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9" r:id="rId5"/>
    <p:sldId id="258" r:id="rId6"/>
    <p:sldId id="256" r:id="rId7"/>
    <p:sldId id="257" r:id="rId8"/>
    <p:sldId id="260" r:id="rId9"/>
    <p:sldId id="262" r:id="rId10"/>
    <p:sldId id="261" r:id="rId11"/>
    <p:sldId id="274" r:id="rId12"/>
    <p:sldId id="263" r:id="rId13"/>
    <p:sldId id="264" r:id="rId14"/>
    <p:sldId id="265" r:id="rId15"/>
    <p:sldId id="269" r:id="rId16"/>
    <p:sldId id="266" r:id="rId17"/>
    <p:sldId id="272" r:id="rId18"/>
    <p:sldId id="267" r:id="rId19"/>
    <p:sldId id="271" r:id="rId20"/>
    <p:sldId id="268" r:id="rId21"/>
    <p:sldId id="273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C8E5519-2CB2-4FED-B56C-F4753143B41B}">
          <p14:sldIdLst>
            <p14:sldId id="259"/>
            <p14:sldId id="258"/>
            <p14:sldId id="256"/>
            <p14:sldId id="257"/>
            <p14:sldId id="260"/>
            <p14:sldId id="262"/>
            <p14:sldId id="261"/>
            <p14:sldId id="274"/>
            <p14:sldId id="263"/>
            <p14:sldId id="264"/>
            <p14:sldId id="265"/>
            <p14:sldId id="269"/>
            <p14:sldId id="266"/>
            <p14:sldId id="272"/>
            <p14:sldId id="267"/>
            <p14:sldId id="271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CA8CF-D795-4A4F-9967-BAB967FB6AC1}" v="601" dt="2021-06-02T14:28:02.065"/>
    <p1510:client id="{64795711-E579-46C4-A66A-FF4BB7A7177C}" v="2291" dt="2021-06-02T14:14:49.121"/>
    <p1510:client id="{B14B8130-7782-43EB-987D-49D23A567CB4}" v="4717" dt="2021-06-02T14:48:12.837"/>
    <p1510:client id="{C4C932F5-40D3-4160-A8AE-4E5317D68FAE}" v="1836" dt="2021-06-02T14:55:5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23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providerId="Windows Live" clId="Web-{64795711-E579-46C4-A66A-FF4BB7A7177C}"/>
    <pc:docChg chg="addSld modSld modSection">
      <pc:chgData name="Utente guest" userId="" providerId="Windows Live" clId="Web-{64795711-E579-46C4-A66A-FF4BB7A7177C}" dt="2021-06-02T14:13:01.165" v="1339" actId="20577"/>
      <pc:docMkLst>
        <pc:docMk/>
      </pc:docMkLst>
      <pc:sldChg chg="modSp">
        <pc:chgData name="Utente guest" userId="" providerId="Windows Live" clId="Web-{64795711-E579-46C4-A66A-FF4BB7A7177C}" dt="2021-06-01T14:20:30.491" v="223" actId="20577"/>
        <pc:sldMkLst>
          <pc:docMk/>
          <pc:sldMk cId="4183486380" sldId="257"/>
        </pc:sldMkLst>
        <pc:spChg chg="mod">
          <ac:chgData name="Utente guest" userId="" providerId="Windows Live" clId="Web-{64795711-E579-46C4-A66A-FF4BB7A7177C}" dt="2021-06-01T14:20:30.491" v="223" actId="20577"/>
          <ac:spMkLst>
            <pc:docMk/>
            <pc:sldMk cId="4183486380" sldId="257"/>
            <ac:spMk id="3" creationId="{40C0C029-AB8E-43C0-81D8-D5AC3A2A764E}"/>
          </ac:spMkLst>
        </pc:spChg>
        <pc:spChg chg="mod">
          <ac:chgData name="Utente guest" userId="" providerId="Windows Live" clId="Web-{64795711-E579-46C4-A66A-FF4BB7A7177C}" dt="2021-06-01T14:17:38.081" v="23" actId="1076"/>
          <ac:spMkLst>
            <pc:docMk/>
            <pc:sldMk cId="4183486380" sldId="257"/>
            <ac:spMk id="4" creationId="{DA05A9BE-CE3C-4E17-AF46-ADFA0246EF26}"/>
          </ac:spMkLst>
        </pc:spChg>
      </pc:sldChg>
      <pc:sldChg chg="addSp modSp new">
        <pc:chgData name="Utente guest" userId="" providerId="Windows Live" clId="Web-{64795711-E579-46C4-A66A-FF4BB7A7177C}" dt="2021-06-01T15:23:01.890" v="998" actId="20577"/>
        <pc:sldMkLst>
          <pc:docMk/>
          <pc:sldMk cId="1014551272" sldId="263"/>
        </pc:sldMkLst>
        <pc:spChg chg="add mod">
          <ac:chgData name="Utente guest" userId="" providerId="Windows Live" clId="Web-{64795711-E579-46C4-A66A-FF4BB7A7177C}" dt="2021-06-01T13:35:15.924" v="22" actId="1076"/>
          <ac:spMkLst>
            <pc:docMk/>
            <pc:sldMk cId="1014551272" sldId="263"/>
            <ac:spMk id="2" creationId="{F2EEFCDA-3B7B-460F-B7FF-25C4A73268AB}"/>
          </ac:spMkLst>
        </pc:spChg>
        <pc:spChg chg="add mod">
          <ac:chgData name="Utente guest" userId="" providerId="Windows Live" clId="Web-{64795711-E579-46C4-A66A-FF4BB7A7177C}" dt="2021-06-01T15:23:01.890" v="998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Utente guest" userId="" providerId="Windows Live" clId="Web-{64795711-E579-46C4-A66A-FF4BB7A7177C}" dt="2021-06-01T14:57:55.986" v="609" actId="14100"/>
          <ac:spMkLst>
            <pc:docMk/>
            <pc:sldMk cId="1014551272" sldId="263"/>
            <ac:spMk id="9" creationId="{B7B398FD-11D8-4B66-8CD5-300A1871C868}"/>
          </ac:spMkLst>
        </pc:spChg>
      </pc:sldChg>
      <pc:sldChg chg="addSp modSp new">
        <pc:chgData name="Utente guest" userId="" providerId="Windows Live" clId="Web-{64795711-E579-46C4-A66A-FF4BB7A7177C}" dt="2021-06-01T15:47:58.449" v="1029" actId="20577"/>
        <pc:sldMkLst>
          <pc:docMk/>
          <pc:sldMk cId="1520066137" sldId="264"/>
        </pc:sldMkLst>
        <pc:spChg chg="add mod">
          <ac:chgData name="Utente guest" userId="" providerId="Windows Live" clId="Web-{64795711-E579-46C4-A66A-FF4BB7A7177C}" dt="2021-06-01T15:47:58.449" v="1029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modSp">
        <pc:chgData name="Utente guest" userId="" providerId="Windows Live" clId="Web-{64795711-E579-46C4-A66A-FF4BB7A7177C}" dt="2021-06-01T15:59:42.556" v="1034" actId="20577"/>
        <pc:sldMkLst>
          <pc:docMk/>
          <pc:sldMk cId="2904629529" sldId="265"/>
        </pc:sldMkLst>
        <pc:spChg chg="mod">
          <ac:chgData name="Utente guest" userId="" providerId="Windows Live" clId="Web-{64795711-E579-46C4-A66A-FF4BB7A7177C}" dt="2021-06-01T15:59:42.556" v="1034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modSp">
        <pc:chgData name="Utente guest" userId="" providerId="Windows Live" clId="Web-{64795711-E579-46C4-A66A-FF4BB7A7177C}" dt="2021-06-01T16:15:05.371" v="1171" actId="20577"/>
        <pc:sldMkLst>
          <pc:docMk/>
          <pc:sldMk cId="3776714482" sldId="266"/>
        </pc:sldMkLst>
        <pc:spChg chg="mod">
          <ac:chgData name="Utente guest" userId="" providerId="Windows Live" clId="Web-{64795711-E579-46C4-A66A-FF4BB7A7177C}" dt="2021-06-01T16:15:05.371" v="1171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64795711-E579-46C4-A66A-FF4BB7A7177C}" dt="2021-06-01T16:27:45.276" v="1336" actId="20577"/>
        <pc:sldMkLst>
          <pc:docMk/>
          <pc:sldMk cId="2512718786" sldId="267"/>
        </pc:sldMkLst>
        <pc:spChg chg="mod">
          <ac:chgData name="Utente guest" userId="" providerId="Windows Live" clId="Web-{64795711-E579-46C4-A66A-FF4BB7A7177C}" dt="2021-06-01T16:27:45.276" v="133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modSp">
        <pc:chgData name="Utente guest" userId="" providerId="Windows Live" clId="Web-{64795711-E579-46C4-A66A-FF4BB7A7177C}" dt="2021-06-02T14:13:01.165" v="1339" actId="20577"/>
        <pc:sldMkLst>
          <pc:docMk/>
          <pc:sldMk cId="3559874528" sldId="274"/>
        </pc:sldMkLst>
        <pc:spChg chg="mod">
          <ac:chgData name="Utente guest" userId="" providerId="Windows Live" clId="Web-{64795711-E579-46C4-A66A-FF4BB7A7177C}" dt="2021-06-02T14:13:01.165" v="1339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Utente guest" providerId="Windows Live" clId="Web-{51DCA8CF-D795-4A4F-9967-BAB967FB6AC1}"/>
    <pc:docChg chg="addSld modSld modSection">
      <pc:chgData name="Utente guest" userId="" providerId="Windows Live" clId="Web-{51DCA8CF-D795-4A4F-9967-BAB967FB6AC1}" dt="2021-06-02T14:28:02.065" v="294" actId="20577"/>
      <pc:docMkLst>
        <pc:docMk/>
      </pc:docMkLst>
      <pc:sldChg chg="modSp">
        <pc:chgData name="Utente guest" userId="" providerId="Windows Live" clId="Web-{51DCA8CF-D795-4A4F-9967-BAB967FB6AC1}" dt="2021-06-02T14:28:02.065" v="294" actId="20577"/>
        <pc:sldMkLst>
          <pc:docMk/>
          <pc:sldMk cId="454804502" sldId="261"/>
        </pc:sldMkLst>
        <pc:spChg chg="mod">
          <ac:chgData name="Utente guest" userId="" providerId="Windows Live" clId="Web-{51DCA8CF-D795-4A4F-9967-BAB967FB6AC1}" dt="2021-06-02T14:28:02.065" v="29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51DCA8CF-D795-4A4F-9967-BAB967FB6AC1}" dt="2021-06-02T10:06:58.670" v="2" actId="20577"/>
        <pc:sldMkLst>
          <pc:docMk/>
          <pc:sldMk cId="3776714482" sldId="266"/>
        </pc:sldMkLst>
        <pc:spChg chg="mod">
          <ac:chgData name="Utente guest" userId="" providerId="Windows Live" clId="Web-{51DCA8CF-D795-4A4F-9967-BAB967FB6AC1}" dt="2021-06-02T10:06:58.670" v="2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51DCA8CF-D795-4A4F-9967-BAB967FB6AC1}" dt="2021-06-02T10:32:06.025" v="16" actId="20577"/>
        <pc:sldMkLst>
          <pc:docMk/>
          <pc:sldMk cId="2512718786" sldId="267"/>
        </pc:sldMkLst>
        <pc:spChg chg="mod">
          <ac:chgData name="Utente guest" userId="" providerId="Windows Live" clId="Web-{51DCA8CF-D795-4A4F-9967-BAB967FB6AC1}" dt="2021-06-02T10:32:06.025" v="1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addSp delSp modSp new">
        <pc:chgData name="Utente guest" userId="" providerId="Windows Live" clId="Web-{51DCA8CF-D795-4A4F-9967-BAB967FB6AC1}" dt="2021-06-02T13:38:35.501" v="291" actId="20577"/>
        <pc:sldMkLst>
          <pc:docMk/>
          <pc:sldMk cId="59111166" sldId="271"/>
        </pc:sldMkLst>
        <pc:spChg chg="del">
          <ac:chgData name="Utente guest" userId="" providerId="Windows Live" clId="Web-{51DCA8CF-D795-4A4F-9967-BAB967FB6AC1}" dt="2021-06-02T10:45:24.493" v="19"/>
          <ac:spMkLst>
            <pc:docMk/>
            <pc:sldMk cId="59111166" sldId="271"/>
            <ac:spMk id="2" creationId="{82B83D2C-77E5-45DD-87F7-DEECAF715D4C}"/>
          </ac:spMkLst>
        </pc:spChg>
        <pc:spChg chg="mod">
          <ac:chgData name="Utente guest" userId="" providerId="Windows Live" clId="Web-{51DCA8CF-D795-4A4F-9967-BAB967FB6AC1}" dt="2021-06-02T13:38:35.501" v="291" actId="20577"/>
          <ac:spMkLst>
            <pc:docMk/>
            <pc:sldMk cId="59111166" sldId="271"/>
            <ac:spMk id="3" creationId="{43207D95-BE19-48A2-9AC7-26D59EA281A1}"/>
          </ac:spMkLst>
        </pc:spChg>
        <pc:spChg chg="add del">
          <ac:chgData name="Utente guest" userId="" providerId="Windows Live" clId="Web-{51DCA8CF-D795-4A4F-9967-BAB967FB6AC1}" dt="2021-06-02T10:45:32.618" v="22"/>
          <ac:spMkLst>
            <pc:docMk/>
            <pc:sldMk cId="59111166" sldId="271"/>
            <ac:spMk id="4" creationId="{1D36DC5B-B01E-4C45-91E7-9FA12A0A2750}"/>
          </ac:spMkLst>
        </pc:spChg>
      </pc:sldChg>
    </pc:docChg>
  </pc:docChgLst>
  <pc:docChgLst>
    <pc:chgData name="Matte Mannai" userId="f9f1d15fa8820bad" providerId="Windows Live" clId="Web-{C7256D88-6842-4158-802D-67661F249B24}"/>
    <pc:docChg chg="addSld modSld sldOrd">
      <pc:chgData name="Matte Mannai" userId="f9f1d15fa8820bad" providerId="Windows Live" clId="Web-{C7256D88-6842-4158-802D-67661F249B24}" dt="2021-05-30T14:17:36.498" v="293" actId="20577"/>
      <pc:docMkLst>
        <pc:docMk/>
      </pc:docMkLst>
      <pc:sldChg chg="addSp delSp">
        <pc:chgData name="Matte Mannai" userId="f9f1d15fa8820bad" providerId="Windows Live" clId="Web-{C7256D88-6842-4158-802D-67661F249B24}" dt="2021-05-30T13:04:23.383" v="1"/>
        <pc:sldMkLst>
          <pc:docMk/>
          <pc:sldMk cId="2726428701" sldId="258"/>
        </pc:sldMkLst>
        <pc:picChg chg="add del">
          <ac:chgData name="Matte Mannai" userId="f9f1d15fa8820bad" providerId="Windows Live" clId="Web-{C7256D88-6842-4158-802D-67661F249B24}" dt="2021-05-30T13:04:23.383" v="1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">
        <pc:chgData name="Matte Mannai" userId="f9f1d15fa8820bad" providerId="Windows Live" clId="Web-{C7256D88-6842-4158-802D-67661F249B24}" dt="2021-05-30T14:17:36.498" v="293" actId="20577"/>
        <pc:sldMkLst>
          <pc:docMk/>
          <pc:sldMk cId="454804502" sldId="261"/>
        </pc:sldMkLst>
        <pc:spChg chg="mod">
          <ac:chgData name="Matte Mannai" userId="f9f1d15fa8820bad" providerId="Windows Live" clId="Web-{C7256D88-6842-4158-802D-67661F249B24}" dt="2021-05-30T14:17:36.498" v="293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 ord">
        <pc:chgData name="Matte Mannai" userId="f9f1d15fa8820bad" providerId="Windows Live" clId="Web-{C7256D88-6842-4158-802D-67661F249B24}" dt="2021-05-30T14:07:44.372" v="253" actId="1076"/>
        <pc:sldMkLst>
          <pc:docMk/>
          <pc:sldMk cId="18532425" sldId="263"/>
        </pc:sldMkLst>
        <pc:spChg chg="mod">
          <ac:chgData name="Matte Mannai" userId="f9f1d15fa8820bad" providerId="Windows Live" clId="Web-{C7256D88-6842-4158-802D-67661F249B24}" dt="2021-05-30T13:51:49.657" v="45" actId="14100"/>
          <ac:spMkLst>
            <pc:docMk/>
            <pc:sldMk cId="18532425" sldId="263"/>
            <ac:spMk id="2" creationId="{2CF25644-C6BB-454A-B883-E4591B91425F}"/>
          </ac:spMkLst>
        </pc:spChg>
        <pc:spChg chg="add mod">
          <ac:chgData name="Matte Mannai" userId="f9f1d15fa8820bad" providerId="Windows Live" clId="Web-{C7256D88-6842-4158-802D-67661F249B24}" dt="2021-05-30T13:52:53.550" v="58" actId="1076"/>
          <ac:spMkLst>
            <pc:docMk/>
            <pc:sldMk cId="18532425" sldId="263"/>
            <ac:spMk id="4" creationId="{2CA354D7-6021-4DBA-8FF2-1581A1AC43D7}"/>
          </ac:spMkLst>
        </pc:spChg>
        <pc:spChg chg="add mod">
          <ac:chgData name="Matte Mannai" userId="f9f1d15fa8820bad" providerId="Windows Live" clId="Web-{C7256D88-6842-4158-802D-67661F249B24}" dt="2021-05-30T14:07:44.372" v="253" actId="1076"/>
          <ac:spMkLst>
            <pc:docMk/>
            <pc:sldMk cId="18532425" sldId="263"/>
            <ac:spMk id="5" creationId="{A6D97257-32F1-46B3-9260-6D61D40AE718}"/>
          </ac:spMkLst>
        </pc:spChg>
      </pc:sldChg>
    </pc:docChg>
  </pc:docChgLst>
  <pc:docChgLst>
    <pc:chgData name="Utente guest" providerId="Windows Live" clId="Web-{FB68D5EE-263A-4381-AA0D-BD68277D8F93}"/>
    <pc:docChg chg="addSld modSld sldOrd modSection">
      <pc:chgData name="Utente guest" userId="" providerId="Windows Live" clId="Web-{FB68D5EE-263A-4381-AA0D-BD68277D8F93}" dt="2021-06-01T15:22:15.705" v="565" actId="20577"/>
      <pc:docMkLst>
        <pc:docMk/>
      </pc:docMkLst>
      <pc:sldChg chg="modSp">
        <pc:chgData name="Utente guest" userId="" providerId="Windows Live" clId="Web-{FB68D5EE-263A-4381-AA0D-BD68277D8F93}" dt="2021-06-01T14:18:10.470" v="292" actId="20577"/>
        <pc:sldMkLst>
          <pc:docMk/>
          <pc:sldMk cId="3727552200" sldId="259"/>
        </pc:sldMkLst>
        <pc:spChg chg="mod">
          <ac:chgData name="Utente guest" userId="" providerId="Windows Live" clId="Web-{FB68D5EE-263A-4381-AA0D-BD68277D8F93}" dt="2021-06-01T14:18:10.470" v="292" actId="20577"/>
          <ac:spMkLst>
            <pc:docMk/>
            <pc:sldMk cId="3727552200" sldId="259"/>
            <ac:spMk id="4" creationId="{EB866CC2-B024-4565-9E57-DDA3BCD9066A}"/>
          </ac:spMkLst>
        </pc:spChg>
      </pc:sldChg>
      <pc:sldChg chg="modSp">
        <pc:chgData name="Utente guest" userId="" providerId="Windows Live" clId="Web-{FB68D5EE-263A-4381-AA0D-BD68277D8F93}" dt="2021-06-01T13:52:33.758" v="142" actId="20577"/>
        <pc:sldMkLst>
          <pc:docMk/>
          <pc:sldMk cId="454804502" sldId="261"/>
        </pc:sldMkLst>
        <pc:spChg chg="mod">
          <ac:chgData name="Utente guest" userId="" providerId="Windows Live" clId="Web-{FB68D5EE-263A-4381-AA0D-BD68277D8F93}" dt="2021-06-01T13:52:33.758" v="142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delSp modSp">
        <pc:chgData name="Utente guest" userId="" providerId="Windows Live" clId="Web-{FB68D5EE-263A-4381-AA0D-BD68277D8F93}" dt="2021-06-01T14:38:11.974" v="329" actId="20577"/>
        <pc:sldMkLst>
          <pc:docMk/>
          <pc:sldMk cId="1014551272" sldId="263"/>
        </pc:sldMkLst>
        <pc:spChg chg="add mod">
          <ac:chgData name="Utente guest" userId="" providerId="Windows Live" clId="Web-{FB68D5EE-263A-4381-AA0D-BD68277D8F93}" dt="2021-06-01T13:37:17.102" v="8" actId="20577"/>
          <ac:spMkLst>
            <pc:docMk/>
            <pc:sldMk cId="1014551272" sldId="263"/>
            <ac:spMk id="3" creationId="{8D8290E7-C1DC-4CAA-9084-0E5B74284351}"/>
          </ac:spMkLst>
        </pc:spChg>
        <pc:spChg chg="add del">
          <ac:chgData name="Utente guest" userId="" providerId="Windows Live" clId="Web-{FB68D5EE-263A-4381-AA0D-BD68277D8F93}" dt="2021-06-01T13:44:38.890" v="10"/>
          <ac:spMkLst>
            <pc:docMk/>
            <pc:sldMk cId="1014551272" sldId="263"/>
            <ac:spMk id="4" creationId="{C4AE567D-9545-46D9-9D30-BBCB8408A62C}"/>
          </ac:spMkLst>
        </pc:spChg>
        <pc:spChg chg="add del mod">
          <ac:chgData name="Utente guest" userId="" providerId="Windows Live" clId="Web-{FB68D5EE-263A-4381-AA0D-BD68277D8F93}" dt="2021-06-01T13:49:39.505" v="110"/>
          <ac:spMkLst>
            <pc:docMk/>
            <pc:sldMk cId="1014551272" sldId="263"/>
            <ac:spMk id="6" creationId="{B0993B7C-A53A-4820-B262-B952CD8835AA}"/>
          </ac:spMkLst>
        </pc:spChg>
        <pc:spChg chg="add del mod">
          <ac:chgData name="Utente guest" userId="" providerId="Windows Live" clId="Web-{FB68D5EE-263A-4381-AA0D-BD68277D8F93}" dt="2021-06-01T13:50:00.443" v="114"/>
          <ac:spMkLst>
            <pc:docMk/>
            <pc:sldMk cId="1014551272" sldId="263"/>
            <ac:spMk id="7" creationId="{4A3C6DAC-6667-4EBB-9178-41A5EFF58DDB}"/>
          </ac:spMkLst>
        </pc:spChg>
        <pc:spChg chg="add mod">
          <ac:chgData name="Utente guest" userId="" providerId="Windows Live" clId="Web-{FB68D5EE-263A-4381-AA0D-BD68277D8F93}" dt="2021-06-01T14:38:11.974" v="329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modSp">
        <pc:chgData name="Utente guest" userId="" providerId="Windows Live" clId="Web-{FB68D5EE-263A-4381-AA0D-BD68277D8F93}" dt="2021-06-01T15:13:38.275" v="477" actId="20577"/>
        <pc:sldMkLst>
          <pc:docMk/>
          <pc:sldMk cId="1520066137" sldId="264"/>
        </pc:sldMkLst>
        <pc:spChg chg="mod">
          <ac:chgData name="Utente guest" userId="" providerId="Windows Live" clId="Web-{FB68D5EE-263A-4381-AA0D-BD68277D8F93}" dt="2021-06-01T15:13:38.275" v="477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addSp delSp modSp new ord">
        <pc:chgData name="Utente guest" userId="" providerId="Windows Live" clId="Web-{FB68D5EE-263A-4381-AA0D-BD68277D8F93}" dt="2021-06-01T15:22:15.705" v="565" actId="20577"/>
        <pc:sldMkLst>
          <pc:docMk/>
          <pc:sldMk cId="2904629529" sldId="265"/>
        </pc:sldMkLst>
        <pc:spChg chg="del">
          <ac:chgData name="Utente guest" userId="" providerId="Windows Live" clId="Web-{FB68D5EE-263A-4381-AA0D-BD68277D8F93}" dt="2021-06-01T14:47:43.484" v="333"/>
          <ac:spMkLst>
            <pc:docMk/>
            <pc:sldMk cId="2904629529" sldId="265"/>
            <ac:spMk id="2" creationId="{C3FB585D-20C3-44BA-8732-85D06DE10DC8}"/>
          </ac:spMkLst>
        </pc:spChg>
        <pc:spChg chg="del">
          <ac:chgData name="Utente guest" userId="" providerId="Windows Live" clId="Web-{FB68D5EE-263A-4381-AA0D-BD68277D8F93}" dt="2021-06-01T14:47:43.484" v="332"/>
          <ac:spMkLst>
            <pc:docMk/>
            <pc:sldMk cId="2904629529" sldId="265"/>
            <ac:spMk id="3" creationId="{E17F44DE-267A-4AD9-B924-C9E7CE0E68F1}"/>
          </ac:spMkLst>
        </pc:spChg>
        <pc:spChg chg="add mod">
          <ac:chgData name="Utente guest" userId="" providerId="Windows Live" clId="Web-{FB68D5EE-263A-4381-AA0D-BD68277D8F93}" dt="2021-06-01T15:22:15.705" v="565" actId="20577"/>
          <ac:spMkLst>
            <pc:docMk/>
            <pc:sldMk cId="2904629529" sldId="265"/>
            <ac:spMk id="5" creationId="{547B7B68-8863-4F09-B4D7-676839A090CB}"/>
          </ac:spMkLst>
        </pc:spChg>
      </pc:sldChg>
    </pc:docChg>
  </pc:docChgLst>
  <pc:docChgLst>
    <pc:chgData name="Utente guest" providerId="Windows Live" clId="Web-{C4C932F5-40D3-4160-A8AE-4E5317D68FAE}"/>
    <pc:docChg chg="addSld modSld modSection">
      <pc:chgData name="Utente guest" userId="" providerId="Windows Live" clId="Web-{C4C932F5-40D3-4160-A8AE-4E5317D68FAE}" dt="2021-06-02T14:55:50.403" v="977" actId="20577"/>
      <pc:docMkLst>
        <pc:docMk/>
      </pc:docMkLst>
      <pc:sldChg chg="modSp">
        <pc:chgData name="Utente guest" userId="" providerId="Windows Live" clId="Web-{C4C932F5-40D3-4160-A8AE-4E5317D68FAE}" dt="2021-06-02T14:35:33.438" v="739" actId="20577"/>
        <pc:sldMkLst>
          <pc:docMk/>
          <pc:sldMk cId="454804502" sldId="261"/>
        </pc:sldMkLst>
        <pc:spChg chg="mod">
          <ac:chgData name="Utente guest" userId="" providerId="Windows Live" clId="Web-{C4C932F5-40D3-4160-A8AE-4E5317D68FAE}" dt="2021-06-02T14:35:33.438" v="739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C4C932F5-40D3-4160-A8AE-4E5317D68FAE}" dt="2021-06-02T14:55:50.403" v="977" actId="20577"/>
        <pc:sldMkLst>
          <pc:docMk/>
          <pc:sldMk cId="59111166" sldId="271"/>
        </pc:sldMkLst>
        <pc:spChg chg="mod">
          <ac:chgData name="Utente guest" userId="" providerId="Windows Live" clId="Web-{C4C932F5-40D3-4160-A8AE-4E5317D68FAE}" dt="2021-06-02T14:55:50.403" v="977" actId="20577"/>
          <ac:spMkLst>
            <pc:docMk/>
            <pc:sldMk cId="59111166" sldId="271"/>
            <ac:spMk id="3" creationId="{43207D95-BE19-48A2-9AC7-26D59EA281A1}"/>
          </ac:spMkLst>
        </pc:spChg>
      </pc:sldChg>
      <pc:sldChg chg="addSp modSp new">
        <pc:chgData name="Utente guest" userId="" providerId="Windows Live" clId="Web-{C4C932F5-40D3-4160-A8AE-4E5317D68FAE}" dt="2021-06-02T14:43:04.745" v="863" actId="20577"/>
        <pc:sldMkLst>
          <pc:docMk/>
          <pc:sldMk cId="3559874528" sldId="274"/>
        </pc:sldMkLst>
        <pc:spChg chg="add mod">
          <ac:chgData name="Utente guest" userId="" providerId="Windows Live" clId="Web-{C4C932F5-40D3-4160-A8AE-4E5317D68FAE}" dt="2021-06-02T14:43:04.745" v="863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Utente guest" providerId="Windows Live" clId="Web-{58F7BD0A-CE2B-464F-A994-EA57534DED22}"/>
    <pc:docChg chg="addSld modSld modSection">
      <pc:chgData name="Utente guest" userId="" providerId="Windows Live" clId="Web-{58F7BD0A-CE2B-464F-A994-EA57534DED22}" dt="2021-05-30T15:03:11.161" v="984" actId="20577"/>
      <pc:docMkLst>
        <pc:docMk/>
      </pc:docMkLst>
      <pc:sldChg chg="modSp">
        <pc:chgData name="Utente guest" userId="" providerId="Windows Live" clId="Web-{58F7BD0A-CE2B-464F-A994-EA57534DED22}" dt="2021-05-30T12:58:49.997" v="25" actId="20577"/>
        <pc:sldMkLst>
          <pc:docMk/>
          <pc:sldMk cId="3539450417" sldId="256"/>
        </pc:sldMkLst>
        <pc:spChg chg="mod">
          <ac:chgData name="Utente guest" userId="" providerId="Windows Live" clId="Web-{58F7BD0A-CE2B-464F-A994-EA57534DED22}" dt="2021-05-30T12:58:49.997" v="25" actId="20577"/>
          <ac:spMkLst>
            <pc:docMk/>
            <pc:sldMk cId="3539450417" sldId="256"/>
            <ac:spMk id="5" creationId="{34FBF581-0D37-4C99-A911-DC18F3791DE8}"/>
          </ac:spMkLst>
        </pc:spChg>
      </pc:sldChg>
      <pc:sldChg chg="modSp">
        <pc:chgData name="Utente guest" userId="" providerId="Windows Live" clId="Web-{58F7BD0A-CE2B-464F-A994-EA57534DED22}" dt="2021-05-30T15:03:11.161" v="984" actId="20577"/>
        <pc:sldMkLst>
          <pc:docMk/>
          <pc:sldMk cId="454804502" sldId="261"/>
        </pc:sldMkLst>
        <pc:spChg chg="mod">
          <ac:chgData name="Utente guest" userId="" providerId="Windows Live" clId="Web-{58F7BD0A-CE2B-464F-A994-EA57534DED22}" dt="2021-05-30T15:03:11.161" v="98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">
        <pc:chgData name="Utente guest" userId="" providerId="Windows Live" clId="Web-{58F7BD0A-CE2B-464F-A994-EA57534DED22}" dt="2021-05-30T14:07:44.622" v="297" actId="20577"/>
        <pc:sldMkLst>
          <pc:docMk/>
          <pc:sldMk cId="2996220520" sldId="264"/>
        </pc:sldMkLst>
        <pc:spChg chg="add mod">
          <ac:chgData name="Utente guest" userId="" providerId="Windows Live" clId="Web-{58F7BD0A-CE2B-464F-A994-EA57534DED22}" dt="2021-05-30T14:07:44.622" v="297" actId="20577"/>
          <ac:spMkLst>
            <pc:docMk/>
            <pc:sldMk cId="2996220520" sldId="264"/>
            <ac:spMk id="2" creationId="{0E86079A-4833-455B-8F15-5B08C6CCCB64}"/>
          </ac:spMkLst>
        </pc:spChg>
      </pc:sldChg>
    </pc:docChg>
  </pc:docChgLst>
  <pc:docChgLst>
    <pc:chgData name="Davide Romano" userId="c3ac3c10d9ce9e2a" providerId="LiveId" clId="{B14B8130-7782-43EB-987D-49D23A567CB4}"/>
    <pc:docChg chg="undo redo custSel addSld delSld modSld sldOrd addSection delSection modSection">
      <pc:chgData name="Davide Romano" userId="c3ac3c10d9ce9e2a" providerId="LiveId" clId="{B14B8130-7782-43EB-987D-49D23A567CB4}" dt="2021-06-02T17:40:27.315" v="6774" actId="20577"/>
      <pc:docMkLst>
        <pc:docMk/>
      </pc:docMkLst>
      <pc:sldChg chg="modSp mod">
        <pc:chgData name="Davide Romano" userId="c3ac3c10d9ce9e2a" providerId="LiveId" clId="{B14B8130-7782-43EB-987D-49D23A567CB4}" dt="2021-05-30T13:16:41.237" v="367" actId="20577"/>
        <pc:sldMkLst>
          <pc:docMk/>
          <pc:sldMk cId="3539450417" sldId="256"/>
        </pc:sldMkLst>
        <pc:spChg chg="mod">
          <ac:chgData name="Davide Romano" userId="c3ac3c10d9ce9e2a" providerId="LiveId" clId="{B14B8130-7782-43EB-987D-49D23A567CB4}" dt="2021-05-30T13:14:30.671" v="344" actId="1076"/>
          <ac:spMkLst>
            <pc:docMk/>
            <pc:sldMk cId="3539450417" sldId="256"/>
            <ac:spMk id="4" creationId="{68FFAE1F-DCC3-44F6-B9A0-2F2ABD36CEF3}"/>
          </ac:spMkLst>
        </pc:spChg>
        <pc:spChg chg="mod">
          <ac:chgData name="Davide Romano" userId="c3ac3c10d9ce9e2a" providerId="LiveId" clId="{B14B8130-7782-43EB-987D-49D23A567CB4}" dt="2021-05-30T13:15:46.736" v="365" actId="1076"/>
          <ac:spMkLst>
            <pc:docMk/>
            <pc:sldMk cId="3539450417" sldId="256"/>
            <ac:spMk id="5" creationId="{34FBF581-0D37-4C99-A911-DC18F3791DE8}"/>
          </ac:spMkLst>
        </pc:spChg>
        <pc:spChg chg="mod">
          <ac:chgData name="Davide Romano" userId="c3ac3c10d9ce9e2a" providerId="LiveId" clId="{B14B8130-7782-43EB-987D-49D23A567CB4}" dt="2021-05-30T13:16:41.237" v="367" actId="20577"/>
          <ac:spMkLst>
            <pc:docMk/>
            <pc:sldMk cId="3539450417" sldId="256"/>
            <ac:spMk id="6" creationId="{EA6752B8-AD50-4805-B443-4C0A56A5767A}"/>
          </ac:spMkLst>
        </pc:spChg>
      </pc:sldChg>
      <pc:sldChg chg="modSp mod">
        <pc:chgData name="Davide Romano" userId="c3ac3c10d9ce9e2a" providerId="LiveId" clId="{B14B8130-7782-43EB-987D-49D23A567CB4}" dt="2021-05-30T13:06:06.948" v="150" actId="20577"/>
        <pc:sldMkLst>
          <pc:docMk/>
          <pc:sldMk cId="4183486380" sldId="257"/>
        </pc:sldMkLst>
        <pc:spChg chg="mod">
          <ac:chgData name="Davide Romano" userId="c3ac3c10d9ce9e2a" providerId="LiveId" clId="{B14B8130-7782-43EB-987D-49D23A567CB4}" dt="2021-05-30T13:06:06.948" v="150" actId="20577"/>
          <ac:spMkLst>
            <pc:docMk/>
            <pc:sldMk cId="4183486380" sldId="257"/>
            <ac:spMk id="3" creationId="{40C0C029-AB8E-43C0-81D8-D5AC3A2A764E}"/>
          </ac:spMkLst>
        </pc:spChg>
      </pc:sldChg>
      <pc:sldChg chg="addSp delSp modSp mod setBg">
        <pc:chgData name="Davide Romano" userId="c3ac3c10d9ce9e2a" providerId="LiveId" clId="{B14B8130-7782-43EB-987D-49D23A567CB4}" dt="2021-06-02T08:36:36.802" v="3668" actId="14100"/>
        <pc:sldMkLst>
          <pc:docMk/>
          <pc:sldMk cId="2726428701" sldId="258"/>
        </pc:sldMkLst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9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1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3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5" creationId="{A8D57A06-A426-446D-B02C-A2DC6B62E45E}"/>
          </ac:spMkLst>
        </pc:spChg>
        <pc:picChg chg="del">
          <ac:chgData name="Davide Romano" userId="c3ac3c10d9ce9e2a" providerId="LiveId" clId="{B14B8130-7782-43EB-987D-49D23A567CB4}" dt="2021-05-30T12:55:08.362" v="3" actId="478"/>
          <ac:picMkLst>
            <pc:docMk/>
            <pc:sldMk cId="2726428701" sldId="258"/>
            <ac:picMk id="3" creationId="{83FB1919-9DDE-4105-9650-12F432A43906}"/>
          </ac:picMkLst>
        </pc:picChg>
        <pc:picChg chg="add mod">
          <ac:chgData name="Davide Romano" userId="c3ac3c10d9ce9e2a" providerId="LiveId" clId="{B14B8130-7782-43EB-987D-49D23A567CB4}" dt="2021-06-02T08:36:36.802" v="3668" actId="14100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 mod">
        <pc:chgData name="Davide Romano" userId="c3ac3c10d9ce9e2a" providerId="LiveId" clId="{B14B8130-7782-43EB-987D-49D23A567CB4}" dt="2021-05-30T12:48:41.500" v="2" actId="14100"/>
        <pc:sldMkLst>
          <pc:docMk/>
          <pc:sldMk cId="3727552200" sldId="259"/>
        </pc:sldMkLst>
        <pc:spChg chg="mod">
          <ac:chgData name="Davide Romano" userId="c3ac3c10d9ce9e2a" providerId="LiveId" clId="{B14B8130-7782-43EB-987D-49D23A567CB4}" dt="2021-05-30T12:48:41.500" v="2" actId="14100"/>
          <ac:spMkLst>
            <pc:docMk/>
            <pc:sldMk cId="3727552200" sldId="259"/>
            <ac:spMk id="4" creationId="{EB866CC2-B024-4565-9E57-DDA3BCD9066A}"/>
          </ac:spMkLst>
        </pc:spChg>
      </pc:sldChg>
      <pc:sldChg chg="addSp delSp modSp new mod">
        <pc:chgData name="Davide Romano" userId="c3ac3c10d9ce9e2a" providerId="LiveId" clId="{B14B8130-7782-43EB-987D-49D23A567CB4}" dt="2021-05-30T13:47:03.180" v="1042" actId="255"/>
        <pc:sldMkLst>
          <pc:docMk/>
          <pc:sldMk cId="3833303443" sldId="260"/>
        </pc:sldMkLst>
        <pc:spChg chg="del">
          <ac:chgData name="Davide Romano" userId="c3ac3c10d9ce9e2a" providerId="LiveId" clId="{B14B8130-7782-43EB-987D-49D23A567CB4}" dt="2021-05-30T13:03:01.944" v="61" actId="478"/>
          <ac:spMkLst>
            <pc:docMk/>
            <pc:sldMk cId="3833303443" sldId="260"/>
            <ac:spMk id="2" creationId="{B1E6ED70-16C0-4E15-9963-86DE6A0273FE}"/>
          </ac:spMkLst>
        </pc:spChg>
        <pc:spChg chg="del">
          <ac:chgData name="Davide Romano" userId="c3ac3c10d9ce9e2a" providerId="LiveId" clId="{B14B8130-7782-43EB-987D-49D23A567CB4}" dt="2021-05-30T13:03:08.701" v="62" actId="478"/>
          <ac:spMkLst>
            <pc:docMk/>
            <pc:sldMk cId="3833303443" sldId="260"/>
            <ac:spMk id="3" creationId="{1200E35A-3CF2-4EB2-97A9-213167462203}"/>
          </ac:spMkLst>
        </pc:spChg>
        <pc:spChg chg="add mod">
          <ac:chgData name="Davide Romano" userId="c3ac3c10d9ce9e2a" providerId="LiveId" clId="{B14B8130-7782-43EB-987D-49D23A567CB4}" dt="2021-05-30T13:47:03.180" v="1042" actId="255"/>
          <ac:spMkLst>
            <pc:docMk/>
            <pc:sldMk cId="3833303443" sldId="260"/>
            <ac:spMk id="4" creationId="{A9C541D1-00EC-4469-9C23-DFB772363D95}"/>
          </ac:spMkLst>
        </pc:spChg>
        <pc:spChg chg="add mod">
          <ac:chgData name="Davide Romano" userId="c3ac3c10d9ce9e2a" providerId="LiveId" clId="{B14B8130-7782-43EB-987D-49D23A567CB4}" dt="2021-05-30T13:22:37.555" v="510" actId="1076"/>
          <ac:spMkLst>
            <pc:docMk/>
            <pc:sldMk cId="3833303443" sldId="260"/>
            <ac:spMk id="5" creationId="{CA0CC497-A9E1-48CD-A560-F717975D53F5}"/>
          </ac:spMkLst>
        </pc:spChg>
      </pc:sldChg>
      <pc:sldChg chg="addSp modSp new mod">
        <pc:chgData name="Davide Romano" userId="c3ac3c10d9ce9e2a" providerId="LiveId" clId="{B14B8130-7782-43EB-987D-49D23A567CB4}" dt="2021-06-02T14:38:48.802" v="6748" actId="20577"/>
        <pc:sldMkLst>
          <pc:docMk/>
          <pc:sldMk cId="454804502" sldId="261"/>
        </pc:sldMkLst>
        <pc:spChg chg="mod">
          <ac:chgData name="Davide Romano" userId="c3ac3c10d9ce9e2a" providerId="LiveId" clId="{B14B8130-7782-43EB-987D-49D23A567CB4}" dt="2021-05-30T15:03:23.387" v="1793" actId="1076"/>
          <ac:spMkLst>
            <pc:docMk/>
            <pc:sldMk cId="454804502" sldId="261"/>
            <ac:spMk id="2" creationId="{B12B455F-CC9C-4839-BD75-0D4670EDF7B8}"/>
          </ac:spMkLst>
        </pc:spChg>
        <pc:spChg chg="mod">
          <ac:chgData name="Davide Romano" userId="c3ac3c10d9ce9e2a" providerId="LiveId" clId="{B14B8130-7782-43EB-987D-49D23A567CB4}" dt="2021-06-02T14:38:48.802" v="6748" actId="20577"/>
          <ac:spMkLst>
            <pc:docMk/>
            <pc:sldMk cId="454804502" sldId="261"/>
            <ac:spMk id="3" creationId="{8CDEC847-E9FA-49FF-BAD9-93C23970BB6B}"/>
          </ac:spMkLst>
        </pc:spChg>
        <pc:spChg chg="add mod">
          <ac:chgData name="Davide Romano" userId="c3ac3c10d9ce9e2a" providerId="LiveId" clId="{B14B8130-7782-43EB-987D-49D23A567CB4}" dt="2021-06-02T08:42:47.360" v="3754" actId="20577"/>
          <ac:spMkLst>
            <pc:docMk/>
            <pc:sldMk cId="454804502" sldId="261"/>
            <ac:spMk id="4" creationId="{CD058A57-BF0A-4C61-A0D5-C46DB6977323}"/>
          </ac:spMkLst>
        </pc:spChg>
      </pc:sldChg>
      <pc:sldChg chg="addSp delSp modSp new mod setBg setClrOvrMap">
        <pc:chgData name="Davide Romano" userId="c3ac3c10d9ce9e2a" providerId="LiveId" clId="{B14B8130-7782-43EB-987D-49D23A567CB4}" dt="2021-06-02T08:46:35.085" v="3835" actId="1076"/>
        <pc:sldMkLst>
          <pc:docMk/>
          <pc:sldMk cId="2262558534" sldId="262"/>
        </pc:sldMkLst>
        <pc:spChg chg="del">
          <ac:chgData name="Davide Romano" userId="c3ac3c10d9ce9e2a" providerId="LiveId" clId="{B14B8130-7782-43EB-987D-49D23A567CB4}" dt="2021-05-30T13:48:05.616" v="1044" actId="478"/>
          <ac:spMkLst>
            <pc:docMk/>
            <pc:sldMk cId="2262558534" sldId="262"/>
            <ac:spMk id="2" creationId="{911D5A8E-C8FB-4F03-A2D6-CE61F59D9167}"/>
          </ac:spMkLst>
        </pc:spChg>
        <pc:spChg chg="add mod">
          <ac:chgData name="Davide Romano" userId="c3ac3c10d9ce9e2a" providerId="LiveId" clId="{B14B8130-7782-43EB-987D-49D23A567CB4}" dt="2021-06-02T08:45:47.209" v="3831" actId="1076"/>
          <ac:spMkLst>
            <pc:docMk/>
            <pc:sldMk cId="2262558534" sldId="262"/>
            <ac:spMk id="2" creationId="{C8B5106E-9AE1-4557-AFD5-09A6E56AF0E1}"/>
          </ac:spMkLst>
        </pc:spChg>
        <pc:spChg chg="del">
          <ac:chgData name="Davide Romano" userId="c3ac3c10d9ce9e2a" providerId="LiveId" clId="{B14B8130-7782-43EB-987D-49D23A567CB4}" dt="2021-05-30T13:48:07.316" v="1045" actId="478"/>
          <ac:spMkLst>
            <pc:docMk/>
            <pc:sldMk cId="2262558534" sldId="262"/>
            <ac:spMk id="3" creationId="{E60DF268-E7C2-4C6F-AD91-1674026AF2F9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7" creationId="{32BC26D8-82FB-445E-AA49-62A77D7C1EE0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8" creationId="{CB44330D-EA18-4254-AA95-EB49948539B8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0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1" creationId="{AB8C311F-7253-4AED-9701-7FC0708C41C7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2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3" creationId="{E2384209-CB15-4CDF-9D31-C44FD9A3F20D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4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5" creationId="{2633B3B5-CC90-43F0-8714-D31D1F3F0209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6" creationId="{A8D57A06-A426-446D-B02C-A2DC6B62E45E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7" creationId="{A8D57A06-A426-446D-B02C-A2DC6B62E45E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8" creationId="{01D0AF59-99C3-4251-AB9A-C966C6AD4400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9" creationId="{1855405F-37A2-4869-9154-F8BE3BECE6C3}"/>
          </ac:spMkLst>
        </pc:spChg>
        <pc:spChg chg="add del">
          <ac:chgData name="Davide Romano" userId="c3ac3c10d9ce9e2a" providerId="LiveId" clId="{B14B8130-7782-43EB-987D-49D23A567CB4}" dt="2021-06-02T08:46:29.235" v="3834" actId="34122"/>
          <ac:spMkLst>
            <pc:docMk/>
            <pc:sldMk cId="2262558534" sldId="262"/>
            <ac:spMk id="19" creationId="{D88C4956-6706-4AD7-9649-A9BB7E23F437}"/>
          </ac:spMkLst>
        </pc:spChg>
        <pc:picChg chg="add mod">
          <ac:chgData name="Davide Romano" userId="c3ac3c10d9ce9e2a" providerId="LiveId" clId="{B14B8130-7782-43EB-987D-49D23A567CB4}" dt="2021-06-02T08:28:53.201" v="3577" actId="14100"/>
          <ac:picMkLst>
            <pc:docMk/>
            <pc:sldMk cId="2262558534" sldId="262"/>
            <ac:picMk id="5" creationId="{FDB0C1CB-E2CD-475C-9A50-1ACB3DC44BC3}"/>
          </ac:picMkLst>
        </pc:picChg>
        <pc:inkChg chg="add del mod">
          <ac:chgData name="Davide Romano" userId="c3ac3c10d9ce9e2a" providerId="LiveId" clId="{B14B8130-7782-43EB-987D-49D23A567CB4}" dt="2021-06-02T08:46:35.085" v="3835" actId="1076"/>
          <ac:inkMkLst>
            <pc:docMk/>
            <pc:sldMk cId="2262558534" sldId="262"/>
            <ac:inkMk id="3" creationId="{7D74B016-F14A-4067-A99D-C791B66C5B37}"/>
          </ac:inkMkLst>
        </pc:inkChg>
      </pc:sldChg>
      <pc:sldChg chg="delSp modSp del mod">
        <pc:chgData name="Davide Romano" userId="c3ac3c10d9ce9e2a" providerId="LiveId" clId="{B14B8130-7782-43EB-987D-49D23A567CB4}" dt="2021-05-30T15:04:25.805" v="1798" actId="2696"/>
        <pc:sldMkLst>
          <pc:docMk/>
          <pc:sldMk cId="18532425" sldId="263"/>
        </pc:sldMkLst>
        <pc:spChg chg="del">
          <ac:chgData name="Davide Romano" userId="c3ac3c10d9ce9e2a" providerId="LiveId" clId="{B14B8130-7782-43EB-987D-49D23A567CB4}" dt="2021-05-30T13:52:01.072" v="1147" actId="478"/>
          <ac:spMkLst>
            <pc:docMk/>
            <pc:sldMk cId="18532425" sldId="263"/>
            <ac:spMk id="2" creationId="{2CF25644-C6BB-454A-B883-E4591B91425F}"/>
          </ac:spMkLst>
        </pc:spChg>
        <pc:spChg chg="del">
          <ac:chgData name="Davide Romano" userId="c3ac3c10d9ce9e2a" providerId="LiveId" clId="{B14B8130-7782-43EB-987D-49D23A567CB4}" dt="2021-05-30T13:52:02.299" v="1148" actId="478"/>
          <ac:spMkLst>
            <pc:docMk/>
            <pc:sldMk cId="18532425" sldId="263"/>
            <ac:spMk id="3" creationId="{8373F00F-EF17-46D6-A3B2-D9C82D9D5FDE}"/>
          </ac:spMkLst>
        </pc:spChg>
        <pc:spChg chg="mod">
          <ac:chgData name="Davide Romano" userId="c3ac3c10d9ce9e2a" providerId="LiveId" clId="{B14B8130-7782-43EB-987D-49D23A567CB4}" dt="2021-05-30T14:01:48.068" v="1492" actId="20577"/>
          <ac:spMkLst>
            <pc:docMk/>
            <pc:sldMk cId="18532425" sldId="263"/>
            <ac:spMk id="5" creationId="{A6D97257-32F1-46B3-9260-6D61D40AE718}"/>
          </ac:spMkLst>
        </pc:spChg>
      </pc:sldChg>
      <pc:sldChg chg="modSp mod">
        <pc:chgData name="Davide Romano" userId="c3ac3c10d9ce9e2a" providerId="LiveId" clId="{B14B8130-7782-43EB-987D-49D23A567CB4}" dt="2021-06-02T13:20:06.148" v="6585" actId="1076"/>
        <pc:sldMkLst>
          <pc:docMk/>
          <pc:sldMk cId="1014551272" sldId="263"/>
        </pc:sldMkLst>
        <pc:spChg chg="mod">
          <ac:chgData name="Davide Romano" userId="c3ac3c10d9ce9e2a" providerId="LiveId" clId="{B14B8130-7782-43EB-987D-49D23A567CB4}" dt="2021-06-02T09:18:01.984" v="4918" actId="14100"/>
          <ac:spMkLst>
            <pc:docMk/>
            <pc:sldMk cId="1014551272" sldId="263"/>
            <ac:spMk id="2" creationId="{F2EEFCDA-3B7B-460F-B7FF-25C4A73268AB}"/>
          </ac:spMkLst>
        </pc:spChg>
        <pc:spChg chg="mod">
          <ac:chgData name="Davide Romano" userId="c3ac3c10d9ce9e2a" providerId="LiveId" clId="{B14B8130-7782-43EB-987D-49D23A567CB4}" dt="2021-06-02T13:20:06.148" v="6585" actId="1076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Davide Romano" userId="c3ac3c10d9ce9e2a" providerId="LiveId" clId="{B14B8130-7782-43EB-987D-49D23A567CB4}" dt="2021-06-02T13:20:02.866" v="6584" actId="1076"/>
          <ac:spMkLst>
            <pc:docMk/>
            <pc:sldMk cId="1014551272" sldId="263"/>
            <ac:spMk id="9" creationId="{B7B398FD-11D8-4B66-8CD5-300A1871C868}"/>
          </ac:spMkLst>
        </pc:spChg>
      </pc:sldChg>
      <pc:sldChg chg="addSp delSp modSp mod">
        <pc:chgData name="Davide Romano" userId="c3ac3c10d9ce9e2a" providerId="LiveId" clId="{B14B8130-7782-43EB-987D-49D23A567CB4}" dt="2021-06-02T09:15:30.712" v="4817" actId="20577"/>
        <pc:sldMkLst>
          <pc:docMk/>
          <pc:sldMk cId="1520066137" sldId="264"/>
        </pc:sldMkLst>
        <pc:spChg chg="add del mod">
          <ac:chgData name="Davide Romano" userId="c3ac3c10d9ce9e2a" providerId="LiveId" clId="{B14B8130-7782-43EB-987D-49D23A567CB4}" dt="2021-06-02T09:14:45.222" v="4796" actId="404"/>
          <ac:spMkLst>
            <pc:docMk/>
            <pc:sldMk cId="1520066137" sldId="264"/>
            <ac:spMk id="2" creationId="{D56CAC12-04E7-47E8-906E-814DB0BA81EA}"/>
          </ac:spMkLst>
        </pc:spChg>
        <pc:spChg chg="add del mod">
          <ac:chgData name="Davide Romano" userId="c3ac3c10d9ce9e2a" providerId="LiveId" clId="{B14B8130-7782-43EB-987D-49D23A567CB4}" dt="2021-06-01T15:07:00.042" v="2434"/>
          <ac:spMkLst>
            <pc:docMk/>
            <pc:sldMk cId="1520066137" sldId="264"/>
            <ac:spMk id="3" creationId="{22A5A06A-320F-44F5-B11E-82869A49420F}"/>
          </ac:spMkLst>
        </pc:spChg>
        <pc:spChg chg="add mod">
          <ac:chgData name="Davide Romano" userId="c3ac3c10d9ce9e2a" providerId="LiveId" clId="{B14B8130-7782-43EB-987D-49D23A567CB4}" dt="2021-06-02T09:15:30.712" v="4817" actId="20577"/>
          <ac:spMkLst>
            <pc:docMk/>
            <pc:sldMk cId="1520066137" sldId="264"/>
            <ac:spMk id="4" creationId="{E890DFDA-43FF-47F3-A640-D6FBD834B9B1}"/>
          </ac:spMkLst>
        </pc:spChg>
      </pc:sldChg>
      <pc:sldChg chg="del">
        <pc:chgData name="Davide Romano" userId="c3ac3c10d9ce9e2a" providerId="LiveId" clId="{B14B8130-7782-43EB-987D-49D23A567CB4}" dt="2021-05-30T15:04:28.226" v="1799" actId="2696"/>
        <pc:sldMkLst>
          <pc:docMk/>
          <pc:sldMk cId="2996220520" sldId="264"/>
        </pc:sldMkLst>
      </pc:sldChg>
      <pc:sldChg chg="modSp mod">
        <pc:chgData name="Davide Romano" userId="c3ac3c10d9ce9e2a" providerId="LiveId" clId="{B14B8130-7782-43EB-987D-49D23A567CB4}" dt="2021-06-02T13:13:01.725" v="6500" actId="207"/>
        <pc:sldMkLst>
          <pc:docMk/>
          <pc:sldMk cId="2904629529" sldId="265"/>
        </pc:sldMkLst>
        <pc:spChg chg="mod">
          <ac:chgData name="Davide Romano" userId="c3ac3c10d9ce9e2a" providerId="LiveId" clId="{B14B8130-7782-43EB-987D-49D23A567CB4}" dt="2021-06-02T13:13:01.725" v="6500" actId="207"/>
          <ac:spMkLst>
            <pc:docMk/>
            <pc:sldMk cId="2904629529" sldId="265"/>
            <ac:spMk id="5" creationId="{547B7B68-8863-4F09-B4D7-676839A090CB}"/>
          </ac:spMkLst>
        </pc:spChg>
      </pc:sldChg>
      <pc:sldChg chg="addSp delSp modSp new mod">
        <pc:chgData name="Davide Romano" userId="c3ac3c10d9ce9e2a" providerId="LiveId" clId="{B14B8130-7782-43EB-987D-49D23A567CB4}" dt="2021-06-02T13:12:24.684" v="6494" actId="207"/>
        <pc:sldMkLst>
          <pc:docMk/>
          <pc:sldMk cId="3776714482" sldId="266"/>
        </pc:sldMkLst>
        <pc:spChg chg="del">
          <ac:chgData name="Davide Romano" userId="c3ac3c10d9ce9e2a" providerId="LiveId" clId="{B14B8130-7782-43EB-987D-49D23A567CB4}" dt="2021-06-01T15:59:52.315" v="2769" actId="478"/>
          <ac:spMkLst>
            <pc:docMk/>
            <pc:sldMk cId="3776714482" sldId="266"/>
            <ac:spMk id="2" creationId="{2D914C88-EAA7-4AB4-9A03-2BD3E44088CB}"/>
          </ac:spMkLst>
        </pc:spChg>
        <pc:spChg chg="add mod">
          <ac:chgData name="Davide Romano" userId="c3ac3c10d9ce9e2a" providerId="LiveId" clId="{B14B8130-7782-43EB-987D-49D23A567CB4}" dt="2021-06-02T10:00:32.476" v="5125" actId="1076"/>
          <ac:spMkLst>
            <pc:docMk/>
            <pc:sldMk cId="3776714482" sldId="266"/>
            <ac:spMk id="2" creationId="{6F25B206-F411-40D8-93AD-862A3BE2F09E}"/>
          </ac:spMkLst>
        </pc:spChg>
        <pc:spChg chg="mod">
          <ac:chgData name="Davide Romano" userId="c3ac3c10d9ce9e2a" providerId="LiveId" clId="{B14B8130-7782-43EB-987D-49D23A567CB4}" dt="2021-06-02T13:12:24.684" v="6494" actId="207"/>
          <ac:spMkLst>
            <pc:docMk/>
            <pc:sldMk cId="3776714482" sldId="266"/>
            <ac:spMk id="3" creationId="{06AC63E7-FD21-494C-9BCC-923FE382CF68}"/>
          </ac:spMkLst>
        </pc:spChg>
      </pc:sldChg>
      <pc:sldChg chg="addSp delSp modSp new mod">
        <pc:chgData name="Davide Romano" userId="c3ac3c10d9ce9e2a" providerId="LiveId" clId="{B14B8130-7782-43EB-987D-49D23A567CB4}" dt="2021-06-02T10:37:26.429" v="5367" actId="255"/>
        <pc:sldMkLst>
          <pc:docMk/>
          <pc:sldMk cId="2512718786" sldId="267"/>
        </pc:sldMkLst>
        <pc:spChg chg="add mod">
          <ac:chgData name="Davide Romano" userId="c3ac3c10d9ce9e2a" providerId="LiveId" clId="{B14B8130-7782-43EB-987D-49D23A567CB4}" dt="2021-06-02T10:37:06.068" v="5360" actId="255"/>
          <ac:spMkLst>
            <pc:docMk/>
            <pc:sldMk cId="2512718786" sldId="267"/>
            <ac:spMk id="2" creationId="{21CA935D-93E7-44F7-9BE2-C29BEAD33742}"/>
          </ac:spMkLst>
        </pc:spChg>
        <pc:spChg chg="del">
          <ac:chgData name="Davide Romano" userId="c3ac3c10d9ce9e2a" providerId="LiveId" clId="{B14B8130-7782-43EB-987D-49D23A567CB4}" dt="2021-06-01T16:12:48.783" v="3137" actId="478"/>
          <ac:spMkLst>
            <pc:docMk/>
            <pc:sldMk cId="2512718786" sldId="267"/>
            <ac:spMk id="2" creationId="{279F17C4-37E9-4C6A-AB44-4272462F0538}"/>
          </ac:spMkLst>
        </pc:spChg>
        <pc:spChg chg="mod">
          <ac:chgData name="Davide Romano" userId="c3ac3c10d9ce9e2a" providerId="LiveId" clId="{B14B8130-7782-43EB-987D-49D23A567CB4}" dt="2021-06-02T10:37:26.429" v="5367" actId="255"/>
          <ac:spMkLst>
            <pc:docMk/>
            <pc:sldMk cId="2512718786" sldId="267"/>
            <ac:spMk id="3" creationId="{208110D2-D72A-4954-A9E7-B3348AD41880}"/>
          </ac:spMkLst>
        </pc:spChg>
      </pc:sldChg>
      <pc:sldChg chg="delSp modSp new mod">
        <pc:chgData name="Davide Romano" userId="c3ac3c10d9ce9e2a" providerId="LiveId" clId="{B14B8130-7782-43EB-987D-49D23A567CB4}" dt="2021-06-02T10:37:50.012" v="5381" actId="403"/>
        <pc:sldMkLst>
          <pc:docMk/>
          <pc:sldMk cId="2290920864" sldId="268"/>
        </pc:sldMkLst>
        <pc:spChg chg="del">
          <ac:chgData name="Davide Romano" userId="c3ac3c10d9ce9e2a" providerId="LiveId" clId="{B14B8130-7782-43EB-987D-49D23A567CB4}" dt="2021-06-01T16:47:46.458" v="3430" actId="478"/>
          <ac:spMkLst>
            <pc:docMk/>
            <pc:sldMk cId="2290920864" sldId="268"/>
            <ac:spMk id="2" creationId="{5D610225-8808-41EF-A69E-CDECD9EC12FF}"/>
          </ac:spMkLst>
        </pc:spChg>
        <pc:spChg chg="mod">
          <ac:chgData name="Davide Romano" userId="c3ac3c10d9ce9e2a" providerId="LiveId" clId="{B14B8130-7782-43EB-987D-49D23A567CB4}" dt="2021-06-02T10:37:50.012" v="5381" actId="403"/>
          <ac:spMkLst>
            <pc:docMk/>
            <pc:sldMk cId="2290920864" sldId="268"/>
            <ac:spMk id="3" creationId="{CF7F9D15-2369-4008-ABB1-46B3311707CC}"/>
          </ac:spMkLst>
        </pc:spChg>
      </pc:sldChg>
      <pc:sldChg chg="addSp modSp new mod">
        <pc:chgData name="Davide Romano" userId="c3ac3c10d9ce9e2a" providerId="LiveId" clId="{B14B8130-7782-43EB-987D-49D23A567CB4}" dt="2021-06-02T13:19:37.812" v="6583" actId="1076"/>
        <pc:sldMkLst>
          <pc:docMk/>
          <pc:sldMk cId="1622650760" sldId="269"/>
        </pc:sldMkLst>
        <pc:spChg chg="mod">
          <ac:chgData name="Davide Romano" userId="c3ac3c10d9ce9e2a" providerId="LiveId" clId="{B14B8130-7782-43EB-987D-49D23A567CB4}" dt="2021-06-02T09:03:20.696" v="3961" actId="1076"/>
          <ac:spMkLst>
            <pc:docMk/>
            <pc:sldMk cId="1622650760" sldId="269"/>
            <ac:spMk id="2" creationId="{9BB75058-DCFD-4B3B-A72B-86EBC87B12A5}"/>
          </ac:spMkLst>
        </pc:spChg>
        <pc:spChg chg="mod">
          <ac:chgData name="Davide Romano" userId="c3ac3c10d9ce9e2a" providerId="LiveId" clId="{B14B8130-7782-43EB-987D-49D23A567CB4}" dt="2021-06-02T13:19:25.351" v="6581" actId="14100"/>
          <ac:spMkLst>
            <pc:docMk/>
            <pc:sldMk cId="1622650760" sldId="269"/>
            <ac:spMk id="3" creationId="{0ED52FF0-FEB1-4FF2-92D3-1945BCC0794B}"/>
          </ac:spMkLst>
        </pc:spChg>
        <pc:spChg chg="add mod">
          <ac:chgData name="Davide Romano" userId="c3ac3c10d9ce9e2a" providerId="LiveId" clId="{B14B8130-7782-43EB-987D-49D23A567CB4}" dt="2021-06-02T13:19:37.812" v="6583" actId="1076"/>
          <ac:spMkLst>
            <pc:docMk/>
            <pc:sldMk cId="1622650760" sldId="269"/>
            <ac:spMk id="4" creationId="{40BFD8B9-EF8C-4C4C-8E5E-AFBF1FE0955F}"/>
          </ac:spMkLst>
        </pc:spChg>
      </pc:sldChg>
      <pc:sldChg chg="addSp delSp modSp new del mod">
        <pc:chgData name="Davide Romano" userId="c3ac3c10d9ce9e2a" providerId="LiveId" clId="{B14B8130-7782-43EB-987D-49D23A567CB4}" dt="2021-06-02T13:29:02.020" v="6607" actId="2696"/>
        <pc:sldMkLst>
          <pc:docMk/>
          <pc:sldMk cId="410689081" sldId="270"/>
        </pc:sldMkLst>
        <pc:spChg chg="mod">
          <ac:chgData name="Davide Romano" userId="c3ac3c10d9ce9e2a" providerId="LiveId" clId="{B14B8130-7782-43EB-987D-49D23A567CB4}" dt="2021-06-02T10:39:45.518" v="5393" actId="122"/>
          <ac:spMkLst>
            <pc:docMk/>
            <pc:sldMk cId="410689081" sldId="270"/>
            <ac:spMk id="2" creationId="{FE881D5C-55E0-4533-9DD4-2858625731CD}"/>
          </ac:spMkLst>
        </pc:spChg>
        <pc:spChg chg="mod">
          <ac:chgData name="Davide Romano" userId="c3ac3c10d9ce9e2a" providerId="LiveId" clId="{B14B8130-7782-43EB-987D-49D23A567CB4}" dt="2021-06-02T13:28:57.685" v="6606" actId="20577"/>
          <ac:spMkLst>
            <pc:docMk/>
            <pc:sldMk cId="410689081" sldId="270"/>
            <ac:spMk id="3" creationId="{9D58A5D8-0298-40CC-AA20-DC08B129649B}"/>
          </ac:spMkLst>
        </pc:spChg>
        <pc:spChg chg="add del mod">
          <ac:chgData name="Davide Romano" userId="c3ac3c10d9ce9e2a" providerId="LiveId" clId="{B14B8130-7782-43EB-987D-49D23A567CB4}" dt="2021-06-02T13:28:23.477" v="6603" actId="21"/>
          <ac:spMkLst>
            <pc:docMk/>
            <pc:sldMk cId="410689081" sldId="270"/>
            <ac:spMk id="4" creationId="{B8E5808A-A4AB-4DEF-9504-9C88FF66BBDD}"/>
          </ac:spMkLst>
        </pc:spChg>
      </pc:sldChg>
      <pc:sldChg chg="addSp modSp mod">
        <pc:chgData name="Davide Romano" userId="c3ac3c10d9ce9e2a" providerId="LiveId" clId="{B14B8130-7782-43EB-987D-49D23A567CB4}" dt="2021-06-02T14:48:12.838" v="6767" actId="20577"/>
        <pc:sldMkLst>
          <pc:docMk/>
          <pc:sldMk cId="59111166" sldId="271"/>
        </pc:sldMkLst>
        <pc:spChg chg="mod">
          <ac:chgData name="Davide Romano" userId="c3ac3c10d9ce9e2a" providerId="LiveId" clId="{B14B8130-7782-43EB-987D-49D23A567CB4}" dt="2021-06-02T14:48:12.838" v="6767" actId="20577"/>
          <ac:spMkLst>
            <pc:docMk/>
            <pc:sldMk cId="59111166" sldId="271"/>
            <ac:spMk id="3" creationId="{43207D95-BE19-48A2-9AC7-26D59EA281A1}"/>
          </ac:spMkLst>
        </pc:spChg>
        <pc:spChg chg="add mod">
          <ac:chgData name="Davide Romano" userId="c3ac3c10d9ce9e2a" providerId="LiveId" clId="{B14B8130-7782-43EB-987D-49D23A567CB4}" dt="2021-06-02T13:28:27.974" v="6605" actId="1076"/>
          <ac:spMkLst>
            <pc:docMk/>
            <pc:sldMk cId="59111166" sldId="271"/>
            <ac:spMk id="5" creationId="{08CE9197-F09D-4608-9BB3-46D24FFBDCF3}"/>
          </ac:spMkLst>
        </pc:spChg>
      </pc:sldChg>
      <pc:sldChg chg="modSp new mod ord">
        <pc:chgData name="Davide Romano" userId="c3ac3c10d9ce9e2a" providerId="LiveId" clId="{B14B8130-7782-43EB-987D-49D23A567CB4}" dt="2021-06-02T11:35:46.537" v="6413" actId="20577"/>
        <pc:sldMkLst>
          <pc:docMk/>
          <pc:sldMk cId="4002604732" sldId="272"/>
        </pc:sldMkLst>
        <pc:spChg chg="mod">
          <ac:chgData name="Davide Romano" userId="c3ac3c10d9ce9e2a" providerId="LiveId" clId="{B14B8130-7782-43EB-987D-49D23A567CB4}" dt="2021-06-02T11:07:43.920" v="5722" actId="122"/>
          <ac:spMkLst>
            <pc:docMk/>
            <pc:sldMk cId="4002604732" sldId="272"/>
            <ac:spMk id="2" creationId="{36E5CEDA-850E-4CB0-8FE4-4517A5FEEF25}"/>
          </ac:spMkLst>
        </pc:spChg>
        <pc:spChg chg="mod">
          <ac:chgData name="Davide Romano" userId="c3ac3c10d9ce9e2a" providerId="LiveId" clId="{B14B8130-7782-43EB-987D-49D23A567CB4}" dt="2021-06-02T11:35:46.537" v="6413" actId="20577"/>
          <ac:spMkLst>
            <pc:docMk/>
            <pc:sldMk cId="4002604732" sldId="272"/>
            <ac:spMk id="3" creationId="{337D7462-2DAC-4D99-89DA-74E7991B4067}"/>
          </ac:spMkLst>
        </pc:spChg>
      </pc:sldChg>
      <pc:sldChg chg="addSp modSp new mod">
        <pc:chgData name="Davide Romano" userId="c3ac3c10d9ce9e2a" providerId="LiveId" clId="{B14B8130-7782-43EB-987D-49D23A567CB4}" dt="2021-06-02T17:40:27.315" v="6774" actId="20577"/>
        <pc:sldMkLst>
          <pc:docMk/>
          <pc:sldMk cId="759608758" sldId="273"/>
        </pc:sldMkLst>
        <pc:spChg chg="mod">
          <ac:chgData name="Davide Romano" userId="c3ac3c10d9ce9e2a" providerId="LiveId" clId="{B14B8130-7782-43EB-987D-49D23A567CB4}" dt="2021-06-02T13:43:35.912" v="6630" actId="255"/>
          <ac:spMkLst>
            <pc:docMk/>
            <pc:sldMk cId="759608758" sldId="273"/>
            <ac:spMk id="2" creationId="{E6F88AD8-912C-4064-BCA3-E14AA29B8319}"/>
          </ac:spMkLst>
        </pc:spChg>
        <pc:spChg chg="mod">
          <ac:chgData name="Davide Romano" userId="c3ac3c10d9ce9e2a" providerId="LiveId" clId="{B14B8130-7782-43EB-987D-49D23A567CB4}" dt="2021-06-02T14:26:45.420" v="6744" actId="20577"/>
          <ac:spMkLst>
            <pc:docMk/>
            <pc:sldMk cId="759608758" sldId="273"/>
            <ac:spMk id="3" creationId="{9E26B18A-41EE-40A9-9D3C-E59FEC7AA35D}"/>
          </ac:spMkLst>
        </pc:spChg>
        <pc:spChg chg="add mod">
          <ac:chgData name="Davide Romano" userId="c3ac3c10d9ce9e2a" providerId="LiveId" clId="{B14B8130-7782-43EB-987D-49D23A567CB4}" dt="2021-06-02T17:40:27.315" v="6774" actId="20577"/>
          <ac:spMkLst>
            <pc:docMk/>
            <pc:sldMk cId="759608758" sldId="273"/>
            <ac:spMk id="4" creationId="{A1B3D0BC-4DB4-420F-8797-6533C6FBEF9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8:45:55.9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643 165,'-1'-5,"0"1,0-1,0 1,-1-1,1 1,-1 0,0-1,0 1,-1 0,1 0,-1 1,0-1,0 0,0 1,0 0,-1 0,1 0,-1 0,0 0,-8-3,-1-2,-1 1,1 1,-2 0,1 1,-16-4,-16-2,1 2,-2 2,-82-3,80 9,34-1,-1 2,1-1,-1 2,1 0,-1 1,-21 5,35-5,0-1,-1 1,1-1,0 1,0 0,-1 0,2 0,-1 0,0 0,0 0,1 0,-1 1,1-1,-1 1,1-1,0 1,0-1,0 1,1 0,-1 0,1-1,-1 6,-1 8,2 0,1 29,0-30,-1-2,1-1,0 0,1 1,1-1,0 0,0 0,1-1,1 1,0-1,1 0,0 0,0 0,1-1,0 0,11 10,7 8,0-1,2-2,53 39,101 51,-169-109,0 0,0-1,0-1,1 0,0-1,0 0,0-1,23 1,-11-2,0-2,-1 0,45-9,-64 9,1 0,-1-1,0 0,0 0,0-1,0 0,0 0,0 0,-1 0,1-1,-1 1,0-1,0 0,0 0,-1-1,1 1,-1-1,0 0,-1 0,1 0,-1 0,0 0,0 0,0-1,0-6,2-6,-1-2,-1 1,-1 0,-1 0,0 0,-4-23,2 36,1 0,-1 1,0-1,0 0,-1 1,0 0,0-1,0 1,-1 0,1 0,-1 1,0-1,-1 1,1 0,-8-5,-7-5,0 1,-33-16,35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D923-636F-4703-A154-2F0997394AE5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83AC9-ADD0-4178-8AD1-257600409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8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C8CB3-EBD4-4F8E-8D79-98A0F096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79A282-6FE0-434E-9EB2-B7A68DB08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0E889-7E76-402C-97DF-7DD08FA6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DB4CD8-EB5A-4263-9A25-3611A997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C1025-9CD6-4250-92B6-D083B9C0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A0BF4-212C-498A-942F-117EF8A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AA1EBF-B55D-4514-81DB-A958FE9A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0A1B8-7581-4493-8AAE-042C0BBF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918FE-F112-45B8-8D2F-73C6EAAB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B1538-9416-4ED0-8A8F-72300776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3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4854D-3EE8-44A7-A7D7-64AB17AD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27977E-162D-40ED-B1AE-B6D82E2D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DAEB8-D874-44F4-B74C-EA622371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FF211-8C32-40FA-9F5B-DD85EE43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95161-AA67-4437-B478-BF6A92C3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27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E2259-973C-4996-B5FC-AB4E6D14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E952E-1FA7-4BCA-99E2-59E7C504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217B1-48EC-4C58-BE87-C5816D16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66508-27F8-42D1-A5C2-541A1D7B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E86A1-699B-4919-92C6-392FB70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4FC22-C89F-46EE-8FD7-3A49C2FF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46920-A0EC-4FC1-9B64-C5C0ADA87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BC7998-3FFD-4C79-A34D-10D51FA7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65258-64BB-4C01-948B-F18C260B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F68896-8D0D-4A52-ADFA-756D731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9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A381B-8ED6-4C27-A4C3-97BDE9F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C1C4C-FAC0-48B3-94AB-929E2367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267FF8-E27C-486A-92E0-F3F7EE4E2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A8CEF9-A419-4B73-90BB-7FA812CF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97156-99D2-43F1-821F-D6F5D0BA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986531-1484-4386-B335-B5754A5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65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08899-1B7A-4DA9-977C-5AC1759A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29EC02-565D-40D0-9166-C2097019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0BAEC5-F7B5-4E7D-A961-D53AD60EA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92A024-648A-4D02-BCE2-FB286E8E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2DFB0B-FDDA-4F4E-9C8F-A0C5C6039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257739-27EB-48AA-82DF-60F5B948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9198DD-0731-44B2-AC48-9B66AFB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A31F4B-3BAA-42A8-B802-2EECC15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71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DE10D-46C8-47A9-A061-144D8AB7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90337F-CBF3-4A15-AFD2-055C7409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B4474C-9EDF-4855-A038-EF1B346F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5E842D-A1CC-474A-882C-A66BA73E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63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7C947C-4B5C-41D3-ADC2-0017324B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D760F4-80C8-44DE-9669-5677A6F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63C8CF-E7D8-4979-BEC3-258EF7C8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2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C7790-9751-4B0A-978E-1F30979D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11DC9-B5C2-4216-97E0-A237C978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11ECC-966A-408D-9BDA-18236392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5ED54-92AC-4D3B-8A85-3116BD03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B41326-3A43-4BB4-9F52-D4C84E76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E6303C-B1D2-4A06-A219-E21B6FF6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6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C5C8B-4854-4E36-9502-752D3E86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DA46BA-AF7D-4C68-836F-BCC93585F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F22AF7-5582-49EB-911B-5D434068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8C17B-E32D-4422-B70F-CAEB975F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492A80-98B0-42F5-A72D-1F3C242E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0E739E-2C97-424D-BEBB-4F322101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2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9A3F25-79D1-492D-A49D-DF66E72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F7D149-B536-483C-B85C-7AB7D4E2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8F0D4-2267-493E-8D91-DEEA7522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34EB6-CDC5-4C6D-92B1-7C5E61456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2F7C28-6B35-4CD0-94DE-CD59DE8A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44FD-B202-4CA9-A9CA-C7FD72BD6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9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866CC2-B024-4565-9E57-DDA3BCD9066A}"/>
              </a:ext>
            </a:extLst>
          </p:cNvPr>
          <p:cNvSpPr txBox="1"/>
          <p:nvPr/>
        </p:nvSpPr>
        <p:spPr>
          <a:xfrm>
            <a:off x="390732" y="335845"/>
            <a:ext cx="7754722" cy="41242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Disambiguazione delle specifiche:</a:t>
            </a:r>
          </a:p>
          <a:p>
            <a:endParaRPr lang="it-IT" sz="1000" b="1" u="sng">
              <a:solidFill>
                <a:srgbClr val="FF0000"/>
              </a:solidFill>
            </a:endParaRPr>
          </a:p>
          <a:p>
            <a:pPr algn="l"/>
            <a:r>
              <a:rPr lang="it-IT" sz="1400" b="0" i="0">
                <a:effectLst/>
              </a:rPr>
              <a:t>Noi abbiamo implementato la base di dati in modo tale che ogni casella di ogni gioco diverso può avere un tempo massimo di risposta diverso.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I set di icone sono i gruppi di icone che vengono poi utilizzate dalle squadre nelle partite. Quindi un'icona di una squadra fa parte di un set di icone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Le icone delle squadre sono le pedine delle squadre sulle caselle.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Noi teniamo traccia solo della somma dei lanci di dadi ad ogni turno. Non salviamo i risultati specifici di ogni dado.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Turno è identificato con numero turno e l'identificatore di squadra. Ogni istanza corrisponde al turno di una specifica squadra.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Ogni quiz in un determinato gioco può avere il suo tempo massimo di risposta, e questo tempo dipende solo dal quiz e dal gioco.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L' entità "risposte utente" serve a salvare le consegne che ogni utente fa ad ogni turno (che contiene o le risposte ai quiz o il file di risposta al task).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Le risposte finali delle squadre a ogni turno sono selezionate dalle istanze di risposte utenti tramite l'associazione Scelta.</a:t>
            </a:r>
            <a:endParaRPr lang="it-IT" sz="1400" b="0" i="0">
              <a:effectLst/>
              <a:cs typeface="Calibri"/>
            </a:endParaRPr>
          </a:p>
          <a:p>
            <a:r>
              <a:rPr lang="it-IT" sz="1400">
                <a:solidFill>
                  <a:srgbClr val="000000"/>
                </a:solidFill>
                <a:cs typeface="Calibri"/>
              </a:rPr>
              <a:t>Squadre con lo stesso nome in sfide diverse non vengono considerate la stessa squadra.</a:t>
            </a:r>
          </a:p>
          <a:p>
            <a:endParaRPr lang="it-IT" sz="1000" b="1" u="sng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755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6CAC12-04E7-47E8-906E-814DB0BA81EA}"/>
              </a:ext>
            </a:extLst>
          </p:cNvPr>
          <p:cNvSpPr txBox="1"/>
          <p:nvPr/>
        </p:nvSpPr>
        <p:spPr>
          <a:xfrm>
            <a:off x="399716" y="422695"/>
            <a:ext cx="5696284" cy="643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="1">
                <a:cs typeface="Calibri"/>
              </a:rPr>
              <a:t>TASK</a:t>
            </a:r>
          </a:p>
          <a:p>
            <a:r>
              <a:rPr lang="it-IT" sz="1600">
                <a:cs typeface="Calibri"/>
              </a:rPr>
              <a:t>TID -&gt; PUNTEGGIO </a:t>
            </a:r>
          </a:p>
          <a:p>
            <a:pPr algn="l"/>
            <a:r>
              <a:rPr lang="it-IT" sz="1600">
                <a:cs typeface="Calibri"/>
              </a:rPr>
              <a:t>TID -&gt; TESTO</a:t>
            </a:r>
          </a:p>
          <a:p>
            <a:pPr algn="l"/>
            <a:r>
              <a:rPr lang="it-IT" sz="1600">
                <a:cs typeface="Calibri"/>
              </a:rPr>
              <a:t>TESTO -&gt; PUNTEGGIO</a:t>
            </a:r>
          </a:p>
          <a:p>
            <a:pPr algn="l"/>
            <a:r>
              <a:rPr lang="it-IT" sz="1600">
                <a:cs typeface="Calibri"/>
              </a:rPr>
              <a:t>TESTO -&gt; TID</a:t>
            </a:r>
          </a:p>
          <a:p>
            <a:pPr algn="l"/>
            <a:endParaRPr lang="it-IT" sz="1200">
              <a:cs typeface="Calibri"/>
            </a:endParaRPr>
          </a:p>
          <a:p>
            <a:pPr algn="l"/>
            <a:r>
              <a:rPr lang="it-IT" sz="2000" b="1">
                <a:cs typeface="Calibri"/>
              </a:rPr>
              <a:t>QUIZ</a:t>
            </a:r>
          </a:p>
          <a:p>
            <a:pPr algn="l"/>
            <a:r>
              <a:rPr lang="it-IT" sz="1600">
                <a:cs typeface="Calibri"/>
              </a:rPr>
              <a:t>QID -&gt; IMMAGINE</a:t>
            </a:r>
          </a:p>
          <a:p>
            <a:pPr algn="l"/>
            <a:r>
              <a:rPr lang="it-IT" sz="1600">
                <a:cs typeface="Calibri"/>
              </a:rPr>
              <a:t>QID -&gt; TESTO</a:t>
            </a:r>
          </a:p>
          <a:p>
            <a:pPr algn="l"/>
            <a:r>
              <a:rPr lang="it-IT" sz="1600">
                <a:cs typeface="Calibri"/>
              </a:rPr>
              <a:t>TESTO -&gt; IMMAGINE</a:t>
            </a:r>
          </a:p>
          <a:p>
            <a:pPr algn="l"/>
            <a:r>
              <a:rPr lang="it-IT" sz="1600">
                <a:cs typeface="Calibri"/>
              </a:rPr>
              <a:t>TESTO -&gt; QID</a:t>
            </a:r>
          </a:p>
          <a:p>
            <a:pPr algn="l"/>
            <a:endParaRPr lang="it-IT" sz="1200">
              <a:cs typeface="Calibri"/>
            </a:endParaRPr>
          </a:p>
          <a:p>
            <a:pPr algn="l"/>
            <a:r>
              <a:rPr lang="it-IT" sz="2000" b="1">
                <a:cs typeface="Calibri"/>
              </a:rPr>
              <a:t>DADI</a:t>
            </a:r>
          </a:p>
          <a:p>
            <a:pPr algn="l"/>
            <a:r>
              <a:rPr lang="it-IT" sz="1600">
                <a:cs typeface="Calibri"/>
              </a:rPr>
              <a:t>DID -&gt; PID</a:t>
            </a:r>
          </a:p>
          <a:p>
            <a:pPr algn="l"/>
            <a:r>
              <a:rPr lang="it-IT" sz="1600">
                <a:cs typeface="Calibri"/>
              </a:rPr>
              <a:t>DID -&gt; MIN</a:t>
            </a:r>
          </a:p>
          <a:p>
            <a:pPr algn="l"/>
            <a:r>
              <a:rPr lang="it-IT" sz="1600">
                <a:cs typeface="Calibri"/>
              </a:rPr>
              <a:t>DID-&gt; MAX</a:t>
            </a:r>
          </a:p>
          <a:p>
            <a:pPr algn="l"/>
            <a:r>
              <a:rPr lang="it-IT" sz="1600">
                <a:cs typeface="Calibri"/>
              </a:rPr>
              <a:t>DID -&gt; NOME</a:t>
            </a:r>
          </a:p>
          <a:p>
            <a:pPr algn="l"/>
            <a:endParaRPr lang="it-IT" sz="1200">
              <a:cs typeface="Calibri"/>
            </a:endParaRPr>
          </a:p>
          <a:p>
            <a:pPr algn="l"/>
            <a:r>
              <a:rPr lang="it-IT" sz="2000" b="1">
                <a:cs typeface="Calibri"/>
              </a:rPr>
              <a:t>SFIDE</a:t>
            </a:r>
          </a:p>
          <a:p>
            <a:pPr algn="l"/>
            <a:r>
              <a:rPr lang="it-IT" sz="1600">
                <a:cs typeface="Calibri"/>
              </a:rPr>
              <a:t>PID -&gt; GIOCO</a:t>
            </a:r>
          </a:p>
          <a:p>
            <a:pPr algn="l"/>
            <a:r>
              <a:rPr lang="it-IT" sz="1600">
                <a:cs typeface="Calibri"/>
              </a:rPr>
              <a:t>PID -&gt; N_SQUADRE</a:t>
            </a:r>
          </a:p>
          <a:p>
            <a:pPr algn="l"/>
            <a:r>
              <a:rPr lang="it-IT" sz="1600">
                <a:cs typeface="Calibri"/>
              </a:rPr>
              <a:t>PID -&gt; DATA</a:t>
            </a:r>
          </a:p>
          <a:p>
            <a:pPr algn="l"/>
            <a:r>
              <a:rPr lang="it-IT" sz="1600">
                <a:cs typeface="Calibri"/>
              </a:rPr>
              <a:t>PID -&gt; ORARIO</a:t>
            </a:r>
          </a:p>
          <a:p>
            <a:pPr algn="l"/>
            <a:r>
              <a:rPr lang="it-IT" sz="1600">
                <a:cs typeface="Calibri"/>
              </a:rPr>
              <a:t>PID -&gt; DURATAMAX</a:t>
            </a:r>
          </a:p>
          <a:p>
            <a:pPr algn="l"/>
            <a:r>
              <a:rPr lang="it-IT" sz="1600">
                <a:cs typeface="Calibri"/>
              </a:rPr>
              <a:t>PID -&gt; MODERATA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90DFDA-43FF-47F3-A640-D6FBD834B9B1}"/>
              </a:ext>
            </a:extLst>
          </p:cNvPr>
          <p:cNvSpPr txBox="1"/>
          <p:nvPr/>
        </p:nvSpPr>
        <p:spPr>
          <a:xfrm>
            <a:off x="7186108" y="623944"/>
            <a:ext cx="4776396" cy="552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GIOCA_IN</a:t>
            </a:r>
          </a:p>
          <a:p>
            <a:r>
              <a:rPr lang="it-IT" sz="1600"/>
              <a:t>NICKNAME NOME PID -&gt; RUOLO</a:t>
            </a:r>
          </a:p>
          <a:p>
            <a:endParaRPr lang="it-IT" sz="1600"/>
          </a:p>
          <a:p>
            <a:r>
              <a:rPr lang="it-IT" sz="2000" b="1"/>
              <a:t>RISPOSTE_UTENTI</a:t>
            </a:r>
          </a:p>
          <a:p>
            <a:r>
              <a:rPr lang="it-IT" sz="1600"/>
              <a:t>ID_CONSEGNA -&gt; UTENTE</a:t>
            </a:r>
          </a:p>
          <a:p>
            <a:r>
              <a:rPr lang="it-IT" sz="1600"/>
              <a:t>ID_CONSEGNA -&gt; TASK</a:t>
            </a:r>
          </a:p>
          <a:p>
            <a:r>
              <a:rPr lang="it-IT" sz="1600"/>
              <a:t>ID_CONSEGNA -&gt; FILE</a:t>
            </a:r>
          </a:p>
          <a:p>
            <a:endParaRPr lang="it-IT" sz="160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/>
              </a:rPr>
              <a:t>UTENTI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EMAIL -&gt; NICKNAME, COGNOME, DATA_N, NOME</a:t>
            </a:r>
          </a:p>
          <a:p>
            <a:endParaRPr lang="it-IT" sz="1600"/>
          </a:p>
          <a:p>
            <a:pPr algn="l"/>
            <a:r>
              <a:rPr lang="it-IT" sz="2000" b="1">
                <a:cs typeface="Calibri"/>
              </a:rPr>
              <a:t>PODIO</a:t>
            </a:r>
          </a:p>
          <a:p>
            <a:pPr algn="l"/>
            <a:r>
              <a:rPr lang="it-IT" sz="1600">
                <a:cs typeface="Calibri"/>
              </a:rPr>
              <a:t>POSIZIONE PID -&gt; X, Y, ICONA_SQUADRA</a:t>
            </a:r>
          </a:p>
          <a:p>
            <a:endParaRPr lang="it-IT" sz="1600"/>
          </a:p>
          <a:p>
            <a:r>
              <a:rPr lang="it-IT" sz="2000" b="1"/>
              <a:t>UTENTI_QUIZ</a:t>
            </a:r>
          </a:p>
          <a:p>
            <a:r>
              <a:rPr lang="it-IT" sz="1600"/>
              <a:t>Non ci sono dipendenze funzionali</a:t>
            </a:r>
          </a:p>
          <a:p>
            <a:endParaRPr lang="it-IT" sz="1600"/>
          </a:p>
          <a:p>
            <a:r>
              <a:rPr lang="it-IT" sz="2000" b="1"/>
              <a:t>DADI_GIOCHI</a:t>
            </a:r>
          </a:p>
          <a:p>
            <a:r>
              <a:rPr lang="it-IT" sz="1600"/>
              <a:t>Non ci sono dipendenze funzionali</a:t>
            </a:r>
          </a:p>
        </p:txBody>
      </p:sp>
    </p:spTree>
    <p:extLst>
      <p:ext uri="{BB962C8B-B14F-4D97-AF65-F5344CB8AC3E}">
        <p14:creationId xmlns:p14="http://schemas.microsoft.com/office/powerpoint/2010/main" val="152006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7B7B68-8863-4F09-B4D7-676839A090CB}"/>
              </a:ext>
            </a:extLst>
          </p:cNvPr>
          <p:cNvSpPr txBox="1"/>
          <p:nvPr/>
        </p:nvSpPr>
        <p:spPr>
          <a:xfrm>
            <a:off x="399716" y="422695"/>
            <a:ext cx="11392568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cs typeface="Calibri"/>
              </a:rPr>
              <a:t>RISPOSTE QUIZ</a:t>
            </a:r>
            <a:endParaRPr lang="it-IT" sz="2000">
              <a:cs typeface="Calibri"/>
            </a:endParaRPr>
          </a:p>
          <a:p>
            <a:r>
              <a:rPr lang="it-IT" sz="1600">
                <a:cs typeface="Calibri"/>
              </a:rPr>
              <a:t>RISPOSTE QUIZ (</a:t>
            </a:r>
            <a:r>
              <a:rPr lang="it-IT" sz="1600" u="sng">
                <a:cs typeface="Calibri"/>
              </a:rPr>
              <a:t>NRISPOSTA</a:t>
            </a:r>
            <a:r>
              <a:rPr lang="it-IT" sz="1600">
                <a:cs typeface="Calibri"/>
              </a:rPr>
              <a:t>, </a:t>
            </a:r>
            <a:r>
              <a:rPr lang="it-IT" sz="1600" u="sng">
                <a:cs typeface="Calibri"/>
              </a:rPr>
              <a:t>QID</a:t>
            </a:r>
            <a:r>
              <a:rPr lang="it-IT" sz="1600">
                <a:cs typeface="Calibri"/>
              </a:rPr>
              <a:t>QUIZ, TESTO, IMMAGINE0, PUNTEGGIO)</a:t>
            </a:r>
            <a:endParaRPr lang="it-IT" sz="1600"/>
          </a:p>
          <a:p>
            <a:endParaRPr lang="it-IT" sz="1600">
              <a:cs typeface="Calibri"/>
            </a:endParaRPr>
          </a:p>
          <a:p>
            <a:r>
              <a:rPr lang="it-IT" sz="1600">
                <a:cs typeface="Calibri"/>
              </a:rPr>
              <a:t>NRISPOSTA, QID -&gt; PUNTEGGIO</a:t>
            </a:r>
          </a:p>
          <a:p>
            <a:r>
              <a:rPr lang="it-IT" sz="1600">
                <a:ea typeface="+mn-lt"/>
                <a:cs typeface="+mn-lt"/>
              </a:rPr>
              <a:t>NRISPOSTA, QID</a:t>
            </a:r>
            <a:r>
              <a:rPr lang="it-IT" sz="1600">
                <a:cs typeface="Calibri"/>
              </a:rPr>
              <a:t> -&gt; TESTO</a:t>
            </a:r>
            <a:endParaRPr lang="it-IT" sz="1600"/>
          </a:p>
          <a:p>
            <a:r>
              <a:rPr lang="it-IT" sz="1600">
                <a:ea typeface="+mn-lt"/>
                <a:cs typeface="+mn-lt"/>
              </a:rPr>
              <a:t>NRISPOSTA, QID</a:t>
            </a:r>
            <a:r>
              <a:rPr lang="it-IT" sz="1600">
                <a:cs typeface="Calibri"/>
              </a:rPr>
              <a:t> -&gt; IMMAGINE</a:t>
            </a:r>
          </a:p>
          <a:p>
            <a:endParaRPr lang="it-IT" sz="1600">
              <a:cs typeface="Calibri"/>
            </a:endParaRPr>
          </a:p>
          <a:p>
            <a:r>
              <a:rPr lang="it-IT" sz="2000" b="1">
                <a:cs typeface="Calibri"/>
              </a:rPr>
              <a:t>TURNI</a:t>
            </a:r>
          </a:p>
          <a:p>
            <a:r>
              <a:rPr lang="it-IT" sz="1600">
                <a:cs typeface="Calibri"/>
              </a:rPr>
              <a:t>N_TURNO, PID, NOME -&gt; TEMPO_DI_RISPOSTA</a:t>
            </a:r>
            <a:endParaRPr lang="it-IT" sz="1600"/>
          </a:p>
          <a:p>
            <a:r>
              <a:rPr lang="it-IT" sz="1600">
                <a:ea typeface="+mn-lt"/>
                <a:cs typeface="+mn-lt"/>
              </a:rPr>
              <a:t>N_TURNO, PID, NOME -&gt; PUNTEGGIO_CASELLA</a:t>
            </a:r>
          </a:p>
          <a:p>
            <a:r>
              <a:rPr lang="it-IT" sz="1600">
                <a:cs typeface="Calibri"/>
              </a:rPr>
              <a:t>N_TURNO, PID, NOME -&gt; LANCIO DADI</a:t>
            </a:r>
          </a:p>
          <a:p>
            <a:r>
              <a:rPr lang="it-IT" sz="1600">
                <a:cs typeface="Calibri"/>
              </a:rPr>
              <a:t>N_TURNO, PID, NOME -&gt; PUNTEGGIO_CORRENTE</a:t>
            </a:r>
          </a:p>
          <a:p>
            <a:r>
              <a:rPr lang="it-IT" sz="1600">
                <a:ea typeface="+mn-lt"/>
                <a:cs typeface="+mn-lt"/>
              </a:rPr>
              <a:t>N_TURNO, PID, NOME -&gt; CONSEGNA_SQUADRA</a:t>
            </a:r>
          </a:p>
          <a:p>
            <a:r>
              <a:rPr lang="it-IT" sz="1600">
                <a:cs typeface="Calibri"/>
              </a:rPr>
              <a:t>N_TURNO, PID, NOME -&gt; N_ORDINE</a:t>
            </a:r>
            <a:endParaRPr lang="it-IT" sz="1600">
              <a:ea typeface="+mn-lt"/>
              <a:cs typeface="+mn-lt"/>
            </a:endParaRPr>
          </a:p>
          <a:p>
            <a:r>
              <a:rPr lang="it-IT" sz="1600">
                <a:solidFill>
                  <a:srgbClr val="FF0000"/>
                </a:solidFill>
                <a:ea typeface="+mn-lt"/>
                <a:cs typeface="+mn-lt"/>
              </a:rPr>
              <a:t>N_TURNO, PID, NOME -&gt; GID</a:t>
            </a:r>
          </a:p>
          <a:p>
            <a:r>
              <a:rPr lang="it-IT" sz="1600">
                <a:solidFill>
                  <a:srgbClr val="FF0000"/>
                </a:solidFill>
                <a:ea typeface="+mn-lt"/>
                <a:cs typeface="+mn-lt"/>
              </a:rPr>
              <a:t>PID -&gt; GID</a:t>
            </a:r>
          </a:p>
          <a:p>
            <a:r>
              <a:rPr lang="it-IT" sz="1600">
                <a:cs typeface="Calibri"/>
              </a:rPr>
              <a:t>CONSEGNA_SQUADRA-&gt;NOME, PID, TEMPO_DI_RISPOSTA, PUNTEGGIO_CASELLA, PUNTEGGIO_CORRENTE, LANCIO_DADI, N_TURNO, GID, N_ORDINE</a:t>
            </a:r>
          </a:p>
          <a:p>
            <a:endParaRPr lang="it-IT" sz="1600">
              <a:highlight>
                <a:srgbClr val="FFFF00"/>
              </a:highlight>
              <a:cs typeface="Calibri"/>
            </a:endParaRPr>
          </a:p>
          <a:p>
            <a:endParaRPr lang="it-IT" sz="160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62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75058-DCFD-4B3B-A72B-86EBC87B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050"/>
            <a:ext cx="10515600" cy="1325563"/>
          </a:xfrm>
        </p:spPr>
        <p:txBody>
          <a:bodyPr/>
          <a:lstStyle/>
          <a:p>
            <a:r>
              <a:rPr lang="it-IT"/>
              <a:t>DECOMPOSIZIONE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D52FF0-FEB1-4FF2-92D3-1945BCC0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8975"/>
            <a:ext cx="10515600" cy="246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TURNI sarebbe da decomporre in PID_GID e TURNO_SQUADRA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 sz="1800"/>
              <a:t>PID_GID(</a:t>
            </a:r>
            <a:r>
              <a:rPr lang="it-IT" sz="1800" u="sng"/>
              <a:t>PID</a:t>
            </a:r>
            <a:r>
              <a:rPr lang="it-IT" sz="1800"/>
              <a:t>, GID</a:t>
            </a:r>
            <a:r>
              <a:rPr lang="it-IT" sz="1800" baseline="30000"/>
              <a:t>GIOCO</a:t>
            </a:r>
            <a:r>
              <a:rPr lang="it-IT" sz="1800">
                <a:ea typeface="+mn-lt"/>
                <a:cs typeface="+mn-lt"/>
              </a:rPr>
              <a:t> ) </a:t>
            </a:r>
            <a:r>
              <a:rPr lang="it-IT" sz="1600">
                <a:solidFill>
                  <a:srgbClr val="7030A0"/>
                </a:solidFill>
                <a:ea typeface="+mn-lt"/>
                <a:cs typeface="+mn-lt"/>
              </a:rPr>
              <a:t>*(E’ l’equivalente di SFIDE, quindi non servirebbe neanche creare PID_GID)</a:t>
            </a:r>
          </a:p>
          <a:p>
            <a:pPr marL="0" indent="0">
              <a:buNone/>
            </a:pPr>
            <a:r>
              <a:rPr lang="it-IT" sz="1800">
                <a:ea typeface="+mn-lt"/>
                <a:cs typeface="+mn-lt"/>
              </a:rPr>
              <a:t>TURNO_SQUADRA(</a:t>
            </a:r>
            <a:r>
              <a:rPr lang="it-IT" sz="1800" u="sng">
                <a:ea typeface="+mn-lt"/>
                <a:cs typeface="+mn-lt"/>
              </a:rPr>
              <a:t>N_TURNO, PID</a:t>
            </a:r>
            <a:r>
              <a:rPr lang="it-IT" sz="1800" u="sng" baseline="30000">
                <a:ea typeface="+mn-lt"/>
                <a:cs typeface="+mn-lt"/>
              </a:rPr>
              <a:t>SQUADRE</a:t>
            </a:r>
            <a:r>
              <a:rPr lang="it-IT" sz="1800" u="sng">
                <a:ea typeface="+mn-lt"/>
                <a:cs typeface="+mn-lt"/>
              </a:rPr>
              <a:t>, NOME</a:t>
            </a:r>
            <a:r>
              <a:rPr lang="it-IT" sz="1800" u="sng" baseline="30000">
                <a:ea typeface="+mn-lt"/>
                <a:cs typeface="+mn-lt"/>
              </a:rPr>
              <a:t>SQUADRE</a:t>
            </a:r>
            <a:r>
              <a:rPr lang="it-IT" sz="1800" u="sng">
                <a:ea typeface="+mn-lt"/>
                <a:cs typeface="+mn-lt"/>
              </a:rPr>
              <a:t>,</a:t>
            </a:r>
            <a:r>
              <a:rPr lang="it-IT" sz="1800">
                <a:ea typeface="+mn-lt"/>
                <a:cs typeface="+mn-lt"/>
              </a:rPr>
              <a:t> TEMPO_DI_RISPOSTA, PUNTEGGIO_CASELLA, LANCIO DADI, PUNTEGGIO_CORRENTE, CONSEGNA_SQUADRA</a:t>
            </a:r>
            <a:r>
              <a:rPr lang="it-IT" sz="1800" baseline="30000">
                <a:ea typeface="+mn-lt"/>
                <a:cs typeface="+mn-lt"/>
              </a:rPr>
              <a:t>RISPOSTE UTENTI</a:t>
            </a:r>
            <a:r>
              <a:rPr lang="it-IT" sz="1800">
                <a:ea typeface="+mn-lt"/>
                <a:cs typeface="+mn-lt"/>
              </a:rPr>
              <a:t>, N_Ordine</a:t>
            </a:r>
            <a:r>
              <a:rPr lang="it-IT" sz="1800" baseline="30000">
                <a:ea typeface="+mn-lt"/>
                <a:cs typeface="+mn-lt"/>
              </a:rPr>
              <a:t>CASELLA</a:t>
            </a:r>
            <a:r>
              <a:rPr lang="it-IT" sz="1800">
                <a:ea typeface="+mn-lt"/>
                <a:cs typeface="+mn-lt"/>
              </a:rPr>
              <a:t> )</a:t>
            </a:r>
            <a:endParaRPr lang="it-IT" sz="18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BFD8B9-EF8C-4C4C-8E5E-AFBF1FE0955F}"/>
              </a:ext>
            </a:extLst>
          </p:cNvPr>
          <p:cNvSpPr txBox="1"/>
          <p:nvPr/>
        </p:nvSpPr>
        <p:spPr>
          <a:xfrm>
            <a:off x="442912" y="3099137"/>
            <a:ext cx="11306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>
                <a:solidFill>
                  <a:schemeClr val="accent1">
                    <a:lumMod val="75000"/>
                  </a:schemeClr>
                </a:solidFill>
              </a:rPr>
              <a:t>COMMENTO</a:t>
            </a:r>
          </a:p>
          <a:p>
            <a:r>
              <a:rPr lang="it-IT"/>
              <a:t>Dopo aver trovato tutte le dipendenze funzionali delle nostre relazioni abbiamo scoperto nuove chiavi alternative come</a:t>
            </a:r>
          </a:p>
          <a:p>
            <a:r>
              <a:rPr lang="it-IT"/>
              <a:t>EMAIL per UTENTI oppure ID_CONSEGNA per TURNI.</a:t>
            </a:r>
          </a:p>
          <a:p>
            <a:r>
              <a:rPr lang="it-IT"/>
              <a:t>Inoltre abbiamo scoperto che la relazione TURNI non era normalizzata visto che conteneva la dipendenza PID -&gt; GID, visto che PID non è una chiave per TURNI.</a:t>
            </a:r>
          </a:p>
          <a:p>
            <a:r>
              <a:rPr lang="it-IT"/>
              <a:t>In ogni caso lasciamo lo schema così perché GID e N_ORDINE sono chiavi esterne quindi preferiamo inserire entrambi gli attributi della chiave esterna in TURNI.</a:t>
            </a:r>
          </a:p>
        </p:txBody>
      </p:sp>
    </p:spTree>
    <p:extLst>
      <p:ext uri="{BB962C8B-B14F-4D97-AF65-F5344CB8AC3E}">
        <p14:creationId xmlns:p14="http://schemas.microsoft.com/office/powerpoint/2010/main" val="162265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C63E7-FD21-494C-9BCC-923FE382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375"/>
            <a:ext cx="10515600" cy="605973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it-IT" sz="1800">
              <a:effectLst/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100" b="1">
                <a:effectLst/>
                <a:latin typeface="Calibri"/>
                <a:cs typeface="Calibri"/>
              </a:rPr>
              <a:t>1. Determinare l’identificatore dei giochi che coinvolgono al più quattro squadre e richiedono l’uso di due</a:t>
            </a:r>
            <a:r>
              <a:rPr lang="it-IT" sz="2100" b="1">
                <a:latin typeface="Calibri"/>
                <a:cs typeface="Calibri"/>
              </a:rPr>
              <a:t> dadi</a:t>
            </a:r>
            <a:endParaRPr lang="it-IT" sz="2100" b="1">
              <a:effectLst/>
              <a:latin typeface="Calibri" panose="020F0502020204030204" pitchFamily="34" charset="0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SELECT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FROM GIOCO JOIN </a:t>
            </a:r>
            <a:r>
              <a:rPr lang="it-IT" sz="1800" err="1">
                <a:solidFill>
                  <a:srgbClr val="FF0000"/>
                </a:solidFill>
                <a:effectLst/>
                <a:latin typeface="Calibri"/>
                <a:cs typeface="Calibri"/>
              </a:rPr>
              <a:t>dadi_giochi</a:t>
            </a: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 ON gioco.gid = </a:t>
            </a:r>
            <a:r>
              <a:rPr lang="it-IT" sz="1800" err="1">
                <a:solidFill>
                  <a:srgbClr val="FF0000"/>
                </a:solidFill>
                <a:latin typeface="Calibri"/>
                <a:cs typeface="Calibri"/>
              </a:rPr>
              <a:t>dadi_giochi</a:t>
            </a:r>
            <a:r>
              <a:rPr lang="it-IT" sz="1800" err="1">
                <a:solidFill>
                  <a:srgbClr val="FF0000"/>
                </a:solidFill>
                <a:effectLst/>
                <a:latin typeface="Calibri"/>
                <a:cs typeface="Calibri"/>
              </a:rPr>
              <a:t>.gid</a:t>
            </a:r>
            <a:endParaRPr lang="it-IT" sz="1800">
              <a:solidFill>
                <a:srgbClr val="FF0000"/>
              </a:solidFill>
              <a:effectLst/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WHERE N_Squadre_max</a:t>
            </a:r>
            <a:r>
              <a:rPr lang="it-IT" sz="1800">
                <a:solidFill>
                  <a:srgbClr val="FF0000"/>
                </a:solidFill>
                <a:latin typeface="Calibri"/>
                <a:cs typeface="Calibri"/>
              </a:rPr>
              <a:t> &lt;=</a:t>
            </a: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 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latin typeface="Calibri"/>
                <a:cs typeface="Calibri"/>
              </a:rPr>
              <a:t>GROUP BY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HAVING COUNT(did)=</a:t>
            </a:r>
            <a:r>
              <a:rPr lang="it-IT" sz="1800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>
              <a:effectLst/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b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Aggiungere un attributo in GIOCHI che indichi il numero di dadi utilizzati in quel gioco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b="1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gid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gioco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WHERE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ndadi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=2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nsquadremax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&lt;=4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effectLst/>
                <a:latin typeface="Calibri"/>
                <a:cs typeface="Calibri"/>
              </a:rPr>
              <a:t>2. Determinare l’identificatore delle sfide relative a un gioco A di vostra scelta (specificare direttamente l’identificatore nella richiesta) che, in alternativa: o hanno avuto luogo a gennaio 2021 e durata massima superiore a 2 ore, o </a:t>
            </a:r>
            <a:r>
              <a:rPr lang="it-IT" sz="1900" b="1" err="1">
                <a:effectLst/>
                <a:latin typeface="Calibri"/>
                <a:cs typeface="Calibri"/>
              </a:rPr>
              <a:t>o</a:t>
            </a:r>
            <a:r>
              <a:rPr lang="it-IT" sz="1900" b="1">
                <a:effectLst/>
                <a:latin typeface="Calibri"/>
                <a:cs typeface="Calibri"/>
              </a:rPr>
              <a:t> hanno avuto luogo a marzo 2021 e durata massima pari a 30 minuti.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pid</a:t>
            </a:r>
            <a:endParaRPr lang="it-IT" sz="18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gid=A AND data BETWEEN 01-01-2021 AND 31-01-2021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duratamax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&gt; 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pid</a:t>
            </a:r>
            <a:endParaRPr lang="it-IT" sz="18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gid=A AND data BETWEEN 01-03-2021 AND 31-03-2021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duratamax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= 0.5 </a:t>
            </a:r>
            <a:endParaRPr lang="it-IT" sz="18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1">
                <a:effectLst/>
                <a:latin typeface="Calibri"/>
                <a:cs typeface="Calibri"/>
              </a:rPr>
              <a:t>3. Determinare le sfide, di durata massima superiore a 2 ore, dei giochi che richiedono almeno due dadi. Restituire sia l’identificatore della sfida sia l’identificatore del gioco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SELECT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pid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,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gioco JOIN sfida ON 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WHERE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n_dadi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 &gt; 2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duratamax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 &gt; 2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b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Aggiungere attributo (ridondante) </a:t>
            </a:r>
            <a:r>
              <a:rPr lang="it-IT" sz="1800" b="1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n_dadi</a:t>
            </a:r>
            <a:r>
              <a:rPr lang="it-IT" sz="1800" b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in SFIDE</a:t>
            </a:r>
            <a:endParaRPr lang="it-IT" sz="1800" b="1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25B206-F411-40D8-93AD-862A3BE2F09E}"/>
              </a:ext>
            </a:extLst>
          </p:cNvPr>
          <p:cNvSpPr txBox="1"/>
          <p:nvPr/>
        </p:nvSpPr>
        <p:spPr>
          <a:xfrm>
            <a:off x="4886325" y="95250"/>
            <a:ext cx="2176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/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377671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5CEDA-850E-4CB0-8FE4-4517A5FE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PROGETTO FISICO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7D7462-2DAC-4D99-89DA-74E7991B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QUERY 1</a:t>
            </a:r>
          </a:p>
          <a:p>
            <a:pPr marL="0" indent="0">
              <a:buNone/>
            </a:pPr>
            <a:r>
              <a:rPr lang="it-IT" sz="1400"/>
              <a:t>Indici candidati su GIOCHI per </a:t>
            </a:r>
            <a:r>
              <a:rPr lang="it-IT" sz="1400" err="1"/>
              <a:t>ndadi</a:t>
            </a:r>
            <a:r>
              <a:rPr lang="it-IT" sz="1400"/>
              <a:t> o </a:t>
            </a:r>
            <a:r>
              <a:rPr lang="it-IT" sz="1400" err="1"/>
              <a:t>nsquadremax</a:t>
            </a:r>
            <a:r>
              <a:rPr lang="it-IT" sz="1400"/>
              <a:t>. Il fattore booleano per </a:t>
            </a:r>
            <a:r>
              <a:rPr lang="it-IT" sz="1400" err="1"/>
              <a:t>ndadi</a:t>
            </a:r>
            <a:r>
              <a:rPr lang="it-IT" sz="1400"/>
              <a:t> è una uguaglianza quindi probabilmente avrà un fattore di selettività più piccolo.</a:t>
            </a:r>
          </a:p>
          <a:p>
            <a:pPr marL="0" indent="0">
              <a:buNone/>
            </a:pPr>
            <a:r>
              <a:rPr lang="it-IT"/>
              <a:t>QUERY 2</a:t>
            </a:r>
          </a:p>
          <a:p>
            <a:pPr marL="0" indent="0">
              <a:buNone/>
            </a:pPr>
            <a:r>
              <a:rPr lang="it-IT" sz="1400"/>
              <a:t>Indici candidati su SFIDE per gid, data, </a:t>
            </a:r>
            <a:r>
              <a:rPr lang="it-IT" sz="1400" err="1"/>
              <a:t>duratamax</a:t>
            </a:r>
            <a:r>
              <a:rPr lang="it-IT" sz="1400"/>
              <a:t>. Si dovrebbe selezionare l’indice con condizione più selettiva.</a:t>
            </a:r>
          </a:p>
          <a:p>
            <a:pPr marL="0" indent="0">
              <a:buNone/>
            </a:pPr>
            <a:r>
              <a:rPr lang="it-IT"/>
              <a:t>QUERY 3</a:t>
            </a:r>
          </a:p>
          <a:p>
            <a:pPr marL="0" indent="0">
              <a:buNone/>
            </a:pPr>
            <a:r>
              <a:rPr lang="it-IT" sz="1400"/>
              <a:t>Indici candidati su SFIDE per </a:t>
            </a:r>
            <a:r>
              <a:rPr lang="it-IT" sz="1400" err="1"/>
              <a:t>ndadi</a:t>
            </a:r>
            <a:r>
              <a:rPr lang="it-IT" sz="1400"/>
              <a:t>, </a:t>
            </a:r>
            <a:r>
              <a:rPr lang="it-IT" sz="1400" err="1"/>
              <a:t>duratamax</a:t>
            </a:r>
            <a:r>
              <a:rPr lang="it-IT" sz="1400"/>
              <a:t>. </a:t>
            </a:r>
            <a:r>
              <a:rPr lang="it-IT" sz="1400" err="1"/>
              <a:t>Duratamax</a:t>
            </a:r>
            <a:r>
              <a:rPr lang="it-IT" sz="1400"/>
              <a:t> è </a:t>
            </a:r>
            <a:r>
              <a:rPr lang="it-IT" sz="1400" err="1"/>
              <a:t>gia</a:t>
            </a:r>
            <a:r>
              <a:rPr lang="it-IT" sz="1400"/>
              <a:t> presente in due query quindi potrebbe essere vantaggioso inserirlo come condizione per l’indice. </a:t>
            </a:r>
          </a:p>
          <a:p>
            <a:pPr marL="0" indent="0">
              <a:buNone/>
            </a:pPr>
            <a:endParaRPr lang="it-IT" sz="1400"/>
          </a:p>
          <a:p>
            <a:pPr marL="0" indent="0">
              <a:buNone/>
            </a:pPr>
            <a:r>
              <a:rPr lang="it-IT" sz="1400">
                <a:sym typeface="Wingdings" panose="05000000000000000000" pitchFamily="2" charset="2"/>
              </a:rPr>
              <a:t> </a:t>
            </a:r>
            <a:r>
              <a:rPr lang="it-IT" sz="1400"/>
              <a:t>se creiamo più di un indice conviene </a:t>
            </a:r>
            <a:r>
              <a:rPr lang="it-IT" sz="1400" err="1"/>
              <a:t>clusterizzare</a:t>
            </a:r>
            <a:r>
              <a:rPr lang="it-IT" sz="1400"/>
              <a:t> l’indice relativo alla</a:t>
            </a:r>
          </a:p>
          <a:p>
            <a:pPr marL="0" indent="0">
              <a:buNone/>
            </a:pPr>
            <a:r>
              <a:rPr lang="it-IT" sz="1400"/>
              <a:t>condizione meno selettiva (maggior vantaggio)</a:t>
            </a:r>
          </a:p>
        </p:txBody>
      </p:sp>
    </p:spTree>
    <p:extLst>
      <p:ext uri="{BB962C8B-B14F-4D97-AF65-F5344CB8AC3E}">
        <p14:creationId xmlns:p14="http://schemas.microsoft.com/office/powerpoint/2010/main" val="400260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110D2-D72A-4954-A9E7-B3348AD4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23220"/>
            <a:ext cx="10515600" cy="62856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1300" b="1"/>
              <a:t>Determinare i giochi che contengono caselle a cui sono associati task </a:t>
            </a:r>
          </a:p>
          <a:p>
            <a:pPr marL="0" indent="0">
              <a:buNone/>
            </a:pPr>
            <a:r>
              <a:rPr lang="it-IT" sz="1300"/>
              <a:t>SELECT gid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FROM giochi</a:t>
            </a:r>
          </a:p>
          <a:p>
            <a:pPr marL="0" indent="0">
              <a:buNone/>
            </a:pPr>
            <a:r>
              <a:rPr lang="it-IT" sz="1300"/>
              <a:t>WHERE task IS NOT IN (SELECT gid FRΟΜ caselle WHERE task IS NULL)</a:t>
            </a:r>
          </a:p>
          <a:p>
            <a:pPr marL="0" indent="0">
              <a:buNone/>
            </a:pP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 b="1"/>
              <a:t>Determinare i giochi che non contengono caselle a cui sono associati task</a:t>
            </a:r>
          </a:p>
          <a:p>
            <a:pPr marL="0" indent="0">
              <a:buNone/>
            </a:pPr>
            <a:r>
              <a:rPr lang="it-IT" sz="1300"/>
              <a:t>SELECT gid</a:t>
            </a:r>
            <a:endParaRPr lang="it-IT" sz="130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300"/>
              <a:t>FROM giochi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WHERE gid IS NOT IN 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	(SELECT gid</a:t>
            </a:r>
            <a:endParaRPr lang="it-IT" sz="130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300"/>
              <a:t>	FROM caselle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	WHERE task IS NOT NULL)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	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 b="1"/>
              <a:t>Determinare le sfide che hanno durata superiore alla durata media delle sfide relative allo stesso gioco.</a:t>
            </a:r>
            <a:endParaRPr lang="it-IT" sz="1300" b="1">
              <a:cs typeface="Calibri"/>
            </a:endParaRPr>
          </a:p>
          <a:p>
            <a:pPr marL="0" indent="0">
              <a:buNone/>
            </a:pPr>
            <a:r>
              <a:rPr lang="it-IT" sz="1300"/>
              <a:t>SELECT </a:t>
            </a:r>
            <a:r>
              <a:rPr lang="it-IT" sz="1300" err="1"/>
              <a:t>pid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FROM Sfide AS S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WHERE </a:t>
            </a:r>
            <a:r>
              <a:rPr lang="it-IT" sz="1300" err="1"/>
              <a:t>duratamax</a:t>
            </a:r>
            <a:r>
              <a:rPr lang="it-IT" sz="1300"/>
              <a:t> &gt; </a:t>
            </a:r>
          </a:p>
          <a:p>
            <a:pPr marL="0" indent="0">
              <a:buNone/>
            </a:pPr>
            <a:r>
              <a:rPr lang="it-IT" sz="1300"/>
              <a:t>	(SELECT AVG(</a:t>
            </a:r>
            <a:r>
              <a:rPr lang="it-IT" sz="1300" err="1"/>
              <a:t>duratamax</a:t>
            </a:r>
            <a:r>
              <a:rPr lang="it-IT" sz="1300"/>
              <a:t>) </a:t>
            </a:r>
          </a:p>
          <a:p>
            <a:pPr marL="0" indent="0">
              <a:buNone/>
            </a:pPr>
            <a:r>
              <a:rPr lang="it-IT" sz="1300"/>
              <a:t>	FROM Sfide </a:t>
            </a:r>
          </a:p>
          <a:p>
            <a:pPr marL="0" indent="0">
              <a:buNone/>
            </a:pPr>
            <a:r>
              <a:rPr lang="it-IT" sz="1300"/>
              <a:t>	 WHERE gid = </a:t>
            </a:r>
            <a:r>
              <a:rPr lang="it-IT" sz="1300" err="1"/>
              <a:t>S.gid</a:t>
            </a:r>
            <a:endParaRPr lang="it-IT" sz="1300"/>
          </a:p>
          <a:p>
            <a:pPr marL="0" indent="0">
              <a:buNone/>
            </a:pPr>
            <a:r>
              <a:rPr lang="it-IT" sz="1300"/>
              <a:t>	</a:t>
            </a:r>
            <a:r>
              <a:rPr lang="it-IT" sz="1300">
                <a:solidFill>
                  <a:srgbClr val="FF0000"/>
                </a:solidFill>
              </a:rPr>
              <a:t>GROUP BY </a:t>
            </a:r>
            <a:r>
              <a:rPr lang="it-IT" sz="1300" err="1">
                <a:solidFill>
                  <a:srgbClr val="FF0000"/>
                </a:solidFill>
              </a:rPr>
              <a:t>pid</a:t>
            </a:r>
            <a:r>
              <a:rPr lang="it-IT" sz="1300"/>
              <a:t>) </a:t>
            </a:r>
            <a:endParaRPr lang="it-IT" sz="1300"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CA935D-93E7-44F7-9BE2-C29BEAD33742}"/>
              </a:ext>
            </a:extLst>
          </p:cNvPr>
          <p:cNvSpPr txBox="1"/>
          <p:nvPr/>
        </p:nvSpPr>
        <p:spPr>
          <a:xfrm>
            <a:off x="4105275" y="0"/>
            <a:ext cx="273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INTERROGAZIONI</a:t>
            </a:r>
          </a:p>
        </p:txBody>
      </p:sp>
    </p:spTree>
    <p:extLst>
      <p:ext uri="{BB962C8B-B14F-4D97-AF65-F5344CB8AC3E}">
        <p14:creationId xmlns:p14="http://schemas.microsoft.com/office/powerpoint/2010/main" val="251271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07D95-BE19-48A2-9AC7-26D59EA2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8190"/>
            <a:ext cx="11905129" cy="665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600">
                <a:ea typeface="+mn-lt"/>
                <a:cs typeface="+mn-lt"/>
              </a:rPr>
              <a:t>La definizione di una vista che fornisca alcune informazioni riassuntive per ogni gioco: il numero di sfide relative a quel gioco disputate, la durata media di tali sfide, il numero di squadre e di giocatori partecipanti a tali sfide, i punteggi minimo, medio e massimo ottenuti dalle squadre partecipanti a tali sfide;</a:t>
            </a: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CREATE VIEW </a:t>
            </a:r>
            <a:r>
              <a:rPr lang="it-IT" sz="1600" err="1">
                <a:ea typeface="+mn-lt"/>
                <a:cs typeface="+mn-lt"/>
              </a:rPr>
              <a:t>infoGiochi</a:t>
            </a:r>
            <a:r>
              <a:rPr lang="it-IT" sz="1600">
                <a:ea typeface="+mn-lt"/>
                <a:cs typeface="+mn-lt"/>
              </a:rPr>
              <a:t> AS 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SELECT COUNT(PID), AVG(</a:t>
            </a:r>
            <a:r>
              <a:rPr lang="it-IT" sz="1600" err="1">
                <a:ea typeface="+mn-lt"/>
                <a:cs typeface="+mn-lt"/>
              </a:rPr>
              <a:t>duratamax</a:t>
            </a:r>
            <a:r>
              <a:rPr lang="it-IT" sz="1600">
                <a:ea typeface="+mn-lt"/>
                <a:cs typeface="+mn-lt"/>
              </a:rPr>
              <a:t>), SUM(</a:t>
            </a:r>
            <a:r>
              <a:rPr lang="it-IT" sz="1600" err="1">
                <a:ea typeface="+mn-lt"/>
                <a:cs typeface="+mn-lt"/>
              </a:rPr>
              <a:t>N_Squadre</a:t>
            </a:r>
            <a:r>
              <a:rPr lang="it-IT" sz="1600">
                <a:ea typeface="+mn-lt"/>
                <a:cs typeface="+mn-lt"/>
              </a:rPr>
              <a:t>), COUNT(EMAIL)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FROM Sfide JOIN GIOCA_IN ON </a:t>
            </a:r>
            <a:r>
              <a:rPr lang="it-IT" sz="1600" err="1">
                <a:ea typeface="+mn-lt"/>
                <a:cs typeface="+mn-lt"/>
              </a:rPr>
              <a:t>Sfide.PID</a:t>
            </a:r>
            <a:r>
              <a:rPr lang="it-IT" sz="1600">
                <a:ea typeface="+mn-lt"/>
                <a:cs typeface="+mn-lt"/>
              </a:rPr>
              <a:t> = GIOCA_IN.PID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WHERE </a:t>
            </a:r>
            <a:r>
              <a:rPr lang="it-IT" sz="1600" err="1">
                <a:ea typeface="+mn-lt"/>
                <a:cs typeface="+mn-lt"/>
              </a:rPr>
              <a:t>Sfide.Data</a:t>
            </a:r>
            <a:r>
              <a:rPr lang="it-IT" sz="1600">
                <a:ea typeface="+mn-lt"/>
                <a:cs typeface="+mn-lt"/>
              </a:rPr>
              <a:t> &lt;= CURRENT_DATA AND </a:t>
            </a:r>
            <a:r>
              <a:rPr lang="it-IT" sz="1600" err="1">
                <a:ea typeface="+mn-lt"/>
                <a:cs typeface="+mn-lt"/>
              </a:rPr>
              <a:t>Sfide.Orario</a:t>
            </a:r>
            <a:r>
              <a:rPr lang="it-IT" sz="1600">
                <a:ea typeface="+mn-lt"/>
                <a:cs typeface="+mn-lt"/>
              </a:rPr>
              <a:t> &lt;= CURRENT_TIME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GROUP BY GID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HAVING </a:t>
            </a: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SELECT COUNT(</a:t>
            </a:r>
            <a:r>
              <a:rPr lang="it-IT" sz="1600" err="1">
                <a:ea typeface="+mn-lt"/>
                <a:cs typeface="+mn-lt"/>
              </a:rPr>
              <a:t>Pid</a:t>
            </a:r>
            <a:r>
              <a:rPr lang="it-IT" sz="1600">
                <a:ea typeface="+mn-lt"/>
                <a:cs typeface="+mn-lt"/>
              </a:rPr>
              <a:t>), AVG(durata), </a:t>
            </a:r>
            <a:r>
              <a:rPr lang="it-IT" sz="1600" err="1">
                <a:ea typeface="+mn-lt"/>
                <a:cs typeface="+mn-lt"/>
              </a:rPr>
              <a:t>N_Squadre</a:t>
            </a:r>
            <a:r>
              <a:rPr lang="it-IT" sz="1600">
                <a:ea typeface="+mn-lt"/>
                <a:cs typeface="+mn-lt"/>
              </a:rPr>
              <a:t>, COUNT(EMAIL), MIN(), AVG(), MAX()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GROUP BY </a:t>
            </a:r>
            <a:r>
              <a:rPr lang="it-IT" sz="1600" err="1">
                <a:ea typeface="+mn-lt"/>
                <a:cs typeface="+mn-lt"/>
              </a:rPr>
              <a:t>Gid</a:t>
            </a:r>
            <a:r>
              <a:rPr lang="it-IT" sz="1600">
                <a:ea typeface="+mn-lt"/>
                <a:cs typeface="+mn-lt"/>
              </a:rPr>
              <a:t>, Pid</a:t>
            </a: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CE9197-F09D-4608-9BB3-46D24FFBDCF3}"/>
              </a:ext>
            </a:extLst>
          </p:cNvPr>
          <p:cNvSpPr txBox="1"/>
          <p:nvPr/>
        </p:nvSpPr>
        <p:spPr>
          <a:xfrm>
            <a:off x="457201" y="5854482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Secondo me bisogna inserire un attributo PUNTEGGIO_FINALE in squadra o spostare il punteggio in squadra</a:t>
            </a:r>
          </a:p>
        </p:txBody>
      </p:sp>
    </p:spTree>
    <p:extLst>
      <p:ext uri="{BB962C8B-B14F-4D97-AF65-F5344CB8AC3E}">
        <p14:creationId xmlns:p14="http://schemas.microsoft.com/office/powerpoint/2010/main" val="5911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F9D15-2369-4008-ABB1-46B33117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2725"/>
            <a:ext cx="10515600" cy="6432550"/>
          </a:xfrm>
        </p:spPr>
        <p:txBody>
          <a:bodyPr>
            <a:normAutofit/>
          </a:bodyPr>
          <a:lstStyle/>
          <a:p>
            <a:r>
              <a:rPr lang="it-IT" sz="3200"/>
              <a:t>FUNZIONI</a:t>
            </a:r>
          </a:p>
          <a:p>
            <a:pPr marL="514350" indent="-514350">
              <a:buAutoNum type="arabicPeriod"/>
            </a:pPr>
            <a:r>
              <a:rPr lang="it-IT" sz="1400"/>
              <a:t>Funzione che realizza l’interrogazione 2b in maniera parametrica rispetto all’ID del gioco;</a:t>
            </a:r>
          </a:p>
          <a:p>
            <a:pPr marL="514350" indent="-514350">
              <a:buAutoNum type="arabicPeriod"/>
            </a:pPr>
            <a:endParaRPr lang="it-IT" sz="1400"/>
          </a:p>
          <a:p>
            <a:pPr marL="0" indent="0">
              <a:buNone/>
            </a:pPr>
            <a:r>
              <a:rPr lang="it-IT" sz="1400"/>
              <a:t> </a:t>
            </a:r>
          </a:p>
          <a:p>
            <a:pPr marL="0" indent="0">
              <a:buNone/>
            </a:pPr>
            <a:r>
              <a:rPr lang="it-IT" sz="1400"/>
              <a:t>2. Funzione di scelta dell’icona da parte di una squadra in una sfida: possono essere scelte solo le icone corrispondenti al gioco cui si riferisce la sfida che non siano già state scelte da altre squadre</a:t>
            </a:r>
          </a:p>
          <a:p>
            <a:pPr marL="0" indent="0">
              <a:buNone/>
            </a:pPr>
            <a:endParaRPr lang="it-IT" sz="1400"/>
          </a:p>
          <a:p>
            <a:pPr marL="0" indent="0">
              <a:buNone/>
            </a:pPr>
            <a:endParaRPr lang="it-IT" sz="1400"/>
          </a:p>
          <a:p>
            <a:r>
              <a:rPr lang="it-IT" sz="3600"/>
              <a:t>TRIGGER</a:t>
            </a:r>
          </a:p>
          <a:p>
            <a:pPr marL="342900" indent="-342900">
              <a:buAutoNum type="alphaLcPeriod"/>
            </a:pPr>
            <a:r>
              <a:rPr lang="it-IT" sz="1400"/>
              <a:t>Verifica del vincolo che nessun utente possa partecipare a sfide contemporanee;</a:t>
            </a:r>
          </a:p>
          <a:p>
            <a:pPr marL="342900" indent="-342900">
              <a:buAutoNum type="alphaLcPeriod"/>
            </a:pPr>
            <a:r>
              <a:rPr lang="it-IT" sz="1400"/>
              <a:t>Mantenimento del punteggio corrente di ciascuna squadra in ogni sfida e inserimento delle icone opportune nella casella podio.</a:t>
            </a:r>
          </a:p>
          <a:p>
            <a:pPr marL="0" indent="0">
              <a:buNone/>
            </a:pP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229092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88AD8-912C-4064-BCA3-E14AA29B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600">
                <a:solidFill>
                  <a:schemeClr val="accent5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THINGS TO 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26B18A-41EE-40A9-9D3C-E59FEC7A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965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PUNTEGGIO CORRENTE magari va in squadra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TEMPO di TASK e QUIZ magari vanno spostate in GIOCO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 strike="sngStrike">
                <a:effectLst/>
                <a:latin typeface="Calibri" panose="020F0502020204030204" pitchFamily="34" charset="0"/>
              </a:rPr>
              <a:t>CARDINALITA' TASK da aggiungere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 b="1" strike="sngStrike">
                <a:effectLst/>
                <a:latin typeface="Calibri" panose="020F0502020204030204" pitchFamily="34" charset="0"/>
              </a:rPr>
              <a:t>EMAIL come CHIAVE</a:t>
            </a:r>
            <a:r>
              <a:rPr lang="it-IT" sz="1800" strike="sngStrike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DESTINAZIONE in casella come CHIAVE ESTERNA DELLA STESSA RELAZIONE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Aggiungere a SFIDA un attributo FINITO che dice se una sfida è conclusa, e anche un attributo che dice la data e ora di fine partita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Mettere cardinalità nuove per dadi: (1,1) da dado a gioco e (0,n) da dado a squadra</a:t>
            </a:r>
          </a:p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B3D0BC-4DB4-420F-8797-6533C6FBEF9E}"/>
              </a:ext>
            </a:extLst>
          </p:cNvPr>
          <p:cNvSpPr txBox="1"/>
          <p:nvPr/>
        </p:nvSpPr>
        <p:spPr>
          <a:xfrm>
            <a:off x="762000" y="4371975"/>
            <a:ext cx="92773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Nel gioco può essere presente un elemento aleatorio, in particolare si possono associare al gioco un certo numero di dadi (anche zero) ognuno dei quali ha un punteggio minimo e un punteggio massimo (non superiore a sei)</a:t>
            </a:r>
          </a:p>
          <a:p>
            <a:endParaRPr lang="it-IT" sz="1600" dirty="0"/>
          </a:p>
          <a:p>
            <a:r>
              <a:rPr lang="it-IT" sz="1600" dirty="0"/>
              <a:t>il punteggio che si ottiene rispondendo alle domande/al task posti sulla casella può modificare il numero di dadi a disposizione della squadra</a:t>
            </a:r>
          </a:p>
          <a:p>
            <a:endParaRPr lang="it-IT" sz="1600" dirty="0"/>
          </a:p>
          <a:p>
            <a:r>
              <a:rPr lang="it-IT" sz="1600" dirty="0"/>
              <a:t>Ogni squadra inizia infatti il gioco con un certo numero di dadi a disposizione e questo può essere modificato nel corso della partita</a:t>
            </a:r>
          </a:p>
          <a:p>
            <a:endParaRPr lang="it-IT" sz="1600" dirty="0"/>
          </a:p>
          <a:p>
            <a:r>
              <a:rPr lang="it-IT" sz="1600" dirty="0"/>
              <a:t>PROVA</a:t>
            </a:r>
          </a:p>
        </p:txBody>
      </p:sp>
    </p:spTree>
    <p:extLst>
      <p:ext uri="{BB962C8B-B14F-4D97-AF65-F5344CB8AC3E}">
        <p14:creationId xmlns:p14="http://schemas.microsoft.com/office/powerpoint/2010/main" val="75960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4B816E-72DE-4A9C-BF49-BA03B85D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-10669"/>
            <a:ext cx="9286875" cy="68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FFAE1F-DCC3-44F6-B9A0-2F2ABD36CEF3}"/>
              </a:ext>
            </a:extLst>
          </p:cNvPr>
          <p:cNvSpPr txBox="1"/>
          <p:nvPr/>
        </p:nvSpPr>
        <p:spPr>
          <a:xfrm>
            <a:off x="300761" y="213445"/>
            <a:ext cx="302243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DOMINI (entità):</a:t>
            </a:r>
          </a:p>
          <a:p>
            <a:endParaRPr lang="it-IT" b="1" u="sng">
              <a:solidFill>
                <a:srgbClr val="FF0000"/>
              </a:solidFill>
            </a:endParaRPr>
          </a:p>
          <a:p>
            <a:r>
              <a:rPr lang="it-IT" sz="1000" b="1"/>
              <a:t>-Casella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Coordinate.X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Coordinate.Y</a:t>
            </a:r>
            <a:r>
              <a:rPr lang="it-IT" sz="1000"/>
              <a:t> = </a:t>
            </a:r>
            <a:r>
              <a:rPr lang="it-IT" sz="1000" err="1"/>
              <a:t>int</a:t>
            </a:r>
            <a:r>
              <a:rPr lang="it-IT" sz="1000"/>
              <a:t> </a:t>
            </a:r>
          </a:p>
          <a:p>
            <a:r>
              <a:rPr lang="it-IT" sz="1000" b="1"/>
              <a:t>	-</a:t>
            </a:r>
            <a:r>
              <a:rPr lang="it-IT" sz="1000"/>
              <a:t>N_Ordine = </a:t>
            </a:r>
            <a:r>
              <a:rPr lang="it-IT" sz="1000" err="1"/>
              <a:t>int</a:t>
            </a:r>
            <a:r>
              <a:rPr lang="it-IT" sz="1000"/>
              <a:t> (progressivo)</a:t>
            </a:r>
          </a:p>
          <a:p>
            <a:r>
              <a:rPr lang="it-IT" sz="1000"/>
              <a:t>	-Video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</a:p>
          <a:p>
            <a:r>
              <a:rPr lang="it-IT" sz="1000"/>
              <a:t>	-Tipo = </a:t>
            </a:r>
            <a:r>
              <a:rPr lang="it-IT" sz="1000" err="1"/>
              <a:t>String</a:t>
            </a:r>
            <a:r>
              <a:rPr lang="it-IT" sz="1000" b="1"/>
              <a:t>		</a:t>
            </a:r>
          </a:p>
          <a:p>
            <a:r>
              <a:rPr lang="it-IT" sz="1000" b="1"/>
              <a:t>-Casella Destinazione</a:t>
            </a:r>
          </a:p>
          <a:p>
            <a:r>
              <a:rPr lang="it-IT" sz="1000" b="1"/>
              <a:t>	</a:t>
            </a:r>
            <a:r>
              <a:rPr lang="it-IT" sz="1000"/>
              <a:t>-Destinazione = </a:t>
            </a:r>
            <a:r>
              <a:rPr lang="it-IT" sz="1000" err="1"/>
              <a:t>int</a:t>
            </a:r>
            <a:r>
              <a:rPr lang="it-IT" sz="1000"/>
              <a:t> </a:t>
            </a:r>
          </a:p>
          <a:p>
            <a:r>
              <a:rPr lang="it-IT" sz="1000" b="1"/>
              <a:t>-Casella Normale</a:t>
            </a:r>
          </a:p>
          <a:p>
            <a:r>
              <a:rPr lang="it-IT" sz="1000"/>
              <a:t>	-Dadi = </a:t>
            </a:r>
            <a:r>
              <a:rPr lang="it-IT" sz="1000" err="1"/>
              <a:t>bool</a:t>
            </a:r>
            <a:r>
              <a:rPr lang="it-IT" sz="1000"/>
              <a:t> (ridondante)</a:t>
            </a:r>
          </a:p>
          <a:p>
            <a:r>
              <a:rPr lang="it-IT" sz="1000" b="1"/>
              <a:t>-Dado</a:t>
            </a:r>
          </a:p>
          <a:p>
            <a:r>
              <a:rPr lang="it-IT" sz="1000" b="1"/>
              <a:t>	-</a:t>
            </a:r>
            <a:r>
              <a:rPr lang="it-IT" sz="1000"/>
              <a:t>DID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-Min = </a:t>
            </a:r>
            <a:r>
              <a:rPr lang="it-IT" sz="1000" err="1"/>
              <a:t>int</a:t>
            </a:r>
            <a:r>
              <a:rPr lang="it-IT" sz="1000"/>
              <a:t> (da 0 a 6)</a:t>
            </a:r>
          </a:p>
          <a:p>
            <a:r>
              <a:rPr lang="it-IT" sz="1000" b="1"/>
              <a:t>	-</a:t>
            </a:r>
            <a:r>
              <a:rPr lang="it-IT" sz="1000"/>
              <a:t>Max = </a:t>
            </a:r>
            <a:r>
              <a:rPr lang="it-IT" sz="1000" err="1"/>
              <a:t>int</a:t>
            </a:r>
            <a:r>
              <a:rPr lang="it-IT" sz="1000"/>
              <a:t> (da 0 a 6)</a:t>
            </a:r>
          </a:p>
          <a:p>
            <a:r>
              <a:rPr lang="it-IT" sz="1000" b="1"/>
              <a:t>-Gioco</a:t>
            </a:r>
          </a:p>
          <a:p>
            <a:r>
              <a:rPr lang="it-IT" sz="1000" b="1"/>
              <a:t>	</a:t>
            </a:r>
            <a:r>
              <a:rPr lang="it-IT" sz="1000"/>
              <a:t>-GID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-Sfondo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NSquadreMax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-Sfida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N_Squadre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-PID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-Moderata = </a:t>
            </a:r>
            <a:r>
              <a:rPr lang="it-IT" sz="1000" err="1"/>
              <a:t>bool</a:t>
            </a:r>
            <a:endParaRPr lang="it-IT" sz="1000"/>
          </a:p>
          <a:p>
            <a:r>
              <a:rPr lang="it-IT" sz="1000" b="1"/>
              <a:t>	-</a:t>
            </a:r>
            <a:r>
              <a:rPr lang="it-IT" sz="1000"/>
              <a:t>Data/Orario = DATETIME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DurataMax</a:t>
            </a:r>
            <a:r>
              <a:rPr lang="it-IT" sz="1000"/>
              <a:t> = TIME</a:t>
            </a:r>
          </a:p>
          <a:p>
            <a:r>
              <a:rPr lang="it-IT" sz="1000" b="1"/>
              <a:t>-Squadra</a:t>
            </a:r>
          </a:p>
          <a:p>
            <a:r>
              <a:rPr lang="it-IT" sz="1000" b="1"/>
              <a:t>	</a:t>
            </a:r>
            <a:r>
              <a:rPr lang="it-IT" sz="1000"/>
              <a:t>-Nome=</a:t>
            </a:r>
            <a:r>
              <a:rPr lang="it-IT" sz="1000" err="1"/>
              <a:t>string</a:t>
            </a:r>
            <a:endParaRPr lang="it-IT" sz="1000" b="1"/>
          </a:p>
          <a:p>
            <a:r>
              <a:rPr lang="it-IT" sz="1000" b="1"/>
              <a:t>-Turno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NTurno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-</a:t>
            </a:r>
            <a:r>
              <a:rPr lang="it-IT" sz="1000" err="1"/>
              <a:t>LancioDadi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/>
              <a:t>	-</a:t>
            </a:r>
            <a:r>
              <a:rPr lang="it-IT" sz="1000" err="1"/>
              <a:t>TempoRisposta</a:t>
            </a:r>
            <a:r>
              <a:rPr lang="it-IT" sz="1000"/>
              <a:t> = TIME</a:t>
            </a:r>
          </a:p>
          <a:p>
            <a:r>
              <a:rPr lang="it-IT" sz="1000"/>
              <a:t>	-</a:t>
            </a:r>
            <a:r>
              <a:rPr lang="it-IT" sz="1000" err="1"/>
              <a:t>PunteggioCorrente</a:t>
            </a:r>
            <a:r>
              <a:rPr lang="it-IT" sz="1000"/>
              <a:t>=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/>
              <a:t>	-</a:t>
            </a:r>
            <a:r>
              <a:rPr lang="it-IT" sz="1000" err="1"/>
              <a:t>PunteggioCasella</a:t>
            </a:r>
            <a:r>
              <a:rPr lang="it-IT" sz="1000"/>
              <a:t>=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-Quiz</a:t>
            </a:r>
          </a:p>
          <a:p>
            <a:r>
              <a:rPr lang="it-IT" sz="1000" b="1"/>
              <a:t>	</a:t>
            </a:r>
            <a:r>
              <a:rPr lang="it-IT" sz="1000"/>
              <a:t>-Immagine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</a:p>
          <a:p>
            <a:r>
              <a:rPr lang="it-IT" sz="1000" b="1"/>
              <a:t>	</a:t>
            </a:r>
            <a:r>
              <a:rPr lang="it-IT" sz="1000"/>
              <a:t>-QID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/>
              <a:t>	-Testo=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 b="1"/>
              <a:t>-Risposta Utente</a:t>
            </a:r>
          </a:p>
          <a:p>
            <a:r>
              <a:rPr lang="it-IT" sz="1000" b="1"/>
              <a:t>	-</a:t>
            </a:r>
            <a:r>
              <a:rPr lang="it-IT" sz="1000"/>
              <a:t>ID Consegna = </a:t>
            </a:r>
            <a:r>
              <a:rPr lang="it-IT" sz="1000" err="1"/>
              <a:t>int</a:t>
            </a:r>
            <a:r>
              <a:rPr lang="it-IT" sz="1000"/>
              <a:t> (progressivo)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FBF581-0D37-4C99-A911-DC18F3791DE8}"/>
              </a:ext>
            </a:extLst>
          </p:cNvPr>
          <p:cNvSpPr txBox="1"/>
          <p:nvPr/>
        </p:nvSpPr>
        <p:spPr>
          <a:xfrm>
            <a:off x="3475600" y="741101"/>
            <a:ext cx="341526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000" b="1"/>
              <a:t>-Task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Tid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/>
              <a:t>	-Testo=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-Punteggio=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-Risposta quiz</a:t>
            </a:r>
          </a:p>
          <a:p>
            <a:r>
              <a:rPr lang="it-IT" sz="1000" b="1"/>
              <a:t>	-</a:t>
            </a:r>
            <a:r>
              <a:rPr lang="it-IT" sz="1000" err="1"/>
              <a:t>NRisposta</a:t>
            </a:r>
            <a:r>
              <a:rPr lang="it-IT" sz="1000"/>
              <a:t> = </a:t>
            </a:r>
            <a:r>
              <a:rPr lang="it-IT" sz="1000" err="1"/>
              <a:t>int</a:t>
            </a:r>
            <a:r>
              <a:rPr lang="it-IT" sz="1000"/>
              <a:t> (progressivo)</a:t>
            </a:r>
          </a:p>
          <a:p>
            <a:r>
              <a:rPr lang="it-IT" sz="1000" b="1"/>
              <a:t>	</a:t>
            </a:r>
            <a:r>
              <a:rPr lang="it-IT" sz="1000"/>
              <a:t>-Immagine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</a:p>
          <a:p>
            <a:r>
              <a:rPr lang="it-IT" sz="1000"/>
              <a:t>	-Testo=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-Punteggio=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-Utente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DataN</a:t>
            </a:r>
            <a:r>
              <a:rPr lang="it-IT" sz="1000"/>
              <a:t> = DATE</a:t>
            </a:r>
          </a:p>
          <a:p>
            <a:r>
              <a:rPr lang="it-IT" sz="1000"/>
              <a:t>	-Email=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-Nome=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-Cognome=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-Nickname=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 b="1"/>
              <a:t>-Podio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Coordinate.X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Coordinate.Y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-Posizione = {1, 2, 3}</a:t>
            </a:r>
            <a:endParaRPr lang="it-IT" sz="1000" b="1"/>
          </a:p>
          <a:p>
            <a:r>
              <a:rPr lang="it-IT" sz="1000" b="1"/>
              <a:t>-Icona Squadra</a:t>
            </a:r>
          </a:p>
          <a:p>
            <a:r>
              <a:rPr lang="it-IT" sz="1000" b="1"/>
              <a:t>	</a:t>
            </a:r>
            <a:r>
              <a:rPr lang="it-IT" sz="1000"/>
              <a:t>-Immagine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  <a:endParaRPr lang="it-IT" sz="1000" b="1"/>
          </a:p>
          <a:p>
            <a:r>
              <a:rPr lang="it-IT" sz="1000" b="1"/>
              <a:t>-Set Icone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Dim</a:t>
            </a:r>
            <a:r>
              <a:rPr lang="it-IT" sz="1000"/>
              <a:t> = double x double</a:t>
            </a:r>
          </a:p>
          <a:p>
            <a:r>
              <a:rPr lang="it-IT" sz="1000"/>
              <a:t>	-Nome=</a:t>
            </a:r>
            <a:r>
              <a:rPr lang="it-IT" sz="1000" err="1"/>
              <a:t>string</a:t>
            </a:r>
            <a:endParaRPr lang="it-IT" sz="10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6752B8-AD50-4805-B443-4C0A56A5767A}"/>
              </a:ext>
            </a:extLst>
          </p:cNvPr>
          <p:cNvSpPr txBox="1"/>
          <p:nvPr/>
        </p:nvSpPr>
        <p:spPr>
          <a:xfrm>
            <a:off x="7266550" y="1467739"/>
            <a:ext cx="30224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DOMINI (associazioni):</a:t>
            </a:r>
          </a:p>
          <a:p>
            <a:endParaRPr lang="it-IT" sz="1000"/>
          </a:p>
          <a:p>
            <a:r>
              <a:rPr lang="it-IT" sz="1000"/>
              <a:t>-L’attributo ‘Tempo’ dell’associazione ‘Contiene’ che va da ‘Casella’ a ‘Task’ è di tipo TIME.</a:t>
            </a:r>
          </a:p>
          <a:p>
            <a:endParaRPr lang="it-IT" sz="1000"/>
          </a:p>
          <a:p>
            <a:r>
              <a:rPr lang="it-IT" sz="1000"/>
              <a:t>-L’attributo ‘Tempo’ dell’associazione ‘Contiene’ che va da ‘Casella’ a ‘Quiz’ è di tipo TIME.</a:t>
            </a:r>
          </a:p>
          <a:p>
            <a:endParaRPr lang="it-IT" sz="1000"/>
          </a:p>
          <a:p>
            <a:r>
              <a:rPr lang="it-IT" sz="1000"/>
              <a:t>-L’attributo ‘File’ dell’associazione ‘Carica’ che va da ‘Turno’ a ‘Task’ è di tipo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).</a:t>
            </a:r>
          </a:p>
          <a:p>
            <a:endParaRPr lang="it-IT" sz="1000"/>
          </a:p>
          <a:p>
            <a:r>
              <a:rPr lang="it-IT" sz="1000"/>
              <a:t>-Il dominio dell’attributo ‘Ruolo’ dell’associazione ‘Gioca in’ che va da ‘Utente’ a ‘Squadra’ è {‘Coach’, ‘Caposquadra’,  ‘Giocatore’}.</a:t>
            </a:r>
          </a:p>
        </p:txBody>
      </p:sp>
    </p:spTree>
    <p:extLst>
      <p:ext uri="{BB962C8B-B14F-4D97-AF65-F5344CB8AC3E}">
        <p14:creationId xmlns:p14="http://schemas.microsoft.com/office/powerpoint/2010/main" val="35394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724172-295E-46FF-B497-74462AA6CF2A}"/>
              </a:ext>
            </a:extLst>
          </p:cNvPr>
          <p:cNvSpPr txBox="1"/>
          <p:nvPr/>
        </p:nvSpPr>
        <p:spPr>
          <a:xfrm>
            <a:off x="148361" y="127039"/>
            <a:ext cx="302243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VINCOLI:</a:t>
            </a:r>
          </a:p>
          <a:p>
            <a:endParaRPr lang="it-IT" b="1" u="sng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it-IT" sz="1000"/>
              <a:t>Il punteggio delle risposta dev’essere positivo se giusta e negativo o nullo se sbagliata.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Se una casella contiene uno o più Quiz, non potrà contenere Task e viceversa.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Un Utente non può partecipare a diverse squadre nella stessa Sfida.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All’interno di una squadra il ruolo di Coach o di Caposquadra può essere assunto da un unico giocatore.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I ruoli Coach e Caposquadra degli utenti possono essere assunti soltanto quando la sfida è moderata. Se non lo è, tutti gli utenti saranno Giocatori.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Per un determinato Gioco, le coordinate (X, Y) di Podio non possono coincidere con le coordinate</a:t>
            </a:r>
          </a:p>
          <a:p>
            <a:r>
              <a:rPr lang="it-IT" sz="1000"/>
              <a:t>      (X, Y) di una qualunque Casella dello stesso gioco.</a:t>
            </a:r>
          </a:p>
          <a:p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Per ogni Gioco, ci sarà un’unica casella Podio con          </a:t>
            </a:r>
          </a:p>
          <a:p>
            <a:r>
              <a:rPr lang="it-IT" sz="1000"/>
              <a:t>      posizione 1, una con posizione 2 e una con    </a:t>
            </a:r>
          </a:p>
          <a:p>
            <a:r>
              <a:rPr lang="it-IT" sz="1000"/>
              <a:t>      posizione 3.</a:t>
            </a:r>
          </a:p>
          <a:p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Icone squadra devono essere diverse per le    </a:t>
            </a:r>
          </a:p>
          <a:p>
            <a:r>
              <a:rPr lang="it-IT" sz="1000"/>
              <a:t>      squadre nella stessa sfida.</a:t>
            </a:r>
          </a:p>
          <a:p>
            <a:endParaRPr lang="it-IT" sz="1000"/>
          </a:p>
          <a:p>
            <a:r>
              <a:rPr lang="it-IT" sz="1000"/>
              <a:t>-     Il tempo massimo di risposta per un quiz dipende  </a:t>
            </a:r>
          </a:p>
          <a:p>
            <a:r>
              <a:rPr lang="it-IT" sz="1000"/>
              <a:t>      solo dal gioco. Il quiz se si ripresenta in più caselle </a:t>
            </a:r>
          </a:p>
          <a:p>
            <a:r>
              <a:rPr lang="it-IT" sz="1000"/>
              <a:t>      dello stesso gioco deve avere lo stesso tempo  </a:t>
            </a:r>
          </a:p>
          <a:p>
            <a:r>
              <a:rPr lang="it-IT" sz="1000"/>
              <a:t>      massimo di risposta.</a:t>
            </a:r>
          </a:p>
          <a:p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Ogni Quiz dovrà prevedere di almeno una risposta corretta.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All’interno dello stesso gioco, le coordinate (</a:t>
            </a:r>
            <a:r>
              <a:rPr lang="it-IT" sz="1000" err="1"/>
              <a:t>x,y</a:t>
            </a:r>
            <a:r>
              <a:rPr lang="it-IT" sz="1000"/>
              <a:t>) devono essere diverse per ogni casella.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C0C029-AB8E-43C0-81D8-D5AC3A2A764E}"/>
              </a:ext>
            </a:extLst>
          </p:cNvPr>
          <p:cNvSpPr txBox="1"/>
          <p:nvPr/>
        </p:nvSpPr>
        <p:spPr>
          <a:xfrm>
            <a:off x="4101580" y="127038"/>
            <a:ext cx="3022439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b="1" u="sng">
              <a:solidFill>
                <a:srgbClr val="FF0000"/>
              </a:solidFill>
            </a:endParaRPr>
          </a:p>
          <a:p>
            <a:endParaRPr lang="it-IT" b="1" u="sng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it-IT" sz="1000"/>
              <a:t>La dimensione delle icone in set icone deve essere uguale.</a:t>
            </a:r>
            <a:endParaRPr lang="it-IT" sz="1000">
              <a:cs typeface="Calibri"/>
            </a:endParaRP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L’attributo Destinazione di Casella Destinazione dovrà essere compreso tra 0 e il </a:t>
            </a:r>
            <a:r>
              <a:rPr lang="it-IT" sz="1000" err="1"/>
              <a:t>N_Ordine</a:t>
            </a:r>
            <a:r>
              <a:rPr lang="it-IT" sz="1000"/>
              <a:t> della casella di ordine massimo.</a:t>
            </a:r>
            <a:endParaRPr lang="it-IT" sz="1000">
              <a:cs typeface="Calibri"/>
            </a:endParaRP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In una consegna l’utente può rispondere o ai quiz o al task, ogni istanza di risposta utente o è  associata a risposte quiz o a task.</a:t>
            </a:r>
            <a:endParaRPr lang="it-IT" sz="1000">
              <a:cs typeface="Calibri"/>
            </a:endParaRP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Non ci devono essere due id consegne diverse che rappresentano la stessa consegna, ovvero stesso utente, stessa squadra, stesso turno, stesso quiz, stessa partita.</a:t>
            </a:r>
            <a:endParaRPr lang="it-IT" sz="1000">
              <a:cs typeface="Calibri"/>
            </a:endParaRP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L’attributo MIN del Dado deve essere minore o uguale a MAX</a:t>
            </a:r>
            <a:endParaRPr lang="it-IT" sz="1000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endParaRPr lang="it-IT" sz="1000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r>
              <a:rPr lang="it-IT" sz="1000">
                <a:cs typeface="Calibri" panose="020F0502020204030204"/>
              </a:rPr>
              <a:t>Il numero di istanze dell'entità squadra collegate a un istanza dell'entità sfida non deve superare il numero indicato dall'attributo N_SQUADRE_MAX del gioco a cui appartiene la sfida.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05A9BE-CE3C-4E17-AF46-ADFA0246EF26}"/>
              </a:ext>
            </a:extLst>
          </p:cNvPr>
          <p:cNvSpPr txBox="1"/>
          <p:nvPr/>
        </p:nvSpPr>
        <p:spPr>
          <a:xfrm>
            <a:off x="4101580" y="4494904"/>
            <a:ext cx="3022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chemeClr val="accent1">
                    <a:lumMod val="50000"/>
                  </a:schemeClr>
                </a:solidFill>
              </a:rPr>
              <a:t>COMMENTO:</a:t>
            </a:r>
          </a:p>
          <a:p>
            <a:endParaRPr lang="it-IT" b="1" u="sng">
              <a:solidFill>
                <a:srgbClr val="FF0000"/>
              </a:solidFill>
            </a:endParaRPr>
          </a:p>
          <a:p>
            <a:r>
              <a:rPr lang="it-IT" sz="1000"/>
              <a:t>Noi abbiamo elencato soltanto i vincoli che riguardano la base di dati e le informazioni che devono essere memorizzate nella base di dati.</a:t>
            </a:r>
          </a:p>
          <a:p>
            <a:r>
              <a:rPr lang="it-IT" sz="1000"/>
              <a:t>(I gruppi che ci hanno valutato hanno consigliato di aggiungere vincoli che però a noi sembrano a livello applicativo)</a:t>
            </a:r>
          </a:p>
        </p:txBody>
      </p:sp>
    </p:spTree>
    <p:extLst>
      <p:ext uri="{BB962C8B-B14F-4D97-AF65-F5344CB8AC3E}">
        <p14:creationId xmlns:p14="http://schemas.microsoft.com/office/powerpoint/2010/main" val="41834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C541D1-00EC-4469-9C23-DFB772363D95}"/>
              </a:ext>
            </a:extLst>
          </p:cNvPr>
          <p:cNvSpPr txBox="1"/>
          <p:nvPr/>
        </p:nvSpPr>
        <p:spPr>
          <a:xfrm>
            <a:off x="467047" y="1752044"/>
            <a:ext cx="1136125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  <a:p>
            <a:r>
              <a:rPr lang="it-IT" sz="2800"/>
              <a:t>ELIMINAZIONE GERARCHIE</a:t>
            </a:r>
          </a:p>
          <a:p>
            <a:r>
              <a:rPr lang="it-IT"/>
              <a:t>Abbiamo tolto la gerarchia in casella eliminando i figli perché contenevano pochi attributi in più.</a:t>
            </a:r>
          </a:p>
          <a:p>
            <a:endParaRPr lang="it-IT"/>
          </a:p>
          <a:p>
            <a:r>
              <a:rPr lang="it-IT" sz="2800"/>
              <a:t>VARIE MODIFICHE</a:t>
            </a:r>
          </a:p>
          <a:p>
            <a:r>
              <a:rPr lang="it-IT"/>
              <a:t>Rimosso DADI</a:t>
            </a:r>
          </a:p>
          <a:p>
            <a:r>
              <a:rPr lang="it-IT"/>
              <a:t>Rimosso gli attributi composti COORDINATE e li abbiamo sostituiti con due attributi semplici X e Y</a:t>
            </a:r>
          </a:p>
          <a:p>
            <a:endParaRPr lang="it-IT"/>
          </a:p>
          <a:p>
            <a:r>
              <a:rPr lang="it-IT" sz="2800"/>
              <a:t>ANALISI DELLE RIDONDANZE</a:t>
            </a:r>
          </a:p>
          <a:p>
            <a:r>
              <a:rPr lang="it-IT"/>
              <a:t>In turno </a:t>
            </a:r>
            <a:r>
              <a:rPr lang="it-IT" err="1"/>
              <a:t>PunteggioCorrente</a:t>
            </a:r>
            <a:r>
              <a:rPr lang="it-IT"/>
              <a:t> è ridondante perché sarebbe la somma dei </a:t>
            </a:r>
            <a:r>
              <a:rPr lang="it-IT" err="1"/>
              <a:t>PunteggioCasella</a:t>
            </a:r>
            <a:r>
              <a:rPr lang="it-IT"/>
              <a:t> della singola squadra nei turni</a:t>
            </a:r>
          </a:p>
          <a:p>
            <a:r>
              <a:rPr lang="it-IT"/>
              <a:t>precedenti nella stessa sfida.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0CC497-A9E1-48CD-A560-F717975D53F5}"/>
              </a:ext>
            </a:extLst>
          </p:cNvPr>
          <p:cNvSpPr txBox="1"/>
          <p:nvPr/>
        </p:nvSpPr>
        <p:spPr>
          <a:xfrm>
            <a:off x="2848123" y="237278"/>
            <a:ext cx="64957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u="sng"/>
              <a:t>MODELLO ER RISTRUTTURATO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3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DB0C1CB-E2CD-475C-9A50-1ACB3DC44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95" y="0"/>
            <a:ext cx="9577355" cy="684780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B5106E-9AE1-4557-AFD5-09A6E56AF0E1}"/>
              </a:ext>
            </a:extLst>
          </p:cNvPr>
          <p:cNvSpPr txBox="1"/>
          <p:nvPr/>
        </p:nvSpPr>
        <p:spPr>
          <a:xfrm>
            <a:off x="1628775" y="142875"/>
            <a:ext cx="2127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>
                <a:solidFill>
                  <a:srgbClr val="FF0000"/>
                </a:solidFill>
              </a:rPr>
              <a:t>(0,N) DADI – SQUADRE ???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7D74B016-F14A-4067-A99D-C791B66C5B37}"/>
                  </a:ext>
                </a:extLst>
              </p14:cNvPr>
              <p14:cNvContentPartPr/>
              <p14:nvPr/>
            </p14:nvContentPartPr>
            <p14:xfrm>
              <a:off x="4064445" y="2569410"/>
              <a:ext cx="290520" cy="23328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7D74B016-F14A-4067-A99D-C791B66C5B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5434" y="2560424"/>
                <a:ext cx="308182" cy="2508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55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B455F-CC9C-4839-BD75-0D4670ED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443"/>
            <a:ext cx="10515600" cy="1325563"/>
          </a:xfrm>
        </p:spPr>
        <p:txBody>
          <a:bodyPr/>
          <a:lstStyle/>
          <a:p>
            <a:pPr algn="ctr"/>
            <a:r>
              <a:rPr lang="it-IT" u="sng"/>
              <a:t>SCHEMA LOGICO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DEC847-E9FA-49FF-BAD9-93C2397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39" y="670003"/>
            <a:ext cx="11883461" cy="61879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GIOCHI(</a:t>
            </a:r>
            <a:r>
              <a:rPr lang="it-IT" sz="1150" u="sng">
                <a:ea typeface="+mn-lt"/>
                <a:cs typeface="+mn-lt"/>
              </a:rPr>
              <a:t>GID</a:t>
            </a:r>
            <a:r>
              <a:rPr lang="it-IT" sz="1150">
                <a:ea typeface="+mn-lt"/>
                <a:cs typeface="+mn-lt"/>
              </a:rPr>
              <a:t>, SFONDO, N_SQUADRE_MAX, SET_ICONA</a:t>
            </a:r>
            <a:r>
              <a:rPr lang="it-IT" sz="1150" baseline="30000">
                <a:ea typeface="+mn-lt"/>
                <a:cs typeface="+mn-lt"/>
              </a:rPr>
              <a:t>SET_ICONE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>
                <a:solidFill>
                  <a:srgbClr val="FF0000"/>
                </a:solidFill>
                <a:ea typeface="+mn-lt"/>
                <a:cs typeface="+mn-lt"/>
              </a:rPr>
              <a:t>NDADI</a:t>
            </a:r>
            <a:r>
              <a:rPr lang="it-IT" sz="1150">
                <a:ea typeface="+mn-lt"/>
                <a:cs typeface="+mn-lt"/>
              </a:rPr>
              <a:t>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SFIDE(</a:t>
            </a:r>
            <a:r>
              <a:rPr lang="it-IT" sz="1150" u="sng"/>
              <a:t>PID</a:t>
            </a:r>
            <a:r>
              <a:rPr lang="it-IT" sz="1150"/>
              <a:t>, GIOCO</a:t>
            </a:r>
            <a:r>
              <a:rPr lang="it-IT" sz="1150" baseline="30000"/>
              <a:t>GIOCO</a:t>
            </a:r>
            <a:r>
              <a:rPr lang="it-IT" sz="1150"/>
              <a:t>, N_SQUADRE, DATA, ORARIO, DURATAMAX, MODERATA)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SQUADRE(</a:t>
            </a:r>
            <a:r>
              <a:rPr lang="it-IT" sz="1150" u="sng">
                <a:ea typeface="+mn-lt"/>
                <a:cs typeface="+mn-lt"/>
              </a:rPr>
              <a:t>NOME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PID</a:t>
            </a:r>
            <a:r>
              <a:rPr lang="it-IT" sz="1150" baseline="30000">
                <a:ea typeface="+mn-lt"/>
                <a:cs typeface="+mn-lt"/>
              </a:rPr>
              <a:t>SFIDE, </a:t>
            </a:r>
            <a:r>
              <a:rPr lang="it-IT" sz="1150">
                <a:ea typeface="+mn-lt"/>
                <a:cs typeface="+mn-lt"/>
              </a:rPr>
              <a:t>ICONA_SQUADRA</a:t>
            </a:r>
            <a:r>
              <a:rPr lang="it-IT" sz="1150" baseline="30000">
                <a:ea typeface="+mn-lt"/>
                <a:cs typeface="+mn-lt"/>
              </a:rPr>
              <a:t>ICONA_SQUADRA</a:t>
            </a:r>
            <a:r>
              <a:rPr lang="it-IT" sz="1150">
                <a:ea typeface="+mn-lt"/>
                <a:cs typeface="+mn-lt"/>
              </a:rPr>
              <a:t>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TURNI(</a:t>
            </a:r>
            <a:r>
              <a:rPr lang="it-IT" sz="1150" u="sng"/>
              <a:t>N_TURNO</a:t>
            </a:r>
            <a:r>
              <a:rPr lang="it-IT" sz="1150"/>
              <a:t>, </a:t>
            </a:r>
            <a:r>
              <a:rPr lang="it-IT" sz="1150" u="sng"/>
              <a:t>PID</a:t>
            </a:r>
            <a:r>
              <a:rPr lang="it-IT" sz="1150" baseline="30000"/>
              <a:t>SQUADRE</a:t>
            </a:r>
            <a:r>
              <a:rPr lang="it-IT" sz="1150" u="sng"/>
              <a:t>, NOME</a:t>
            </a:r>
            <a:r>
              <a:rPr lang="it-IT" sz="1150" baseline="30000"/>
              <a:t>SQUADRE</a:t>
            </a:r>
            <a:r>
              <a:rPr lang="it-IT" sz="1150"/>
              <a:t>, TEMPO_DI_RISPOSTA, PUNTEGGIO_CASELLA, LANCIO DADI, PUNTEGGIO_CORRENTE, CONSEGNA_SQUADRA</a:t>
            </a:r>
            <a:r>
              <a:rPr lang="it-IT" sz="1150" baseline="30000"/>
              <a:t>RISPOSTE UTENTI</a:t>
            </a:r>
            <a:r>
              <a:rPr lang="it-IT" sz="1150"/>
              <a:t>, GID</a:t>
            </a:r>
            <a:r>
              <a:rPr lang="it-IT" sz="1150" baseline="30000"/>
              <a:t>CASELLA</a:t>
            </a:r>
            <a:r>
              <a:rPr lang="it-IT" sz="1150"/>
              <a:t>, N_Ordine</a:t>
            </a:r>
            <a:r>
              <a:rPr lang="it-IT" sz="1150" baseline="30000"/>
              <a:t>CASELLA</a:t>
            </a:r>
            <a:r>
              <a:rPr lang="it-IT" sz="1150"/>
              <a:t>)</a:t>
            </a:r>
            <a:endParaRPr lang="it-IT" sz="115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UTENTI (NICKNAME, NOME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COGNOME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DATA_N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E-MAIL</a:t>
            </a:r>
            <a:r>
              <a:rPr lang="it-IT" sz="1150">
                <a:ea typeface="+mn-lt"/>
                <a:cs typeface="+mn-lt"/>
              </a:rPr>
              <a:t>)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SET_ICONE (DIM, </a:t>
            </a:r>
            <a:r>
              <a:rPr lang="it-IT" sz="1150" u="sng">
                <a:ea typeface="+mn-lt"/>
                <a:cs typeface="+mn-lt"/>
              </a:rPr>
              <a:t>NOME,</a:t>
            </a:r>
            <a:r>
              <a:rPr lang="it-IT" sz="1150">
                <a:ea typeface="+mn-lt"/>
                <a:cs typeface="+mn-lt"/>
              </a:rPr>
              <a:t> SET_ICONA</a:t>
            </a:r>
            <a:r>
              <a:rPr lang="it-IT" sz="1150" baseline="30000">
                <a:ea typeface="+mn-lt"/>
                <a:cs typeface="+mn-lt"/>
              </a:rPr>
              <a:t>SET_ICONE</a:t>
            </a:r>
            <a:r>
              <a:rPr lang="it-IT" sz="1150"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DADI(MAX, MIN, </a:t>
            </a:r>
            <a:r>
              <a:rPr lang="it-IT" sz="1150" u="sng"/>
              <a:t>DID</a:t>
            </a:r>
            <a:r>
              <a:rPr lang="it-IT" sz="1150"/>
              <a:t>, </a:t>
            </a:r>
            <a:r>
              <a:rPr lang="it-IT" sz="1150">
                <a:ea typeface="+mn-lt"/>
                <a:cs typeface="+mn-lt"/>
              </a:rPr>
              <a:t>GID</a:t>
            </a:r>
            <a:r>
              <a:rPr lang="it-IT" sz="1150" baseline="30000">
                <a:ea typeface="+mn-lt"/>
                <a:cs typeface="+mn-lt"/>
              </a:rPr>
              <a:t>GIOCHI</a:t>
            </a:r>
            <a:r>
              <a:rPr lang="it-IT" sz="1150"/>
              <a:t>)</a:t>
            </a:r>
            <a:endParaRPr lang="it-IT" sz="115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CASELLE(</a:t>
            </a:r>
            <a:r>
              <a:rPr lang="it-IT" sz="1150" u="sng">
                <a:ea typeface="+mn-lt"/>
                <a:cs typeface="+mn-lt"/>
              </a:rPr>
              <a:t>GID</a:t>
            </a:r>
            <a:r>
              <a:rPr lang="it-IT" sz="1150" baseline="30000">
                <a:ea typeface="+mn-lt"/>
                <a:cs typeface="+mn-lt"/>
              </a:rPr>
              <a:t>GIOCO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N_Ordine</a:t>
            </a:r>
            <a:r>
              <a:rPr lang="it-IT" sz="1150">
                <a:ea typeface="+mn-lt"/>
                <a:cs typeface="+mn-lt"/>
              </a:rPr>
              <a:t>, VIDEO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TIPO, X, Y, DESTINAZIONE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TASK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 baseline="30000">
                <a:ea typeface="+mn-lt"/>
                <a:cs typeface="+mn-lt"/>
              </a:rPr>
              <a:t>TASK</a:t>
            </a:r>
            <a:r>
              <a:rPr lang="it-IT" sz="1150">
                <a:ea typeface="+mn-lt"/>
                <a:cs typeface="+mn-lt"/>
              </a:rPr>
              <a:t>, TEMPO_TASK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QUIZ(</a:t>
            </a:r>
            <a:r>
              <a:rPr lang="it-IT" sz="1150" u="sng"/>
              <a:t>QID</a:t>
            </a:r>
            <a:r>
              <a:rPr lang="it-IT" sz="1150"/>
              <a:t>, IMMAGINE, TESTO)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TASK(</a:t>
            </a:r>
            <a:r>
              <a:rPr lang="it-IT" sz="1150" u="sng"/>
              <a:t>TID</a:t>
            </a:r>
            <a:r>
              <a:rPr lang="it-IT" sz="1150"/>
              <a:t>, TESTO, PUNTEGGIO)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PODIO(</a:t>
            </a:r>
            <a:r>
              <a:rPr lang="it-IT" sz="1150" u="sng"/>
              <a:t>POSIZIONE</a:t>
            </a:r>
            <a:r>
              <a:rPr lang="it-IT" sz="1150"/>
              <a:t>, </a:t>
            </a:r>
            <a:r>
              <a:rPr lang="it-IT" sz="1150" u="sng"/>
              <a:t>PID</a:t>
            </a:r>
            <a:r>
              <a:rPr lang="it-IT" sz="1150" baseline="30000"/>
              <a:t>SFIDE</a:t>
            </a:r>
            <a:r>
              <a:rPr lang="it-IT" sz="1150"/>
              <a:t>, X, Y, ICONA_SQUADRA</a:t>
            </a:r>
            <a:r>
              <a:rPr lang="it-IT" sz="1150" baseline="30000"/>
              <a:t>ICONA_SQUADRA</a:t>
            </a:r>
            <a:r>
              <a:rPr lang="it-IT" sz="1150"/>
              <a:t>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RISPOSTE UTENTI (</a:t>
            </a:r>
            <a:r>
              <a:rPr lang="it-IT" sz="1150" u="sng">
                <a:ea typeface="+mn-lt"/>
                <a:cs typeface="+mn-lt"/>
              </a:rPr>
              <a:t>ID CONSEGNA, </a:t>
            </a:r>
            <a:r>
              <a:rPr lang="it-IT" sz="1150">
                <a:ea typeface="+mn-lt"/>
                <a:cs typeface="+mn-lt"/>
              </a:rPr>
              <a:t>UTENTE</a:t>
            </a:r>
            <a:r>
              <a:rPr lang="it-IT" sz="1150" baseline="30000">
                <a:ea typeface="+mn-lt"/>
                <a:cs typeface="+mn-lt"/>
              </a:rPr>
              <a:t>UTENTE</a:t>
            </a:r>
            <a:r>
              <a:rPr lang="it-IT" sz="1150">
                <a:ea typeface="+mn-lt"/>
                <a:cs typeface="+mn-lt"/>
              </a:rPr>
              <a:t>, TASK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 baseline="30000">
                <a:ea typeface="+mn-lt"/>
                <a:cs typeface="+mn-lt"/>
              </a:rPr>
              <a:t>TASK</a:t>
            </a:r>
            <a:r>
              <a:rPr lang="it-IT" sz="1150">
                <a:ea typeface="+mn-lt"/>
                <a:cs typeface="+mn-lt"/>
              </a:rPr>
              <a:t>, FILE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RISPOSTE QUIZ (</a:t>
            </a:r>
            <a:r>
              <a:rPr lang="it-IT" sz="1150" u="sng">
                <a:ea typeface="+mn-lt"/>
                <a:cs typeface="+mn-lt"/>
              </a:rPr>
              <a:t>NRISPOSTA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QID</a:t>
            </a:r>
            <a:r>
              <a:rPr lang="it-IT" sz="1150" baseline="30000">
                <a:ea typeface="+mn-lt"/>
                <a:cs typeface="+mn-lt"/>
              </a:rPr>
              <a:t>QUIZ</a:t>
            </a:r>
            <a:r>
              <a:rPr lang="it-IT" sz="1150">
                <a:ea typeface="+mn-lt"/>
                <a:cs typeface="+mn-lt"/>
              </a:rPr>
              <a:t>, TESTO, IMMAGINE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PUNTEGGIO)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GIOCA_IN(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EMAIL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UTENTI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, NOME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, PID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, RUOLO</a:t>
            </a:r>
            <a:endParaRPr lang="it-IT" sz="115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ICONA_SQUADRE(</a:t>
            </a:r>
            <a:r>
              <a:rPr lang="it-IT" sz="1150" u="sng">
                <a:ea typeface="+mn-lt"/>
                <a:cs typeface="+mn-lt"/>
              </a:rPr>
              <a:t>IMMAGINE</a:t>
            </a:r>
            <a:r>
              <a:rPr lang="it-IT" sz="1150">
                <a:ea typeface="+mn-lt"/>
                <a:cs typeface="+mn-lt"/>
              </a:rPr>
              <a:t>,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DADI_SQUADRE(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DID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DADI, 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NOME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, PID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it-IT" sz="1150">
                <a:solidFill>
                  <a:srgbClr val="FF0000"/>
                </a:solidFill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cs typeface="Calibri" panose="020F0502020204030204"/>
              </a:rPr>
              <a:t>QUIZ_CASELLE(</a:t>
            </a:r>
            <a:r>
              <a:rPr lang="it-IT" sz="1150" u="sng">
                <a:solidFill>
                  <a:srgbClr val="7030A0"/>
                </a:solidFill>
                <a:cs typeface="Calibri"/>
              </a:rPr>
              <a:t>GID</a:t>
            </a:r>
            <a:r>
              <a:rPr lang="it-IT" sz="1150" baseline="30000">
                <a:solidFill>
                  <a:srgbClr val="7030A0"/>
                </a:solidFill>
                <a:cs typeface="Calibri"/>
              </a:rPr>
              <a:t>CASELLA</a:t>
            </a:r>
            <a:r>
              <a:rPr lang="it-IT" sz="115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>
                <a:solidFill>
                  <a:srgbClr val="7030A0"/>
                </a:solidFill>
                <a:cs typeface="Calibri"/>
              </a:rPr>
              <a:t>N_Ordine</a:t>
            </a:r>
            <a:r>
              <a:rPr lang="it-IT" sz="1150" baseline="30000">
                <a:solidFill>
                  <a:srgbClr val="7030A0"/>
                </a:solidFill>
                <a:cs typeface="Calibri"/>
              </a:rPr>
              <a:t>CASELLA</a:t>
            </a:r>
            <a:r>
              <a:rPr lang="it-IT" sz="115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 baseline="30000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>
                <a:solidFill>
                  <a:srgbClr val="7030A0"/>
                </a:solidFill>
                <a:cs typeface="Calibri" panose="020F0502020204030204"/>
              </a:rPr>
              <a:t>, TEMPO_QUIZ)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UTENTI_QUIZ(I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D CONSEGNA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RISPOSTE UTENTI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 NRISPOSTA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RISPOSTE QUIZ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QID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RISPOSTE_QUIZ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058A57-BF0A-4C61-A0D5-C46DB6977323}"/>
              </a:ext>
            </a:extLst>
          </p:cNvPr>
          <p:cNvSpPr txBox="1"/>
          <p:nvPr/>
        </p:nvSpPr>
        <p:spPr>
          <a:xfrm>
            <a:off x="8953500" y="876300"/>
            <a:ext cx="311816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>
                <a:solidFill>
                  <a:srgbClr val="7030A0"/>
                </a:solidFill>
                <a:ea typeface="+mn-lt"/>
                <a:cs typeface="+mn-lt"/>
              </a:rPr>
              <a:t>* RELAZIONI nate dalle associazioni MOLTI a MOLTI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80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FBF444-9288-4579-8734-36339035B881}"/>
              </a:ext>
            </a:extLst>
          </p:cNvPr>
          <p:cNvSpPr txBox="1"/>
          <p:nvPr/>
        </p:nvSpPr>
        <p:spPr>
          <a:xfrm>
            <a:off x="901032" y="513347"/>
            <a:ext cx="953435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TURNI(</a:t>
            </a:r>
            <a:r>
              <a:rPr lang="it-IT" u="sng">
                <a:ea typeface="+mn-lt"/>
                <a:cs typeface="+mn-lt"/>
              </a:rPr>
              <a:t>N_TURNO</a:t>
            </a:r>
            <a:r>
              <a:rPr lang="it-IT">
                <a:ea typeface="+mn-lt"/>
                <a:cs typeface="+mn-lt"/>
              </a:rPr>
              <a:t>, </a:t>
            </a:r>
            <a:r>
              <a:rPr lang="it-IT" u="sng">
                <a:ea typeface="+mn-lt"/>
                <a:cs typeface="+mn-lt"/>
              </a:rPr>
              <a:t>PID</a:t>
            </a:r>
            <a:r>
              <a:rPr lang="it-IT">
                <a:ea typeface="+mn-lt"/>
                <a:cs typeface="+mn-lt"/>
              </a:rPr>
              <a:t>SQUADRE</a:t>
            </a:r>
            <a:r>
              <a:rPr lang="it-IT" u="sng">
                <a:ea typeface="+mn-lt"/>
                <a:cs typeface="+mn-lt"/>
              </a:rPr>
              <a:t>, NOME</a:t>
            </a:r>
            <a:r>
              <a:rPr lang="it-IT">
                <a:ea typeface="+mn-lt"/>
                <a:cs typeface="+mn-lt"/>
              </a:rPr>
              <a:t>SQUADRE, TEMPO_DI_RISPOSTA, PUNTEGGIO_CASELLA, LANCIO DADI, PUNTEGGIO_CORRENTE, CONSEGNA_SQUADRARISPOSTE UTENTI, GIDCASELLA, </a:t>
            </a:r>
            <a:r>
              <a:rPr lang="it-IT" err="1">
                <a:ea typeface="+mn-lt"/>
                <a:cs typeface="+mn-lt"/>
              </a:rPr>
              <a:t>N_OrdineCASELLA</a:t>
            </a:r>
            <a:r>
              <a:rPr lang="it-IT">
                <a:ea typeface="+mn-lt"/>
                <a:cs typeface="+mn-lt"/>
              </a:rPr>
              <a:t>)</a:t>
            </a:r>
          </a:p>
          <a:p>
            <a:endParaRPr lang="it-IT">
              <a:cs typeface="Calibri" panose="020F0502020204030204"/>
            </a:endParaRPr>
          </a:p>
          <a:p>
            <a:r>
              <a:rPr lang="it-IT">
                <a:cs typeface="Calibri" panose="020F0502020204030204"/>
              </a:rPr>
              <a:t>SI_TROVA_IN (N_TURNO, NOME, PID, N_ORDINE, GID, PUNTEGGIO_CASELLA)</a:t>
            </a:r>
          </a:p>
          <a:p>
            <a:endParaRPr lang="it-IT">
              <a:cs typeface="Calibri" panose="020F0502020204030204"/>
            </a:endParaRPr>
          </a:p>
          <a:p>
            <a:r>
              <a:rPr lang="it-IT">
                <a:cs typeface="Calibri" panose="020F0502020204030204"/>
              </a:rPr>
              <a:t>TURNI( N_TURNO</a:t>
            </a:r>
          </a:p>
          <a:p>
            <a:endParaRPr lang="it-IT">
              <a:cs typeface="Calibri" panose="020F0502020204030204"/>
            </a:endParaRPr>
          </a:p>
          <a:p>
            <a:r>
              <a:rPr lang="it-IT">
                <a:cs typeface="Calibri" panose="020F0502020204030204"/>
              </a:rPr>
              <a:t>STO SPERIMENTANDO</a:t>
            </a: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987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EEFCDA-3B7B-460F-B7FF-25C4A73268AB}"/>
              </a:ext>
            </a:extLst>
          </p:cNvPr>
          <p:cNvSpPr txBox="1"/>
          <p:nvPr/>
        </p:nvSpPr>
        <p:spPr>
          <a:xfrm>
            <a:off x="4243137" y="219242"/>
            <a:ext cx="3948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 u="sng"/>
              <a:t>NORMALIZZAZIONE</a:t>
            </a:r>
            <a:endParaRPr lang="it-IT" sz="3600" u="sng"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8290E7-C1DC-4CAA-9084-0E5B7428435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7B398FD-11D8-4B66-8CD5-300A1871C868}"/>
              </a:ext>
            </a:extLst>
          </p:cNvPr>
          <p:cNvSpPr txBox="1">
            <a:spLocks/>
          </p:cNvSpPr>
          <p:nvPr/>
        </p:nvSpPr>
        <p:spPr>
          <a:xfrm>
            <a:off x="176693" y="1339683"/>
            <a:ext cx="6161777" cy="6187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 panose="020F0502020204030204"/>
              </a:rPr>
              <a:t>GIOCHI</a:t>
            </a:r>
            <a:endParaRPr lang="it-IT" sz="120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GID -&gt; SFONDO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GID -&gt;N_SQUADRE_MAX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GID -&gt; SET_ICONA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ea typeface="+mn-lt"/>
                <a:cs typeface="+mn-lt"/>
              </a:rPr>
              <a:t>SQUADRE</a:t>
            </a:r>
            <a:endParaRPr lang="it-IT" sz="1200" b="1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ea typeface="+mn-lt"/>
                <a:cs typeface="+mn-lt"/>
              </a:rPr>
              <a:t>NOME, PID -&gt; ICONA_SQUADRA</a:t>
            </a:r>
            <a:endParaRPr lang="it-IT" sz="160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PID , ICONA_SQUADRA -&gt; NOME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/>
              </a:rPr>
              <a:t>CASELLA</a:t>
            </a:r>
            <a:endParaRPr lang="it-IT" sz="1200" b="1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GID, N_ORDINE -&gt; TIPO, X , Y, TASK, QUIZ, TEMPO_TASK, VIDEO, DESTINAZIONE (DESTINAZIONE dovrebbe essere composto da due attributi)</a:t>
            </a:r>
            <a:endParaRPr lang="it-IT" sz="120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20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200" b="1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ACBE-DC98-415E-AFB1-964D20E9B782}"/>
              </a:ext>
            </a:extLst>
          </p:cNvPr>
          <p:cNvSpPr txBox="1"/>
          <p:nvPr/>
        </p:nvSpPr>
        <p:spPr>
          <a:xfrm>
            <a:off x="6504238" y="1339683"/>
            <a:ext cx="5416884" cy="783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/>
              <a:t>QUIZ_CASELLA</a:t>
            </a:r>
            <a:endParaRPr lang="it-IT" sz="2000" b="1">
              <a:cs typeface="Calibri" panose="020F0502020204030204"/>
            </a:endParaRPr>
          </a:p>
          <a:p>
            <a:endParaRPr lang="it-IT" sz="1600" b="1">
              <a:cs typeface="Calibri" panose="020F0502020204030204"/>
            </a:endParaRPr>
          </a:p>
          <a:p>
            <a:r>
              <a:rPr lang="it-IT" sz="1600">
                <a:cs typeface="Calibri" panose="020F0502020204030204"/>
              </a:rPr>
              <a:t>GID, N_ORDINE -&gt; QID</a:t>
            </a:r>
          </a:p>
          <a:p>
            <a:r>
              <a:rPr lang="it-IT" sz="1600">
                <a:cs typeface="Calibri" panose="020F0502020204030204"/>
              </a:rPr>
              <a:t>QID, GID -&gt; N_ORDINE </a:t>
            </a:r>
            <a:r>
              <a:rPr lang="it-IT" sz="1600">
                <a:solidFill>
                  <a:srgbClr val="FF0000"/>
                </a:solidFill>
                <a:cs typeface="Calibri" panose="020F0502020204030204"/>
              </a:rPr>
              <a:t>NON VALE</a:t>
            </a:r>
          </a:p>
          <a:p>
            <a:r>
              <a:rPr lang="it-IT" sz="1600">
                <a:solidFill>
                  <a:srgbClr val="000000"/>
                </a:solidFill>
                <a:cs typeface="Calibri" panose="020F0502020204030204"/>
              </a:rPr>
              <a:t>GID -&gt; TEMPO_QUIZ </a:t>
            </a:r>
            <a:r>
              <a:rPr lang="it-IT" sz="1600">
                <a:solidFill>
                  <a:srgbClr val="FF0000"/>
                </a:solidFill>
                <a:cs typeface="Calibri" panose="020F0502020204030204"/>
              </a:rPr>
              <a:t>?</a:t>
            </a:r>
          </a:p>
          <a:p>
            <a:endParaRPr lang="it-IT" sz="160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 panose="020F0502020204030204"/>
              </a:rPr>
              <a:t>SET_ICONE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NOME -&gt; DIM </a:t>
            </a:r>
          </a:p>
          <a:p>
            <a:endParaRPr lang="it-IT" sz="160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 panose="020F0502020204030204"/>
              </a:rPr>
              <a:t>ICONA SQUADRE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IMMAGINE -&gt; SET_ICONE</a:t>
            </a:r>
          </a:p>
          <a:p>
            <a:endParaRPr lang="it-IT" sz="1100">
              <a:ea typeface="+mn-lt"/>
              <a:cs typeface="+mn-lt"/>
            </a:endParaRPr>
          </a:p>
          <a:p>
            <a:endParaRPr lang="it-IT" sz="1100">
              <a:ea typeface="+mn-lt"/>
              <a:cs typeface="+mn-lt"/>
            </a:endParaRPr>
          </a:p>
          <a:p>
            <a:endParaRPr lang="it-IT" sz="1100">
              <a:ea typeface="+mn-lt"/>
              <a:cs typeface="+mn-lt"/>
            </a:endParaRPr>
          </a:p>
          <a:p>
            <a:r>
              <a:rPr lang="it-IT" sz="1100">
                <a:ea typeface="+mn-lt"/>
                <a:cs typeface="+mn-lt"/>
              </a:rPr>
              <a:t>TURNI(</a:t>
            </a:r>
            <a:r>
              <a:rPr lang="it-IT" sz="1100" u="sng">
                <a:ea typeface="+mn-lt"/>
                <a:cs typeface="+mn-lt"/>
              </a:rPr>
              <a:t>N_TURNO, PID</a:t>
            </a:r>
            <a:r>
              <a:rPr lang="it-IT" sz="1100">
                <a:ea typeface="+mn-lt"/>
                <a:cs typeface="+mn-lt"/>
              </a:rPr>
              <a:t>, NOME_SQUADRA, TEMPO_DI_RISPOSTA, PUNTEGGIO_CASELLA, LANCIO DADI, PUNTEGGIO_CORRENTE, CONSEGNA_SQUADRA, GIDCASELLA, N_OrdineCASELLA)</a:t>
            </a:r>
          </a:p>
          <a:p>
            <a:endParaRPr lang="it-IT" sz="1100">
              <a:cs typeface="Calibri" panose="020F0502020204030204"/>
            </a:endParaRPr>
          </a:p>
          <a:p>
            <a:r>
              <a:rPr lang="it-IT" sz="1100">
                <a:cs typeface="Calibri" panose="020F0502020204030204"/>
              </a:rPr>
              <a:t>N_TURNO, PID -&gt; NOME_SQUADRA </a:t>
            </a:r>
            <a:r>
              <a:rPr lang="it-IT" sz="1100">
                <a:solidFill>
                  <a:srgbClr val="FF0000"/>
                </a:solidFill>
                <a:cs typeface="Calibri" panose="020F0502020204030204"/>
              </a:rPr>
              <a:t>NON VALE</a:t>
            </a:r>
            <a:endParaRPr lang="it-IT" sz="1100">
              <a:cs typeface="Calibri" panose="020F0502020204030204"/>
            </a:endParaRPr>
          </a:p>
          <a:p>
            <a:r>
              <a:rPr lang="it-IT" sz="1100">
                <a:cs typeface="Calibri" panose="020F0502020204030204"/>
              </a:rPr>
              <a:t>N_TURNO, PID, NOME_SQUADRA -&gt; TEMPO_DI_RISPOSTA</a:t>
            </a:r>
          </a:p>
          <a:p>
            <a:r>
              <a:rPr lang="it-IT" sz="1100">
                <a:cs typeface="Calibri" panose="020F0502020204030204"/>
              </a:rPr>
              <a:t>N_TURNO, PID, NOME_SQUADRA -&gt; LANCIO DADI</a:t>
            </a:r>
          </a:p>
          <a:p>
            <a:r>
              <a:rPr lang="it-IT" sz="1100">
                <a:cs typeface="Calibri" panose="020F0502020204030204"/>
              </a:rPr>
              <a:t>N_TURNO, PID, NOME_SQUADRA -&gt; PUNTEGGIO_CORRENTE</a:t>
            </a:r>
          </a:p>
          <a:p>
            <a:r>
              <a:rPr lang="it-IT" sz="1100">
                <a:cs typeface="Calibri" panose="020F0502020204030204"/>
              </a:rPr>
              <a:t>N_TURNO, PID, NOME_SUQADRA -&gt; CONSEGNA_SQUADRA</a:t>
            </a:r>
          </a:p>
          <a:p>
            <a:r>
              <a:rPr lang="it-IT" sz="1100">
                <a:cs typeface="Calibri" panose="020F0502020204030204"/>
              </a:rPr>
              <a:t>N_TURNO, PID, NOME_SQUADRA -&gt; N_ORDINE, GID</a:t>
            </a:r>
          </a:p>
          <a:p>
            <a:r>
              <a:rPr lang="it-IT" sz="1100">
                <a:cs typeface="Calibri" panose="020F0502020204030204"/>
              </a:rPr>
              <a:t>PID -&gt; GID</a:t>
            </a: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455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E38543F56564797CEAB42D2598402" ma:contentTypeVersion="6" ma:contentTypeDescription="Creare un nuovo documento." ma:contentTypeScope="" ma:versionID="984681a764e813e6264aed6ad1022f06">
  <xsd:schema xmlns:xsd="http://www.w3.org/2001/XMLSchema" xmlns:xs="http://www.w3.org/2001/XMLSchema" xmlns:p="http://schemas.microsoft.com/office/2006/metadata/properties" xmlns:ns2="fb74fa05-7ee4-424e-b3ac-307f73e6e18a" targetNamespace="http://schemas.microsoft.com/office/2006/metadata/properties" ma:root="true" ma:fieldsID="6fc9f65ce991a5178c5a1a1622f78cd7" ns2:_="">
    <xsd:import namespace="fb74fa05-7ee4-424e-b3ac-307f73e6e1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4fa05-7ee4-424e-b3ac-307f73e6e1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3F83A8-DBAD-4273-A8F9-2D15F71A9F06}">
  <ds:schemaRefs>
    <ds:schemaRef ds:uri="fb74fa05-7ee4-424e-b3ac-307f73e6e1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75C697-13A4-46B4-B8EB-0C93BC1286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7ABCB7-85EF-493B-8321-D8A55F1565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3025</Words>
  <Application>Microsoft Office PowerPoint</Application>
  <PresentationFormat>Widescreen</PresentationFormat>
  <Paragraphs>386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Bahnschrift SemiBold SemiConden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SCHEMA LOGICO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DECOMPOSIZIONE</vt:lpstr>
      <vt:lpstr>Presentazione standard di PowerPoint</vt:lpstr>
      <vt:lpstr>PROGETTO FISICO</vt:lpstr>
      <vt:lpstr>Presentazione standard di PowerPoint</vt:lpstr>
      <vt:lpstr>Presentazione standard di PowerPoint</vt:lpstr>
      <vt:lpstr>Presentazione standard di PowerPoint</vt:lpstr>
      <vt:lpstr>THINGS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Santiago Laverde</dc:creator>
  <cp:lastModifiedBy>Davide Romano</cp:lastModifiedBy>
  <cp:revision>1</cp:revision>
  <dcterms:created xsi:type="dcterms:W3CDTF">2021-04-30T12:43:52Z</dcterms:created>
  <dcterms:modified xsi:type="dcterms:W3CDTF">2021-06-02T17:40:30Z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0x010100AEBE38543F56564797CEAB42D2598402</vt:lpwstr>
  </property>
</Properties>
</file>