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9" r:id="rId5"/>
    <p:sldId id="258" r:id="rId6"/>
    <p:sldId id="256" r:id="rId7"/>
    <p:sldId id="257" r:id="rId8"/>
    <p:sldId id="260" r:id="rId9"/>
    <p:sldId id="262" r:id="rId10"/>
    <p:sldId id="276" r:id="rId11"/>
    <p:sldId id="261" r:id="rId12"/>
    <p:sldId id="263" r:id="rId13"/>
    <p:sldId id="264" r:id="rId14"/>
    <p:sldId id="265" r:id="rId15"/>
    <p:sldId id="274" r:id="rId16"/>
    <p:sldId id="269" r:id="rId17"/>
    <p:sldId id="266" r:id="rId18"/>
    <p:sldId id="272" r:id="rId19"/>
    <p:sldId id="275" r:id="rId20"/>
    <p:sldId id="267" r:id="rId21"/>
    <p:sldId id="271" r:id="rId22"/>
    <p:sldId id="277" r:id="rId23"/>
    <p:sldId id="268" r:id="rId24"/>
    <p:sldId id="273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9C8E5519-2CB2-4FED-B56C-F4753143B41B}">
          <p14:sldIdLst>
            <p14:sldId id="259"/>
            <p14:sldId id="258"/>
            <p14:sldId id="256"/>
            <p14:sldId id="257"/>
            <p14:sldId id="260"/>
            <p14:sldId id="262"/>
            <p14:sldId id="276"/>
            <p14:sldId id="261"/>
            <p14:sldId id="263"/>
            <p14:sldId id="264"/>
            <p14:sldId id="265"/>
            <p14:sldId id="274"/>
            <p14:sldId id="269"/>
            <p14:sldId id="266"/>
            <p14:sldId id="272"/>
            <p14:sldId id="275"/>
            <p14:sldId id="267"/>
            <p14:sldId id="271"/>
            <p14:sldId id="277"/>
            <p14:sldId id="26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4B8130-7782-43EB-987D-49D23A567CB4}" v="8398" dt="2021-06-08T15:08:05.978"/>
    <p1510:client id="{FE125A0A-C988-411F-9275-940B4693E9CC}" v="1750" dt="2021-06-08T10:44:09.7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ente guest" providerId="Windows Live" clId="Web-{F09AC808-F22B-4C5F-95A4-CB6BA11B035E}"/>
    <pc:docChg chg="modSld">
      <pc:chgData name="Utente guest" userId="" providerId="Windows Live" clId="Web-{F09AC808-F22B-4C5F-95A4-CB6BA11B035E}" dt="2021-06-03T15:54:07.117" v="146" actId="20577"/>
      <pc:docMkLst>
        <pc:docMk/>
      </pc:docMkLst>
      <pc:sldChg chg="modSp">
        <pc:chgData name="Utente guest" userId="" providerId="Windows Live" clId="Web-{F09AC808-F22B-4C5F-95A4-CB6BA11B035E}" dt="2021-06-03T13:32:41.378" v="102" actId="20577"/>
        <pc:sldMkLst>
          <pc:docMk/>
          <pc:sldMk cId="4183486380" sldId="257"/>
        </pc:sldMkLst>
        <pc:spChg chg="mod">
          <ac:chgData name="Utente guest" userId="" providerId="Windows Live" clId="Web-{F09AC808-F22B-4C5F-95A4-CB6BA11B035E}" dt="2021-06-03T13:32:41.378" v="102" actId="20577"/>
          <ac:spMkLst>
            <pc:docMk/>
            <pc:sldMk cId="4183486380" sldId="257"/>
            <ac:spMk id="3" creationId="{40C0C029-AB8E-43C0-81D8-D5AC3A2A764E}"/>
          </ac:spMkLst>
        </pc:spChg>
      </pc:sldChg>
      <pc:sldChg chg="modSp">
        <pc:chgData name="Utente guest" userId="" providerId="Windows Live" clId="Web-{F09AC808-F22B-4C5F-95A4-CB6BA11B035E}" dt="2021-06-03T15:54:07.117" v="146" actId="20577"/>
        <pc:sldMkLst>
          <pc:docMk/>
          <pc:sldMk cId="454804502" sldId="261"/>
        </pc:sldMkLst>
        <pc:spChg chg="mod">
          <ac:chgData name="Utente guest" userId="" providerId="Windows Live" clId="Web-{F09AC808-F22B-4C5F-95A4-CB6BA11B035E}" dt="2021-06-03T15:54:07.117" v="146" actId="20577"/>
          <ac:spMkLst>
            <pc:docMk/>
            <pc:sldMk cId="454804502" sldId="261"/>
            <ac:spMk id="3" creationId="{8CDEC847-E9FA-49FF-BAD9-93C23970BB6B}"/>
          </ac:spMkLst>
        </pc:spChg>
      </pc:sldChg>
    </pc:docChg>
  </pc:docChgLst>
  <pc:docChgLst>
    <pc:chgData name="Utente guest" providerId="Windows Live" clId="Web-{C16BD6C9-0F11-4065-AB88-4CCDBED70ECD}"/>
    <pc:docChg chg="addSld delSld modSld modSection">
      <pc:chgData name="Utente guest" userId="" providerId="Windows Live" clId="Web-{C16BD6C9-0F11-4065-AB88-4CCDBED70ECD}" dt="2021-06-05T16:26:58.451" v="1821" actId="20577"/>
      <pc:docMkLst>
        <pc:docMk/>
      </pc:docMkLst>
      <pc:sldChg chg="modSp">
        <pc:chgData name="Utente guest" userId="" providerId="Windows Live" clId="Web-{C16BD6C9-0F11-4065-AB88-4CCDBED70ECD}" dt="2021-06-05T16:16:27.824" v="1535" actId="20577"/>
        <pc:sldMkLst>
          <pc:docMk/>
          <pc:sldMk cId="454804502" sldId="261"/>
        </pc:sldMkLst>
        <pc:spChg chg="mod">
          <ac:chgData name="Utente guest" userId="" providerId="Windows Live" clId="Web-{C16BD6C9-0F11-4065-AB88-4CCDBED70ECD}" dt="2021-06-05T16:16:27.824" v="1535" actId="20577"/>
          <ac:spMkLst>
            <pc:docMk/>
            <pc:sldMk cId="454804502" sldId="261"/>
            <ac:spMk id="3" creationId="{8CDEC847-E9FA-49FF-BAD9-93C23970BB6B}"/>
          </ac:spMkLst>
        </pc:spChg>
      </pc:sldChg>
      <pc:sldChg chg="modSp">
        <pc:chgData name="Utente guest" userId="" providerId="Windows Live" clId="Web-{C16BD6C9-0F11-4065-AB88-4CCDBED70ECD}" dt="2021-06-05T14:04:15.018" v="145" actId="20577"/>
        <pc:sldMkLst>
          <pc:docMk/>
          <pc:sldMk cId="1014551272" sldId="263"/>
        </pc:sldMkLst>
        <pc:spChg chg="mod">
          <ac:chgData name="Utente guest" userId="" providerId="Windows Live" clId="Web-{C16BD6C9-0F11-4065-AB88-4CCDBED70ECD}" dt="2021-06-05T14:04:15.018" v="145" actId="20577"/>
          <ac:spMkLst>
            <pc:docMk/>
            <pc:sldMk cId="1014551272" sldId="263"/>
            <ac:spMk id="5" creationId="{24A7ACBE-DC98-415E-AFB1-964D20E9B782}"/>
          </ac:spMkLst>
        </pc:spChg>
        <pc:spChg chg="mod">
          <ac:chgData name="Utente guest" userId="" providerId="Windows Live" clId="Web-{C16BD6C9-0F11-4065-AB88-4CCDBED70ECD}" dt="2021-06-05T14:04:02.986" v="138" actId="20577"/>
          <ac:spMkLst>
            <pc:docMk/>
            <pc:sldMk cId="1014551272" sldId="263"/>
            <ac:spMk id="9" creationId="{B7B398FD-11D8-4B66-8CD5-300A1871C868}"/>
          </ac:spMkLst>
        </pc:spChg>
      </pc:sldChg>
      <pc:sldChg chg="modSp">
        <pc:chgData name="Utente guest" userId="" providerId="Windows Live" clId="Web-{C16BD6C9-0F11-4065-AB88-4CCDBED70ECD}" dt="2021-06-05T14:40:32.651" v="436" actId="20577"/>
        <pc:sldMkLst>
          <pc:docMk/>
          <pc:sldMk cId="1520066137" sldId="264"/>
        </pc:sldMkLst>
        <pc:spChg chg="mod">
          <ac:chgData name="Utente guest" userId="" providerId="Windows Live" clId="Web-{C16BD6C9-0F11-4065-AB88-4CCDBED70ECD}" dt="2021-06-05T14:07:09.177" v="163" actId="20577"/>
          <ac:spMkLst>
            <pc:docMk/>
            <pc:sldMk cId="1520066137" sldId="264"/>
            <ac:spMk id="2" creationId="{D56CAC12-04E7-47E8-906E-814DB0BA81EA}"/>
          </ac:spMkLst>
        </pc:spChg>
        <pc:spChg chg="mod">
          <ac:chgData name="Utente guest" userId="" providerId="Windows Live" clId="Web-{C16BD6C9-0F11-4065-AB88-4CCDBED70ECD}" dt="2021-06-05T14:40:32.651" v="436" actId="20577"/>
          <ac:spMkLst>
            <pc:docMk/>
            <pc:sldMk cId="1520066137" sldId="264"/>
            <ac:spMk id="4" creationId="{E890DFDA-43FF-47F3-A640-D6FBD834B9B1}"/>
          </ac:spMkLst>
        </pc:spChg>
      </pc:sldChg>
      <pc:sldChg chg="modSp">
        <pc:chgData name="Utente guest" userId="" providerId="Windows Live" clId="Web-{C16BD6C9-0F11-4065-AB88-4CCDBED70ECD}" dt="2021-06-05T14:21:27.458" v="308" actId="20577"/>
        <pc:sldMkLst>
          <pc:docMk/>
          <pc:sldMk cId="2904629529" sldId="265"/>
        </pc:sldMkLst>
        <pc:spChg chg="mod">
          <ac:chgData name="Utente guest" userId="" providerId="Windows Live" clId="Web-{C16BD6C9-0F11-4065-AB88-4CCDBED70ECD}" dt="2021-06-05T14:21:27.458" v="308" actId="20577"/>
          <ac:spMkLst>
            <pc:docMk/>
            <pc:sldMk cId="2904629529" sldId="265"/>
            <ac:spMk id="5" creationId="{547B7B68-8863-4F09-B4D7-676839A090CB}"/>
          </ac:spMkLst>
        </pc:spChg>
      </pc:sldChg>
      <pc:sldChg chg="modSp">
        <pc:chgData name="Utente guest" userId="" providerId="Windows Live" clId="Web-{C16BD6C9-0F11-4065-AB88-4CCDBED70ECD}" dt="2021-06-05T16:26:58.451" v="1821" actId="20577"/>
        <pc:sldMkLst>
          <pc:docMk/>
          <pc:sldMk cId="3559874528" sldId="274"/>
        </pc:sldMkLst>
        <pc:spChg chg="mod">
          <ac:chgData name="Utente guest" userId="" providerId="Windows Live" clId="Web-{C16BD6C9-0F11-4065-AB88-4CCDBED70ECD}" dt="2021-06-05T16:26:58.451" v="1821" actId="20577"/>
          <ac:spMkLst>
            <pc:docMk/>
            <pc:sldMk cId="3559874528" sldId="274"/>
            <ac:spMk id="2" creationId="{84FBF444-9288-4579-8734-36339035B881}"/>
          </ac:spMkLst>
        </pc:spChg>
        <pc:spChg chg="mod">
          <ac:chgData name="Utente guest" userId="" providerId="Windows Live" clId="Web-{C16BD6C9-0F11-4065-AB88-4CCDBED70ECD}" dt="2021-06-05T15:51:34.851" v="1169" actId="1076"/>
          <ac:spMkLst>
            <pc:docMk/>
            <pc:sldMk cId="3559874528" sldId="274"/>
            <ac:spMk id="3" creationId="{B06C8377-F20C-4B56-B80E-1BE3084BBF90}"/>
          </ac:spMkLst>
        </pc:spChg>
      </pc:sldChg>
      <pc:sldChg chg="addSp modSp new del">
        <pc:chgData name="Utente guest" userId="" providerId="Windows Live" clId="Web-{C16BD6C9-0F11-4065-AB88-4CCDBED70ECD}" dt="2021-06-05T15:49:47.271" v="1113"/>
        <pc:sldMkLst>
          <pc:docMk/>
          <pc:sldMk cId="4203622781" sldId="276"/>
        </pc:sldMkLst>
        <pc:spChg chg="add mod">
          <ac:chgData name="Utente guest" userId="" providerId="Windows Live" clId="Web-{C16BD6C9-0F11-4065-AB88-4CCDBED70ECD}" dt="2021-06-05T15:45:55.828" v="978" actId="20577"/>
          <ac:spMkLst>
            <pc:docMk/>
            <pc:sldMk cId="4203622781" sldId="276"/>
            <ac:spMk id="2" creationId="{B064D744-FE2F-4A29-A8CD-6784351A1FDE}"/>
          </ac:spMkLst>
        </pc:spChg>
      </pc:sldChg>
    </pc:docChg>
  </pc:docChgLst>
  <pc:docChgLst>
    <pc:chgData name="Utente guest" providerId="Windows Live" clId="Web-{FE125A0A-C988-411F-9275-940B4693E9CC}"/>
    <pc:docChg chg="modSld">
      <pc:chgData name="Utente guest" userId="" providerId="Windows Live" clId="Web-{FE125A0A-C988-411F-9275-940B4693E9CC}" dt="2021-06-08T10:44:09.715" v="967" actId="20577"/>
      <pc:docMkLst>
        <pc:docMk/>
      </pc:docMkLst>
      <pc:sldChg chg="modSp">
        <pc:chgData name="Utente guest" userId="" providerId="Windows Live" clId="Web-{FE125A0A-C988-411F-9275-940B4693E9CC}" dt="2021-06-08T09:33:09.632" v="335" actId="20577"/>
        <pc:sldMkLst>
          <pc:docMk/>
          <pc:sldMk cId="3776714482" sldId="266"/>
        </pc:sldMkLst>
        <pc:spChg chg="mod">
          <ac:chgData name="Utente guest" userId="" providerId="Windows Live" clId="Web-{FE125A0A-C988-411F-9275-940B4693E9CC}" dt="2021-06-08T09:33:09.632" v="335" actId="20577"/>
          <ac:spMkLst>
            <pc:docMk/>
            <pc:sldMk cId="3776714482" sldId="266"/>
            <ac:spMk id="3" creationId="{06AC63E7-FD21-494C-9BCC-923FE382CF68}"/>
          </ac:spMkLst>
        </pc:spChg>
      </pc:sldChg>
      <pc:sldChg chg="modSp">
        <pc:chgData name="Utente guest" userId="" providerId="Windows Live" clId="Web-{FE125A0A-C988-411F-9275-940B4693E9CC}" dt="2021-06-08T10:04:52.433" v="546" actId="20577"/>
        <pc:sldMkLst>
          <pc:docMk/>
          <pc:sldMk cId="2512718786" sldId="267"/>
        </pc:sldMkLst>
        <pc:spChg chg="mod">
          <ac:chgData name="Utente guest" userId="" providerId="Windows Live" clId="Web-{FE125A0A-C988-411F-9275-940B4693E9CC}" dt="2021-06-08T10:04:52.433" v="546" actId="20577"/>
          <ac:spMkLst>
            <pc:docMk/>
            <pc:sldMk cId="2512718786" sldId="267"/>
            <ac:spMk id="3" creationId="{208110D2-D72A-4954-A9E7-B3348AD41880}"/>
          </ac:spMkLst>
        </pc:spChg>
      </pc:sldChg>
      <pc:sldChg chg="modSp">
        <pc:chgData name="Utente guest" userId="" providerId="Windows Live" clId="Web-{FE125A0A-C988-411F-9275-940B4693E9CC}" dt="2021-06-08T10:44:09.715" v="967" actId="20577"/>
        <pc:sldMkLst>
          <pc:docMk/>
          <pc:sldMk cId="59111166" sldId="271"/>
        </pc:sldMkLst>
        <pc:spChg chg="mod">
          <ac:chgData name="Utente guest" userId="" providerId="Windows Live" clId="Web-{FE125A0A-C988-411F-9275-940B4693E9CC}" dt="2021-06-08T10:44:09.715" v="967" actId="20577"/>
          <ac:spMkLst>
            <pc:docMk/>
            <pc:sldMk cId="59111166" sldId="271"/>
            <ac:spMk id="3" creationId="{43207D95-BE19-48A2-9AC7-26D59EA281A1}"/>
          </ac:spMkLst>
        </pc:spChg>
        <pc:spChg chg="mod">
          <ac:chgData name="Utente guest" userId="" providerId="Windows Live" clId="Web-{FE125A0A-C988-411F-9275-940B4693E9CC}" dt="2021-06-08T10:35:33.358" v="890" actId="1076"/>
          <ac:spMkLst>
            <pc:docMk/>
            <pc:sldMk cId="59111166" sldId="271"/>
            <ac:spMk id="5" creationId="{08CE9197-F09D-4608-9BB3-46D24FFBDCF3}"/>
          </ac:spMkLst>
        </pc:spChg>
      </pc:sldChg>
    </pc:docChg>
  </pc:docChgLst>
  <pc:docChgLst>
    <pc:chgData name="Matte Mannai" userId="f9f1d15fa8820bad" providerId="Windows Live" clId="Web-{C7256D88-6842-4158-802D-67661F249B24}"/>
    <pc:docChg chg="addSld modSld sldOrd">
      <pc:chgData name="Matte Mannai" userId="f9f1d15fa8820bad" providerId="Windows Live" clId="Web-{C7256D88-6842-4158-802D-67661F249B24}" dt="2021-05-30T14:17:36.498" v="293" actId="20577"/>
      <pc:docMkLst>
        <pc:docMk/>
      </pc:docMkLst>
      <pc:sldChg chg="addSp delSp">
        <pc:chgData name="Matte Mannai" userId="f9f1d15fa8820bad" providerId="Windows Live" clId="Web-{C7256D88-6842-4158-802D-67661F249B24}" dt="2021-05-30T13:04:23.383" v="1"/>
        <pc:sldMkLst>
          <pc:docMk/>
          <pc:sldMk cId="2726428701" sldId="258"/>
        </pc:sldMkLst>
        <pc:picChg chg="add del">
          <ac:chgData name="Matte Mannai" userId="f9f1d15fa8820bad" providerId="Windows Live" clId="Web-{C7256D88-6842-4158-802D-67661F249B24}" dt="2021-05-30T13:04:23.383" v="1"/>
          <ac:picMkLst>
            <pc:docMk/>
            <pc:sldMk cId="2726428701" sldId="258"/>
            <ac:picMk id="4" creationId="{5C4B816E-72DE-4A9C-BF49-BA03B85DD57F}"/>
          </ac:picMkLst>
        </pc:picChg>
      </pc:sldChg>
      <pc:sldChg chg="modSp">
        <pc:chgData name="Matte Mannai" userId="f9f1d15fa8820bad" providerId="Windows Live" clId="Web-{C7256D88-6842-4158-802D-67661F249B24}" dt="2021-05-30T14:17:36.498" v="293" actId="20577"/>
        <pc:sldMkLst>
          <pc:docMk/>
          <pc:sldMk cId="454804502" sldId="261"/>
        </pc:sldMkLst>
        <pc:spChg chg="mod">
          <ac:chgData name="Matte Mannai" userId="f9f1d15fa8820bad" providerId="Windows Live" clId="Web-{C7256D88-6842-4158-802D-67661F249B24}" dt="2021-05-30T14:17:36.498" v="293" actId="20577"/>
          <ac:spMkLst>
            <pc:docMk/>
            <pc:sldMk cId="454804502" sldId="261"/>
            <ac:spMk id="3" creationId="{8CDEC847-E9FA-49FF-BAD9-93C23970BB6B}"/>
          </ac:spMkLst>
        </pc:spChg>
      </pc:sldChg>
      <pc:sldChg chg="addSp modSp new ord">
        <pc:chgData name="Matte Mannai" userId="f9f1d15fa8820bad" providerId="Windows Live" clId="Web-{C7256D88-6842-4158-802D-67661F249B24}" dt="2021-05-30T14:07:44.372" v="253" actId="1076"/>
        <pc:sldMkLst>
          <pc:docMk/>
          <pc:sldMk cId="18532425" sldId="263"/>
        </pc:sldMkLst>
        <pc:spChg chg="mod">
          <ac:chgData name="Matte Mannai" userId="f9f1d15fa8820bad" providerId="Windows Live" clId="Web-{C7256D88-6842-4158-802D-67661F249B24}" dt="2021-05-30T13:51:49.657" v="45" actId="14100"/>
          <ac:spMkLst>
            <pc:docMk/>
            <pc:sldMk cId="18532425" sldId="263"/>
            <ac:spMk id="2" creationId="{2CF25644-C6BB-454A-B883-E4591B91425F}"/>
          </ac:spMkLst>
        </pc:spChg>
        <pc:spChg chg="add mod">
          <ac:chgData name="Matte Mannai" userId="f9f1d15fa8820bad" providerId="Windows Live" clId="Web-{C7256D88-6842-4158-802D-67661F249B24}" dt="2021-05-30T13:52:53.550" v="58" actId="1076"/>
          <ac:spMkLst>
            <pc:docMk/>
            <pc:sldMk cId="18532425" sldId="263"/>
            <ac:spMk id="4" creationId="{2CA354D7-6021-4DBA-8FF2-1581A1AC43D7}"/>
          </ac:spMkLst>
        </pc:spChg>
        <pc:spChg chg="add mod">
          <ac:chgData name="Matte Mannai" userId="f9f1d15fa8820bad" providerId="Windows Live" clId="Web-{C7256D88-6842-4158-802D-67661F249B24}" dt="2021-05-30T14:07:44.372" v="253" actId="1076"/>
          <ac:spMkLst>
            <pc:docMk/>
            <pc:sldMk cId="18532425" sldId="263"/>
            <ac:spMk id="5" creationId="{A6D97257-32F1-46B3-9260-6D61D40AE718}"/>
          </ac:spMkLst>
        </pc:spChg>
      </pc:sldChg>
    </pc:docChg>
  </pc:docChgLst>
  <pc:docChgLst>
    <pc:chgData name="Utente guest" providerId="Windows Live" clId="Web-{FB68D5EE-263A-4381-AA0D-BD68277D8F93}"/>
    <pc:docChg chg="addSld modSld sldOrd modSection">
      <pc:chgData name="Utente guest" userId="" providerId="Windows Live" clId="Web-{FB68D5EE-263A-4381-AA0D-BD68277D8F93}" dt="2021-06-01T15:22:15.705" v="565" actId="20577"/>
      <pc:docMkLst>
        <pc:docMk/>
      </pc:docMkLst>
      <pc:sldChg chg="modSp">
        <pc:chgData name="Utente guest" userId="" providerId="Windows Live" clId="Web-{FB68D5EE-263A-4381-AA0D-BD68277D8F93}" dt="2021-06-01T14:18:10.470" v="292" actId="20577"/>
        <pc:sldMkLst>
          <pc:docMk/>
          <pc:sldMk cId="3727552200" sldId="259"/>
        </pc:sldMkLst>
        <pc:spChg chg="mod">
          <ac:chgData name="Utente guest" userId="" providerId="Windows Live" clId="Web-{FB68D5EE-263A-4381-AA0D-BD68277D8F93}" dt="2021-06-01T14:18:10.470" v="292" actId="20577"/>
          <ac:spMkLst>
            <pc:docMk/>
            <pc:sldMk cId="3727552200" sldId="259"/>
            <ac:spMk id="4" creationId="{EB866CC2-B024-4565-9E57-DDA3BCD9066A}"/>
          </ac:spMkLst>
        </pc:spChg>
      </pc:sldChg>
      <pc:sldChg chg="modSp">
        <pc:chgData name="Utente guest" userId="" providerId="Windows Live" clId="Web-{FB68D5EE-263A-4381-AA0D-BD68277D8F93}" dt="2021-06-01T13:52:33.758" v="142" actId="20577"/>
        <pc:sldMkLst>
          <pc:docMk/>
          <pc:sldMk cId="454804502" sldId="261"/>
        </pc:sldMkLst>
        <pc:spChg chg="mod">
          <ac:chgData name="Utente guest" userId="" providerId="Windows Live" clId="Web-{FB68D5EE-263A-4381-AA0D-BD68277D8F93}" dt="2021-06-01T13:52:33.758" v="142" actId="20577"/>
          <ac:spMkLst>
            <pc:docMk/>
            <pc:sldMk cId="454804502" sldId="261"/>
            <ac:spMk id="3" creationId="{8CDEC847-E9FA-49FF-BAD9-93C23970BB6B}"/>
          </ac:spMkLst>
        </pc:spChg>
      </pc:sldChg>
      <pc:sldChg chg="addSp delSp modSp">
        <pc:chgData name="Utente guest" userId="" providerId="Windows Live" clId="Web-{FB68D5EE-263A-4381-AA0D-BD68277D8F93}" dt="2021-06-01T14:38:11.974" v="329" actId="20577"/>
        <pc:sldMkLst>
          <pc:docMk/>
          <pc:sldMk cId="1014551272" sldId="263"/>
        </pc:sldMkLst>
        <pc:spChg chg="add mod">
          <ac:chgData name="Utente guest" userId="" providerId="Windows Live" clId="Web-{FB68D5EE-263A-4381-AA0D-BD68277D8F93}" dt="2021-06-01T13:37:17.102" v="8" actId="20577"/>
          <ac:spMkLst>
            <pc:docMk/>
            <pc:sldMk cId="1014551272" sldId="263"/>
            <ac:spMk id="3" creationId="{8D8290E7-C1DC-4CAA-9084-0E5B74284351}"/>
          </ac:spMkLst>
        </pc:spChg>
        <pc:spChg chg="add del">
          <ac:chgData name="Utente guest" userId="" providerId="Windows Live" clId="Web-{FB68D5EE-263A-4381-AA0D-BD68277D8F93}" dt="2021-06-01T13:44:38.890" v="10"/>
          <ac:spMkLst>
            <pc:docMk/>
            <pc:sldMk cId="1014551272" sldId="263"/>
            <ac:spMk id="4" creationId="{C4AE567D-9545-46D9-9D30-BBCB8408A62C}"/>
          </ac:spMkLst>
        </pc:spChg>
        <pc:spChg chg="add del mod">
          <ac:chgData name="Utente guest" userId="" providerId="Windows Live" clId="Web-{FB68D5EE-263A-4381-AA0D-BD68277D8F93}" dt="2021-06-01T13:49:39.505" v="110"/>
          <ac:spMkLst>
            <pc:docMk/>
            <pc:sldMk cId="1014551272" sldId="263"/>
            <ac:spMk id="6" creationId="{B0993B7C-A53A-4820-B262-B952CD8835AA}"/>
          </ac:spMkLst>
        </pc:spChg>
        <pc:spChg chg="add del mod">
          <ac:chgData name="Utente guest" userId="" providerId="Windows Live" clId="Web-{FB68D5EE-263A-4381-AA0D-BD68277D8F93}" dt="2021-06-01T13:50:00.443" v="114"/>
          <ac:spMkLst>
            <pc:docMk/>
            <pc:sldMk cId="1014551272" sldId="263"/>
            <ac:spMk id="7" creationId="{4A3C6DAC-6667-4EBB-9178-41A5EFF58DDB}"/>
          </ac:spMkLst>
        </pc:spChg>
        <pc:spChg chg="add mod">
          <ac:chgData name="Utente guest" userId="" providerId="Windows Live" clId="Web-{FB68D5EE-263A-4381-AA0D-BD68277D8F93}" dt="2021-06-01T14:38:11.974" v="329" actId="20577"/>
          <ac:spMkLst>
            <pc:docMk/>
            <pc:sldMk cId="1014551272" sldId="263"/>
            <ac:spMk id="9" creationId="{B7B398FD-11D8-4B66-8CD5-300A1871C868}"/>
          </ac:spMkLst>
        </pc:spChg>
      </pc:sldChg>
      <pc:sldChg chg="modSp">
        <pc:chgData name="Utente guest" userId="" providerId="Windows Live" clId="Web-{FB68D5EE-263A-4381-AA0D-BD68277D8F93}" dt="2021-06-01T15:13:38.275" v="477" actId="20577"/>
        <pc:sldMkLst>
          <pc:docMk/>
          <pc:sldMk cId="1520066137" sldId="264"/>
        </pc:sldMkLst>
        <pc:spChg chg="mod">
          <ac:chgData name="Utente guest" userId="" providerId="Windows Live" clId="Web-{FB68D5EE-263A-4381-AA0D-BD68277D8F93}" dt="2021-06-01T15:13:38.275" v="477" actId="20577"/>
          <ac:spMkLst>
            <pc:docMk/>
            <pc:sldMk cId="1520066137" sldId="264"/>
            <ac:spMk id="2" creationId="{D56CAC12-04E7-47E8-906E-814DB0BA81EA}"/>
          </ac:spMkLst>
        </pc:spChg>
      </pc:sldChg>
      <pc:sldChg chg="addSp delSp modSp new ord">
        <pc:chgData name="Utente guest" userId="" providerId="Windows Live" clId="Web-{FB68D5EE-263A-4381-AA0D-BD68277D8F93}" dt="2021-06-01T15:22:15.705" v="565" actId="20577"/>
        <pc:sldMkLst>
          <pc:docMk/>
          <pc:sldMk cId="2904629529" sldId="265"/>
        </pc:sldMkLst>
        <pc:spChg chg="del">
          <ac:chgData name="Utente guest" userId="" providerId="Windows Live" clId="Web-{FB68D5EE-263A-4381-AA0D-BD68277D8F93}" dt="2021-06-01T14:47:43.484" v="333"/>
          <ac:spMkLst>
            <pc:docMk/>
            <pc:sldMk cId="2904629529" sldId="265"/>
            <ac:spMk id="2" creationId="{C3FB585D-20C3-44BA-8732-85D06DE10DC8}"/>
          </ac:spMkLst>
        </pc:spChg>
        <pc:spChg chg="del">
          <ac:chgData name="Utente guest" userId="" providerId="Windows Live" clId="Web-{FB68D5EE-263A-4381-AA0D-BD68277D8F93}" dt="2021-06-01T14:47:43.484" v="332"/>
          <ac:spMkLst>
            <pc:docMk/>
            <pc:sldMk cId="2904629529" sldId="265"/>
            <ac:spMk id="3" creationId="{E17F44DE-267A-4AD9-B924-C9E7CE0E68F1}"/>
          </ac:spMkLst>
        </pc:spChg>
        <pc:spChg chg="add mod">
          <ac:chgData name="Utente guest" userId="" providerId="Windows Live" clId="Web-{FB68D5EE-263A-4381-AA0D-BD68277D8F93}" dt="2021-06-01T15:22:15.705" v="565" actId="20577"/>
          <ac:spMkLst>
            <pc:docMk/>
            <pc:sldMk cId="2904629529" sldId="265"/>
            <ac:spMk id="5" creationId="{547B7B68-8863-4F09-B4D7-676839A090CB}"/>
          </ac:spMkLst>
        </pc:spChg>
      </pc:sldChg>
    </pc:docChg>
  </pc:docChgLst>
  <pc:docChgLst>
    <pc:chgData name="Davide Romano" userId="c3ac3c10d9ce9e2a" providerId="LiveId" clId="{B14B8130-7782-43EB-987D-49D23A567CB4}"/>
    <pc:docChg chg="undo redo custSel addSld delSld modSld sldOrd addSection delSection modSection">
      <pc:chgData name="Davide Romano" userId="c3ac3c10d9ce9e2a" providerId="LiveId" clId="{B14B8130-7782-43EB-987D-49D23A567CB4}" dt="2021-06-08T16:39:39.205" v="12809" actId="1076"/>
      <pc:docMkLst>
        <pc:docMk/>
      </pc:docMkLst>
      <pc:sldChg chg="modSp mod">
        <pc:chgData name="Davide Romano" userId="c3ac3c10d9ce9e2a" providerId="LiveId" clId="{B14B8130-7782-43EB-987D-49D23A567CB4}" dt="2021-06-08T09:47:55.043" v="12261" actId="113"/>
        <pc:sldMkLst>
          <pc:docMk/>
          <pc:sldMk cId="3539450417" sldId="256"/>
        </pc:sldMkLst>
        <pc:spChg chg="mod">
          <ac:chgData name="Davide Romano" userId="c3ac3c10d9ce9e2a" providerId="LiveId" clId="{B14B8130-7782-43EB-987D-49D23A567CB4}" dt="2021-06-06T15:27:26.255" v="11910" actId="207"/>
          <ac:spMkLst>
            <pc:docMk/>
            <pc:sldMk cId="3539450417" sldId="256"/>
            <ac:spMk id="4" creationId="{68FFAE1F-DCC3-44F6-B9A0-2F2ABD36CEF3}"/>
          </ac:spMkLst>
        </pc:spChg>
        <pc:spChg chg="mod">
          <ac:chgData name="Davide Romano" userId="c3ac3c10d9ce9e2a" providerId="LiveId" clId="{B14B8130-7782-43EB-987D-49D23A567CB4}" dt="2021-06-08T09:47:55.043" v="12261" actId="113"/>
          <ac:spMkLst>
            <pc:docMk/>
            <pc:sldMk cId="3539450417" sldId="256"/>
            <ac:spMk id="5" creationId="{34FBF581-0D37-4C99-A911-DC18F3791DE8}"/>
          </ac:spMkLst>
        </pc:spChg>
        <pc:spChg chg="mod">
          <ac:chgData name="Davide Romano" userId="c3ac3c10d9ce9e2a" providerId="LiveId" clId="{B14B8130-7782-43EB-987D-49D23A567CB4}" dt="2021-06-06T15:26:28.653" v="11904" actId="207"/>
          <ac:spMkLst>
            <pc:docMk/>
            <pc:sldMk cId="3539450417" sldId="256"/>
            <ac:spMk id="6" creationId="{EA6752B8-AD50-4805-B443-4C0A56A5767A}"/>
          </ac:spMkLst>
        </pc:spChg>
      </pc:sldChg>
      <pc:sldChg chg="addSp delSp modSp mod">
        <pc:chgData name="Davide Romano" userId="c3ac3c10d9ce9e2a" providerId="LiveId" clId="{B14B8130-7782-43EB-987D-49D23A567CB4}" dt="2021-06-06T15:26:19.520" v="11898" actId="20577"/>
        <pc:sldMkLst>
          <pc:docMk/>
          <pc:sldMk cId="4183486380" sldId="257"/>
        </pc:sldMkLst>
        <pc:spChg chg="add mod">
          <ac:chgData name="Davide Romano" userId="c3ac3c10d9ce9e2a" providerId="LiveId" clId="{B14B8130-7782-43EB-987D-49D23A567CB4}" dt="2021-06-03T14:47:16.969" v="7765" actId="1076"/>
          <ac:spMkLst>
            <pc:docMk/>
            <pc:sldMk cId="4183486380" sldId="257"/>
            <ac:spMk id="2" creationId="{CCC478D7-A4BF-4F10-AD4C-7478E9C4EAD1}"/>
          </ac:spMkLst>
        </pc:spChg>
        <pc:spChg chg="del mod">
          <ac:chgData name="Davide Romano" userId="c3ac3c10d9ce9e2a" providerId="LiveId" clId="{B14B8130-7782-43EB-987D-49D23A567CB4}" dt="2021-06-05T16:30:54.712" v="11487" actId="478"/>
          <ac:spMkLst>
            <pc:docMk/>
            <pc:sldMk cId="4183486380" sldId="257"/>
            <ac:spMk id="3" creationId="{40C0C029-AB8E-43C0-81D8-D5AC3A2A764E}"/>
          </ac:spMkLst>
        </pc:spChg>
        <pc:spChg chg="del mod">
          <ac:chgData name="Davide Romano" userId="c3ac3c10d9ce9e2a" providerId="LiveId" clId="{B14B8130-7782-43EB-987D-49D23A567CB4}" dt="2021-06-03T13:31:00.206" v="6777"/>
          <ac:spMkLst>
            <pc:docMk/>
            <pc:sldMk cId="4183486380" sldId="257"/>
            <ac:spMk id="4" creationId="{DA05A9BE-CE3C-4E17-AF46-ADFA0246EF26}"/>
          </ac:spMkLst>
        </pc:spChg>
        <pc:spChg chg="add mod">
          <ac:chgData name="Davide Romano" userId="c3ac3c10d9ce9e2a" providerId="LiveId" clId="{B14B8130-7782-43EB-987D-49D23A567CB4}" dt="2021-06-05T17:33:38.077" v="11860" actId="20577"/>
          <ac:spMkLst>
            <pc:docMk/>
            <pc:sldMk cId="4183486380" sldId="257"/>
            <ac:spMk id="5" creationId="{9B5E12BC-4A19-4D6D-9F7C-0E6EA85A9B0F}"/>
          </ac:spMkLst>
        </pc:spChg>
        <pc:spChg chg="mod">
          <ac:chgData name="Davide Romano" userId="c3ac3c10d9ce9e2a" providerId="LiveId" clId="{B14B8130-7782-43EB-987D-49D23A567CB4}" dt="2021-06-03T14:57:45.638" v="7901" actId="255"/>
          <ac:spMkLst>
            <pc:docMk/>
            <pc:sldMk cId="4183486380" sldId="257"/>
            <ac:spMk id="6" creationId="{AF724172-295E-46FF-B497-74462AA6CF2A}"/>
          </ac:spMkLst>
        </pc:spChg>
        <pc:spChg chg="add mod">
          <ac:chgData name="Davide Romano" userId="c3ac3c10d9ce9e2a" providerId="LiveId" clId="{B14B8130-7782-43EB-987D-49D23A567CB4}" dt="2021-06-05T17:34:26.361" v="11861" actId="1076"/>
          <ac:spMkLst>
            <pc:docMk/>
            <pc:sldMk cId="4183486380" sldId="257"/>
            <ac:spMk id="7" creationId="{3255F5B4-723B-415F-BD72-C616395BA102}"/>
          </ac:spMkLst>
        </pc:spChg>
        <pc:spChg chg="add mod">
          <ac:chgData name="Davide Romano" userId="c3ac3c10d9ce9e2a" providerId="LiveId" clId="{B14B8130-7782-43EB-987D-49D23A567CB4}" dt="2021-06-06T15:26:19.520" v="11898" actId="20577"/>
          <ac:spMkLst>
            <pc:docMk/>
            <pc:sldMk cId="4183486380" sldId="257"/>
            <ac:spMk id="8" creationId="{0FFF603D-C33B-42AF-9A91-BCA1C662274B}"/>
          </ac:spMkLst>
        </pc:spChg>
        <pc:spChg chg="add mod">
          <ac:chgData name="Davide Romano" userId="c3ac3c10d9ce9e2a" providerId="LiveId" clId="{B14B8130-7782-43EB-987D-49D23A567CB4}" dt="2021-06-03T15:06:57.080" v="8187" actId="1076"/>
          <ac:spMkLst>
            <pc:docMk/>
            <pc:sldMk cId="4183486380" sldId="257"/>
            <ac:spMk id="9" creationId="{94E5A92D-84F2-4CC6-B4C0-4F03652DF892}"/>
          </ac:spMkLst>
        </pc:spChg>
        <pc:spChg chg="add mod">
          <ac:chgData name="Davide Romano" userId="c3ac3c10d9ce9e2a" providerId="LiveId" clId="{B14B8130-7782-43EB-987D-49D23A567CB4}" dt="2021-06-03T15:06:59.522" v="8188" actId="1076"/>
          <ac:spMkLst>
            <pc:docMk/>
            <pc:sldMk cId="4183486380" sldId="257"/>
            <ac:spMk id="10" creationId="{A0179B4B-D30E-4233-988B-83A42B69A715}"/>
          </ac:spMkLst>
        </pc:spChg>
        <pc:spChg chg="add mod">
          <ac:chgData name="Davide Romano" userId="c3ac3c10d9ce9e2a" providerId="LiveId" clId="{B14B8130-7782-43EB-987D-49D23A567CB4}" dt="2021-06-03T15:06:53.941" v="8186" actId="404"/>
          <ac:spMkLst>
            <pc:docMk/>
            <pc:sldMk cId="4183486380" sldId="257"/>
            <ac:spMk id="11" creationId="{523B4FBB-3B63-44B9-94FF-4F7925E557BC}"/>
          </ac:spMkLst>
        </pc:spChg>
        <pc:spChg chg="add mod">
          <ac:chgData name="Davide Romano" userId="c3ac3c10d9ce9e2a" providerId="LiveId" clId="{B14B8130-7782-43EB-987D-49D23A567CB4}" dt="2021-06-05T16:41:07.498" v="11596" actId="20577"/>
          <ac:spMkLst>
            <pc:docMk/>
            <pc:sldMk cId="4183486380" sldId="257"/>
            <ac:spMk id="12" creationId="{1BCA5EC5-79BD-453B-B030-9A68B4EA7CA0}"/>
          </ac:spMkLst>
        </pc:spChg>
        <pc:spChg chg="add mod">
          <ac:chgData name="Davide Romano" userId="c3ac3c10d9ce9e2a" providerId="LiveId" clId="{B14B8130-7782-43EB-987D-49D23A567CB4}" dt="2021-06-06T15:26:16.280" v="11897" actId="207"/>
          <ac:spMkLst>
            <pc:docMk/>
            <pc:sldMk cId="4183486380" sldId="257"/>
            <ac:spMk id="13" creationId="{DD80EDEF-DF2C-40F2-9471-73653433E605}"/>
          </ac:spMkLst>
        </pc:spChg>
        <pc:spChg chg="add mod">
          <ac:chgData name="Davide Romano" userId="c3ac3c10d9ce9e2a" providerId="LiveId" clId="{B14B8130-7782-43EB-987D-49D23A567CB4}" dt="2021-06-05T16:31:02.160" v="11488" actId="1076"/>
          <ac:spMkLst>
            <pc:docMk/>
            <pc:sldMk cId="4183486380" sldId="257"/>
            <ac:spMk id="14" creationId="{8AE3BF7C-451E-46A8-96E1-E962A3FAA25D}"/>
          </ac:spMkLst>
        </pc:spChg>
      </pc:sldChg>
      <pc:sldChg chg="addSp delSp modSp mod setBg">
        <pc:chgData name="Davide Romano" userId="c3ac3c10d9ce9e2a" providerId="LiveId" clId="{B14B8130-7782-43EB-987D-49D23A567CB4}" dt="2021-06-05T14:44:06.545" v="11195" actId="931"/>
        <pc:sldMkLst>
          <pc:docMk/>
          <pc:sldMk cId="2726428701" sldId="258"/>
        </pc:sldMkLst>
        <pc:spChg chg="add">
          <ac:chgData name="Davide Romano" userId="c3ac3c10d9ce9e2a" providerId="LiveId" clId="{B14B8130-7782-43EB-987D-49D23A567CB4}" dt="2021-05-30T13:49:05.981" v="1056" actId="26606"/>
          <ac:spMkLst>
            <pc:docMk/>
            <pc:sldMk cId="2726428701" sldId="258"/>
            <ac:spMk id="9" creationId="{AB8C311F-7253-4AED-9701-7FC0708C41C7}"/>
          </ac:spMkLst>
        </pc:spChg>
        <pc:spChg chg="add">
          <ac:chgData name="Davide Romano" userId="c3ac3c10d9ce9e2a" providerId="LiveId" clId="{B14B8130-7782-43EB-987D-49D23A567CB4}" dt="2021-05-30T13:49:05.981" v="1056" actId="26606"/>
          <ac:spMkLst>
            <pc:docMk/>
            <pc:sldMk cId="2726428701" sldId="258"/>
            <ac:spMk id="11" creationId="{E2384209-CB15-4CDF-9D31-C44FD9A3F20D}"/>
          </ac:spMkLst>
        </pc:spChg>
        <pc:spChg chg="add">
          <ac:chgData name="Davide Romano" userId="c3ac3c10d9ce9e2a" providerId="LiveId" clId="{B14B8130-7782-43EB-987D-49D23A567CB4}" dt="2021-05-30T13:49:05.981" v="1056" actId="26606"/>
          <ac:spMkLst>
            <pc:docMk/>
            <pc:sldMk cId="2726428701" sldId="258"/>
            <ac:spMk id="13" creationId="{2633B3B5-CC90-43F0-8714-D31D1F3F0209}"/>
          </ac:spMkLst>
        </pc:spChg>
        <pc:spChg chg="add">
          <ac:chgData name="Davide Romano" userId="c3ac3c10d9ce9e2a" providerId="LiveId" clId="{B14B8130-7782-43EB-987D-49D23A567CB4}" dt="2021-05-30T13:49:05.981" v="1056" actId="26606"/>
          <ac:spMkLst>
            <pc:docMk/>
            <pc:sldMk cId="2726428701" sldId="258"/>
            <ac:spMk id="15" creationId="{A8D57A06-A426-446D-B02C-A2DC6B62E45E}"/>
          </ac:spMkLst>
        </pc:spChg>
        <pc:picChg chg="del">
          <ac:chgData name="Davide Romano" userId="c3ac3c10d9ce9e2a" providerId="LiveId" clId="{B14B8130-7782-43EB-987D-49D23A567CB4}" dt="2021-05-30T12:55:08.362" v="3" actId="478"/>
          <ac:picMkLst>
            <pc:docMk/>
            <pc:sldMk cId="2726428701" sldId="258"/>
            <ac:picMk id="3" creationId="{83FB1919-9DDE-4105-9650-12F432A43906}"/>
          </ac:picMkLst>
        </pc:picChg>
        <pc:picChg chg="add mod">
          <ac:chgData name="Davide Romano" userId="c3ac3c10d9ce9e2a" providerId="LiveId" clId="{B14B8130-7782-43EB-987D-49D23A567CB4}" dt="2021-06-05T14:44:06.545" v="11195" actId="931"/>
          <ac:picMkLst>
            <pc:docMk/>
            <pc:sldMk cId="2726428701" sldId="258"/>
            <ac:picMk id="3" creationId="{BFE4FD36-8400-46BD-A857-665D9CB7EB47}"/>
          </ac:picMkLst>
        </pc:picChg>
        <pc:picChg chg="add del mod">
          <ac:chgData name="Davide Romano" userId="c3ac3c10d9ce9e2a" providerId="LiveId" clId="{B14B8130-7782-43EB-987D-49D23A567CB4}" dt="2021-06-05T14:44:01.192" v="11194" actId="478"/>
          <ac:picMkLst>
            <pc:docMk/>
            <pc:sldMk cId="2726428701" sldId="258"/>
            <ac:picMk id="4" creationId="{5C4B816E-72DE-4A9C-BF49-BA03B85DD57F}"/>
          </ac:picMkLst>
        </pc:picChg>
      </pc:sldChg>
      <pc:sldChg chg="modSp mod">
        <pc:chgData name="Davide Romano" userId="c3ac3c10d9ce9e2a" providerId="LiveId" clId="{B14B8130-7782-43EB-987D-49D23A567CB4}" dt="2021-06-03T15:55:20.758" v="9466" actId="20577"/>
        <pc:sldMkLst>
          <pc:docMk/>
          <pc:sldMk cId="3727552200" sldId="259"/>
        </pc:sldMkLst>
        <pc:spChg chg="mod">
          <ac:chgData name="Davide Romano" userId="c3ac3c10d9ce9e2a" providerId="LiveId" clId="{B14B8130-7782-43EB-987D-49D23A567CB4}" dt="2021-06-03T15:55:20.758" v="9466" actId="20577"/>
          <ac:spMkLst>
            <pc:docMk/>
            <pc:sldMk cId="3727552200" sldId="259"/>
            <ac:spMk id="4" creationId="{EB866CC2-B024-4565-9E57-DDA3BCD9066A}"/>
          </ac:spMkLst>
        </pc:spChg>
      </pc:sldChg>
      <pc:sldChg chg="addSp delSp modSp new mod">
        <pc:chgData name="Davide Romano" userId="c3ac3c10d9ce9e2a" providerId="LiveId" clId="{B14B8130-7782-43EB-987D-49D23A567CB4}" dt="2021-06-05T16:41:19.703" v="11598" actId="2"/>
        <pc:sldMkLst>
          <pc:docMk/>
          <pc:sldMk cId="3833303443" sldId="260"/>
        </pc:sldMkLst>
        <pc:spChg chg="del">
          <ac:chgData name="Davide Romano" userId="c3ac3c10d9ce9e2a" providerId="LiveId" clId="{B14B8130-7782-43EB-987D-49D23A567CB4}" dt="2021-05-30T13:03:01.944" v="61" actId="478"/>
          <ac:spMkLst>
            <pc:docMk/>
            <pc:sldMk cId="3833303443" sldId="260"/>
            <ac:spMk id="2" creationId="{B1E6ED70-16C0-4E15-9963-86DE6A0273FE}"/>
          </ac:spMkLst>
        </pc:spChg>
        <pc:spChg chg="del">
          <ac:chgData name="Davide Romano" userId="c3ac3c10d9ce9e2a" providerId="LiveId" clId="{B14B8130-7782-43EB-987D-49D23A567CB4}" dt="2021-05-30T13:03:08.701" v="62" actId="478"/>
          <ac:spMkLst>
            <pc:docMk/>
            <pc:sldMk cId="3833303443" sldId="260"/>
            <ac:spMk id="3" creationId="{1200E35A-3CF2-4EB2-97A9-213167462203}"/>
          </ac:spMkLst>
        </pc:spChg>
        <pc:spChg chg="add mod">
          <ac:chgData name="Davide Romano" userId="c3ac3c10d9ce9e2a" providerId="LiveId" clId="{B14B8130-7782-43EB-987D-49D23A567CB4}" dt="2021-06-05T16:41:19.703" v="11598" actId="2"/>
          <ac:spMkLst>
            <pc:docMk/>
            <pc:sldMk cId="3833303443" sldId="260"/>
            <ac:spMk id="4" creationId="{A9C541D1-00EC-4469-9C23-DFB772363D95}"/>
          </ac:spMkLst>
        </pc:spChg>
        <pc:spChg chg="add mod">
          <ac:chgData name="Davide Romano" userId="c3ac3c10d9ce9e2a" providerId="LiveId" clId="{B14B8130-7782-43EB-987D-49D23A567CB4}" dt="2021-05-30T13:22:37.555" v="510" actId="1076"/>
          <ac:spMkLst>
            <pc:docMk/>
            <pc:sldMk cId="3833303443" sldId="260"/>
            <ac:spMk id="5" creationId="{CA0CC497-A9E1-48CD-A560-F717975D53F5}"/>
          </ac:spMkLst>
        </pc:spChg>
      </pc:sldChg>
      <pc:sldChg chg="addSp modSp new mod">
        <pc:chgData name="Davide Romano" userId="c3ac3c10d9ce9e2a" providerId="LiveId" clId="{B14B8130-7782-43EB-987D-49D23A567CB4}" dt="2021-06-08T09:46:43.346" v="12192" actId="115"/>
        <pc:sldMkLst>
          <pc:docMk/>
          <pc:sldMk cId="454804502" sldId="261"/>
        </pc:sldMkLst>
        <pc:spChg chg="mod">
          <ac:chgData name="Davide Romano" userId="c3ac3c10d9ce9e2a" providerId="LiveId" clId="{B14B8130-7782-43EB-987D-49D23A567CB4}" dt="2021-05-30T15:03:23.387" v="1793" actId="1076"/>
          <ac:spMkLst>
            <pc:docMk/>
            <pc:sldMk cId="454804502" sldId="261"/>
            <ac:spMk id="2" creationId="{B12B455F-CC9C-4839-BD75-0D4670EDF7B8}"/>
          </ac:spMkLst>
        </pc:spChg>
        <pc:spChg chg="mod">
          <ac:chgData name="Davide Romano" userId="c3ac3c10d9ce9e2a" providerId="LiveId" clId="{B14B8130-7782-43EB-987D-49D23A567CB4}" dt="2021-06-08T09:46:43.346" v="12192" actId="115"/>
          <ac:spMkLst>
            <pc:docMk/>
            <pc:sldMk cId="454804502" sldId="261"/>
            <ac:spMk id="3" creationId="{8CDEC847-E9FA-49FF-BAD9-93C23970BB6B}"/>
          </ac:spMkLst>
        </pc:spChg>
        <pc:spChg chg="add mod">
          <ac:chgData name="Davide Romano" userId="c3ac3c10d9ce9e2a" providerId="LiveId" clId="{B14B8130-7782-43EB-987D-49D23A567CB4}" dt="2021-06-02T08:42:47.360" v="3754" actId="20577"/>
          <ac:spMkLst>
            <pc:docMk/>
            <pc:sldMk cId="454804502" sldId="261"/>
            <ac:spMk id="4" creationId="{CD058A57-BF0A-4C61-A0D5-C46DB6977323}"/>
          </ac:spMkLst>
        </pc:spChg>
      </pc:sldChg>
      <pc:sldChg chg="addSp delSp modSp new mod setBg setClrOvrMap">
        <pc:chgData name="Davide Romano" userId="c3ac3c10d9ce9e2a" providerId="LiveId" clId="{B14B8130-7782-43EB-987D-49D23A567CB4}" dt="2021-06-05T16:16:02.978" v="11431"/>
        <pc:sldMkLst>
          <pc:docMk/>
          <pc:sldMk cId="2262558534" sldId="262"/>
        </pc:sldMkLst>
        <pc:spChg chg="del">
          <ac:chgData name="Davide Romano" userId="c3ac3c10d9ce9e2a" providerId="LiveId" clId="{B14B8130-7782-43EB-987D-49D23A567CB4}" dt="2021-05-30T13:48:05.616" v="1044" actId="478"/>
          <ac:spMkLst>
            <pc:docMk/>
            <pc:sldMk cId="2262558534" sldId="262"/>
            <ac:spMk id="2" creationId="{911D5A8E-C8FB-4F03-A2D6-CE61F59D9167}"/>
          </ac:spMkLst>
        </pc:spChg>
        <pc:spChg chg="add del mod">
          <ac:chgData name="Davide Romano" userId="c3ac3c10d9ce9e2a" providerId="LiveId" clId="{B14B8130-7782-43EB-987D-49D23A567CB4}" dt="2021-06-05T13:29:25.483" v="11160" actId="478"/>
          <ac:spMkLst>
            <pc:docMk/>
            <pc:sldMk cId="2262558534" sldId="262"/>
            <ac:spMk id="2" creationId="{C8B5106E-9AE1-4557-AFD5-09A6E56AF0E1}"/>
          </ac:spMkLst>
        </pc:spChg>
        <pc:spChg chg="del">
          <ac:chgData name="Davide Romano" userId="c3ac3c10d9ce9e2a" providerId="LiveId" clId="{B14B8130-7782-43EB-987D-49D23A567CB4}" dt="2021-05-30T13:48:07.316" v="1045" actId="478"/>
          <ac:spMkLst>
            <pc:docMk/>
            <pc:sldMk cId="2262558534" sldId="262"/>
            <ac:spMk id="3" creationId="{E60DF268-E7C2-4C6F-AD91-1674026AF2F9}"/>
          </ac:spMkLst>
        </pc:spChg>
        <pc:spChg chg="add del">
          <ac:chgData name="Davide Romano" userId="c3ac3c10d9ce9e2a" providerId="LiveId" clId="{B14B8130-7782-43EB-987D-49D23A567CB4}" dt="2021-05-30T13:48:37.614" v="1054" actId="26606"/>
          <ac:spMkLst>
            <pc:docMk/>
            <pc:sldMk cId="2262558534" sldId="262"/>
            <ac:spMk id="7" creationId="{32BC26D8-82FB-445E-AA49-62A77D7C1EE0}"/>
          </ac:spMkLst>
        </pc:spChg>
        <pc:spChg chg="add del">
          <ac:chgData name="Davide Romano" userId="c3ac3c10d9ce9e2a" providerId="LiveId" clId="{B14B8130-7782-43EB-987D-49D23A567CB4}" dt="2021-05-30T13:48:37.614" v="1054" actId="26606"/>
          <ac:spMkLst>
            <pc:docMk/>
            <pc:sldMk cId="2262558534" sldId="262"/>
            <ac:spMk id="8" creationId="{CB44330D-EA18-4254-AA95-EB49948539B8}"/>
          </ac:spMkLst>
        </pc:spChg>
        <pc:spChg chg="add del">
          <ac:chgData name="Davide Romano" userId="c3ac3c10d9ce9e2a" providerId="LiveId" clId="{B14B8130-7782-43EB-987D-49D23A567CB4}" dt="2021-05-30T13:48:26.661" v="1048" actId="26606"/>
          <ac:spMkLst>
            <pc:docMk/>
            <pc:sldMk cId="2262558534" sldId="262"/>
            <ac:spMk id="10" creationId="{AB8C311F-7253-4AED-9701-7FC0708C41C7}"/>
          </ac:spMkLst>
        </pc:spChg>
        <pc:spChg chg="add">
          <ac:chgData name="Davide Romano" userId="c3ac3c10d9ce9e2a" providerId="LiveId" clId="{B14B8130-7782-43EB-987D-49D23A567CB4}" dt="2021-05-30T13:48:37.629" v="1055" actId="26606"/>
          <ac:spMkLst>
            <pc:docMk/>
            <pc:sldMk cId="2262558534" sldId="262"/>
            <ac:spMk id="11" creationId="{AB8C311F-7253-4AED-9701-7FC0708C41C7}"/>
          </ac:spMkLst>
        </pc:spChg>
        <pc:spChg chg="add del">
          <ac:chgData name="Davide Romano" userId="c3ac3c10d9ce9e2a" providerId="LiveId" clId="{B14B8130-7782-43EB-987D-49D23A567CB4}" dt="2021-05-30T13:48:26.661" v="1048" actId="26606"/>
          <ac:spMkLst>
            <pc:docMk/>
            <pc:sldMk cId="2262558534" sldId="262"/>
            <ac:spMk id="12" creationId="{E2384209-CB15-4CDF-9D31-C44FD9A3F20D}"/>
          </ac:spMkLst>
        </pc:spChg>
        <pc:spChg chg="add">
          <ac:chgData name="Davide Romano" userId="c3ac3c10d9ce9e2a" providerId="LiveId" clId="{B14B8130-7782-43EB-987D-49D23A567CB4}" dt="2021-05-30T13:48:37.629" v="1055" actId="26606"/>
          <ac:spMkLst>
            <pc:docMk/>
            <pc:sldMk cId="2262558534" sldId="262"/>
            <ac:spMk id="13" creationId="{E2384209-CB15-4CDF-9D31-C44FD9A3F20D}"/>
          </ac:spMkLst>
        </pc:spChg>
        <pc:spChg chg="add del">
          <ac:chgData name="Davide Romano" userId="c3ac3c10d9ce9e2a" providerId="LiveId" clId="{B14B8130-7782-43EB-987D-49D23A567CB4}" dt="2021-05-30T13:48:26.661" v="1048" actId="26606"/>
          <ac:spMkLst>
            <pc:docMk/>
            <pc:sldMk cId="2262558534" sldId="262"/>
            <ac:spMk id="14" creationId="{2633B3B5-CC90-43F0-8714-D31D1F3F0209}"/>
          </ac:spMkLst>
        </pc:spChg>
        <pc:spChg chg="add">
          <ac:chgData name="Davide Romano" userId="c3ac3c10d9ce9e2a" providerId="LiveId" clId="{B14B8130-7782-43EB-987D-49D23A567CB4}" dt="2021-05-30T13:48:37.629" v="1055" actId="26606"/>
          <ac:spMkLst>
            <pc:docMk/>
            <pc:sldMk cId="2262558534" sldId="262"/>
            <ac:spMk id="15" creationId="{2633B3B5-CC90-43F0-8714-D31D1F3F0209}"/>
          </ac:spMkLst>
        </pc:spChg>
        <pc:spChg chg="add del">
          <ac:chgData name="Davide Romano" userId="c3ac3c10d9ce9e2a" providerId="LiveId" clId="{B14B8130-7782-43EB-987D-49D23A567CB4}" dt="2021-05-30T13:48:26.661" v="1048" actId="26606"/>
          <ac:spMkLst>
            <pc:docMk/>
            <pc:sldMk cId="2262558534" sldId="262"/>
            <ac:spMk id="16" creationId="{A8D57A06-A426-446D-B02C-A2DC6B62E45E}"/>
          </ac:spMkLst>
        </pc:spChg>
        <pc:spChg chg="add">
          <ac:chgData name="Davide Romano" userId="c3ac3c10d9ce9e2a" providerId="LiveId" clId="{B14B8130-7782-43EB-987D-49D23A567CB4}" dt="2021-05-30T13:48:37.629" v="1055" actId="26606"/>
          <ac:spMkLst>
            <pc:docMk/>
            <pc:sldMk cId="2262558534" sldId="262"/>
            <ac:spMk id="17" creationId="{A8D57A06-A426-446D-B02C-A2DC6B62E45E}"/>
          </ac:spMkLst>
        </pc:spChg>
        <pc:spChg chg="add del">
          <ac:chgData name="Davide Romano" userId="c3ac3c10d9ce9e2a" providerId="LiveId" clId="{B14B8130-7782-43EB-987D-49D23A567CB4}" dt="2021-05-30T13:48:29.975" v="1050" actId="26606"/>
          <ac:spMkLst>
            <pc:docMk/>
            <pc:sldMk cId="2262558534" sldId="262"/>
            <ac:spMk id="18" creationId="{01D0AF59-99C3-4251-AB9A-C966C6AD4400}"/>
          </ac:spMkLst>
        </pc:spChg>
        <pc:spChg chg="add del">
          <ac:chgData name="Davide Romano" userId="c3ac3c10d9ce9e2a" providerId="LiveId" clId="{B14B8130-7782-43EB-987D-49D23A567CB4}" dt="2021-05-30T13:48:29.975" v="1050" actId="26606"/>
          <ac:spMkLst>
            <pc:docMk/>
            <pc:sldMk cId="2262558534" sldId="262"/>
            <ac:spMk id="19" creationId="{1855405F-37A2-4869-9154-F8BE3BECE6C3}"/>
          </ac:spMkLst>
        </pc:spChg>
        <pc:spChg chg="add del">
          <ac:chgData name="Davide Romano" userId="c3ac3c10d9ce9e2a" providerId="LiveId" clId="{B14B8130-7782-43EB-987D-49D23A567CB4}" dt="2021-06-02T08:46:29.235" v="3834" actId="34122"/>
          <ac:spMkLst>
            <pc:docMk/>
            <pc:sldMk cId="2262558534" sldId="262"/>
            <ac:spMk id="19" creationId="{D88C4956-6706-4AD7-9649-A9BB7E23F437}"/>
          </ac:spMkLst>
        </pc:spChg>
        <pc:grpChg chg="del mod">
          <ac:chgData name="Davide Romano" userId="c3ac3c10d9ce9e2a" providerId="LiveId" clId="{B14B8130-7782-43EB-987D-49D23A567CB4}" dt="2021-06-03T13:47:50.633" v="6789"/>
          <ac:grpSpMkLst>
            <pc:docMk/>
            <pc:sldMk cId="2262558534" sldId="262"/>
            <ac:grpSpMk id="12" creationId="{D009309F-F3EA-42A3-9E5C-DAE18FDB7407}"/>
          </ac:grpSpMkLst>
        </pc:grpChg>
        <pc:grpChg chg="del mod">
          <ac:chgData name="Davide Romano" userId="c3ac3c10d9ce9e2a" providerId="LiveId" clId="{B14B8130-7782-43EB-987D-49D23A567CB4}" dt="2021-06-05T14:07:34.869" v="11172" actId="478"/>
          <ac:grpSpMkLst>
            <pc:docMk/>
            <pc:sldMk cId="2262558534" sldId="262"/>
            <ac:grpSpMk id="14" creationId="{D7C1863B-8920-4E66-AAF6-945762BDE539}"/>
          </ac:grpSpMkLst>
        </pc:grpChg>
        <pc:grpChg chg="del mod">
          <ac:chgData name="Davide Romano" userId="c3ac3c10d9ce9e2a" providerId="LiveId" clId="{B14B8130-7782-43EB-987D-49D23A567CB4}" dt="2021-06-03T13:51:23.981" v="6828"/>
          <ac:grpSpMkLst>
            <pc:docMk/>
            <pc:sldMk cId="2262558534" sldId="262"/>
            <ac:grpSpMk id="22" creationId="{6A7C3F8C-7298-4860-9671-9836238BDC33}"/>
          </ac:grpSpMkLst>
        </pc:grpChg>
        <pc:grpChg chg="del mod">
          <ac:chgData name="Davide Romano" userId="c3ac3c10d9ce9e2a" providerId="LiveId" clId="{B14B8130-7782-43EB-987D-49D23A567CB4}" dt="2021-06-05T14:07:34.869" v="11172" actId="478"/>
          <ac:grpSpMkLst>
            <pc:docMk/>
            <pc:sldMk cId="2262558534" sldId="262"/>
            <ac:grpSpMk id="25" creationId="{4AA40901-9CA1-4E4C-9C68-A905AEB0CF87}"/>
          </ac:grpSpMkLst>
        </pc:grpChg>
        <pc:grpChg chg="del mod">
          <ac:chgData name="Davide Romano" userId="c3ac3c10d9ce9e2a" providerId="LiveId" clId="{B14B8130-7782-43EB-987D-49D23A567CB4}" dt="2021-06-03T13:49:53.227" v="6821"/>
          <ac:grpSpMkLst>
            <pc:docMk/>
            <pc:sldMk cId="2262558534" sldId="262"/>
            <ac:grpSpMk id="25" creationId="{73860EB8-B4DE-40E7-80BB-969789164DBA}"/>
          </ac:grpSpMkLst>
        </pc:grpChg>
        <pc:grpChg chg="del mod">
          <ac:chgData name="Davide Romano" userId="c3ac3c10d9ce9e2a" providerId="LiveId" clId="{B14B8130-7782-43EB-987D-49D23A567CB4}" dt="2021-06-05T14:07:34.869" v="11172" actId="478"/>
          <ac:grpSpMkLst>
            <pc:docMk/>
            <pc:sldMk cId="2262558534" sldId="262"/>
            <ac:grpSpMk id="46" creationId="{74DEFA75-2554-4ABE-B9F9-9761DFF87A21}"/>
          </ac:grpSpMkLst>
        </pc:grpChg>
        <pc:grpChg chg="del mod">
          <ac:chgData name="Davide Romano" userId="c3ac3c10d9ce9e2a" providerId="LiveId" clId="{B14B8130-7782-43EB-987D-49D23A567CB4}" dt="2021-06-03T13:51:35.167" v="6839"/>
          <ac:grpSpMkLst>
            <pc:docMk/>
            <pc:sldMk cId="2262558534" sldId="262"/>
            <ac:grpSpMk id="55" creationId="{F918699E-0273-4C13-B167-366B4A37D8D2}"/>
          </ac:grpSpMkLst>
        </pc:grpChg>
        <pc:grpChg chg="del mod">
          <ac:chgData name="Davide Romano" userId="c3ac3c10d9ce9e2a" providerId="LiveId" clId="{B14B8130-7782-43EB-987D-49D23A567CB4}" dt="2021-06-03T13:52:28.784" v="6886"/>
          <ac:grpSpMkLst>
            <pc:docMk/>
            <pc:sldMk cId="2262558534" sldId="262"/>
            <ac:grpSpMk id="57" creationId="{1159C3F4-6872-4E53-9038-152963EC8C0B}"/>
          </ac:grpSpMkLst>
        </pc:grpChg>
        <pc:grpChg chg="del mod">
          <ac:chgData name="Davide Romano" userId="c3ac3c10d9ce9e2a" providerId="LiveId" clId="{B14B8130-7782-43EB-987D-49D23A567CB4}" dt="2021-06-05T13:27:48.432" v="11155"/>
          <ac:grpSpMkLst>
            <pc:docMk/>
            <pc:sldMk cId="2262558534" sldId="262"/>
            <ac:grpSpMk id="57" creationId="{2013C064-442B-4CD1-8532-D8C88C465A32}"/>
          </ac:grpSpMkLst>
        </pc:grpChg>
        <pc:grpChg chg="del mod">
          <ac:chgData name="Davide Romano" userId="c3ac3c10d9ce9e2a" providerId="LiveId" clId="{B14B8130-7782-43EB-987D-49D23A567CB4}" dt="2021-06-03T13:52:28.784" v="6886"/>
          <ac:grpSpMkLst>
            <pc:docMk/>
            <pc:sldMk cId="2262558534" sldId="262"/>
            <ac:grpSpMk id="68" creationId="{F0AF1481-A7FD-49E0-9CE7-2AAE4FF6A684}"/>
          </ac:grpSpMkLst>
        </pc:grpChg>
        <pc:grpChg chg="del mod">
          <ac:chgData name="Davide Romano" userId="c3ac3c10d9ce9e2a" providerId="LiveId" clId="{B14B8130-7782-43EB-987D-49D23A567CB4}" dt="2021-06-03T13:52:28.784" v="6886"/>
          <ac:grpSpMkLst>
            <pc:docMk/>
            <pc:sldMk cId="2262558534" sldId="262"/>
            <ac:grpSpMk id="76" creationId="{71D0159C-FCFE-4983-876A-0581E970770F}"/>
          </ac:grpSpMkLst>
        </pc:grpChg>
        <pc:grpChg chg="del mod">
          <ac:chgData name="Davide Romano" userId="c3ac3c10d9ce9e2a" providerId="LiveId" clId="{B14B8130-7782-43EB-987D-49D23A567CB4}" dt="2021-06-03T13:52:28.784" v="6886"/>
          <ac:grpSpMkLst>
            <pc:docMk/>
            <pc:sldMk cId="2262558534" sldId="262"/>
            <ac:grpSpMk id="82" creationId="{EEEF5E3E-B082-4CC3-9A42-7F9FE42BBE6D}"/>
          </ac:grpSpMkLst>
        </pc:grpChg>
        <pc:grpChg chg="del mod">
          <ac:chgData name="Davide Romano" userId="c3ac3c10d9ce9e2a" providerId="LiveId" clId="{B14B8130-7782-43EB-987D-49D23A567CB4}" dt="2021-06-05T13:27:07.317" v="11149"/>
          <ac:grpSpMkLst>
            <pc:docMk/>
            <pc:sldMk cId="2262558534" sldId="262"/>
            <ac:grpSpMk id="88" creationId="{6E167C97-B7AC-4B82-A035-EB776FCFF630}"/>
          </ac:grpSpMkLst>
        </pc:grpChg>
        <pc:grpChg chg="del mod">
          <ac:chgData name="Davide Romano" userId="c3ac3c10d9ce9e2a" providerId="LiveId" clId="{B14B8130-7782-43EB-987D-49D23A567CB4}" dt="2021-06-03T13:52:28.784" v="6886"/>
          <ac:grpSpMkLst>
            <pc:docMk/>
            <pc:sldMk cId="2262558534" sldId="262"/>
            <ac:grpSpMk id="88" creationId="{E669D160-72F7-49A0-9974-68F90448A0D6}"/>
          </ac:grpSpMkLst>
        </pc:grpChg>
        <pc:grpChg chg="del mod">
          <ac:chgData name="Davide Romano" userId="c3ac3c10d9ce9e2a" providerId="LiveId" clId="{B14B8130-7782-43EB-987D-49D23A567CB4}" dt="2021-06-05T14:07:34.869" v="11172" actId="478"/>
          <ac:grpSpMkLst>
            <pc:docMk/>
            <pc:sldMk cId="2262558534" sldId="262"/>
            <ac:grpSpMk id="104" creationId="{DD1DF7A1-E967-4974-9BB7-62CE8ACBF950}"/>
          </ac:grpSpMkLst>
        </pc:grpChg>
        <pc:grpChg chg="del mod">
          <ac:chgData name="Davide Romano" userId="c3ac3c10d9ce9e2a" providerId="LiveId" clId="{B14B8130-7782-43EB-987D-49D23A567CB4}" dt="2021-06-05T14:07:34.869" v="11172" actId="478"/>
          <ac:grpSpMkLst>
            <pc:docMk/>
            <pc:sldMk cId="2262558534" sldId="262"/>
            <ac:grpSpMk id="111" creationId="{E4D29982-2C3E-4C2B-9A51-251752FE6F88}"/>
          </ac:grpSpMkLst>
        </pc:grpChg>
        <pc:grpChg chg="del mod">
          <ac:chgData name="Davide Romano" userId="c3ac3c10d9ce9e2a" providerId="LiveId" clId="{B14B8130-7782-43EB-987D-49D23A567CB4}" dt="2021-06-05T13:27:11.701" v="11152"/>
          <ac:grpSpMkLst>
            <pc:docMk/>
            <pc:sldMk cId="2262558534" sldId="262"/>
            <ac:grpSpMk id="114" creationId="{63884DDD-A697-4569-B4BC-F692C7552CAA}"/>
          </ac:grpSpMkLst>
        </pc:grpChg>
        <pc:grpChg chg="del mod">
          <ac:chgData name="Davide Romano" userId="c3ac3c10d9ce9e2a" providerId="LiveId" clId="{B14B8130-7782-43EB-987D-49D23A567CB4}" dt="2021-06-05T14:07:34.869" v="11172" actId="478"/>
          <ac:grpSpMkLst>
            <pc:docMk/>
            <pc:sldMk cId="2262558534" sldId="262"/>
            <ac:grpSpMk id="117" creationId="{68A1B12C-8FA2-4199-80FC-34940ECC7BD0}"/>
          </ac:grpSpMkLst>
        </pc:grpChg>
        <pc:grpChg chg="del mod">
          <ac:chgData name="Davide Romano" userId="c3ac3c10d9ce9e2a" providerId="LiveId" clId="{B14B8130-7782-43EB-987D-49D23A567CB4}" dt="2021-06-05T14:07:34.869" v="11172" actId="478"/>
          <ac:grpSpMkLst>
            <pc:docMk/>
            <pc:sldMk cId="2262558534" sldId="262"/>
            <ac:grpSpMk id="120" creationId="{F69BB428-3851-4EAC-A038-BB2F7E3EAE37}"/>
          </ac:grpSpMkLst>
        </pc:grpChg>
        <pc:grpChg chg="del mod">
          <ac:chgData name="Davide Romano" userId="c3ac3c10d9ce9e2a" providerId="LiveId" clId="{B14B8130-7782-43EB-987D-49D23A567CB4}" dt="2021-06-05T16:16:02.978" v="11431"/>
          <ac:grpSpMkLst>
            <pc:docMk/>
            <pc:sldMk cId="2262558534" sldId="262"/>
            <ac:grpSpMk id="132" creationId="{B25E3E31-764B-4504-B990-073C88C2AE6D}"/>
          </ac:grpSpMkLst>
        </pc:grpChg>
        <pc:grpChg chg="mod">
          <ac:chgData name="Davide Romano" userId="c3ac3c10d9ce9e2a" providerId="LiveId" clId="{B14B8130-7782-43EB-987D-49D23A567CB4}" dt="2021-06-05T16:16:02.978" v="11431"/>
          <ac:grpSpMkLst>
            <pc:docMk/>
            <pc:sldMk cId="2262558534" sldId="262"/>
            <ac:grpSpMk id="134" creationId="{7AEAA6B3-8545-46EE-B469-B5D912E5E75F}"/>
          </ac:grpSpMkLst>
        </pc:grpChg>
        <pc:picChg chg="add del mod">
          <ac:chgData name="Davide Romano" userId="c3ac3c10d9ce9e2a" providerId="LiveId" clId="{B14B8130-7782-43EB-987D-49D23A567CB4}" dt="2021-06-05T14:07:28.387" v="11171" actId="478"/>
          <ac:picMkLst>
            <pc:docMk/>
            <pc:sldMk cId="2262558534" sldId="262"/>
            <ac:picMk id="5" creationId="{FDB0C1CB-E2CD-475C-9A50-1ACB3DC44BC3}"/>
          </ac:picMkLst>
        </pc:picChg>
        <pc:picChg chg="add del mod">
          <ac:chgData name="Davide Romano" userId="c3ac3c10d9ce9e2a" providerId="LiveId" clId="{B14B8130-7782-43EB-987D-49D23A567CB4}" dt="2021-06-05T14:43:52.387" v="11192" actId="478"/>
          <ac:picMkLst>
            <pc:docMk/>
            <pc:sldMk cId="2262558534" sldId="262"/>
            <ac:picMk id="124" creationId="{B1125D9B-B85E-4877-A20C-9F11620601DF}"/>
          </ac:picMkLst>
        </pc:picChg>
        <pc:picChg chg="add mod">
          <ac:chgData name="Davide Romano" userId="c3ac3c10d9ce9e2a" providerId="LiveId" clId="{B14B8130-7782-43EB-987D-49D23A567CB4}" dt="2021-06-05T14:43:57.549" v="11193" actId="931"/>
          <ac:picMkLst>
            <pc:docMk/>
            <pc:sldMk cId="2262558534" sldId="262"/>
            <ac:picMk id="126" creationId="{DC7E326C-8ECF-400E-B1ED-93C36A651397}"/>
          </ac:picMkLst>
        </pc:picChg>
        <pc:inkChg chg="add mod">
          <ac:chgData name="Davide Romano" userId="c3ac3c10d9ce9e2a" providerId="LiveId" clId="{B14B8130-7782-43EB-987D-49D23A567CB4}" dt="2021-06-05T16:16:02.978" v="11431"/>
          <ac:inkMkLst>
            <pc:docMk/>
            <pc:sldMk cId="2262558534" sldId="262"/>
            <ac:inkMk id="2" creationId="{E7F66158-F044-4910-A94F-2BB94C7CFD9B}"/>
          </ac:inkMkLst>
        </pc:inkChg>
        <pc:inkChg chg="add del mod">
          <ac:chgData name="Davide Romano" userId="c3ac3c10d9ce9e2a" providerId="LiveId" clId="{B14B8130-7782-43EB-987D-49D23A567CB4}" dt="2021-06-04T09:26:25.084" v="9623"/>
          <ac:inkMkLst>
            <pc:docMk/>
            <pc:sldMk cId="2262558534" sldId="262"/>
            <ac:inkMk id="3" creationId="{7D74B016-F14A-4067-A99D-C791B66C5B37}"/>
          </ac:inkMkLst>
        </pc:inkChg>
        <pc:inkChg chg="add mod">
          <ac:chgData name="Davide Romano" userId="c3ac3c10d9ce9e2a" providerId="LiveId" clId="{B14B8130-7782-43EB-987D-49D23A567CB4}" dt="2021-06-05T16:16:02.978" v="11431"/>
          <ac:inkMkLst>
            <pc:docMk/>
            <pc:sldMk cId="2262558534" sldId="262"/>
            <ac:inkMk id="3" creationId="{A11C5A1F-FDA6-41AC-8AFC-57119C8FF5B3}"/>
          </ac:inkMkLst>
        </pc:inkChg>
        <pc:inkChg chg="add del">
          <ac:chgData name="Davide Romano" userId="c3ac3c10d9ce9e2a" providerId="LiveId" clId="{B14B8130-7782-43EB-987D-49D23A567CB4}" dt="2021-06-05T13:25:32.241" v="11138" actId="9405"/>
          <ac:inkMkLst>
            <pc:docMk/>
            <pc:sldMk cId="2262558534" sldId="262"/>
            <ac:inkMk id="3" creationId="{D6F96A66-399C-4870-ADE9-7766EA62B341}"/>
          </ac:inkMkLst>
        </pc:inkChg>
        <pc:inkChg chg="add mod">
          <ac:chgData name="Davide Romano" userId="c3ac3c10d9ce9e2a" providerId="LiveId" clId="{B14B8130-7782-43EB-987D-49D23A567CB4}" dt="2021-06-05T16:16:02.978" v="11431"/>
          <ac:inkMkLst>
            <pc:docMk/>
            <pc:sldMk cId="2262558534" sldId="262"/>
            <ac:inkMk id="4" creationId="{2B18AA44-AC57-4648-AAB0-892F927B9E9E}"/>
          </ac:inkMkLst>
        </pc:inkChg>
        <pc:inkChg chg="add del">
          <ac:chgData name="Davide Romano" userId="c3ac3c10d9ce9e2a" providerId="LiveId" clId="{B14B8130-7782-43EB-987D-49D23A567CB4}" dt="2021-06-04T09:26:29.331" v="9625"/>
          <ac:inkMkLst>
            <pc:docMk/>
            <pc:sldMk cId="2262558534" sldId="262"/>
            <ac:inkMk id="4" creationId="{3BEE31C5-6CA7-40E1-BDC0-111DB1B225D9}"/>
          </ac:inkMkLst>
        </pc:inkChg>
        <pc:inkChg chg="add del">
          <ac:chgData name="Davide Romano" userId="c3ac3c10d9ce9e2a" providerId="LiveId" clId="{B14B8130-7782-43EB-987D-49D23A567CB4}" dt="2021-06-05T14:07:34.869" v="11172" actId="478"/>
          <ac:inkMkLst>
            <pc:docMk/>
            <pc:sldMk cId="2262558534" sldId="262"/>
            <ac:inkMk id="4" creationId="{43A704D9-7A87-422C-A293-8146975E9D64}"/>
          </ac:inkMkLst>
        </pc:inkChg>
        <pc:inkChg chg="add del mod">
          <ac:chgData name="Davide Romano" userId="c3ac3c10d9ce9e2a" providerId="LiveId" clId="{B14B8130-7782-43EB-987D-49D23A567CB4}" dt="2021-06-03T13:47:50.633" v="6787"/>
          <ac:inkMkLst>
            <pc:docMk/>
            <pc:sldMk cId="2262558534" sldId="262"/>
            <ac:inkMk id="4" creationId="{A52EE7C5-62FF-4886-9FBA-769D8FDAA409}"/>
          </ac:inkMkLst>
        </pc:inkChg>
        <pc:inkChg chg="add mod">
          <ac:chgData name="Davide Romano" userId="c3ac3c10d9ce9e2a" providerId="LiveId" clId="{B14B8130-7782-43EB-987D-49D23A567CB4}" dt="2021-06-05T16:16:02.978" v="11431"/>
          <ac:inkMkLst>
            <pc:docMk/>
            <pc:sldMk cId="2262558534" sldId="262"/>
            <ac:inkMk id="5" creationId="{6E82E659-31A5-4D17-AA95-0AEF8B1CDEEA}"/>
          </ac:inkMkLst>
        </pc:inkChg>
        <pc:inkChg chg="add mod">
          <ac:chgData name="Davide Romano" userId="c3ac3c10d9ce9e2a" providerId="LiveId" clId="{B14B8130-7782-43EB-987D-49D23A567CB4}" dt="2021-06-04T09:26:35.521" v="9632"/>
          <ac:inkMkLst>
            <pc:docMk/>
            <pc:sldMk cId="2262558534" sldId="262"/>
            <ac:inkMk id="6" creationId="{583630D0-9E48-4C4E-8150-F3AA6D469176}"/>
          </ac:inkMkLst>
        </pc:inkChg>
        <pc:inkChg chg="add mod">
          <ac:chgData name="Davide Romano" userId="c3ac3c10d9ce9e2a" providerId="LiveId" clId="{B14B8130-7782-43EB-987D-49D23A567CB4}" dt="2021-06-05T16:16:02.978" v="11431"/>
          <ac:inkMkLst>
            <pc:docMk/>
            <pc:sldMk cId="2262558534" sldId="262"/>
            <ac:inkMk id="6" creationId="{A9C41466-2D36-4448-80DD-7778775A79A2}"/>
          </ac:inkMkLst>
        </pc:inkChg>
        <pc:inkChg chg="add del mod">
          <ac:chgData name="Davide Romano" userId="c3ac3c10d9ce9e2a" providerId="LiveId" clId="{B14B8130-7782-43EB-987D-49D23A567CB4}" dt="2021-06-03T13:47:50.633" v="6786"/>
          <ac:inkMkLst>
            <pc:docMk/>
            <pc:sldMk cId="2262558534" sldId="262"/>
            <ac:inkMk id="6" creationId="{FDF3C7EA-02BB-4EFB-8D5F-7A58BDA80C5A}"/>
          </ac:inkMkLst>
        </pc:inkChg>
        <pc:inkChg chg="add mod">
          <ac:chgData name="Davide Romano" userId="c3ac3c10d9ce9e2a" providerId="LiveId" clId="{B14B8130-7782-43EB-987D-49D23A567CB4}" dt="2021-06-05T16:16:02.978" v="11431"/>
          <ac:inkMkLst>
            <pc:docMk/>
            <pc:sldMk cId="2262558534" sldId="262"/>
            <ac:inkMk id="7" creationId="{8EE07071-7677-40BA-95F9-439416A90AA0}"/>
          </ac:inkMkLst>
        </pc:inkChg>
        <pc:inkChg chg="add mod">
          <ac:chgData name="Davide Romano" userId="c3ac3c10d9ce9e2a" providerId="LiveId" clId="{B14B8130-7782-43EB-987D-49D23A567CB4}" dt="2021-06-04T09:26:35.521" v="9632"/>
          <ac:inkMkLst>
            <pc:docMk/>
            <pc:sldMk cId="2262558534" sldId="262"/>
            <ac:inkMk id="7" creationId="{E8AD6FAB-4C6A-4784-9FDB-7344C145F868}"/>
          </ac:inkMkLst>
        </pc:inkChg>
        <pc:inkChg chg="add del mod">
          <ac:chgData name="Davide Romano" userId="c3ac3c10d9ce9e2a" providerId="LiveId" clId="{B14B8130-7782-43EB-987D-49D23A567CB4}" dt="2021-06-03T13:47:50.633" v="6785"/>
          <ac:inkMkLst>
            <pc:docMk/>
            <pc:sldMk cId="2262558534" sldId="262"/>
            <ac:inkMk id="7" creationId="{EE954C53-187E-4197-8BBF-264228E7EFD3}"/>
          </ac:inkMkLst>
        </pc:inkChg>
        <pc:inkChg chg="add mod">
          <ac:chgData name="Davide Romano" userId="c3ac3c10d9ce9e2a" providerId="LiveId" clId="{B14B8130-7782-43EB-987D-49D23A567CB4}" dt="2021-06-04T09:26:35.521" v="9632"/>
          <ac:inkMkLst>
            <pc:docMk/>
            <pc:sldMk cId="2262558534" sldId="262"/>
            <ac:inkMk id="8" creationId="{41DEED64-1D8D-416A-964F-BFF6809D8A38}"/>
          </ac:inkMkLst>
        </pc:inkChg>
        <pc:inkChg chg="add del mod">
          <ac:chgData name="Davide Romano" userId="c3ac3c10d9ce9e2a" providerId="LiveId" clId="{B14B8130-7782-43EB-987D-49D23A567CB4}" dt="2021-06-03T13:47:50.633" v="6790"/>
          <ac:inkMkLst>
            <pc:docMk/>
            <pc:sldMk cId="2262558534" sldId="262"/>
            <ac:inkMk id="8" creationId="{761328F8-183C-4BB4-B5B0-28825274E22A}"/>
          </ac:inkMkLst>
        </pc:inkChg>
        <pc:inkChg chg="add mod">
          <ac:chgData name="Davide Romano" userId="c3ac3c10d9ce9e2a" providerId="LiveId" clId="{B14B8130-7782-43EB-987D-49D23A567CB4}" dt="2021-06-04T09:26:35.521" v="9632"/>
          <ac:inkMkLst>
            <pc:docMk/>
            <pc:sldMk cId="2262558534" sldId="262"/>
            <ac:inkMk id="9" creationId="{13CD668C-9EC4-4EB3-9235-EE9E58AE38AC}"/>
          </ac:inkMkLst>
        </pc:inkChg>
        <pc:inkChg chg="add del mod">
          <ac:chgData name="Davide Romano" userId="c3ac3c10d9ce9e2a" providerId="LiveId" clId="{B14B8130-7782-43EB-987D-49D23A567CB4}" dt="2021-06-03T13:47:50.633" v="6789"/>
          <ac:inkMkLst>
            <pc:docMk/>
            <pc:sldMk cId="2262558534" sldId="262"/>
            <ac:inkMk id="9" creationId="{4FB02338-A048-4D08-B09D-E5DD36CE6C42}"/>
          </ac:inkMkLst>
        </pc:inkChg>
        <pc:inkChg chg="add mod">
          <ac:chgData name="Davide Romano" userId="c3ac3c10d9ce9e2a" providerId="LiveId" clId="{B14B8130-7782-43EB-987D-49D23A567CB4}" dt="2021-06-04T09:26:35.521" v="9632"/>
          <ac:inkMkLst>
            <pc:docMk/>
            <pc:sldMk cId="2262558534" sldId="262"/>
            <ac:inkMk id="10" creationId="{0E2EC2A5-547C-4EEB-A0D2-BEDE10A7500B}"/>
          </ac:inkMkLst>
        </pc:inkChg>
        <pc:inkChg chg="add del mod">
          <ac:chgData name="Davide Romano" userId="c3ac3c10d9ce9e2a" providerId="LiveId" clId="{B14B8130-7782-43EB-987D-49D23A567CB4}" dt="2021-06-03T13:47:50.633" v="6788"/>
          <ac:inkMkLst>
            <pc:docMk/>
            <pc:sldMk cId="2262558534" sldId="262"/>
            <ac:inkMk id="10" creationId="{AC9ED8B1-213A-482E-8FF2-893FBF58AE3A}"/>
          </ac:inkMkLst>
        </pc:inkChg>
        <pc:inkChg chg="add mod">
          <ac:chgData name="Davide Romano" userId="c3ac3c10d9ce9e2a" providerId="LiveId" clId="{B14B8130-7782-43EB-987D-49D23A567CB4}" dt="2021-06-04T09:26:35.521" v="9632"/>
          <ac:inkMkLst>
            <pc:docMk/>
            <pc:sldMk cId="2262558534" sldId="262"/>
            <ac:inkMk id="12" creationId="{B3612AB4-3315-4188-8173-5643A4FBA5F3}"/>
          </ac:inkMkLst>
        </pc:inkChg>
        <pc:inkChg chg="add del mod">
          <ac:chgData name="Davide Romano" userId="c3ac3c10d9ce9e2a" providerId="LiveId" clId="{B14B8130-7782-43EB-987D-49D23A567CB4}" dt="2021-06-03T13:51:23.981" v="6824"/>
          <ac:inkMkLst>
            <pc:docMk/>
            <pc:sldMk cId="2262558534" sldId="262"/>
            <ac:inkMk id="14" creationId="{4D05CD17-CC5B-4D1C-8C48-26B2D5C9B541}"/>
          </ac:inkMkLst>
        </pc:inkChg>
        <pc:inkChg chg="add mod">
          <ac:chgData name="Davide Romano" userId="c3ac3c10d9ce9e2a" providerId="LiveId" clId="{B14B8130-7782-43EB-987D-49D23A567CB4}" dt="2021-06-04T09:26:39.242" v="9639"/>
          <ac:inkMkLst>
            <pc:docMk/>
            <pc:sldMk cId="2262558534" sldId="262"/>
            <ac:inkMk id="16" creationId="{48A07B02-8EED-48E9-B504-9B74812B2D53}"/>
          </ac:inkMkLst>
        </pc:inkChg>
        <pc:inkChg chg="add del mod">
          <ac:chgData name="Davide Romano" userId="c3ac3c10d9ce9e2a" providerId="LiveId" clId="{B14B8130-7782-43EB-987D-49D23A567CB4}" dt="2021-06-03T13:51:23.981" v="6826"/>
          <ac:inkMkLst>
            <pc:docMk/>
            <pc:sldMk cId="2262558534" sldId="262"/>
            <ac:inkMk id="16" creationId="{4D4E74BA-AFC5-490E-95F7-688CAFEF7DDF}"/>
          </ac:inkMkLst>
        </pc:inkChg>
        <pc:inkChg chg="add del mod">
          <ac:chgData name="Davide Romano" userId="c3ac3c10d9ce9e2a" providerId="LiveId" clId="{B14B8130-7782-43EB-987D-49D23A567CB4}" dt="2021-06-03T13:51:23.981" v="6827"/>
          <ac:inkMkLst>
            <pc:docMk/>
            <pc:sldMk cId="2262558534" sldId="262"/>
            <ac:inkMk id="18" creationId="{402605F2-2521-4830-BFD0-41D5CE910888}"/>
          </ac:inkMkLst>
        </pc:inkChg>
        <pc:inkChg chg="add mod">
          <ac:chgData name="Davide Romano" userId="c3ac3c10d9ce9e2a" providerId="LiveId" clId="{B14B8130-7782-43EB-987D-49D23A567CB4}" dt="2021-06-04T09:26:39.242" v="9639"/>
          <ac:inkMkLst>
            <pc:docMk/>
            <pc:sldMk cId="2262558534" sldId="262"/>
            <ac:inkMk id="18" creationId="{84089628-AA57-4B10-9069-36B0A227DA2B}"/>
          </ac:inkMkLst>
        </pc:inkChg>
        <pc:inkChg chg="add mod">
          <ac:chgData name="Davide Romano" userId="c3ac3c10d9ce9e2a" providerId="LiveId" clId="{B14B8130-7782-43EB-987D-49D23A567CB4}" dt="2021-06-04T09:26:39.242" v="9639"/>
          <ac:inkMkLst>
            <pc:docMk/>
            <pc:sldMk cId="2262558534" sldId="262"/>
            <ac:inkMk id="19" creationId="{38D7A2B9-A7FC-45A4-A853-883888B5904F}"/>
          </ac:inkMkLst>
        </pc:inkChg>
        <pc:inkChg chg="add del mod">
          <ac:chgData name="Davide Romano" userId="c3ac3c10d9ce9e2a" providerId="LiveId" clId="{B14B8130-7782-43EB-987D-49D23A567CB4}" dt="2021-06-03T13:51:23.981" v="6828"/>
          <ac:inkMkLst>
            <pc:docMk/>
            <pc:sldMk cId="2262558534" sldId="262"/>
            <ac:inkMk id="19" creationId="{5181728A-C18F-49FE-A1C6-1C8F44C7BDC1}"/>
          </ac:inkMkLst>
        </pc:inkChg>
        <pc:inkChg chg="add del mod">
          <ac:chgData name="Davide Romano" userId="c3ac3c10d9ce9e2a" providerId="LiveId" clId="{B14B8130-7782-43EB-987D-49D23A567CB4}" dt="2021-06-03T13:51:24.446" v="6829"/>
          <ac:inkMkLst>
            <pc:docMk/>
            <pc:sldMk cId="2262558534" sldId="262"/>
            <ac:inkMk id="20" creationId="{89E5F416-7BEB-4186-B3D7-C25263063AA9}"/>
          </ac:inkMkLst>
        </pc:inkChg>
        <pc:inkChg chg="add mod">
          <ac:chgData name="Davide Romano" userId="c3ac3c10d9ce9e2a" providerId="LiveId" clId="{B14B8130-7782-43EB-987D-49D23A567CB4}" dt="2021-06-04T09:26:39.242" v="9639"/>
          <ac:inkMkLst>
            <pc:docMk/>
            <pc:sldMk cId="2262558534" sldId="262"/>
            <ac:inkMk id="20" creationId="{DE941BD6-1A24-4589-B66B-89A75DB1A4CA}"/>
          </ac:inkMkLst>
        </pc:inkChg>
        <pc:inkChg chg="add mod">
          <ac:chgData name="Davide Romano" userId="c3ac3c10d9ce9e2a" providerId="LiveId" clId="{B14B8130-7782-43EB-987D-49D23A567CB4}" dt="2021-06-04T09:26:39.242" v="9639"/>
          <ac:inkMkLst>
            <pc:docMk/>
            <pc:sldMk cId="2262558534" sldId="262"/>
            <ac:inkMk id="21" creationId="{07BCB6CE-1285-4075-A8F5-2184E4FFBFD6}"/>
          </ac:inkMkLst>
        </pc:inkChg>
        <pc:inkChg chg="add del mod">
          <ac:chgData name="Davide Romano" userId="c3ac3c10d9ce9e2a" providerId="LiveId" clId="{B14B8130-7782-43EB-987D-49D23A567CB4}" dt="2021-06-03T13:51:23.981" v="6825"/>
          <ac:inkMkLst>
            <pc:docMk/>
            <pc:sldMk cId="2262558534" sldId="262"/>
            <ac:inkMk id="21" creationId="{EBE0683A-46BF-4DCA-967E-F0DACD4DE98B}"/>
          </ac:inkMkLst>
        </pc:inkChg>
        <pc:inkChg chg="add mod">
          <ac:chgData name="Davide Romano" userId="c3ac3c10d9ce9e2a" providerId="LiveId" clId="{B14B8130-7782-43EB-987D-49D23A567CB4}" dt="2021-06-04T09:26:39.242" v="9639"/>
          <ac:inkMkLst>
            <pc:docMk/>
            <pc:sldMk cId="2262558534" sldId="262"/>
            <ac:inkMk id="22" creationId="{50E3D7BA-CED2-468A-8435-BBCAA3EF0851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23" creationId="{11F8F969-C68F-48FF-BA5E-862DC3056BBA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24" creationId="{60C0FB4B-BDAD-4223-A2A9-578DC456798C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26" creationId="{4058ED46-51A1-4DC7-B99E-8A31CCB1579C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27" creationId="{98BAEF45-8047-4005-87CB-0CA4610ACF0E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28" creationId="{8162045E-6F33-4744-9993-EA543D9213E0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29" creationId="{6B1F79DF-DF6E-46C5-B3BE-B9BC96686BC7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30" creationId="{5E937F81-27E9-41F0-B834-9E0588E8407A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31" creationId="{6563F60C-DB99-4B37-ABEA-7A41C7DD48E3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32" creationId="{9CC28940-534B-4B47-AF4D-5097574B7F7E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33" creationId="{259E6AAD-C9C3-483C-B0D5-3B57AE3B762E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34" creationId="{E658DC46-43AB-4A92-A84E-F4E050CA866D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35" creationId="{A25E6155-1EBD-48AA-8C82-58B496BCB73B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36" creationId="{B8F55339-75CE-4D21-BD93-14B807AD31B5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37" creationId="{338CD486-9589-485F-85DF-259CF4837E7A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38" creationId="{20773AFD-C075-4E8A-A5C4-2F895D830663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39" creationId="{228AF9D3-E32C-487F-A180-4EDCBA63FAEF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40" creationId="{75E6EE04-7FD9-4E8D-AD94-19758D742536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41" creationId="{FEF7EDC3-631E-4BC7-8A05-B2FC7AE0CE42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42" creationId="{BB642592-D728-466A-819A-E5DD752F9626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43" creationId="{5B4CFFA6-0368-4B18-85F4-98A964093779}"/>
          </ac:inkMkLst>
        </pc:inkChg>
        <pc:inkChg chg="add mod">
          <ac:chgData name="Davide Romano" userId="c3ac3c10d9ce9e2a" providerId="LiveId" clId="{B14B8130-7782-43EB-987D-49D23A567CB4}" dt="2021-06-03T13:49:53.227" v="6821"/>
          <ac:inkMkLst>
            <pc:docMk/>
            <pc:sldMk cId="2262558534" sldId="262"/>
            <ac:inkMk id="44" creationId="{3ADA40E1-953F-4719-B995-E99D327E7D20}"/>
          </ac:inkMkLst>
        </pc:inkChg>
        <pc:inkChg chg="add del">
          <ac:chgData name="Davide Romano" userId="c3ac3c10d9ce9e2a" providerId="LiveId" clId="{B14B8130-7782-43EB-987D-49D23A567CB4}" dt="2021-06-05T14:07:34.869" v="11172" actId="478"/>
          <ac:inkMkLst>
            <pc:docMk/>
            <pc:sldMk cId="2262558534" sldId="262"/>
            <ac:inkMk id="45" creationId="{5B7D8FE6-99F8-40E5-9B47-99BE6307A438}"/>
          </ac:inkMkLst>
        </pc:inkChg>
        <pc:inkChg chg="add del">
          <ac:chgData name="Davide Romano" userId="c3ac3c10d9ce9e2a" providerId="LiveId" clId="{B14B8130-7782-43EB-987D-49D23A567CB4}" dt="2021-06-05T14:07:34.869" v="11172" actId="478"/>
          <ac:inkMkLst>
            <pc:docMk/>
            <pc:sldMk cId="2262558534" sldId="262"/>
            <ac:inkMk id="47" creationId="{B1219DAF-5902-444E-85BC-67F24F404761}"/>
          </ac:inkMkLst>
        </pc:inkChg>
        <pc:inkChg chg="add del">
          <ac:chgData name="Davide Romano" userId="c3ac3c10d9ce9e2a" providerId="LiveId" clId="{B14B8130-7782-43EB-987D-49D23A567CB4}" dt="2021-06-05T14:07:34.869" v="11172" actId="478"/>
          <ac:inkMkLst>
            <pc:docMk/>
            <pc:sldMk cId="2262558534" sldId="262"/>
            <ac:inkMk id="48" creationId="{6B217105-6130-4FDE-BC76-7F3C3F484BAB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49" creationId="{388DE13E-AD08-44C7-894E-DB4183B4BFB8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50" creationId="{F07B8B74-70D7-4CC4-BCEF-3EC095D775CC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51" creationId="{698B8AE1-4518-4894-876B-0348E1807C9F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52" creationId="{298F7526-212F-4C76-866C-27D55E5BF855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53" creationId="{D3DC5D10-B8A1-4975-9385-CD535E3347EA}"/>
          </ac:inkMkLst>
        </pc:inkChg>
        <pc:inkChg chg="add mod">
          <ac:chgData name="Davide Romano" userId="c3ac3c10d9ce9e2a" providerId="LiveId" clId="{B14B8130-7782-43EB-987D-49D23A567CB4}" dt="2021-06-05T13:27:48.432" v="11155"/>
          <ac:inkMkLst>
            <pc:docMk/>
            <pc:sldMk cId="2262558534" sldId="262"/>
            <ac:inkMk id="54" creationId="{5454D560-525A-4421-AB8C-98BA596DCF81}"/>
          </ac:inkMkLst>
        </pc:inkChg>
        <pc:inkChg chg="add del mod">
          <ac:chgData name="Davide Romano" userId="c3ac3c10d9ce9e2a" providerId="LiveId" clId="{B14B8130-7782-43EB-987D-49D23A567CB4}" dt="2021-06-03T13:51:31.999" v="6837"/>
          <ac:inkMkLst>
            <pc:docMk/>
            <pc:sldMk cId="2262558534" sldId="262"/>
            <ac:inkMk id="54" creationId="{A395913B-75A6-4BF8-BD65-63BBC3B0AE58}"/>
          </ac:inkMkLst>
        </pc:inkChg>
        <pc:inkChg chg="add mod">
          <ac:chgData name="Davide Romano" userId="c3ac3c10d9ce9e2a" providerId="LiveId" clId="{B14B8130-7782-43EB-987D-49D23A567CB4}" dt="2021-06-05T13:27:48.432" v="11155"/>
          <ac:inkMkLst>
            <pc:docMk/>
            <pc:sldMk cId="2262558534" sldId="262"/>
            <ac:inkMk id="55" creationId="{6F2D22E6-7BEE-4399-9337-69339A5A1997}"/>
          </ac:inkMkLst>
        </pc:inkChg>
        <pc:inkChg chg="add del mod">
          <ac:chgData name="Davide Romano" userId="c3ac3c10d9ce9e2a" providerId="LiveId" clId="{B14B8130-7782-43EB-987D-49D23A567CB4}" dt="2021-06-05T14:07:34.869" v="11172" actId="478"/>
          <ac:inkMkLst>
            <pc:docMk/>
            <pc:sldMk cId="2262558534" sldId="262"/>
            <ac:inkMk id="56" creationId="{C7799861-E138-4830-B341-3221F75E4FE9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58" creationId="{9AC4A25C-D992-43F8-819F-A5A3B8822CEC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59" creationId="{20148B88-92F7-43CA-B957-434DB9B4F8E8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60" creationId="{40870A46-4EBF-4F3A-9EF6-B5F72DEAEF7B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61" creationId="{BD63DFF0-176A-434C-9F2F-D0E0393C29D9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62" creationId="{0710A9F0-741B-4CC8-8B86-564C874C60BD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63" creationId="{441CD603-3B47-49DA-BBBF-EBF7A2710C09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64" creationId="{9769FC73-68BB-4175-A2C2-D06AC58F5EF4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65" creationId="{C68EAE4D-BCF6-4A5D-94F1-7B9B450B427E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66" creationId="{DB9A8E8E-33E6-428D-84C0-D797D1C0E998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67" creationId="{F700C103-34DC-49EE-9CF8-91395E7D83E8}"/>
          </ac:inkMkLst>
        </pc:inkChg>
        <pc:inkChg chg="add mod">
          <ac:chgData name="Davide Romano" userId="c3ac3c10d9ce9e2a" providerId="LiveId" clId="{B14B8130-7782-43EB-987D-49D23A567CB4}" dt="2021-06-05T13:27:11.701" v="11152"/>
          <ac:inkMkLst>
            <pc:docMk/>
            <pc:sldMk cId="2262558534" sldId="262"/>
            <ac:inkMk id="68" creationId="{D3A3FEEA-9959-472F-A50F-F5059ABE01DF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69" creationId="{FE30AD96-DFC8-4822-89ED-290F241DD3F4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70" creationId="{0848F1DC-8BF1-460C-AFBC-FE0B9477C184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71" creationId="{F32ABAE6-44C6-4583-AFCE-D8D729F45F57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72" creationId="{5B9AF9BC-A876-4E9C-BDFB-4247ECC0D5E8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73" creationId="{F60F0319-E295-45A1-80FE-9AE86B81C4A0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74" creationId="{040A11B8-3602-4F58-AB61-F232E9963480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75" creationId="{A61A2533-A9A6-431D-923D-73591E173900}"/>
          </ac:inkMkLst>
        </pc:inkChg>
        <pc:inkChg chg="add mod">
          <ac:chgData name="Davide Romano" userId="c3ac3c10d9ce9e2a" providerId="LiveId" clId="{B14B8130-7782-43EB-987D-49D23A567CB4}" dt="2021-06-05T13:27:11.701" v="11152"/>
          <ac:inkMkLst>
            <pc:docMk/>
            <pc:sldMk cId="2262558534" sldId="262"/>
            <ac:inkMk id="76" creationId="{593BB6A7-01C5-49A9-9082-F364689FD977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77" creationId="{5F7182C3-1C3D-4574-90FD-EE148BB3F55F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78" creationId="{F3B4A0B7-E518-410B-99D0-998BBA3A778D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79" creationId="{67BCDDD4-2E3F-4F4D-BBCC-B8CFCA26EB49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80" creationId="{65403A05-70DF-4088-AAC8-B8A606EC4B6E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81" creationId="{3EE26BAA-3F6F-43BB-853A-30B3781E35D7}"/>
          </ac:inkMkLst>
        </pc:inkChg>
        <pc:inkChg chg="add mod">
          <ac:chgData name="Davide Romano" userId="c3ac3c10d9ce9e2a" providerId="LiveId" clId="{B14B8130-7782-43EB-987D-49D23A567CB4}" dt="2021-06-05T13:27:11.701" v="11152"/>
          <ac:inkMkLst>
            <pc:docMk/>
            <pc:sldMk cId="2262558534" sldId="262"/>
            <ac:inkMk id="82" creationId="{472D2ED8-5BB6-4379-8301-7712B5373105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83" creationId="{41D18411-FB86-4155-9242-E8A7EBB006FE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84" creationId="{00496AFA-CAA8-49E0-B21F-EFE63B78F813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85" creationId="{7F60742C-F82B-4705-B3C5-030910232B72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86" creationId="{C2538966-70F2-43AE-870A-B0EB49F6C438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87" creationId="{20D16A06-EC8B-49FE-AA12-4B8EF950D2A2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89" creationId="{A735A501-FECA-422D-9C68-AE66BF72D8B8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90" creationId="{6DDEFB0E-BAF1-4417-B36B-AC9B8489F838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91" creationId="{15D3949D-2F4E-435F-AB33-C7FFE2886798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92" creationId="{A9642D89-3128-47C7-817F-662A0316C5C8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93" creationId="{79D42BFA-132E-46BE-8674-734F55C4950C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94" creationId="{91EB8BB7-C26F-415E-8236-2254963B2E54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95" creationId="{C000AAF3-2911-457D-8720-54C5E77D0D20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96" creationId="{878E8747-AD07-4271-AC5B-C8ACCB976681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97" creationId="{601541F3-FB74-4DA4-B68B-F67F39FEB1A3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98" creationId="{59DC9F2A-152E-4121-8F56-8FEA83D3DBE1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99" creationId="{99551118-A15C-4908-9198-F925486157B2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100" creationId="{058441B3-E892-4A68-94B1-5E75BD00046F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101" creationId="{32A24340-D8CC-40B8-AE72-741E8B148979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102" creationId="{E09E3F91-68E2-44FB-AEFD-C126E35A554C}"/>
          </ac:inkMkLst>
        </pc:inkChg>
        <pc:inkChg chg="add mod">
          <ac:chgData name="Davide Romano" userId="c3ac3c10d9ce9e2a" providerId="LiveId" clId="{B14B8130-7782-43EB-987D-49D23A567CB4}" dt="2021-06-03T13:52:28.784" v="6886"/>
          <ac:inkMkLst>
            <pc:docMk/>
            <pc:sldMk cId="2262558534" sldId="262"/>
            <ac:inkMk id="103" creationId="{11EDC0B8-989A-4778-82DF-08B18E024ACD}"/>
          </ac:inkMkLst>
        </pc:inkChg>
        <pc:inkChg chg="add del">
          <ac:chgData name="Davide Romano" userId="c3ac3c10d9ce9e2a" providerId="LiveId" clId="{B14B8130-7782-43EB-987D-49D23A567CB4}" dt="2021-06-05T14:07:34.869" v="11172" actId="478"/>
          <ac:inkMkLst>
            <pc:docMk/>
            <pc:sldMk cId="2262558534" sldId="262"/>
            <ac:inkMk id="105" creationId="{C05F2884-C962-44B8-95A3-1066653709F6}"/>
          </ac:inkMkLst>
        </pc:inkChg>
        <pc:inkChg chg="add mod">
          <ac:chgData name="Davide Romano" userId="c3ac3c10d9ce9e2a" providerId="LiveId" clId="{B14B8130-7782-43EB-987D-49D23A567CB4}" dt="2021-06-03T15:36:59.957" v="8501"/>
          <ac:inkMkLst>
            <pc:docMk/>
            <pc:sldMk cId="2262558534" sldId="262"/>
            <ac:inkMk id="106" creationId="{C8D5A541-60BE-454D-8564-D172E0C9BA72}"/>
          </ac:inkMkLst>
        </pc:inkChg>
        <pc:inkChg chg="add mod">
          <ac:chgData name="Davide Romano" userId="c3ac3c10d9ce9e2a" providerId="LiveId" clId="{B14B8130-7782-43EB-987D-49D23A567CB4}" dt="2021-06-03T15:36:59.957" v="8501"/>
          <ac:inkMkLst>
            <pc:docMk/>
            <pc:sldMk cId="2262558534" sldId="262"/>
            <ac:inkMk id="107" creationId="{B195DA09-CE1E-4B6B-973F-325E54FA976B}"/>
          </ac:inkMkLst>
        </pc:inkChg>
        <pc:inkChg chg="add mod">
          <ac:chgData name="Davide Romano" userId="c3ac3c10d9ce9e2a" providerId="LiveId" clId="{B14B8130-7782-43EB-987D-49D23A567CB4}" dt="2021-06-03T15:36:59.957" v="8501"/>
          <ac:inkMkLst>
            <pc:docMk/>
            <pc:sldMk cId="2262558534" sldId="262"/>
            <ac:inkMk id="108" creationId="{7B901D36-E076-4E44-B30B-D5B53F36586D}"/>
          </ac:inkMkLst>
        </pc:inkChg>
        <pc:inkChg chg="add mod">
          <ac:chgData name="Davide Romano" userId="c3ac3c10d9ce9e2a" providerId="LiveId" clId="{B14B8130-7782-43EB-987D-49D23A567CB4}" dt="2021-06-03T15:36:59.957" v="8501"/>
          <ac:inkMkLst>
            <pc:docMk/>
            <pc:sldMk cId="2262558534" sldId="262"/>
            <ac:inkMk id="109" creationId="{A5B0E802-0949-4FF9-BF35-032682D86818}"/>
          </ac:inkMkLst>
        </pc:inkChg>
        <pc:inkChg chg="add mod">
          <ac:chgData name="Davide Romano" userId="c3ac3c10d9ce9e2a" providerId="LiveId" clId="{B14B8130-7782-43EB-987D-49D23A567CB4}" dt="2021-06-03T15:36:59.957" v="8501"/>
          <ac:inkMkLst>
            <pc:docMk/>
            <pc:sldMk cId="2262558534" sldId="262"/>
            <ac:inkMk id="110" creationId="{91941776-8368-47FF-9AE8-4EBF989DA61B}"/>
          </ac:inkMkLst>
        </pc:inkChg>
        <pc:inkChg chg="add mod">
          <ac:chgData name="Davide Romano" userId="c3ac3c10d9ce9e2a" providerId="LiveId" clId="{B14B8130-7782-43EB-987D-49D23A567CB4}" dt="2021-06-05T13:27:11.701" v="11152"/>
          <ac:inkMkLst>
            <pc:docMk/>
            <pc:sldMk cId="2262558534" sldId="262"/>
            <ac:inkMk id="112" creationId="{E8A9618B-0019-4322-B9D0-4E67797A3912}"/>
          </ac:inkMkLst>
        </pc:inkChg>
        <pc:inkChg chg="add mod">
          <ac:chgData name="Davide Romano" userId="c3ac3c10d9ce9e2a" providerId="LiveId" clId="{B14B8130-7782-43EB-987D-49D23A567CB4}" dt="2021-06-05T13:27:11.701" v="11152"/>
          <ac:inkMkLst>
            <pc:docMk/>
            <pc:sldMk cId="2262558534" sldId="262"/>
            <ac:inkMk id="113" creationId="{A732A963-4A4F-427B-9D29-C21C48979812}"/>
          </ac:inkMkLst>
        </pc:inkChg>
        <pc:inkChg chg="add mod">
          <ac:chgData name="Davide Romano" userId="c3ac3c10d9ce9e2a" providerId="LiveId" clId="{B14B8130-7782-43EB-987D-49D23A567CB4}" dt="2021-06-05T13:27:11.701" v="11152"/>
          <ac:inkMkLst>
            <pc:docMk/>
            <pc:sldMk cId="2262558534" sldId="262"/>
            <ac:inkMk id="115" creationId="{8276623B-D51A-4D00-8342-4FB8BE574608}"/>
          </ac:inkMkLst>
        </pc:inkChg>
        <pc:inkChg chg="add mod">
          <ac:chgData name="Davide Romano" userId="c3ac3c10d9ce9e2a" providerId="LiveId" clId="{B14B8130-7782-43EB-987D-49D23A567CB4}" dt="2021-06-05T13:27:11.701" v="11152"/>
          <ac:inkMkLst>
            <pc:docMk/>
            <pc:sldMk cId="2262558534" sldId="262"/>
            <ac:inkMk id="116" creationId="{F9632EC4-C975-4C8B-BB88-0EAC3BA43746}"/>
          </ac:inkMkLst>
        </pc:inkChg>
        <pc:inkChg chg="add mod">
          <ac:chgData name="Davide Romano" userId="c3ac3c10d9ce9e2a" providerId="LiveId" clId="{B14B8130-7782-43EB-987D-49D23A567CB4}" dt="2021-06-05T13:27:48.432" v="11155"/>
          <ac:inkMkLst>
            <pc:docMk/>
            <pc:sldMk cId="2262558534" sldId="262"/>
            <ac:inkMk id="118" creationId="{62D37503-24AC-44A5-A074-77E2AEC9F068}"/>
          </ac:inkMkLst>
        </pc:inkChg>
        <pc:inkChg chg="add mod">
          <ac:chgData name="Davide Romano" userId="c3ac3c10d9ce9e2a" providerId="LiveId" clId="{B14B8130-7782-43EB-987D-49D23A567CB4}" dt="2021-06-05T13:27:48.432" v="11155"/>
          <ac:inkMkLst>
            <pc:docMk/>
            <pc:sldMk cId="2262558534" sldId="262"/>
            <ac:inkMk id="119" creationId="{88AC2199-F3A7-422A-9C3E-27D4DEFA9101}"/>
          </ac:inkMkLst>
        </pc:inkChg>
        <pc:inkChg chg="add del">
          <ac:chgData name="Davide Romano" userId="c3ac3c10d9ce9e2a" providerId="LiveId" clId="{B14B8130-7782-43EB-987D-49D23A567CB4}" dt="2021-06-05T13:29:19.869" v="11159" actId="9405"/>
          <ac:inkMkLst>
            <pc:docMk/>
            <pc:sldMk cId="2262558534" sldId="262"/>
            <ac:inkMk id="121" creationId="{98FE28D0-480A-400F-ABAF-49208AD41452}"/>
          </ac:inkMkLst>
        </pc:inkChg>
        <pc:inkChg chg="add del">
          <ac:chgData name="Davide Romano" userId="c3ac3c10d9ce9e2a" providerId="LiveId" clId="{B14B8130-7782-43EB-987D-49D23A567CB4}" dt="2021-06-05T13:29:19.527" v="11158" actId="9405"/>
          <ac:inkMkLst>
            <pc:docMk/>
            <pc:sldMk cId="2262558534" sldId="262"/>
            <ac:inkMk id="122" creationId="{3EA04D12-96CD-4AE0-8711-5F353D09D834}"/>
          </ac:inkMkLst>
        </pc:inkChg>
      </pc:sldChg>
      <pc:sldChg chg="delSp modSp del mod">
        <pc:chgData name="Davide Romano" userId="c3ac3c10d9ce9e2a" providerId="LiveId" clId="{B14B8130-7782-43EB-987D-49D23A567CB4}" dt="2021-05-30T15:04:25.805" v="1798" actId="2696"/>
        <pc:sldMkLst>
          <pc:docMk/>
          <pc:sldMk cId="18532425" sldId="263"/>
        </pc:sldMkLst>
        <pc:spChg chg="del">
          <ac:chgData name="Davide Romano" userId="c3ac3c10d9ce9e2a" providerId="LiveId" clId="{B14B8130-7782-43EB-987D-49D23A567CB4}" dt="2021-05-30T13:52:01.072" v="1147" actId="478"/>
          <ac:spMkLst>
            <pc:docMk/>
            <pc:sldMk cId="18532425" sldId="263"/>
            <ac:spMk id="2" creationId="{2CF25644-C6BB-454A-B883-E4591B91425F}"/>
          </ac:spMkLst>
        </pc:spChg>
        <pc:spChg chg="del">
          <ac:chgData name="Davide Romano" userId="c3ac3c10d9ce9e2a" providerId="LiveId" clId="{B14B8130-7782-43EB-987D-49D23A567CB4}" dt="2021-05-30T13:52:02.299" v="1148" actId="478"/>
          <ac:spMkLst>
            <pc:docMk/>
            <pc:sldMk cId="18532425" sldId="263"/>
            <ac:spMk id="3" creationId="{8373F00F-EF17-46D6-A3B2-D9C82D9D5FDE}"/>
          </ac:spMkLst>
        </pc:spChg>
        <pc:spChg chg="mod">
          <ac:chgData name="Davide Romano" userId="c3ac3c10d9ce9e2a" providerId="LiveId" clId="{B14B8130-7782-43EB-987D-49D23A567CB4}" dt="2021-05-30T14:01:48.068" v="1492" actId="20577"/>
          <ac:spMkLst>
            <pc:docMk/>
            <pc:sldMk cId="18532425" sldId="263"/>
            <ac:spMk id="5" creationId="{A6D97257-32F1-46B3-9260-6D61D40AE718}"/>
          </ac:spMkLst>
        </pc:spChg>
      </pc:sldChg>
      <pc:sldChg chg="modSp mod">
        <pc:chgData name="Davide Romano" userId="c3ac3c10d9ce9e2a" providerId="LiveId" clId="{B14B8130-7782-43EB-987D-49D23A567CB4}" dt="2021-06-08T09:47:00.434" v="12209" actId="20577"/>
        <pc:sldMkLst>
          <pc:docMk/>
          <pc:sldMk cId="1014551272" sldId="263"/>
        </pc:sldMkLst>
        <pc:spChg chg="mod">
          <ac:chgData name="Davide Romano" userId="c3ac3c10d9ce9e2a" providerId="LiveId" clId="{B14B8130-7782-43EB-987D-49D23A567CB4}" dt="2021-06-02T09:18:01.984" v="4918" actId="14100"/>
          <ac:spMkLst>
            <pc:docMk/>
            <pc:sldMk cId="1014551272" sldId="263"/>
            <ac:spMk id="2" creationId="{F2EEFCDA-3B7B-460F-B7FF-25C4A73268AB}"/>
          </ac:spMkLst>
        </pc:spChg>
        <pc:spChg chg="mod">
          <ac:chgData name="Davide Romano" userId="c3ac3c10d9ce9e2a" providerId="LiveId" clId="{B14B8130-7782-43EB-987D-49D23A567CB4}" dt="2021-06-08T09:47:00.434" v="12209" actId="20577"/>
          <ac:spMkLst>
            <pc:docMk/>
            <pc:sldMk cId="1014551272" sldId="263"/>
            <ac:spMk id="5" creationId="{24A7ACBE-DC98-415E-AFB1-964D20E9B782}"/>
          </ac:spMkLst>
        </pc:spChg>
        <pc:spChg chg="mod">
          <ac:chgData name="Davide Romano" userId="c3ac3c10d9ce9e2a" providerId="LiveId" clId="{B14B8130-7782-43EB-987D-49D23A567CB4}" dt="2021-06-04T09:21:30.358" v="9553" actId="20577"/>
          <ac:spMkLst>
            <pc:docMk/>
            <pc:sldMk cId="1014551272" sldId="263"/>
            <ac:spMk id="9" creationId="{B7B398FD-11D8-4B66-8CD5-300A1871C868}"/>
          </ac:spMkLst>
        </pc:spChg>
      </pc:sldChg>
      <pc:sldChg chg="addSp delSp modSp mod">
        <pc:chgData name="Davide Romano" userId="c3ac3c10d9ce9e2a" providerId="LiveId" clId="{B14B8130-7782-43EB-987D-49D23A567CB4}" dt="2021-06-04T09:27:10.351" v="9652" actId="20577"/>
        <pc:sldMkLst>
          <pc:docMk/>
          <pc:sldMk cId="1520066137" sldId="264"/>
        </pc:sldMkLst>
        <pc:spChg chg="add del mod">
          <ac:chgData name="Davide Romano" userId="c3ac3c10d9ce9e2a" providerId="LiveId" clId="{B14B8130-7782-43EB-987D-49D23A567CB4}" dt="2021-06-04T09:26:56.509" v="9645" actId="20577"/>
          <ac:spMkLst>
            <pc:docMk/>
            <pc:sldMk cId="1520066137" sldId="264"/>
            <ac:spMk id="2" creationId="{D56CAC12-04E7-47E8-906E-814DB0BA81EA}"/>
          </ac:spMkLst>
        </pc:spChg>
        <pc:spChg chg="add del mod">
          <ac:chgData name="Davide Romano" userId="c3ac3c10d9ce9e2a" providerId="LiveId" clId="{B14B8130-7782-43EB-987D-49D23A567CB4}" dt="2021-06-01T15:07:00.042" v="2434"/>
          <ac:spMkLst>
            <pc:docMk/>
            <pc:sldMk cId="1520066137" sldId="264"/>
            <ac:spMk id="3" creationId="{22A5A06A-320F-44F5-B11E-82869A49420F}"/>
          </ac:spMkLst>
        </pc:spChg>
        <pc:spChg chg="add mod">
          <ac:chgData name="Davide Romano" userId="c3ac3c10d9ce9e2a" providerId="LiveId" clId="{B14B8130-7782-43EB-987D-49D23A567CB4}" dt="2021-06-04T09:27:10.351" v="9652" actId="20577"/>
          <ac:spMkLst>
            <pc:docMk/>
            <pc:sldMk cId="1520066137" sldId="264"/>
            <ac:spMk id="4" creationId="{E890DFDA-43FF-47F3-A640-D6FBD834B9B1}"/>
          </ac:spMkLst>
        </pc:spChg>
      </pc:sldChg>
      <pc:sldChg chg="del">
        <pc:chgData name="Davide Romano" userId="c3ac3c10d9ce9e2a" providerId="LiveId" clId="{B14B8130-7782-43EB-987D-49D23A567CB4}" dt="2021-05-30T15:04:28.226" v="1799" actId="2696"/>
        <pc:sldMkLst>
          <pc:docMk/>
          <pc:sldMk cId="2996220520" sldId="264"/>
        </pc:sldMkLst>
      </pc:sldChg>
      <pc:sldChg chg="modSp mod">
        <pc:chgData name="Davide Romano" userId="c3ac3c10d9ce9e2a" providerId="LiveId" clId="{B14B8130-7782-43EB-987D-49D23A567CB4}" dt="2021-06-04T09:29:20.116" v="9672" actId="20577"/>
        <pc:sldMkLst>
          <pc:docMk/>
          <pc:sldMk cId="2904629529" sldId="265"/>
        </pc:sldMkLst>
        <pc:spChg chg="mod">
          <ac:chgData name="Davide Romano" userId="c3ac3c10d9ce9e2a" providerId="LiveId" clId="{B14B8130-7782-43EB-987D-49D23A567CB4}" dt="2021-06-04T09:29:20.116" v="9672" actId="20577"/>
          <ac:spMkLst>
            <pc:docMk/>
            <pc:sldMk cId="2904629529" sldId="265"/>
            <ac:spMk id="5" creationId="{547B7B68-8863-4F09-B4D7-676839A090CB}"/>
          </ac:spMkLst>
        </pc:spChg>
      </pc:sldChg>
      <pc:sldChg chg="addSp delSp modSp new mod">
        <pc:chgData name="Davide Romano" userId="c3ac3c10d9ce9e2a" providerId="LiveId" clId="{B14B8130-7782-43EB-987D-49D23A567CB4}" dt="2021-06-08T14:22:44.860" v="12523" actId="20577"/>
        <pc:sldMkLst>
          <pc:docMk/>
          <pc:sldMk cId="3776714482" sldId="266"/>
        </pc:sldMkLst>
        <pc:spChg chg="del">
          <ac:chgData name="Davide Romano" userId="c3ac3c10d9ce9e2a" providerId="LiveId" clId="{B14B8130-7782-43EB-987D-49D23A567CB4}" dt="2021-06-01T15:59:52.315" v="2769" actId="478"/>
          <ac:spMkLst>
            <pc:docMk/>
            <pc:sldMk cId="3776714482" sldId="266"/>
            <ac:spMk id="2" creationId="{2D914C88-EAA7-4AB4-9A03-2BD3E44088CB}"/>
          </ac:spMkLst>
        </pc:spChg>
        <pc:spChg chg="add mod">
          <ac:chgData name="Davide Romano" userId="c3ac3c10d9ce9e2a" providerId="LiveId" clId="{B14B8130-7782-43EB-987D-49D23A567CB4}" dt="2021-06-02T10:00:32.476" v="5125" actId="1076"/>
          <ac:spMkLst>
            <pc:docMk/>
            <pc:sldMk cId="3776714482" sldId="266"/>
            <ac:spMk id="2" creationId="{6F25B206-F411-40D8-93AD-862A3BE2F09E}"/>
          </ac:spMkLst>
        </pc:spChg>
        <pc:spChg chg="mod">
          <ac:chgData name="Davide Romano" userId="c3ac3c10d9ce9e2a" providerId="LiveId" clId="{B14B8130-7782-43EB-987D-49D23A567CB4}" dt="2021-06-08T14:22:44.860" v="12523" actId="20577"/>
          <ac:spMkLst>
            <pc:docMk/>
            <pc:sldMk cId="3776714482" sldId="266"/>
            <ac:spMk id="3" creationId="{06AC63E7-FD21-494C-9BCC-923FE382CF68}"/>
          </ac:spMkLst>
        </pc:spChg>
      </pc:sldChg>
      <pc:sldChg chg="addSp delSp modSp new mod">
        <pc:chgData name="Davide Romano" userId="c3ac3c10d9ce9e2a" providerId="LiveId" clId="{B14B8130-7782-43EB-987D-49D23A567CB4}" dt="2021-06-08T15:08:05.978" v="12665" actId="20577"/>
        <pc:sldMkLst>
          <pc:docMk/>
          <pc:sldMk cId="2512718786" sldId="267"/>
        </pc:sldMkLst>
        <pc:spChg chg="add mod">
          <ac:chgData name="Davide Romano" userId="c3ac3c10d9ce9e2a" providerId="LiveId" clId="{B14B8130-7782-43EB-987D-49D23A567CB4}" dt="2021-06-02T10:37:06.068" v="5360" actId="255"/>
          <ac:spMkLst>
            <pc:docMk/>
            <pc:sldMk cId="2512718786" sldId="267"/>
            <ac:spMk id="2" creationId="{21CA935D-93E7-44F7-9BE2-C29BEAD33742}"/>
          </ac:spMkLst>
        </pc:spChg>
        <pc:spChg chg="del">
          <ac:chgData name="Davide Romano" userId="c3ac3c10d9ce9e2a" providerId="LiveId" clId="{B14B8130-7782-43EB-987D-49D23A567CB4}" dt="2021-06-01T16:12:48.783" v="3137" actId="478"/>
          <ac:spMkLst>
            <pc:docMk/>
            <pc:sldMk cId="2512718786" sldId="267"/>
            <ac:spMk id="2" creationId="{279F17C4-37E9-4C6A-AB44-4272462F0538}"/>
          </ac:spMkLst>
        </pc:spChg>
        <pc:spChg chg="mod">
          <ac:chgData name="Davide Romano" userId="c3ac3c10d9ce9e2a" providerId="LiveId" clId="{B14B8130-7782-43EB-987D-49D23A567CB4}" dt="2021-06-08T14:52:48.694" v="12633" actId="14100"/>
          <ac:spMkLst>
            <pc:docMk/>
            <pc:sldMk cId="2512718786" sldId="267"/>
            <ac:spMk id="3" creationId="{208110D2-D72A-4954-A9E7-B3348AD41880}"/>
          </ac:spMkLst>
        </pc:spChg>
        <pc:spChg chg="add mod">
          <ac:chgData name="Davide Romano" userId="c3ac3c10d9ce9e2a" providerId="LiveId" clId="{B14B8130-7782-43EB-987D-49D23A567CB4}" dt="2021-06-08T14:52:26.482" v="12628" actId="1076"/>
          <ac:spMkLst>
            <pc:docMk/>
            <pc:sldMk cId="2512718786" sldId="267"/>
            <ac:spMk id="4" creationId="{107EDE46-AF87-45A7-9778-D4883757B92A}"/>
          </ac:spMkLst>
        </pc:spChg>
        <pc:spChg chg="add mod">
          <ac:chgData name="Davide Romano" userId="c3ac3c10d9ce9e2a" providerId="LiveId" clId="{B14B8130-7782-43EB-987D-49D23A567CB4}" dt="2021-06-08T15:08:05.978" v="12665" actId="20577"/>
          <ac:spMkLst>
            <pc:docMk/>
            <pc:sldMk cId="2512718786" sldId="267"/>
            <ac:spMk id="5" creationId="{169655A4-590E-4733-B5DB-C477CFDCC119}"/>
          </ac:spMkLst>
        </pc:spChg>
      </pc:sldChg>
      <pc:sldChg chg="delSp modSp new mod">
        <pc:chgData name="Davide Romano" userId="c3ac3c10d9ce9e2a" providerId="LiveId" clId="{B14B8130-7782-43EB-987D-49D23A567CB4}" dt="2021-06-02T10:37:50.012" v="5381" actId="403"/>
        <pc:sldMkLst>
          <pc:docMk/>
          <pc:sldMk cId="2290920864" sldId="268"/>
        </pc:sldMkLst>
        <pc:spChg chg="del">
          <ac:chgData name="Davide Romano" userId="c3ac3c10d9ce9e2a" providerId="LiveId" clId="{B14B8130-7782-43EB-987D-49D23A567CB4}" dt="2021-06-01T16:47:46.458" v="3430" actId="478"/>
          <ac:spMkLst>
            <pc:docMk/>
            <pc:sldMk cId="2290920864" sldId="268"/>
            <ac:spMk id="2" creationId="{5D610225-8808-41EF-A69E-CDECD9EC12FF}"/>
          </ac:spMkLst>
        </pc:spChg>
        <pc:spChg chg="mod">
          <ac:chgData name="Davide Romano" userId="c3ac3c10d9ce9e2a" providerId="LiveId" clId="{B14B8130-7782-43EB-987D-49D23A567CB4}" dt="2021-06-02T10:37:50.012" v="5381" actId="403"/>
          <ac:spMkLst>
            <pc:docMk/>
            <pc:sldMk cId="2290920864" sldId="268"/>
            <ac:spMk id="3" creationId="{CF7F9D15-2369-4008-ABB1-46B3311707CC}"/>
          </ac:spMkLst>
        </pc:spChg>
      </pc:sldChg>
      <pc:sldChg chg="addSp modSp new mod">
        <pc:chgData name="Davide Romano" userId="c3ac3c10d9ce9e2a" providerId="LiveId" clId="{B14B8130-7782-43EB-987D-49D23A567CB4}" dt="2021-06-05T17:21:11.401" v="11770" actId="207"/>
        <pc:sldMkLst>
          <pc:docMk/>
          <pc:sldMk cId="1622650760" sldId="269"/>
        </pc:sldMkLst>
        <pc:spChg chg="mod">
          <ac:chgData name="Davide Romano" userId="c3ac3c10d9ce9e2a" providerId="LiveId" clId="{B14B8130-7782-43EB-987D-49D23A567CB4}" dt="2021-06-02T09:03:20.696" v="3961" actId="1076"/>
          <ac:spMkLst>
            <pc:docMk/>
            <pc:sldMk cId="1622650760" sldId="269"/>
            <ac:spMk id="2" creationId="{9BB75058-DCFD-4B3B-A72B-86EBC87B12A5}"/>
          </ac:spMkLst>
        </pc:spChg>
        <pc:spChg chg="mod">
          <ac:chgData name="Davide Romano" userId="c3ac3c10d9ce9e2a" providerId="LiveId" clId="{B14B8130-7782-43EB-987D-49D23A567CB4}" dt="2021-06-05T17:20:18.055" v="11749" actId="14100"/>
          <ac:spMkLst>
            <pc:docMk/>
            <pc:sldMk cId="1622650760" sldId="269"/>
            <ac:spMk id="3" creationId="{0ED52FF0-FEB1-4FF2-92D3-1945BCC0794B}"/>
          </ac:spMkLst>
        </pc:spChg>
        <pc:spChg chg="add mod">
          <ac:chgData name="Davide Romano" userId="c3ac3c10d9ce9e2a" providerId="LiveId" clId="{B14B8130-7782-43EB-987D-49D23A567CB4}" dt="2021-06-05T17:21:11.401" v="11770" actId="207"/>
          <ac:spMkLst>
            <pc:docMk/>
            <pc:sldMk cId="1622650760" sldId="269"/>
            <ac:spMk id="4" creationId="{40BFD8B9-EF8C-4C4C-8E5E-AFBF1FE0955F}"/>
          </ac:spMkLst>
        </pc:spChg>
      </pc:sldChg>
      <pc:sldChg chg="addSp delSp modSp new del mod">
        <pc:chgData name="Davide Romano" userId="c3ac3c10d9ce9e2a" providerId="LiveId" clId="{B14B8130-7782-43EB-987D-49D23A567CB4}" dt="2021-06-02T13:29:02.020" v="6607" actId="2696"/>
        <pc:sldMkLst>
          <pc:docMk/>
          <pc:sldMk cId="410689081" sldId="270"/>
        </pc:sldMkLst>
        <pc:spChg chg="mod">
          <ac:chgData name="Davide Romano" userId="c3ac3c10d9ce9e2a" providerId="LiveId" clId="{B14B8130-7782-43EB-987D-49D23A567CB4}" dt="2021-06-02T10:39:45.518" v="5393" actId="122"/>
          <ac:spMkLst>
            <pc:docMk/>
            <pc:sldMk cId="410689081" sldId="270"/>
            <ac:spMk id="2" creationId="{FE881D5C-55E0-4533-9DD4-2858625731CD}"/>
          </ac:spMkLst>
        </pc:spChg>
        <pc:spChg chg="mod">
          <ac:chgData name="Davide Romano" userId="c3ac3c10d9ce9e2a" providerId="LiveId" clId="{B14B8130-7782-43EB-987D-49D23A567CB4}" dt="2021-06-02T13:28:57.685" v="6606" actId="20577"/>
          <ac:spMkLst>
            <pc:docMk/>
            <pc:sldMk cId="410689081" sldId="270"/>
            <ac:spMk id="3" creationId="{9D58A5D8-0298-40CC-AA20-DC08B129649B}"/>
          </ac:spMkLst>
        </pc:spChg>
        <pc:spChg chg="add del mod">
          <ac:chgData name="Davide Romano" userId="c3ac3c10d9ce9e2a" providerId="LiveId" clId="{B14B8130-7782-43EB-987D-49D23A567CB4}" dt="2021-06-02T13:28:23.477" v="6603" actId="21"/>
          <ac:spMkLst>
            <pc:docMk/>
            <pc:sldMk cId="410689081" sldId="270"/>
            <ac:spMk id="4" creationId="{B8E5808A-A4AB-4DEF-9504-9C88FF66BBDD}"/>
          </ac:spMkLst>
        </pc:spChg>
      </pc:sldChg>
      <pc:sldChg chg="addSp delSp modSp mod">
        <pc:chgData name="Davide Romano" userId="c3ac3c10d9ce9e2a" providerId="LiveId" clId="{B14B8130-7782-43EB-987D-49D23A567CB4}" dt="2021-06-08T13:45:54.857" v="12390" actId="478"/>
        <pc:sldMkLst>
          <pc:docMk/>
          <pc:sldMk cId="59111166" sldId="271"/>
        </pc:sldMkLst>
        <pc:spChg chg="mod">
          <ac:chgData name="Davide Romano" userId="c3ac3c10d9ce9e2a" providerId="LiveId" clId="{B14B8130-7782-43EB-987D-49D23A567CB4}" dt="2021-06-02T14:48:12.838" v="6767" actId="20577"/>
          <ac:spMkLst>
            <pc:docMk/>
            <pc:sldMk cId="59111166" sldId="271"/>
            <ac:spMk id="3" creationId="{43207D95-BE19-48A2-9AC7-26D59EA281A1}"/>
          </ac:spMkLst>
        </pc:spChg>
        <pc:spChg chg="add del mod">
          <ac:chgData name="Davide Romano" userId="c3ac3c10d9ce9e2a" providerId="LiveId" clId="{B14B8130-7782-43EB-987D-49D23A567CB4}" dt="2021-06-08T13:45:54.857" v="12390" actId="478"/>
          <ac:spMkLst>
            <pc:docMk/>
            <pc:sldMk cId="59111166" sldId="271"/>
            <ac:spMk id="5" creationId="{08CE9197-F09D-4608-9BB3-46D24FFBDCF3}"/>
          </ac:spMkLst>
        </pc:spChg>
      </pc:sldChg>
      <pc:sldChg chg="addSp delSp modSp new mod ord">
        <pc:chgData name="Davide Romano" userId="c3ac3c10d9ce9e2a" providerId="LiveId" clId="{B14B8130-7782-43EB-987D-49D23A567CB4}" dt="2021-06-08T13:13:29.665" v="12382"/>
        <pc:sldMkLst>
          <pc:docMk/>
          <pc:sldMk cId="4002604732" sldId="272"/>
        </pc:sldMkLst>
        <pc:spChg chg="mod">
          <ac:chgData name="Davide Romano" userId="c3ac3c10d9ce9e2a" providerId="LiveId" clId="{B14B8130-7782-43EB-987D-49D23A567CB4}" dt="2021-06-04T10:30:25.082" v="10541" actId="1076"/>
          <ac:spMkLst>
            <pc:docMk/>
            <pc:sldMk cId="4002604732" sldId="272"/>
            <ac:spMk id="2" creationId="{36E5CEDA-850E-4CB0-8FE4-4517A5FEEF25}"/>
          </ac:spMkLst>
        </pc:spChg>
        <pc:spChg chg="del mod">
          <ac:chgData name="Davide Romano" userId="c3ac3c10d9ce9e2a" providerId="LiveId" clId="{B14B8130-7782-43EB-987D-49D23A567CB4}" dt="2021-06-04T10:18:37.498" v="10003" actId="478"/>
          <ac:spMkLst>
            <pc:docMk/>
            <pc:sldMk cId="4002604732" sldId="272"/>
            <ac:spMk id="3" creationId="{337D7462-2DAC-4D99-89DA-74E7991B4067}"/>
          </ac:spMkLst>
        </pc:spChg>
        <pc:spChg chg="add mod">
          <ac:chgData name="Davide Romano" userId="c3ac3c10d9ce9e2a" providerId="LiveId" clId="{B14B8130-7782-43EB-987D-49D23A567CB4}" dt="2021-06-08T13:13:29.665" v="12382"/>
          <ac:spMkLst>
            <pc:docMk/>
            <pc:sldMk cId="4002604732" sldId="272"/>
            <ac:spMk id="4" creationId="{602FA3EC-2A86-4AD1-B355-294B7FE53763}"/>
          </ac:spMkLst>
        </pc:spChg>
        <pc:picChg chg="add del">
          <ac:chgData name="Davide Romano" userId="c3ac3c10d9ce9e2a" providerId="LiveId" clId="{B14B8130-7782-43EB-987D-49D23A567CB4}" dt="2021-06-08T13:13:16.924" v="12373" actId="22"/>
          <ac:picMkLst>
            <pc:docMk/>
            <pc:sldMk cId="4002604732" sldId="272"/>
            <ac:picMk id="5" creationId="{0245A1A4-F676-4D37-9B45-F97F126BB541}"/>
          </ac:picMkLst>
        </pc:picChg>
        <pc:picChg chg="add del">
          <ac:chgData name="Davide Romano" userId="c3ac3c10d9ce9e2a" providerId="LiveId" clId="{B14B8130-7782-43EB-987D-49D23A567CB4}" dt="2021-06-08T13:13:22.981" v="12379" actId="22"/>
          <ac:picMkLst>
            <pc:docMk/>
            <pc:sldMk cId="4002604732" sldId="272"/>
            <ac:picMk id="7" creationId="{3AC68287-EE93-4F40-926B-3E734C498BA0}"/>
          </ac:picMkLst>
        </pc:picChg>
      </pc:sldChg>
      <pc:sldChg chg="addSp modSp new mod">
        <pc:chgData name="Davide Romano" userId="c3ac3c10d9ce9e2a" providerId="LiveId" clId="{B14B8130-7782-43EB-987D-49D23A567CB4}" dt="2021-06-08T09:47:35.835" v="12245" actId="20577"/>
        <pc:sldMkLst>
          <pc:docMk/>
          <pc:sldMk cId="759608758" sldId="273"/>
        </pc:sldMkLst>
        <pc:spChg chg="mod">
          <ac:chgData name="Davide Romano" userId="c3ac3c10d9ce9e2a" providerId="LiveId" clId="{B14B8130-7782-43EB-987D-49D23A567CB4}" dt="2021-06-02T13:43:35.912" v="6630" actId="255"/>
          <ac:spMkLst>
            <pc:docMk/>
            <pc:sldMk cId="759608758" sldId="273"/>
            <ac:spMk id="2" creationId="{E6F88AD8-912C-4064-BCA3-E14AA29B8319}"/>
          </ac:spMkLst>
        </pc:spChg>
        <pc:spChg chg="mod">
          <ac:chgData name="Davide Romano" userId="c3ac3c10d9ce9e2a" providerId="LiveId" clId="{B14B8130-7782-43EB-987D-49D23A567CB4}" dt="2021-06-08T09:47:35.835" v="12245" actId="20577"/>
          <ac:spMkLst>
            <pc:docMk/>
            <pc:sldMk cId="759608758" sldId="273"/>
            <ac:spMk id="3" creationId="{9E26B18A-41EE-40A9-9D3C-E59FEC7AA35D}"/>
          </ac:spMkLst>
        </pc:spChg>
        <pc:spChg chg="add mod">
          <ac:chgData name="Davide Romano" userId="c3ac3c10d9ce9e2a" providerId="LiveId" clId="{B14B8130-7782-43EB-987D-49D23A567CB4}" dt="2021-06-02T17:40:27.315" v="6774" actId="20577"/>
          <ac:spMkLst>
            <pc:docMk/>
            <pc:sldMk cId="759608758" sldId="273"/>
            <ac:spMk id="4" creationId="{A1B3D0BC-4DB4-420F-8797-6533C6FBEF9E}"/>
          </ac:spMkLst>
        </pc:spChg>
      </pc:sldChg>
      <pc:sldChg chg="modSp mod ord">
        <pc:chgData name="Davide Romano" userId="c3ac3c10d9ce9e2a" providerId="LiveId" clId="{B14B8130-7782-43EB-987D-49D23A567CB4}" dt="2021-06-08T13:46:07.625" v="12399" actId="403"/>
        <pc:sldMkLst>
          <pc:docMk/>
          <pc:sldMk cId="3559874528" sldId="274"/>
        </pc:sldMkLst>
        <pc:spChg chg="mod">
          <ac:chgData name="Davide Romano" userId="c3ac3c10d9ce9e2a" providerId="LiveId" clId="{B14B8130-7782-43EB-987D-49D23A567CB4}" dt="2021-06-08T13:46:07.625" v="12399" actId="403"/>
          <ac:spMkLst>
            <pc:docMk/>
            <pc:sldMk cId="3559874528" sldId="274"/>
            <ac:spMk id="2" creationId="{84FBF444-9288-4579-8734-36339035B881}"/>
          </ac:spMkLst>
        </pc:spChg>
      </pc:sldChg>
      <pc:sldChg chg="addSp modSp mod">
        <pc:chgData name="Davide Romano" userId="c3ac3c10d9ce9e2a" providerId="LiveId" clId="{B14B8130-7782-43EB-987D-49D23A567CB4}" dt="2021-06-08T13:44:45.826" v="12389" actId="20577"/>
        <pc:sldMkLst>
          <pc:docMk/>
          <pc:sldMk cId="2082295682" sldId="275"/>
        </pc:sldMkLst>
        <pc:spChg chg="add mod">
          <ac:chgData name="Davide Romano" userId="c3ac3c10d9ce9e2a" providerId="LiveId" clId="{B14B8130-7782-43EB-987D-49D23A567CB4}" dt="2021-06-04T10:41:32.895" v="11134" actId="1076"/>
          <ac:spMkLst>
            <pc:docMk/>
            <pc:sldMk cId="2082295682" sldId="275"/>
            <ac:spMk id="3" creationId="{18065B3D-8C6E-498E-8910-B3438E5BAB38}"/>
          </ac:spMkLst>
        </pc:spChg>
        <pc:spChg chg="mod">
          <ac:chgData name="Davide Romano" userId="c3ac3c10d9ce9e2a" providerId="LiveId" clId="{B14B8130-7782-43EB-987D-49D23A567CB4}" dt="2021-06-08T13:44:45.826" v="12389" actId="20577"/>
          <ac:spMkLst>
            <pc:docMk/>
            <pc:sldMk cId="2082295682" sldId="275"/>
            <ac:spMk id="4" creationId="{602FA3EC-2A86-4AD1-B355-294B7FE53763}"/>
          </ac:spMkLst>
        </pc:spChg>
      </pc:sldChg>
      <pc:sldChg chg="delSp modSp mod">
        <pc:chgData name="Davide Romano" userId="c3ac3c10d9ce9e2a" providerId="LiveId" clId="{B14B8130-7782-43EB-987D-49D23A567CB4}" dt="2021-06-06T15:27:37.520" v="11919" actId="403"/>
        <pc:sldMkLst>
          <pc:docMk/>
          <pc:sldMk cId="481757856" sldId="276"/>
        </pc:sldMkLst>
        <pc:spChg chg="del">
          <ac:chgData name="Davide Romano" userId="c3ac3c10d9ce9e2a" providerId="LiveId" clId="{B14B8130-7782-43EB-987D-49D23A567CB4}" dt="2021-06-05T17:33:06.993" v="11817" actId="478"/>
          <ac:spMkLst>
            <pc:docMk/>
            <pc:sldMk cId="481757856" sldId="276"/>
            <ac:spMk id="2" creationId="{CCC478D7-A4BF-4F10-AD4C-7478E9C4EAD1}"/>
          </ac:spMkLst>
        </pc:spChg>
        <pc:spChg chg="mod">
          <ac:chgData name="Davide Romano" userId="c3ac3c10d9ce9e2a" providerId="LiveId" clId="{B14B8130-7782-43EB-987D-49D23A567CB4}" dt="2021-06-06T15:27:37.520" v="11919" actId="403"/>
          <ac:spMkLst>
            <pc:docMk/>
            <pc:sldMk cId="481757856" sldId="276"/>
            <ac:spMk id="5" creationId="{9B5E12BC-4A19-4D6D-9F7C-0E6EA85A9B0F}"/>
          </ac:spMkLst>
        </pc:spChg>
        <pc:spChg chg="mod">
          <ac:chgData name="Davide Romano" userId="c3ac3c10d9ce9e2a" providerId="LiveId" clId="{B14B8130-7782-43EB-987D-49D23A567CB4}" dt="2021-06-05T17:33:23.438" v="11857" actId="1076"/>
          <ac:spMkLst>
            <pc:docMk/>
            <pc:sldMk cId="481757856" sldId="276"/>
            <ac:spMk id="6" creationId="{AF724172-295E-46FF-B497-74462AA6CF2A}"/>
          </ac:spMkLst>
        </pc:spChg>
        <pc:spChg chg="del">
          <ac:chgData name="Davide Romano" userId="c3ac3c10d9ce9e2a" providerId="LiveId" clId="{B14B8130-7782-43EB-987D-49D23A567CB4}" dt="2021-06-05T17:32:43.086" v="11808" actId="478"/>
          <ac:spMkLst>
            <pc:docMk/>
            <pc:sldMk cId="481757856" sldId="276"/>
            <ac:spMk id="7" creationId="{3255F5B4-723B-415F-BD72-C616395BA102}"/>
          </ac:spMkLst>
        </pc:spChg>
        <pc:spChg chg="del mod">
          <ac:chgData name="Davide Romano" userId="c3ac3c10d9ce9e2a" providerId="LiveId" clId="{B14B8130-7782-43EB-987D-49D23A567CB4}" dt="2021-06-05T17:32:47.928" v="11811" actId="478"/>
          <ac:spMkLst>
            <pc:docMk/>
            <pc:sldMk cId="481757856" sldId="276"/>
            <ac:spMk id="8" creationId="{0FFF603D-C33B-42AF-9A91-BCA1C662274B}"/>
          </ac:spMkLst>
        </pc:spChg>
        <pc:spChg chg="del">
          <ac:chgData name="Davide Romano" userId="c3ac3c10d9ce9e2a" providerId="LiveId" clId="{B14B8130-7782-43EB-987D-49D23A567CB4}" dt="2021-06-05T17:32:45.871" v="11809" actId="478"/>
          <ac:spMkLst>
            <pc:docMk/>
            <pc:sldMk cId="481757856" sldId="276"/>
            <ac:spMk id="9" creationId="{94E5A92D-84F2-4CC6-B4C0-4F03652DF892}"/>
          </ac:spMkLst>
        </pc:spChg>
        <pc:spChg chg="del">
          <ac:chgData name="Davide Romano" userId="c3ac3c10d9ce9e2a" providerId="LiveId" clId="{B14B8130-7782-43EB-987D-49D23A567CB4}" dt="2021-06-05T17:32:45.871" v="11809" actId="478"/>
          <ac:spMkLst>
            <pc:docMk/>
            <pc:sldMk cId="481757856" sldId="276"/>
            <ac:spMk id="10" creationId="{A0179B4B-D30E-4233-988B-83A42B69A715}"/>
          </ac:spMkLst>
        </pc:spChg>
        <pc:spChg chg="del">
          <ac:chgData name="Davide Romano" userId="c3ac3c10d9ce9e2a" providerId="LiveId" clId="{B14B8130-7782-43EB-987D-49D23A567CB4}" dt="2021-06-05T17:32:45.871" v="11809" actId="478"/>
          <ac:spMkLst>
            <pc:docMk/>
            <pc:sldMk cId="481757856" sldId="276"/>
            <ac:spMk id="11" creationId="{523B4FBB-3B63-44B9-94FF-4F7925E557BC}"/>
          </ac:spMkLst>
        </pc:spChg>
        <pc:spChg chg="del">
          <ac:chgData name="Davide Romano" userId="c3ac3c10d9ce9e2a" providerId="LiveId" clId="{B14B8130-7782-43EB-987D-49D23A567CB4}" dt="2021-06-05T17:32:49.247" v="11812" actId="478"/>
          <ac:spMkLst>
            <pc:docMk/>
            <pc:sldMk cId="481757856" sldId="276"/>
            <ac:spMk id="12" creationId="{1BCA5EC5-79BD-453B-B030-9A68B4EA7CA0}"/>
          </ac:spMkLst>
        </pc:spChg>
        <pc:spChg chg="del">
          <ac:chgData name="Davide Romano" userId="c3ac3c10d9ce9e2a" providerId="LiveId" clId="{B14B8130-7782-43EB-987D-49D23A567CB4}" dt="2021-06-05T17:32:45.871" v="11809" actId="478"/>
          <ac:spMkLst>
            <pc:docMk/>
            <pc:sldMk cId="481757856" sldId="276"/>
            <ac:spMk id="13" creationId="{DD80EDEF-DF2C-40F2-9471-73653433E605}"/>
          </ac:spMkLst>
        </pc:spChg>
        <pc:spChg chg="del">
          <ac:chgData name="Davide Romano" userId="c3ac3c10d9ce9e2a" providerId="LiveId" clId="{B14B8130-7782-43EB-987D-49D23A567CB4}" dt="2021-06-05T17:32:45.871" v="11809" actId="478"/>
          <ac:spMkLst>
            <pc:docMk/>
            <pc:sldMk cId="481757856" sldId="276"/>
            <ac:spMk id="14" creationId="{8AE3BF7C-451E-46A8-96E1-E962A3FAA25D}"/>
          </ac:spMkLst>
        </pc:spChg>
      </pc:sldChg>
      <pc:sldChg chg="delSp new del mod">
        <pc:chgData name="Davide Romano" userId="c3ac3c10d9ce9e2a" providerId="LiveId" clId="{B14B8130-7782-43EB-987D-49D23A567CB4}" dt="2021-06-05T17:32:33.489" v="11807" actId="47"/>
        <pc:sldMkLst>
          <pc:docMk/>
          <pc:sldMk cId="3739782397" sldId="276"/>
        </pc:sldMkLst>
        <pc:spChg chg="del">
          <ac:chgData name="Davide Romano" userId="c3ac3c10d9ce9e2a" providerId="LiveId" clId="{B14B8130-7782-43EB-987D-49D23A567CB4}" dt="2021-06-05T17:32:26.224" v="11805" actId="478"/>
          <ac:spMkLst>
            <pc:docMk/>
            <pc:sldMk cId="3739782397" sldId="276"/>
            <ac:spMk id="2" creationId="{ECA2A098-1635-4129-A7DC-22C8B776EDAC}"/>
          </ac:spMkLst>
        </pc:spChg>
        <pc:spChg chg="del">
          <ac:chgData name="Davide Romano" userId="c3ac3c10d9ce9e2a" providerId="LiveId" clId="{B14B8130-7782-43EB-987D-49D23A567CB4}" dt="2021-06-05T17:32:27.108" v="11806" actId="478"/>
          <ac:spMkLst>
            <pc:docMk/>
            <pc:sldMk cId="3739782397" sldId="276"/>
            <ac:spMk id="3" creationId="{14472FB9-642A-498A-A189-B94F0C1B6181}"/>
          </ac:spMkLst>
        </pc:spChg>
      </pc:sldChg>
      <pc:sldChg chg="modSp new mod">
        <pc:chgData name="Davide Romano" userId="c3ac3c10d9ce9e2a" providerId="LiveId" clId="{B14B8130-7782-43EB-987D-49D23A567CB4}" dt="2021-06-08T16:39:39.205" v="12809" actId="1076"/>
        <pc:sldMkLst>
          <pc:docMk/>
          <pc:sldMk cId="3546326302" sldId="277"/>
        </pc:sldMkLst>
        <pc:spChg chg="mod">
          <ac:chgData name="Davide Romano" userId="c3ac3c10d9ce9e2a" providerId="LiveId" clId="{B14B8130-7782-43EB-987D-49D23A567CB4}" dt="2021-06-08T16:39:37.156" v="12808" actId="1076"/>
          <ac:spMkLst>
            <pc:docMk/>
            <pc:sldMk cId="3546326302" sldId="277"/>
            <ac:spMk id="2" creationId="{1706A7DC-0D5B-4B29-868A-2F591C74EE8D}"/>
          </ac:spMkLst>
        </pc:spChg>
        <pc:spChg chg="mod">
          <ac:chgData name="Davide Romano" userId="c3ac3c10d9ce9e2a" providerId="LiveId" clId="{B14B8130-7782-43EB-987D-49D23A567CB4}" dt="2021-06-08T16:39:39.205" v="12809" actId="1076"/>
          <ac:spMkLst>
            <pc:docMk/>
            <pc:sldMk cId="3546326302" sldId="277"/>
            <ac:spMk id="3" creationId="{AEB66FC2-C8C8-444C-881F-77F0B81C3594}"/>
          </ac:spMkLst>
        </pc:spChg>
      </pc:sldChg>
    </pc:docChg>
  </pc:docChgLst>
  <pc:docChgLst>
    <pc:chgData name="Utente guest" providerId="Windows Live" clId="Web-{C4C932F5-40D3-4160-A8AE-4E5317D68FAE}"/>
    <pc:docChg chg="addSld modSld modSection">
      <pc:chgData name="Utente guest" userId="" providerId="Windows Live" clId="Web-{C4C932F5-40D3-4160-A8AE-4E5317D68FAE}" dt="2021-06-02T14:55:50.403" v="977" actId="20577"/>
      <pc:docMkLst>
        <pc:docMk/>
      </pc:docMkLst>
      <pc:sldChg chg="modSp">
        <pc:chgData name="Utente guest" userId="" providerId="Windows Live" clId="Web-{C4C932F5-40D3-4160-A8AE-4E5317D68FAE}" dt="2021-06-02T14:35:33.438" v="739" actId="20577"/>
        <pc:sldMkLst>
          <pc:docMk/>
          <pc:sldMk cId="454804502" sldId="261"/>
        </pc:sldMkLst>
        <pc:spChg chg="mod">
          <ac:chgData name="Utente guest" userId="" providerId="Windows Live" clId="Web-{C4C932F5-40D3-4160-A8AE-4E5317D68FAE}" dt="2021-06-02T14:35:33.438" v="739" actId="20577"/>
          <ac:spMkLst>
            <pc:docMk/>
            <pc:sldMk cId="454804502" sldId="261"/>
            <ac:spMk id="3" creationId="{8CDEC847-E9FA-49FF-BAD9-93C23970BB6B}"/>
          </ac:spMkLst>
        </pc:spChg>
      </pc:sldChg>
      <pc:sldChg chg="modSp">
        <pc:chgData name="Utente guest" userId="" providerId="Windows Live" clId="Web-{C4C932F5-40D3-4160-A8AE-4E5317D68FAE}" dt="2021-06-02T14:55:50.403" v="977" actId="20577"/>
        <pc:sldMkLst>
          <pc:docMk/>
          <pc:sldMk cId="59111166" sldId="271"/>
        </pc:sldMkLst>
        <pc:spChg chg="mod">
          <ac:chgData name="Utente guest" userId="" providerId="Windows Live" clId="Web-{C4C932F5-40D3-4160-A8AE-4E5317D68FAE}" dt="2021-06-02T14:55:50.403" v="977" actId="20577"/>
          <ac:spMkLst>
            <pc:docMk/>
            <pc:sldMk cId="59111166" sldId="271"/>
            <ac:spMk id="3" creationId="{43207D95-BE19-48A2-9AC7-26D59EA281A1}"/>
          </ac:spMkLst>
        </pc:spChg>
      </pc:sldChg>
      <pc:sldChg chg="addSp modSp new">
        <pc:chgData name="Utente guest" userId="" providerId="Windows Live" clId="Web-{C4C932F5-40D3-4160-A8AE-4E5317D68FAE}" dt="2021-06-02T14:43:04.745" v="863" actId="20577"/>
        <pc:sldMkLst>
          <pc:docMk/>
          <pc:sldMk cId="3559874528" sldId="274"/>
        </pc:sldMkLst>
        <pc:spChg chg="add mod">
          <ac:chgData name="Utente guest" userId="" providerId="Windows Live" clId="Web-{C4C932F5-40D3-4160-A8AE-4E5317D68FAE}" dt="2021-06-02T14:43:04.745" v="863" actId="20577"/>
          <ac:spMkLst>
            <pc:docMk/>
            <pc:sldMk cId="3559874528" sldId="274"/>
            <ac:spMk id="2" creationId="{84FBF444-9288-4579-8734-36339035B881}"/>
          </ac:spMkLst>
        </pc:spChg>
      </pc:sldChg>
    </pc:docChg>
  </pc:docChgLst>
  <pc:docChgLst>
    <pc:chgData name="Utente guest" providerId="Windows Live" clId="Web-{5FB54FDE-C2EE-474A-88C0-C199BCDBCB76}"/>
    <pc:docChg chg="modSld">
      <pc:chgData name="Utente guest" userId="" providerId="Windows Live" clId="Web-{5FB54FDE-C2EE-474A-88C0-C199BCDBCB76}" dt="2021-06-06T15:29:11.699" v="72" actId="20577"/>
      <pc:docMkLst>
        <pc:docMk/>
      </pc:docMkLst>
      <pc:sldChg chg="modSp">
        <pc:chgData name="Utente guest" userId="" providerId="Windows Live" clId="Web-{5FB54FDE-C2EE-474A-88C0-C199BCDBCB76}" dt="2021-06-06T15:29:11.699" v="72" actId="20577"/>
        <pc:sldMkLst>
          <pc:docMk/>
          <pc:sldMk cId="454804502" sldId="261"/>
        </pc:sldMkLst>
        <pc:spChg chg="mod">
          <ac:chgData name="Utente guest" userId="" providerId="Windows Live" clId="Web-{5FB54FDE-C2EE-474A-88C0-C199BCDBCB76}" dt="2021-06-06T15:29:11.699" v="72" actId="20577"/>
          <ac:spMkLst>
            <pc:docMk/>
            <pc:sldMk cId="454804502" sldId="261"/>
            <ac:spMk id="3" creationId="{8CDEC847-E9FA-49FF-BAD9-93C23970BB6B}"/>
          </ac:spMkLst>
        </pc:spChg>
      </pc:sldChg>
      <pc:sldChg chg="modSp">
        <pc:chgData name="Utente guest" userId="" providerId="Windows Live" clId="Web-{5FB54FDE-C2EE-474A-88C0-C199BCDBCB76}" dt="2021-06-06T15:13:32.164" v="24" actId="20577"/>
        <pc:sldMkLst>
          <pc:docMk/>
          <pc:sldMk cId="1520066137" sldId="264"/>
        </pc:sldMkLst>
        <pc:spChg chg="mod">
          <ac:chgData name="Utente guest" userId="" providerId="Windows Live" clId="Web-{5FB54FDE-C2EE-474A-88C0-C199BCDBCB76}" dt="2021-06-06T15:13:32.164" v="24" actId="20577"/>
          <ac:spMkLst>
            <pc:docMk/>
            <pc:sldMk cId="1520066137" sldId="264"/>
            <ac:spMk id="2" creationId="{D56CAC12-04E7-47E8-906E-814DB0BA81EA}"/>
          </ac:spMkLst>
        </pc:spChg>
      </pc:sldChg>
      <pc:sldChg chg="delSp modSp">
        <pc:chgData name="Utente guest" userId="" providerId="Windows Live" clId="Web-{5FB54FDE-C2EE-474A-88C0-C199BCDBCB76}" dt="2021-06-06T14:52:28.042" v="9" actId="20577"/>
        <pc:sldMkLst>
          <pc:docMk/>
          <pc:sldMk cId="3559874528" sldId="274"/>
        </pc:sldMkLst>
        <pc:spChg chg="mod">
          <ac:chgData name="Utente guest" userId="" providerId="Windows Live" clId="Web-{5FB54FDE-C2EE-474A-88C0-C199BCDBCB76}" dt="2021-06-06T14:52:28.042" v="9" actId="20577"/>
          <ac:spMkLst>
            <pc:docMk/>
            <pc:sldMk cId="3559874528" sldId="274"/>
            <ac:spMk id="2" creationId="{84FBF444-9288-4579-8734-36339035B881}"/>
          </ac:spMkLst>
        </pc:spChg>
        <pc:spChg chg="del">
          <ac:chgData name="Utente guest" userId="" providerId="Windows Live" clId="Web-{5FB54FDE-C2EE-474A-88C0-C199BCDBCB76}" dt="2021-06-06T14:52:01.089" v="0"/>
          <ac:spMkLst>
            <pc:docMk/>
            <pc:sldMk cId="3559874528" sldId="274"/>
            <ac:spMk id="3" creationId="{B06C8377-F20C-4B56-B80E-1BE3084BBF90}"/>
          </ac:spMkLst>
        </pc:spChg>
      </pc:sldChg>
    </pc:docChg>
  </pc:docChgLst>
  <pc:docChgLst>
    <pc:chgData name="Utente guest" providerId="Windows Live" clId="Web-{58F7BD0A-CE2B-464F-A994-EA57534DED22}"/>
    <pc:docChg chg="addSld modSld modSection">
      <pc:chgData name="Utente guest" userId="" providerId="Windows Live" clId="Web-{58F7BD0A-CE2B-464F-A994-EA57534DED22}" dt="2021-05-30T15:03:11.161" v="984" actId="20577"/>
      <pc:docMkLst>
        <pc:docMk/>
      </pc:docMkLst>
      <pc:sldChg chg="modSp">
        <pc:chgData name="Utente guest" userId="" providerId="Windows Live" clId="Web-{58F7BD0A-CE2B-464F-A994-EA57534DED22}" dt="2021-05-30T12:58:49.997" v="25" actId="20577"/>
        <pc:sldMkLst>
          <pc:docMk/>
          <pc:sldMk cId="3539450417" sldId="256"/>
        </pc:sldMkLst>
        <pc:spChg chg="mod">
          <ac:chgData name="Utente guest" userId="" providerId="Windows Live" clId="Web-{58F7BD0A-CE2B-464F-A994-EA57534DED22}" dt="2021-05-30T12:58:49.997" v="25" actId="20577"/>
          <ac:spMkLst>
            <pc:docMk/>
            <pc:sldMk cId="3539450417" sldId="256"/>
            <ac:spMk id="5" creationId="{34FBF581-0D37-4C99-A911-DC18F3791DE8}"/>
          </ac:spMkLst>
        </pc:spChg>
      </pc:sldChg>
      <pc:sldChg chg="modSp">
        <pc:chgData name="Utente guest" userId="" providerId="Windows Live" clId="Web-{58F7BD0A-CE2B-464F-A994-EA57534DED22}" dt="2021-05-30T15:03:11.161" v="984" actId="20577"/>
        <pc:sldMkLst>
          <pc:docMk/>
          <pc:sldMk cId="454804502" sldId="261"/>
        </pc:sldMkLst>
        <pc:spChg chg="mod">
          <ac:chgData name="Utente guest" userId="" providerId="Windows Live" clId="Web-{58F7BD0A-CE2B-464F-A994-EA57534DED22}" dt="2021-05-30T15:03:11.161" v="984" actId="20577"/>
          <ac:spMkLst>
            <pc:docMk/>
            <pc:sldMk cId="454804502" sldId="261"/>
            <ac:spMk id="3" creationId="{8CDEC847-E9FA-49FF-BAD9-93C23970BB6B}"/>
          </ac:spMkLst>
        </pc:spChg>
      </pc:sldChg>
      <pc:sldChg chg="addSp modSp new">
        <pc:chgData name="Utente guest" userId="" providerId="Windows Live" clId="Web-{58F7BD0A-CE2B-464F-A994-EA57534DED22}" dt="2021-05-30T14:07:44.622" v="297" actId="20577"/>
        <pc:sldMkLst>
          <pc:docMk/>
          <pc:sldMk cId="2996220520" sldId="264"/>
        </pc:sldMkLst>
        <pc:spChg chg="add mod">
          <ac:chgData name="Utente guest" userId="" providerId="Windows Live" clId="Web-{58F7BD0A-CE2B-464F-A994-EA57534DED22}" dt="2021-05-30T14:07:44.622" v="297" actId="20577"/>
          <ac:spMkLst>
            <pc:docMk/>
            <pc:sldMk cId="2996220520" sldId="264"/>
            <ac:spMk id="2" creationId="{0E86079A-4833-455B-8F15-5B08C6CCCB64}"/>
          </ac:spMkLst>
        </pc:spChg>
      </pc:sldChg>
    </pc:docChg>
  </pc:docChgLst>
  <pc:docChgLst>
    <pc:chgData name="Utente guest" providerId="Windows Live" clId="Web-{51DCA8CF-D795-4A4F-9967-BAB967FB6AC1}"/>
    <pc:docChg chg="addSld modSld modSection">
      <pc:chgData name="Utente guest" userId="" providerId="Windows Live" clId="Web-{51DCA8CF-D795-4A4F-9967-BAB967FB6AC1}" dt="2021-06-02T14:28:02.065" v="294" actId="20577"/>
      <pc:docMkLst>
        <pc:docMk/>
      </pc:docMkLst>
      <pc:sldChg chg="modSp">
        <pc:chgData name="Utente guest" userId="" providerId="Windows Live" clId="Web-{51DCA8CF-D795-4A4F-9967-BAB967FB6AC1}" dt="2021-06-02T14:28:02.065" v="294" actId="20577"/>
        <pc:sldMkLst>
          <pc:docMk/>
          <pc:sldMk cId="454804502" sldId="261"/>
        </pc:sldMkLst>
        <pc:spChg chg="mod">
          <ac:chgData name="Utente guest" userId="" providerId="Windows Live" clId="Web-{51DCA8CF-D795-4A4F-9967-BAB967FB6AC1}" dt="2021-06-02T14:28:02.065" v="294" actId="20577"/>
          <ac:spMkLst>
            <pc:docMk/>
            <pc:sldMk cId="454804502" sldId="261"/>
            <ac:spMk id="3" creationId="{8CDEC847-E9FA-49FF-BAD9-93C23970BB6B}"/>
          </ac:spMkLst>
        </pc:spChg>
      </pc:sldChg>
      <pc:sldChg chg="modSp">
        <pc:chgData name="Utente guest" userId="" providerId="Windows Live" clId="Web-{51DCA8CF-D795-4A4F-9967-BAB967FB6AC1}" dt="2021-06-02T10:06:58.670" v="2" actId="20577"/>
        <pc:sldMkLst>
          <pc:docMk/>
          <pc:sldMk cId="3776714482" sldId="266"/>
        </pc:sldMkLst>
        <pc:spChg chg="mod">
          <ac:chgData name="Utente guest" userId="" providerId="Windows Live" clId="Web-{51DCA8CF-D795-4A4F-9967-BAB967FB6AC1}" dt="2021-06-02T10:06:58.670" v="2" actId="20577"/>
          <ac:spMkLst>
            <pc:docMk/>
            <pc:sldMk cId="3776714482" sldId="266"/>
            <ac:spMk id="3" creationId="{06AC63E7-FD21-494C-9BCC-923FE382CF68}"/>
          </ac:spMkLst>
        </pc:spChg>
      </pc:sldChg>
      <pc:sldChg chg="modSp">
        <pc:chgData name="Utente guest" userId="" providerId="Windows Live" clId="Web-{51DCA8CF-D795-4A4F-9967-BAB967FB6AC1}" dt="2021-06-02T10:32:06.025" v="16" actId="20577"/>
        <pc:sldMkLst>
          <pc:docMk/>
          <pc:sldMk cId="2512718786" sldId="267"/>
        </pc:sldMkLst>
        <pc:spChg chg="mod">
          <ac:chgData name="Utente guest" userId="" providerId="Windows Live" clId="Web-{51DCA8CF-D795-4A4F-9967-BAB967FB6AC1}" dt="2021-06-02T10:32:06.025" v="16" actId="20577"/>
          <ac:spMkLst>
            <pc:docMk/>
            <pc:sldMk cId="2512718786" sldId="267"/>
            <ac:spMk id="3" creationId="{208110D2-D72A-4954-A9E7-B3348AD41880}"/>
          </ac:spMkLst>
        </pc:spChg>
      </pc:sldChg>
      <pc:sldChg chg="addSp delSp modSp new">
        <pc:chgData name="Utente guest" userId="" providerId="Windows Live" clId="Web-{51DCA8CF-D795-4A4F-9967-BAB967FB6AC1}" dt="2021-06-02T13:38:35.501" v="291" actId="20577"/>
        <pc:sldMkLst>
          <pc:docMk/>
          <pc:sldMk cId="59111166" sldId="271"/>
        </pc:sldMkLst>
        <pc:spChg chg="del">
          <ac:chgData name="Utente guest" userId="" providerId="Windows Live" clId="Web-{51DCA8CF-D795-4A4F-9967-BAB967FB6AC1}" dt="2021-06-02T10:45:24.493" v="19"/>
          <ac:spMkLst>
            <pc:docMk/>
            <pc:sldMk cId="59111166" sldId="271"/>
            <ac:spMk id="2" creationId="{82B83D2C-77E5-45DD-87F7-DEECAF715D4C}"/>
          </ac:spMkLst>
        </pc:spChg>
        <pc:spChg chg="mod">
          <ac:chgData name="Utente guest" userId="" providerId="Windows Live" clId="Web-{51DCA8CF-D795-4A4F-9967-BAB967FB6AC1}" dt="2021-06-02T13:38:35.501" v="291" actId="20577"/>
          <ac:spMkLst>
            <pc:docMk/>
            <pc:sldMk cId="59111166" sldId="271"/>
            <ac:spMk id="3" creationId="{43207D95-BE19-48A2-9AC7-26D59EA281A1}"/>
          </ac:spMkLst>
        </pc:spChg>
        <pc:spChg chg="add del">
          <ac:chgData name="Utente guest" userId="" providerId="Windows Live" clId="Web-{51DCA8CF-D795-4A4F-9967-BAB967FB6AC1}" dt="2021-06-02T10:45:32.618" v="22"/>
          <ac:spMkLst>
            <pc:docMk/>
            <pc:sldMk cId="59111166" sldId="271"/>
            <ac:spMk id="4" creationId="{1D36DC5B-B01E-4C45-91E7-9FA12A0A2750}"/>
          </ac:spMkLst>
        </pc:spChg>
      </pc:sldChg>
    </pc:docChg>
  </pc:docChgLst>
  <pc:docChgLst>
    <pc:chgData name="Utente guest" providerId="Windows Live" clId="Web-{4ED11C23-41F6-495B-A105-47BF96129674}"/>
    <pc:docChg chg="modSld">
      <pc:chgData name="Utente guest" userId="" providerId="Windows Live" clId="Web-{4ED11C23-41F6-495B-A105-47BF96129674}" dt="2021-06-04T21:04:25.338" v="6" actId="20577"/>
      <pc:docMkLst>
        <pc:docMk/>
      </pc:docMkLst>
      <pc:sldChg chg="modSp">
        <pc:chgData name="Utente guest" userId="" providerId="Windows Live" clId="Web-{4ED11C23-41F6-495B-A105-47BF96129674}" dt="2021-06-04T21:04:25.338" v="6" actId="20577"/>
        <pc:sldMkLst>
          <pc:docMk/>
          <pc:sldMk cId="454804502" sldId="261"/>
        </pc:sldMkLst>
        <pc:spChg chg="mod">
          <ac:chgData name="Utente guest" userId="" providerId="Windows Live" clId="Web-{4ED11C23-41F6-495B-A105-47BF96129674}" dt="2021-06-04T21:04:25.338" v="6" actId="20577"/>
          <ac:spMkLst>
            <pc:docMk/>
            <pc:sldMk cId="454804502" sldId="261"/>
            <ac:spMk id="3" creationId="{8CDEC847-E9FA-49FF-BAD9-93C23970BB6B}"/>
          </ac:spMkLst>
        </pc:spChg>
      </pc:sldChg>
    </pc:docChg>
  </pc:docChgLst>
  <pc:docChgLst>
    <pc:chgData name="Utente guest" providerId="Windows Live" clId="Web-{64795711-E579-46C4-A66A-FF4BB7A7177C}"/>
    <pc:docChg chg="addSld modSld modSection">
      <pc:chgData name="Utente guest" userId="" providerId="Windows Live" clId="Web-{64795711-E579-46C4-A66A-FF4BB7A7177C}" dt="2021-06-02T14:13:01.165" v="1339" actId="20577"/>
      <pc:docMkLst>
        <pc:docMk/>
      </pc:docMkLst>
      <pc:sldChg chg="modSp">
        <pc:chgData name="Utente guest" userId="" providerId="Windows Live" clId="Web-{64795711-E579-46C4-A66A-FF4BB7A7177C}" dt="2021-06-01T14:20:30.491" v="223" actId="20577"/>
        <pc:sldMkLst>
          <pc:docMk/>
          <pc:sldMk cId="4183486380" sldId="257"/>
        </pc:sldMkLst>
        <pc:spChg chg="mod">
          <ac:chgData name="Utente guest" userId="" providerId="Windows Live" clId="Web-{64795711-E579-46C4-A66A-FF4BB7A7177C}" dt="2021-06-01T14:20:30.491" v="223" actId="20577"/>
          <ac:spMkLst>
            <pc:docMk/>
            <pc:sldMk cId="4183486380" sldId="257"/>
            <ac:spMk id="3" creationId="{40C0C029-AB8E-43C0-81D8-D5AC3A2A764E}"/>
          </ac:spMkLst>
        </pc:spChg>
        <pc:spChg chg="mod">
          <ac:chgData name="Utente guest" userId="" providerId="Windows Live" clId="Web-{64795711-E579-46C4-A66A-FF4BB7A7177C}" dt="2021-06-01T14:17:38.081" v="23" actId="1076"/>
          <ac:spMkLst>
            <pc:docMk/>
            <pc:sldMk cId="4183486380" sldId="257"/>
            <ac:spMk id="4" creationId="{DA05A9BE-CE3C-4E17-AF46-ADFA0246EF26}"/>
          </ac:spMkLst>
        </pc:spChg>
      </pc:sldChg>
      <pc:sldChg chg="addSp modSp new">
        <pc:chgData name="Utente guest" userId="" providerId="Windows Live" clId="Web-{64795711-E579-46C4-A66A-FF4BB7A7177C}" dt="2021-06-01T15:23:01.890" v="998" actId="20577"/>
        <pc:sldMkLst>
          <pc:docMk/>
          <pc:sldMk cId="1014551272" sldId="263"/>
        </pc:sldMkLst>
        <pc:spChg chg="add mod">
          <ac:chgData name="Utente guest" userId="" providerId="Windows Live" clId="Web-{64795711-E579-46C4-A66A-FF4BB7A7177C}" dt="2021-06-01T13:35:15.924" v="22" actId="1076"/>
          <ac:spMkLst>
            <pc:docMk/>
            <pc:sldMk cId="1014551272" sldId="263"/>
            <ac:spMk id="2" creationId="{F2EEFCDA-3B7B-460F-B7FF-25C4A73268AB}"/>
          </ac:spMkLst>
        </pc:spChg>
        <pc:spChg chg="add mod">
          <ac:chgData name="Utente guest" userId="" providerId="Windows Live" clId="Web-{64795711-E579-46C4-A66A-FF4BB7A7177C}" dt="2021-06-01T15:23:01.890" v="998" actId="20577"/>
          <ac:spMkLst>
            <pc:docMk/>
            <pc:sldMk cId="1014551272" sldId="263"/>
            <ac:spMk id="5" creationId="{24A7ACBE-DC98-415E-AFB1-964D20E9B782}"/>
          </ac:spMkLst>
        </pc:spChg>
        <pc:spChg chg="mod">
          <ac:chgData name="Utente guest" userId="" providerId="Windows Live" clId="Web-{64795711-E579-46C4-A66A-FF4BB7A7177C}" dt="2021-06-01T14:57:55.986" v="609" actId="14100"/>
          <ac:spMkLst>
            <pc:docMk/>
            <pc:sldMk cId="1014551272" sldId="263"/>
            <ac:spMk id="9" creationId="{B7B398FD-11D8-4B66-8CD5-300A1871C868}"/>
          </ac:spMkLst>
        </pc:spChg>
      </pc:sldChg>
      <pc:sldChg chg="addSp modSp new">
        <pc:chgData name="Utente guest" userId="" providerId="Windows Live" clId="Web-{64795711-E579-46C4-A66A-FF4BB7A7177C}" dt="2021-06-01T15:47:58.449" v="1029" actId="20577"/>
        <pc:sldMkLst>
          <pc:docMk/>
          <pc:sldMk cId="1520066137" sldId="264"/>
        </pc:sldMkLst>
        <pc:spChg chg="add mod">
          <ac:chgData name="Utente guest" userId="" providerId="Windows Live" clId="Web-{64795711-E579-46C4-A66A-FF4BB7A7177C}" dt="2021-06-01T15:47:58.449" v="1029" actId="20577"/>
          <ac:spMkLst>
            <pc:docMk/>
            <pc:sldMk cId="1520066137" sldId="264"/>
            <ac:spMk id="2" creationId="{D56CAC12-04E7-47E8-906E-814DB0BA81EA}"/>
          </ac:spMkLst>
        </pc:spChg>
      </pc:sldChg>
      <pc:sldChg chg="modSp">
        <pc:chgData name="Utente guest" userId="" providerId="Windows Live" clId="Web-{64795711-E579-46C4-A66A-FF4BB7A7177C}" dt="2021-06-01T15:59:42.556" v="1034" actId="20577"/>
        <pc:sldMkLst>
          <pc:docMk/>
          <pc:sldMk cId="2904629529" sldId="265"/>
        </pc:sldMkLst>
        <pc:spChg chg="mod">
          <ac:chgData name="Utente guest" userId="" providerId="Windows Live" clId="Web-{64795711-E579-46C4-A66A-FF4BB7A7177C}" dt="2021-06-01T15:59:42.556" v="1034" actId="20577"/>
          <ac:spMkLst>
            <pc:docMk/>
            <pc:sldMk cId="2904629529" sldId="265"/>
            <ac:spMk id="5" creationId="{547B7B68-8863-4F09-B4D7-676839A090CB}"/>
          </ac:spMkLst>
        </pc:spChg>
      </pc:sldChg>
      <pc:sldChg chg="modSp">
        <pc:chgData name="Utente guest" userId="" providerId="Windows Live" clId="Web-{64795711-E579-46C4-A66A-FF4BB7A7177C}" dt="2021-06-01T16:15:05.371" v="1171" actId="20577"/>
        <pc:sldMkLst>
          <pc:docMk/>
          <pc:sldMk cId="3776714482" sldId="266"/>
        </pc:sldMkLst>
        <pc:spChg chg="mod">
          <ac:chgData name="Utente guest" userId="" providerId="Windows Live" clId="Web-{64795711-E579-46C4-A66A-FF4BB7A7177C}" dt="2021-06-01T16:15:05.371" v="1171" actId="20577"/>
          <ac:spMkLst>
            <pc:docMk/>
            <pc:sldMk cId="3776714482" sldId="266"/>
            <ac:spMk id="3" creationId="{06AC63E7-FD21-494C-9BCC-923FE382CF68}"/>
          </ac:spMkLst>
        </pc:spChg>
      </pc:sldChg>
      <pc:sldChg chg="modSp">
        <pc:chgData name="Utente guest" userId="" providerId="Windows Live" clId="Web-{64795711-E579-46C4-A66A-FF4BB7A7177C}" dt="2021-06-01T16:27:45.276" v="1336" actId="20577"/>
        <pc:sldMkLst>
          <pc:docMk/>
          <pc:sldMk cId="2512718786" sldId="267"/>
        </pc:sldMkLst>
        <pc:spChg chg="mod">
          <ac:chgData name="Utente guest" userId="" providerId="Windows Live" clId="Web-{64795711-E579-46C4-A66A-FF4BB7A7177C}" dt="2021-06-01T16:27:45.276" v="1336" actId="20577"/>
          <ac:spMkLst>
            <pc:docMk/>
            <pc:sldMk cId="2512718786" sldId="267"/>
            <ac:spMk id="3" creationId="{208110D2-D72A-4954-A9E7-B3348AD41880}"/>
          </ac:spMkLst>
        </pc:spChg>
      </pc:sldChg>
      <pc:sldChg chg="modSp">
        <pc:chgData name="Utente guest" userId="" providerId="Windows Live" clId="Web-{64795711-E579-46C4-A66A-FF4BB7A7177C}" dt="2021-06-02T14:13:01.165" v="1339" actId="20577"/>
        <pc:sldMkLst>
          <pc:docMk/>
          <pc:sldMk cId="3559874528" sldId="274"/>
        </pc:sldMkLst>
        <pc:spChg chg="mod">
          <ac:chgData name="Utente guest" userId="" providerId="Windows Live" clId="Web-{64795711-E579-46C4-A66A-FF4BB7A7177C}" dt="2021-06-02T14:13:01.165" v="1339" actId="20577"/>
          <ac:spMkLst>
            <pc:docMk/>
            <pc:sldMk cId="3559874528" sldId="274"/>
            <ac:spMk id="2" creationId="{84FBF444-9288-4579-8734-36339035B881}"/>
          </ac:spMkLst>
        </pc:spChg>
      </pc:sldChg>
    </pc:docChg>
  </pc:docChgLst>
  <pc:docChgLst>
    <pc:chgData name="Utente guest" providerId="Windows Live" clId="Web-{FCB13962-E94F-4C9F-A5AE-7EF162A81138}"/>
    <pc:docChg chg="modSld">
      <pc:chgData name="Utente guest" userId="" providerId="Windows Live" clId="Web-{FCB13962-E94F-4C9F-A5AE-7EF162A81138}" dt="2021-06-05T16:00:10.923" v="73" actId="20577"/>
      <pc:docMkLst>
        <pc:docMk/>
      </pc:docMkLst>
      <pc:sldChg chg="addSp modSp">
        <pc:chgData name="Utente guest" userId="" providerId="Windows Live" clId="Web-{FCB13962-E94F-4C9F-A5AE-7EF162A81138}" dt="2021-06-05T16:00:10.923" v="73" actId="20577"/>
        <pc:sldMkLst>
          <pc:docMk/>
          <pc:sldMk cId="3559874528" sldId="274"/>
        </pc:sldMkLst>
        <pc:spChg chg="mod">
          <ac:chgData name="Utente guest" userId="" providerId="Windows Live" clId="Web-{FCB13962-E94F-4C9F-A5AE-7EF162A81138}" dt="2021-06-05T16:00:10.923" v="73" actId="20577"/>
          <ac:spMkLst>
            <pc:docMk/>
            <pc:sldMk cId="3559874528" sldId="274"/>
            <ac:spMk id="2" creationId="{84FBF444-9288-4579-8734-36339035B881}"/>
          </ac:spMkLst>
        </pc:spChg>
        <pc:spChg chg="add mod">
          <ac:chgData name="Utente guest" userId="" providerId="Windows Live" clId="Web-{FCB13962-E94F-4C9F-A5AE-7EF162A81138}" dt="2021-06-05T15:49:31.363" v="69" actId="20577"/>
          <ac:spMkLst>
            <pc:docMk/>
            <pc:sldMk cId="3559874528" sldId="274"/>
            <ac:spMk id="3" creationId="{B06C8377-F20C-4B56-B80E-1BE3084BBF90}"/>
          </ac:spMkLst>
        </pc:spChg>
      </pc:sldChg>
      <pc:sldChg chg="delSp modSp">
        <pc:chgData name="Utente guest" userId="" providerId="Windows Live" clId="Web-{FCB13962-E94F-4C9F-A5AE-7EF162A81138}" dt="2021-06-05T15:48:55.534" v="45"/>
        <pc:sldMkLst>
          <pc:docMk/>
          <pc:sldMk cId="4203622781" sldId="276"/>
        </pc:sldMkLst>
        <pc:spChg chg="del mod">
          <ac:chgData name="Utente guest" userId="" providerId="Windows Live" clId="Web-{FCB13962-E94F-4C9F-A5AE-7EF162A81138}" dt="2021-06-05T15:48:55.534" v="45"/>
          <ac:spMkLst>
            <pc:docMk/>
            <pc:sldMk cId="4203622781" sldId="276"/>
            <ac:spMk id="2" creationId="{B064D744-FE2F-4A29-A8CD-6784351A1FDE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5T16:15:57.3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37 19,'-2'0,"1"0,-1 0,1 1,-1-1,1 0,-1 0,1 1,0-1,-1 1,1-1,-1 1,1 0,0-1,-1 1,1 0,0 0,0 0,0 0,0 0,0 0,0 0,0 1,0-1,0 0,0 0,1 1,-1-1,1 1,-1-1,1 0,-1 1,1-1,0 1,-1-1,1 1,0-1,0 1,0-1,1 1,-1-1,0 1,1 1,-1 1,1 0,0-1,0 1,0 0,0-1,1 1,-1-1,1 1,0-1,0 0,0 0,1 1,-1-2,1 1,-1 0,5 3,-6-5,1 0,0 1,-1-1,1 0,0 0,0 0,-1 0,1-1,0 1,0 0,0-1,0 0,0 1,0-1,0 0,0 0,0 0,0 0,0 0,0 0,0-1,0 1,0-1,0 1,0-1,-1 0,1 0,0 0,0 0,-1 0,1 0,0 0,-1-1,1 1,0-2,0 0,-1 0,1 0,-1 0,0 0,0 0,0 0,-1 0,1-1,-1 1,1 0,-1 0,0-1,-1 1,1 0,0 0,-1-1,0 1,0 0,0 0,0 0,-3-5,2 5,-1-1,0 1,0 0,0-1,0 1,0 1,0-1,-1 0,0 1,1 0,-1 0,0 0,0 0,0 1,0 0,0-1,-1 1,1 1,0-1,-8 0,-3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5T16:15:58.0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83,'0'-2,"0"-5,0-4,0-3,0-2,0-1,0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5T16:15:58.8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0,'3'0,"4"0,4 0,0 3,-2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5T16:16:00.2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66 145,'0'-3,"0"-3,0-5,0-3,3 1,1-1,0 0,2-1,0-2,-3 3,-7 4,-4 3,-5 3,-2 2,-2 2,-2 0,3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5T16:16:01.2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73 299,'0'-3,"-3"-1,-1-3,-3-3,-3-6,-3 0,1-1,2 0,3 0,3-1,2-2,1-2,1-2,1-1,-1 1,1 2,-1 1,0 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5T16:16:02.4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0,'6'6,"-1"1,-1 0,1 0,-1 0,0 0,-1 1,0-1,4 16,14 68,-18-72,0-3,0 1,-1-1,-1 0,-1 19,0-32,0 0,0 0,0-1,-1 1,1 0,-1-1,0 1,1 0,-1-1,-1 1,1-1,0 1,0-1,-1 0,1 0,-1 1,0-1,0 0,0 0,0-1,0 1,0 0,0-1,-1 1,1-1,0 0,-1 0,1 1,-1-2,0 1,1 0,-5 0,-7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AD923-636F-4703-A154-2F0997394AE5}" type="datetimeFigureOut">
              <a:rPr lang="it-IT" smtClean="0"/>
              <a:t>08/06/2021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83AC9-ADD0-4178-8AD1-257600409A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9891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83AC9-ADD0-4178-8AD1-257600409AB3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7165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83AC9-ADD0-4178-8AD1-257600409AB3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2593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CC8CB3-EBD4-4F8E-8D79-98A0F096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779A282-6FE0-434E-9EB2-B7A68DB08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70E889-7E76-402C-97DF-7DD08FA61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08/06/2021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DB4CD8-EB5A-4263-9A25-3611A997E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5C1025-9CD6-4250-92B6-D083B9C0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408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6A0BF4-212C-498A-942F-117EF8A7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4AA1EBF-B55D-4514-81DB-A958FE9AA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60A1B8-7581-4493-8AAE-042C0BBF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08/06/2021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0918FE-F112-45B8-8D2F-73C6EAAB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CB1538-9416-4ED0-8A8F-72300776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337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BE4854D-3EE8-44A7-A7D7-64AB17AD9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E27977E-162D-40ED-B1AE-B6D82E2DA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CDAEB8-D874-44F4-B74C-EA622371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08/06/2021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FFF211-8C32-40FA-9F5B-DD85EE43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995161-AA67-4437-B478-BF6A92C3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827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4E2259-973C-4996-B5FC-AB4E6D145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BE952E-1FA7-4BCA-99E2-59E7C5042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2217B1-48EC-4C58-BE87-C5816D16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08/06/2021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466508-27F8-42D1-A5C2-541A1D7B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DE86A1-699B-4919-92C6-392FB70C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36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4FC22-C89F-46EE-8FD7-3A49C2FF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146920-A0EC-4FC1-9B64-C5C0ADA87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BC7998-3FFD-4C79-A34D-10D51FA7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08/06/2021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A65258-64BB-4C01-948B-F18C260B5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F68896-8D0D-4A52-ADFA-756D7313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090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8A381B-8ED6-4C27-A4C3-97BDE9F1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1C1C4C-FAC0-48B3-94AB-929E2367B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267FF8-E27C-486A-92E0-F3F7EE4E2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A8CEF9-A419-4B73-90BB-7FA812CF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08/06/2021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E97156-99D2-43F1-821F-D6F5D0BA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7986531-1484-4386-B335-B5754A5B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465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F08899-1B7A-4DA9-977C-5AC1759A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29EC02-565D-40D0-9166-C2097019D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0BAEC5-F7B5-4E7D-A961-D53AD60EA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092A024-648A-4D02-BCE2-FB286E8EE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2DFB0B-FDDA-4F4E-9C8F-A0C5C6039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C257739-27EB-48AA-82DF-60F5B948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08/06/2021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59198DD-0731-44B2-AC48-9B66AFBF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9A31F4B-3BAA-42A8-B802-2EECC15D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971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6DE10D-46C8-47A9-A061-144D8AB7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690337F-CBF3-4A15-AFD2-055C7409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08/06/2021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9B4474C-9EDF-4855-A038-EF1B346F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F5E842D-A1CC-474A-882C-A66BA73E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263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C7C947C-4B5C-41D3-ADC2-0017324B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08/06/2021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FD760F4-80C8-44DE-9669-5677A6F6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B63C8CF-E7D8-4979-BEC3-258EF7C8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812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CC7790-9751-4B0A-978E-1F30979D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C11DC9-B5C2-4216-97E0-A237C978B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411ECC-966A-408D-9BDA-182363922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95ED54-92AC-4D3B-8A85-3116BD03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08/06/2021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B41326-3A43-4BB4-9F52-D4C84E76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E6303C-B1D2-4A06-A219-E21B6FF6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66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C5C8B-4854-4E36-9502-752D3E86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7DA46BA-AF7D-4C68-836F-BCC93585F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F22AF7-5582-49EB-911B-5D4340684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98C17B-E32D-4422-B70F-CAEB975F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08/06/2021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492A80-98B0-42F5-A72D-1F3C242E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50E739E-2C97-424D-BEBB-4F322101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329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A9A3F25-79D1-492D-A49D-DF66E724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4F7D149-B536-483C-B85C-7AB7D4E22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48F0D4-2267-493E-8D91-DEEA75223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8E95D-51D5-41A0-ADCD-58492DE6F203}" type="datetimeFigureOut">
              <a:rPr lang="it-IT" smtClean="0"/>
              <a:t>08/06/2021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134EB6-CDC5-4C6D-92B1-7C5E61456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2F7C28-6B35-4CD0-94DE-CD59DE8AD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644FD-B202-4CA9-A9CA-C7FD72BD6F1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998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B866CC2-B024-4565-9E57-DDA3BCD9066A}"/>
              </a:ext>
            </a:extLst>
          </p:cNvPr>
          <p:cNvSpPr txBox="1"/>
          <p:nvPr/>
        </p:nvSpPr>
        <p:spPr>
          <a:xfrm>
            <a:off x="390732" y="335845"/>
            <a:ext cx="11430764" cy="51090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 u="sng" dirty="0">
                <a:solidFill>
                  <a:srgbClr val="FF0000"/>
                </a:solidFill>
              </a:rPr>
              <a:t>Disambiguazione delle specifiche:</a:t>
            </a:r>
          </a:p>
          <a:p>
            <a:endParaRPr lang="it-IT" sz="1000" b="1" u="sng" dirty="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I set di icone sono i gruppi di icone che vengono poi utilizzate dalle squadre nelle partite. Quindi un'icona di una squadra fa parte di un set di icone.</a:t>
            </a:r>
            <a:endParaRPr lang="it-IT" b="0" i="0" dirty="0">
              <a:effectLst/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Le icone delle squadre sono le pedine delle squadre sulle caselle.</a:t>
            </a:r>
            <a:endParaRPr lang="it-IT" b="0" i="0" dirty="0">
              <a:effectLst/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Noi teniamo traccia solo della somma dei lanci di dadi ad ogni turno. Non salviamo i risultati specifici di ogni dado.</a:t>
            </a:r>
            <a:endParaRPr lang="it-IT" b="0" i="0" dirty="0">
              <a:effectLst/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Turno è identificato con numero turno e l'identificatore di squadra. Ogni istanza corrisponde al turno di una specifica squadra.</a:t>
            </a:r>
            <a:endParaRPr lang="it-IT" b="0" i="0" dirty="0">
              <a:effectLst/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Ogni quiz in un determinato gioco può avere il suo tempo massimo di risposta, e questo tempo dipende solo dal quiz e dal gioco.</a:t>
            </a:r>
            <a:endParaRPr lang="it-IT" b="0" i="0" dirty="0">
              <a:effectLst/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L' entità "risposte utente" serve a salvare le consegne che ogni utente fa (che contiene o le risposte ai quiz o il file di risposta al task), però le risposte non possono essere riconducibili alla partita o al turno in cui sono state consegnate. </a:t>
            </a:r>
            <a:endParaRPr lang="it-IT" b="0" i="0" dirty="0">
              <a:effectLst/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Le risposte finali delle squadre a ogni turno sono selezionate dalle istanze di risposte utenti tramite l'associazione Scelta. Come viene scelta la consegna della squadra dipende se una sfida e moderata o meno e se la casella contiene quiz o task. </a:t>
            </a:r>
            <a:endParaRPr lang="it-IT" b="0" i="0" dirty="0">
              <a:effectLst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cs typeface="Calibri"/>
              </a:rPr>
              <a:t>Squadre con lo stesso nome in sfide diverse non vengono considerate la stessa squadra.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cs typeface="Calibri"/>
              </a:rPr>
              <a:t>Le risposte per un quiz sono corrette se hanno punteggio positivo e sbagliate se hanno punteggio negativo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tempo massimo di risposta per un quiz dipende dal gioco e dal quiz</a:t>
            </a:r>
            <a:endParaRPr lang="it-IT" dirty="0">
              <a:solidFill>
                <a:srgbClr val="000000"/>
              </a:solidFill>
              <a:cs typeface="Calibri"/>
            </a:endParaRPr>
          </a:p>
          <a:p>
            <a:endParaRPr lang="it-IT" sz="1000" b="1" u="sng" dirty="0">
              <a:solidFill>
                <a:srgbClr val="FF0000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2755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56CAC12-04E7-47E8-906E-814DB0BA81EA}"/>
              </a:ext>
            </a:extLst>
          </p:cNvPr>
          <p:cNvSpPr txBox="1"/>
          <p:nvPr/>
        </p:nvSpPr>
        <p:spPr>
          <a:xfrm>
            <a:off x="399716" y="422695"/>
            <a:ext cx="5696284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b="1" dirty="0">
                <a:cs typeface="Calibri"/>
              </a:rPr>
              <a:t>TASK</a:t>
            </a:r>
          </a:p>
          <a:p>
            <a:r>
              <a:rPr lang="it-IT" sz="1600" dirty="0">
                <a:cs typeface="Calibri"/>
              </a:rPr>
              <a:t>ID -&gt; PUNTEGGIO </a:t>
            </a:r>
          </a:p>
          <a:p>
            <a:pPr algn="l"/>
            <a:r>
              <a:rPr lang="it-IT" sz="1600" dirty="0">
                <a:cs typeface="Calibri"/>
              </a:rPr>
              <a:t>ID -&gt; TESTO</a:t>
            </a:r>
          </a:p>
          <a:p>
            <a:pPr algn="l"/>
            <a:endParaRPr lang="it-IT" sz="1200" dirty="0">
              <a:cs typeface="Calibri"/>
            </a:endParaRPr>
          </a:p>
          <a:p>
            <a:pPr algn="l"/>
            <a:r>
              <a:rPr lang="it-IT" sz="2000" b="1" dirty="0">
                <a:cs typeface="Calibri"/>
              </a:rPr>
              <a:t>QUIZ</a:t>
            </a:r>
          </a:p>
          <a:p>
            <a:pPr algn="l"/>
            <a:r>
              <a:rPr lang="it-IT" sz="1600" dirty="0">
                <a:cs typeface="Calibri"/>
              </a:rPr>
              <a:t>ID -&gt; IMMAGINE</a:t>
            </a:r>
          </a:p>
          <a:p>
            <a:pPr algn="just"/>
            <a:r>
              <a:rPr lang="it-IT" sz="1600" dirty="0">
                <a:cs typeface="Calibri"/>
              </a:rPr>
              <a:t>ID -&gt; TESTO</a:t>
            </a:r>
          </a:p>
          <a:p>
            <a:pPr algn="l"/>
            <a:endParaRPr lang="it-IT" sz="1200" dirty="0">
              <a:cs typeface="Calibri"/>
            </a:endParaRPr>
          </a:p>
          <a:p>
            <a:pPr algn="l"/>
            <a:r>
              <a:rPr lang="it-IT" sz="2000" b="1" dirty="0">
                <a:cs typeface="Calibri"/>
              </a:rPr>
              <a:t>DADI</a:t>
            </a:r>
          </a:p>
          <a:p>
            <a:pPr algn="l"/>
            <a:r>
              <a:rPr lang="it-IT" sz="1600" dirty="0">
                <a:cs typeface="Calibri"/>
              </a:rPr>
              <a:t>ID -&gt; GIOCO</a:t>
            </a:r>
          </a:p>
          <a:p>
            <a:pPr algn="l"/>
            <a:r>
              <a:rPr lang="it-IT" sz="1600" dirty="0">
                <a:cs typeface="Calibri"/>
              </a:rPr>
              <a:t>ID -&gt; </a:t>
            </a:r>
            <a:r>
              <a:rPr lang="it-IT" sz="1600">
                <a:cs typeface="Calibri"/>
              </a:rPr>
              <a:t>MINIMO</a:t>
            </a:r>
          </a:p>
          <a:p>
            <a:pPr algn="l"/>
            <a:r>
              <a:rPr lang="it-IT" sz="1600" dirty="0">
                <a:cs typeface="Calibri"/>
              </a:rPr>
              <a:t>ID-&gt; </a:t>
            </a:r>
            <a:r>
              <a:rPr lang="it-IT" sz="1600">
                <a:cs typeface="Calibri"/>
              </a:rPr>
              <a:t>MASSIMO</a:t>
            </a:r>
            <a:endParaRPr lang="it-IT" sz="1600" dirty="0">
              <a:cs typeface="Calibri"/>
            </a:endParaRPr>
          </a:p>
          <a:p>
            <a:pPr algn="l"/>
            <a:endParaRPr lang="it-IT" sz="1200" dirty="0">
              <a:cs typeface="Calibri"/>
            </a:endParaRPr>
          </a:p>
          <a:p>
            <a:pPr algn="l"/>
            <a:r>
              <a:rPr lang="it-IT" sz="2000" b="1" dirty="0">
                <a:cs typeface="Calibri"/>
              </a:rPr>
              <a:t>SFIDE</a:t>
            </a:r>
          </a:p>
          <a:p>
            <a:pPr algn="l"/>
            <a:r>
              <a:rPr lang="it-IT" sz="1600" dirty="0">
                <a:cs typeface="Calibri"/>
              </a:rPr>
              <a:t>ID -&gt; GIOCO</a:t>
            </a:r>
          </a:p>
          <a:p>
            <a:pPr algn="l"/>
            <a:r>
              <a:rPr lang="it-IT" sz="1600" dirty="0">
                <a:cs typeface="Calibri"/>
              </a:rPr>
              <a:t>ID -&gt; N_SQUADRE</a:t>
            </a:r>
          </a:p>
          <a:p>
            <a:pPr algn="l"/>
            <a:r>
              <a:rPr lang="it-IT" sz="1600" dirty="0">
                <a:cs typeface="Calibri"/>
              </a:rPr>
              <a:t>ID -&gt; DATA</a:t>
            </a:r>
          </a:p>
          <a:p>
            <a:pPr algn="l"/>
            <a:r>
              <a:rPr lang="it-IT" sz="1600" dirty="0">
                <a:cs typeface="Calibri"/>
              </a:rPr>
              <a:t>ID -&gt; ORARIO</a:t>
            </a:r>
          </a:p>
          <a:p>
            <a:pPr algn="l"/>
            <a:r>
              <a:rPr lang="it-IT" sz="1600" dirty="0">
                <a:cs typeface="Calibri"/>
              </a:rPr>
              <a:t>ID -&gt; DURATAMAX</a:t>
            </a:r>
          </a:p>
          <a:p>
            <a:pPr algn="l"/>
            <a:r>
              <a:rPr lang="it-IT" sz="1600" dirty="0">
                <a:cs typeface="Calibri"/>
              </a:rPr>
              <a:t>ID -&gt; MODERATA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890DFDA-43FF-47F3-A640-D6FBD834B9B1}"/>
              </a:ext>
            </a:extLst>
          </p:cNvPr>
          <p:cNvSpPr txBox="1"/>
          <p:nvPr/>
        </p:nvSpPr>
        <p:spPr>
          <a:xfrm>
            <a:off x="7186108" y="623944"/>
            <a:ext cx="4776396" cy="55276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 dirty="0"/>
              <a:t>GIOCA_IN</a:t>
            </a:r>
          </a:p>
          <a:p>
            <a:r>
              <a:rPr lang="it-IT" sz="1600" dirty="0"/>
              <a:t>EMAIL NOME SFIDA-&gt; RUOLO</a:t>
            </a:r>
            <a:endParaRPr lang="it-IT" sz="1600" dirty="0">
              <a:cs typeface="Calibri"/>
            </a:endParaRPr>
          </a:p>
          <a:p>
            <a:endParaRPr lang="it-IT" sz="1600" dirty="0"/>
          </a:p>
          <a:p>
            <a:r>
              <a:rPr lang="it-IT" sz="2000" b="1" dirty="0"/>
              <a:t>CONSEGNE_UTENTI</a:t>
            </a:r>
            <a:endParaRPr lang="it-IT" sz="2000" b="1" dirty="0">
              <a:cs typeface="Calibri"/>
            </a:endParaRPr>
          </a:p>
          <a:p>
            <a:r>
              <a:rPr lang="it-IT" sz="1600" dirty="0"/>
              <a:t>ID_CONSEGNA -&gt; UTENTE</a:t>
            </a:r>
            <a:endParaRPr lang="it-IT" sz="1600" dirty="0">
              <a:cs typeface="Calibri"/>
            </a:endParaRPr>
          </a:p>
          <a:p>
            <a:r>
              <a:rPr lang="it-IT" sz="1600" dirty="0"/>
              <a:t>ID_CONSEGNA -&gt; TASK</a:t>
            </a:r>
            <a:endParaRPr lang="it-IT" sz="1600" dirty="0">
              <a:cs typeface="Calibri"/>
            </a:endParaRPr>
          </a:p>
          <a:p>
            <a:r>
              <a:rPr lang="it-IT" sz="1600" dirty="0"/>
              <a:t>ID_CONSEGNA -&gt; FILE</a:t>
            </a:r>
            <a:endParaRPr lang="it-IT" sz="1600" dirty="0">
              <a:cs typeface="Calibri"/>
            </a:endParaRPr>
          </a:p>
          <a:p>
            <a:endParaRPr lang="it-IT" sz="1600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2000" b="1" dirty="0">
                <a:cs typeface="Calibri"/>
              </a:rPr>
              <a:t>UTENTI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 dirty="0">
                <a:cs typeface="Calibri"/>
              </a:rPr>
              <a:t>EMAIL -&gt; NICKNAME, COGNOME, DATA_N, NOME</a:t>
            </a:r>
          </a:p>
          <a:p>
            <a:endParaRPr lang="it-IT" sz="1600" dirty="0"/>
          </a:p>
          <a:p>
            <a:pPr algn="l"/>
            <a:r>
              <a:rPr lang="it-IT" sz="2000" b="1" dirty="0">
                <a:cs typeface="Calibri"/>
              </a:rPr>
              <a:t>PODIO</a:t>
            </a:r>
          </a:p>
          <a:p>
            <a:pPr algn="l"/>
            <a:r>
              <a:rPr lang="it-IT" sz="1600" dirty="0">
                <a:cs typeface="Calibri"/>
              </a:rPr>
              <a:t>POSIZIONE SFIDA-&gt; X, Y, ICONA_SQUADRA</a:t>
            </a:r>
          </a:p>
          <a:p>
            <a:endParaRPr lang="it-IT" sz="1600" dirty="0"/>
          </a:p>
          <a:p>
            <a:r>
              <a:rPr lang="it-IT" sz="2000" b="1" dirty="0"/>
              <a:t>CONSEGNE_QUIZ</a:t>
            </a:r>
            <a:endParaRPr lang="it-IT" sz="2000" b="1" dirty="0">
              <a:cs typeface="Calibri"/>
            </a:endParaRPr>
          </a:p>
          <a:p>
            <a:r>
              <a:rPr lang="it-IT" sz="1600" dirty="0"/>
              <a:t>Non ci sono dipendenze funzionali</a:t>
            </a:r>
            <a:endParaRPr lang="it-IT" sz="1600" dirty="0">
              <a:cs typeface="Calibri"/>
            </a:endParaRPr>
          </a:p>
          <a:p>
            <a:endParaRPr lang="it-IT" sz="1600" dirty="0"/>
          </a:p>
          <a:p>
            <a:r>
              <a:rPr lang="it-IT" sz="2000" b="1" dirty="0"/>
              <a:t>DADI_SQUADRE</a:t>
            </a:r>
            <a:endParaRPr lang="it-IT" sz="2000" b="1" dirty="0">
              <a:cs typeface="Calibri"/>
            </a:endParaRPr>
          </a:p>
          <a:p>
            <a:r>
              <a:rPr lang="it-IT" sz="1600" dirty="0"/>
              <a:t>Non ci sono dipendenze funzionali</a:t>
            </a:r>
            <a:endParaRPr lang="it-IT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0066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47B7B68-8863-4F09-B4D7-676839A090CB}"/>
              </a:ext>
            </a:extLst>
          </p:cNvPr>
          <p:cNvSpPr txBox="1"/>
          <p:nvPr/>
        </p:nvSpPr>
        <p:spPr>
          <a:xfrm>
            <a:off x="399716" y="422695"/>
            <a:ext cx="11392568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 dirty="0">
                <a:cs typeface="Calibri"/>
              </a:rPr>
              <a:t>RISPOSTE QUIZ</a:t>
            </a:r>
          </a:p>
          <a:p>
            <a:endParaRPr lang="it-IT" sz="1600" dirty="0">
              <a:cs typeface="Calibri"/>
            </a:endParaRPr>
          </a:p>
          <a:p>
            <a:r>
              <a:rPr lang="it-IT" sz="1600" dirty="0">
                <a:cs typeface="Calibri"/>
              </a:rPr>
              <a:t>NRISPOSTA, QUIZ -&gt; PUNTEGGIO</a:t>
            </a:r>
          </a:p>
          <a:p>
            <a:r>
              <a:rPr lang="it-IT" sz="1600" dirty="0">
                <a:ea typeface="+mn-lt"/>
                <a:cs typeface="+mn-lt"/>
              </a:rPr>
              <a:t>NRISPOSTA, QUIZ </a:t>
            </a:r>
            <a:r>
              <a:rPr lang="it-IT" sz="1600" dirty="0">
                <a:cs typeface="Calibri"/>
              </a:rPr>
              <a:t>-&gt; TESTO</a:t>
            </a:r>
            <a:endParaRPr lang="it-IT" sz="1600" dirty="0"/>
          </a:p>
          <a:p>
            <a:r>
              <a:rPr lang="it-IT" sz="1600" dirty="0">
                <a:ea typeface="+mn-lt"/>
                <a:cs typeface="+mn-lt"/>
              </a:rPr>
              <a:t>NRISPOSTA, QUIZ</a:t>
            </a:r>
            <a:r>
              <a:rPr lang="it-IT" sz="1600" dirty="0">
                <a:cs typeface="Calibri"/>
              </a:rPr>
              <a:t> -&gt; IMMAGINE</a:t>
            </a:r>
          </a:p>
          <a:p>
            <a:endParaRPr lang="it-IT" sz="1600" dirty="0">
              <a:cs typeface="Calibri"/>
            </a:endParaRPr>
          </a:p>
          <a:p>
            <a:r>
              <a:rPr lang="it-IT" sz="2000" b="1" dirty="0">
                <a:cs typeface="Calibri"/>
              </a:rPr>
              <a:t>TURNI (NON è in BCNF)</a:t>
            </a:r>
          </a:p>
          <a:p>
            <a:r>
              <a:rPr lang="it-IT" sz="1600" dirty="0">
                <a:cs typeface="Calibri"/>
              </a:rPr>
              <a:t>N_TURNO, SFIDA, SQUADRA-&gt; TEMPO_DI_RISPOSTA</a:t>
            </a:r>
            <a:endParaRPr lang="it-IT" sz="1600" dirty="0"/>
          </a:p>
          <a:p>
            <a:r>
              <a:rPr lang="it-IT" sz="1600" dirty="0">
                <a:ea typeface="+mn-lt"/>
                <a:cs typeface="+mn-lt"/>
              </a:rPr>
              <a:t>N_TURNO, SFIDA, SQUADRA-&gt; PUNTEGGIO_CASELLA</a:t>
            </a:r>
          </a:p>
          <a:p>
            <a:r>
              <a:rPr lang="it-IT" sz="1600" dirty="0">
                <a:cs typeface="Calibri"/>
              </a:rPr>
              <a:t>N_TURNO, SFIDA, </a:t>
            </a:r>
            <a:r>
              <a:rPr lang="it-IT" sz="1600" dirty="0">
                <a:ea typeface="+mn-lt"/>
                <a:cs typeface="+mn-lt"/>
              </a:rPr>
              <a:t>SQUADRA</a:t>
            </a:r>
            <a:r>
              <a:rPr lang="it-IT" sz="1600" dirty="0">
                <a:cs typeface="Calibri"/>
              </a:rPr>
              <a:t>-&gt; LANCIO_DADI</a:t>
            </a:r>
          </a:p>
          <a:p>
            <a:r>
              <a:rPr lang="it-IT" sz="1600" dirty="0">
                <a:cs typeface="Calibri"/>
              </a:rPr>
              <a:t>N_TURNO, SFIDA, </a:t>
            </a:r>
            <a:r>
              <a:rPr lang="it-IT" sz="1600" dirty="0">
                <a:ea typeface="+mn-lt"/>
                <a:cs typeface="+mn-lt"/>
              </a:rPr>
              <a:t>SQUADRA</a:t>
            </a:r>
            <a:r>
              <a:rPr lang="it-IT" sz="1600" dirty="0">
                <a:cs typeface="Calibri"/>
              </a:rPr>
              <a:t>-&gt; PUNTEGGIO_CORRENTE</a:t>
            </a:r>
          </a:p>
          <a:p>
            <a:r>
              <a:rPr lang="it-IT" sz="1600" dirty="0">
                <a:ea typeface="+mn-lt"/>
                <a:cs typeface="+mn-lt"/>
              </a:rPr>
              <a:t>N_TURNO, SFIDA, SQUADRA-&gt; CONSEGNA_SQUADRA</a:t>
            </a:r>
          </a:p>
          <a:p>
            <a:r>
              <a:rPr lang="it-IT" sz="1600" dirty="0">
                <a:cs typeface="Calibri"/>
              </a:rPr>
              <a:t>N_TURNO, SFIDA, </a:t>
            </a:r>
            <a:r>
              <a:rPr lang="it-IT" sz="1600" dirty="0">
                <a:ea typeface="+mn-lt"/>
                <a:cs typeface="+mn-lt"/>
              </a:rPr>
              <a:t>SQUADRA</a:t>
            </a:r>
            <a:r>
              <a:rPr lang="it-IT" sz="1600" dirty="0">
                <a:cs typeface="Calibri"/>
              </a:rPr>
              <a:t>-&gt; N_ORDINE</a:t>
            </a:r>
            <a:endParaRPr lang="it-IT" sz="1600" dirty="0">
              <a:ea typeface="+mn-lt"/>
              <a:cs typeface="+mn-lt"/>
            </a:endParaRPr>
          </a:p>
          <a:p>
            <a:r>
              <a:rPr lang="it-IT" sz="1600" dirty="0">
                <a:solidFill>
                  <a:srgbClr val="FF0000"/>
                </a:solidFill>
                <a:ea typeface="+mn-lt"/>
                <a:cs typeface="+mn-lt"/>
              </a:rPr>
              <a:t>N_TURNO, SFIDA, SQUADRA-&gt; GIOCO</a:t>
            </a:r>
          </a:p>
          <a:p>
            <a:r>
              <a:rPr lang="it-IT" sz="1600" dirty="0">
                <a:solidFill>
                  <a:srgbClr val="FF0000"/>
                </a:solidFill>
                <a:ea typeface="+mn-lt"/>
                <a:cs typeface="+mn-lt"/>
              </a:rPr>
              <a:t>SFIDA-&gt; GIOCO</a:t>
            </a:r>
          </a:p>
          <a:p>
            <a:r>
              <a:rPr lang="it-IT" sz="1600" dirty="0">
                <a:cs typeface="Calibri"/>
              </a:rPr>
              <a:t>CONSEGNA_SQUADRA-&gt;</a:t>
            </a:r>
            <a:r>
              <a:rPr lang="it-IT" sz="1600" dirty="0">
                <a:ea typeface="+mn-lt"/>
                <a:cs typeface="+mn-lt"/>
              </a:rPr>
              <a:t>SQUADRA</a:t>
            </a:r>
            <a:r>
              <a:rPr lang="it-IT" sz="1600" dirty="0">
                <a:cs typeface="Calibri"/>
              </a:rPr>
              <a:t>, SFIDA, TEMPO_DI_RISPOSTA, PUNTEGGIO_CASELLA, PUNTEGGIO_CORRENTE, LANCIO_DADI, N_TURNO, GIOCO, N_ORDINE</a:t>
            </a:r>
          </a:p>
          <a:p>
            <a:endParaRPr lang="it-IT" sz="1600" dirty="0">
              <a:highlight>
                <a:srgbClr val="FFFF00"/>
              </a:highlight>
              <a:cs typeface="Calibri"/>
            </a:endParaRPr>
          </a:p>
          <a:p>
            <a:endParaRPr lang="it-IT" sz="1600" dirty="0">
              <a:highlight>
                <a:srgbClr val="FFFF00"/>
              </a:highlight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4629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4FBF444-9288-4579-8734-36339035B881}"/>
              </a:ext>
            </a:extLst>
          </p:cNvPr>
          <p:cNvSpPr txBox="1"/>
          <p:nvPr/>
        </p:nvSpPr>
        <p:spPr>
          <a:xfrm>
            <a:off x="182165" y="67649"/>
            <a:ext cx="11863488" cy="74174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800" dirty="0">
                <a:solidFill>
                  <a:srgbClr val="CC66FF"/>
                </a:solidFill>
                <a:cs typeface="Calibri" panose="020F0502020204030204"/>
              </a:rPr>
              <a:t>SLIDE PER QUANDO NON RIESCO A PARLARE:</a:t>
            </a:r>
          </a:p>
          <a:p>
            <a:endParaRPr lang="it-IT" dirty="0">
              <a:cs typeface="Calibri" panose="020F0502020204030204"/>
            </a:endParaRPr>
          </a:p>
          <a:p>
            <a:r>
              <a:rPr lang="it-IT" dirty="0">
                <a:highlight>
                  <a:srgbClr val="FFFF00"/>
                </a:highlight>
                <a:ea typeface="+mn-lt"/>
                <a:cs typeface="+mn-lt"/>
              </a:rPr>
              <a:t>REMINDER: NON APPROPIATEVI DELLA MIA SLIDE.</a:t>
            </a:r>
          </a:p>
          <a:p>
            <a:endParaRPr lang="it-IT" dirty="0">
              <a:highlight>
                <a:srgbClr val="FFFF00"/>
              </a:highlight>
              <a:cs typeface="Calibri" panose="020F0502020204030204"/>
            </a:endParaRPr>
          </a:p>
          <a:p>
            <a:r>
              <a:rPr lang="it-IT" dirty="0">
                <a:ea typeface="+mn-lt"/>
                <a:cs typeface="+mn-lt"/>
              </a:rPr>
              <a:t>INTERVAL : Rappresenta una durata temporale in riferimento ad uno o pi`udei qualificatori traYEAR,MONTH,DAY,HOUR,MINUTEeSECOND. I valori diquesto tipo sono rappresentati dalla parola chiaveINTERVALseguita da unastringa che caratterizza la durata in termini di uno o due qualificatori.Sesono presenti due qualificatori, il primo `e pi`u ampio del secondo ed i duesono separati dalla parola chiaveTO. In realt`a, a seconda dei qualificatoriutilizzati, distinguiamo tra intervalliyear-monthed intervalliday-time. Adesempio,INTERVAL ’3’ YEARrappresenta un intervallo di durata 3 anni,INTERVAL ’3-11’ YEAR TO MONTHrappresenta un intervallo di durata 3 an-ni ed 11 mesi, mentreINTERVAL ’36 22:30’ DAY TO MINUTE rappresenta un intervallo di durata 36 giorni, 22 ore e 30 minuti</a:t>
            </a:r>
            <a:endParaRPr lang="it-IT" dirty="0"/>
          </a:p>
          <a:p>
            <a:endParaRPr lang="it-IT" dirty="0">
              <a:cs typeface="Calibri" panose="020F0502020204030204"/>
            </a:endParaRPr>
          </a:p>
          <a:p>
            <a:r>
              <a:rPr lang="it-IT" dirty="0">
                <a:cs typeface="Calibri" panose="020F0502020204030204"/>
              </a:rPr>
              <a:t>-</a:t>
            </a:r>
            <a:r>
              <a:rPr lang="it-IT" dirty="0">
                <a:solidFill>
                  <a:srgbClr val="7030A0"/>
                </a:solidFill>
                <a:cs typeface="Calibri" panose="020F0502020204030204"/>
              </a:rPr>
              <a:t>dal libro di BD</a:t>
            </a:r>
          </a:p>
          <a:p>
            <a:endParaRPr lang="it-IT" dirty="0">
              <a:solidFill>
                <a:srgbClr val="7030A0"/>
              </a:solidFill>
              <a:cs typeface="Calibri" panose="020F0502020204030204"/>
            </a:endParaRPr>
          </a:p>
          <a:p>
            <a:r>
              <a:rPr lang="it-IT" dirty="0">
                <a:ea typeface="+mn-lt"/>
                <a:cs typeface="+mn-lt"/>
              </a:rPr>
              <a:t>HOUR_MINUTE  ‘HOURS:MINUTES’</a:t>
            </a:r>
          </a:p>
          <a:p>
            <a:r>
              <a:rPr lang="it-IT" dirty="0">
                <a:ea typeface="+mn-lt"/>
                <a:cs typeface="+mn-lt"/>
              </a:rPr>
              <a:t>HOUR_SECOND  ‘HOURS:MINUTES:SECONDS’</a:t>
            </a:r>
            <a:endParaRPr lang="it-IT" dirty="0"/>
          </a:p>
          <a:p>
            <a:r>
              <a:rPr lang="it-IT" dirty="0">
                <a:ea typeface="+mn-lt"/>
                <a:cs typeface="+mn-lt"/>
              </a:rPr>
              <a:t>DAY_SECOND ‘DAYS HOURS:MINUTES:SECONDS’</a:t>
            </a:r>
            <a:endParaRPr lang="it-IT" dirty="0"/>
          </a:p>
          <a:p>
            <a:r>
              <a:rPr lang="it-IT" dirty="0">
                <a:cs typeface="Calibri" panose="020F0502020204030204"/>
              </a:rPr>
              <a:t>MONTH_SECOND ‘MONTH-DAYS HOURS:MINUTES:SECONDS’</a:t>
            </a:r>
          </a:p>
          <a:p>
            <a:r>
              <a:rPr lang="it-IT" dirty="0">
                <a:cs typeface="Calibri" panose="020F0502020204030204"/>
              </a:rPr>
              <a:t>Forse potrebbe essere MONTH TO SECOND. FORSE</a:t>
            </a:r>
          </a:p>
          <a:p>
            <a:endParaRPr lang="it-IT" dirty="0">
              <a:cs typeface="Calibri" panose="020F0502020204030204"/>
            </a:endParaRPr>
          </a:p>
          <a:p>
            <a:endParaRPr lang="it-IT" dirty="0">
              <a:cs typeface="Calibri" panose="020F0502020204030204"/>
            </a:endParaRPr>
          </a:p>
          <a:p>
            <a:r>
              <a:rPr lang="it-IT" dirty="0">
                <a:cs typeface="Calibri" panose="020F0502020204030204"/>
              </a:rPr>
              <a:t>READY.</a:t>
            </a:r>
          </a:p>
          <a:p>
            <a:endParaRPr lang="it-IT" dirty="0">
              <a:cs typeface="Calibri" panose="020F0502020204030204"/>
            </a:endParaRPr>
          </a:p>
          <a:p>
            <a:endParaRPr lang="it-IT" dirty="0">
              <a:cs typeface="Calibri" panose="020F0502020204030204"/>
            </a:endParaRPr>
          </a:p>
          <a:p>
            <a:endParaRPr lang="it-IT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59874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B75058-DCFD-4B3B-A72B-86EBC87B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050"/>
            <a:ext cx="10515600" cy="1325563"/>
          </a:xfrm>
        </p:spPr>
        <p:txBody>
          <a:bodyPr/>
          <a:lstStyle/>
          <a:p>
            <a:r>
              <a:rPr lang="it-IT" dirty="0"/>
              <a:t>DECOMPOSIZIONE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D52FF0-FEB1-4FF2-92D3-1945BCC07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688975"/>
            <a:ext cx="10932695" cy="246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TURNI sarebbe da decomporre in PID_GID e TURNO_SQUADRA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1800" dirty="0"/>
              <a:t>PID_GID(</a:t>
            </a:r>
            <a:r>
              <a:rPr lang="it-IT" sz="1800" u="sng" dirty="0"/>
              <a:t>SFIDA</a:t>
            </a:r>
            <a:r>
              <a:rPr lang="it-IT" sz="1800" dirty="0"/>
              <a:t>, GIOCO</a:t>
            </a:r>
            <a:r>
              <a:rPr lang="it-IT" sz="1800" baseline="30000" dirty="0"/>
              <a:t>GIOCO</a:t>
            </a:r>
            <a:r>
              <a:rPr lang="it-IT" sz="1800" dirty="0">
                <a:ea typeface="+mn-lt"/>
                <a:cs typeface="+mn-lt"/>
              </a:rPr>
              <a:t> ) </a:t>
            </a:r>
            <a:r>
              <a:rPr lang="it-IT" sz="1600" dirty="0">
                <a:solidFill>
                  <a:srgbClr val="7030A0"/>
                </a:solidFill>
                <a:ea typeface="+mn-lt"/>
                <a:cs typeface="+mn-lt"/>
              </a:rPr>
              <a:t>*(E’ l’equivalente di SFIDE senza gli altri attributi, quindi non servirebbe neanche creare PID_GID)</a:t>
            </a:r>
          </a:p>
          <a:p>
            <a:pPr marL="0" indent="0">
              <a:buNone/>
            </a:pPr>
            <a:r>
              <a:rPr lang="it-IT" sz="1800" dirty="0">
                <a:ea typeface="+mn-lt"/>
                <a:cs typeface="+mn-lt"/>
              </a:rPr>
              <a:t>TURNO_SQUADRA(</a:t>
            </a:r>
            <a:r>
              <a:rPr lang="it-IT" sz="1800" u="sng" dirty="0">
                <a:ea typeface="+mn-lt"/>
                <a:cs typeface="+mn-lt"/>
              </a:rPr>
              <a:t>N_TURNO, PID</a:t>
            </a:r>
            <a:r>
              <a:rPr lang="it-IT" sz="1800" u="sng" baseline="30000" dirty="0">
                <a:ea typeface="+mn-lt"/>
                <a:cs typeface="+mn-lt"/>
              </a:rPr>
              <a:t>SQUADRE</a:t>
            </a:r>
            <a:r>
              <a:rPr lang="it-IT" sz="1800" u="sng" dirty="0">
                <a:ea typeface="+mn-lt"/>
                <a:cs typeface="+mn-lt"/>
              </a:rPr>
              <a:t>, NOME</a:t>
            </a:r>
            <a:r>
              <a:rPr lang="it-IT" sz="1800" u="sng" baseline="30000" dirty="0">
                <a:ea typeface="+mn-lt"/>
                <a:cs typeface="+mn-lt"/>
              </a:rPr>
              <a:t>SQUADRE</a:t>
            </a:r>
            <a:r>
              <a:rPr lang="it-IT" sz="1800" u="sng" dirty="0">
                <a:ea typeface="+mn-lt"/>
                <a:cs typeface="+mn-lt"/>
              </a:rPr>
              <a:t>,</a:t>
            </a:r>
            <a:r>
              <a:rPr lang="it-IT" sz="1800" dirty="0">
                <a:ea typeface="+mn-lt"/>
                <a:cs typeface="+mn-lt"/>
              </a:rPr>
              <a:t> TEMPO_DI_RISPOSTA, PUNTEGGIO_CASELLA, LANCIO DADI, PUNTEGGIO_CORRENTE, CONSEGNA_SQUADRA</a:t>
            </a:r>
            <a:r>
              <a:rPr lang="it-IT" sz="1800" baseline="30000" dirty="0">
                <a:ea typeface="+mn-lt"/>
                <a:cs typeface="+mn-lt"/>
              </a:rPr>
              <a:t>RISPOSTE UTENTI</a:t>
            </a:r>
            <a:r>
              <a:rPr lang="it-IT" sz="1800" dirty="0">
                <a:ea typeface="+mn-lt"/>
                <a:cs typeface="+mn-lt"/>
              </a:rPr>
              <a:t>, N_Ordine</a:t>
            </a:r>
            <a:r>
              <a:rPr lang="it-IT" sz="1800" baseline="30000" dirty="0">
                <a:ea typeface="+mn-lt"/>
                <a:cs typeface="+mn-lt"/>
              </a:rPr>
              <a:t>CASELLA</a:t>
            </a:r>
            <a:r>
              <a:rPr lang="it-IT" sz="1800" dirty="0">
                <a:ea typeface="+mn-lt"/>
                <a:cs typeface="+mn-lt"/>
              </a:rPr>
              <a:t> )</a:t>
            </a:r>
            <a:endParaRPr lang="it-IT" sz="1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0BFD8B9-EF8C-4C4C-8E5E-AFBF1FE0955F}"/>
              </a:ext>
            </a:extLst>
          </p:cNvPr>
          <p:cNvSpPr txBox="1"/>
          <p:nvPr/>
        </p:nvSpPr>
        <p:spPr>
          <a:xfrm>
            <a:off x="442912" y="3099137"/>
            <a:ext cx="113061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>
                <a:solidFill>
                  <a:schemeClr val="accent1">
                    <a:lumMod val="75000"/>
                  </a:schemeClr>
                </a:solidFill>
              </a:rPr>
              <a:t>COMMENTO</a:t>
            </a:r>
          </a:p>
          <a:p>
            <a:r>
              <a:rPr lang="it-IT" dirty="0"/>
              <a:t>Dopo aver trovato tutte le dipendenze funzionali delle nostre relazioni abbiamo scoperto nuove chiavi alternative come</a:t>
            </a:r>
          </a:p>
          <a:p>
            <a:r>
              <a:rPr lang="it-IT" dirty="0"/>
              <a:t>EMAIL per UTENTI oppure ID_CONSEGNA per TURNI.</a:t>
            </a:r>
          </a:p>
          <a:p>
            <a:r>
              <a:rPr lang="it-IT" dirty="0"/>
              <a:t>Inoltre abbiamo scoperto che la relazione TURNI non era normalizzata visto che conteneva la dipendenza Sfida -&gt; Gioco, visto che Sfida non è una chiave per TURNI.</a:t>
            </a:r>
          </a:p>
          <a:p>
            <a:r>
              <a:rPr lang="it-IT" dirty="0">
                <a:solidFill>
                  <a:srgbClr val="FF0000"/>
                </a:solidFill>
              </a:rPr>
              <a:t>In ogni caso lasciamo lo schema così perché Gioco e N_ORDINE sono chiavi esterne quindi preferiamo inserire entrambi gli attributi della chiave esterna in TURNI.</a:t>
            </a:r>
          </a:p>
        </p:txBody>
      </p:sp>
    </p:spTree>
    <p:extLst>
      <p:ext uri="{BB962C8B-B14F-4D97-AF65-F5344CB8AC3E}">
        <p14:creationId xmlns:p14="http://schemas.microsoft.com/office/powerpoint/2010/main" val="1622650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AC63E7-FD21-494C-9BCC-923FE382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00" y="798270"/>
            <a:ext cx="10515600" cy="605973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it-IT" sz="1800" dirty="0">
              <a:effectLst/>
              <a:latin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2100" b="1" dirty="0">
                <a:effectLst/>
                <a:latin typeface="Calibri"/>
                <a:cs typeface="Calibri"/>
              </a:rPr>
              <a:t>1. Determinare l’identificatore dei giochi che coinvolgono al più quattro squadre e richiedono l’uso di due</a:t>
            </a:r>
            <a:r>
              <a:rPr lang="it-IT" sz="2100" b="1" dirty="0">
                <a:latin typeface="Calibri"/>
                <a:cs typeface="Calibri"/>
              </a:rPr>
              <a:t> dadi</a:t>
            </a:r>
            <a:endParaRPr lang="it-IT" sz="2100" b="1" dirty="0">
              <a:effectLst/>
              <a:latin typeface="Calibri" panose="020F0502020204030204" pitchFamily="34" charset="0"/>
              <a:cs typeface="Calibri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it-IT" sz="1800" dirty="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SELECT </a:t>
            </a:r>
            <a:r>
              <a:rPr lang="it-IT" sz="1800" dirty="0" err="1">
                <a:solidFill>
                  <a:srgbClr val="FF0000"/>
                </a:solidFill>
                <a:effectLst/>
                <a:latin typeface="Calibri"/>
                <a:cs typeface="Calibri"/>
              </a:rPr>
              <a:t>gid</a:t>
            </a:r>
            <a:endParaRPr lang="it-IT" sz="1800" dirty="0">
              <a:solidFill>
                <a:srgbClr val="FF0000"/>
              </a:solidFill>
              <a:effectLst/>
              <a:latin typeface="Calibri"/>
              <a:cs typeface="Calibri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FROM GIOCO JOIN </a:t>
            </a:r>
            <a:r>
              <a:rPr lang="it-IT" sz="1800" dirty="0" err="1">
                <a:solidFill>
                  <a:srgbClr val="FF0000"/>
                </a:solidFill>
                <a:effectLst/>
                <a:latin typeface="Calibri"/>
                <a:cs typeface="Calibri"/>
              </a:rPr>
              <a:t>dadi_giochi</a:t>
            </a:r>
            <a:r>
              <a:rPr lang="it-IT" sz="1800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 ON </a:t>
            </a:r>
            <a:r>
              <a:rPr lang="it-IT" sz="1800" dirty="0" err="1">
                <a:solidFill>
                  <a:srgbClr val="FF0000"/>
                </a:solidFill>
                <a:effectLst/>
                <a:latin typeface="Calibri"/>
                <a:cs typeface="Calibri"/>
              </a:rPr>
              <a:t>gioco.gid</a:t>
            </a:r>
            <a:r>
              <a:rPr lang="it-IT" sz="1800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 = </a:t>
            </a:r>
            <a:r>
              <a:rPr lang="it-IT" sz="1800" dirty="0" err="1">
                <a:solidFill>
                  <a:srgbClr val="FF0000"/>
                </a:solidFill>
                <a:latin typeface="Calibri"/>
                <a:cs typeface="Calibri"/>
              </a:rPr>
              <a:t>dadi_giochi</a:t>
            </a:r>
            <a:r>
              <a:rPr lang="it-IT" sz="1800" dirty="0" err="1">
                <a:solidFill>
                  <a:srgbClr val="FF0000"/>
                </a:solidFill>
                <a:effectLst/>
                <a:latin typeface="Calibri"/>
                <a:cs typeface="Calibri"/>
              </a:rPr>
              <a:t>.gid</a:t>
            </a:r>
            <a:endParaRPr lang="it-IT" sz="1800" dirty="0">
              <a:solidFill>
                <a:srgbClr val="FF0000"/>
              </a:solidFill>
              <a:effectLst/>
              <a:latin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800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WHERE </a:t>
            </a:r>
            <a:r>
              <a:rPr lang="it-IT" sz="1800" dirty="0" err="1">
                <a:solidFill>
                  <a:srgbClr val="FF0000"/>
                </a:solidFill>
                <a:effectLst/>
                <a:latin typeface="Calibri"/>
                <a:cs typeface="Calibri"/>
              </a:rPr>
              <a:t>N_Squadre_max</a:t>
            </a:r>
            <a:r>
              <a:rPr lang="it-IT" sz="1800" dirty="0">
                <a:solidFill>
                  <a:srgbClr val="FF0000"/>
                </a:solidFill>
                <a:latin typeface="Calibri"/>
                <a:cs typeface="Calibri"/>
              </a:rPr>
              <a:t> &lt;=</a:t>
            </a:r>
            <a:r>
              <a:rPr lang="it-IT" sz="1800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 4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FF0000"/>
                </a:solidFill>
                <a:latin typeface="Calibri"/>
                <a:cs typeface="Calibri"/>
              </a:rPr>
              <a:t>GROUP BY </a:t>
            </a:r>
            <a:r>
              <a:rPr lang="it-IT" sz="1800" dirty="0" err="1">
                <a:solidFill>
                  <a:srgbClr val="FF0000"/>
                </a:solidFill>
                <a:latin typeface="Calibri"/>
                <a:cs typeface="Calibri"/>
              </a:rPr>
              <a:t>gid</a:t>
            </a:r>
            <a:endParaRPr lang="it-IT" sz="18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HAVING COUNT(</a:t>
            </a:r>
            <a:r>
              <a:rPr lang="it-IT" sz="1800" dirty="0" err="1">
                <a:solidFill>
                  <a:srgbClr val="FF0000"/>
                </a:solidFill>
                <a:effectLst/>
                <a:latin typeface="Calibri"/>
                <a:cs typeface="Calibri"/>
              </a:rPr>
              <a:t>did</a:t>
            </a:r>
            <a:r>
              <a:rPr lang="it-IT" sz="1800" dirty="0">
                <a:solidFill>
                  <a:srgbClr val="FF0000"/>
                </a:solidFill>
                <a:effectLst/>
                <a:latin typeface="Calibri"/>
                <a:cs typeface="Calibri"/>
              </a:rPr>
              <a:t>)=</a:t>
            </a:r>
            <a:r>
              <a:rPr lang="it-IT" sz="18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effectLst/>
              <a:latin typeface="Calibri" panose="020F0502020204030204" pitchFamily="34" charset="0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Aggiungere un attributo in GIOCHI che indichi il numero di dadi utilizzati in quel gioco</a:t>
            </a:r>
          </a:p>
          <a:p>
            <a:pPr marL="0" indent="0">
              <a:spcBef>
                <a:spcPts val="0"/>
              </a:spcBef>
              <a:buNone/>
            </a:pPr>
            <a:endParaRPr lang="it-IT" sz="18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SELECT 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FROM Giochi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WHER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NDadi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=2 AND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NSquadreMax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&lt;=4</a:t>
            </a:r>
          </a:p>
          <a:p>
            <a:pPr marL="0" indent="0">
              <a:spcBef>
                <a:spcPts val="0"/>
              </a:spcBef>
              <a:buNone/>
            </a:pPr>
            <a:endParaRPr lang="it-IT" sz="1800" dirty="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900" b="1" dirty="0">
                <a:effectLst/>
                <a:latin typeface="Calibri"/>
                <a:cs typeface="Calibri"/>
              </a:rPr>
              <a:t>2. Determinare l’identificatore delle sfide relative a un gioco A di vostra scelta (specificare direttamente l’identificatore nella richiesta) che, in alternativa: o hanno avuto luogo a gennaio 2021 e durata massima superiore a 2 ore, o dadi hanno avuto luogo a marzo 2021 e durata massima pari a 30 minuti.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SELECT 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FROM sfide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WHERE gioco=856 AND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DurataMax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&gt; '0 days 02:00:00' AND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Sfide.Data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BETWEEN '2021-01-01' AND '2021-01-31’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UNION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SELECT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idFROM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sfideWHERE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gioco=856 AND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DurataMax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='0 days 00:30:00' AND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Sfide.data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BETWEEN '2021-03-01' AND '2021-03-31’ </a:t>
            </a:r>
          </a:p>
          <a:p>
            <a:pPr marL="0" indent="0">
              <a:spcBef>
                <a:spcPts val="0"/>
              </a:spcBef>
              <a:buNone/>
            </a:pPr>
            <a:endParaRPr lang="it-IT" sz="1800" dirty="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it-IT" sz="1800" dirty="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it-IT" sz="1800" dirty="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1" dirty="0">
                <a:effectLst/>
                <a:latin typeface="Calibri"/>
                <a:cs typeface="Calibri"/>
              </a:rPr>
              <a:t>3. Determinare le sfide, di durata massima superiore a 2 ore, dei giochi che richiedono almeno due dadi. Restituire sia l’identificatore della sfida sia l’identificatore del gioco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SELECT Sfide.id AS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SfidaID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, Giochi.id AS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GiochiID</a:t>
            </a:r>
            <a:endParaRPr lang="it-IT" sz="18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FROM Giochi JOIN Sfide ON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Sfide.gioco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 = GIochi.id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WHERE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Giochi.ndadi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&gt;2 AND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Sfide.DurataMax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&gt;'0 days 02:00:00’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F25B206-F411-40D8-93AD-862A3BE2F09E}"/>
              </a:ext>
            </a:extLst>
          </p:cNvPr>
          <p:cNvSpPr txBox="1"/>
          <p:nvPr/>
        </p:nvSpPr>
        <p:spPr>
          <a:xfrm>
            <a:off x="4886325" y="95250"/>
            <a:ext cx="2176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WORKLOAD</a:t>
            </a:r>
          </a:p>
        </p:txBody>
      </p:sp>
    </p:spTree>
    <p:extLst>
      <p:ext uri="{BB962C8B-B14F-4D97-AF65-F5344CB8AC3E}">
        <p14:creationId xmlns:p14="http://schemas.microsoft.com/office/powerpoint/2010/main" val="3776714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E5CEDA-850E-4CB0-8FE4-4517A5FE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-193675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PROGETTO FISICO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2FA3EC-2A86-4AD1-B355-294B7FE53763}"/>
              </a:ext>
            </a:extLst>
          </p:cNvPr>
          <p:cNvSpPr txBox="1"/>
          <p:nvPr/>
        </p:nvSpPr>
        <p:spPr>
          <a:xfrm>
            <a:off x="336696" y="724581"/>
            <a:ext cx="1151860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it-IT" sz="2000" b="1" dirty="0"/>
              <a:t>QUERY 1</a:t>
            </a:r>
          </a:p>
          <a:p>
            <a:pPr marL="0" indent="0">
              <a:buNone/>
            </a:pPr>
            <a:r>
              <a:rPr lang="it-IT" sz="1400" dirty="0"/>
              <a:t>Indici candidati su GIOCHI per ndadi o nsquadremax. </a:t>
            </a:r>
          </a:p>
          <a:p>
            <a:pPr marL="0" indent="0">
              <a:buNone/>
            </a:pPr>
            <a:r>
              <a:rPr lang="it-IT" sz="1400" dirty="0"/>
              <a:t>Il fattore booleano per ndadi è una uguaglianza quindi probabilmente avrà un fattore di selettività più piccolo.</a:t>
            </a:r>
          </a:p>
          <a:p>
            <a:pPr marL="0" indent="0">
              <a:buNone/>
            </a:pPr>
            <a:endParaRPr lang="it-IT" sz="1400" dirty="0"/>
          </a:p>
          <a:p>
            <a:r>
              <a:rPr lang="it-IT" sz="1400" dirty="0"/>
              <a:t>(I</a:t>
            </a:r>
            <a:r>
              <a:rPr lang="it-IT" sz="1400" baseline="-25000" dirty="0"/>
              <a:t>GIOCHI</a:t>
            </a:r>
            <a:r>
              <a:rPr lang="it-IT" sz="1400" dirty="0"/>
              <a:t>(ndadi), ndadi=2) HASH O ORDINATO</a:t>
            </a:r>
          </a:p>
          <a:p>
            <a:r>
              <a:rPr lang="it-IT" sz="1400" dirty="0"/>
              <a:t>(I</a:t>
            </a:r>
            <a:r>
              <a:rPr lang="it-IT" sz="1400" baseline="-25000" dirty="0"/>
              <a:t>GIOCHI</a:t>
            </a:r>
            <a:r>
              <a:rPr lang="it-IT" sz="1400" dirty="0"/>
              <a:t>(ndadi), nsquadremax&lt;=4) SOLO ORDINATO (Condizione di intervallo)</a:t>
            </a:r>
          </a:p>
          <a:p>
            <a:endParaRPr lang="it-IT" sz="1400" dirty="0"/>
          </a:p>
          <a:p>
            <a:pPr marL="0" indent="0">
              <a:buNone/>
            </a:pPr>
            <a:r>
              <a:rPr lang="it-IT" sz="2000" b="1" dirty="0"/>
              <a:t>QUERY 2</a:t>
            </a:r>
          </a:p>
          <a:p>
            <a:pPr marL="0" indent="0">
              <a:buNone/>
            </a:pPr>
            <a:r>
              <a:rPr lang="it-IT" sz="1400" dirty="0"/>
              <a:t>Indici candidati su SFIDE per gioco, data, duratamax. Con data e duratamax bisognerebbe creare due indici visto che abbiamo due selezioni con due range diversi. La condizione duratamax&gt;2 viene anche utilizzata nella query 3 quindi si potrebbero implementare due indici: uno con duratamax&gt;2 e l’altro con duratamax&lt;0.5. </a:t>
            </a:r>
          </a:p>
          <a:p>
            <a:pPr marL="0" indent="0">
              <a:buNone/>
            </a:pPr>
            <a:endParaRPr lang="it-IT" sz="1400" dirty="0"/>
          </a:p>
          <a:p>
            <a:r>
              <a:rPr lang="it-IT" sz="1400" dirty="0"/>
              <a:t>(I</a:t>
            </a:r>
            <a:r>
              <a:rPr lang="it-IT" sz="1400" baseline="-25000" dirty="0"/>
              <a:t> SFIDE</a:t>
            </a:r>
            <a:r>
              <a:rPr lang="it-IT" sz="1400" dirty="0"/>
              <a:t>(gioco), gid=A) HASH O ORDINATO</a:t>
            </a:r>
          </a:p>
          <a:p>
            <a:r>
              <a:rPr lang="it-IT" sz="1400" dirty="0"/>
              <a:t>OPPURE</a:t>
            </a:r>
          </a:p>
          <a:p>
            <a:r>
              <a:rPr lang="it-IT" sz="1400" dirty="0"/>
              <a:t>(I</a:t>
            </a:r>
            <a:r>
              <a:rPr lang="it-IT" sz="1400" baseline="-25000" dirty="0"/>
              <a:t> SFIDE</a:t>
            </a:r>
            <a:r>
              <a:rPr lang="it-IT" sz="1400" dirty="0"/>
              <a:t>(gioco), </a:t>
            </a:r>
            <a:r>
              <a:rPr lang="it-IT" sz="1400" dirty="0" err="1"/>
              <a:t>duratamax</a:t>
            </a:r>
            <a:r>
              <a:rPr lang="it-IT" sz="1400" dirty="0"/>
              <a:t>&gt;'2:00:00') SOLO ORDINATO (Condizione di intervallo)</a:t>
            </a:r>
          </a:p>
          <a:p>
            <a:r>
              <a:rPr lang="it-IT" sz="1400" dirty="0"/>
              <a:t>(I</a:t>
            </a:r>
            <a:r>
              <a:rPr lang="it-IT" sz="1400" baseline="-25000" dirty="0"/>
              <a:t> SFIDE</a:t>
            </a:r>
            <a:r>
              <a:rPr lang="it-IT" sz="1400" dirty="0"/>
              <a:t>(gioco), duratamax&lt;0.5) SOLO ORDINATO (Condizione di intervallo)</a:t>
            </a:r>
          </a:p>
          <a:p>
            <a:endParaRPr lang="it-IT" sz="1400" dirty="0"/>
          </a:p>
          <a:p>
            <a:pPr marL="0" indent="0">
              <a:buNone/>
            </a:pPr>
            <a:r>
              <a:rPr lang="it-IT" sz="2000" b="1" dirty="0"/>
              <a:t>QUERY 3</a:t>
            </a:r>
          </a:p>
          <a:p>
            <a:pPr marL="0" indent="0">
              <a:buNone/>
            </a:pPr>
            <a:r>
              <a:rPr lang="it-IT" sz="1400" dirty="0"/>
              <a:t>Indici candidati su SFIDE per ndadi, duratamax. Duratamax è gia presente in due query quindi potrebbe essere vantaggioso inserirlo come condizione per l’indice. </a:t>
            </a:r>
          </a:p>
          <a:p>
            <a:pPr marL="0" indent="0">
              <a:buNone/>
            </a:pPr>
            <a:endParaRPr lang="it-IT" sz="1400" dirty="0"/>
          </a:p>
          <a:p>
            <a:r>
              <a:rPr lang="it-IT" sz="1400" dirty="0"/>
              <a:t>(I</a:t>
            </a:r>
            <a:r>
              <a:rPr lang="it-IT" sz="1400" baseline="-25000" dirty="0"/>
              <a:t>GIOCHI</a:t>
            </a:r>
            <a:r>
              <a:rPr lang="it-IT" sz="1400" dirty="0"/>
              <a:t>(ndadi), ndadi&gt;2) ORDINATO</a:t>
            </a:r>
          </a:p>
          <a:p>
            <a:r>
              <a:rPr lang="it-IT" sz="1400" dirty="0"/>
              <a:t>(I</a:t>
            </a:r>
            <a:r>
              <a:rPr lang="it-IT" sz="1400" baseline="-25000" dirty="0"/>
              <a:t> SFIDE</a:t>
            </a:r>
            <a:r>
              <a:rPr lang="it-IT" sz="1400" dirty="0"/>
              <a:t>(gioco), </a:t>
            </a:r>
            <a:r>
              <a:rPr lang="it-IT" sz="1400" dirty="0" err="1"/>
              <a:t>duratamax</a:t>
            </a:r>
            <a:r>
              <a:rPr lang="it-IT" sz="1400" dirty="0"/>
              <a:t>&gt;'2:00:00') ORDINATO</a:t>
            </a:r>
          </a:p>
          <a:p>
            <a:pPr marL="0" indent="0">
              <a:buNone/>
            </a:pPr>
            <a:endParaRPr lang="it-IT" sz="1400" dirty="0"/>
          </a:p>
          <a:p>
            <a:pPr marL="0" indent="0">
              <a:buNone/>
            </a:pPr>
            <a:r>
              <a:rPr lang="it-IT" sz="1400" dirty="0">
                <a:sym typeface="Wingdings" panose="05000000000000000000" pitchFamily="2" charset="2"/>
              </a:rPr>
              <a:t> </a:t>
            </a:r>
            <a:r>
              <a:rPr lang="it-IT" sz="1400" dirty="0"/>
              <a:t>se creiamo più di un indice conviene clusterizzare l’indice relativo alla</a:t>
            </a:r>
          </a:p>
          <a:p>
            <a:pPr marL="0" indent="0">
              <a:buNone/>
            </a:pPr>
            <a:r>
              <a:rPr lang="it-IT" sz="1400" dirty="0"/>
              <a:t>condizione meno selettiva (maggior vantaggio)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02604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E5CEDA-850E-4CB0-8FE4-4517A5FE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-193675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PROGETTO FISICO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2FA3EC-2A86-4AD1-B355-294B7FE53763}"/>
              </a:ext>
            </a:extLst>
          </p:cNvPr>
          <p:cNvSpPr txBox="1"/>
          <p:nvPr/>
        </p:nvSpPr>
        <p:spPr>
          <a:xfrm>
            <a:off x="336697" y="2195841"/>
            <a:ext cx="1151860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QUERY 1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</a:t>
            </a:r>
            <a:r>
              <a:rPr kumimoji="0" lang="it-IT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GIOCHI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ndadi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)) ORDINATO CLUSTERIZZATO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4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Abbiamo scelto ORDINATO perché GIOCHI sarà popolato da molte tuple quindi probabilmente un indice HASH non riuscirebbe a inserire tutte le tuple senza evitare condizioni di OVERFLOW.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400" dirty="0">
                <a:solidFill>
                  <a:prstClr val="black"/>
                </a:solidFill>
                <a:latin typeface="Calibri" panose="020F0502020204030204"/>
              </a:rPr>
              <a:t>Clusterizzato perché non c’è un altro indice su GIOCHI.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QUERY 2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</a:t>
            </a:r>
            <a:r>
              <a:rPr kumimoji="0" lang="it-IT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SFIDE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(gioco)) ORDINATO CLUSTERIZZATO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QUERY 3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</a:t>
            </a:r>
            <a:r>
              <a:rPr kumimoji="0" lang="it-IT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GIOCHI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ndadi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)) ORDINATO CLUSTERIZZATO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8065B3D-8C6E-498E-8910-B3438E5BAB38}"/>
              </a:ext>
            </a:extLst>
          </p:cNvPr>
          <p:cNvSpPr txBox="1"/>
          <p:nvPr/>
        </p:nvSpPr>
        <p:spPr>
          <a:xfrm>
            <a:off x="336697" y="1575128"/>
            <a:ext cx="2245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SCELTE FINALI</a:t>
            </a:r>
          </a:p>
        </p:txBody>
      </p:sp>
    </p:spTree>
    <p:extLst>
      <p:ext uri="{BB962C8B-B14F-4D97-AF65-F5344CB8AC3E}">
        <p14:creationId xmlns:p14="http://schemas.microsoft.com/office/powerpoint/2010/main" val="2082295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110D2-D72A-4954-A9E7-B3348AD41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42" y="523220"/>
            <a:ext cx="5715000" cy="283154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it-IT" sz="1300" b="1" dirty="0"/>
              <a:t>Determinare i giochi che contengono caselle a cui sono associati task </a:t>
            </a:r>
          </a:p>
          <a:p>
            <a:pPr marL="0" indent="0">
              <a:buNone/>
            </a:pPr>
            <a:r>
              <a:rPr lang="en-US" sz="1300" dirty="0"/>
              <a:t>SELECT id</a:t>
            </a:r>
          </a:p>
          <a:p>
            <a:pPr marL="0" indent="0">
              <a:buNone/>
            </a:pPr>
            <a:r>
              <a:rPr lang="en-US" sz="1300" dirty="0"/>
              <a:t>FROM </a:t>
            </a:r>
            <a:r>
              <a:rPr lang="en-US" sz="1300" dirty="0" err="1"/>
              <a:t>Giochi</a:t>
            </a:r>
            <a:endParaRPr lang="en-US" sz="1300" dirty="0"/>
          </a:p>
          <a:p>
            <a:pPr marL="0" indent="0">
              <a:buNone/>
            </a:pPr>
            <a:r>
              <a:rPr lang="en-US" sz="1300" dirty="0"/>
              <a:t>WHERE </a:t>
            </a:r>
            <a:r>
              <a:rPr lang="en-US" sz="1300" dirty="0" err="1"/>
              <a:t>Giochi.Id</a:t>
            </a:r>
            <a:r>
              <a:rPr lang="en-US" sz="1300" dirty="0"/>
              <a:t> IN </a:t>
            </a:r>
          </a:p>
          <a:p>
            <a:pPr marL="0" indent="0">
              <a:buNone/>
            </a:pPr>
            <a:r>
              <a:rPr lang="en-US" sz="1300" dirty="0"/>
              <a:t>	(SELECT </a:t>
            </a:r>
            <a:r>
              <a:rPr lang="en-US" sz="1300" dirty="0" err="1"/>
              <a:t>Caselle.gioco</a:t>
            </a:r>
            <a:r>
              <a:rPr lang="en-US" sz="1300" dirty="0"/>
              <a:t> </a:t>
            </a:r>
          </a:p>
          <a:p>
            <a:pPr marL="0" indent="0">
              <a:buNone/>
            </a:pPr>
            <a:r>
              <a:rPr lang="en-US" sz="1300" dirty="0"/>
              <a:t>	FROM </a:t>
            </a:r>
            <a:r>
              <a:rPr lang="en-US" sz="1300" dirty="0" err="1"/>
              <a:t>Caselle</a:t>
            </a:r>
            <a:r>
              <a:rPr lang="en-US" sz="1300" dirty="0"/>
              <a:t> </a:t>
            </a:r>
          </a:p>
          <a:p>
            <a:pPr marL="0" indent="0">
              <a:buNone/>
            </a:pPr>
            <a:r>
              <a:rPr lang="en-US" sz="1300" dirty="0"/>
              <a:t>	WHERE </a:t>
            </a:r>
            <a:r>
              <a:rPr lang="en-US" sz="1300" dirty="0" err="1"/>
              <a:t>Caselle.task</a:t>
            </a:r>
            <a:r>
              <a:rPr lang="en-US" sz="1300" dirty="0"/>
              <a:t> IS NOT NULL)</a:t>
            </a:r>
            <a:r>
              <a:rPr lang="it-IT" sz="1300" dirty="0"/>
              <a:t>	</a:t>
            </a:r>
            <a:endParaRPr lang="it-IT" sz="1300" dirty="0">
              <a:cs typeface="Calibri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1CA935D-93E7-44F7-9BE2-C29BEAD33742}"/>
              </a:ext>
            </a:extLst>
          </p:cNvPr>
          <p:cNvSpPr txBox="1"/>
          <p:nvPr/>
        </p:nvSpPr>
        <p:spPr>
          <a:xfrm>
            <a:off x="4105275" y="0"/>
            <a:ext cx="2733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INTERROGAZIONI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07EDE46-AF87-45A7-9778-D4883757B92A}"/>
              </a:ext>
            </a:extLst>
          </p:cNvPr>
          <p:cNvSpPr txBox="1"/>
          <p:nvPr/>
        </p:nvSpPr>
        <p:spPr>
          <a:xfrm>
            <a:off x="6477000" y="523220"/>
            <a:ext cx="5715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it-IT" sz="1400" b="1" dirty="0"/>
              <a:t>Determinare i giochi che non contengono caselle a cui sono associati task</a:t>
            </a:r>
            <a:endParaRPr lang="it-IT" sz="1400" b="1" dirty="0">
              <a:cs typeface="Calibri"/>
            </a:endParaRPr>
          </a:p>
          <a:p>
            <a:pPr marL="0" indent="0">
              <a:buNone/>
            </a:pPr>
            <a:r>
              <a:rPr lang="it-IT" sz="1400" dirty="0"/>
              <a:t>SELECT Giochi.id</a:t>
            </a:r>
            <a:endParaRPr lang="it-IT" sz="1400" dirty="0">
              <a:cs typeface="Calibri" panose="020F0502020204030204"/>
            </a:endParaRPr>
          </a:p>
          <a:p>
            <a:pPr marL="0" indent="0">
              <a:buNone/>
            </a:pPr>
            <a:r>
              <a:rPr lang="it-IT" sz="1400" dirty="0"/>
              <a:t>FROM giochi</a:t>
            </a:r>
            <a:endParaRPr lang="it-IT" sz="1400" dirty="0">
              <a:cs typeface="Calibri"/>
            </a:endParaRPr>
          </a:p>
          <a:p>
            <a:pPr marL="0" indent="0">
              <a:buNone/>
            </a:pPr>
            <a:r>
              <a:rPr lang="it-IT" sz="1400" dirty="0"/>
              <a:t>WHERE Giochi.id NOT IN </a:t>
            </a:r>
            <a:endParaRPr lang="it-IT" sz="1400" dirty="0">
              <a:cs typeface="Calibri"/>
            </a:endParaRPr>
          </a:p>
          <a:p>
            <a:pPr marL="0" indent="0">
              <a:buNone/>
            </a:pPr>
            <a:r>
              <a:rPr lang="it-IT" sz="1400" dirty="0"/>
              <a:t>	(SELECT </a:t>
            </a:r>
            <a:r>
              <a:rPr lang="it-IT" sz="1400" dirty="0" err="1"/>
              <a:t>Caselle.gioco</a:t>
            </a:r>
            <a:endParaRPr lang="it-IT" sz="1400" dirty="0">
              <a:cs typeface="Calibri" panose="020F0502020204030204"/>
            </a:endParaRPr>
          </a:p>
          <a:p>
            <a:pPr marL="0" indent="0">
              <a:buNone/>
            </a:pPr>
            <a:r>
              <a:rPr lang="it-IT" sz="1400" dirty="0"/>
              <a:t>	FROM Caselle</a:t>
            </a:r>
            <a:endParaRPr lang="it-IT" sz="1400" dirty="0">
              <a:cs typeface="Calibri"/>
            </a:endParaRPr>
          </a:p>
          <a:p>
            <a:pPr marL="0" indent="0">
              <a:buNone/>
            </a:pPr>
            <a:r>
              <a:rPr lang="it-IT" sz="1400" dirty="0"/>
              <a:t>	WHERE </a:t>
            </a:r>
            <a:r>
              <a:rPr lang="it-IT" sz="1400" dirty="0" err="1"/>
              <a:t>Caselle.task</a:t>
            </a:r>
            <a:r>
              <a:rPr lang="it-IT" sz="1400" dirty="0"/>
              <a:t> IS NOT NULL)</a:t>
            </a:r>
            <a:endParaRPr lang="it-IT" sz="1400" dirty="0">
              <a:cs typeface="Calibri"/>
            </a:endParaRP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69655A4-590E-4733-B5DB-C477CFDCC119}"/>
              </a:ext>
            </a:extLst>
          </p:cNvPr>
          <p:cNvSpPr txBox="1"/>
          <p:nvPr/>
        </p:nvSpPr>
        <p:spPr>
          <a:xfrm>
            <a:off x="1627821" y="4026456"/>
            <a:ext cx="8936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it-IT" sz="1600" b="1" dirty="0"/>
              <a:t>Determinare le sfide che hanno durata superiore alla durata media delle sfide relative allo stesso gioco.</a:t>
            </a:r>
            <a:endParaRPr lang="it-IT" sz="1600" b="1" dirty="0">
              <a:cs typeface="Calibri"/>
            </a:endParaRPr>
          </a:p>
          <a:p>
            <a:pPr marL="0" indent="0">
              <a:buNone/>
            </a:pPr>
            <a:r>
              <a:rPr lang="it-IT" sz="1600" dirty="0"/>
              <a:t>SELECT </a:t>
            </a:r>
            <a:r>
              <a:rPr lang="it-IT" sz="1600" dirty="0" err="1"/>
              <a:t>S.Id</a:t>
            </a:r>
            <a:endParaRPr lang="it-IT" sz="1600" dirty="0">
              <a:cs typeface="Calibri"/>
            </a:endParaRPr>
          </a:p>
          <a:p>
            <a:pPr marL="0" indent="0">
              <a:buNone/>
            </a:pPr>
            <a:r>
              <a:rPr lang="it-IT" sz="1600" dirty="0"/>
              <a:t>FROM Sfide AS S</a:t>
            </a:r>
            <a:endParaRPr lang="it-IT" sz="1600" dirty="0">
              <a:cs typeface="Calibri"/>
            </a:endParaRPr>
          </a:p>
          <a:p>
            <a:pPr marL="0" indent="0">
              <a:buNone/>
            </a:pPr>
            <a:r>
              <a:rPr lang="it-IT" sz="1600" dirty="0"/>
              <a:t>WHERE </a:t>
            </a:r>
            <a:r>
              <a:rPr lang="it-IT" sz="1600" dirty="0" err="1"/>
              <a:t>S.DurataMax</a:t>
            </a:r>
            <a:r>
              <a:rPr lang="it-IT" sz="1600" dirty="0"/>
              <a:t> &gt; </a:t>
            </a:r>
            <a:endParaRPr lang="it-IT" sz="1600" dirty="0">
              <a:cs typeface="Calibri"/>
            </a:endParaRPr>
          </a:p>
          <a:p>
            <a:pPr marL="0" indent="0">
              <a:buNone/>
            </a:pPr>
            <a:r>
              <a:rPr lang="it-IT" sz="1600" dirty="0"/>
              <a:t>	(SELECT AVG(</a:t>
            </a:r>
            <a:r>
              <a:rPr lang="it-IT" sz="1600" dirty="0" err="1"/>
              <a:t>DurataMax</a:t>
            </a:r>
            <a:r>
              <a:rPr lang="it-IT" sz="1600" dirty="0"/>
              <a:t>) </a:t>
            </a:r>
            <a:endParaRPr lang="it-IT" sz="1600" dirty="0">
              <a:cs typeface="Calibri"/>
            </a:endParaRPr>
          </a:p>
          <a:p>
            <a:pPr marL="0" indent="0">
              <a:buNone/>
            </a:pPr>
            <a:r>
              <a:rPr lang="it-IT" sz="1600" dirty="0"/>
              <a:t>	FROM Sfide </a:t>
            </a:r>
            <a:endParaRPr lang="it-IT" sz="1600" dirty="0">
              <a:cs typeface="Calibri"/>
            </a:endParaRPr>
          </a:p>
          <a:p>
            <a:pPr marL="0" indent="0">
              <a:buNone/>
            </a:pPr>
            <a:r>
              <a:rPr lang="it-IT" sz="1600" dirty="0"/>
              <a:t>	 WHERE </a:t>
            </a:r>
            <a:r>
              <a:rPr lang="it-IT" sz="1600" dirty="0" err="1"/>
              <a:t>Sfide.gioco</a:t>
            </a:r>
            <a:r>
              <a:rPr lang="it-IT" sz="1600" dirty="0"/>
              <a:t> = </a:t>
            </a:r>
            <a:r>
              <a:rPr lang="it-IT" sz="1600" dirty="0" err="1"/>
              <a:t>S.gioco</a:t>
            </a:r>
            <a:r>
              <a:rPr lang="it-IT" sz="1600" dirty="0"/>
              <a:t>) </a:t>
            </a:r>
          </a:p>
          <a:p>
            <a:pPr marL="0" indent="0">
              <a:buNone/>
            </a:pPr>
            <a:endParaRPr lang="it-IT" sz="1600" dirty="0">
              <a:cs typeface="Calibri"/>
            </a:endParaRPr>
          </a:p>
          <a:p>
            <a:pPr marL="0" indent="0">
              <a:buNone/>
            </a:pPr>
            <a:r>
              <a:rPr lang="it-IT" sz="1600" dirty="0">
                <a:cs typeface="Calibri"/>
              </a:rPr>
              <a:t>--secondo me il GROUP BY nella </a:t>
            </a:r>
            <a:r>
              <a:rPr lang="it-IT" sz="1600" dirty="0" err="1">
                <a:cs typeface="Calibri"/>
              </a:rPr>
              <a:t>subquery</a:t>
            </a:r>
            <a:r>
              <a:rPr lang="it-IT" sz="1600" dirty="0">
                <a:cs typeface="Calibri"/>
              </a:rPr>
              <a:t> non serve AVEVI RAGIONE CAMILLA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2718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207D95-BE19-48A2-9AC7-26D59EA28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8190"/>
            <a:ext cx="11905129" cy="77767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1600" dirty="0">
                <a:ea typeface="+mn-lt"/>
                <a:cs typeface="+mn-lt"/>
              </a:rPr>
              <a:t>La definizione di una vista che fornisca alcune informazioni riassuntive per ogni gioco: il numero di sfide relative a quel gioco disputate, la durata media di tali sfide, il numero di squadre e di giocatori partecipanti a tali sfide, i punteggi minimo, medio e massimo ottenuti dalle squadre partecipanti a tali sfide;</a:t>
            </a:r>
          </a:p>
          <a:p>
            <a:pPr marL="0" indent="0">
              <a:buNone/>
            </a:pPr>
            <a:endParaRPr lang="it-IT" sz="1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sz="1600" dirty="0">
                <a:ea typeface="+mn-lt"/>
                <a:cs typeface="+mn-lt"/>
              </a:rPr>
              <a:t>CREATE VIEW </a:t>
            </a:r>
            <a:r>
              <a:rPr lang="it-IT" sz="1600" dirty="0" err="1">
                <a:ea typeface="+mn-lt"/>
                <a:cs typeface="+mn-lt"/>
              </a:rPr>
              <a:t>infoGiochi</a:t>
            </a:r>
            <a:r>
              <a:rPr lang="it-IT" sz="1600" dirty="0">
                <a:ea typeface="+mn-lt"/>
                <a:cs typeface="+mn-lt"/>
              </a:rPr>
              <a:t> AS </a:t>
            </a:r>
          </a:p>
          <a:p>
            <a:pPr marL="0" indent="0">
              <a:buNone/>
            </a:pPr>
            <a:r>
              <a:rPr lang="it-IT" sz="1600" dirty="0">
                <a:ea typeface="+mn-lt"/>
                <a:cs typeface="+mn-lt"/>
              </a:rPr>
              <a:t>SELECT COUNT(PID), AVG(</a:t>
            </a:r>
            <a:r>
              <a:rPr lang="it-IT" sz="1600" dirty="0" err="1">
                <a:ea typeface="+mn-lt"/>
                <a:cs typeface="+mn-lt"/>
              </a:rPr>
              <a:t>duratamax</a:t>
            </a:r>
            <a:r>
              <a:rPr lang="it-IT" sz="1600" dirty="0">
                <a:ea typeface="+mn-lt"/>
                <a:cs typeface="+mn-lt"/>
              </a:rPr>
              <a:t>), SUM(</a:t>
            </a:r>
            <a:r>
              <a:rPr lang="it-IT" sz="1600" dirty="0" err="1">
                <a:ea typeface="+mn-lt"/>
                <a:cs typeface="+mn-lt"/>
              </a:rPr>
              <a:t>N_Squadre</a:t>
            </a:r>
            <a:r>
              <a:rPr lang="it-IT" sz="1600" dirty="0">
                <a:ea typeface="+mn-lt"/>
                <a:cs typeface="+mn-lt"/>
              </a:rPr>
              <a:t>), COUNT(EMAIL)</a:t>
            </a:r>
          </a:p>
          <a:p>
            <a:pPr marL="0" indent="0">
              <a:buNone/>
            </a:pPr>
            <a:r>
              <a:rPr lang="it-IT" sz="1600" dirty="0">
                <a:ea typeface="+mn-lt"/>
                <a:cs typeface="+mn-lt"/>
              </a:rPr>
              <a:t>FROM Sfide JOIN GIOCA_IN ON </a:t>
            </a:r>
            <a:r>
              <a:rPr lang="it-IT" sz="1600" dirty="0" err="1">
                <a:ea typeface="+mn-lt"/>
                <a:cs typeface="+mn-lt"/>
              </a:rPr>
              <a:t>Sfide.PID</a:t>
            </a:r>
            <a:r>
              <a:rPr lang="it-IT" sz="1600" dirty="0">
                <a:ea typeface="+mn-lt"/>
                <a:cs typeface="+mn-lt"/>
              </a:rPr>
              <a:t> = GIOCA_IN.PID</a:t>
            </a:r>
          </a:p>
          <a:p>
            <a:pPr marL="0" indent="0">
              <a:buNone/>
            </a:pPr>
            <a:r>
              <a:rPr lang="it-IT" sz="1600" dirty="0">
                <a:ea typeface="+mn-lt"/>
                <a:cs typeface="+mn-lt"/>
              </a:rPr>
              <a:t>WHERE </a:t>
            </a:r>
            <a:r>
              <a:rPr lang="it-IT" sz="1600" dirty="0" err="1">
                <a:ea typeface="+mn-lt"/>
                <a:cs typeface="+mn-lt"/>
              </a:rPr>
              <a:t>Sfide.Data</a:t>
            </a:r>
            <a:r>
              <a:rPr lang="it-IT" sz="1600" dirty="0">
                <a:ea typeface="+mn-lt"/>
                <a:cs typeface="+mn-lt"/>
              </a:rPr>
              <a:t> &lt;= CURRENT_DATA AND </a:t>
            </a:r>
            <a:r>
              <a:rPr lang="it-IT" sz="1600" dirty="0" err="1">
                <a:ea typeface="+mn-lt"/>
                <a:cs typeface="+mn-lt"/>
              </a:rPr>
              <a:t>Sfide.Orario</a:t>
            </a:r>
            <a:r>
              <a:rPr lang="it-IT" sz="1600" dirty="0">
                <a:ea typeface="+mn-lt"/>
                <a:cs typeface="+mn-lt"/>
              </a:rPr>
              <a:t> &lt;= CURRENT_TIME</a:t>
            </a:r>
          </a:p>
          <a:p>
            <a:pPr marL="0" indent="0">
              <a:buNone/>
            </a:pPr>
            <a:r>
              <a:rPr lang="it-IT" sz="1600" dirty="0">
                <a:ea typeface="+mn-lt"/>
                <a:cs typeface="+mn-lt"/>
              </a:rPr>
              <a:t>GROUP BY GID</a:t>
            </a:r>
          </a:p>
          <a:p>
            <a:pPr marL="0" indent="0">
              <a:buNone/>
            </a:pPr>
            <a:r>
              <a:rPr lang="it-IT" sz="1600" dirty="0">
                <a:ea typeface="+mn-lt"/>
                <a:cs typeface="+mn-lt"/>
              </a:rPr>
              <a:t>HAVING </a:t>
            </a:r>
          </a:p>
          <a:p>
            <a:pPr marL="0" indent="0">
              <a:buNone/>
            </a:pPr>
            <a:endParaRPr lang="it-IT" sz="1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sz="1600" dirty="0">
                <a:ea typeface="+mn-lt"/>
                <a:cs typeface="+mn-lt"/>
              </a:rPr>
              <a:t>CREATE VIEW </a:t>
            </a:r>
            <a:r>
              <a:rPr lang="it-IT" sz="1600" dirty="0" err="1">
                <a:ea typeface="+mn-lt"/>
                <a:cs typeface="+mn-lt"/>
              </a:rPr>
              <a:t>infoGiochi</a:t>
            </a:r>
            <a:r>
              <a:rPr lang="it-IT" sz="1600" dirty="0">
                <a:ea typeface="+mn-lt"/>
                <a:cs typeface="+mn-lt"/>
              </a:rPr>
              <a:t> AS</a:t>
            </a:r>
          </a:p>
          <a:p>
            <a:pPr marL="0" indent="0">
              <a:buNone/>
            </a:pPr>
            <a:r>
              <a:rPr lang="it-IT" sz="1600" dirty="0">
                <a:ea typeface="+mn-lt"/>
                <a:cs typeface="+mn-lt"/>
              </a:rPr>
              <a:t>SELECT COUNT(</a:t>
            </a:r>
            <a:r>
              <a:rPr lang="it-IT" sz="1600" dirty="0" err="1">
                <a:ea typeface="+mn-lt"/>
                <a:cs typeface="+mn-lt"/>
              </a:rPr>
              <a:t>Sfide.Id</a:t>
            </a:r>
            <a:r>
              <a:rPr lang="it-IT" sz="1600" dirty="0">
                <a:ea typeface="+mn-lt"/>
                <a:cs typeface="+mn-lt"/>
              </a:rPr>
              <a:t>), AVG(</a:t>
            </a:r>
            <a:r>
              <a:rPr lang="it-IT" sz="1600" dirty="0" err="1">
                <a:ea typeface="+mn-lt"/>
                <a:cs typeface="+mn-lt"/>
              </a:rPr>
              <a:t>Sfide.DurataMax</a:t>
            </a:r>
            <a:r>
              <a:rPr lang="it-IT" sz="1600" dirty="0">
                <a:ea typeface="+mn-lt"/>
                <a:cs typeface="+mn-lt"/>
              </a:rPr>
              <a:t>), SUM(</a:t>
            </a:r>
            <a:r>
              <a:rPr lang="it-IT" sz="1600" dirty="0" err="1">
                <a:ea typeface="+mn-lt"/>
                <a:cs typeface="+mn-lt"/>
              </a:rPr>
              <a:t>NSquadre</a:t>
            </a:r>
            <a:r>
              <a:rPr lang="it-IT" sz="1600" dirty="0">
                <a:ea typeface="+mn-lt"/>
                <a:cs typeface="+mn-lt"/>
              </a:rPr>
              <a:t>), COUNT(</a:t>
            </a:r>
            <a:r>
              <a:rPr lang="it-IT" sz="1600" dirty="0" err="1">
                <a:ea typeface="+mn-lt"/>
                <a:cs typeface="+mn-lt"/>
              </a:rPr>
              <a:t>GiocaIn.Email</a:t>
            </a:r>
            <a:r>
              <a:rPr lang="it-IT" sz="1600" dirty="0">
                <a:ea typeface="+mn-lt"/>
                <a:cs typeface="+mn-lt"/>
              </a:rPr>
              <a:t>), MIN(</a:t>
            </a:r>
            <a:r>
              <a:rPr lang="it-IT" sz="1600" dirty="0" err="1">
                <a:ea typeface="+mn-lt"/>
                <a:cs typeface="+mn-lt"/>
              </a:rPr>
              <a:t>Squadre.PunteggioTotale</a:t>
            </a:r>
            <a:r>
              <a:rPr lang="it-IT" sz="1600" dirty="0">
                <a:ea typeface="+mn-lt"/>
                <a:cs typeface="+mn-lt"/>
              </a:rPr>
              <a:t>), AVG(</a:t>
            </a:r>
            <a:r>
              <a:rPr lang="it-IT" sz="1600" dirty="0" err="1">
                <a:ea typeface="+mn-lt"/>
                <a:cs typeface="+mn-lt"/>
              </a:rPr>
              <a:t>Squadre.PunteggioTotale</a:t>
            </a:r>
            <a:r>
              <a:rPr lang="it-IT" sz="1600" dirty="0">
                <a:ea typeface="+mn-lt"/>
                <a:cs typeface="+mn-lt"/>
              </a:rPr>
              <a:t>), MAX(</a:t>
            </a:r>
            <a:r>
              <a:rPr lang="it-IT" sz="1600" dirty="0" err="1">
                <a:ea typeface="+mn-lt"/>
                <a:cs typeface="+mn-lt"/>
              </a:rPr>
              <a:t>Squadre.PunteggioTotale</a:t>
            </a:r>
            <a:r>
              <a:rPr lang="it-IT" sz="1600" dirty="0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r>
              <a:rPr lang="it-IT" sz="1600" dirty="0">
                <a:ea typeface="+mn-lt"/>
                <a:cs typeface="+mn-lt"/>
              </a:rPr>
              <a:t>FROM Sfide JOIN </a:t>
            </a:r>
            <a:r>
              <a:rPr lang="it-IT" sz="1600" dirty="0" err="1">
                <a:ea typeface="+mn-lt"/>
                <a:cs typeface="+mn-lt"/>
              </a:rPr>
              <a:t>GiocaIn</a:t>
            </a:r>
            <a:r>
              <a:rPr lang="it-IT" sz="1600" dirty="0">
                <a:ea typeface="+mn-lt"/>
                <a:cs typeface="+mn-lt"/>
              </a:rPr>
              <a:t> ON</a:t>
            </a:r>
          </a:p>
          <a:p>
            <a:pPr marL="0" indent="0">
              <a:buNone/>
            </a:pPr>
            <a:r>
              <a:rPr lang="it-IT" sz="1600" dirty="0" err="1">
                <a:ea typeface="+mn-lt"/>
                <a:cs typeface="+mn-lt"/>
              </a:rPr>
              <a:t>Sfide.Id</a:t>
            </a:r>
            <a:r>
              <a:rPr lang="it-IT" sz="1600" dirty="0">
                <a:ea typeface="+mn-lt"/>
                <a:cs typeface="+mn-lt"/>
              </a:rPr>
              <a:t> = </a:t>
            </a:r>
            <a:r>
              <a:rPr lang="it-IT" sz="1600" dirty="0" err="1">
                <a:ea typeface="+mn-lt"/>
                <a:cs typeface="+mn-lt"/>
              </a:rPr>
              <a:t>GiocaIn.Sfida</a:t>
            </a:r>
            <a:endParaRPr lang="it-IT" sz="1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sz="1600" dirty="0">
                <a:ea typeface="+mn-lt"/>
                <a:cs typeface="+mn-lt"/>
              </a:rPr>
              <a:t>JOIN Squadre ON </a:t>
            </a:r>
            <a:r>
              <a:rPr lang="it-IT" sz="1600" dirty="0" err="1">
                <a:ea typeface="+mn-lt"/>
                <a:cs typeface="+mn-lt"/>
              </a:rPr>
              <a:t>GiocaIn.Squadra</a:t>
            </a:r>
            <a:r>
              <a:rPr lang="it-IT" sz="1600" dirty="0">
                <a:ea typeface="+mn-lt"/>
                <a:cs typeface="+mn-lt"/>
              </a:rPr>
              <a:t> = </a:t>
            </a:r>
            <a:r>
              <a:rPr lang="it-IT" sz="1600" dirty="0" err="1">
                <a:ea typeface="+mn-lt"/>
                <a:cs typeface="+mn-lt"/>
              </a:rPr>
              <a:t>Squadre.Nome</a:t>
            </a:r>
            <a:r>
              <a:rPr lang="it-IT" sz="1600" dirty="0">
                <a:ea typeface="+mn-lt"/>
                <a:cs typeface="+mn-lt"/>
              </a:rPr>
              <a:t> AND </a:t>
            </a:r>
            <a:r>
              <a:rPr lang="it-IT" sz="1600" dirty="0" err="1">
                <a:ea typeface="+mn-lt"/>
                <a:cs typeface="+mn-lt"/>
              </a:rPr>
              <a:t>Squadra.Sfida</a:t>
            </a:r>
            <a:r>
              <a:rPr lang="it-IT" sz="1600" dirty="0">
                <a:ea typeface="+mn-lt"/>
                <a:cs typeface="+mn-lt"/>
              </a:rPr>
              <a:t> = </a:t>
            </a:r>
            <a:r>
              <a:rPr lang="it-IT" sz="1600" dirty="0" err="1">
                <a:ea typeface="+mn-lt"/>
                <a:cs typeface="+mn-lt"/>
              </a:rPr>
              <a:t>GiocaIn.Sfida</a:t>
            </a:r>
            <a:endParaRPr lang="it-IT" sz="1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sz="1600" dirty="0">
                <a:ea typeface="+mn-lt"/>
                <a:cs typeface="+mn-lt"/>
              </a:rPr>
              <a:t>--WHERE</a:t>
            </a:r>
          </a:p>
          <a:p>
            <a:pPr marL="0" indent="0">
              <a:buNone/>
            </a:pPr>
            <a:r>
              <a:rPr lang="it-IT" sz="1600" dirty="0">
                <a:ea typeface="+mn-lt"/>
                <a:cs typeface="+mn-lt"/>
              </a:rPr>
              <a:t>GROUP BY </a:t>
            </a:r>
            <a:r>
              <a:rPr lang="it-IT" sz="1600" dirty="0" err="1">
                <a:ea typeface="+mn-lt"/>
                <a:cs typeface="+mn-lt"/>
              </a:rPr>
              <a:t>Sfide.Gioco</a:t>
            </a:r>
            <a:endParaRPr lang="it-IT" sz="1600" dirty="0">
              <a:ea typeface="+mn-lt"/>
              <a:cs typeface="+mn-lt"/>
            </a:endParaRPr>
          </a:p>
          <a:p>
            <a:pPr marL="0" indent="0">
              <a:buNone/>
            </a:pPr>
            <a:endParaRPr lang="it-IT" sz="1600" dirty="0">
              <a:ea typeface="+mn-lt"/>
              <a:cs typeface="+mn-lt"/>
            </a:endParaRPr>
          </a:p>
          <a:p>
            <a:pPr marL="0" indent="0">
              <a:buNone/>
            </a:pPr>
            <a:endParaRPr lang="it-IT" sz="1600" dirty="0">
              <a:ea typeface="+mn-lt"/>
              <a:cs typeface="+mn-lt"/>
            </a:endParaRPr>
          </a:p>
          <a:p>
            <a:pPr marL="0" indent="0">
              <a:buNone/>
            </a:pPr>
            <a:endParaRPr lang="it-IT" sz="1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111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06A7DC-0D5B-4B29-868A-2F591C74E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8125"/>
            <a:ext cx="10515600" cy="1325563"/>
          </a:xfrm>
        </p:spPr>
        <p:txBody>
          <a:bodyPr/>
          <a:lstStyle/>
          <a:p>
            <a:r>
              <a:rPr lang="it-IT" dirty="0"/>
              <a:t>POPOLAMENTO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B66FC2-C8C8-444C-881F-77F0B81C3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39"/>
            <a:ext cx="10515600" cy="523691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/>
              <a:t>SELECT </a:t>
            </a:r>
            <a:r>
              <a:rPr lang="it-IT" dirty="0" err="1"/>
              <a:t>relname</a:t>
            </a:r>
            <a:r>
              <a:rPr lang="it-IT" dirty="0"/>
              <a:t>, </a:t>
            </a:r>
            <a:r>
              <a:rPr lang="it-IT" dirty="0" err="1"/>
              <a:t>relfilenode</a:t>
            </a:r>
            <a:r>
              <a:rPr lang="it-IT" dirty="0"/>
              <a:t>, </a:t>
            </a:r>
            <a:r>
              <a:rPr lang="it-IT" dirty="0" err="1"/>
              <a:t>relpages</a:t>
            </a:r>
            <a:r>
              <a:rPr lang="it-IT" dirty="0"/>
              <a:t>, </a:t>
            </a:r>
            <a:r>
              <a:rPr lang="it-IT" dirty="0" err="1"/>
              <a:t>reltuples</a:t>
            </a:r>
            <a:r>
              <a:rPr lang="it-IT" dirty="0"/>
              <a:t>, </a:t>
            </a:r>
            <a:r>
              <a:rPr lang="it-IT" dirty="0" err="1"/>
              <a:t>relkind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FROM </a:t>
            </a:r>
            <a:r>
              <a:rPr lang="it-IT" dirty="0" err="1"/>
              <a:t>pg_class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WHERE </a:t>
            </a:r>
            <a:r>
              <a:rPr lang="it-IT" dirty="0" err="1"/>
              <a:t>relnamespace</a:t>
            </a:r>
            <a:r>
              <a:rPr lang="it-IT" dirty="0"/>
              <a:t> = (	SELECT </a:t>
            </a:r>
            <a:r>
              <a:rPr lang="it-IT" dirty="0" err="1"/>
              <a:t>oid</a:t>
            </a:r>
            <a:r>
              <a:rPr lang="it-IT" dirty="0"/>
              <a:t>	</a:t>
            </a:r>
          </a:p>
          <a:p>
            <a:pPr marL="0" indent="0">
              <a:buNone/>
            </a:pPr>
            <a:r>
              <a:rPr lang="it-IT" dirty="0"/>
              <a:t>FROM </a:t>
            </a:r>
            <a:r>
              <a:rPr lang="it-IT" dirty="0" err="1"/>
              <a:t>pg_namespace</a:t>
            </a:r>
            <a:r>
              <a:rPr lang="it-IT" dirty="0"/>
              <a:t>						  </a:t>
            </a:r>
          </a:p>
          <a:p>
            <a:pPr marL="0" indent="0">
              <a:buNone/>
            </a:pPr>
            <a:r>
              <a:rPr lang="it-IT" dirty="0"/>
              <a:t>WHERE </a:t>
            </a:r>
            <a:r>
              <a:rPr lang="it-IT" dirty="0" err="1"/>
              <a:t>nspname</a:t>
            </a:r>
            <a:r>
              <a:rPr lang="it-IT" dirty="0"/>
              <a:t> = 'oca') AND </a:t>
            </a:r>
            <a:r>
              <a:rPr lang="it-IT" dirty="0" err="1"/>
              <a:t>relkind</a:t>
            </a:r>
            <a:r>
              <a:rPr lang="it-IT" dirty="0"/>
              <a:t>='r’</a:t>
            </a:r>
          </a:p>
          <a:p>
            <a:pPr marL="0" indent="0">
              <a:buNone/>
            </a:pPr>
            <a:r>
              <a:rPr lang="it-IT" dirty="0"/>
              <a:t>ORDER BY </a:t>
            </a:r>
            <a:r>
              <a:rPr lang="it-IT" dirty="0" err="1"/>
              <a:t>reltuples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Ho inserito </a:t>
            </a:r>
            <a:r>
              <a:rPr lang="it-IT" dirty="0" err="1"/>
              <a:t>tuple</a:t>
            </a:r>
            <a:r>
              <a:rPr lang="it-IT" dirty="0"/>
              <a:t> per giochi, sfide e le tabelle senza chiavi esterne: utenti, task, set icone, quiz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Mancano gli ultimi 2 vincoli in Caselle e i vincoli di </a:t>
            </a:r>
            <a:r>
              <a:rPr lang="it-IT" dirty="0" err="1"/>
              <a:t>GiocaIn</a:t>
            </a:r>
            <a:r>
              <a:rPr lang="it-IT" dirty="0"/>
              <a:t> e Podio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Per inserire </a:t>
            </a:r>
            <a:r>
              <a:rPr lang="it-IT" dirty="0" err="1"/>
              <a:t>tuple</a:t>
            </a:r>
            <a:r>
              <a:rPr lang="it-IT" dirty="0"/>
              <a:t> in </a:t>
            </a:r>
            <a:r>
              <a:rPr lang="it-IT" dirty="0" err="1"/>
              <a:t>GiocaIN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--INSERT INTO </a:t>
            </a:r>
            <a:r>
              <a:rPr lang="it-IT" dirty="0" err="1"/>
              <a:t>GiocaIn</a:t>
            </a:r>
            <a:r>
              <a:rPr lang="it-IT" dirty="0"/>
              <a:t> VALUES('TonMcCormick@lycos.gov','LYA6K5b4', 3, 'Giocatore’);</a:t>
            </a:r>
          </a:p>
          <a:p>
            <a:pPr marL="0" indent="0">
              <a:buNone/>
            </a:pPr>
            <a:r>
              <a:rPr lang="it-IT" dirty="0"/>
              <a:t>--INSERT INTO </a:t>
            </a:r>
            <a:r>
              <a:rPr lang="it-IT" dirty="0" err="1"/>
              <a:t>GiocaIn</a:t>
            </a:r>
            <a:r>
              <a:rPr lang="it-IT" dirty="0"/>
              <a:t> VALUES('TonMcCormick@lycos.gov','IblAxd2PuxU6ydnH0', 11, 'Giocatore’);</a:t>
            </a:r>
          </a:p>
          <a:p>
            <a:pPr marL="0" indent="0">
              <a:buNone/>
            </a:pPr>
            <a:r>
              <a:rPr lang="it-IT" dirty="0"/>
              <a:t>--INSERT INTO </a:t>
            </a:r>
            <a:r>
              <a:rPr lang="it-IT" dirty="0" err="1"/>
              <a:t>GiocaIn</a:t>
            </a:r>
            <a:r>
              <a:rPr lang="it-IT" dirty="0"/>
              <a:t> VALUES('TonMcCormick@lycos.gov','Hn10u3cl4ITb07gQVe', 16, 'Giocatore');</a:t>
            </a:r>
          </a:p>
        </p:txBody>
      </p:sp>
    </p:spTree>
    <p:extLst>
      <p:ext uri="{BB962C8B-B14F-4D97-AF65-F5344CB8AC3E}">
        <p14:creationId xmlns:p14="http://schemas.microsoft.com/office/powerpoint/2010/main" val="354632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FE4FD36-8400-46BD-A857-665D9CB7E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03" y="0"/>
            <a:ext cx="9275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28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7F9D15-2369-4008-ABB1-46B331170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12725"/>
            <a:ext cx="10515600" cy="6432550"/>
          </a:xfrm>
        </p:spPr>
        <p:txBody>
          <a:bodyPr>
            <a:normAutofit/>
          </a:bodyPr>
          <a:lstStyle/>
          <a:p>
            <a:r>
              <a:rPr lang="it-IT" sz="3200" dirty="0"/>
              <a:t>FUNZIONI</a:t>
            </a:r>
          </a:p>
          <a:p>
            <a:pPr marL="514350" indent="-514350">
              <a:buAutoNum type="arabicPeriod"/>
            </a:pPr>
            <a:r>
              <a:rPr lang="it-IT" sz="1400" dirty="0"/>
              <a:t>Funzione che realizza l’interrogazione 2b in maniera parametrica rispetto all’ID del gioco;</a:t>
            </a:r>
          </a:p>
          <a:p>
            <a:pPr marL="514350" indent="-514350">
              <a:buAutoNum type="arabicPeriod"/>
            </a:pPr>
            <a:endParaRPr lang="it-IT" sz="1400" dirty="0"/>
          </a:p>
          <a:p>
            <a:pPr marL="0" indent="0">
              <a:buNone/>
            </a:pPr>
            <a:r>
              <a:rPr lang="it-IT" sz="1400" dirty="0"/>
              <a:t> </a:t>
            </a:r>
          </a:p>
          <a:p>
            <a:pPr marL="0" indent="0">
              <a:buNone/>
            </a:pPr>
            <a:r>
              <a:rPr lang="it-IT" sz="1400" dirty="0"/>
              <a:t>2. Funzione di scelta dell’icona da parte di una squadra in una sfida: possono essere scelte solo le icone corrispondenti al gioco cui si riferisce la sfida che non siano già state scelte da altre squadre</a:t>
            </a:r>
          </a:p>
          <a:p>
            <a:pPr marL="0" indent="0">
              <a:buNone/>
            </a:pPr>
            <a:endParaRPr lang="it-IT" sz="1400" dirty="0"/>
          </a:p>
          <a:p>
            <a:pPr marL="0" indent="0">
              <a:buNone/>
            </a:pPr>
            <a:endParaRPr lang="it-IT" sz="1400" dirty="0"/>
          </a:p>
          <a:p>
            <a:r>
              <a:rPr lang="it-IT" sz="3600" dirty="0"/>
              <a:t>TRIGGER</a:t>
            </a:r>
          </a:p>
          <a:p>
            <a:pPr marL="342900" indent="-342900">
              <a:buAutoNum type="alphaLcPeriod"/>
            </a:pPr>
            <a:r>
              <a:rPr lang="it-IT" sz="1400" dirty="0"/>
              <a:t>Verifica del vincolo che nessun utente possa partecipare a sfide contemporanee;</a:t>
            </a:r>
          </a:p>
          <a:p>
            <a:pPr marL="342900" indent="-342900">
              <a:buAutoNum type="alphaLcPeriod"/>
            </a:pPr>
            <a:r>
              <a:rPr lang="it-IT" sz="1400" dirty="0"/>
              <a:t>Mantenimento del punteggio corrente di ciascuna squadra in ogni sfida e inserimento delle icone opportune nella casella podio.</a:t>
            </a:r>
          </a:p>
          <a:p>
            <a:pPr marL="0" indent="0">
              <a:buNone/>
            </a:pP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290920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F88AD8-912C-4064-BCA3-E14AA29B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9600" dirty="0">
                <a:solidFill>
                  <a:schemeClr val="accent5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THINGS TO DO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26B18A-41EE-40A9-9D3C-E59FEC7AA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965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Mettere punteggio TOTALE invece che corrente </a:t>
            </a:r>
            <a:r>
              <a:rPr lang="it-IT" dirty="0">
                <a:sym typeface="Wingdings" panose="05000000000000000000" pitchFamily="2" charset="2"/>
              </a:rPr>
              <a:t></a:t>
            </a:r>
          </a:p>
          <a:p>
            <a:r>
              <a:rPr lang="it-IT" dirty="0">
                <a:sym typeface="Wingdings" panose="05000000000000000000" pitchFamily="2" charset="2"/>
              </a:rPr>
              <a:t>Metti NDADI</a:t>
            </a:r>
          </a:p>
          <a:p>
            <a:r>
              <a:rPr lang="it-IT" dirty="0"/>
              <a:t>Lancio dadi diventa facoltativo!!!</a:t>
            </a:r>
          </a:p>
          <a:p>
            <a:r>
              <a:rPr lang="it-IT" dirty="0"/>
              <a:t>Cambiare nome a min e max in DADI</a:t>
            </a:r>
          </a:p>
          <a:p>
            <a:r>
              <a:rPr lang="it-IT" dirty="0"/>
              <a:t>Mettere ID su </a:t>
            </a:r>
            <a:r>
              <a:rPr lang="it-IT" dirty="0" err="1"/>
              <a:t>icone_squadre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1B3D0BC-4DB4-420F-8797-6533C6FBEF9E}"/>
              </a:ext>
            </a:extLst>
          </p:cNvPr>
          <p:cNvSpPr txBox="1"/>
          <p:nvPr/>
        </p:nvSpPr>
        <p:spPr>
          <a:xfrm>
            <a:off x="762000" y="4371975"/>
            <a:ext cx="92773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Nel gioco può essere presente un elemento aleatorio, in particolare si possono associare al gioco un certo numero di dadi (anche zero) ognuno dei quali ha un punteggio minimo e un punteggio massimo (non superiore a sei)</a:t>
            </a:r>
          </a:p>
          <a:p>
            <a:endParaRPr lang="it-IT" sz="1600" dirty="0"/>
          </a:p>
          <a:p>
            <a:r>
              <a:rPr lang="it-IT" sz="1600" dirty="0"/>
              <a:t>il punteggio che si ottiene rispondendo alle domande/al task posti sulla casella può modificare il numero di dadi a disposizione della squadra</a:t>
            </a:r>
          </a:p>
          <a:p>
            <a:endParaRPr lang="it-IT" sz="1600" dirty="0"/>
          </a:p>
          <a:p>
            <a:r>
              <a:rPr lang="it-IT" sz="1600" dirty="0"/>
              <a:t>Ogni squadra inizia infatti il gioco con un certo numero di dadi a disposizione e questo può essere modificato nel corso della partita</a:t>
            </a:r>
          </a:p>
          <a:p>
            <a:endParaRPr lang="it-IT" sz="1600" dirty="0"/>
          </a:p>
          <a:p>
            <a:r>
              <a:rPr lang="it-IT" sz="1600" dirty="0"/>
              <a:t>PROVA</a:t>
            </a:r>
          </a:p>
        </p:txBody>
      </p:sp>
    </p:spTree>
    <p:extLst>
      <p:ext uri="{BB962C8B-B14F-4D97-AF65-F5344CB8AC3E}">
        <p14:creationId xmlns:p14="http://schemas.microsoft.com/office/powerpoint/2010/main" val="75960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8FFAE1F-DCC3-44F6-B9A0-2F2ABD36CEF3}"/>
              </a:ext>
            </a:extLst>
          </p:cNvPr>
          <p:cNvSpPr txBox="1"/>
          <p:nvPr/>
        </p:nvSpPr>
        <p:spPr>
          <a:xfrm>
            <a:off x="300761" y="0"/>
            <a:ext cx="3415266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rgbClr val="FF0000"/>
                </a:solidFill>
              </a:rPr>
              <a:t>DOMINI (entità)</a:t>
            </a:r>
          </a:p>
          <a:p>
            <a:endParaRPr lang="it-IT" b="1" u="sng" dirty="0">
              <a:solidFill>
                <a:srgbClr val="FF0000"/>
              </a:solidFill>
            </a:endParaRPr>
          </a:p>
          <a:p>
            <a:r>
              <a:rPr lang="it-IT" sz="1200" b="1" dirty="0"/>
              <a:t>-Caselle</a:t>
            </a:r>
          </a:p>
          <a:p>
            <a:r>
              <a:rPr lang="it-IT" sz="1200" b="1" dirty="0"/>
              <a:t>	</a:t>
            </a:r>
            <a:r>
              <a:rPr lang="it-IT" sz="1200" dirty="0"/>
              <a:t>-Coordinate.X = int</a:t>
            </a:r>
          </a:p>
          <a:p>
            <a:r>
              <a:rPr lang="it-IT" sz="1200" b="1" dirty="0"/>
              <a:t>	</a:t>
            </a:r>
            <a:r>
              <a:rPr lang="it-IT" sz="1200" dirty="0"/>
              <a:t>-Coordinate.Y = int </a:t>
            </a:r>
          </a:p>
          <a:p>
            <a:r>
              <a:rPr lang="it-IT" sz="1200" b="1" dirty="0"/>
              <a:t>	-</a:t>
            </a:r>
            <a:r>
              <a:rPr lang="it-IT" sz="1200" dirty="0"/>
              <a:t>N_Ordine = int (progressivo)</a:t>
            </a:r>
          </a:p>
          <a:p>
            <a:r>
              <a:rPr lang="it-IT" sz="1200" dirty="0"/>
              <a:t>	-Video = String (è un pathname)</a:t>
            </a:r>
          </a:p>
          <a:p>
            <a:r>
              <a:rPr lang="it-IT" sz="1200" dirty="0"/>
              <a:t>	-Tipo = String</a:t>
            </a:r>
            <a:r>
              <a:rPr lang="it-IT" sz="1200" b="1" dirty="0"/>
              <a:t>		</a:t>
            </a:r>
          </a:p>
          <a:p>
            <a:r>
              <a:rPr lang="it-IT" sz="1200" b="1" dirty="0"/>
              <a:t>-Caselle Destinazione</a:t>
            </a:r>
          </a:p>
          <a:p>
            <a:r>
              <a:rPr lang="it-IT" sz="1200" b="1" dirty="0"/>
              <a:t>	</a:t>
            </a:r>
            <a:r>
              <a:rPr lang="it-IT" sz="1200" dirty="0"/>
              <a:t>-Destinazione = int </a:t>
            </a:r>
          </a:p>
          <a:p>
            <a:r>
              <a:rPr lang="it-IT" sz="1200" b="1" dirty="0"/>
              <a:t>-Caselle Normali</a:t>
            </a:r>
          </a:p>
          <a:p>
            <a:r>
              <a:rPr lang="it-IT" sz="1200" dirty="0"/>
              <a:t>	-Dadi = bool (ridondante)</a:t>
            </a:r>
          </a:p>
          <a:p>
            <a:r>
              <a:rPr lang="it-IT" sz="1200" b="1" dirty="0"/>
              <a:t>-Dadi</a:t>
            </a:r>
          </a:p>
          <a:p>
            <a:r>
              <a:rPr lang="it-IT" sz="1200" b="1" dirty="0"/>
              <a:t>	-</a:t>
            </a:r>
            <a:r>
              <a:rPr lang="it-IT" sz="1200" dirty="0"/>
              <a:t>ID = int</a:t>
            </a:r>
          </a:p>
          <a:p>
            <a:r>
              <a:rPr lang="it-IT" sz="1200" b="1" dirty="0"/>
              <a:t>	</a:t>
            </a:r>
            <a:r>
              <a:rPr lang="it-IT" sz="1200" dirty="0"/>
              <a:t>-Min = </a:t>
            </a:r>
            <a:r>
              <a:rPr lang="it-IT" sz="1200" dirty="0" err="1"/>
              <a:t>int</a:t>
            </a:r>
            <a:r>
              <a:rPr lang="it-IT" sz="1200" dirty="0"/>
              <a:t> (da 0 a 6)</a:t>
            </a:r>
          </a:p>
          <a:p>
            <a:r>
              <a:rPr lang="it-IT" sz="1200" b="1" dirty="0">
                <a:solidFill>
                  <a:srgbClr val="CC66FF"/>
                </a:solidFill>
              </a:rPr>
              <a:t>	</a:t>
            </a:r>
            <a:r>
              <a:rPr lang="it-IT" sz="1200" b="1" dirty="0"/>
              <a:t>-</a:t>
            </a:r>
            <a:r>
              <a:rPr lang="it-IT" sz="1200" dirty="0"/>
              <a:t>Max = </a:t>
            </a:r>
            <a:r>
              <a:rPr lang="it-IT" sz="1200" dirty="0" err="1"/>
              <a:t>int</a:t>
            </a:r>
            <a:r>
              <a:rPr lang="it-IT" sz="1200" dirty="0"/>
              <a:t> (da 0 a 6)</a:t>
            </a:r>
          </a:p>
          <a:p>
            <a:r>
              <a:rPr lang="it-IT" sz="1200" b="1" dirty="0"/>
              <a:t>-Giochi</a:t>
            </a:r>
          </a:p>
          <a:p>
            <a:r>
              <a:rPr lang="it-IT" sz="1200" b="1" dirty="0"/>
              <a:t>	</a:t>
            </a:r>
            <a:r>
              <a:rPr lang="it-IT" sz="1200" dirty="0"/>
              <a:t>-ID = int</a:t>
            </a:r>
          </a:p>
          <a:p>
            <a:r>
              <a:rPr lang="it-IT" sz="1200" b="1" dirty="0"/>
              <a:t>	</a:t>
            </a:r>
            <a:r>
              <a:rPr lang="it-IT" sz="1200" dirty="0"/>
              <a:t>-Sfondo = string (è un pathname)</a:t>
            </a:r>
          </a:p>
          <a:p>
            <a:r>
              <a:rPr lang="it-IT" sz="1200" b="1" dirty="0"/>
              <a:t>	</a:t>
            </a:r>
            <a:r>
              <a:rPr lang="it-IT" sz="1200" dirty="0"/>
              <a:t>-NSquadreMax = int</a:t>
            </a:r>
          </a:p>
          <a:p>
            <a:r>
              <a:rPr lang="it-IT" sz="1200" b="1" dirty="0"/>
              <a:t>-Sfide</a:t>
            </a:r>
            <a:endParaRPr lang="it-IT" sz="1200" dirty="0"/>
          </a:p>
          <a:p>
            <a:r>
              <a:rPr lang="it-IT" sz="1200" b="1" dirty="0"/>
              <a:t>	</a:t>
            </a:r>
            <a:r>
              <a:rPr lang="it-IT" sz="1200" dirty="0"/>
              <a:t>-N_Squadre = int</a:t>
            </a:r>
          </a:p>
          <a:p>
            <a:r>
              <a:rPr lang="it-IT" sz="1200" b="1" dirty="0"/>
              <a:t>	</a:t>
            </a:r>
            <a:r>
              <a:rPr lang="it-IT" sz="1200" dirty="0"/>
              <a:t>-ID = int</a:t>
            </a:r>
          </a:p>
          <a:p>
            <a:r>
              <a:rPr lang="it-IT" sz="1200" b="1" dirty="0"/>
              <a:t>	</a:t>
            </a:r>
            <a:r>
              <a:rPr lang="it-IT" sz="1200" dirty="0"/>
              <a:t>-Moderata = bool</a:t>
            </a:r>
          </a:p>
          <a:p>
            <a:r>
              <a:rPr lang="it-IT" sz="1200" b="1" dirty="0"/>
              <a:t>	-</a:t>
            </a:r>
            <a:r>
              <a:rPr lang="it-IT" sz="1200" dirty="0"/>
              <a:t>Data</a:t>
            </a:r>
          </a:p>
          <a:p>
            <a:r>
              <a:rPr lang="it-IT" sz="1200" dirty="0"/>
              <a:t>	-Orario = DATETIME</a:t>
            </a:r>
          </a:p>
          <a:p>
            <a:r>
              <a:rPr lang="it-IT" sz="1200" b="1" dirty="0"/>
              <a:t>	</a:t>
            </a:r>
            <a:r>
              <a:rPr lang="it-IT" sz="1200" dirty="0"/>
              <a:t>-DurataMax = INTERVAL</a:t>
            </a:r>
          </a:p>
          <a:p>
            <a:r>
              <a:rPr lang="it-IT" sz="1200" b="1" dirty="0"/>
              <a:t>-Squadre</a:t>
            </a:r>
          </a:p>
          <a:p>
            <a:r>
              <a:rPr lang="it-IT" sz="1200" b="1" dirty="0"/>
              <a:t>	</a:t>
            </a:r>
            <a:r>
              <a:rPr lang="it-IT" sz="1200" dirty="0"/>
              <a:t>-Nome=string</a:t>
            </a:r>
          </a:p>
          <a:p>
            <a:r>
              <a:rPr lang="it-IT" sz="1200" b="1" dirty="0"/>
              <a:t>	-</a:t>
            </a:r>
            <a:r>
              <a:rPr lang="it-IT" sz="1200" dirty="0"/>
              <a:t>Punteggio finale=int</a:t>
            </a:r>
          </a:p>
          <a:p>
            <a:r>
              <a:rPr lang="it-IT" sz="1200" b="1" dirty="0"/>
              <a:t>-Turni</a:t>
            </a:r>
          </a:p>
          <a:p>
            <a:r>
              <a:rPr lang="it-IT" sz="1200" b="1" dirty="0"/>
              <a:t>	</a:t>
            </a:r>
            <a:r>
              <a:rPr lang="it-IT" sz="1200" dirty="0"/>
              <a:t>-NTurno = int</a:t>
            </a:r>
          </a:p>
          <a:p>
            <a:r>
              <a:rPr lang="it-IT" sz="1200" b="1" dirty="0"/>
              <a:t>	-</a:t>
            </a:r>
            <a:r>
              <a:rPr lang="it-IT" sz="1200" dirty="0"/>
              <a:t>LancioDadi = int</a:t>
            </a:r>
          </a:p>
          <a:p>
            <a:r>
              <a:rPr lang="it-IT" sz="1200" dirty="0"/>
              <a:t>	-TempoRisposta = INTERVAL</a:t>
            </a:r>
          </a:p>
          <a:p>
            <a:r>
              <a:rPr lang="it-IT" sz="1200" dirty="0"/>
              <a:t>	-PunteggioCorrente=int</a:t>
            </a:r>
          </a:p>
          <a:p>
            <a:r>
              <a:rPr lang="it-IT" sz="1200" dirty="0"/>
              <a:t>	-PunteggioCasella=int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FBF581-0D37-4C99-A911-DC18F3791DE8}"/>
              </a:ext>
            </a:extLst>
          </p:cNvPr>
          <p:cNvSpPr txBox="1"/>
          <p:nvPr/>
        </p:nvSpPr>
        <p:spPr>
          <a:xfrm>
            <a:off x="4315152" y="736244"/>
            <a:ext cx="3415266" cy="59708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200" b="1" dirty="0"/>
              <a:t>-Task</a:t>
            </a:r>
          </a:p>
          <a:p>
            <a:r>
              <a:rPr lang="it-IT" sz="1200" b="1" dirty="0"/>
              <a:t>	</a:t>
            </a:r>
            <a:r>
              <a:rPr lang="it-IT" sz="1200" dirty="0"/>
              <a:t>-id = int</a:t>
            </a:r>
          </a:p>
          <a:p>
            <a:r>
              <a:rPr lang="it-IT" sz="1200" dirty="0"/>
              <a:t>	-Testo=string</a:t>
            </a:r>
          </a:p>
          <a:p>
            <a:r>
              <a:rPr lang="it-IT" sz="1200" dirty="0"/>
              <a:t>	-Punteggio=int</a:t>
            </a:r>
          </a:p>
          <a:p>
            <a:r>
              <a:rPr lang="it-IT" sz="1200" b="1" dirty="0"/>
              <a:t>-Risposte quiz</a:t>
            </a:r>
          </a:p>
          <a:p>
            <a:r>
              <a:rPr lang="it-IT" sz="1200" b="1" dirty="0"/>
              <a:t>	-</a:t>
            </a:r>
            <a:r>
              <a:rPr lang="it-IT" sz="1200" dirty="0"/>
              <a:t>NRisposta = int (progressivo)</a:t>
            </a:r>
          </a:p>
          <a:p>
            <a:r>
              <a:rPr lang="it-IT" sz="1200" b="1" dirty="0"/>
              <a:t>	</a:t>
            </a:r>
            <a:r>
              <a:rPr lang="it-IT" sz="1200" dirty="0"/>
              <a:t>-Immagine = string (è un pathname)</a:t>
            </a:r>
          </a:p>
          <a:p>
            <a:r>
              <a:rPr lang="it-IT" sz="1200" dirty="0"/>
              <a:t>	-Testo=string</a:t>
            </a:r>
          </a:p>
          <a:p>
            <a:r>
              <a:rPr lang="it-IT" sz="1200" dirty="0"/>
              <a:t>	-Punteggio=int</a:t>
            </a:r>
          </a:p>
          <a:p>
            <a:r>
              <a:rPr lang="it-IT" sz="1200" b="1" dirty="0"/>
              <a:t>-Utenti</a:t>
            </a:r>
          </a:p>
          <a:p>
            <a:r>
              <a:rPr lang="it-IT" sz="1200" b="1" dirty="0"/>
              <a:t>	</a:t>
            </a:r>
            <a:r>
              <a:rPr lang="it-IT" sz="1200" dirty="0"/>
              <a:t>-DataN = DATE</a:t>
            </a:r>
          </a:p>
          <a:p>
            <a:r>
              <a:rPr lang="it-IT" sz="1200" dirty="0"/>
              <a:t>	-Email=string</a:t>
            </a:r>
          </a:p>
          <a:p>
            <a:r>
              <a:rPr lang="it-IT" sz="1200" dirty="0"/>
              <a:t>	-Nome=string</a:t>
            </a:r>
          </a:p>
          <a:p>
            <a:r>
              <a:rPr lang="it-IT" sz="1200" dirty="0"/>
              <a:t>	-Cognome=string</a:t>
            </a:r>
          </a:p>
          <a:p>
            <a:r>
              <a:rPr lang="it-IT" sz="1200" dirty="0"/>
              <a:t>	-Nickname=string</a:t>
            </a:r>
          </a:p>
          <a:p>
            <a:r>
              <a:rPr lang="it-IT" sz="1200" b="1" dirty="0"/>
              <a:t>-Podio</a:t>
            </a:r>
          </a:p>
          <a:p>
            <a:r>
              <a:rPr lang="it-IT" sz="1200" b="1" dirty="0"/>
              <a:t>	</a:t>
            </a:r>
            <a:r>
              <a:rPr lang="it-IT" sz="1200" dirty="0"/>
              <a:t>-Coordinate.X = int</a:t>
            </a:r>
          </a:p>
          <a:p>
            <a:r>
              <a:rPr lang="it-IT" sz="1200" b="1" dirty="0"/>
              <a:t>	</a:t>
            </a:r>
            <a:r>
              <a:rPr lang="it-IT" sz="1200" dirty="0"/>
              <a:t>-Coordinate.Y = int</a:t>
            </a:r>
          </a:p>
          <a:p>
            <a:r>
              <a:rPr lang="it-IT" sz="1200" b="1" dirty="0"/>
              <a:t>	</a:t>
            </a:r>
            <a:r>
              <a:rPr lang="it-IT" sz="1200" dirty="0"/>
              <a:t>-Posizione = {1, 2, 3}</a:t>
            </a:r>
            <a:endParaRPr lang="it-IT" sz="1200" b="1" dirty="0"/>
          </a:p>
          <a:p>
            <a:r>
              <a:rPr lang="it-IT" sz="1200" b="1" dirty="0"/>
              <a:t>-Icone Squadre</a:t>
            </a:r>
          </a:p>
          <a:p>
            <a:r>
              <a:rPr lang="it-IT" sz="1200" b="1" dirty="0"/>
              <a:t>	</a:t>
            </a:r>
            <a:r>
              <a:rPr lang="it-IT" sz="1200" dirty="0"/>
              <a:t>-Id = </a:t>
            </a:r>
            <a:r>
              <a:rPr lang="it-IT" sz="1200" dirty="0" err="1"/>
              <a:t>integer</a:t>
            </a:r>
            <a:endParaRPr lang="it-IT" sz="1200" dirty="0"/>
          </a:p>
          <a:p>
            <a:r>
              <a:rPr lang="it-IT" sz="1200" b="1" dirty="0"/>
              <a:t>	</a:t>
            </a:r>
            <a:r>
              <a:rPr lang="it-IT" sz="1200" dirty="0"/>
              <a:t>-Immagine = string (è un pathname)</a:t>
            </a:r>
            <a:endParaRPr lang="it-IT" sz="1200" b="1" dirty="0"/>
          </a:p>
          <a:p>
            <a:r>
              <a:rPr lang="it-IT" sz="1200" b="1" dirty="0"/>
              <a:t>-Set Icone</a:t>
            </a:r>
          </a:p>
          <a:p>
            <a:r>
              <a:rPr lang="it-IT" sz="1200" b="1" dirty="0"/>
              <a:t>	</a:t>
            </a:r>
            <a:r>
              <a:rPr lang="it-IT" sz="1200" dirty="0"/>
              <a:t>-Dim = int</a:t>
            </a:r>
          </a:p>
          <a:p>
            <a:r>
              <a:rPr lang="it-IT" sz="1200" dirty="0"/>
              <a:t>	-Nome=string</a:t>
            </a:r>
          </a:p>
          <a:p>
            <a:r>
              <a:rPr lang="it-IT" sz="1200" b="1" dirty="0"/>
              <a:t>-Risposta Utente</a:t>
            </a:r>
          </a:p>
          <a:p>
            <a:r>
              <a:rPr lang="it-IT" sz="1200" b="1" dirty="0"/>
              <a:t>	-</a:t>
            </a:r>
            <a:r>
              <a:rPr lang="it-IT" sz="1200" dirty="0"/>
              <a:t>ID Consegna = int (progressivo)</a:t>
            </a:r>
          </a:p>
          <a:p>
            <a:r>
              <a:rPr lang="it-IT" sz="1200" b="1" dirty="0"/>
              <a:t>-Quiz</a:t>
            </a:r>
          </a:p>
          <a:p>
            <a:r>
              <a:rPr lang="it-IT" sz="1200" b="1" dirty="0"/>
              <a:t>	</a:t>
            </a:r>
            <a:r>
              <a:rPr lang="it-IT" sz="1200" dirty="0"/>
              <a:t>-Immagine = string (è un pathname)</a:t>
            </a:r>
          </a:p>
          <a:p>
            <a:r>
              <a:rPr lang="it-IT" sz="1200" b="1" dirty="0"/>
              <a:t>	</a:t>
            </a:r>
            <a:r>
              <a:rPr lang="it-IT" sz="1200" dirty="0"/>
              <a:t>-ID = int</a:t>
            </a:r>
          </a:p>
          <a:p>
            <a:r>
              <a:rPr lang="it-IT" sz="1200" dirty="0"/>
              <a:t>	-Testo=string</a:t>
            </a:r>
          </a:p>
          <a:p>
            <a:endParaRPr lang="it-IT" sz="1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6752B8-AD50-4805-B443-4C0A56A5767A}"/>
              </a:ext>
            </a:extLst>
          </p:cNvPr>
          <p:cNvSpPr txBox="1"/>
          <p:nvPr/>
        </p:nvSpPr>
        <p:spPr>
          <a:xfrm>
            <a:off x="8722370" y="736244"/>
            <a:ext cx="302243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rgbClr val="FF0000"/>
                </a:solidFill>
              </a:rPr>
              <a:t>DOMINI (associazioni):</a:t>
            </a:r>
          </a:p>
          <a:p>
            <a:endParaRPr lang="it-IT" sz="1000" dirty="0"/>
          </a:p>
          <a:p>
            <a:r>
              <a:rPr lang="it-IT" sz="1000" dirty="0"/>
              <a:t>-L’attributo ‘Tempo’ dell’associazione ‘Contiene’ che va da ‘Casella’ a ‘Task’ è di tipo TIME.</a:t>
            </a:r>
          </a:p>
          <a:p>
            <a:endParaRPr lang="it-IT" sz="1000" dirty="0"/>
          </a:p>
          <a:p>
            <a:r>
              <a:rPr lang="it-IT" sz="1000" dirty="0"/>
              <a:t>-L’attributo ‘Tempo’ dell’associazione ‘Contiene’ che va da ‘Casella’ a ‘Quiz’ è di tipo TIME.</a:t>
            </a:r>
          </a:p>
          <a:p>
            <a:endParaRPr lang="it-IT" sz="1000" dirty="0"/>
          </a:p>
          <a:p>
            <a:r>
              <a:rPr lang="it-IT" sz="1000" dirty="0"/>
              <a:t>-L’attributo ‘File’ dell’associazione ‘Carica’ che va da ‘Turno’ a ‘Task’ è di tipo String (è un pathname).</a:t>
            </a:r>
          </a:p>
          <a:p>
            <a:endParaRPr lang="it-IT" sz="1000" dirty="0"/>
          </a:p>
          <a:p>
            <a:r>
              <a:rPr lang="it-IT" sz="1000" dirty="0"/>
              <a:t>-Il dominio dell’attributo ‘Ruolo’ dell’associazione ‘Gioca in’ che va da ‘Utente’ a ‘Squadra’ è {‘Coach’, ‘Caposquadra’,  ‘Giocatore’}.</a:t>
            </a:r>
          </a:p>
        </p:txBody>
      </p:sp>
    </p:spTree>
    <p:extLst>
      <p:ext uri="{BB962C8B-B14F-4D97-AF65-F5344CB8AC3E}">
        <p14:creationId xmlns:p14="http://schemas.microsoft.com/office/powerpoint/2010/main" val="353945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AF724172-295E-46FF-B497-74462AA6CF2A}"/>
              </a:ext>
            </a:extLst>
          </p:cNvPr>
          <p:cNvSpPr txBox="1"/>
          <p:nvPr/>
        </p:nvSpPr>
        <p:spPr>
          <a:xfrm>
            <a:off x="255334" y="27486"/>
            <a:ext cx="138730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u="sng" dirty="0">
                <a:solidFill>
                  <a:srgbClr val="FF0000"/>
                </a:solidFill>
              </a:rPr>
              <a:t>VINCOLI</a:t>
            </a:r>
            <a:endParaRPr lang="it-IT" sz="2400" dirty="0"/>
          </a:p>
          <a:p>
            <a:endParaRPr lang="it-IT" sz="10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CC478D7-A4BF-4F10-AD4C-7478E9C4EAD1}"/>
              </a:ext>
            </a:extLst>
          </p:cNvPr>
          <p:cNvSpPr txBox="1"/>
          <p:nvPr/>
        </p:nvSpPr>
        <p:spPr>
          <a:xfrm>
            <a:off x="8267928" y="355905"/>
            <a:ext cx="3370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RISPOSTE QUIZ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Ogni quiz deve essere associato ad almeno una risposta con punteggio positivo (corretta).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B5E12BC-4A19-4D6D-9F7C-0E6EA85A9B0F}"/>
              </a:ext>
            </a:extLst>
          </p:cNvPr>
          <p:cNvSpPr txBox="1"/>
          <p:nvPr/>
        </p:nvSpPr>
        <p:spPr>
          <a:xfrm>
            <a:off x="8267927" y="1323765"/>
            <a:ext cx="32688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CASELLE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Ogni casella di ogni gioco se ha associato un task non potrà essere associato ad alcun quiz.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cs typeface="Calibri" panose="020F0502020204030204"/>
              </a:rPr>
              <a:t>Per ogni turno in cui una casella preveda una casella destinazione, non può essere presente il lancio dei dadi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Il task se si ripresenta in più caselle dello stesso gioco deve avere lo stesso tempo massimo di risposta.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255F5B4-723B-415F-BD72-C616395BA102}"/>
              </a:ext>
            </a:extLst>
          </p:cNvPr>
          <p:cNvSpPr txBox="1"/>
          <p:nvPr/>
        </p:nvSpPr>
        <p:spPr>
          <a:xfrm>
            <a:off x="8188537" y="4089309"/>
            <a:ext cx="34276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UTENTI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Un Utente non può partecipare a diverse squadre nella stessa Sfida.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I ruoli Coach e Caposquadra degli utenti possono essere assunti soltanto quando la sfida è moderata. Se non lo è, tutti gli utenti saranno Giocatori.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All’interno di una squadra il ruolo di Coach o di Caposquadra può essere assunto da un unico giocatore.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FFF603D-C33B-42AF-9A91-BCA1C662274B}"/>
              </a:ext>
            </a:extLst>
          </p:cNvPr>
          <p:cNvSpPr txBox="1"/>
          <p:nvPr/>
        </p:nvSpPr>
        <p:spPr>
          <a:xfrm>
            <a:off x="4292754" y="3864057"/>
            <a:ext cx="288556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TURNI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Se tempo di risposta per il quiz o il task è maggiore del tempo massimo di risposta allora automaticamente il punteggio in qualsiasi turno deve essere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Nel caso di sfida non moderata la consegna della squadra conterrà la consegna con le risposte più comuni degli utenti OPPURE la prima risposta sottomessa se associato alla casella è presente un task.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4E5A92D-84F2-4CC6-B4C0-4F03652DF892}"/>
              </a:ext>
            </a:extLst>
          </p:cNvPr>
          <p:cNvSpPr txBox="1"/>
          <p:nvPr/>
        </p:nvSpPr>
        <p:spPr>
          <a:xfrm>
            <a:off x="148359" y="2381149"/>
            <a:ext cx="2808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QUIZ_CASELLE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Il quiz se si ripresenta in più caselle dello stesso gioco deve avere lo stesso tempo massimo di risposta.</a:t>
            </a:r>
          </a:p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0179B4B-D30E-4233-988B-83A42B69A715}"/>
              </a:ext>
            </a:extLst>
          </p:cNvPr>
          <p:cNvSpPr txBox="1"/>
          <p:nvPr/>
        </p:nvSpPr>
        <p:spPr>
          <a:xfrm>
            <a:off x="148359" y="3581478"/>
            <a:ext cx="3471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ICONE SQUADRE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Icone squadra devono essere diverse per le squadre nella stessa sfida.</a:t>
            </a:r>
          </a:p>
          <a:p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23B4FBB-3B63-44B9-94FF-4F7925E557BC}"/>
              </a:ext>
            </a:extLst>
          </p:cNvPr>
          <p:cNvSpPr txBox="1"/>
          <p:nvPr/>
        </p:nvSpPr>
        <p:spPr>
          <a:xfrm>
            <a:off x="148360" y="761179"/>
            <a:ext cx="35749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Per un determinato Gioco, le coordinate (X, Y) di Podio non possono coincidere con le coordinate (X, Y) di una qualunque Casella dello stesso gioco.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Per ogni Sfida, ci sarà un’unica casella Podio con posizione 1, una con posizione 2 e una con posizione 3.</a:t>
            </a:r>
          </a:p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BCA5EC5-79BD-453B-B030-9A68B4EA7CA0}"/>
              </a:ext>
            </a:extLst>
          </p:cNvPr>
          <p:cNvSpPr txBox="1"/>
          <p:nvPr/>
        </p:nvSpPr>
        <p:spPr>
          <a:xfrm>
            <a:off x="213543" y="4524220"/>
            <a:ext cx="371053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CONSEGNE UTENTI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In una consegna l’utente può rispondere o ai quiz o al task associata alla casella. Se la consegna contiene un task allora quella consegna non deve essere presente in consegna_quiz.</a:t>
            </a:r>
            <a:endParaRPr lang="it-IT" sz="12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Non ci devono essere due id consegne diverse che rappresentano la stessa consegna, ovvero stesso utente, stessa squadra, stesso turno, stesso quiz, stessa sfida.</a:t>
            </a:r>
            <a:endParaRPr lang="it-IT" sz="12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D80EDEF-DF2C-40F2-9471-73653433E605}"/>
              </a:ext>
            </a:extLst>
          </p:cNvPr>
          <p:cNvSpPr txBox="1"/>
          <p:nvPr/>
        </p:nvSpPr>
        <p:spPr>
          <a:xfrm>
            <a:off x="4275207" y="2742525"/>
            <a:ext cx="2011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L’attributo MIN del Dado deve essere minore o uguale a MAX</a:t>
            </a:r>
            <a:endParaRPr lang="it-IT" sz="1200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AE3BF7C-451E-46A8-96E1-E962A3FAA25D}"/>
              </a:ext>
            </a:extLst>
          </p:cNvPr>
          <p:cNvSpPr txBox="1"/>
          <p:nvPr/>
        </p:nvSpPr>
        <p:spPr>
          <a:xfrm>
            <a:off x="4292754" y="761179"/>
            <a:ext cx="34714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GIOCO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cs typeface="Calibri" panose="020F0502020204030204"/>
              </a:rPr>
              <a:t>Il numero di istanze dell'entità squadra collegate a un’istanza dell'entità sfida non deve superare il numero indicato dall'attributo N_SQUADRE_MAX del gioco a cui appartiene la sfida.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cs typeface="Calibri" panose="020F0502020204030204"/>
              </a:rPr>
              <a:t>NDADI di un gioco deve essere uguale a il numero di dadi associati a quel specifico gioco.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348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9C541D1-00EC-4469-9C23-DFB772363D95}"/>
              </a:ext>
            </a:extLst>
          </p:cNvPr>
          <p:cNvSpPr txBox="1"/>
          <p:nvPr/>
        </p:nvSpPr>
        <p:spPr>
          <a:xfrm>
            <a:off x="467047" y="1752044"/>
            <a:ext cx="11361252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  <a:p>
            <a:r>
              <a:rPr lang="it-IT" sz="2800" dirty="0"/>
              <a:t>ELIMINAZIONE GERARCHIE</a:t>
            </a:r>
          </a:p>
          <a:p>
            <a:r>
              <a:rPr lang="it-IT" dirty="0"/>
              <a:t>Abbiamo tolto la gerarchia in casella eliminando i figli perché contenevano pochi attributi in più.</a:t>
            </a:r>
          </a:p>
          <a:p>
            <a:endParaRPr lang="it-IT" dirty="0"/>
          </a:p>
          <a:p>
            <a:r>
              <a:rPr lang="it-IT" sz="2800" dirty="0"/>
              <a:t>VARIE MODIFICHE</a:t>
            </a:r>
          </a:p>
          <a:p>
            <a:r>
              <a:rPr lang="it-IT" dirty="0"/>
              <a:t>Rimosso DADI (attributo)</a:t>
            </a:r>
          </a:p>
          <a:p>
            <a:r>
              <a:rPr lang="it-IT" dirty="0"/>
              <a:t>Rimosso gli attributi composti COORDINATE e li abbiamo sostituiti con due attributi semplici X e Y</a:t>
            </a:r>
          </a:p>
          <a:p>
            <a:endParaRPr lang="it-IT" dirty="0"/>
          </a:p>
          <a:p>
            <a:r>
              <a:rPr lang="it-IT" sz="2800" dirty="0"/>
              <a:t>ANALISI DELLE RIDONDANZE</a:t>
            </a:r>
          </a:p>
          <a:p>
            <a:r>
              <a:rPr lang="it-IT" dirty="0"/>
              <a:t>In turno PunteggioCorrente è ridondante perché sarebbe la somma dei PunteggioCasella della singola squadra nei turni</a:t>
            </a:r>
          </a:p>
          <a:p>
            <a:r>
              <a:rPr lang="it-IT" dirty="0"/>
              <a:t>precedenti nella stessa sfida.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A0CC497-A9E1-48CD-A560-F717975D53F5}"/>
              </a:ext>
            </a:extLst>
          </p:cNvPr>
          <p:cNvSpPr txBox="1"/>
          <p:nvPr/>
        </p:nvSpPr>
        <p:spPr>
          <a:xfrm>
            <a:off x="2848123" y="237278"/>
            <a:ext cx="64957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u="sng" dirty="0"/>
              <a:t>MODELLO ER RISTRUTTURATO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330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6" name="Immagine 125">
            <a:extLst>
              <a:ext uri="{FF2B5EF4-FFF2-40B4-BE49-F238E27FC236}">
                <a16:creationId xmlns:a16="http://schemas.microsoft.com/office/drawing/2014/main" id="{DC7E326C-8ECF-400E-B1ED-93C36A651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82" y="0"/>
            <a:ext cx="9606435" cy="6858000"/>
          </a:xfrm>
          <a:prstGeom prst="rect">
            <a:avLst/>
          </a:prstGeom>
        </p:spPr>
      </p:pic>
      <p:grpSp>
        <p:nvGrpSpPr>
          <p:cNvPr id="134" name="Gruppo 133">
            <a:extLst>
              <a:ext uri="{FF2B5EF4-FFF2-40B4-BE49-F238E27FC236}">
                <a16:creationId xmlns:a16="http://schemas.microsoft.com/office/drawing/2014/main" id="{7AEAA6B3-8545-46EE-B469-B5D912E5E75F}"/>
              </a:ext>
            </a:extLst>
          </p:cNvPr>
          <p:cNvGrpSpPr/>
          <p:nvPr/>
        </p:nvGrpSpPr>
        <p:grpSpPr>
          <a:xfrm>
            <a:off x="4812480" y="2064060"/>
            <a:ext cx="180000" cy="134280"/>
            <a:chOff x="4812480" y="2064060"/>
            <a:chExt cx="180000" cy="13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7" name="Input penna 126">
                  <a:extLst>
                    <a:ext uri="{FF2B5EF4-FFF2-40B4-BE49-F238E27FC236}">
                      <a16:creationId xmlns:a16="http://schemas.microsoft.com/office/drawing/2014/main" id="{A11C5A1F-FDA6-41AC-8AFC-57119C8FF5B3}"/>
                    </a:ext>
                  </a:extLst>
                </p14:cNvPr>
                <p14:cNvContentPartPr/>
                <p14:nvPr/>
              </p14:nvContentPartPr>
              <p14:xfrm>
                <a:off x="4851000" y="2082060"/>
                <a:ext cx="40320" cy="49320"/>
              </p14:xfrm>
            </p:contentPart>
          </mc:Choice>
          <mc:Fallback xmlns="">
            <p:pic>
              <p:nvPicPr>
                <p:cNvPr id="127" name="Input penna 126">
                  <a:extLst>
                    <a:ext uri="{FF2B5EF4-FFF2-40B4-BE49-F238E27FC236}">
                      <a16:creationId xmlns:a16="http://schemas.microsoft.com/office/drawing/2014/main" id="{A11C5A1F-FDA6-41AC-8AFC-57119C8FF5B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42000" y="2073420"/>
                  <a:ext cx="57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8" name="Input penna 127">
                  <a:extLst>
                    <a:ext uri="{FF2B5EF4-FFF2-40B4-BE49-F238E27FC236}">
                      <a16:creationId xmlns:a16="http://schemas.microsoft.com/office/drawing/2014/main" id="{2B18AA44-AC57-4648-AAB0-892F927B9E9E}"/>
                    </a:ext>
                  </a:extLst>
                </p14:cNvPr>
                <p14:cNvContentPartPr/>
                <p14:nvPr/>
              </p14:nvContentPartPr>
              <p14:xfrm>
                <a:off x="4908240" y="2122380"/>
                <a:ext cx="360" cy="30240"/>
              </p14:xfrm>
            </p:contentPart>
          </mc:Choice>
          <mc:Fallback xmlns="">
            <p:pic>
              <p:nvPicPr>
                <p:cNvPr id="128" name="Input penna 127">
                  <a:extLst>
                    <a:ext uri="{FF2B5EF4-FFF2-40B4-BE49-F238E27FC236}">
                      <a16:creationId xmlns:a16="http://schemas.microsoft.com/office/drawing/2014/main" id="{2B18AA44-AC57-4648-AAB0-892F927B9E9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99600" y="2113380"/>
                  <a:ext cx="180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9" name="Input penna 128">
                  <a:extLst>
                    <a:ext uri="{FF2B5EF4-FFF2-40B4-BE49-F238E27FC236}">
                      <a16:creationId xmlns:a16="http://schemas.microsoft.com/office/drawing/2014/main" id="{6E82E659-31A5-4D17-AA95-0AEF8B1CDEEA}"/>
                    </a:ext>
                  </a:extLst>
                </p14:cNvPr>
                <p14:cNvContentPartPr/>
                <p14:nvPr/>
              </p14:nvContentPartPr>
              <p14:xfrm>
                <a:off x="4939920" y="2120580"/>
                <a:ext cx="15120" cy="2880"/>
              </p14:xfrm>
            </p:contentPart>
          </mc:Choice>
          <mc:Fallback xmlns="">
            <p:pic>
              <p:nvPicPr>
                <p:cNvPr id="129" name="Input penna 128">
                  <a:extLst>
                    <a:ext uri="{FF2B5EF4-FFF2-40B4-BE49-F238E27FC236}">
                      <a16:creationId xmlns:a16="http://schemas.microsoft.com/office/drawing/2014/main" id="{6E82E659-31A5-4D17-AA95-0AEF8B1CDEE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31280" y="2111580"/>
                  <a:ext cx="327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0" name="Input penna 129">
                  <a:extLst>
                    <a:ext uri="{FF2B5EF4-FFF2-40B4-BE49-F238E27FC236}">
                      <a16:creationId xmlns:a16="http://schemas.microsoft.com/office/drawing/2014/main" id="{A9C41466-2D36-4448-80DD-7778775A79A2}"/>
                    </a:ext>
                  </a:extLst>
                </p14:cNvPr>
                <p14:cNvContentPartPr/>
                <p14:nvPr/>
              </p14:nvContentPartPr>
              <p14:xfrm>
                <a:off x="4916520" y="2068380"/>
                <a:ext cx="33120" cy="52560"/>
              </p14:xfrm>
            </p:contentPart>
          </mc:Choice>
          <mc:Fallback xmlns="">
            <p:pic>
              <p:nvPicPr>
                <p:cNvPr id="130" name="Input penna 129">
                  <a:extLst>
                    <a:ext uri="{FF2B5EF4-FFF2-40B4-BE49-F238E27FC236}">
                      <a16:creationId xmlns:a16="http://schemas.microsoft.com/office/drawing/2014/main" id="{A9C41466-2D36-4448-80DD-7778775A79A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907520" y="2059740"/>
                  <a:ext cx="507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1" name="Input penna 130">
                  <a:extLst>
                    <a:ext uri="{FF2B5EF4-FFF2-40B4-BE49-F238E27FC236}">
                      <a16:creationId xmlns:a16="http://schemas.microsoft.com/office/drawing/2014/main" id="{8EE07071-7677-40BA-95F9-439416A90AA0}"/>
                    </a:ext>
                  </a:extLst>
                </p14:cNvPr>
                <p14:cNvContentPartPr/>
                <p14:nvPr/>
              </p14:nvContentPartPr>
              <p14:xfrm>
                <a:off x="4812480" y="2064060"/>
                <a:ext cx="26640" cy="108000"/>
              </p14:xfrm>
            </p:contentPart>
          </mc:Choice>
          <mc:Fallback xmlns="">
            <p:pic>
              <p:nvPicPr>
                <p:cNvPr id="131" name="Input penna 130">
                  <a:extLst>
                    <a:ext uri="{FF2B5EF4-FFF2-40B4-BE49-F238E27FC236}">
                      <a16:creationId xmlns:a16="http://schemas.microsoft.com/office/drawing/2014/main" id="{8EE07071-7677-40BA-95F9-439416A90AA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803480" y="2055060"/>
                  <a:ext cx="442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3" name="Input penna 132">
                  <a:extLst>
                    <a:ext uri="{FF2B5EF4-FFF2-40B4-BE49-F238E27FC236}">
                      <a16:creationId xmlns:a16="http://schemas.microsoft.com/office/drawing/2014/main" id="{E7F66158-F044-4910-A94F-2BB94C7CFD9B}"/>
                    </a:ext>
                  </a:extLst>
                </p14:cNvPr>
                <p14:cNvContentPartPr/>
                <p14:nvPr/>
              </p14:nvContentPartPr>
              <p14:xfrm>
                <a:off x="4965480" y="2069820"/>
                <a:ext cx="27000" cy="128520"/>
              </p14:xfrm>
            </p:contentPart>
          </mc:Choice>
          <mc:Fallback xmlns="">
            <p:pic>
              <p:nvPicPr>
                <p:cNvPr id="133" name="Input penna 132">
                  <a:extLst>
                    <a:ext uri="{FF2B5EF4-FFF2-40B4-BE49-F238E27FC236}">
                      <a16:creationId xmlns:a16="http://schemas.microsoft.com/office/drawing/2014/main" id="{E7F66158-F044-4910-A94F-2BB94C7CFD9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56480" y="2060820"/>
                  <a:ext cx="44640" cy="146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6255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AF724172-295E-46FF-B497-74462AA6CF2A}"/>
              </a:ext>
            </a:extLst>
          </p:cNvPr>
          <p:cNvSpPr txBox="1"/>
          <p:nvPr/>
        </p:nvSpPr>
        <p:spPr>
          <a:xfrm>
            <a:off x="255334" y="111675"/>
            <a:ext cx="70478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VINCOLI AGGIUNTI DOPO LA RISTRUTTURAZIONE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B5E12BC-4A19-4D6D-9F7C-0E6EA85A9B0F}"/>
              </a:ext>
            </a:extLst>
          </p:cNvPr>
          <p:cNvSpPr txBox="1"/>
          <p:nvPr/>
        </p:nvSpPr>
        <p:spPr>
          <a:xfrm>
            <a:off x="374088" y="1095363"/>
            <a:ext cx="450667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CASELLE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L’attributo GID_DEST dovrà obbligatoriamente essere uguale a GID di Casella. N_ORDINE_DEST invece dovrà essere diverso da N_ORDINE della casella di partenza.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757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2B455F-CC9C-4839-BD75-0D4670ED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443"/>
            <a:ext cx="10515600" cy="1325563"/>
          </a:xfrm>
        </p:spPr>
        <p:txBody>
          <a:bodyPr/>
          <a:lstStyle/>
          <a:p>
            <a:pPr algn="ctr"/>
            <a:r>
              <a:rPr lang="it-IT" u="sng" dirty="0"/>
              <a:t>SCHEMA LOGICO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DEC847-E9FA-49FF-BAD9-93C23970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14" y="670003"/>
            <a:ext cx="11883461" cy="618799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>
                <a:ea typeface="+mn-lt"/>
                <a:cs typeface="+mn-lt"/>
              </a:rPr>
              <a:t>GIOCHI(</a:t>
            </a:r>
            <a:r>
              <a:rPr lang="it-IT" sz="1150" u="sng" dirty="0">
                <a:ea typeface="+mn-lt"/>
                <a:cs typeface="+mn-lt"/>
              </a:rPr>
              <a:t>ID</a:t>
            </a:r>
            <a:r>
              <a:rPr lang="it-IT" sz="1150" dirty="0">
                <a:ea typeface="+mn-lt"/>
                <a:cs typeface="+mn-lt"/>
              </a:rPr>
              <a:t>, SFONDO, N_SQUADRE_MAX, SET_ICONA</a:t>
            </a:r>
            <a:r>
              <a:rPr lang="it-IT" sz="1150" baseline="30000" dirty="0">
                <a:ea typeface="+mn-lt"/>
                <a:cs typeface="+mn-lt"/>
              </a:rPr>
              <a:t>SET_ICONE</a:t>
            </a:r>
            <a:r>
              <a:rPr lang="it-IT" sz="1150" dirty="0">
                <a:ea typeface="+mn-lt"/>
                <a:cs typeface="+mn-lt"/>
              </a:rPr>
              <a:t>, </a:t>
            </a:r>
            <a:r>
              <a:rPr lang="it-IT" sz="1150" dirty="0">
                <a:solidFill>
                  <a:srgbClr val="FF0000"/>
                </a:solidFill>
                <a:ea typeface="+mn-lt"/>
                <a:cs typeface="+mn-lt"/>
              </a:rPr>
              <a:t>NDADI</a:t>
            </a:r>
            <a:r>
              <a:rPr lang="it-IT" sz="1150" dirty="0">
                <a:ea typeface="+mn-lt"/>
                <a:cs typeface="+mn-lt"/>
              </a:rPr>
              <a:t>)  </a:t>
            </a:r>
            <a:endParaRPr lang="it-IT" sz="1150" dirty="0">
              <a:solidFill>
                <a:srgbClr val="FF0000"/>
              </a:solidFill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/>
              <a:t>SFIDE(</a:t>
            </a:r>
            <a:r>
              <a:rPr lang="it-IT" sz="1150" u="sng" dirty="0"/>
              <a:t>ID</a:t>
            </a:r>
            <a:r>
              <a:rPr lang="it-IT" sz="1150" dirty="0"/>
              <a:t>, GIOCO</a:t>
            </a:r>
            <a:r>
              <a:rPr lang="it-IT" sz="1150" baseline="30000" dirty="0"/>
              <a:t>GIOCO</a:t>
            </a:r>
            <a:r>
              <a:rPr lang="it-IT" sz="1150" dirty="0"/>
              <a:t>, N_SQUADRE, DATA, ORARIO, DURATAMAX, MODERATA)  </a:t>
            </a:r>
            <a:endParaRPr lang="it-IT" sz="1150" dirty="0">
              <a:solidFill>
                <a:srgbClr val="FF0000"/>
              </a:solidFill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>
                <a:ea typeface="+mn-lt"/>
                <a:cs typeface="+mn-lt"/>
              </a:rPr>
              <a:t>SQUADRE(</a:t>
            </a:r>
            <a:r>
              <a:rPr lang="it-IT" sz="1150" u="sng" dirty="0">
                <a:ea typeface="+mn-lt"/>
                <a:cs typeface="+mn-lt"/>
              </a:rPr>
              <a:t>NOME</a:t>
            </a:r>
            <a:r>
              <a:rPr lang="it-IT" sz="1150" dirty="0">
                <a:ea typeface="+mn-lt"/>
                <a:cs typeface="+mn-lt"/>
              </a:rPr>
              <a:t>, </a:t>
            </a:r>
            <a:r>
              <a:rPr lang="it-IT" sz="1150" u="sng" dirty="0">
                <a:ea typeface="+mn-lt"/>
                <a:cs typeface="+mn-lt"/>
              </a:rPr>
              <a:t>SFIDA</a:t>
            </a:r>
            <a:r>
              <a:rPr lang="it-IT" sz="1150" baseline="30000" dirty="0">
                <a:ea typeface="+mn-lt"/>
                <a:cs typeface="+mn-lt"/>
              </a:rPr>
              <a:t>SFIDE, </a:t>
            </a:r>
            <a:r>
              <a:rPr lang="it-IT" sz="1150" dirty="0">
                <a:ea typeface="+mn-lt"/>
                <a:cs typeface="+mn-lt"/>
              </a:rPr>
              <a:t>ICONA_SQUADRA</a:t>
            </a:r>
            <a:r>
              <a:rPr lang="it-IT" sz="1150" baseline="30000" dirty="0">
                <a:ea typeface="+mn-lt"/>
                <a:cs typeface="+mn-lt"/>
              </a:rPr>
              <a:t>ICONE_SQUADRE</a:t>
            </a:r>
            <a:r>
              <a:rPr lang="it-IT" sz="1150" dirty="0">
                <a:ea typeface="+mn-lt"/>
                <a:cs typeface="+mn-lt"/>
              </a:rPr>
              <a:t>,PUNTEGGIO_TOTALE) </a:t>
            </a:r>
            <a:endParaRPr lang="it-IT" sz="1150" dirty="0">
              <a:solidFill>
                <a:srgbClr val="FF0000"/>
              </a:solidFill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/>
              <a:t>TURNI(</a:t>
            </a:r>
            <a:r>
              <a:rPr lang="it-IT" sz="1150" u="sng" dirty="0"/>
              <a:t>N_TURNO</a:t>
            </a:r>
            <a:r>
              <a:rPr lang="it-IT" sz="1150" dirty="0"/>
              <a:t>, SFIDA</a:t>
            </a:r>
            <a:r>
              <a:rPr lang="it-IT" sz="1150" baseline="30000" dirty="0"/>
              <a:t>SQUADRE</a:t>
            </a:r>
            <a:r>
              <a:rPr lang="it-IT" sz="1150" u="sng" dirty="0"/>
              <a:t>, SQUADRA</a:t>
            </a:r>
            <a:r>
              <a:rPr lang="it-IT" sz="1150" baseline="30000" dirty="0"/>
              <a:t>SQUADRE</a:t>
            </a:r>
            <a:r>
              <a:rPr lang="it-IT" sz="1150" dirty="0"/>
              <a:t>, TEMPO_DI_RISPOSTA, PUNTEGGIO_CASELLA, LANCIO DADI</a:t>
            </a:r>
            <a:r>
              <a:rPr lang="it-IT" sz="1150" baseline="-25000" dirty="0"/>
              <a:t>0</a:t>
            </a:r>
            <a:r>
              <a:rPr lang="it-IT" sz="1150" dirty="0"/>
              <a:t>, CONSEGNA_SQUADRA</a:t>
            </a:r>
            <a:r>
              <a:rPr lang="it-IT" sz="1150" baseline="30000" dirty="0"/>
              <a:t>CONSEGNE UTENTI</a:t>
            </a:r>
            <a:r>
              <a:rPr lang="it-IT" sz="1150" dirty="0"/>
              <a:t>, </a:t>
            </a:r>
            <a:r>
              <a:rPr lang="it-IT" sz="1150" dirty="0">
                <a:solidFill>
                  <a:srgbClr val="CC66FF"/>
                </a:solidFill>
              </a:rPr>
              <a:t>GIOCO</a:t>
            </a:r>
            <a:r>
              <a:rPr lang="it-IT" sz="1150" baseline="30000" dirty="0">
                <a:solidFill>
                  <a:srgbClr val="CC66FF"/>
                </a:solidFill>
              </a:rPr>
              <a:t>CASELLE</a:t>
            </a:r>
            <a:r>
              <a:rPr lang="it-IT" sz="1150" dirty="0"/>
              <a:t>, </a:t>
            </a:r>
            <a:r>
              <a:rPr lang="it-IT" sz="1150" dirty="0" err="1"/>
              <a:t>N_Ordine</a:t>
            </a:r>
            <a:r>
              <a:rPr lang="it-IT" sz="1150" baseline="30000" dirty="0" err="1"/>
              <a:t>CASELLE</a:t>
            </a:r>
            <a:r>
              <a:rPr lang="it-IT" sz="1150" dirty="0"/>
              <a:t>)  </a:t>
            </a:r>
            <a:endParaRPr lang="it-IT" sz="1150" dirty="0">
              <a:solidFill>
                <a:srgbClr val="FF0000"/>
              </a:solidFill>
              <a:cs typeface="Calibri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>
                <a:ea typeface="+mn-lt"/>
                <a:cs typeface="+mn-lt"/>
              </a:rPr>
              <a:t>UTENTI (NICKNAME, NOME</a:t>
            </a:r>
            <a:r>
              <a:rPr lang="it-IT" sz="1150" baseline="-25000" dirty="0">
                <a:ea typeface="+mn-lt"/>
                <a:cs typeface="+mn-lt"/>
              </a:rPr>
              <a:t>0</a:t>
            </a:r>
            <a:r>
              <a:rPr lang="it-IT" sz="1150" dirty="0">
                <a:ea typeface="+mn-lt"/>
                <a:cs typeface="+mn-lt"/>
              </a:rPr>
              <a:t>, COGNOME</a:t>
            </a:r>
            <a:r>
              <a:rPr lang="it-IT" sz="1150" baseline="-25000" dirty="0">
                <a:ea typeface="+mn-lt"/>
                <a:cs typeface="+mn-lt"/>
              </a:rPr>
              <a:t>0</a:t>
            </a:r>
            <a:r>
              <a:rPr lang="it-IT" sz="1150" dirty="0">
                <a:ea typeface="+mn-lt"/>
                <a:cs typeface="+mn-lt"/>
              </a:rPr>
              <a:t>, DATA_N</a:t>
            </a:r>
            <a:r>
              <a:rPr lang="it-IT" sz="1150" baseline="-25000" dirty="0">
                <a:ea typeface="+mn-lt"/>
                <a:cs typeface="+mn-lt"/>
              </a:rPr>
              <a:t>0</a:t>
            </a:r>
            <a:r>
              <a:rPr lang="it-IT" sz="1150" dirty="0">
                <a:ea typeface="+mn-lt"/>
                <a:cs typeface="+mn-lt"/>
              </a:rPr>
              <a:t>, </a:t>
            </a:r>
            <a:r>
              <a:rPr lang="it-IT" sz="1150" u="sng" dirty="0">
                <a:ea typeface="+mn-lt"/>
                <a:cs typeface="+mn-lt"/>
              </a:rPr>
              <a:t>E-MAIL</a:t>
            </a:r>
            <a:r>
              <a:rPr lang="it-IT" sz="1150" dirty="0">
                <a:ea typeface="+mn-lt"/>
                <a:cs typeface="+mn-lt"/>
              </a:rPr>
              <a:t>)    </a:t>
            </a:r>
            <a:endParaRPr lang="it-IT" sz="1150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>
                <a:ea typeface="+mn-lt"/>
                <a:cs typeface="+mn-lt"/>
              </a:rPr>
              <a:t>ICONE_SQUADRE(</a:t>
            </a:r>
            <a:r>
              <a:rPr lang="it-IT" sz="1150" u="sng" dirty="0">
                <a:ea typeface="+mn-lt"/>
                <a:cs typeface="+mn-lt"/>
              </a:rPr>
              <a:t>ID</a:t>
            </a:r>
            <a:r>
              <a:rPr lang="it-IT" sz="1150" dirty="0">
                <a:ea typeface="+mn-lt"/>
                <a:cs typeface="+mn-lt"/>
              </a:rPr>
              <a:t>, IMMAGINE, SET_ICONA</a:t>
            </a:r>
            <a:r>
              <a:rPr lang="it-IT" sz="1150" baseline="30000" dirty="0">
                <a:ea typeface="+mn-lt"/>
                <a:cs typeface="+mn-lt"/>
              </a:rPr>
              <a:t>SET_ICONE</a:t>
            </a:r>
            <a:r>
              <a:rPr lang="it-IT" sz="1150" dirty="0">
                <a:solidFill>
                  <a:srgbClr val="7030A0"/>
                </a:solidFill>
                <a:ea typeface="+mn-lt"/>
                <a:cs typeface="+mn-lt"/>
              </a:rPr>
              <a:t>)</a:t>
            </a:r>
            <a:r>
              <a:rPr lang="it-IT" sz="1150" dirty="0">
                <a:ea typeface="+mn-lt"/>
                <a:cs typeface="+mn-lt"/>
              </a:rPr>
              <a:t>   </a:t>
            </a:r>
            <a:endParaRPr lang="it-IT" sz="1150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>
                <a:solidFill>
                  <a:srgbClr val="000000"/>
                </a:solidFill>
                <a:ea typeface="+mn-lt"/>
                <a:cs typeface="+mn-lt"/>
              </a:rPr>
              <a:t>SET</a:t>
            </a:r>
            <a:r>
              <a:rPr lang="it-IT" sz="1150" dirty="0">
                <a:ea typeface="+mn-lt"/>
                <a:cs typeface="+mn-lt"/>
              </a:rPr>
              <a:t>_ICONE (DIM, </a:t>
            </a:r>
            <a:r>
              <a:rPr lang="it-IT" sz="1150" u="sng" dirty="0">
                <a:ea typeface="+mn-lt"/>
                <a:cs typeface="+mn-lt"/>
              </a:rPr>
              <a:t>NOME</a:t>
            </a:r>
            <a:r>
              <a:rPr lang="it-IT" sz="1150" dirty="0">
                <a:ea typeface="+mn-lt"/>
                <a:cs typeface="+mn-lt"/>
              </a:rPr>
              <a:t>)   </a:t>
            </a:r>
            <a:endParaRPr lang="it-IT" sz="1150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/>
              <a:t>DADI(MASSIMO, MINIMO, </a:t>
            </a:r>
            <a:r>
              <a:rPr lang="it-IT" sz="1150" u="sng" dirty="0"/>
              <a:t>ID</a:t>
            </a:r>
            <a:r>
              <a:rPr lang="it-IT" sz="1150" dirty="0"/>
              <a:t>, </a:t>
            </a:r>
            <a:r>
              <a:rPr lang="it-IT" sz="1150" dirty="0">
                <a:ea typeface="+mn-lt"/>
                <a:cs typeface="+mn-lt"/>
              </a:rPr>
              <a:t>GIOCO</a:t>
            </a:r>
            <a:r>
              <a:rPr lang="it-IT" sz="1150" baseline="30000" dirty="0">
                <a:ea typeface="+mn-lt"/>
                <a:cs typeface="+mn-lt"/>
              </a:rPr>
              <a:t>GIOCHI</a:t>
            </a:r>
            <a:r>
              <a:rPr lang="it-IT" sz="1150" dirty="0"/>
              <a:t>)  </a:t>
            </a:r>
            <a:endParaRPr lang="it-IT" sz="1150" dirty="0">
              <a:solidFill>
                <a:srgbClr val="FF0000"/>
              </a:solidFill>
              <a:cs typeface="Calibri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>
                <a:ea typeface="+mn-lt"/>
                <a:cs typeface="+mn-lt"/>
              </a:rPr>
              <a:t>CASELLE(</a:t>
            </a:r>
            <a:r>
              <a:rPr lang="it-IT" sz="1150" u="sng" dirty="0">
                <a:ea typeface="+mn-lt"/>
                <a:cs typeface="+mn-lt"/>
              </a:rPr>
              <a:t>GIOCO</a:t>
            </a:r>
            <a:r>
              <a:rPr lang="it-IT" sz="1150" baseline="30000" dirty="0">
                <a:ea typeface="+mn-lt"/>
                <a:cs typeface="+mn-lt"/>
              </a:rPr>
              <a:t>GIOCO</a:t>
            </a:r>
            <a:r>
              <a:rPr lang="it-IT" sz="1150" dirty="0">
                <a:ea typeface="+mn-lt"/>
                <a:cs typeface="+mn-lt"/>
              </a:rPr>
              <a:t>, </a:t>
            </a:r>
            <a:r>
              <a:rPr lang="it-IT" sz="1150" u="sng" dirty="0">
                <a:ea typeface="+mn-lt"/>
                <a:cs typeface="+mn-lt"/>
              </a:rPr>
              <a:t>N_Ordine</a:t>
            </a:r>
            <a:r>
              <a:rPr lang="it-IT" sz="1150" dirty="0">
                <a:ea typeface="+mn-lt"/>
                <a:cs typeface="+mn-lt"/>
              </a:rPr>
              <a:t>, VIDEO</a:t>
            </a:r>
            <a:r>
              <a:rPr lang="it-IT" sz="1150" baseline="-25000" dirty="0">
                <a:ea typeface="+mn-lt"/>
                <a:cs typeface="+mn-lt"/>
              </a:rPr>
              <a:t>0</a:t>
            </a:r>
            <a:r>
              <a:rPr lang="it-IT" sz="1150" dirty="0">
                <a:ea typeface="+mn-lt"/>
                <a:cs typeface="+mn-lt"/>
              </a:rPr>
              <a:t>, TIPO, X, Y, N_ORDINE_DEST</a:t>
            </a:r>
            <a:r>
              <a:rPr lang="it-IT" sz="1150" baseline="-25000" dirty="0">
                <a:ea typeface="+mn-lt"/>
                <a:cs typeface="+mn-lt"/>
              </a:rPr>
              <a:t>0</a:t>
            </a:r>
            <a:r>
              <a:rPr lang="it-IT" sz="1150" baseline="30000" dirty="0">
                <a:ea typeface="+mn-lt"/>
                <a:cs typeface="+mn-lt"/>
              </a:rPr>
              <a:t>CASELLE</a:t>
            </a:r>
            <a:r>
              <a:rPr lang="it-IT" sz="1150" dirty="0">
                <a:ea typeface="+mn-lt"/>
                <a:cs typeface="+mn-lt"/>
              </a:rPr>
              <a:t>, GIOCO_DEST</a:t>
            </a:r>
            <a:r>
              <a:rPr lang="it-IT" sz="1150" baseline="-25000" dirty="0">
                <a:ea typeface="+mn-lt"/>
                <a:cs typeface="+mn-lt"/>
              </a:rPr>
              <a:t>0</a:t>
            </a:r>
            <a:r>
              <a:rPr lang="it-IT" sz="1150" baseline="30000" dirty="0">
                <a:ea typeface="+mn-lt"/>
                <a:cs typeface="+mn-lt"/>
              </a:rPr>
              <a:t>CASELLE</a:t>
            </a:r>
            <a:r>
              <a:rPr lang="it-IT" sz="1150" dirty="0">
                <a:ea typeface="+mn-lt"/>
                <a:cs typeface="+mn-lt"/>
              </a:rPr>
              <a:t>, TASK</a:t>
            </a:r>
            <a:r>
              <a:rPr lang="it-IT" sz="1150" baseline="-25000" dirty="0">
                <a:ea typeface="+mn-lt"/>
                <a:cs typeface="+mn-lt"/>
              </a:rPr>
              <a:t>0</a:t>
            </a:r>
            <a:r>
              <a:rPr lang="it-IT" sz="1150" baseline="30000" dirty="0">
                <a:ea typeface="+mn-lt"/>
                <a:cs typeface="+mn-lt"/>
              </a:rPr>
              <a:t>TASK</a:t>
            </a:r>
            <a:r>
              <a:rPr lang="it-IT" sz="1150" dirty="0">
                <a:ea typeface="+mn-lt"/>
                <a:cs typeface="+mn-lt"/>
              </a:rPr>
              <a:t>, TEMPO_TASK</a:t>
            </a:r>
            <a:r>
              <a:rPr lang="it-IT" sz="1150" baseline="-25000" dirty="0">
                <a:ea typeface="+mn-lt"/>
                <a:cs typeface="+mn-lt"/>
              </a:rPr>
              <a:t>0</a:t>
            </a:r>
            <a:r>
              <a:rPr lang="it-IT" sz="1150" dirty="0">
                <a:ea typeface="+mn-lt"/>
                <a:cs typeface="+mn-lt"/>
              </a:rPr>
              <a:t>)  </a:t>
            </a:r>
            <a:endParaRPr lang="it-IT" sz="1150" dirty="0">
              <a:solidFill>
                <a:srgbClr val="FF0000"/>
              </a:solidFill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/>
              <a:t>QUIZ(</a:t>
            </a:r>
            <a:r>
              <a:rPr lang="it-IT" sz="1150" u="sng" dirty="0"/>
              <a:t>ID</a:t>
            </a:r>
            <a:r>
              <a:rPr lang="it-IT" sz="1150" dirty="0"/>
              <a:t>, IMMAGINE</a:t>
            </a:r>
            <a:r>
              <a:rPr lang="it-IT" sz="1150" baseline="-25000" dirty="0"/>
              <a:t>0</a:t>
            </a:r>
            <a:r>
              <a:rPr lang="it-IT" sz="1150" dirty="0"/>
              <a:t>, TESTO)   </a:t>
            </a:r>
            <a:endParaRPr lang="it-IT" sz="1150" dirty="0">
              <a:solidFill>
                <a:srgbClr val="FF0000"/>
              </a:solidFill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/>
              <a:t>TASK(</a:t>
            </a:r>
            <a:r>
              <a:rPr lang="it-IT" sz="1150" u="sng" dirty="0"/>
              <a:t>ID</a:t>
            </a:r>
            <a:r>
              <a:rPr lang="it-IT" sz="1150" dirty="0"/>
              <a:t>, TESTO, PUNTEGGIO</a:t>
            </a:r>
            <a:r>
              <a:rPr lang="it-IT" sz="1150" baseline="-25000" dirty="0"/>
              <a:t>0</a:t>
            </a:r>
            <a:r>
              <a:rPr lang="it-IT" sz="1150" dirty="0"/>
              <a:t>)</a:t>
            </a:r>
            <a:r>
              <a:rPr lang="it-IT" sz="1150" dirty="0">
                <a:ea typeface="+mn-lt"/>
                <a:cs typeface="+mn-lt"/>
              </a:rPr>
              <a:t>  </a:t>
            </a:r>
            <a:endParaRPr lang="it-IT" sz="1150" dirty="0">
              <a:solidFill>
                <a:srgbClr val="FF0000"/>
              </a:solidFill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/>
              <a:t>PODIO(</a:t>
            </a:r>
            <a:r>
              <a:rPr lang="it-IT" sz="1150" u="sng" dirty="0"/>
              <a:t>POSIZIONE</a:t>
            </a:r>
            <a:r>
              <a:rPr lang="it-IT" sz="1150" dirty="0"/>
              <a:t>, SFIDA</a:t>
            </a:r>
            <a:r>
              <a:rPr lang="it-IT" sz="1150" baseline="30000" dirty="0"/>
              <a:t>SFIDE</a:t>
            </a:r>
            <a:r>
              <a:rPr lang="it-IT" sz="1150" dirty="0"/>
              <a:t>, X, Y, ICONA_SQUADRA</a:t>
            </a:r>
            <a:r>
              <a:rPr lang="it-IT" sz="1150" baseline="30000" dirty="0"/>
              <a:t>ICONA_SQUADRA</a:t>
            </a:r>
            <a:r>
              <a:rPr lang="it-IT" sz="1150" dirty="0"/>
              <a:t>)  </a:t>
            </a:r>
            <a:endParaRPr lang="it-IT" sz="1150" dirty="0">
              <a:solidFill>
                <a:srgbClr val="FF0000"/>
              </a:solidFill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>
                <a:ea typeface="+mn-lt"/>
                <a:cs typeface="+mn-lt"/>
              </a:rPr>
              <a:t>CONSEGNE UTENTI (</a:t>
            </a:r>
            <a:r>
              <a:rPr lang="it-IT" sz="1150" u="sng" dirty="0">
                <a:ea typeface="+mn-lt"/>
                <a:cs typeface="+mn-lt"/>
              </a:rPr>
              <a:t>ID CONSEGNA, </a:t>
            </a:r>
            <a:r>
              <a:rPr lang="it-IT" sz="1150" dirty="0">
                <a:ea typeface="+mn-lt"/>
                <a:cs typeface="+mn-lt"/>
              </a:rPr>
              <a:t>UTENTE</a:t>
            </a:r>
            <a:r>
              <a:rPr lang="it-IT" sz="1150" baseline="30000" dirty="0">
                <a:ea typeface="+mn-lt"/>
                <a:cs typeface="+mn-lt"/>
              </a:rPr>
              <a:t>UTENTE</a:t>
            </a:r>
            <a:r>
              <a:rPr lang="it-IT" sz="1150" dirty="0">
                <a:ea typeface="+mn-lt"/>
                <a:cs typeface="+mn-lt"/>
              </a:rPr>
              <a:t>, TASK</a:t>
            </a:r>
            <a:r>
              <a:rPr lang="it-IT" sz="1150" baseline="-25000" dirty="0">
                <a:ea typeface="+mn-lt"/>
                <a:cs typeface="+mn-lt"/>
              </a:rPr>
              <a:t>0</a:t>
            </a:r>
            <a:r>
              <a:rPr lang="it-IT" sz="1150" baseline="30000" dirty="0">
                <a:ea typeface="+mn-lt"/>
                <a:cs typeface="+mn-lt"/>
              </a:rPr>
              <a:t>TASK</a:t>
            </a:r>
            <a:r>
              <a:rPr lang="it-IT" sz="1150" dirty="0">
                <a:ea typeface="+mn-lt"/>
                <a:cs typeface="+mn-lt"/>
              </a:rPr>
              <a:t>, FILE</a:t>
            </a:r>
            <a:r>
              <a:rPr lang="it-IT" sz="1150" baseline="-25000" dirty="0">
                <a:ea typeface="+mn-lt"/>
                <a:cs typeface="+mn-lt"/>
              </a:rPr>
              <a:t>0</a:t>
            </a:r>
            <a:r>
              <a:rPr lang="it-IT" sz="1150" dirty="0">
                <a:ea typeface="+mn-lt"/>
                <a:cs typeface="+mn-lt"/>
              </a:rPr>
              <a:t>)  </a:t>
            </a:r>
            <a:endParaRPr lang="it-IT" sz="1150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>
                <a:ea typeface="+mn-lt"/>
                <a:cs typeface="+mn-lt"/>
              </a:rPr>
              <a:t>RISPOSTE QUIZ (</a:t>
            </a:r>
            <a:r>
              <a:rPr lang="it-IT" sz="1150" u="sng" dirty="0">
                <a:ea typeface="+mn-lt"/>
                <a:cs typeface="+mn-lt"/>
              </a:rPr>
              <a:t>NRISPOSTA</a:t>
            </a:r>
            <a:r>
              <a:rPr lang="it-IT" sz="1150" dirty="0">
                <a:ea typeface="+mn-lt"/>
                <a:cs typeface="+mn-lt"/>
              </a:rPr>
              <a:t>, </a:t>
            </a:r>
            <a:r>
              <a:rPr lang="it-IT" sz="1150" u="sng" dirty="0">
                <a:ea typeface="+mn-lt"/>
                <a:cs typeface="+mn-lt"/>
              </a:rPr>
              <a:t>QUIZ</a:t>
            </a:r>
            <a:r>
              <a:rPr lang="it-IT" sz="1150" baseline="30000" dirty="0">
                <a:ea typeface="+mn-lt"/>
                <a:cs typeface="+mn-lt"/>
              </a:rPr>
              <a:t>QUIZ</a:t>
            </a:r>
            <a:r>
              <a:rPr lang="it-IT" sz="1150" dirty="0">
                <a:ea typeface="+mn-lt"/>
                <a:cs typeface="+mn-lt"/>
              </a:rPr>
              <a:t>, TESTO, IMMAGINE</a:t>
            </a:r>
            <a:r>
              <a:rPr lang="it-IT" sz="1150" baseline="-25000" dirty="0">
                <a:ea typeface="+mn-lt"/>
                <a:cs typeface="+mn-lt"/>
              </a:rPr>
              <a:t>0</a:t>
            </a:r>
            <a:r>
              <a:rPr lang="it-IT" sz="1150" dirty="0">
                <a:ea typeface="+mn-lt"/>
                <a:cs typeface="+mn-lt"/>
              </a:rPr>
              <a:t>, PUNTEGGIO)  </a:t>
            </a:r>
            <a:endParaRPr lang="it-IT" sz="1150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>
                <a:solidFill>
                  <a:srgbClr val="7030A0"/>
                </a:solidFill>
                <a:ea typeface="+mn-lt"/>
                <a:cs typeface="+mn-lt"/>
              </a:rPr>
              <a:t>GIOCA_IN(</a:t>
            </a:r>
            <a:r>
              <a:rPr lang="it-IT" sz="1150" u="sng" dirty="0">
                <a:solidFill>
                  <a:srgbClr val="7030A0"/>
                </a:solidFill>
                <a:ea typeface="+mn-lt"/>
                <a:cs typeface="+mn-lt"/>
              </a:rPr>
              <a:t>EMAIL</a:t>
            </a:r>
            <a:r>
              <a:rPr lang="it-IT" sz="1150" baseline="30000" dirty="0">
                <a:solidFill>
                  <a:srgbClr val="7030A0"/>
                </a:solidFill>
                <a:ea typeface="+mn-lt"/>
                <a:cs typeface="+mn-lt"/>
              </a:rPr>
              <a:t>UTENTI</a:t>
            </a:r>
            <a:r>
              <a:rPr lang="it-IT" sz="1150" u="sng" dirty="0">
                <a:solidFill>
                  <a:srgbClr val="7030A0"/>
                </a:solidFill>
                <a:ea typeface="+mn-lt"/>
                <a:cs typeface="+mn-lt"/>
              </a:rPr>
              <a:t>, SQUADRA</a:t>
            </a:r>
            <a:r>
              <a:rPr lang="it-IT" sz="1150" baseline="30000" dirty="0">
                <a:solidFill>
                  <a:srgbClr val="7030A0"/>
                </a:solidFill>
                <a:ea typeface="+mn-lt"/>
                <a:cs typeface="+mn-lt"/>
              </a:rPr>
              <a:t>SQUADRE</a:t>
            </a:r>
            <a:r>
              <a:rPr lang="it-IT" sz="1150" u="sng" dirty="0">
                <a:solidFill>
                  <a:srgbClr val="7030A0"/>
                </a:solidFill>
                <a:ea typeface="+mn-lt"/>
                <a:cs typeface="+mn-lt"/>
              </a:rPr>
              <a:t>, SFIDA</a:t>
            </a:r>
            <a:r>
              <a:rPr lang="it-IT" sz="1150" baseline="30000" dirty="0">
                <a:solidFill>
                  <a:srgbClr val="7030A0"/>
                </a:solidFill>
                <a:ea typeface="+mn-lt"/>
                <a:cs typeface="+mn-lt"/>
              </a:rPr>
              <a:t>SQUADRE</a:t>
            </a:r>
            <a:r>
              <a:rPr lang="it-IT" sz="1150" dirty="0">
                <a:solidFill>
                  <a:srgbClr val="7030A0"/>
                </a:solidFill>
                <a:ea typeface="+mn-lt"/>
                <a:cs typeface="+mn-lt"/>
              </a:rPr>
              <a:t>, RUOLO)</a:t>
            </a:r>
            <a:r>
              <a:rPr lang="it-IT" sz="1150" dirty="0">
                <a:ea typeface="+mn-lt"/>
                <a:cs typeface="+mn-lt"/>
              </a:rPr>
              <a:t>  </a:t>
            </a:r>
            <a:endParaRPr lang="it-IT" sz="1150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>
                <a:solidFill>
                  <a:srgbClr val="7030A0"/>
                </a:solidFill>
                <a:ea typeface="+mn-lt"/>
                <a:cs typeface="+mn-lt"/>
              </a:rPr>
              <a:t>DADI_SQUADRE(</a:t>
            </a:r>
            <a:r>
              <a:rPr lang="it-IT" sz="1150" u="sng" dirty="0">
                <a:solidFill>
                  <a:srgbClr val="7030A0"/>
                </a:solidFill>
                <a:ea typeface="+mn-lt"/>
                <a:cs typeface="+mn-lt"/>
              </a:rPr>
              <a:t>DADO</a:t>
            </a:r>
            <a:r>
              <a:rPr lang="it-IT" sz="1150" baseline="30000" dirty="0">
                <a:solidFill>
                  <a:srgbClr val="7030A0"/>
                </a:solidFill>
                <a:ea typeface="+mn-lt"/>
                <a:cs typeface="+mn-lt"/>
              </a:rPr>
              <a:t>DADI, </a:t>
            </a:r>
            <a:r>
              <a:rPr lang="it-IT" sz="1150" u="sng" dirty="0">
                <a:solidFill>
                  <a:srgbClr val="7030A0"/>
                </a:solidFill>
                <a:ea typeface="+mn-lt"/>
                <a:cs typeface="+mn-lt"/>
              </a:rPr>
              <a:t>SQUADRA</a:t>
            </a:r>
            <a:r>
              <a:rPr lang="it-IT" sz="1150" baseline="30000" dirty="0">
                <a:solidFill>
                  <a:srgbClr val="7030A0"/>
                </a:solidFill>
                <a:ea typeface="+mn-lt"/>
                <a:cs typeface="+mn-lt"/>
              </a:rPr>
              <a:t>SQUADRE</a:t>
            </a:r>
            <a:r>
              <a:rPr lang="it-IT" sz="1150" u="sng" dirty="0">
                <a:solidFill>
                  <a:srgbClr val="7030A0"/>
                </a:solidFill>
                <a:ea typeface="+mn-lt"/>
                <a:cs typeface="+mn-lt"/>
              </a:rPr>
              <a:t>, SFIDA</a:t>
            </a:r>
            <a:r>
              <a:rPr lang="it-IT" sz="1150" baseline="30000" dirty="0">
                <a:solidFill>
                  <a:srgbClr val="7030A0"/>
                </a:solidFill>
                <a:ea typeface="+mn-lt"/>
                <a:cs typeface="+mn-lt"/>
              </a:rPr>
              <a:t>SQUADRE</a:t>
            </a:r>
            <a:r>
              <a:rPr lang="it-IT" sz="1150" dirty="0">
                <a:solidFill>
                  <a:srgbClr val="7030A0"/>
                </a:solidFill>
                <a:ea typeface="+mn-lt"/>
                <a:cs typeface="+mn-lt"/>
              </a:rPr>
              <a:t>)</a:t>
            </a:r>
            <a:r>
              <a:rPr lang="it-IT" sz="1150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it-IT" sz="1150" dirty="0">
                <a:ea typeface="+mn-lt"/>
                <a:cs typeface="+mn-lt"/>
              </a:rPr>
              <a:t>  </a:t>
            </a:r>
            <a:endParaRPr lang="it-IT" sz="1150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>
                <a:solidFill>
                  <a:srgbClr val="7030A0"/>
                </a:solidFill>
                <a:cs typeface="Calibri" panose="020F0502020204030204"/>
              </a:rPr>
              <a:t>QUIZ_CASELLE(GIOCO</a:t>
            </a:r>
            <a:r>
              <a:rPr lang="it-IT" sz="1150" baseline="30000" dirty="0">
                <a:solidFill>
                  <a:srgbClr val="7030A0"/>
                </a:solidFill>
                <a:cs typeface="Calibri"/>
              </a:rPr>
              <a:t>CASELLE</a:t>
            </a:r>
            <a:r>
              <a:rPr lang="it-IT" sz="1150" dirty="0">
                <a:solidFill>
                  <a:srgbClr val="7030A0"/>
                </a:solidFill>
                <a:cs typeface="Calibri"/>
              </a:rPr>
              <a:t>, </a:t>
            </a:r>
            <a:r>
              <a:rPr lang="it-IT" sz="1150" u="sng" dirty="0" err="1">
                <a:solidFill>
                  <a:srgbClr val="7030A0"/>
                </a:solidFill>
                <a:cs typeface="Calibri"/>
              </a:rPr>
              <a:t>N_Ordine</a:t>
            </a:r>
            <a:r>
              <a:rPr lang="it-IT" sz="1150" baseline="30000" dirty="0" err="1">
                <a:solidFill>
                  <a:srgbClr val="7030A0"/>
                </a:solidFill>
                <a:cs typeface="Calibri"/>
              </a:rPr>
              <a:t>CASELLE</a:t>
            </a:r>
            <a:r>
              <a:rPr lang="it-IT" sz="1150" dirty="0">
                <a:solidFill>
                  <a:srgbClr val="7030A0"/>
                </a:solidFill>
                <a:cs typeface="Calibri"/>
              </a:rPr>
              <a:t>, </a:t>
            </a:r>
            <a:r>
              <a:rPr lang="it-IT" sz="1150" u="sng" dirty="0">
                <a:solidFill>
                  <a:srgbClr val="7030A0"/>
                </a:solidFill>
                <a:cs typeface="Calibri"/>
              </a:rPr>
              <a:t>QUIZ</a:t>
            </a:r>
            <a:r>
              <a:rPr lang="it-IT" sz="1150" baseline="30000" dirty="0">
                <a:solidFill>
                  <a:srgbClr val="7030A0"/>
                </a:solidFill>
                <a:cs typeface="Calibri"/>
              </a:rPr>
              <a:t>QUIZ</a:t>
            </a:r>
            <a:r>
              <a:rPr lang="it-IT" sz="1150" dirty="0">
                <a:solidFill>
                  <a:srgbClr val="7030A0"/>
                </a:solidFill>
                <a:cs typeface="Calibri" panose="020F0502020204030204"/>
              </a:rPr>
              <a:t>, TEMPO_QUIZ)</a:t>
            </a:r>
            <a:r>
              <a:rPr lang="it-IT" sz="1150" dirty="0">
                <a:solidFill>
                  <a:srgbClr val="FF0000"/>
                </a:solidFill>
                <a:cs typeface="Calibri" panose="020F0502020204030204"/>
              </a:rPr>
              <a:t> </a:t>
            </a:r>
            <a:r>
              <a:rPr lang="it-IT" sz="1150" dirty="0">
                <a:cs typeface="Calibri" panose="020F0502020204030204"/>
              </a:rPr>
              <a:t>  </a:t>
            </a:r>
            <a:endParaRPr lang="it-IT" sz="1150" dirty="0">
              <a:solidFill>
                <a:srgbClr val="FF0000"/>
              </a:solidFill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 dirty="0">
                <a:solidFill>
                  <a:srgbClr val="7030A0"/>
                </a:solidFill>
                <a:ea typeface="+mn-lt"/>
                <a:cs typeface="+mn-lt"/>
              </a:rPr>
              <a:t>CONSEGNE_QUIZ(I</a:t>
            </a:r>
            <a:r>
              <a:rPr lang="it-IT" sz="1150" u="sng" dirty="0">
                <a:solidFill>
                  <a:srgbClr val="7030A0"/>
                </a:solidFill>
                <a:ea typeface="+mn-lt"/>
                <a:cs typeface="+mn-lt"/>
              </a:rPr>
              <a:t>D CONSEGNA</a:t>
            </a:r>
            <a:r>
              <a:rPr lang="it-IT" sz="1150" baseline="30000" dirty="0">
                <a:solidFill>
                  <a:srgbClr val="7030A0"/>
                </a:solidFill>
                <a:ea typeface="+mn-lt"/>
                <a:cs typeface="+mn-lt"/>
              </a:rPr>
              <a:t>CONSEGNE UTENTI</a:t>
            </a:r>
            <a:r>
              <a:rPr lang="it-IT" sz="1150" dirty="0">
                <a:solidFill>
                  <a:srgbClr val="7030A0"/>
                </a:solidFill>
                <a:ea typeface="+mn-lt"/>
                <a:cs typeface="+mn-lt"/>
              </a:rPr>
              <a:t>,</a:t>
            </a:r>
            <a:r>
              <a:rPr lang="it-IT" sz="1150" u="sng" dirty="0">
                <a:solidFill>
                  <a:srgbClr val="7030A0"/>
                </a:solidFill>
                <a:ea typeface="+mn-lt"/>
                <a:cs typeface="+mn-lt"/>
              </a:rPr>
              <a:t> NRISPOSTA</a:t>
            </a:r>
            <a:r>
              <a:rPr lang="it-IT" sz="1150" baseline="30000" dirty="0">
                <a:solidFill>
                  <a:srgbClr val="7030A0"/>
                </a:solidFill>
                <a:ea typeface="+mn-lt"/>
                <a:cs typeface="+mn-lt"/>
              </a:rPr>
              <a:t>RISPOSTE QUIZ</a:t>
            </a:r>
            <a:r>
              <a:rPr lang="it-IT" sz="1150" dirty="0">
                <a:solidFill>
                  <a:srgbClr val="7030A0"/>
                </a:solidFill>
                <a:ea typeface="+mn-lt"/>
                <a:cs typeface="+mn-lt"/>
              </a:rPr>
              <a:t>, </a:t>
            </a:r>
            <a:r>
              <a:rPr lang="it-IT" sz="1150" u="sng" dirty="0">
                <a:solidFill>
                  <a:srgbClr val="7030A0"/>
                </a:solidFill>
                <a:ea typeface="+mn-lt"/>
                <a:cs typeface="+mn-lt"/>
              </a:rPr>
              <a:t>QUIZ</a:t>
            </a:r>
            <a:r>
              <a:rPr lang="it-IT" sz="1150" baseline="30000" dirty="0">
                <a:solidFill>
                  <a:srgbClr val="7030A0"/>
                </a:solidFill>
                <a:ea typeface="+mn-lt"/>
                <a:cs typeface="+mn-lt"/>
              </a:rPr>
              <a:t>RISPOSTE_QUIZ</a:t>
            </a:r>
            <a:r>
              <a:rPr lang="it-IT" sz="1150" dirty="0">
                <a:solidFill>
                  <a:srgbClr val="7030A0"/>
                </a:solidFill>
                <a:ea typeface="+mn-lt"/>
                <a:cs typeface="+mn-lt"/>
              </a:rPr>
              <a:t>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endParaRPr lang="it-IT" sz="1150" dirty="0">
              <a:solidFill>
                <a:srgbClr val="7030A0"/>
              </a:solidFill>
              <a:ea typeface="+mn-lt"/>
              <a:cs typeface="+mn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endParaRPr lang="it-IT" sz="1150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D058A57-BF0A-4C61-A0D5-C46DB6977323}"/>
              </a:ext>
            </a:extLst>
          </p:cNvPr>
          <p:cNvSpPr txBox="1"/>
          <p:nvPr/>
        </p:nvSpPr>
        <p:spPr>
          <a:xfrm>
            <a:off x="8953500" y="876300"/>
            <a:ext cx="3118161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rgbClr val="7030A0"/>
                </a:solidFill>
                <a:ea typeface="+mn-lt"/>
                <a:cs typeface="+mn-lt"/>
              </a:rPr>
              <a:t>* RELAZIONI nate dalle associazioni MOLTI a MOLTI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4804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2EEFCDA-3B7B-460F-B7FF-25C4A73268AB}"/>
              </a:ext>
            </a:extLst>
          </p:cNvPr>
          <p:cNvSpPr txBox="1"/>
          <p:nvPr/>
        </p:nvSpPr>
        <p:spPr>
          <a:xfrm>
            <a:off x="4243137" y="219242"/>
            <a:ext cx="39483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3600" u="sng" dirty="0"/>
              <a:t>NORMALIZZAZIONE</a:t>
            </a:r>
            <a:endParaRPr lang="it-IT" sz="3600" u="sng" dirty="0">
              <a:cs typeface="Calibr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D8290E7-C1DC-4CAA-9084-0E5B74284351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 dirty="0">
              <a:cs typeface="Calibri"/>
            </a:endParaRP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B7B398FD-11D8-4B66-8CD5-300A1871C868}"/>
              </a:ext>
            </a:extLst>
          </p:cNvPr>
          <p:cNvSpPr txBox="1">
            <a:spLocks/>
          </p:cNvSpPr>
          <p:nvPr/>
        </p:nvSpPr>
        <p:spPr>
          <a:xfrm>
            <a:off x="176693" y="1339683"/>
            <a:ext cx="6161777" cy="61879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2000" b="1" dirty="0">
                <a:cs typeface="Calibri" panose="020F0502020204030204"/>
              </a:rPr>
              <a:t>GIOCHI</a:t>
            </a:r>
            <a:endParaRPr lang="it-IT" sz="1200" dirty="0"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 dirty="0">
                <a:cs typeface="Calibri" panose="020F0502020204030204"/>
              </a:rPr>
              <a:t>ID -&gt; SFONDO 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 dirty="0">
                <a:cs typeface="Calibri" panose="020F0502020204030204"/>
              </a:rPr>
              <a:t>ID -&gt;N_SQUADRE_MAX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 dirty="0">
                <a:cs typeface="Calibri" panose="020F0502020204030204"/>
              </a:rPr>
              <a:t>ID -&gt; SET_ICONA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2000" b="1" dirty="0">
                <a:ea typeface="+mn-lt"/>
                <a:cs typeface="+mn-lt"/>
              </a:rPr>
              <a:t>SQUADRE</a:t>
            </a:r>
            <a:endParaRPr lang="it-IT" sz="1200" b="1" dirty="0">
              <a:ea typeface="+mn-lt"/>
              <a:cs typeface="+mn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 dirty="0">
                <a:ea typeface="+mn-lt"/>
                <a:cs typeface="+mn-lt"/>
              </a:rPr>
              <a:t>NOME, SFIDA -&gt; ICONA_SQUADRA, PUNTEGGIO_FINALE</a:t>
            </a:r>
            <a:endParaRPr lang="it-IT" sz="1600" dirty="0">
              <a:cs typeface="Calibri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 dirty="0">
                <a:cs typeface="Calibri"/>
              </a:rPr>
              <a:t>SFIDA, ICONA_SQUADRA -&gt; NOME, PUNTEGGIO_FINALE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2000" b="1" dirty="0">
                <a:cs typeface="Calibri"/>
              </a:rPr>
              <a:t>CASELLE</a:t>
            </a:r>
            <a:endParaRPr lang="it-IT" sz="1200" b="1" dirty="0">
              <a:cs typeface="Calibri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 dirty="0">
                <a:cs typeface="Calibri"/>
              </a:rPr>
              <a:t>GIOCO, N_ORDINE -&gt; TIPO, X , Y, TASK, TEMPO_TASK, VIDEO, N_ORDINE_DEST, GIOCO_DEST</a:t>
            </a:r>
            <a:endParaRPr lang="it-IT" sz="1200" dirty="0">
              <a:cs typeface="Calibri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endParaRPr lang="it-IT" sz="1200" b="1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dirty="0"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A7ACBE-DC98-415E-AFB1-964D20E9B782}"/>
              </a:ext>
            </a:extLst>
          </p:cNvPr>
          <p:cNvSpPr txBox="1"/>
          <p:nvPr/>
        </p:nvSpPr>
        <p:spPr>
          <a:xfrm>
            <a:off x="6504238" y="1339683"/>
            <a:ext cx="5416884" cy="53707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 dirty="0"/>
              <a:t>QUIZ_CASELLE (NON è in BCNF)</a:t>
            </a:r>
            <a:endParaRPr lang="it-IT" sz="2000" b="1" dirty="0">
              <a:cs typeface="Calibri" panose="020F0502020204030204"/>
            </a:endParaRPr>
          </a:p>
          <a:p>
            <a:endParaRPr lang="it-IT" sz="1600" b="1" dirty="0">
              <a:cs typeface="Calibri" panose="020F0502020204030204"/>
            </a:endParaRPr>
          </a:p>
          <a:p>
            <a:r>
              <a:rPr lang="it-IT" sz="1600" dirty="0">
                <a:cs typeface="Calibri" panose="020F0502020204030204"/>
              </a:rPr>
              <a:t>GIOCO, N_ORDINE, QUIZ -&gt; TEMPO_QUIZ</a:t>
            </a:r>
          </a:p>
          <a:p>
            <a:r>
              <a:rPr lang="it-IT" sz="1600" dirty="0">
                <a:solidFill>
                  <a:srgbClr val="FF0000"/>
                </a:solidFill>
                <a:cs typeface="Calibri" panose="020F0502020204030204"/>
              </a:rPr>
              <a:t>GIOCO, QUIZ -&gt; TEMPO_QUIZ</a:t>
            </a:r>
          </a:p>
          <a:p>
            <a:endParaRPr lang="it-IT" sz="1600" dirty="0"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2000" b="1" dirty="0">
                <a:cs typeface="Calibri" panose="020F0502020204030204"/>
              </a:rPr>
              <a:t>SET_ICONE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 dirty="0">
                <a:cs typeface="Calibri" panose="020F0502020204030204"/>
              </a:rPr>
              <a:t>NOME -&gt; DIM </a:t>
            </a:r>
          </a:p>
          <a:p>
            <a:endParaRPr lang="it-IT" sz="1600" dirty="0">
              <a:ea typeface="+mn-lt"/>
              <a:cs typeface="+mn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2000" b="1" dirty="0">
                <a:cs typeface="Calibri" panose="020F0502020204030204"/>
              </a:rPr>
              <a:t>ICONE SQUADRE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 dirty="0">
                <a:cs typeface="Calibri"/>
              </a:rPr>
              <a:t>ID -&gt; SET_ICONE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 dirty="0">
                <a:cs typeface="Calibri"/>
              </a:rPr>
              <a:t>ID -&gt; IMMAGINE</a:t>
            </a:r>
            <a:endParaRPr lang="it-IT" dirty="0">
              <a:cs typeface="Calibri" panose="020F0502020204030204"/>
            </a:endParaRPr>
          </a:p>
          <a:p>
            <a:endParaRPr lang="it-IT" dirty="0">
              <a:cs typeface="Calibri" panose="020F0502020204030204"/>
            </a:endParaRPr>
          </a:p>
          <a:p>
            <a:endParaRPr lang="it-IT" dirty="0">
              <a:cs typeface="Calibri" panose="020F0502020204030204"/>
            </a:endParaRPr>
          </a:p>
          <a:p>
            <a:endParaRPr lang="it-IT" dirty="0">
              <a:cs typeface="Calibri" panose="020F0502020204030204"/>
            </a:endParaRPr>
          </a:p>
          <a:p>
            <a:endParaRPr lang="it-IT" dirty="0">
              <a:cs typeface="Calibri" panose="020F0502020204030204"/>
            </a:endParaRPr>
          </a:p>
          <a:p>
            <a:endParaRPr lang="it-IT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14551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EBE38543F56564797CEAB42D2598402" ma:contentTypeVersion="6" ma:contentTypeDescription="Creare un nuovo documento." ma:contentTypeScope="" ma:versionID="984681a764e813e6264aed6ad1022f06">
  <xsd:schema xmlns:xsd="http://www.w3.org/2001/XMLSchema" xmlns:xs="http://www.w3.org/2001/XMLSchema" xmlns:p="http://schemas.microsoft.com/office/2006/metadata/properties" xmlns:ns2="fb74fa05-7ee4-424e-b3ac-307f73e6e18a" targetNamespace="http://schemas.microsoft.com/office/2006/metadata/properties" ma:root="true" ma:fieldsID="6fc9f65ce991a5178c5a1a1622f78cd7" ns2:_="">
    <xsd:import namespace="fb74fa05-7ee4-424e-b3ac-307f73e6e1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74fa05-7ee4-424e-b3ac-307f73e6e1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3F83A8-DBAD-4273-A8F9-2D15F71A9F06}">
  <ds:schemaRefs>
    <ds:schemaRef ds:uri="fb74fa05-7ee4-424e-b3ac-307f73e6e18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47ABCB7-85EF-493B-8321-D8A55F1565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75C697-13A4-46B4-B8EB-0C93BC1286A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3527</Words>
  <Application>Microsoft Office PowerPoint</Application>
  <PresentationFormat>Widescreen</PresentationFormat>
  <Paragraphs>407</Paragraphs>
  <Slides>21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Arial</vt:lpstr>
      <vt:lpstr>Bahnschrift SemiBold SemiConden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SCHEMA LOGICO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DECOMPOSIZIONE</vt:lpstr>
      <vt:lpstr>Presentazione standard di PowerPoint</vt:lpstr>
      <vt:lpstr>PROGETTO FISICO</vt:lpstr>
      <vt:lpstr>PROGETTO FISICO</vt:lpstr>
      <vt:lpstr>Presentazione standard di PowerPoint</vt:lpstr>
      <vt:lpstr>Presentazione standard di PowerPoint</vt:lpstr>
      <vt:lpstr>POPOLAMENTO </vt:lpstr>
      <vt:lpstr>Presentazione standard di PowerPoint</vt:lpstr>
      <vt:lpstr>THINGS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Santiago Laverde</dc:creator>
  <cp:lastModifiedBy>Davide Romano</cp:lastModifiedBy>
  <cp:revision>8</cp:revision>
  <dcterms:created xsi:type="dcterms:W3CDTF">2021-04-30T12:43:52Z</dcterms:created>
  <dcterms:modified xsi:type="dcterms:W3CDTF">2021-06-08T16:39:47Z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0x010100AEBE38543F56564797CEAB42D2598402</vt:lpwstr>
  </property>
</Properties>
</file>