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9" r:id="rId5"/>
    <p:sldId id="258" r:id="rId6"/>
    <p:sldId id="256" r:id="rId7"/>
    <p:sldId id="257" r:id="rId8"/>
    <p:sldId id="260" r:id="rId9"/>
    <p:sldId id="262" r:id="rId10"/>
    <p:sldId id="276" r:id="rId11"/>
    <p:sldId id="261" r:id="rId12"/>
    <p:sldId id="263" r:id="rId13"/>
    <p:sldId id="264" r:id="rId14"/>
    <p:sldId id="265" r:id="rId15"/>
    <p:sldId id="274" r:id="rId16"/>
    <p:sldId id="269" r:id="rId17"/>
    <p:sldId id="266" r:id="rId18"/>
    <p:sldId id="272" r:id="rId19"/>
    <p:sldId id="275" r:id="rId20"/>
    <p:sldId id="267" r:id="rId21"/>
    <p:sldId id="271" r:id="rId22"/>
    <p:sldId id="277" r:id="rId23"/>
    <p:sldId id="268" r:id="rId24"/>
    <p:sldId id="27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76"/>
            <p14:sldId id="261"/>
            <p14:sldId id="263"/>
            <p14:sldId id="264"/>
            <p14:sldId id="265"/>
            <p14:sldId id="274"/>
            <p14:sldId id="269"/>
            <p14:sldId id="266"/>
            <p14:sldId id="272"/>
            <p14:sldId id="275"/>
            <p14:sldId id="267"/>
            <p14:sldId id="271"/>
            <p14:sldId id="277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54FDE-C2EE-474A-88C0-C199BCDBCB76}" v="91" vWet="92" dt="2021-06-06T15:29:12.715"/>
    <p1510:client id="{B14B8130-7782-43EB-987D-49D23A567CB4}" v="8036" dt="2021-06-06T15:29:2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FCB13962-E94F-4C9F-A5AE-7EF162A81138}"/>
    <pc:docChg chg="modSld">
      <pc:chgData name="Utente guest" userId="" providerId="Windows Live" clId="Web-{FCB13962-E94F-4C9F-A5AE-7EF162A81138}" dt="2021-06-05T16:00:10.923" v="73" actId="20577"/>
      <pc:docMkLst>
        <pc:docMk/>
      </pc:docMkLst>
      <pc:sldChg chg="addSp modSp">
        <pc:chgData name="Utente guest" userId="" providerId="Windows Live" clId="Web-{FCB13962-E94F-4C9F-A5AE-7EF162A81138}" dt="2021-06-05T16:00:10.923" v="73" actId="20577"/>
        <pc:sldMkLst>
          <pc:docMk/>
          <pc:sldMk cId="3559874528" sldId="274"/>
        </pc:sldMkLst>
        <pc:spChg chg="mod">
          <ac:chgData name="Utente guest" userId="" providerId="Windows Live" clId="Web-{FCB13962-E94F-4C9F-A5AE-7EF162A81138}" dt="2021-06-05T16:00:10.923" v="73" actId="20577"/>
          <ac:spMkLst>
            <pc:docMk/>
            <pc:sldMk cId="3559874528" sldId="274"/>
            <ac:spMk id="2" creationId="{84FBF444-9288-4579-8734-36339035B881}"/>
          </ac:spMkLst>
        </pc:spChg>
        <pc:spChg chg="add mod">
          <ac:chgData name="Utente guest" userId="" providerId="Windows Live" clId="Web-{FCB13962-E94F-4C9F-A5AE-7EF162A81138}" dt="2021-06-05T15:49:31.363" v="69" actId="20577"/>
          <ac:spMkLst>
            <pc:docMk/>
            <pc:sldMk cId="3559874528" sldId="274"/>
            <ac:spMk id="3" creationId="{B06C8377-F20C-4B56-B80E-1BE3084BBF90}"/>
          </ac:spMkLst>
        </pc:spChg>
      </pc:sldChg>
      <pc:sldChg chg="delSp modSp">
        <pc:chgData name="Utente guest" userId="" providerId="Windows Live" clId="Web-{FCB13962-E94F-4C9F-A5AE-7EF162A81138}" dt="2021-06-05T15:48:55.534" v="45"/>
        <pc:sldMkLst>
          <pc:docMk/>
          <pc:sldMk cId="4203622781" sldId="276"/>
        </pc:sldMkLst>
        <pc:spChg chg="del mod">
          <ac:chgData name="Utente guest" userId="" providerId="Windows Live" clId="Web-{FCB13962-E94F-4C9F-A5AE-7EF162A81138}" dt="2021-06-05T15:48:55.534" v="45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Utente guest" providerId="Windows Live" clId="Web-{4ED11C23-41F6-495B-A105-47BF96129674}"/>
    <pc:docChg chg="modSld">
      <pc:chgData name="Utente guest" userId="" providerId="Windows Live" clId="Web-{4ED11C23-41F6-495B-A105-47BF96129674}" dt="2021-06-04T21:04:25.338" v="6" actId="20577"/>
      <pc:docMkLst>
        <pc:docMk/>
      </pc:docMkLst>
      <pc:sldChg chg="modSp">
        <pc:chgData name="Utente guest" userId="" providerId="Windows Live" clId="Web-{4ED11C23-41F6-495B-A105-47BF96129674}" dt="2021-06-04T21:04:25.338" v="6" actId="20577"/>
        <pc:sldMkLst>
          <pc:docMk/>
          <pc:sldMk cId="454804502" sldId="261"/>
        </pc:sldMkLst>
        <pc:spChg chg="mod">
          <ac:chgData name="Utente guest" userId="" providerId="Windows Live" clId="Web-{4ED11C23-41F6-495B-A105-47BF96129674}" dt="2021-06-04T21:04:25.338" v="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5FB54FDE-C2EE-474A-88C0-C199BCDBCB76}"/>
    <pc:docChg chg="modSld">
      <pc:chgData name="Utente guest" userId="" providerId="Windows Live" clId="Web-{5FB54FDE-C2EE-474A-88C0-C199BCDBCB76}" dt="2021-06-06T15:29:11.699" v="72" actId="20577"/>
      <pc:docMkLst>
        <pc:docMk/>
      </pc:docMkLst>
      <pc:sldChg chg="modSp">
        <pc:chgData name="Utente guest" userId="" providerId="Windows Live" clId="Web-{5FB54FDE-C2EE-474A-88C0-C199BCDBCB76}" dt="2021-06-06T15:29:11.699" v="72" actId="20577"/>
        <pc:sldMkLst>
          <pc:docMk/>
          <pc:sldMk cId="454804502" sldId="261"/>
        </pc:sldMkLst>
        <pc:spChg chg="mod">
          <ac:chgData name="Utente guest" userId="" providerId="Windows Live" clId="Web-{5FB54FDE-C2EE-474A-88C0-C199BCDBCB76}" dt="2021-06-06T15:29:11.699" v="7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FB54FDE-C2EE-474A-88C0-C199BCDBCB76}" dt="2021-06-06T15:13:32.164" v="24" actId="20577"/>
        <pc:sldMkLst>
          <pc:docMk/>
          <pc:sldMk cId="1520066137" sldId="264"/>
        </pc:sldMkLst>
        <pc:spChg chg="mod">
          <ac:chgData name="Utente guest" userId="" providerId="Windows Live" clId="Web-{5FB54FDE-C2EE-474A-88C0-C199BCDBCB76}" dt="2021-06-06T15:13:32.164" v="24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delSp modSp">
        <pc:chgData name="Utente guest" userId="" providerId="Windows Live" clId="Web-{5FB54FDE-C2EE-474A-88C0-C199BCDBCB76}" dt="2021-06-06T14:52:28.042" v="9" actId="20577"/>
        <pc:sldMkLst>
          <pc:docMk/>
          <pc:sldMk cId="3559874528" sldId="274"/>
        </pc:sldMkLst>
        <pc:spChg chg="mod">
          <ac:chgData name="Utente guest" userId="" providerId="Windows Live" clId="Web-{5FB54FDE-C2EE-474A-88C0-C199BCDBCB76}" dt="2021-06-06T14:52:28.042" v="9" actId="20577"/>
          <ac:spMkLst>
            <pc:docMk/>
            <pc:sldMk cId="3559874528" sldId="274"/>
            <ac:spMk id="2" creationId="{84FBF444-9288-4579-8734-36339035B881}"/>
          </ac:spMkLst>
        </pc:spChg>
        <pc:spChg chg="del">
          <ac:chgData name="Utente guest" userId="" providerId="Windows Live" clId="Web-{5FB54FDE-C2EE-474A-88C0-C199BCDBCB76}" dt="2021-06-06T14:52:01.089" v="0"/>
          <ac:spMkLst>
            <pc:docMk/>
            <pc:sldMk cId="3559874528" sldId="274"/>
            <ac:spMk id="3" creationId="{B06C8377-F20C-4B56-B80E-1BE3084BBF90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Utente guest" providerId="Windows Live" clId="Web-{F09AC808-F22B-4C5F-95A4-CB6BA11B035E}"/>
    <pc:docChg chg="modSld">
      <pc:chgData name="Utente guest" userId="" providerId="Windows Live" clId="Web-{F09AC808-F22B-4C5F-95A4-CB6BA11B035E}" dt="2021-06-03T15:54:07.117" v="146" actId="20577"/>
      <pc:docMkLst>
        <pc:docMk/>
      </pc:docMkLst>
      <pc:sldChg chg="modSp">
        <pc:chgData name="Utente guest" userId="" providerId="Windows Live" clId="Web-{F09AC808-F22B-4C5F-95A4-CB6BA11B035E}" dt="2021-06-03T13:32:41.378" v="102" actId="20577"/>
        <pc:sldMkLst>
          <pc:docMk/>
          <pc:sldMk cId="4183486380" sldId="257"/>
        </pc:sldMkLst>
        <pc:spChg chg="mod">
          <ac:chgData name="Utente guest" userId="" providerId="Windows Live" clId="Web-{F09AC808-F22B-4C5F-95A4-CB6BA11B035E}" dt="2021-06-03T13:32:41.378" v="102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modSp">
        <pc:chgData name="Utente guest" userId="" providerId="Windows Live" clId="Web-{F09AC808-F22B-4C5F-95A4-CB6BA11B035E}" dt="2021-06-03T15:54:07.117" v="146" actId="20577"/>
        <pc:sldMkLst>
          <pc:docMk/>
          <pc:sldMk cId="454804502" sldId="261"/>
        </pc:sldMkLst>
        <pc:spChg chg="mod">
          <ac:chgData name="Utente guest" userId="" providerId="Windows Live" clId="Web-{F09AC808-F22B-4C5F-95A4-CB6BA11B035E}" dt="2021-06-03T15:54:07.117" v="14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Utente guest" providerId="Windows Live" clId="Web-{C16BD6C9-0F11-4065-AB88-4CCDBED70ECD}"/>
    <pc:docChg chg="addSld delSld modSld modSection">
      <pc:chgData name="Utente guest" userId="" providerId="Windows Live" clId="Web-{C16BD6C9-0F11-4065-AB88-4CCDBED70ECD}" dt="2021-06-05T16:26:58.451" v="1821" actId="20577"/>
      <pc:docMkLst>
        <pc:docMk/>
      </pc:docMkLst>
      <pc:sldChg chg="modSp">
        <pc:chgData name="Utente guest" userId="" providerId="Windows Live" clId="Web-{C16BD6C9-0F11-4065-AB88-4CCDBED70ECD}" dt="2021-06-05T16:16:27.824" v="1535" actId="20577"/>
        <pc:sldMkLst>
          <pc:docMk/>
          <pc:sldMk cId="454804502" sldId="261"/>
        </pc:sldMkLst>
        <pc:spChg chg="mod">
          <ac:chgData name="Utente guest" userId="" providerId="Windows Live" clId="Web-{C16BD6C9-0F11-4065-AB88-4CCDBED70ECD}" dt="2021-06-05T16:16:27.824" v="1535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16BD6C9-0F11-4065-AB88-4CCDBED70ECD}" dt="2021-06-05T14:04:15.018" v="145" actId="20577"/>
        <pc:sldMkLst>
          <pc:docMk/>
          <pc:sldMk cId="1014551272" sldId="263"/>
        </pc:sldMkLst>
        <pc:spChg chg="mod">
          <ac:chgData name="Utente guest" userId="" providerId="Windows Live" clId="Web-{C16BD6C9-0F11-4065-AB88-4CCDBED70ECD}" dt="2021-06-05T14:04:15.018" v="145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C16BD6C9-0F11-4065-AB88-4CCDBED70ECD}" dt="2021-06-05T14:04:02.986" v="138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C16BD6C9-0F11-4065-AB88-4CCDBED70ECD}" dt="2021-06-05T14:40:32.651" v="436" actId="20577"/>
        <pc:sldMkLst>
          <pc:docMk/>
          <pc:sldMk cId="1520066137" sldId="264"/>
        </pc:sldMkLst>
        <pc:spChg chg="mod">
          <ac:chgData name="Utente guest" userId="" providerId="Windows Live" clId="Web-{C16BD6C9-0F11-4065-AB88-4CCDBED70ECD}" dt="2021-06-05T14:07:09.177" v="163" actId="20577"/>
          <ac:spMkLst>
            <pc:docMk/>
            <pc:sldMk cId="1520066137" sldId="264"/>
            <ac:spMk id="2" creationId="{D56CAC12-04E7-47E8-906E-814DB0BA81EA}"/>
          </ac:spMkLst>
        </pc:spChg>
        <pc:spChg chg="mod">
          <ac:chgData name="Utente guest" userId="" providerId="Windows Live" clId="Web-{C16BD6C9-0F11-4065-AB88-4CCDBED70ECD}" dt="2021-06-05T14:40:32.651" v="436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modSp">
        <pc:chgData name="Utente guest" userId="" providerId="Windows Live" clId="Web-{C16BD6C9-0F11-4065-AB88-4CCDBED70ECD}" dt="2021-06-05T14:21:27.458" v="308" actId="20577"/>
        <pc:sldMkLst>
          <pc:docMk/>
          <pc:sldMk cId="2904629529" sldId="265"/>
        </pc:sldMkLst>
        <pc:spChg chg="mod">
          <ac:chgData name="Utente guest" userId="" providerId="Windows Live" clId="Web-{C16BD6C9-0F11-4065-AB88-4CCDBED70ECD}" dt="2021-06-05T14:21:27.458" v="308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C16BD6C9-0F11-4065-AB88-4CCDBED70ECD}" dt="2021-06-05T16:26:58.451" v="1821" actId="20577"/>
        <pc:sldMkLst>
          <pc:docMk/>
          <pc:sldMk cId="3559874528" sldId="274"/>
        </pc:sldMkLst>
        <pc:spChg chg="mod">
          <ac:chgData name="Utente guest" userId="" providerId="Windows Live" clId="Web-{C16BD6C9-0F11-4065-AB88-4CCDBED70ECD}" dt="2021-06-05T16:26:58.451" v="1821" actId="20577"/>
          <ac:spMkLst>
            <pc:docMk/>
            <pc:sldMk cId="3559874528" sldId="274"/>
            <ac:spMk id="2" creationId="{84FBF444-9288-4579-8734-36339035B881}"/>
          </ac:spMkLst>
        </pc:spChg>
        <pc:spChg chg="mod">
          <ac:chgData name="Utente guest" userId="" providerId="Windows Live" clId="Web-{C16BD6C9-0F11-4065-AB88-4CCDBED70ECD}" dt="2021-06-05T15:51:34.851" v="1169" actId="1076"/>
          <ac:spMkLst>
            <pc:docMk/>
            <pc:sldMk cId="3559874528" sldId="274"/>
            <ac:spMk id="3" creationId="{B06C8377-F20C-4B56-B80E-1BE3084BBF90}"/>
          </ac:spMkLst>
        </pc:spChg>
      </pc:sldChg>
      <pc:sldChg chg="addSp modSp new del">
        <pc:chgData name="Utente guest" userId="" providerId="Windows Live" clId="Web-{C16BD6C9-0F11-4065-AB88-4CCDBED70ECD}" dt="2021-06-05T15:49:47.271" v="1113"/>
        <pc:sldMkLst>
          <pc:docMk/>
          <pc:sldMk cId="4203622781" sldId="276"/>
        </pc:sldMkLst>
        <pc:spChg chg="add mod">
          <ac:chgData name="Utente guest" userId="" providerId="Windows Live" clId="Web-{C16BD6C9-0F11-4065-AB88-4CCDBED70ECD}" dt="2021-06-05T15:45:55.828" v="978" actId="20577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06T17:26:31.842" v="12182" actId="20577"/>
      <pc:docMkLst>
        <pc:docMk/>
      </pc:docMkLst>
      <pc:sldChg chg="modSp mod">
        <pc:chgData name="Davide Romano" userId="c3ac3c10d9ce9e2a" providerId="LiveId" clId="{B14B8130-7782-43EB-987D-49D23A567CB4}" dt="2021-06-06T15:27:26.255" v="11910" actId="207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6-06T15:27:26.255" v="11910" actId="207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6-06T15:26:32.367" v="11905" actId="207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6-06T15:26:28.653" v="11904" actId="207"/>
          <ac:spMkLst>
            <pc:docMk/>
            <pc:sldMk cId="3539450417" sldId="256"/>
            <ac:spMk id="6" creationId="{EA6752B8-AD50-4805-B443-4C0A56A5767A}"/>
          </ac:spMkLst>
        </pc:spChg>
      </pc:sldChg>
      <pc:sldChg chg="addSp delSp modSp mod">
        <pc:chgData name="Davide Romano" userId="c3ac3c10d9ce9e2a" providerId="LiveId" clId="{B14B8130-7782-43EB-987D-49D23A567CB4}" dt="2021-06-06T15:26:19.520" v="11898" actId="20577"/>
        <pc:sldMkLst>
          <pc:docMk/>
          <pc:sldMk cId="4183486380" sldId="257"/>
        </pc:sldMkLst>
        <pc:spChg chg="add mod">
          <ac:chgData name="Davide Romano" userId="c3ac3c10d9ce9e2a" providerId="LiveId" clId="{B14B8130-7782-43EB-987D-49D23A567CB4}" dt="2021-06-03T14:47:16.969" v="7765" actId="1076"/>
          <ac:spMkLst>
            <pc:docMk/>
            <pc:sldMk cId="4183486380" sldId="257"/>
            <ac:spMk id="2" creationId="{CCC478D7-A4BF-4F10-AD4C-7478E9C4EAD1}"/>
          </ac:spMkLst>
        </pc:spChg>
        <pc:spChg chg="del mod">
          <ac:chgData name="Davide Romano" userId="c3ac3c10d9ce9e2a" providerId="LiveId" clId="{B14B8130-7782-43EB-987D-49D23A567CB4}" dt="2021-06-05T16:30:54.712" v="11487" actId="478"/>
          <ac:spMkLst>
            <pc:docMk/>
            <pc:sldMk cId="4183486380" sldId="257"/>
            <ac:spMk id="3" creationId="{40C0C029-AB8E-43C0-81D8-D5AC3A2A764E}"/>
          </ac:spMkLst>
        </pc:spChg>
        <pc:spChg chg="del mod">
          <ac:chgData name="Davide Romano" userId="c3ac3c10d9ce9e2a" providerId="LiveId" clId="{B14B8130-7782-43EB-987D-49D23A567CB4}" dt="2021-06-03T13:31:00.206" v="6777"/>
          <ac:spMkLst>
            <pc:docMk/>
            <pc:sldMk cId="4183486380" sldId="257"/>
            <ac:spMk id="4" creationId="{DA05A9BE-CE3C-4E17-AF46-ADFA0246EF26}"/>
          </ac:spMkLst>
        </pc:spChg>
        <pc:spChg chg="add mod">
          <ac:chgData name="Davide Romano" userId="c3ac3c10d9ce9e2a" providerId="LiveId" clId="{B14B8130-7782-43EB-987D-49D23A567CB4}" dt="2021-06-05T17:33:38.077" v="11860" actId="20577"/>
          <ac:spMkLst>
            <pc:docMk/>
            <pc:sldMk cId="4183486380" sldId="257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3T14:57:45.638" v="7901" actId="255"/>
          <ac:spMkLst>
            <pc:docMk/>
            <pc:sldMk cId="4183486380" sldId="257"/>
            <ac:spMk id="6" creationId="{AF724172-295E-46FF-B497-74462AA6CF2A}"/>
          </ac:spMkLst>
        </pc:spChg>
        <pc:spChg chg="add mod">
          <ac:chgData name="Davide Romano" userId="c3ac3c10d9ce9e2a" providerId="LiveId" clId="{B14B8130-7782-43EB-987D-49D23A567CB4}" dt="2021-06-05T17:34:26.361" v="11861" actId="1076"/>
          <ac:spMkLst>
            <pc:docMk/>
            <pc:sldMk cId="4183486380" sldId="257"/>
            <ac:spMk id="7" creationId="{3255F5B4-723B-415F-BD72-C616395BA102}"/>
          </ac:spMkLst>
        </pc:spChg>
        <pc:spChg chg="add mod">
          <ac:chgData name="Davide Romano" userId="c3ac3c10d9ce9e2a" providerId="LiveId" clId="{B14B8130-7782-43EB-987D-49D23A567CB4}" dt="2021-06-06T15:26:19.520" v="11898" actId="20577"/>
          <ac:spMkLst>
            <pc:docMk/>
            <pc:sldMk cId="4183486380" sldId="257"/>
            <ac:spMk id="8" creationId="{0FFF603D-C33B-42AF-9A91-BCA1C662274B}"/>
          </ac:spMkLst>
        </pc:spChg>
        <pc:spChg chg="add mod">
          <ac:chgData name="Davide Romano" userId="c3ac3c10d9ce9e2a" providerId="LiveId" clId="{B14B8130-7782-43EB-987D-49D23A567CB4}" dt="2021-06-03T15:06:57.080" v="8187" actId="1076"/>
          <ac:spMkLst>
            <pc:docMk/>
            <pc:sldMk cId="4183486380" sldId="257"/>
            <ac:spMk id="9" creationId="{94E5A92D-84F2-4CC6-B4C0-4F03652DF892}"/>
          </ac:spMkLst>
        </pc:spChg>
        <pc:spChg chg="add mod">
          <ac:chgData name="Davide Romano" userId="c3ac3c10d9ce9e2a" providerId="LiveId" clId="{B14B8130-7782-43EB-987D-49D23A567CB4}" dt="2021-06-03T15:06:59.522" v="8188" actId="1076"/>
          <ac:spMkLst>
            <pc:docMk/>
            <pc:sldMk cId="4183486380" sldId="257"/>
            <ac:spMk id="10" creationId="{A0179B4B-D30E-4233-988B-83A42B69A715}"/>
          </ac:spMkLst>
        </pc:spChg>
        <pc:spChg chg="add mod">
          <ac:chgData name="Davide Romano" userId="c3ac3c10d9ce9e2a" providerId="LiveId" clId="{B14B8130-7782-43EB-987D-49D23A567CB4}" dt="2021-06-03T15:06:53.941" v="8186" actId="404"/>
          <ac:spMkLst>
            <pc:docMk/>
            <pc:sldMk cId="4183486380" sldId="257"/>
            <ac:spMk id="11" creationId="{523B4FBB-3B63-44B9-94FF-4F7925E557BC}"/>
          </ac:spMkLst>
        </pc:spChg>
        <pc:spChg chg="add mod">
          <ac:chgData name="Davide Romano" userId="c3ac3c10d9ce9e2a" providerId="LiveId" clId="{B14B8130-7782-43EB-987D-49D23A567CB4}" dt="2021-06-05T16:41:07.498" v="11596" actId="20577"/>
          <ac:spMkLst>
            <pc:docMk/>
            <pc:sldMk cId="4183486380" sldId="257"/>
            <ac:spMk id="12" creationId="{1BCA5EC5-79BD-453B-B030-9A68B4EA7CA0}"/>
          </ac:spMkLst>
        </pc:spChg>
        <pc:spChg chg="add mod">
          <ac:chgData name="Davide Romano" userId="c3ac3c10d9ce9e2a" providerId="LiveId" clId="{B14B8130-7782-43EB-987D-49D23A567CB4}" dt="2021-06-06T15:26:16.280" v="11897" actId="207"/>
          <ac:spMkLst>
            <pc:docMk/>
            <pc:sldMk cId="4183486380" sldId="257"/>
            <ac:spMk id="13" creationId="{DD80EDEF-DF2C-40F2-9471-73653433E605}"/>
          </ac:spMkLst>
        </pc:spChg>
        <pc:spChg chg="add mod">
          <ac:chgData name="Davide Romano" userId="c3ac3c10d9ce9e2a" providerId="LiveId" clId="{B14B8130-7782-43EB-987D-49D23A567CB4}" dt="2021-06-05T16:31:02.160" v="11488" actId="1076"/>
          <ac:spMkLst>
            <pc:docMk/>
            <pc:sldMk cId="4183486380" sldId="257"/>
            <ac:spMk id="14" creationId="{8AE3BF7C-451E-46A8-96E1-E962A3FAA25D}"/>
          </ac:spMkLst>
        </pc:spChg>
      </pc:sldChg>
      <pc:sldChg chg="addSp delSp modSp mod setBg">
        <pc:chgData name="Davide Romano" userId="c3ac3c10d9ce9e2a" providerId="LiveId" clId="{B14B8130-7782-43EB-987D-49D23A567CB4}" dt="2021-06-05T14:44:06.545" v="11195" actId="931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mod">
          <ac:chgData name="Davide Romano" userId="c3ac3c10d9ce9e2a" providerId="LiveId" clId="{B14B8130-7782-43EB-987D-49D23A567CB4}" dt="2021-06-05T14:44:06.545" v="11195" actId="931"/>
          <ac:picMkLst>
            <pc:docMk/>
            <pc:sldMk cId="2726428701" sldId="258"/>
            <ac:picMk id="3" creationId="{BFE4FD36-8400-46BD-A857-665D9CB7EB47}"/>
          </ac:picMkLst>
        </pc:picChg>
        <pc:picChg chg="add del mod">
          <ac:chgData name="Davide Romano" userId="c3ac3c10d9ce9e2a" providerId="LiveId" clId="{B14B8130-7782-43EB-987D-49D23A567CB4}" dt="2021-06-05T14:44:01.192" v="11194" actId="478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 mod">
        <pc:chgData name="Davide Romano" userId="c3ac3c10d9ce9e2a" providerId="LiveId" clId="{B14B8130-7782-43EB-987D-49D23A567CB4}" dt="2021-06-03T15:55:20.758" v="9466" actId="20577"/>
        <pc:sldMkLst>
          <pc:docMk/>
          <pc:sldMk cId="3727552200" sldId="259"/>
        </pc:sldMkLst>
        <pc:spChg chg="mod">
          <ac:chgData name="Davide Romano" userId="c3ac3c10d9ce9e2a" providerId="LiveId" clId="{B14B8130-7782-43EB-987D-49D23A567CB4}" dt="2021-06-03T15:55:20.758" v="9466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6-05T16:41:19.703" v="11598" actId="2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6-05T16:41:19.703" v="11598" actId="2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6T15:29:20.950" v="11933" actId="20577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6T15:29:20.950" v="11933" actId="20577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05T16:16:02.978" v="11431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del mod">
          <ac:chgData name="Davide Romano" userId="c3ac3c10d9ce9e2a" providerId="LiveId" clId="{B14B8130-7782-43EB-987D-49D23A567CB4}" dt="2021-06-05T13:29:25.483" v="11160" actId="478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grpChg chg="del mod">
          <ac:chgData name="Davide Romano" userId="c3ac3c10d9ce9e2a" providerId="LiveId" clId="{B14B8130-7782-43EB-987D-49D23A567CB4}" dt="2021-06-03T13:47:50.633" v="6789"/>
          <ac:grpSpMkLst>
            <pc:docMk/>
            <pc:sldMk cId="2262558534" sldId="262"/>
            <ac:grpSpMk id="12" creationId="{D009309F-F3EA-42A3-9E5C-DAE18FDB7407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4" creationId="{D7C1863B-8920-4E66-AAF6-945762BDE539}"/>
          </ac:grpSpMkLst>
        </pc:grpChg>
        <pc:grpChg chg="del mod">
          <ac:chgData name="Davide Romano" userId="c3ac3c10d9ce9e2a" providerId="LiveId" clId="{B14B8130-7782-43EB-987D-49D23A567CB4}" dt="2021-06-03T13:51:23.981" v="6828"/>
          <ac:grpSpMkLst>
            <pc:docMk/>
            <pc:sldMk cId="2262558534" sldId="262"/>
            <ac:grpSpMk id="22" creationId="{6A7C3F8C-7298-4860-9671-9836238BDC33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25" creationId="{4AA40901-9CA1-4E4C-9C68-A905AEB0CF87}"/>
          </ac:grpSpMkLst>
        </pc:grpChg>
        <pc:grpChg chg="del mod">
          <ac:chgData name="Davide Romano" userId="c3ac3c10d9ce9e2a" providerId="LiveId" clId="{B14B8130-7782-43EB-987D-49D23A567CB4}" dt="2021-06-03T13:49:53.227" v="6821"/>
          <ac:grpSpMkLst>
            <pc:docMk/>
            <pc:sldMk cId="2262558534" sldId="262"/>
            <ac:grpSpMk id="25" creationId="{73860EB8-B4DE-40E7-80BB-969789164DB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46" creationId="{74DEFA75-2554-4ABE-B9F9-9761DFF87A21}"/>
          </ac:grpSpMkLst>
        </pc:grpChg>
        <pc:grpChg chg="del mod">
          <ac:chgData name="Davide Romano" userId="c3ac3c10d9ce9e2a" providerId="LiveId" clId="{B14B8130-7782-43EB-987D-49D23A567CB4}" dt="2021-06-03T13:51:35.167" v="6839"/>
          <ac:grpSpMkLst>
            <pc:docMk/>
            <pc:sldMk cId="2262558534" sldId="262"/>
            <ac:grpSpMk id="55" creationId="{F918699E-0273-4C13-B167-366B4A37D8D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57" creationId="{1159C3F4-6872-4E53-9038-152963EC8C0B}"/>
          </ac:grpSpMkLst>
        </pc:grpChg>
        <pc:grpChg chg="del mod">
          <ac:chgData name="Davide Romano" userId="c3ac3c10d9ce9e2a" providerId="LiveId" clId="{B14B8130-7782-43EB-987D-49D23A567CB4}" dt="2021-06-05T13:27:48.432" v="11155"/>
          <ac:grpSpMkLst>
            <pc:docMk/>
            <pc:sldMk cId="2262558534" sldId="262"/>
            <ac:grpSpMk id="57" creationId="{2013C064-442B-4CD1-8532-D8C88C465A3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68" creationId="{F0AF1481-A7FD-49E0-9CE7-2AAE4FF6A684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76" creationId="{71D0159C-FCFE-4983-876A-0581E970770F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2" creationId="{EEEF5E3E-B082-4CC3-9A42-7F9FE42BBE6D}"/>
          </ac:grpSpMkLst>
        </pc:grpChg>
        <pc:grpChg chg="del mod">
          <ac:chgData name="Davide Romano" userId="c3ac3c10d9ce9e2a" providerId="LiveId" clId="{B14B8130-7782-43EB-987D-49D23A567CB4}" dt="2021-06-05T13:27:07.317" v="11149"/>
          <ac:grpSpMkLst>
            <pc:docMk/>
            <pc:sldMk cId="2262558534" sldId="262"/>
            <ac:grpSpMk id="88" creationId="{6E167C97-B7AC-4B82-A035-EB776FCFF630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8" creationId="{E669D160-72F7-49A0-9974-68F90448A0D6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04" creationId="{DD1DF7A1-E967-4974-9BB7-62CE8ACBF95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1" creationId="{E4D29982-2C3E-4C2B-9A51-251752FE6F88}"/>
          </ac:grpSpMkLst>
        </pc:grpChg>
        <pc:grpChg chg="del mod">
          <ac:chgData name="Davide Romano" userId="c3ac3c10d9ce9e2a" providerId="LiveId" clId="{B14B8130-7782-43EB-987D-49D23A567CB4}" dt="2021-06-05T13:27:11.701" v="11152"/>
          <ac:grpSpMkLst>
            <pc:docMk/>
            <pc:sldMk cId="2262558534" sldId="262"/>
            <ac:grpSpMk id="114" creationId="{63884DDD-A697-4569-B4BC-F692C7552CA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7" creationId="{68A1B12C-8FA2-4199-80FC-34940ECC7BD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20" creationId="{F69BB428-3851-4EAC-A038-BB2F7E3EAE37}"/>
          </ac:grpSpMkLst>
        </pc:grpChg>
        <pc:grpChg chg="del 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2" creationId="{B25E3E31-764B-4504-B990-073C88C2AE6D}"/>
          </ac:grpSpMkLst>
        </pc:grpChg>
        <pc:grpChg chg="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4" creationId="{7AEAA6B3-8545-46EE-B469-B5D912E5E75F}"/>
          </ac:grpSpMkLst>
        </pc:grpChg>
        <pc:picChg chg="add del mod">
          <ac:chgData name="Davide Romano" userId="c3ac3c10d9ce9e2a" providerId="LiveId" clId="{B14B8130-7782-43EB-987D-49D23A567CB4}" dt="2021-06-05T14:07:28.387" v="11171" actId="478"/>
          <ac:picMkLst>
            <pc:docMk/>
            <pc:sldMk cId="2262558534" sldId="262"/>
            <ac:picMk id="5" creationId="{FDB0C1CB-E2CD-475C-9A50-1ACB3DC44BC3}"/>
          </ac:picMkLst>
        </pc:picChg>
        <pc:picChg chg="add del mod">
          <ac:chgData name="Davide Romano" userId="c3ac3c10d9ce9e2a" providerId="LiveId" clId="{B14B8130-7782-43EB-987D-49D23A567CB4}" dt="2021-06-05T14:43:52.387" v="11192" actId="478"/>
          <ac:picMkLst>
            <pc:docMk/>
            <pc:sldMk cId="2262558534" sldId="262"/>
            <ac:picMk id="124" creationId="{B1125D9B-B85E-4877-A20C-9F11620601DF}"/>
          </ac:picMkLst>
        </pc:picChg>
        <pc:picChg chg="add mod">
          <ac:chgData name="Davide Romano" userId="c3ac3c10d9ce9e2a" providerId="LiveId" clId="{B14B8130-7782-43EB-987D-49D23A567CB4}" dt="2021-06-05T14:43:57.549" v="11193" actId="931"/>
          <ac:picMkLst>
            <pc:docMk/>
            <pc:sldMk cId="2262558534" sldId="262"/>
            <ac:picMk id="126" creationId="{DC7E326C-8ECF-400E-B1ED-93C36A651397}"/>
          </ac:picMkLst>
        </pc:pic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2" creationId="{E7F66158-F044-4910-A94F-2BB94C7CFD9B}"/>
          </ac:inkMkLst>
        </pc:inkChg>
        <pc:inkChg chg="add del mod">
          <ac:chgData name="Davide Romano" userId="c3ac3c10d9ce9e2a" providerId="LiveId" clId="{B14B8130-7782-43EB-987D-49D23A567CB4}" dt="2021-06-04T09:26:25.084" v="9623"/>
          <ac:inkMkLst>
            <pc:docMk/>
            <pc:sldMk cId="2262558534" sldId="262"/>
            <ac:inkMk id="3" creationId="{7D74B016-F14A-4067-A99D-C791B66C5B37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3" creationId="{A11C5A1F-FDA6-41AC-8AFC-57119C8FF5B3}"/>
          </ac:inkMkLst>
        </pc:inkChg>
        <pc:inkChg chg="add del">
          <ac:chgData name="Davide Romano" userId="c3ac3c10d9ce9e2a" providerId="LiveId" clId="{B14B8130-7782-43EB-987D-49D23A567CB4}" dt="2021-06-05T13:25:32.241" v="11138" actId="9405"/>
          <ac:inkMkLst>
            <pc:docMk/>
            <pc:sldMk cId="2262558534" sldId="262"/>
            <ac:inkMk id="3" creationId="{D6F96A66-399C-4870-ADE9-7766EA62B341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4" creationId="{2B18AA44-AC57-4648-AAB0-892F927B9E9E}"/>
          </ac:inkMkLst>
        </pc:inkChg>
        <pc:inkChg chg="add del">
          <ac:chgData name="Davide Romano" userId="c3ac3c10d9ce9e2a" providerId="LiveId" clId="{B14B8130-7782-43EB-987D-49D23A567CB4}" dt="2021-06-04T09:26:29.331" v="9625"/>
          <ac:inkMkLst>
            <pc:docMk/>
            <pc:sldMk cId="2262558534" sldId="262"/>
            <ac:inkMk id="4" creationId="{3BEE31C5-6CA7-40E1-BDC0-111DB1B225D9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" creationId="{43A704D9-7A87-422C-A293-8146975E9D64}"/>
          </ac:inkMkLst>
        </pc:inkChg>
        <pc:inkChg chg="add del mod">
          <ac:chgData name="Davide Romano" userId="c3ac3c10d9ce9e2a" providerId="LiveId" clId="{B14B8130-7782-43EB-987D-49D23A567CB4}" dt="2021-06-03T13:47:50.633" v="6787"/>
          <ac:inkMkLst>
            <pc:docMk/>
            <pc:sldMk cId="2262558534" sldId="262"/>
            <ac:inkMk id="4" creationId="{A52EE7C5-62FF-4886-9FBA-769D8FDAA409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5" creationId="{6E82E659-31A5-4D17-AA95-0AEF8B1CDEE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6" creationId="{583630D0-9E48-4C4E-8150-F3AA6D469176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6" creationId="{A9C41466-2D36-4448-80DD-7778775A79A2}"/>
          </ac:inkMkLst>
        </pc:inkChg>
        <pc:inkChg chg="add del mod">
          <ac:chgData name="Davide Romano" userId="c3ac3c10d9ce9e2a" providerId="LiveId" clId="{B14B8130-7782-43EB-987D-49D23A567CB4}" dt="2021-06-03T13:47:50.633" v="6786"/>
          <ac:inkMkLst>
            <pc:docMk/>
            <pc:sldMk cId="2262558534" sldId="262"/>
            <ac:inkMk id="6" creationId="{FDF3C7EA-02BB-4EFB-8D5F-7A58BDA80C5A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7" creationId="{8EE07071-7677-40BA-95F9-439416A90AA0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7" creationId="{E8AD6FAB-4C6A-4784-9FDB-7344C145F868}"/>
          </ac:inkMkLst>
        </pc:inkChg>
        <pc:inkChg chg="add del mod">
          <ac:chgData name="Davide Romano" userId="c3ac3c10d9ce9e2a" providerId="LiveId" clId="{B14B8130-7782-43EB-987D-49D23A567CB4}" dt="2021-06-03T13:47:50.633" v="6785"/>
          <ac:inkMkLst>
            <pc:docMk/>
            <pc:sldMk cId="2262558534" sldId="262"/>
            <ac:inkMk id="7" creationId="{EE954C53-187E-4197-8BBF-264228E7EFD3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8" creationId="{41DEED64-1D8D-416A-964F-BFF6809D8A38}"/>
          </ac:inkMkLst>
        </pc:inkChg>
        <pc:inkChg chg="add del mod">
          <ac:chgData name="Davide Romano" userId="c3ac3c10d9ce9e2a" providerId="LiveId" clId="{B14B8130-7782-43EB-987D-49D23A567CB4}" dt="2021-06-03T13:47:50.633" v="6790"/>
          <ac:inkMkLst>
            <pc:docMk/>
            <pc:sldMk cId="2262558534" sldId="262"/>
            <ac:inkMk id="8" creationId="{761328F8-183C-4BB4-B5B0-28825274E22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9" creationId="{13CD668C-9EC4-4EB3-9235-EE9E58AE38AC}"/>
          </ac:inkMkLst>
        </pc:inkChg>
        <pc:inkChg chg="add del mod">
          <ac:chgData name="Davide Romano" userId="c3ac3c10d9ce9e2a" providerId="LiveId" clId="{B14B8130-7782-43EB-987D-49D23A567CB4}" dt="2021-06-03T13:47:50.633" v="6789"/>
          <ac:inkMkLst>
            <pc:docMk/>
            <pc:sldMk cId="2262558534" sldId="262"/>
            <ac:inkMk id="9" creationId="{4FB02338-A048-4D08-B09D-E5DD36CE6C42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0" creationId="{0E2EC2A5-547C-4EEB-A0D2-BEDE10A7500B}"/>
          </ac:inkMkLst>
        </pc:inkChg>
        <pc:inkChg chg="add del mod">
          <ac:chgData name="Davide Romano" userId="c3ac3c10d9ce9e2a" providerId="LiveId" clId="{B14B8130-7782-43EB-987D-49D23A567CB4}" dt="2021-06-03T13:47:50.633" v="6788"/>
          <ac:inkMkLst>
            <pc:docMk/>
            <pc:sldMk cId="2262558534" sldId="262"/>
            <ac:inkMk id="10" creationId="{AC9ED8B1-213A-482E-8FF2-893FBF58AE3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2" creationId="{B3612AB4-3315-4188-8173-5643A4FBA5F3}"/>
          </ac:inkMkLst>
        </pc:inkChg>
        <pc:inkChg chg="add del mod">
          <ac:chgData name="Davide Romano" userId="c3ac3c10d9ce9e2a" providerId="LiveId" clId="{B14B8130-7782-43EB-987D-49D23A567CB4}" dt="2021-06-03T13:51:23.981" v="6824"/>
          <ac:inkMkLst>
            <pc:docMk/>
            <pc:sldMk cId="2262558534" sldId="262"/>
            <ac:inkMk id="14" creationId="{4D05CD17-CC5B-4D1C-8C48-26B2D5C9B541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6" creationId="{48A07B02-8EED-48E9-B504-9B74812B2D53}"/>
          </ac:inkMkLst>
        </pc:inkChg>
        <pc:inkChg chg="add del mod">
          <ac:chgData name="Davide Romano" userId="c3ac3c10d9ce9e2a" providerId="LiveId" clId="{B14B8130-7782-43EB-987D-49D23A567CB4}" dt="2021-06-03T13:51:23.981" v="6826"/>
          <ac:inkMkLst>
            <pc:docMk/>
            <pc:sldMk cId="2262558534" sldId="262"/>
            <ac:inkMk id="16" creationId="{4D4E74BA-AFC5-490E-95F7-688CAFEF7DDF}"/>
          </ac:inkMkLst>
        </pc:inkChg>
        <pc:inkChg chg="add del mod">
          <ac:chgData name="Davide Romano" userId="c3ac3c10d9ce9e2a" providerId="LiveId" clId="{B14B8130-7782-43EB-987D-49D23A567CB4}" dt="2021-06-03T13:51:23.981" v="6827"/>
          <ac:inkMkLst>
            <pc:docMk/>
            <pc:sldMk cId="2262558534" sldId="262"/>
            <ac:inkMk id="18" creationId="{402605F2-2521-4830-BFD0-41D5CE910888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8" creationId="{84089628-AA57-4B10-9069-36B0A227DA2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9" creationId="{38D7A2B9-A7FC-45A4-A853-883888B5904F}"/>
          </ac:inkMkLst>
        </pc:inkChg>
        <pc:inkChg chg="add del mod">
          <ac:chgData name="Davide Romano" userId="c3ac3c10d9ce9e2a" providerId="LiveId" clId="{B14B8130-7782-43EB-987D-49D23A567CB4}" dt="2021-06-03T13:51:23.981" v="6828"/>
          <ac:inkMkLst>
            <pc:docMk/>
            <pc:sldMk cId="2262558534" sldId="262"/>
            <ac:inkMk id="19" creationId="{5181728A-C18F-49FE-A1C6-1C8F44C7BDC1}"/>
          </ac:inkMkLst>
        </pc:inkChg>
        <pc:inkChg chg="add del mod">
          <ac:chgData name="Davide Romano" userId="c3ac3c10d9ce9e2a" providerId="LiveId" clId="{B14B8130-7782-43EB-987D-49D23A567CB4}" dt="2021-06-03T13:51:24.446" v="6829"/>
          <ac:inkMkLst>
            <pc:docMk/>
            <pc:sldMk cId="2262558534" sldId="262"/>
            <ac:inkMk id="20" creationId="{89E5F416-7BEB-4186-B3D7-C25263063AA9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0" creationId="{DE941BD6-1A24-4589-B66B-89A75DB1A4CA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1" creationId="{07BCB6CE-1285-4075-A8F5-2184E4FFBFD6}"/>
          </ac:inkMkLst>
        </pc:inkChg>
        <pc:inkChg chg="add del mod">
          <ac:chgData name="Davide Romano" userId="c3ac3c10d9ce9e2a" providerId="LiveId" clId="{B14B8130-7782-43EB-987D-49D23A567CB4}" dt="2021-06-03T13:51:23.981" v="6825"/>
          <ac:inkMkLst>
            <pc:docMk/>
            <pc:sldMk cId="2262558534" sldId="262"/>
            <ac:inkMk id="21" creationId="{EBE0683A-46BF-4DCA-967E-F0DACD4DE98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2" creationId="{50E3D7BA-CED2-468A-8435-BBCAA3EF0851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3" creationId="{11F8F969-C68F-48FF-BA5E-862DC3056BB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4" creationId="{60C0FB4B-BDAD-4223-A2A9-578DC456798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6" creationId="{4058ED46-51A1-4DC7-B99E-8A31CCB1579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7" creationId="{98BAEF45-8047-4005-87CB-0CA4610ACF0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8" creationId="{8162045E-6F33-4744-9993-EA543D9213E0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9" creationId="{6B1F79DF-DF6E-46C5-B3BE-B9BC96686BC7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0" creationId="{5E937F81-27E9-41F0-B834-9E0588E840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1" creationId="{6563F60C-DB99-4B37-ABEA-7A41C7DD48E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2" creationId="{9CC28940-534B-4B47-AF4D-5097574B7F7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3" creationId="{259E6AAD-C9C3-483C-B0D5-3B57AE3B762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4" creationId="{E658DC46-43AB-4A92-A84E-F4E050CA866D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5" creationId="{A25E6155-1EBD-48AA-8C82-58B496BCB73B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6" creationId="{B8F55339-75CE-4D21-BD93-14B807AD31B5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7" creationId="{338CD486-9589-485F-85DF-259CF4837E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8" creationId="{20773AFD-C075-4E8A-A5C4-2F895D83066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9" creationId="{228AF9D3-E32C-487F-A180-4EDCBA63FAEF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0" creationId="{75E6EE04-7FD9-4E8D-AD94-19758D74253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1" creationId="{FEF7EDC3-631E-4BC7-8A05-B2FC7AE0CE42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2" creationId="{BB642592-D728-466A-819A-E5DD752F962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3" creationId="{5B4CFFA6-0368-4B18-85F4-98A964093779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4" creationId="{3ADA40E1-953F-4719-B995-E99D327E7D20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5" creationId="{5B7D8FE6-99F8-40E5-9B47-99BE6307A438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7" creationId="{B1219DAF-5902-444E-85BC-67F24F404761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8" creationId="{6B217105-6130-4FDE-BC76-7F3C3F484BA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49" creationId="{388DE13E-AD08-44C7-894E-DB4183B4BF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0" creationId="{F07B8B74-70D7-4CC4-BCEF-3EC095D775C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1" creationId="{698B8AE1-4518-4894-876B-0348E1807C9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2" creationId="{298F7526-212F-4C76-866C-27D55E5BF85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3" creationId="{D3DC5D10-B8A1-4975-9385-CD535E3347EA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4" creationId="{5454D560-525A-4421-AB8C-98BA596DCF81}"/>
          </ac:inkMkLst>
        </pc:inkChg>
        <pc:inkChg chg="add del mod">
          <ac:chgData name="Davide Romano" userId="c3ac3c10d9ce9e2a" providerId="LiveId" clId="{B14B8130-7782-43EB-987D-49D23A567CB4}" dt="2021-06-03T13:51:31.999" v="6837"/>
          <ac:inkMkLst>
            <pc:docMk/>
            <pc:sldMk cId="2262558534" sldId="262"/>
            <ac:inkMk id="54" creationId="{A395913B-75A6-4BF8-BD65-63BBC3B0AE5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5" creationId="{6F2D22E6-7BEE-4399-9337-69339A5A1997}"/>
          </ac:inkMkLst>
        </pc:inkChg>
        <pc:inkChg chg="add del mod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56" creationId="{C7799861-E138-4830-B341-3221F75E4FE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8" creationId="{9AC4A25C-D992-43F8-819F-A5A3B8822CE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9" creationId="{20148B88-92F7-43CA-B957-434DB9B4F8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0" creationId="{40870A46-4EBF-4F3A-9EF6-B5F72DEAEF7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1" creationId="{BD63DFF0-176A-434C-9F2F-D0E0393C29D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2" creationId="{0710A9F0-741B-4CC8-8B86-564C874C60B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3" creationId="{441CD603-3B47-49DA-BBBF-EBF7A2710C0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4" creationId="{9769FC73-68BB-4175-A2C2-D06AC58F5E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5" creationId="{C68EAE4D-BCF6-4A5D-94F1-7B9B450B427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6" creationId="{DB9A8E8E-33E6-428D-84C0-D797D1C0E9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7" creationId="{F700C103-34DC-49EE-9CF8-91395E7D83E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68" creationId="{D3A3FEEA-9959-472F-A50F-F5059ABE01D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9" creationId="{FE30AD96-DFC8-4822-89ED-290F241DD3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0" creationId="{0848F1DC-8BF1-460C-AFBC-FE0B9477C18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1" creationId="{F32ABAE6-44C6-4583-AFCE-D8D729F45F5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2" creationId="{5B9AF9BC-A876-4E9C-BDFB-4247ECC0D5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3" creationId="{F60F0319-E295-45A1-80FE-9AE86B81C4A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4" creationId="{040A11B8-3602-4F58-AB61-F232E996348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5" creationId="{A61A2533-A9A6-431D-923D-73591E173900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76" creationId="{593BB6A7-01C5-49A9-9082-F364689FD97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7" creationId="{5F7182C3-1C3D-4574-90FD-EE148BB3F55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8" creationId="{F3B4A0B7-E518-410B-99D0-998BBA3A778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9" creationId="{67BCDDD4-2E3F-4F4D-BBCC-B8CFCA26EB4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0" creationId="{65403A05-70DF-4088-AAC8-B8A606EC4B6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1" creationId="{3EE26BAA-3F6F-43BB-853A-30B3781E35D7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82" creationId="{472D2ED8-5BB6-4379-8301-7712B537310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3" creationId="{41D18411-FB86-4155-9242-E8A7EBB006F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4" creationId="{00496AFA-CAA8-49E0-B21F-EFE63B78F81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5" creationId="{7F60742C-F82B-4705-B3C5-030910232B7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6" creationId="{C2538966-70F2-43AE-870A-B0EB49F6C4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7" creationId="{20D16A06-EC8B-49FE-AA12-4B8EF950D2A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9" creationId="{A735A501-FECA-422D-9C68-AE66BF72D8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0" creationId="{6DDEFB0E-BAF1-4417-B36B-AC9B8489F8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1" creationId="{15D3949D-2F4E-435F-AB33-C7FFE28867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2" creationId="{A9642D89-3128-47C7-817F-662A0316C5C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3" creationId="{79D42BFA-132E-46BE-8674-734F55C4950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4" creationId="{91EB8BB7-C26F-415E-8236-2254963B2E5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5" creationId="{C000AAF3-2911-457D-8720-54C5E77D0D2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6" creationId="{878E8747-AD07-4271-AC5B-C8ACCB97668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7" creationId="{601541F3-FB74-4DA4-B68B-F67F39FEB1A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8" creationId="{59DC9F2A-152E-4121-8F56-8FEA83D3DBE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9" creationId="{99551118-A15C-4908-9198-F925486157B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0" creationId="{058441B3-E892-4A68-94B1-5E75BD00046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1" creationId="{32A24340-D8CC-40B8-AE72-741E8B14897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2" creationId="{E09E3F91-68E2-44FB-AEFD-C126E35A554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3" creationId="{11EDC0B8-989A-4778-82DF-08B18E024ACD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105" creationId="{C05F2884-C962-44B8-95A3-1066653709F6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6" creationId="{C8D5A541-60BE-454D-8564-D172E0C9BA72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7" creationId="{B195DA09-CE1E-4B6B-973F-325E54FA976B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8" creationId="{7B901D36-E076-4E44-B30B-D5B53F36586D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9" creationId="{A5B0E802-0949-4FF9-BF35-032682D86818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10" creationId="{91941776-8368-47FF-9AE8-4EBF989DA61B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2" creationId="{E8A9618B-0019-4322-B9D0-4E67797A39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3" creationId="{A732A963-4A4F-427B-9D29-C21C489798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5" creationId="{8276623B-D51A-4D00-8342-4FB8BE57460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6" creationId="{F9632EC4-C975-4C8B-BB88-0EAC3BA43746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8" creationId="{62D37503-24AC-44A5-A074-77E2AEC9F06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9" creationId="{88AC2199-F3A7-422A-9C3E-27D4DEFA9101}"/>
          </ac:inkMkLst>
        </pc:inkChg>
        <pc:inkChg chg="add del">
          <ac:chgData name="Davide Romano" userId="c3ac3c10d9ce9e2a" providerId="LiveId" clId="{B14B8130-7782-43EB-987D-49D23A567CB4}" dt="2021-06-05T13:29:19.869" v="11159" actId="9405"/>
          <ac:inkMkLst>
            <pc:docMk/>
            <pc:sldMk cId="2262558534" sldId="262"/>
            <ac:inkMk id="121" creationId="{98FE28D0-480A-400F-ABAF-49208AD41452}"/>
          </ac:inkMkLst>
        </pc:inkChg>
        <pc:inkChg chg="add del">
          <ac:chgData name="Davide Romano" userId="c3ac3c10d9ce9e2a" providerId="LiveId" clId="{B14B8130-7782-43EB-987D-49D23A567CB4}" dt="2021-06-05T13:29:19.527" v="11158" actId="9405"/>
          <ac:inkMkLst>
            <pc:docMk/>
            <pc:sldMk cId="2262558534" sldId="262"/>
            <ac:inkMk id="122" creationId="{3EA04D12-96CD-4AE0-8711-5F353D09D834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04T09:29:27.939" v="9673" actId="207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4T09:29:27.939" v="9673" actId="20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04T09:21:30.358" v="9553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4T09:27:10.351" v="9652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4T09:26:56.509" v="9645" actId="20577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4T09:27:10.351" v="9652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4T09:29:20.116" v="9672" actId="2057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4T09:29:20.116" v="9672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05T16:41:28.033" v="11599" actId="313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05T16:41:28.033" v="11599" actId="313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02T10:37:26.429" v="5367" actId="255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2T10:37:26.429" v="5367" actId="255"/>
          <ac:spMkLst>
            <pc:docMk/>
            <pc:sldMk cId="2512718786" sldId="267"/>
            <ac:spMk id="3" creationId="{208110D2-D72A-4954-A9E7-B3348AD41880}"/>
          </ac:spMkLst>
        </pc:spChg>
      </pc:sldChg>
      <pc:sldChg chg="delSp modSp new mod">
        <pc:chgData name="Davide Romano" userId="c3ac3c10d9ce9e2a" providerId="LiveId" clId="{B14B8130-7782-43EB-987D-49D23A567CB4}" dt="2021-06-02T10:37:50.012" v="5381" actId="403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2T10:37:50.012" v="5381" actId="403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5T17:21:11.401" v="11770" actId="207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5T17:20:18.055" v="11749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5T17:21:11.401" v="11770" actId="207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modSp mod">
        <pc:chgData name="Davide Romano" userId="c3ac3c10d9ce9e2a" providerId="LiveId" clId="{B14B8130-7782-43EB-987D-49D23A567CB4}" dt="2021-06-02T14:48:12.838" v="6767" actId="20577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2T14:48:12.838" v="6767" actId="20577"/>
          <ac:spMkLst>
            <pc:docMk/>
            <pc:sldMk cId="59111166" sldId="271"/>
            <ac:spMk id="3" creationId="{43207D95-BE19-48A2-9AC7-26D59EA281A1}"/>
          </ac:spMkLst>
        </pc:spChg>
        <pc:spChg chg="add mod">
          <ac:chgData name="Davide Romano" userId="c3ac3c10d9ce9e2a" providerId="LiveId" clId="{B14B8130-7782-43EB-987D-49D23A567CB4}" dt="2021-06-02T13:28:27.974" v="6605" actId="1076"/>
          <ac:spMkLst>
            <pc:docMk/>
            <pc:sldMk cId="59111166" sldId="271"/>
            <ac:spMk id="5" creationId="{08CE9197-F09D-4608-9BB3-46D24FFBDCF3}"/>
          </ac:spMkLst>
        </pc:spChg>
      </pc:sldChg>
      <pc:sldChg chg="addSp delSp modSp new mod ord">
        <pc:chgData name="Davide Romano" userId="c3ac3c10d9ce9e2a" providerId="LiveId" clId="{B14B8130-7782-43EB-987D-49D23A567CB4}" dt="2021-06-05T17:21:54.056" v="11795" actId="20577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4T10:30:25.082" v="10541" actId="1076"/>
          <ac:spMkLst>
            <pc:docMk/>
            <pc:sldMk cId="4002604732" sldId="272"/>
            <ac:spMk id="2" creationId="{36E5CEDA-850E-4CB0-8FE4-4517A5FEEF25}"/>
          </ac:spMkLst>
        </pc:spChg>
        <pc:spChg chg="del mod">
          <ac:chgData name="Davide Romano" userId="c3ac3c10d9ce9e2a" providerId="LiveId" clId="{B14B8130-7782-43EB-987D-49D23A567CB4}" dt="2021-06-04T10:18:37.498" v="10003" actId="478"/>
          <ac:spMkLst>
            <pc:docMk/>
            <pc:sldMk cId="4002604732" sldId="272"/>
            <ac:spMk id="3" creationId="{337D7462-2DAC-4D99-89DA-74E7991B4067}"/>
          </ac:spMkLst>
        </pc:spChg>
        <pc:spChg chg="add mod">
          <ac:chgData name="Davide Romano" userId="c3ac3c10d9ce9e2a" providerId="LiveId" clId="{B14B8130-7782-43EB-987D-49D23A567CB4}" dt="2021-06-05T17:21:54.056" v="11795" actId="20577"/>
          <ac:spMkLst>
            <pc:docMk/>
            <pc:sldMk cId="4002604732" sldId="272"/>
            <ac:spMk id="4" creationId="{602FA3EC-2A86-4AD1-B355-294B7FE53763}"/>
          </ac:spMkLst>
        </pc:spChg>
      </pc:sldChg>
      <pc:sldChg chg="addSp modSp new mod">
        <pc:chgData name="Davide Romano" userId="c3ac3c10d9ce9e2a" providerId="LiveId" clId="{B14B8130-7782-43EB-987D-49D23A567CB4}" dt="2021-06-06T15:23:45.204" v="11896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06T15:23:45.204" v="11896" actId="20577"/>
          <ac:spMkLst>
            <pc:docMk/>
            <pc:sldMk cId="759608758" sldId="273"/>
            <ac:spMk id="3" creationId="{9E26B18A-41EE-40A9-9D3C-E59FEC7AA35D}"/>
          </ac:spMkLst>
        </pc:spChg>
        <pc:spChg chg="add mod">
          <ac:chgData name="Davide Romano" userId="c3ac3c10d9ce9e2a" providerId="LiveId" clId="{B14B8130-7782-43EB-987D-49D23A567CB4}" dt="2021-06-02T17:40:27.315" v="6774" actId="20577"/>
          <ac:spMkLst>
            <pc:docMk/>
            <pc:sldMk cId="759608758" sldId="273"/>
            <ac:spMk id="4" creationId="{A1B3D0BC-4DB4-420F-8797-6533C6FBEF9E}"/>
          </ac:spMkLst>
        </pc:spChg>
      </pc:sldChg>
      <pc:sldChg chg="modSp mod ord">
        <pc:chgData name="Davide Romano" userId="c3ac3c10d9ce9e2a" providerId="LiveId" clId="{B14B8130-7782-43EB-987D-49D23A567CB4}" dt="2021-06-05T16:22:07.778" v="11482" actId="313"/>
        <pc:sldMkLst>
          <pc:docMk/>
          <pc:sldMk cId="3559874528" sldId="274"/>
        </pc:sldMkLst>
        <pc:spChg chg="mod">
          <ac:chgData name="Davide Romano" userId="c3ac3c10d9ce9e2a" providerId="LiveId" clId="{B14B8130-7782-43EB-987D-49D23A567CB4}" dt="2021-06-05T16:22:07.778" v="11482" actId="313"/>
          <ac:spMkLst>
            <pc:docMk/>
            <pc:sldMk cId="3559874528" sldId="274"/>
            <ac:spMk id="2" creationId="{84FBF444-9288-4579-8734-36339035B881}"/>
          </ac:spMkLst>
        </pc:spChg>
      </pc:sldChg>
      <pc:sldChg chg="addSp modSp mod">
        <pc:chgData name="Davide Romano" userId="c3ac3c10d9ce9e2a" providerId="LiveId" clId="{B14B8130-7782-43EB-987D-49D23A567CB4}" dt="2021-06-05T17:22:10.686" v="11800" actId="20577"/>
        <pc:sldMkLst>
          <pc:docMk/>
          <pc:sldMk cId="2082295682" sldId="275"/>
        </pc:sldMkLst>
        <pc:spChg chg="add mod">
          <ac:chgData name="Davide Romano" userId="c3ac3c10d9ce9e2a" providerId="LiveId" clId="{B14B8130-7782-43EB-987D-49D23A567CB4}" dt="2021-06-04T10:41:32.895" v="11134" actId="1076"/>
          <ac:spMkLst>
            <pc:docMk/>
            <pc:sldMk cId="2082295682" sldId="275"/>
            <ac:spMk id="3" creationId="{18065B3D-8C6E-498E-8910-B3438E5BAB38}"/>
          </ac:spMkLst>
        </pc:spChg>
        <pc:spChg chg="mod">
          <ac:chgData name="Davide Romano" userId="c3ac3c10d9ce9e2a" providerId="LiveId" clId="{B14B8130-7782-43EB-987D-49D23A567CB4}" dt="2021-06-05T17:22:10.686" v="11800" actId="20577"/>
          <ac:spMkLst>
            <pc:docMk/>
            <pc:sldMk cId="2082295682" sldId="275"/>
            <ac:spMk id="4" creationId="{602FA3EC-2A86-4AD1-B355-294B7FE53763}"/>
          </ac:spMkLst>
        </pc:spChg>
      </pc:sldChg>
      <pc:sldChg chg="delSp modSp mod">
        <pc:chgData name="Davide Romano" userId="c3ac3c10d9ce9e2a" providerId="LiveId" clId="{B14B8130-7782-43EB-987D-49D23A567CB4}" dt="2021-06-06T15:27:37.520" v="11919" actId="403"/>
        <pc:sldMkLst>
          <pc:docMk/>
          <pc:sldMk cId="481757856" sldId="276"/>
        </pc:sldMkLst>
        <pc:spChg chg="del">
          <ac:chgData name="Davide Romano" userId="c3ac3c10d9ce9e2a" providerId="LiveId" clId="{B14B8130-7782-43EB-987D-49D23A567CB4}" dt="2021-06-05T17:33:06.993" v="11817" actId="478"/>
          <ac:spMkLst>
            <pc:docMk/>
            <pc:sldMk cId="481757856" sldId="276"/>
            <ac:spMk id="2" creationId="{CCC478D7-A4BF-4F10-AD4C-7478E9C4EAD1}"/>
          </ac:spMkLst>
        </pc:spChg>
        <pc:spChg chg="mod">
          <ac:chgData name="Davide Romano" userId="c3ac3c10d9ce9e2a" providerId="LiveId" clId="{B14B8130-7782-43EB-987D-49D23A567CB4}" dt="2021-06-06T15:27:37.520" v="11919" actId="403"/>
          <ac:spMkLst>
            <pc:docMk/>
            <pc:sldMk cId="481757856" sldId="276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5T17:33:23.438" v="11857" actId="1076"/>
          <ac:spMkLst>
            <pc:docMk/>
            <pc:sldMk cId="481757856" sldId="276"/>
            <ac:spMk id="6" creationId="{AF724172-295E-46FF-B497-74462AA6CF2A}"/>
          </ac:spMkLst>
        </pc:spChg>
        <pc:spChg chg="del">
          <ac:chgData name="Davide Romano" userId="c3ac3c10d9ce9e2a" providerId="LiveId" clId="{B14B8130-7782-43EB-987D-49D23A567CB4}" dt="2021-06-05T17:32:43.086" v="11808" actId="478"/>
          <ac:spMkLst>
            <pc:docMk/>
            <pc:sldMk cId="481757856" sldId="276"/>
            <ac:spMk id="7" creationId="{3255F5B4-723B-415F-BD72-C616395BA102}"/>
          </ac:spMkLst>
        </pc:spChg>
        <pc:spChg chg="del mod">
          <ac:chgData name="Davide Romano" userId="c3ac3c10d9ce9e2a" providerId="LiveId" clId="{B14B8130-7782-43EB-987D-49D23A567CB4}" dt="2021-06-05T17:32:47.928" v="11811" actId="478"/>
          <ac:spMkLst>
            <pc:docMk/>
            <pc:sldMk cId="481757856" sldId="276"/>
            <ac:spMk id="8" creationId="{0FFF603D-C33B-42AF-9A91-BCA1C662274B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9" creationId="{94E5A92D-84F2-4CC6-B4C0-4F03652DF892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0" creationId="{A0179B4B-D30E-4233-988B-83A42B69A71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1" creationId="{523B4FBB-3B63-44B9-94FF-4F7925E557BC}"/>
          </ac:spMkLst>
        </pc:spChg>
        <pc:spChg chg="del">
          <ac:chgData name="Davide Romano" userId="c3ac3c10d9ce9e2a" providerId="LiveId" clId="{B14B8130-7782-43EB-987D-49D23A567CB4}" dt="2021-06-05T17:32:49.247" v="11812" actId="478"/>
          <ac:spMkLst>
            <pc:docMk/>
            <pc:sldMk cId="481757856" sldId="276"/>
            <ac:spMk id="12" creationId="{1BCA5EC5-79BD-453B-B030-9A68B4EA7CA0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3" creationId="{DD80EDEF-DF2C-40F2-9471-73653433E60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4" creationId="{8AE3BF7C-451E-46A8-96E1-E962A3FAA25D}"/>
          </ac:spMkLst>
        </pc:spChg>
      </pc:sldChg>
      <pc:sldChg chg="delSp new del mod">
        <pc:chgData name="Davide Romano" userId="c3ac3c10d9ce9e2a" providerId="LiveId" clId="{B14B8130-7782-43EB-987D-49D23A567CB4}" dt="2021-06-05T17:32:33.489" v="11807" actId="47"/>
        <pc:sldMkLst>
          <pc:docMk/>
          <pc:sldMk cId="3739782397" sldId="276"/>
        </pc:sldMkLst>
        <pc:spChg chg="del">
          <ac:chgData name="Davide Romano" userId="c3ac3c10d9ce9e2a" providerId="LiveId" clId="{B14B8130-7782-43EB-987D-49D23A567CB4}" dt="2021-06-05T17:32:26.224" v="11805" actId="478"/>
          <ac:spMkLst>
            <pc:docMk/>
            <pc:sldMk cId="3739782397" sldId="276"/>
            <ac:spMk id="2" creationId="{ECA2A098-1635-4129-A7DC-22C8B776EDAC}"/>
          </ac:spMkLst>
        </pc:spChg>
        <pc:spChg chg="del">
          <ac:chgData name="Davide Romano" userId="c3ac3c10d9ce9e2a" providerId="LiveId" clId="{B14B8130-7782-43EB-987D-49D23A567CB4}" dt="2021-06-05T17:32:27.108" v="11806" actId="478"/>
          <ac:spMkLst>
            <pc:docMk/>
            <pc:sldMk cId="3739782397" sldId="276"/>
            <ac:spMk id="3" creationId="{14472FB9-642A-498A-A189-B94F0C1B6181}"/>
          </ac:spMkLst>
        </pc:spChg>
      </pc:sldChg>
      <pc:sldChg chg="modSp new mod">
        <pc:chgData name="Davide Romano" userId="c3ac3c10d9ce9e2a" providerId="LiveId" clId="{B14B8130-7782-43EB-987D-49D23A567CB4}" dt="2021-06-06T17:26:31.842" v="12182" actId="20577"/>
        <pc:sldMkLst>
          <pc:docMk/>
          <pc:sldMk cId="3546326302" sldId="277"/>
        </pc:sldMkLst>
        <pc:spChg chg="mod">
          <ac:chgData name="Davide Romano" userId="c3ac3c10d9ce9e2a" providerId="LiveId" clId="{B14B8130-7782-43EB-987D-49D23A567CB4}" dt="2021-06-06T16:37:32.566" v="11946" actId="20577"/>
          <ac:spMkLst>
            <pc:docMk/>
            <pc:sldMk cId="3546326302" sldId="277"/>
            <ac:spMk id="2" creationId="{1706A7DC-0D5B-4B29-868A-2F591C74EE8D}"/>
          </ac:spMkLst>
        </pc:spChg>
        <pc:spChg chg="mod">
          <ac:chgData name="Davide Romano" userId="c3ac3c10d9ce9e2a" providerId="LiveId" clId="{B14B8130-7782-43EB-987D-49D23A567CB4}" dt="2021-06-06T17:26:31.842" v="12182" actId="20577"/>
          <ac:spMkLst>
            <pc:docMk/>
            <pc:sldMk cId="3546326302" sldId="277"/>
            <ac:spMk id="3" creationId="{AEB66FC2-C8C8-444C-881F-77F0B81C3594}"/>
          </ac:spMkLst>
        </pc:spChg>
      </pc:sldChg>
    </pc:docChg>
  </pc:docChgLst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7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19,'-2'0,"1"0,-1 0,1 1,-1-1,1 0,-1 0,1 1,0-1,-1 1,1-1,-1 1,1 0,0-1,-1 1,1 0,0 0,0 0,0 0,0 0,0 0,0 0,0 1,0-1,0 0,0 0,1 1,-1-1,1 1,-1-1,1 0,-1 1,1-1,0 1,-1-1,1 1,0-1,0 1,0-1,1 1,-1-1,0 1,1 1,-1 1,1 0,0-1,0 1,0 0,0-1,1 1,-1-1,1 1,0-1,0 0,0 0,1 1,-1-2,1 1,-1 0,5 3,-6-5,1 0,0 1,-1-1,1 0,0 0,0 0,-1 0,1-1,0 1,0 0,0-1,0 0,0 1,0-1,0 0,0 0,0 0,0 0,0 0,0 0,0-1,0 1,0-1,0 1,0-1,-1 0,1 0,0 0,0 0,-1 0,1 0,0 0,-1-1,1 1,0-2,0 0,-1 0,1 0,-1 0,0 0,0 0,0 0,-1 0,1-1,-1 1,1 0,-1 0,0-1,-1 1,1 0,0 0,-1-1,0 1,0 0,0 0,0 0,-3-5,2 5,-1-1,0 1,0 0,0-1,0 1,0 1,0-1,-1 0,0 1,1 0,-1 0,0 0,0 0,0 1,0 0,0-1,-1 1,1 1,0-1,-8 0,-3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8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83,'0'-2,"0"-5,0-4,0-3,0-2,0-1,0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0,'3'0,"4"0,4 0,0 3,-2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0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66 145,'0'-3,"0"-3,0-5,0-3,3 1,1-1,0 0,2-1,0-2,-3 3,-7 4,-4 3,-5 3,-2 2,-2 2,-2 0,3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1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73 299,'0'-3,"-3"-1,-1-3,-3-3,-3-6,-3 0,1-1,2 0,3 0,3-1,2-2,1-2,1-2,1-1,-1 1,1 2,-1 1,0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2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0,'6'6,"-1"1,-1 0,1 0,-1 0,0 0,-1 1,0-1,4 16,14 68,-18-72,0-3,0 1,-1-1,-1 0,-1 19,0-32,0 0,0 0,0-1,-1 1,1 0,-1-1,0 1,1 0,-1-1,-1 1,1-1,0 1,0-1,-1 0,1 0,-1 1,0-1,0 0,0 0,0-1,0 1,0 0,0-1,-1 1,1-1,0 0,-1 0,1 1,-1-2,0 1,1 0,-5 0,-7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3AC9-ADD0-4178-8AD1-257600409AB3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5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06/06/2021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11430764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 set di icone sono i gruppi di icone che vengono poi utilizzate dalle squadre nelle partite. Quindi un'icona di una squadra fa parte di un set di icone.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Le icone delle squadre sono le pedine delle squadre sulle caselle.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Noi teniamo traccia solo della somma dei lanci di dadi ad ogni turno. Non salviamo i risultati specifici di ogni dado.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Turno è identificato con numero turno e l'identificatore di squadra. Ogni istanza corrisponde al turno di una specifica squadra.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Ogni quiz in un determinato gioco può avere il suo tempo massimo di risposta, e questo tempo dipende solo dal quiz e dal gioco.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L' entità "risposte utente" serve a salvare le consegne che ogni utente fa (che contiene o le risposte ai quiz o il file di risposta al task), però le risposte non possono essere riconducibili alla partita o al turno in cui sono state consegnate. 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Le risposte finali delle squadre a ogni turno sono selezionate dalle istanze di risposte utenti tramite l'associazione Scelta. Come viene scelta la consegna della squadra dipende se una sfida e moderata o meno e se la casella contiene quiz o task. </a:t>
            </a:r>
            <a:endParaRPr lang="it-IT" b="0" i="0" dirty="0">
              <a:effectLst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Calibri"/>
              </a:rPr>
              <a:t>Le risposte per un quiz sono corrette se hanno punteggio positivo e sbagliate se hanno punteggio 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tempo massimo di risposta per un quiz dipende dal gioco e dal quiz</a:t>
            </a:r>
            <a:endParaRPr lang="it-IT" dirty="0">
              <a:solidFill>
                <a:srgbClr val="000000"/>
              </a:solidFill>
              <a:cs typeface="Calibri"/>
            </a:endParaRPr>
          </a:p>
          <a:p>
            <a:endParaRPr lang="it-IT" sz="1000" b="1" u="sng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dirty="0">
                <a:cs typeface="Calibri"/>
              </a:rPr>
              <a:t>TASK</a:t>
            </a:r>
          </a:p>
          <a:p>
            <a:r>
              <a:rPr lang="it-IT" sz="1600" dirty="0">
                <a:cs typeface="Calibri"/>
              </a:rPr>
              <a:t>ID -&gt; PUNTEGGIO </a:t>
            </a:r>
          </a:p>
          <a:p>
            <a:pPr algn="l"/>
            <a:r>
              <a:rPr lang="it-IT" sz="1600" dirty="0">
                <a:cs typeface="Calibri"/>
              </a:rPr>
              <a:t>ID -&gt; TESTO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QUIZ</a:t>
            </a:r>
          </a:p>
          <a:p>
            <a:pPr algn="l"/>
            <a:r>
              <a:rPr lang="it-IT" sz="1600" dirty="0">
                <a:cs typeface="Calibri"/>
              </a:rPr>
              <a:t>ID -&gt; IMMAGINE</a:t>
            </a:r>
          </a:p>
          <a:p>
            <a:pPr algn="just"/>
            <a:r>
              <a:rPr lang="it-IT" sz="1600" dirty="0">
                <a:cs typeface="Calibri"/>
              </a:rPr>
              <a:t>ID -&gt; TESTO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DADI</a:t>
            </a:r>
          </a:p>
          <a:p>
            <a:pPr algn="l"/>
            <a:r>
              <a:rPr lang="it-IT" sz="1600" dirty="0">
                <a:cs typeface="Calibri"/>
              </a:rPr>
              <a:t>ID -&gt; GIOCO</a:t>
            </a:r>
          </a:p>
          <a:p>
            <a:pPr algn="l"/>
            <a:r>
              <a:rPr lang="it-IT" sz="1600" dirty="0">
                <a:cs typeface="Calibri"/>
              </a:rPr>
              <a:t>ID -&gt; </a:t>
            </a:r>
            <a:r>
              <a:rPr lang="it-IT" sz="1600">
                <a:cs typeface="Calibri"/>
              </a:rPr>
              <a:t>MINIMO</a:t>
            </a:r>
          </a:p>
          <a:p>
            <a:pPr algn="l"/>
            <a:r>
              <a:rPr lang="it-IT" sz="1600" dirty="0">
                <a:cs typeface="Calibri"/>
              </a:rPr>
              <a:t>ID-&gt; </a:t>
            </a:r>
            <a:r>
              <a:rPr lang="it-IT" sz="1600">
                <a:cs typeface="Calibri"/>
              </a:rPr>
              <a:t>MASSIMO</a:t>
            </a:r>
            <a:endParaRPr lang="it-IT" sz="1600" dirty="0">
              <a:cs typeface="Calibri"/>
            </a:endParaRP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SFIDE</a:t>
            </a:r>
          </a:p>
          <a:p>
            <a:pPr algn="l"/>
            <a:r>
              <a:rPr lang="it-IT" sz="1600" dirty="0">
                <a:cs typeface="Calibri"/>
              </a:rPr>
              <a:t>ID -&gt; GIOCO</a:t>
            </a:r>
          </a:p>
          <a:p>
            <a:pPr algn="l"/>
            <a:r>
              <a:rPr lang="it-IT" sz="1600" dirty="0">
                <a:cs typeface="Calibri"/>
              </a:rPr>
              <a:t>ID -&gt; N_SQUADRE</a:t>
            </a:r>
          </a:p>
          <a:p>
            <a:pPr algn="l"/>
            <a:r>
              <a:rPr lang="it-IT" sz="1600" dirty="0">
                <a:cs typeface="Calibri"/>
              </a:rPr>
              <a:t>ID -&gt; DATA</a:t>
            </a:r>
          </a:p>
          <a:p>
            <a:pPr algn="l"/>
            <a:r>
              <a:rPr lang="it-IT" sz="1600" dirty="0">
                <a:cs typeface="Calibri"/>
              </a:rPr>
              <a:t>ID -&gt; ORARIO</a:t>
            </a:r>
          </a:p>
          <a:p>
            <a:pPr algn="l"/>
            <a:r>
              <a:rPr lang="it-IT" sz="1600" dirty="0">
                <a:cs typeface="Calibri"/>
              </a:rPr>
              <a:t>ID -&gt; DURATAMAX</a:t>
            </a:r>
          </a:p>
          <a:p>
            <a:pPr algn="l"/>
            <a:r>
              <a:rPr lang="it-IT" sz="1600" dirty="0">
                <a:cs typeface="Calibri"/>
              </a:rPr>
              <a:t>ID -&gt;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GIOCA_IN</a:t>
            </a:r>
          </a:p>
          <a:p>
            <a:r>
              <a:rPr lang="it-IT" sz="1600" dirty="0"/>
              <a:t>EMAIL NOME SFIDA-&gt; RUOLO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r>
              <a:rPr lang="it-IT" sz="2000" b="1" dirty="0"/>
              <a:t>CONSEGNE_UTENTI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ID_CONSEGNA -&gt; UTENTE</a:t>
            </a:r>
            <a:endParaRPr lang="it-IT" sz="1600" dirty="0">
              <a:cs typeface="Calibri"/>
            </a:endParaRPr>
          </a:p>
          <a:p>
            <a:r>
              <a:rPr lang="it-IT" sz="1600" dirty="0"/>
              <a:t>ID_CONSEGNA -&gt; TASK</a:t>
            </a:r>
            <a:endParaRPr lang="it-IT" sz="1600" dirty="0">
              <a:cs typeface="Calibri"/>
            </a:endParaRPr>
          </a:p>
          <a:p>
            <a:r>
              <a:rPr lang="it-IT" sz="1600" dirty="0"/>
              <a:t>ID_CONSEGNA -&gt; FILE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EMAIL -&gt; NICKNAME, COGNOME, DATA_N, NOME</a:t>
            </a:r>
          </a:p>
          <a:p>
            <a:endParaRPr lang="it-IT" sz="1600" dirty="0"/>
          </a:p>
          <a:p>
            <a:pPr algn="l"/>
            <a:r>
              <a:rPr lang="it-IT" sz="2000" b="1" dirty="0">
                <a:cs typeface="Calibri"/>
              </a:rPr>
              <a:t>PODIO</a:t>
            </a:r>
          </a:p>
          <a:p>
            <a:pPr algn="l"/>
            <a:r>
              <a:rPr lang="it-IT" sz="1600" dirty="0">
                <a:cs typeface="Calibri"/>
              </a:rPr>
              <a:t>POSIZIONE SFIDA-&gt; X, Y, ICONA_SQUADRA</a:t>
            </a:r>
          </a:p>
          <a:p>
            <a:endParaRPr lang="it-IT" sz="1600" dirty="0"/>
          </a:p>
          <a:p>
            <a:r>
              <a:rPr lang="it-IT" sz="2000" b="1" dirty="0"/>
              <a:t>CONSEGNE_QUIZ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Non ci sono dipendenze funzionali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r>
              <a:rPr lang="it-IT" sz="2000" b="1" dirty="0"/>
              <a:t>DADI_SQUADRE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Non ci sono dipendenze funzionali</a:t>
            </a:r>
            <a:endParaRPr lang="it-IT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Calibri"/>
              </a:rPr>
              <a:t>RISPOSTE QUIZ</a:t>
            </a:r>
          </a:p>
          <a:p>
            <a:endParaRPr lang="it-IT" sz="1600" dirty="0">
              <a:cs typeface="Calibri"/>
            </a:endParaRPr>
          </a:p>
          <a:p>
            <a:r>
              <a:rPr lang="it-IT" sz="1600" dirty="0">
                <a:cs typeface="Calibri"/>
              </a:rPr>
              <a:t>NRISPOSTA, QUIZ -&gt; PUNTEGGIO</a:t>
            </a:r>
          </a:p>
          <a:p>
            <a:r>
              <a:rPr lang="it-IT" sz="1600" dirty="0">
                <a:ea typeface="+mn-lt"/>
                <a:cs typeface="+mn-lt"/>
              </a:rPr>
              <a:t>NRISPOSTA, QUIZ </a:t>
            </a:r>
            <a:r>
              <a:rPr lang="it-IT" sz="1600" dirty="0">
                <a:cs typeface="Calibri"/>
              </a:rPr>
              <a:t>-&gt; TESTO</a:t>
            </a:r>
            <a:endParaRPr lang="it-IT" sz="1600" dirty="0"/>
          </a:p>
          <a:p>
            <a:r>
              <a:rPr lang="it-IT" sz="1600" dirty="0">
                <a:ea typeface="+mn-lt"/>
                <a:cs typeface="+mn-lt"/>
              </a:rPr>
              <a:t>NRISPOSTA, QUIZ</a:t>
            </a:r>
            <a:r>
              <a:rPr lang="it-IT" sz="1600" dirty="0">
                <a:cs typeface="Calibri"/>
              </a:rPr>
              <a:t> -&gt; IMMAGINE</a:t>
            </a:r>
          </a:p>
          <a:p>
            <a:endParaRPr lang="it-IT" sz="1600" dirty="0">
              <a:cs typeface="Calibri"/>
            </a:endParaRPr>
          </a:p>
          <a:p>
            <a:r>
              <a:rPr lang="it-IT" sz="2000" b="1" dirty="0">
                <a:cs typeface="Calibri"/>
              </a:rPr>
              <a:t>TURNI (NON è in BCNF)</a:t>
            </a:r>
          </a:p>
          <a:p>
            <a:r>
              <a:rPr lang="it-IT" sz="1600" dirty="0">
                <a:cs typeface="Calibri"/>
              </a:rPr>
              <a:t>N_TURNO, SFIDA, SQUADRA-&gt; TEMPO_DI_RISPOSTA</a:t>
            </a:r>
            <a:endParaRPr lang="it-IT" sz="1600" dirty="0"/>
          </a:p>
          <a:p>
            <a:r>
              <a:rPr lang="it-IT" sz="1600" dirty="0">
                <a:ea typeface="+mn-lt"/>
                <a:cs typeface="+mn-lt"/>
              </a:rPr>
              <a:t>N_TURNO, SFIDA, SQUADRA-&gt; PUNTEGGIO_CASELLA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LANCIO_DADI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PUNTEGGIO_CORRENTE</a:t>
            </a:r>
          </a:p>
          <a:p>
            <a:r>
              <a:rPr lang="it-IT" sz="1600" dirty="0">
                <a:ea typeface="+mn-lt"/>
                <a:cs typeface="+mn-lt"/>
              </a:rPr>
              <a:t>N_TURNO, SFIDA, SQUADRA-&gt; CONSEGNA_SQUADRA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N_ORDINE</a:t>
            </a:r>
            <a:endParaRPr lang="it-IT" sz="1600" dirty="0">
              <a:ea typeface="+mn-lt"/>
              <a:cs typeface="+mn-lt"/>
            </a:endParaRPr>
          </a:p>
          <a:p>
            <a:r>
              <a:rPr lang="it-IT" sz="1600" dirty="0">
                <a:solidFill>
                  <a:srgbClr val="FF0000"/>
                </a:solidFill>
                <a:ea typeface="+mn-lt"/>
                <a:cs typeface="+mn-lt"/>
              </a:rPr>
              <a:t>N_TURNO, SFIDA, SQUADRA-&gt; GIOCO</a:t>
            </a:r>
          </a:p>
          <a:p>
            <a:r>
              <a:rPr lang="it-IT" sz="1600" dirty="0">
                <a:solidFill>
                  <a:srgbClr val="FF0000"/>
                </a:solidFill>
                <a:ea typeface="+mn-lt"/>
                <a:cs typeface="+mn-lt"/>
              </a:rPr>
              <a:t>SFIDA-&gt; GIOCO</a:t>
            </a:r>
          </a:p>
          <a:p>
            <a:r>
              <a:rPr lang="it-IT" sz="1600" dirty="0">
                <a:cs typeface="Calibri"/>
              </a:rPr>
              <a:t>CONSEGNA_SQUADRA-&gt;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, SFIDA, TEMPO_DI_RISPOSTA, PUNTEGGIO_CASELLA, PUNTEGGIO_CORRENTE, LANCIO_DADI, N_TURNO, GIOCO, N_ORDINE</a:t>
            </a:r>
          </a:p>
          <a:p>
            <a:endParaRPr lang="it-IT" sz="1600" dirty="0">
              <a:highlight>
                <a:srgbClr val="FFFF00"/>
              </a:highlight>
              <a:cs typeface="Calibri"/>
            </a:endParaRPr>
          </a:p>
          <a:p>
            <a:endParaRPr lang="it-IT" sz="1600" dirty="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182165" y="67649"/>
            <a:ext cx="11863488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 panose="020F0502020204030204"/>
              </a:rPr>
              <a:t>SLIDE PER QUANDO NON RIESCO A PARLARE:</a:t>
            </a:r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highlight>
                  <a:srgbClr val="FFFF00"/>
                </a:highlight>
                <a:ea typeface="+mn-lt"/>
                <a:cs typeface="+mn-lt"/>
              </a:rPr>
              <a:t>REMINDER: NON APPROPIATEVI DELLA MIA SLIDE.</a:t>
            </a:r>
          </a:p>
          <a:p>
            <a:endParaRPr lang="it-IT" dirty="0">
              <a:highlight>
                <a:srgbClr val="FFFF00"/>
              </a:highlight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INTERVAL : Rappresenta una durata temporale in riferimento ad uno o pi`udei qualificatori traYEAR,MONTH,DAY,HOUR,MINUTEeSECOND. I valori diquesto tipo sono rappresentati dalla parola chiaveINTERVALseguita da unastringa che caratterizza la durata in termini di uno o due qualificatori.Sesono presenti due qualificatori, il primo `e pi`u ampio del secondo ed i duesono separati dalla parola chiaveTO. In realt`a, a seconda dei qualificatoriutilizzati, distinguiamo tra intervalliyear-monthed intervalliday-time. Adesempio,INTERVAL ’3’ YEARrappresenta un intervallo di durata 3 anni,INTERVAL ’3-11’ YEAR TO MONTHrappresenta un intervallo di durata 3 an-ni ed 11 mesi, mentreINTERVAL ’36 22:30’ DAY TO MINUTE rappresenta un intervallo di durata 36 giorni, 22 ore e 30 minuti</a:t>
            </a:r>
            <a:endParaRPr lang="it-IT" dirty="0"/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cs typeface="Calibri" panose="020F0502020204030204"/>
              </a:rPr>
              <a:t>-</a:t>
            </a:r>
            <a:r>
              <a:rPr lang="it-IT" dirty="0">
                <a:solidFill>
                  <a:srgbClr val="7030A0"/>
                </a:solidFill>
                <a:cs typeface="Calibri" panose="020F0502020204030204"/>
              </a:rPr>
              <a:t>dal libro di BD</a:t>
            </a:r>
          </a:p>
          <a:p>
            <a:endParaRPr lang="it-IT" dirty="0">
              <a:solidFill>
                <a:srgbClr val="7030A0"/>
              </a:solidFill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HOUR_MINUTE  ‘HOURS:MINUTES’</a:t>
            </a:r>
          </a:p>
          <a:p>
            <a:r>
              <a:rPr lang="it-IT" dirty="0">
                <a:ea typeface="+mn-lt"/>
                <a:cs typeface="+mn-lt"/>
              </a:rPr>
              <a:t>HOUR_SECOND  ‘HOURS:MINUTES:SECONDS’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DAY_SECOND ‘DAYS HOURS:MINUTES:SECONDS’</a:t>
            </a:r>
            <a:endParaRPr lang="it-IT" dirty="0"/>
          </a:p>
          <a:p>
            <a:r>
              <a:rPr lang="it-IT" dirty="0">
                <a:cs typeface="Calibri" panose="020F0502020204030204"/>
              </a:rPr>
              <a:t>MONTH_SECOND ‘MONTH-DAYS HOURS:MINUTES:SECONDS’</a:t>
            </a:r>
          </a:p>
          <a:p>
            <a:r>
              <a:rPr lang="it-IT" dirty="0">
                <a:cs typeface="Calibri" panose="020F0502020204030204"/>
              </a:rPr>
              <a:t>Forse potrebbe essere MONTH TO SECOND. FORSE</a:t>
            </a: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cs typeface="Calibri" panose="020F0502020204030204"/>
              </a:rPr>
              <a:t>READY.</a:t>
            </a: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 dirty="0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688975"/>
            <a:ext cx="10932695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TURNI sarebbe da decomporre in PID_GID e TURNO_SQUADRA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PID_GID(</a:t>
            </a:r>
            <a:r>
              <a:rPr lang="it-IT" sz="1800" u="sng" dirty="0"/>
              <a:t>SFIDA</a:t>
            </a:r>
            <a:r>
              <a:rPr lang="it-IT" sz="1800" dirty="0"/>
              <a:t>, GIOCO</a:t>
            </a:r>
            <a:r>
              <a:rPr lang="it-IT" sz="1800" baseline="30000" dirty="0"/>
              <a:t>GIOCO</a:t>
            </a:r>
            <a:r>
              <a:rPr lang="it-IT" sz="1800" dirty="0">
                <a:ea typeface="+mn-lt"/>
                <a:cs typeface="+mn-lt"/>
              </a:rPr>
              <a:t> ) </a:t>
            </a:r>
            <a:r>
              <a:rPr lang="it-IT" sz="1600" dirty="0">
                <a:solidFill>
                  <a:srgbClr val="7030A0"/>
                </a:solidFill>
                <a:ea typeface="+mn-lt"/>
                <a:cs typeface="+mn-lt"/>
              </a:rPr>
              <a:t>*(E’ l’equivalente di SFIDE senza gli altri attributi, quindi non servirebbe neanche creare PID_GID)</a:t>
            </a:r>
          </a:p>
          <a:p>
            <a:pPr marL="0" indent="0">
              <a:buNone/>
            </a:pPr>
            <a:r>
              <a:rPr lang="it-IT" sz="1800" dirty="0">
                <a:ea typeface="+mn-lt"/>
                <a:cs typeface="+mn-lt"/>
              </a:rPr>
              <a:t>TURNO_SQUADRA(</a:t>
            </a:r>
            <a:r>
              <a:rPr lang="it-IT" sz="1800" u="sng" dirty="0">
                <a:ea typeface="+mn-lt"/>
                <a:cs typeface="+mn-lt"/>
              </a:rPr>
              <a:t>N_TURNO, PID</a:t>
            </a:r>
            <a:r>
              <a:rPr lang="it-IT" sz="1800" u="sng" baseline="30000" dirty="0">
                <a:ea typeface="+mn-lt"/>
                <a:cs typeface="+mn-lt"/>
              </a:rPr>
              <a:t>SQUADRE</a:t>
            </a:r>
            <a:r>
              <a:rPr lang="it-IT" sz="1800" u="sng" dirty="0">
                <a:ea typeface="+mn-lt"/>
                <a:cs typeface="+mn-lt"/>
              </a:rPr>
              <a:t>, NOME</a:t>
            </a:r>
            <a:r>
              <a:rPr lang="it-IT" sz="1800" u="sng" baseline="30000" dirty="0">
                <a:ea typeface="+mn-lt"/>
                <a:cs typeface="+mn-lt"/>
              </a:rPr>
              <a:t>SQUADRE</a:t>
            </a:r>
            <a:r>
              <a:rPr lang="it-IT" sz="1800" u="sng" dirty="0">
                <a:ea typeface="+mn-lt"/>
                <a:cs typeface="+mn-lt"/>
              </a:rPr>
              <a:t>,</a:t>
            </a:r>
            <a:r>
              <a:rPr lang="it-IT" sz="1800" dirty="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 dirty="0">
                <a:ea typeface="+mn-lt"/>
                <a:cs typeface="+mn-lt"/>
              </a:rPr>
              <a:t>RISPOSTE UTENTI</a:t>
            </a:r>
            <a:r>
              <a:rPr lang="it-IT" sz="1800" dirty="0">
                <a:ea typeface="+mn-lt"/>
                <a:cs typeface="+mn-lt"/>
              </a:rPr>
              <a:t>, N_Ordine</a:t>
            </a:r>
            <a:r>
              <a:rPr lang="it-IT" sz="1800" baseline="30000" dirty="0">
                <a:ea typeface="+mn-lt"/>
                <a:cs typeface="+mn-lt"/>
              </a:rPr>
              <a:t>CASELLA</a:t>
            </a:r>
            <a:r>
              <a:rPr lang="it-IT" sz="1800" dirty="0">
                <a:ea typeface="+mn-lt"/>
                <a:cs typeface="+mn-lt"/>
              </a:rPr>
              <a:t> )</a:t>
            </a: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 dirty="0"/>
              <a:t>Dopo aver trovato tutte le dipendenze funzionali delle nostre relazioni abbiamo scoperto nuove chiavi alternative come</a:t>
            </a:r>
          </a:p>
          <a:p>
            <a:r>
              <a:rPr lang="it-IT" dirty="0"/>
              <a:t>EMAIL per UTENTI oppure ID_CONSEGNA per TURNI.</a:t>
            </a:r>
          </a:p>
          <a:p>
            <a:r>
              <a:rPr lang="it-IT" dirty="0"/>
              <a:t>Inoltre abbiamo scoperto che la relazione TURNI non era normalizzata visto che conteneva la dipendenza Sfida -&gt; Gioco, visto che Sfida non è una chiave per TURNI.</a:t>
            </a:r>
          </a:p>
          <a:p>
            <a:r>
              <a:rPr lang="it-IT" dirty="0">
                <a:solidFill>
                  <a:srgbClr val="FF0000"/>
                </a:solidFill>
              </a:rPr>
              <a:t>In ogni caso lasciamo lo schema così perché Gioco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75"/>
            <a:ext cx="10515600" cy="60597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it-IT" sz="1800" dirty="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 dirty="0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 dirty="0">
                <a:latin typeface="Calibri"/>
                <a:cs typeface="Calibri"/>
              </a:rPr>
              <a:t> dadi</a:t>
            </a:r>
            <a:endParaRPr lang="it-IT" sz="2100" b="1" dirty="0">
              <a:effectLst/>
              <a:latin typeface="Calibri" panose="020F0502020204030204" pitchFamily="34" charset="0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SELECT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FROM GIOCO JOIN dadi_giochi ON gioco.gid = 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dadi_giochi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.gid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WHERE N_Squadre_max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 &lt;=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 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GROUP BY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HAVING COUNT(did)=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un attributo in GIOCHI che indichi il numero di dadi utilizzati in quel gioco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WHERE ndadi=2 AND nsquadremax&lt;=4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 dirty="0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dadi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pid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01-01-2021 AND 31-01-2021 AND duratamax &gt;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pid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01-03-2021 AND 31-03-2021 AND duratamax = 0.5 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 dirty="0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pid,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 JOIN sfida ON 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n_dadi &gt; 2 AND duratamax &gt; 2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attributo (ridondante) n_dadi in SFIDE</a:t>
            </a:r>
            <a:endParaRPr lang="it-IT" sz="1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6" y="724581"/>
            <a:ext cx="115186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1" dirty="0"/>
              <a:t>QUERY 1</a:t>
            </a:r>
          </a:p>
          <a:p>
            <a:pPr marL="0" indent="0">
              <a:buNone/>
            </a:pPr>
            <a:r>
              <a:rPr lang="it-IT" sz="1400" dirty="0"/>
              <a:t>Indici candidati su GIOCHI per ndadi o nsquadremax. </a:t>
            </a:r>
          </a:p>
          <a:p>
            <a:pPr marL="0" indent="0">
              <a:buNone/>
            </a:pPr>
            <a:r>
              <a:rPr lang="it-IT" sz="1400" dirty="0"/>
              <a:t>Il fattore booleano per ndadi è una uguaglianza quindi probabilmente avrà un fattore di selettività più piccolo.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ndadi=2) HASH O ORDINATO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nsquadremax&lt;=4) SOLO ORDINATO (Condizione di intervallo)</a:t>
            </a:r>
          </a:p>
          <a:p>
            <a:endParaRPr lang="it-IT" sz="1400" dirty="0"/>
          </a:p>
          <a:p>
            <a:pPr marL="0" indent="0">
              <a:buNone/>
            </a:pPr>
            <a:r>
              <a:rPr lang="it-IT" sz="2000" b="1" dirty="0"/>
              <a:t>QUERY 2</a:t>
            </a:r>
          </a:p>
          <a:p>
            <a:pPr marL="0" indent="0">
              <a:buNone/>
            </a:pPr>
            <a:r>
              <a:rPr lang="it-IT" sz="1400" dirty="0"/>
              <a:t>Indici candidati su SFIDE per gioco, data, duratamax. Con data e duratamax bisognerebbe creare due indici visto che abbiamo due selezioni con due range diversi. La condizione duratamax&gt;2 viene anche utilizzata nella query 3 quindi si potrebbero implementare due indici: uno con duratamax&gt;2 e l’altro con duratamax&lt;0.5. 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gid=A) HASH O ORDINATO</a:t>
            </a:r>
          </a:p>
          <a:p>
            <a:r>
              <a:rPr lang="it-IT" sz="1400" dirty="0"/>
              <a:t>OPPURE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duratamax&gt;2) SOLO ORDINATO (Condizione di intervallo)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duratamax&lt;0.5) SOLO ORDINATO (Condizione di intervallo)</a:t>
            </a:r>
          </a:p>
          <a:p>
            <a:endParaRPr lang="it-IT" sz="1400" dirty="0"/>
          </a:p>
          <a:p>
            <a:pPr marL="0" indent="0">
              <a:buNone/>
            </a:pPr>
            <a:r>
              <a:rPr lang="it-IT" sz="2000" b="1" dirty="0"/>
              <a:t>QUERY 3</a:t>
            </a:r>
          </a:p>
          <a:p>
            <a:pPr marL="0" indent="0">
              <a:buNone/>
            </a:pPr>
            <a:r>
              <a:rPr lang="it-IT" sz="1400" dirty="0"/>
              <a:t>Indici candidati su SFIDE per ndadi, duratamax. Duratamax è gia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ndadi&gt;2) ORDINATO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duratamax&gt;2) ORDINATO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dirty="0"/>
              <a:t>se creiamo più di un indice conviene clusterizzare l’indice relativo alla</a:t>
            </a:r>
          </a:p>
          <a:p>
            <a:pPr marL="0" indent="0">
              <a:buNone/>
            </a:pPr>
            <a:r>
              <a:rPr lang="it-IT" sz="1400" dirty="0"/>
              <a:t>condizione meno selettiva (maggior vantaggio)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7" y="2195841"/>
            <a:ext cx="115186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1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(ndadi), ndadi=2) ORDINATO NON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Abbiamo scelto ORDINATO perché GIOCHI sarà popolato da molte tuple quindi probabilmente un indice HASH non riuscirebbe a inserire tutte le tuple senza evitare condizioni di OVERFLOW.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è clusterizzato perché abbiamo scelto di clusterizzare l’indice con condizione ndadi&gt;2 per la query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2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SFIDE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(gioco), gid=A) ORDINATO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3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(ndadi), ndadi&gt;2) ORDINATO CLUSTERIZZATO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065B3D-8C6E-498E-8910-B3438E5BAB38}"/>
              </a:ext>
            </a:extLst>
          </p:cNvPr>
          <p:cNvSpPr txBox="1"/>
          <p:nvPr/>
        </p:nvSpPr>
        <p:spPr>
          <a:xfrm>
            <a:off x="336697" y="1575128"/>
            <a:ext cx="224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SCELTE FINALI</a:t>
            </a:r>
          </a:p>
        </p:txBody>
      </p:sp>
    </p:spTree>
    <p:extLst>
      <p:ext uri="{BB962C8B-B14F-4D97-AF65-F5344CB8AC3E}">
        <p14:creationId xmlns:p14="http://schemas.microsoft.com/office/powerpoint/2010/main" val="20822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220"/>
            <a:ext cx="10515600" cy="6285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 dirty="0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it-IT" sz="1300" dirty="0"/>
              <a:t>SELECT gid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FROM giochi</a:t>
            </a:r>
          </a:p>
          <a:p>
            <a:pPr marL="0" indent="0">
              <a:buNone/>
            </a:pPr>
            <a:r>
              <a:rPr lang="it-IT" sz="1300" dirty="0"/>
              <a:t>WHERE task IS NOT IN (SELECT gid FRΟΜ caselle WHERE task IS NULL)</a:t>
            </a:r>
          </a:p>
          <a:p>
            <a:pPr marL="0" indent="0">
              <a:buNone/>
            </a:pP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b="1" dirty="0"/>
              <a:t>Determinare i giochi che non contengono caselle a cui sono associati task</a:t>
            </a:r>
          </a:p>
          <a:p>
            <a:pPr marL="0" indent="0">
              <a:buNone/>
            </a:pPr>
            <a:r>
              <a:rPr lang="it-IT" sz="1300" dirty="0"/>
              <a:t>SELECT gid</a:t>
            </a:r>
            <a:endParaRPr lang="it-IT" sz="1300" dirty="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 dirty="0"/>
              <a:t>FROM giochi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WHERE gid IS NOT IN 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	(SELECT gid</a:t>
            </a:r>
            <a:endParaRPr lang="it-IT" sz="1300" dirty="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 dirty="0"/>
              <a:t>	FROM caselle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	WHERE task IS NOT NULL)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	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b="1" dirty="0"/>
              <a:t>Determinare le sfide che hanno durata superiore alla durata media delle sfide relative allo stesso gioco.</a:t>
            </a:r>
            <a:endParaRPr lang="it-IT" sz="1300" b="1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SELECT pid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FROM Sfide AS S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WHERE duratamax &gt; </a:t>
            </a:r>
          </a:p>
          <a:p>
            <a:pPr marL="0" indent="0">
              <a:buNone/>
            </a:pPr>
            <a:r>
              <a:rPr lang="it-IT" sz="1300" dirty="0"/>
              <a:t>	(SELECT AVG(duratamax) </a:t>
            </a:r>
          </a:p>
          <a:p>
            <a:pPr marL="0" indent="0">
              <a:buNone/>
            </a:pPr>
            <a:r>
              <a:rPr lang="it-IT" sz="1300" dirty="0"/>
              <a:t>	FROM Sfide </a:t>
            </a:r>
          </a:p>
          <a:p>
            <a:pPr marL="0" indent="0">
              <a:buNone/>
            </a:pPr>
            <a:r>
              <a:rPr lang="it-IT" sz="1300" dirty="0"/>
              <a:t>	 WHERE gid = S.gid</a:t>
            </a:r>
          </a:p>
          <a:p>
            <a:pPr marL="0" indent="0">
              <a:buNone/>
            </a:pPr>
            <a:r>
              <a:rPr lang="it-IT" sz="1300" dirty="0"/>
              <a:t>	</a:t>
            </a:r>
            <a:r>
              <a:rPr lang="it-IT" sz="1300" dirty="0">
                <a:solidFill>
                  <a:srgbClr val="FF0000"/>
                </a:solidFill>
              </a:rPr>
              <a:t>GROUP BY pid</a:t>
            </a:r>
            <a:r>
              <a:rPr lang="it-IT" sz="1300" dirty="0"/>
              <a:t>) </a:t>
            </a:r>
            <a:endParaRPr lang="it-IT" sz="1300" dirty="0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INTERROGAZIONI</a:t>
            </a:r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90"/>
            <a:ext cx="11905129" cy="665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dirty="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CREATE VIEW infoGiochi AS 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SELECT COUNT(PID), AVG(duratamax), SUM(N_Squadre), COUNT(EMAIL)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FROM Sfide JOIN GIOCA_IN ON Sfide.PID = GIOCA_IN.PID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WHERE Sfide.Data &lt;= CURRENT_DATA AND Sfide.Orario &lt;= CURRENT_TIME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GROUP BY GID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HAVING 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SELECT COUNT(Pid), AVG(durata), N_Squadre, COUNT(EMAIL), MIN(), AVG(), MAX()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GROUP BY Gid, Pid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CE9197-F09D-4608-9BB3-46D24FFBDCF3}"/>
              </a:ext>
            </a:extLst>
          </p:cNvPr>
          <p:cNvSpPr txBox="1"/>
          <p:nvPr/>
        </p:nvSpPr>
        <p:spPr>
          <a:xfrm>
            <a:off x="457201" y="585448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Secondo me bisogna inserire un attributo PUNTEGGIO_FINALE in squadra o spostare il punteggio in squadra</a:t>
            </a: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A7DC-0D5B-4B29-868A-2F591C7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POPOLAMENTO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66FC2-C8C8-444C-881F-77F0B81C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SELECT </a:t>
            </a:r>
            <a:r>
              <a:rPr lang="it-IT" dirty="0" err="1"/>
              <a:t>relname</a:t>
            </a:r>
            <a:r>
              <a:rPr lang="it-IT" dirty="0"/>
              <a:t>, </a:t>
            </a:r>
            <a:r>
              <a:rPr lang="it-IT" dirty="0" err="1"/>
              <a:t>relfilenode</a:t>
            </a:r>
            <a:r>
              <a:rPr lang="it-IT" dirty="0"/>
              <a:t>, </a:t>
            </a:r>
            <a:r>
              <a:rPr lang="it-IT" dirty="0" err="1"/>
              <a:t>relpages</a:t>
            </a:r>
            <a:r>
              <a:rPr lang="it-IT" dirty="0"/>
              <a:t>, </a:t>
            </a:r>
            <a:r>
              <a:rPr lang="it-IT" dirty="0" err="1"/>
              <a:t>reltuples</a:t>
            </a:r>
            <a:r>
              <a:rPr lang="it-IT" dirty="0"/>
              <a:t>, </a:t>
            </a:r>
            <a:r>
              <a:rPr lang="it-IT" dirty="0" err="1"/>
              <a:t>relkind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pg_class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WHERE </a:t>
            </a:r>
            <a:r>
              <a:rPr lang="it-IT" dirty="0" err="1"/>
              <a:t>relnamespace</a:t>
            </a:r>
            <a:r>
              <a:rPr lang="it-IT" dirty="0"/>
              <a:t> = (	SELECT </a:t>
            </a:r>
            <a:r>
              <a:rPr lang="it-IT" dirty="0" err="1"/>
              <a:t>oid</a:t>
            </a:r>
            <a:r>
              <a:rPr lang="it-IT" dirty="0"/>
              <a:t>	FROM </a:t>
            </a:r>
            <a:r>
              <a:rPr lang="it-IT" dirty="0" err="1"/>
              <a:t>pg_namespace</a:t>
            </a:r>
            <a:r>
              <a:rPr lang="it-IT" dirty="0"/>
              <a:t>	WHERE </a:t>
            </a:r>
            <a:r>
              <a:rPr lang="it-IT" dirty="0" err="1"/>
              <a:t>nspname</a:t>
            </a:r>
            <a:r>
              <a:rPr lang="it-IT" dirty="0"/>
              <a:t> = '</a:t>
            </a:r>
            <a:r>
              <a:rPr lang="it-IT" dirty="0" err="1"/>
              <a:t>online_challenge_activity</a:t>
            </a:r>
            <a:r>
              <a:rPr lang="it-IT" dirty="0"/>
              <a:t>') AND </a:t>
            </a:r>
            <a:r>
              <a:rPr lang="it-IT" dirty="0" err="1"/>
              <a:t>relkind</a:t>
            </a:r>
            <a:r>
              <a:rPr lang="it-IT" dirty="0"/>
              <a:t>='r’;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Ho inserito </a:t>
            </a:r>
            <a:r>
              <a:rPr lang="it-IT" dirty="0" err="1"/>
              <a:t>tuple</a:t>
            </a:r>
            <a:r>
              <a:rPr lang="it-IT" dirty="0"/>
              <a:t> per giochi, sfide e le tabelle senza chiavi esterne: utenti, task, set icone, quiz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Abbiamo 12 vincoli check da controllare in </a:t>
            </a:r>
            <a:r>
              <a:rPr lang="it-IT" dirty="0" err="1"/>
              <a:t>GiocaIn</a:t>
            </a:r>
            <a:r>
              <a:rPr lang="it-IT" dirty="0"/>
              <a:t> , Podio, Caselle e dadi</a:t>
            </a:r>
          </a:p>
        </p:txBody>
      </p:sp>
    </p:spTree>
    <p:extLst>
      <p:ext uri="{BB962C8B-B14F-4D97-AF65-F5344CB8AC3E}">
        <p14:creationId xmlns:p14="http://schemas.microsoft.com/office/powerpoint/2010/main" val="354632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E4FD36-8400-46BD-A857-665D9CB7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3" y="0"/>
            <a:ext cx="927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>
            <a:normAutofit/>
          </a:bodyPr>
          <a:lstStyle/>
          <a:p>
            <a:r>
              <a:rPr lang="it-IT" sz="3200" dirty="0"/>
              <a:t>FUNZIONI</a:t>
            </a:r>
          </a:p>
          <a:p>
            <a:pPr marL="514350" indent="-514350">
              <a:buAutoNum type="arabicPeriod"/>
            </a:pPr>
            <a:r>
              <a:rPr lang="it-IT" sz="1400" dirty="0"/>
              <a:t>Funzione che realizza l’interrogazione 2b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 dirty="0"/>
          </a:p>
          <a:p>
            <a:pPr marL="0" indent="0">
              <a:buNone/>
            </a:pPr>
            <a:r>
              <a:rPr lang="it-IT" sz="1400" dirty="0"/>
              <a:t> </a:t>
            </a:r>
          </a:p>
          <a:p>
            <a:pPr marL="0" indent="0">
              <a:buNone/>
            </a:pPr>
            <a:r>
              <a:rPr lang="it-IT" sz="1400" dirty="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r>
              <a:rPr lang="it-IT" sz="3600" dirty="0"/>
              <a:t>TRIGGER</a:t>
            </a:r>
          </a:p>
          <a:p>
            <a:pPr marL="342900" indent="-342900">
              <a:buAutoNum type="alphaLcPeriod"/>
            </a:pPr>
            <a:r>
              <a:rPr lang="it-IT" sz="1400" dirty="0"/>
              <a:t>Verifica del vincolo che nessun utente possa partecipare a sfide contemporanee;</a:t>
            </a:r>
          </a:p>
          <a:p>
            <a:pPr marL="342900" indent="-342900">
              <a:buAutoNum type="alphaLcPeriod"/>
            </a:pPr>
            <a:r>
              <a:rPr lang="it-IT" sz="1400" dirty="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 dirty="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Calibri" panose="020F0502020204030204" pitchFamily="34" charset="0"/>
              </a:rPr>
              <a:t>TEMPO di TASK e QUIZ magari vanno spostate in GIOCO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Calibri" panose="020F0502020204030204" pitchFamily="34" charset="0"/>
              </a:rPr>
              <a:t>Aggiungere a SFIDA un attributo FINITO che dice se una sfida è conclusa, e anche un attributo che dice la data e ora di fine partita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Calibri" panose="020F0502020204030204" pitchFamily="34" charset="0"/>
              </a:rPr>
              <a:t>Mettere cardinalità nuove per dadi: (1,1) da dado a gioco e (0,n) da dado a squadra</a:t>
            </a:r>
          </a:p>
          <a:p>
            <a:r>
              <a:rPr lang="it-IT" dirty="0"/>
              <a:t>Mettere punteggio TOTALE invece che corrente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r>
              <a:rPr lang="it-IT" dirty="0">
                <a:sym typeface="Wingdings" panose="05000000000000000000" pitchFamily="2" charset="2"/>
              </a:rPr>
              <a:t>Metti NDADI</a:t>
            </a:r>
          </a:p>
          <a:p>
            <a:r>
              <a:rPr lang="it-IT" dirty="0"/>
              <a:t>Lancio dadi diventa facoltativo!!!</a:t>
            </a:r>
          </a:p>
          <a:p>
            <a:r>
              <a:rPr lang="it-IT" dirty="0"/>
              <a:t>Cambiare nome a min e max in DADI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3D0BC-4DB4-420F-8797-6533C6FBEF9E}"/>
              </a:ext>
            </a:extLst>
          </p:cNvPr>
          <p:cNvSpPr txBox="1"/>
          <p:nvPr/>
        </p:nvSpPr>
        <p:spPr>
          <a:xfrm>
            <a:off x="762000" y="4371975"/>
            <a:ext cx="9277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Nel gioco può essere presente un elemento aleatorio, in particolare si possono associare al gioco un certo numero di dadi (anche zero) ognuno dei quali ha un punteggio minimo e un punteggio massimo (non superiore a sei)</a:t>
            </a:r>
          </a:p>
          <a:p>
            <a:endParaRPr lang="it-IT" sz="1600" dirty="0"/>
          </a:p>
          <a:p>
            <a:r>
              <a:rPr lang="it-IT" sz="1600" dirty="0"/>
              <a:t>il punteggio che si ottiene rispondendo alle domande/al task posti sulla casella può modificare il numero di dadi a disposizione della squadra</a:t>
            </a:r>
          </a:p>
          <a:p>
            <a:endParaRPr lang="it-IT" sz="1600" dirty="0"/>
          </a:p>
          <a:p>
            <a:r>
              <a:rPr lang="it-IT" sz="1600" dirty="0"/>
              <a:t>Ogni squadra inizia infatti il gioco con un certo numero di dadi a disposizione e questo può essere modificato nel corso della partita</a:t>
            </a:r>
          </a:p>
          <a:p>
            <a:endParaRPr lang="it-IT" sz="1600" dirty="0"/>
          </a:p>
          <a:p>
            <a:r>
              <a:rPr lang="it-IT" sz="1600" dirty="0"/>
              <a:t>PROVA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0"/>
            <a:ext cx="341526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(entità)</a:t>
            </a:r>
          </a:p>
          <a:p>
            <a:endParaRPr lang="it-IT" b="1" u="sng" dirty="0">
              <a:solidFill>
                <a:srgbClr val="FF0000"/>
              </a:solidFill>
            </a:endParaRPr>
          </a:p>
          <a:p>
            <a:r>
              <a:rPr lang="it-IT" sz="1200" b="1" dirty="0"/>
              <a:t>-Caselle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-Coordinate.X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-Coordinate.Y = int </a:t>
            </a:r>
          </a:p>
          <a:p>
            <a:r>
              <a:rPr lang="it-IT" sz="1200" b="1" dirty="0"/>
              <a:t>	-</a:t>
            </a:r>
            <a:r>
              <a:rPr lang="it-IT" sz="1200" dirty="0"/>
              <a:t>N_Ordine = int (progressivo)</a:t>
            </a:r>
          </a:p>
          <a:p>
            <a:r>
              <a:rPr lang="it-IT" sz="1200" dirty="0"/>
              <a:t>	-Video = String (è un pathname)</a:t>
            </a:r>
          </a:p>
          <a:p>
            <a:r>
              <a:rPr lang="it-IT" sz="1200" dirty="0"/>
              <a:t>	-Tipo = String</a:t>
            </a:r>
            <a:r>
              <a:rPr lang="it-IT" sz="1200" b="1" dirty="0"/>
              <a:t>		</a:t>
            </a:r>
          </a:p>
          <a:p>
            <a:r>
              <a:rPr lang="it-IT" sz="1200" b="1" dirty="0"/>
              <a:t>-Caselle Destinazione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-Destinazione = int </a:t>
            </a:r>
          </a:p>
          <a:p>
            <a:r>
              <a:rPr lang="it-IT" sz="1200" b="1" dirty="0"/>
              <a:t>-Caselle Normali</a:t>
            </a:r>
          </a:p>
          <a:p>
            <a:r>
              <a:rPr lang="it-IT" sz="1200" dirty="0"/>
              <a:t>	-Dadi = bool (ridondante)</a:t>
            </a:r>
          </a:p>
          <a:p>
            <a:r>
              <a:rPr lang="it-IT" sz="1200" b="1" dirty="0"/>
              <a:t>-Dadi</a:t>
            </a:r>
          </a:p>
          <a:p>
            <a:r>
              <a:rPr lang="it-IT" sz="1200" b="1" dirty="0"/>
              <a:t>	-</a:t>
            </a:r>
            <a:r>
              <a:rPr lang="it-IT" sz="1200" dirty="0"/>
              <a:t>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-Min = </a:t>
            </a:r>
            <a:r>
              <a:rPr lang="it-IT" sz="1200" dirty="0" err="1"/>
              <a:t>int</a:t>
            </a:r>
            <a:r>
              <a:rPr lang="it-IT" sz="1200" dirty="0"/>
              <a:t> (da 0 a 6)</a:t>
            </a:r>
          </a:p>
          <a:p>
            <a:r>
              <a:rPr lang="it-IT" sz="1200" b="1" dirty="0">
                <a:solidFill>
                  <a:srgbClr val="CC66FF"/>
                </a:solidFill>
              </a:rPr>
              <a:t>	</a:t>
            </a:r>
            <a:r>
              <a:rPr lang="it-IT" sz="1200" b="1" dirty="0"/>
              <a:t>-</a:t>
            </a:r>
            <a:r>
              <a:rPr lang="it-IT" sz="1200" dirty="0"/>
              <a:t>Max = </a:t>
            </a:r>
            <a:r>
              <a:rPr lang="it-IT" sz="1200" dirty="0" err="1"/>
              <a:t>int</a:t>
            </a:r>
            <a:r>
              <a:rPr lang="it-IT" sz="1200" dirty="0"/>
              <a:t> (da 0 a 6)</a:t>
            </a:r>
          </a:p>
          <a:p>
            <a:r>
              <a:rPr lang="it-IT" sz="1200" b="1" dirty="0"/>
              <a:t>-Giochi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-Sfondo = string (è un pathname)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-NSquadreMax = int</a:t>
            </a:r>
          </a:p>
          <a:p>
            <a:r>
              <a:rPr lang="it-IT" sz="1200" b="1" dirty="0"/>
              <a:t>-Sfide</a:t>
            </a:r>
            <a:endParaRPr lang="it-IT" sz="1200" dirty="0"/>
          </a:p>
          <a:p>
            <a:r>
              <a:rPr lang="it-IT" sz="1200" b="1" dirty="0"/>
              <a:t>	</a:t>
            </a:r>
            <a:r>
              <a:rPr lang="it-IT" sz="1200" dirty="0"/>
              <a:t>-N_Squadre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-Moderata = bool</a:t>
            </a:r>
          </a:p>
          <a:p>
            <a:r>
              <a:rPr lang="it-IT" sz="1200" b="1" dirty="0"/>
              <a:t>	-</a:t>
            </a:r>
            <a:r>
              <a:rPr lang="it-IT" sz="1200" dirty="0"/>
              <a:t>Data</a:t>
            </a:r>
          </a:p>
          <a:p>
            <a:r>
              <a:rPr lang="it-IT" sz="1200" dirty="0"/>
              <a:t>	-Orario = DATETIME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-DurataMax = INTERVAL</a:t>
            </a:r>
          </a:p>
          <a:p>
            <a:r>
              <a:rPr lang="it-IT" sz="1200" b="1" dirty="0"/>
              <a:t>-Squadre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-Nome=string</a:t>
            </a:r>
          </a:p>
          <a:p>
            <a:r>
              <a:rPr lang="it-IT" sz="1200" b="1" dirty="0"/>
              <a:t>	-</a:t>
            </a:r>
            <a:r>
              <a:rPr lang="it-IT" sz="1200" dirty="0"/>
              <a:t>Punteggio finale=int</a:t>
            </a:r>
          </a:p>
          <a:p>
            <a:r>
              <a:rPr lang="it-IT" sz="1200" b="1" dirty="0"/>
              <a:t>-Turni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-NTurno = int</a:t>
            </a:r>
          </a:p>
          <a:p>
            <a:r>
              <a:rPr lang="it-IT" sz="1200" b="1" dirty="0"/>
              <a:t>	-</a:t>
            </a:r>
            <a:r>
              <a:rPr lang="it-IT" sz="1200" dirty="0"/>
              <a:t>LancioDadi = int</a:t>
            </a:r>
          </a:p>
          <a:p>
            <a:r>
              <a:rPr lang="it-IT" sz="1200" dirty="0"/>
              <a:t>	-TempoRisposta = INTERVAL</a:t>
            </a:r>
          </a:p>
          <a:p>
            <a:r>
              <a:rPr lang="it-IT" sz="1200" dirty="0"/>
              <a:t>	-PunteggioCorrente=int</a:t>
            </a:r>
          </a:p>
          <a:p>
            <a:r>
              <a:rPr lang="it-IT" sz="1200" dirty="0"/>
              <a:t>	-PunteggioCasella=int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4315152" y="736244"/>
            <a:ext cx="3415266" cy="57861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200" b="1" dirty="0"/>
              <a:t>-Task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dirty="0"/>
              <a:t>	-Testo=string</a:t>
            </a:r>
          </a:p>
          <a:p>
            <a:r>
              <a:rPr lang="it-IT" sz="1200" dirty="0"/>
              <a:t>	-Punteggio=int</a:t>
            </a:r>
          </a:p>
          <a:p>
            <a:r>
              <a:rPr lang="it-IT" sz="1200" b="1" dirty="0"/>
              <a:t>-Risposte quiz</a:t>
            </a:r>
          </a:p>
          <a:p>
            <a:r>
              <a:rPr lang="it-IT" sz="1200" b="1" dirty="0"/>
              <a:t>	-</a:t>
            </a:r>
            <a:r>
              <a:rPr lang="it-IT" sz="1200" dirty="0"/>
              <a:t>NRisposta = int (progressivo)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</a:p>
          <a:p>
            <a:r>
              <a:rPr lang="it-IT" sz="1200" dirty="0"/>
              <a:t>	-Testo=string</a:t>
            </a:r>
          </a:p>
          <a:p>
            <a:r>
              <a:rPr lang="it-IT" sz="1200" dirty="0"/>
              <a:t>	-Punteggio=int</a:t>
            </a:r>
          </a:p>
          <a:p>
            <a:r>
              <a:rPr lang="it-IT" sz="1200" b="1" dirty="0"/>
              <a:t>-Utenti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-DataN = DATE</a:t>
            </a:r>
          </a:p>
          <a:p>
            <a:r>
              <a:rPr lang="it-IT" sz="1200" dirty="0"/>
              <a:t>	-Email=string</a:t>
            </a:r>
          </a:p>
          <a:p>
            <a:r>
              <a:rPr lang="it-IT" sz="1200" dirty="0"/>
              <a:t>	-Nome=string</a:t>
            </a:r>
          </a:p>
          <a:p>
            <a:r>
              <a:rPr lang="it-IT" sz="1200" dirty="0"/>
              <a:t>	-Cognome=string</a:t>
            </a:r>
          </a:p>
          <a:p>
            <a:r>
              <a:rPr lang="it-IT" sz="1200" dirty="0"/>
              <a:t>	-Nickname=string</a:t>
            </a:r>
          </a:p>
          <a:p>
            <a:r>
              <a:rPr lang="it-IT" sz="1200" b="1" dirty="0"/>
              <a:t>-Podio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-Coordinate.X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-Coordinate.Y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-Posizione = {1, 2, 3}</a:t>
            </a:r>
            <a:endParaRPr lang="it-IT" sz="1200" b="1" dirty="0"/>
          </a:p>
          <a:p>
            <a:r>
              <a:rPr lang="it-IT" sz="1200" b="1" dirty="0"/>
              <a:t>-Icone Squadre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  <a:endParaRPr lang="it-IT" sz="1200" b="1" dirty="0"/>
          </a:p>
          <a:p>
            <a:r>
              <a:rPr lang="it-IT" sz="1200" b="1" dirty="0"/>
              <a:t>-Set Icone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-Dim = int</a:t>
            </a:r>
          </a:p>
          <a:p>
            <a:r>
              <a:rPr lang="it-IT" sz="1200" dirty="0"/>
              <a:t>	-Nome=string</a:t>
            </a:r>
          </a:p>
          <a:p>
            <a:r>
              <a:rPr lang="it-IT" sz="1200" b="1" dirty="0"/>
              <a:t>-Risposta Utente</a:t>
            </a:r>
          </a:p>
          <a:p>
            <a:r>
              <a:rPr lang="it-IT" sz="1200" b="1" dirty="0"/>
              <a:t>	-</a:t>
            </a:r>
            <a:r>
              <a:rPr lang="it-IT" sz="1200" dirty="0"/>
              <a:t>ID Consegna = int (progressivo)</a:t>
            </a:r>
          </a:p>
          <a:p>
            <a:r>
              <a:rPr lang="it-IT" sz="1200" b="1" dirty="0"/>
              <a:t>-Quiz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dirty="0"/>
              <a:t>	-Testo=string</a:t>
            </a:r>
          </a:p>
          <a:p>
            <a:endParaRPr lang="it-IT" sz="1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8722370" y="736244"/>
            <a:ext cx="302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(associazioni):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‘Task’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‘Quiz’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‘File’ dell’associazione ‘Carica’ che va da ‘Turno’ a ‘Task’ è di tipo String (è un pathname).</a:t>
            </a:r>
          </a:p>
          <a:p>
            <a:endParaRPr lang="it-IT" sz="1000" dirty="0"/>
          </a:p>
          <a:p>
            <a:r>
              <a:rPr lang="it-IT" sz="1000" dirty="0"/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27486"/>
            <a:ext cx="13873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</a:rPr>
              <a:t>VINCOLI</a:t>
            </a:r>
            <a:endParaRPr lang="it-IT" sz="2400" dirty="0"/>
          </a:p>
          <a:p>
            <a:endParaRPr lang="it-IT" sz="1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C478D7-A4BF-4F10-AD4C-7478E9C4EAD1}"/>
              </a:ext>
            </a:extLst>
          </p:cNvPr>
          <p:cNvSpPr txBox="1"/>
          <p:nvPr/>
        </p:nvSpPr>
        <p:spPr>
          <a:xfrm>
            <a:off x="8267928" y="355905"/>
            <a:ext cx="337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RISPOSTE 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Ogni quiz deve essere associato ad almeno una risposta con punteggio positivo (corretta).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8267927" y="1323765"/>
            <a:ext cx="326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Ogni casella di ogni gioco se ha associato un task non potrà essere associato ad alcun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Per ogni turno in cui una casella preveda una casella destinazione, non può essere presente il lancio dei 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Il task se si ripresenta in più caselle dello stesso gioco deve avere lo stesso tempo massimo di risposta.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55F5B4-723B-415F-BD72-C616395BA102}"/>
              </a:ext>
            </a:extLst>
          </p:cNvPr>
          <p:cNvSpPr txBox="1"/>
          <p:nvPr/>
        </p:nvSpPr>
        <p:spPr>
          <a:xfrm>
            <a:off x="8188537" y="4089309"/>
            <a:ext cx="342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Un Utente non può partecipare a diverse squadre nella stessa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 ruoli Coach e Caposquadra degli utenti possono essere assunti soltanto quando la sfida è moderata. Se non lo è, tutti gli utenti saranno Giocatori.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All’interno di una squadra il ruolo di Coach o di Caposquadra può essere assunto da un unico giocatore.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FF603D-C33B-42AF-9A91-BCA1C662274B}"/>
              </a:ext>
            </a:extLst>
          </p:cNvPr>
          <p:cNvSpPr txBox="1"/>
          <p:nvPr/>
        </p:nvSpPr>
        <p:spPr>
          <a:xfrm>
            <a:off x="4292754" y="3864057"/>
            <a:ext cx="28855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Se tempo di risposta per il quiz o il task è maggiore del tempo massimo di risposta allora automaticamente il punteggio in qualsiasi turno deve essere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sfida non moderata la consegna della squadra conterrà la consegna con le risposte più comuni degli utenti OPPURE la prima risposta sottomessa se associato alla casella è presente un task.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E5A92D-84F2-4CC6-B4C0-4F03652DF892}"/>
              </a:ext>
            </a:extLst>
          </p:cNvPr>
          <p:cNvSpPr txBox="1"/>
          <p:nvPr/>
        </p:nvSpPr>
        <p:spPr>
          <a:xfrm>
            <a:off x="148359" y="2381149"/>
            <a:ext cx="280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QUIZ_CASELLE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Il quiz se si ripresenta in più caselle dello stesso gioco deve avere lo stesso tempo massimo di risposta.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179B4B-D30E-4233-988B-83A42B69A715}"/>
              </a:ext>
            </a:extLst>
          </p:cNvPr>
          <p:cNvSpPr txBox="1"/>
          <p:nvPr/>
        </p:nvSpPr>
        <p:spPr>
          <a:xfrm>
            <a:off x="148359" y="3581478"/>
            <a:ext cx="3471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ICONE SQUADRE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Icone squadra devono essere diverse per le squadre nella stessa sfida.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3B4FBB-3B63-44B9-94FF-4F7925E557BC}"/>
              </a:ext>
            </a:extLst>
          </p:cNvPr>
          <p:cNvSpPr txBox="1"/>
          <p:nvPr/>
        </p:nvSpPr>
        <p:spPr>
          <a:xfrm>
            <a:off x="148360" y="761179"/>
            <a:ext cx="3574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un determinato Gioco, le coordinate (X, Y) di Podio non possono coincidere con le coordinate (X, Y) di una qualunque Casella dello stesso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ogni Sfida, ci sarà un’unica casella Podio con posizione 1, una con posizione 2 e una con posizione 3.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CA5EC5-79BD-453B-B030-9A68B4EA7CA0}"/>
              </a:ext>
            </a:extLst>
          </p:cNvPr>
          <p:cNvSpPr txBox="1"/>
          <p:nvPr/>
        </p:nvSpPr>
        <p:spPr>
          <a:xfrm>
            <a:off x="213543" y="4524220"/>
            <a:ext cx="37105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 una consegna l’utente può rispondere o ai quiz o al task associata alla casella. Se la consegna contiene un task allora quella consegna non deve essere presente in consegna_quiz.</a:t>
            </a:r>
            <a:endParaRPr lang="it-IT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Non ci devono essere due id consegne diverse che rappresentano la stessa consegna, ovvero stesso utente, stessa squadra, stesso turno, stesso quiz, stessa sfida.</a:t>
            </a:r>
            <a:endParaRPr lang="it-IT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80EDEF-DF2C-40F2-9471-73653433E605}"/>
              </a:ext>
            </a:extLst>
          </p:cNvPr>
          <p:cNvSpPr txBox="1"/>
          <p:nvPr/>
        </p:nvSpPr>
        <p:spPr>
          <a:xfrm>
            <a:off x="4275207" y="2742525"/>
            <a:ext cx="201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L’attributo MIN del Dado deve essere minore o uguale a MAX</a:t>
            </a:r>
            <a:endParaRPr lang="it-IT" sz="12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E3BF7C-451E-46A8-96E1-E962A3FAA25D}"/>
              </a:ext>
            </a:extLst>
          </p:cNvPr>
          <p:cNvSpPr txBox="1"/>
          <p:nvPr/>
        </p:nvSpPr>
        <p:spPr>
          <a:xfrm>
            <a:off x="4292754" y="761179"/>
            <a:ext cx="3471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Il numero di istanze dell'entità squadra collegate a un’istanza dell'entità sfida non deve superare il numero indicato dall'attributo N_SQUADRE_MAX del gioco a cui appartiene la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NDADI di un gioco deve essere uguale a il numero di dadi associati a quel specifico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612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ELIMINAZIONE GERARCHIE</a:t>
            </a:r>
          </a:p>
          <a:p>
            <a:r>
              <a:rPr lang="it-IT" dirty="0"/>
              <a:t>Abbiamo tolto la gerarchia in casella eliminando i figli perché contenevano pochi attributi in più.</a:t>
            </a:r>
          </a:p>
          <a:p>
            <a:endParaRPr lang="it-IT" dirty="0"/>
          </a:p>
          <a:p>
            <a:r>
              <a:rPr lang="it-IT" sz="2800" dirty="0"/>
              <a:t>VARIE MODIFICHE</a:t>
            </a:r>
          </a:p>
          <a:p>
            <a:r>
              <a:rPr lang="it-IT" dirty="0"/>
              <a:t>Rimosso DADI (attributo)</a:t>
            </a:r>
          </a:p>
          <a:p>
            <a:r>
              <a:rPr lang="it-IT" dirty="0"/>
              <a:t>Rimosso gli attributi composti COORDINATE e li abbiamo sostituiti con due attributi semplici X e Y</a:t>
            </a:r>
          </a:p>
          <a:p>
            <a:endParaRPr lang="it-IT" dirty="0"/>
          </a:p>
          <a:p>
            <a:r>
              <a:rPr lang="it-IT" sz="2800" dirty="0"/>
              <a:t>ANALISI DELLE RIDONDANZE</a:t>
            </a:r>
          </a:p>
          <a:p>
            <a:r>
              <a:rPr lang="it-IT" dirty="0"/>
              <a:t>In turno PunteggioCorrente è ridondante perché sarebbe la somma dei PunteggioCasella della singola squadra nei turni</a:t>
            </a:r>
          </a:p>
          <a:p>
            <a:r>
              <a:rPr lang="it-IT" dirty="0"/>
              <a:t>precedenti nella stessa sfida.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 dirty="0"/>
              <a:t>MODELLO ER RISTRUTTURATO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DC7E326C-8ECF-400E-B1ED-93C36A651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82" y="0"/>
            <a:ext cx="9606435" cy="6858000"/>
          </a:xfrm>
          <a:prstGeom prst="rect">
            <a:avLst/>
          </a:prstGeom>
        </p:spPr>
      </p:pic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7AEAA6B3-8545-46EE-B469-B5D912E5E75F}"/>
              </a:ext>
            </a:extLst>
          </p:cNvPr>
          <p:cNvGrpSpPr/>
          <p:nvPr/>
        </p:nvGrpSpPr>
        <p:grpSpPr>
          <a:xfrm>
            <a:off x="4812480" y="2064060"/>
            <a:ext cx="180000" cy="134280"/>
            <a:chOff x="4812480" y="2064060"/>
            <a:chExt cx="18000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A11C5A1F-FDA6-41AC-8AFC-57119C8FF5B3}"/>
                    </a:ext>
                  </a:extLst>
                </p14:cNvPr>
                <p14:cNvContentPartPr/>
                <p14:nvPr/>
              </p14:nvContentPartPr>
              <p14:xfrm>
                <a:off x="4851000" y="2082060"/>
                <a:ext cx="40320" cy="4932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A11C5A1F-FDA6-41AC-8AFC-57119C8FF5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2000" y="2073420"/>
                  <a:ext cx="57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2B18AA44-AC57-4648-AAB0-892F927B9E9E}"/>
                    </a:ext>
                  </a:extLst>
                </p14:cNvPr>
                <p14:cNvContentPartPr/>
                <p14:nvPr/>
              </p14:nvContentPartPr>
              <p14:xfrm>
                <a:off x="4908240" y="2122380"/>
                <a:ext cx="360" cy="3024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2B18AA44-AC57-4648-AAB0-892F927B9E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9600" y="211338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6E82E659-31A5-4D17-AA95-0AEF8B1CDEEA}"/>
                    </a:ext>
                  </a:extLst>
                </p14:cNvPr>
                <p14:cNvContentPartPr/>
                <p14:nvPr/>
              </p14:nvContentPartPr>
              <p14:xfrm>
                <a:off x="4939920" y="2120580"/>
                <a:ext cx="15120" cy="288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6E82E659-31A5-4D17-AA95-0AEF8B1CDE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31280" y="2111580"/>
                  <a:ext cx="3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A9C41466-2D36-4448-80DD-7778775A79A2}"/>
                    </a:ext>
                  </a:extLst>
                </p14:cNvPr>
                <p14:cNvContentPartPr/>
                <p14:nvPr/>
              </p14:nvContentPartPr>
              <p14:xfrm>
                <a:off x="4916520" y="2068380"/>
                <a:ext cx="33120" cy="5256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A9C41466-2D36-4448-80DD-7778775A79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7520" y="2059740"/>
                  <a:ext cx="50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8EE07071-7677-40BA-95F9-439416A90AA0}"/>
                    </a:ext>
                  </a:extLst>
                </p14:cNvPr>
                <p14:cNvContentPartPr/>
                <p14:nvPr/>
              </p14:nvContentPartPr>
              <p14:xfrm>
                <a:off x="4812480" y="2064060"/>
                <a:ext cx="26640" cy="10800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8EE07071-7677-40BA-95F9-439416A90A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03480" y="2055060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E7F66158-F044-4910-A94F-2BB94C7CFD9B}"/>
                    </a:ext>
                  </a:extLst>
                </p14:cNvPr>
                <p14:cNvContentPartPr/>
                <p14:nvPr/>
              </p14:nvContentPartPr>
              <p14:xfrm>
                <a:off x="4965480" y="2069820"/>
                <a:ext cx="27000" cy="12852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E7F66158-F044-4910-A94F-2BB94C7CF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6480" y="2060820"/>
                  <a:ext cx="4464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111675"/>
            <a:ext cx="7047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VINCOLI AGGIUNTI DOPO LA RISTRUTTURAZIONE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374088" y="1095363"/>
            <a:ext cx="45066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CASELLE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L’attributo GID_DEST dovrà obbligatoriamente essere uguale a GID di Casella. N_ORDINE_DEST invece dovrà essere diverso da N_ORDINE della casella di partenza.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 dirty="0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14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GIOCHI(</a:t>
            </a:r>
            <a:r>
              <a:rPr lang="it-IT" sz="1150" u="sng" dirty="0">
                <a:ea typeface="+mn-lt"/>
                <a:cs typeface="+mn-lt"/>
              </a:rPr>
              <a:t>ID</a:t>
            </a:r>
            <a:r>
              <a:rPr lang="it-IT" sz="1150" dirty="0">
                <a:ea typeface="+mn-lt"/>
                <a:cs typeface="+mn-lt"/>
              </a:rPr>
              <a:t>, SFONDO, N_SQUADRE_MAX, SET_ICONA</a:t>
            </a:r>
            <a:r>
              <a:rPr lang="it-IT" sz="1150" baseline="30000" dirty="0">
                <a:ea typeface="+mn-lt"/>
                <a:cs typeface="+mn-lt"/>
              </a:rPr>
              <a:t>SET_ICONE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 dirty="0">
                <a:ea typeface="+mn-lt"/>
                <a:cs typeface="+mn-lt"/>
              </a:rPr>
              <a:t>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SFIDE(</a:t>
            </a:r>
            <a:r>
              <a:rPr lang="it-IT" sz="1150" u="sng" dirty="0"/>
              <a:t>ID</a:t>
            </a:r>
            <a:r>
              <a:rPr lang="it-IT" sz="1150" dirty="0"/>
              <a:t>, GIOCO</a:t>
            </a:r>
            <a:r>
              <a:rPr lang="it-IT" sz="1150" baseline="30000" dirty="0"/>
              <a:t>GIOCO</a:t>
            </a:r>
            <a:r>
              <a:rPr lang="it-IT" sz="1150" dirty="0"/>
              <a:t>, N_SQUADRE, DATA, ORARIO, DURATAMAX, MODERATA)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SQUADRE(</a:t>
            </a:r>
            <a:r>
              <a:rPr lang="it-IT" sz="1150" u="sng" dirty="0">
                <a:ea typeface="+mn-lt"/>
                <a:cs typeface="+mn-lt"/>
              </a:rPr>
              <a:t>NOME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SFIDA</a:t>
            </a:r>
            <a:r>
              <a:rPr lang="it-IT" sz="1150" baseline="30000" dirty="0">
                <a:ea typeface="+mn-lt"/>
                <a:cs typeface="+mn-lt"/>
              </a:rPr>
              <a:t>SFIDE, </a:t>
            </a:r>
            <a:r>
              <a:rPr lang="it-IT" sz="1150" dirty="0">
                <a:ea typeface="+mn-lt"/>
                <a:cs typeface="+mn-lt"/>
              </a:rPr>
              <a:t>ICONA_SQUADRA</a:t>
            </a:r>
            <a:r>
              <a:rPr lang="it-IT" sz="1150" baseline="30000" dirty="0">
                <a:ea typeface="+mn-lt"/>
                <a:cs typeface="+mn-lt"/>
              </a:rPr>
              <a:t>ICONE_SQUADRE</a:t>
            </a:r>
            <a:r>
              <a:rPr lang="it-IT" sz="1150" dirty="0">
                <a:ea typeface="+mn-lt"/>
                <a:cs typeface="+mn-lt"/>
              </a:rPr>
              <a:t>,PUNTEGGIO_TOTALE)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TURNI(</a:t>
            </a:r>
            <a:r>
              <a:rPr lang="it-IT" sz="1150" u="sng" dirty="0"/>
              <a:t>N_TURNO</a:t>
            </a:r>
            <a:r>
              <a:rPr lang="it-IT" sz="1150" dirty="0"/>
              <a:t>, SFIDA</a:t>
            </a:r>
            <a:r>
              <a:rPr lang="it-IT" sz="1150" baseline="30000" dirty="0"/>
              <a:t>SQUADRE</a:t>
            </a:r>
            <a:r>
              <a:rPr lang="it-IT" sz="1150" u="sng" dirty="0"/>
              <a:t>, SQUADRA</a:t>
            </a:r>
            <a:r>
              <a:rPr lang="it-IT" sz="1150" baseline="30000" dirty="0"/>
              <a:t>SQUADRE</a:t>
            </a:r>
            <a:r>
              <a:rPr lang="it-IT" sz="1150" dirty="0"/>
              <a:t>, TEMPO_DI_RISPOSTA, PUNTEGGIO_CASELLA, LANCIO DADI</a:t>
            </a:r>
            <a:r>
              <a:rPr lang="it-IT" sz="1150" baseline="-25000" dirty="0"/>
              <a:t>0</a:t>
            </a:r>
            <a:r>
              <a:rPr lang="it-IT" sz="1150" dirty="0"/>
              <a:t>, CONSEGNA_SQUADRA</a:t>
            </a:r>
            <a:r>
              <a:rPr lang="it-IT" sz="1150" baseline="30000" dirty="0"/>
              <a:t>CONSEGNE UTENTI</a:t>
            </a:r>
            <a:r>
              <a:rPr lang="it-IT" sz="1150" dirty="0"/>
              <a:t>, </a:t>
            </a:r>
            <a:r>
              <a:rPr lang="it-IT" sz="1150" dirty="0">
                <a:solidFill>
                  <a:srgbClr val="CC66FF"/>
                </a:solidFill>
              </a:rPr>
              <a:t>GIOCO</a:t>
            </a:r>
            <a:r>
              <a:rPr lang="it-IT" sz="1150" baseline="30000" dirty="0">
                <a:solidFill>
                  <a:srgbClr val="CC66FF"/>
                </a:solidFill>
              </a:rPr>
              <a:t>CASELLE</a:t>
            </a:r>
            <a:r>
              <a:rPr lang="it-IT" sz="1150" dirty="0"/>
              <a:t>, </a:t>
            </a:r>
            <a:r>
              <a:rPr lang="it-IT" sz="1150" dirty="0" err="1"/>
              <a:t>N_Ordine</a:t>
            </a:r>
            <a:r>
              <a:rPr lang="it-IT" sz="1150" baseline="30000" dirty="0" err="1"/>
              <a:t>CASELLE</a:t>
            </a:r>
            <a:r>
              <a:rPr lang="it-IT" sz="1150" dirty="0"/>
              <a:t>)  </a:t>
            </a:r>
            <a:endParaRPr lang="it-IT" sz="1150" dirty="0">
              <a:solidFill>
                <a:srgbClr val="FF0000"/>
              </a:solidFill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UTENTI (NICKNAME, NOME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COGNOME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DATA_N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E-MAIL</a:t>
            </a:r>
            <a:r>
              <a:rPr lang="it-IT" sz="1150" dirty="0">
                <a:ea typeface="+mn-lt"/>
                <a:cs typeface="+mn-lt"/>
              </a:rPr>
              <a:t>)   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ICONE_SQUADRE(</a:t>
            </a:r>
            <a:r>
              <a:rPr lang="it-IT" sz="1150" u="sng" dirty="0">
                <a:ea typeface="+mn-lt"/>
                <a:cs typeface="+mn-lt"/>
              </a:rPr>
              <a:t>IMMAGINE, </a:t>
            </a:r>
            <a:r>
              <a:rPr lang="it-IT" sz="1150" dirty="0">
                <a:ea typeface="+mn-lt"/>
                <a:cs typeface="+mn-lt"/>
              </a:rPr>
              <a:t>SET_ICONA</a:t>
            </a:r>
            <a:r>
              <a:rPr lang="it-IT" sz="1150" baseline="30000" dirty="0">
                <a:ea typeface="+mn-lt"/>
                <a:cs typeface="+mn-lt"/>
              </a:rPr>
              <a:t>SET_ICONE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 dirty="0">
                <a:ea typeface="+mn-lt"/>
                <a:cs typeface="+mn-lt"/>
              </a:rPr>
              <a:t>  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000000"/>
                </a:solidFill>
                <a:ea typeface="+mn-lt"/>
                <a:cs typeface="+mn-lt"/>
              </a:rPr>
              <a:t>SET</a:t>
            </a:r>
            <a:r>
              <a:rPr lang="it-IT" sz="1150" dirty="0">
                <a:ea typeface="+mn-lt"/>
                <a:cs typeface="+mn-lt"/>
              </a:rPr>
              <a:t>_ICONE (DIM, </a:t>
            </a:r>
            <a:r>
              <a:rPr lang="it-IT" sz="1150" u="sng" dirty="0">
                <a:ea typeface="+mn-lt"/>
                <a:cs typeface="+mn-lt"/>
              </a:rPr>
              <a:t>NOME</a:t>
            </a:r>
            <a:r>
              <a:rPr lang="it-IT" sz="1150" dirty="0">
                <a:ea typeface="+mn-lt"/>
                <a:cs typeface="+mn-lt"/>
              </a:rPr>
              <a:t>)  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DADI(MASSIMO, MINIMO, </a:t>
            </a:r>
            <a:r>
              <a:rPr lang="it-IT" sz="1150" u="sng" dirty="0"/>
              <a:t>ID</a:t>
            </a:r>
            <a:r>
              <a:rPr lang="it-IT" sz="1150" dirty="0"/>
              <a:t>, </a:t>
            </a:r>
            <a:r>
              <a:rPr lang="it-IT" sz="1150" dirty="0">
                <a:ea typeface="+mn-lt"/>
                <a:cs typeface="+mn-lt"/>
              </a:rPr>
              <a:t>GIOCO</a:t>
            </a:r>
            <a:r>
              <a:rPr lang="it-IT" sz="1150" baseline="30000" dirty="0">
                <a:ea typeface="+mn-lt"/>
                <a:cs typeface="+mn-lt"/>
              </a:rPr>
              <a:t>GIOCHI</a:t>
            </a:r>
            <a:r>
              <a:rPr lang="it-IT" sz="1150" dirty="0"/>
              <a:t>)  </a:t>
            </a:r>
            <a:endParaRPr lang="it-IT" sz="1150" dirty="0">
              <a:solidFill>
                <a:srgbClr val="FF0000"/>
              </a:solidFill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CASELLE(</a:t>
            </a:r>
            <a:r>
              <a:rPr lang="it-IT" sz="1150" u="sng" dirty="0">
                <a:ea typeface="+mn-lt"/>
                <a:cs typeface="+mn-lt"/>
              </a:rPr>
              <a:t>GIOCO</a:t>
            </a:r>
            <a:r>
              <a:rPr lang="it-IT" sz="1150" baseline="30000" dirty="0">
                <a:ea typeface="+mn-lt"/>
                <a:cs typeface="+mn-lt"/>
              </a:rPr>
              <a:t>GIOCO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N_Ordine</a:t>
            </a:r>
            <a:r>
              <a:rPr lang="it-IT" sz="1150" dirty="0">
                <a:ea typeface="+mn-lt"/>
                <a:cs typeface="+mn-lt"/>
              </a:rPr>
              <a:t>, VIDEO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TIPO, X, Y, N_ORDINE_DEST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CASELLE</a:t>
            </a:r>
            <a:r>
              <a:rPr lang="it-IT" sz="1150" dirty="0">
                <a:ea typeface="+mn-lt"/>
                <a:cs typeface="+mn-lt"/>
              </a:rPr>
              <a:t>, GIOCO_DEST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CASELLE</a:t>
            </a:r>
            <a:r>
              <a:rPr lang="it-IT" sz="1150" dirty="0">
                <a:ea typeface="+mn-lt"/>
                <a:cs typeface="+mn-lt"/>
              </a:rPr>
              <a:t>, 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TASK</a:t>
            </a:r>
            <a:r>
              <a:rPr lang="it-IT" sz="1150" dirty="0">
                <a:ea typeface="+mn-lt"/>
                <a:cs typeface="+mn-lt"/>
              </a:rPr>
              <a:t>, TEMPO_TASK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QUIZ(</a:t>
            </a:r>
            <a:r>
              <a:rPr lang="it-IT" sz="1150" u="sng" dirty="0"/>
              <a:t>ID</a:t>
            </a:r>
            <a:r>
              <a:rPr lang="it-IT" sz="1150" dirty="0"/>
              <a:t>, IMMAGINE</a:t>
            </a:r>
            <a:r>
              <a:rPr lang="it-IT" sz="1150" baseline="-25000" dirty="0"/>
              <a:t>0</a:t>
            </a:r>
            <a:r>
              <a:rPr lang="it-IT" sz="1150" dirty="0"/>
              <a:t>, TESTO)  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TASK(</a:t>
            </a:r>
            <a:r>
              <a:rPr lang="it-IT" sz="1150" u="sng" dirty="0"/>
              <a:t>ID</a:t>
            </a:r>
            <a:r>
              <a:rPr lang="it-IT" sz="1150" dirty="0"/>
              <a:t>, TESTO, PUNTEGGIO</a:t>
            </a:r>
            <a:r>
              <a:rPr lang="it-IT" sz="1150" baseline="-25000" dirty="0"/>
              <a:t>0</a:t>
            </a:r>
            <a:r>
              <a:rPr lang="it-IT" sz="1150" dirty="0"/>
              <a:t>)</a:t>
            </a:r>
            <a:r>
              <a:rPr lang="it-IT" sz="1150" dirty="0">
                <a:ea typeface="+mn-lt"/>
                <a:cs typeface="+mn-lt"/>
              </a:rPr>
              <a:t>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PODIO(</a:t>
            </a:r>
            <a:r>
              <a:rPr lang="it-IT" sz="1150" u="sng" dirty="0"/>
              <a:t>POSIZIONE</a:t>
            </a:r>
            <a:r>
              <a:rPr lang="it-IT" sz="1150" dirty="0"/>
              <a:t>, SFIDA</a:t>
            </a:r>
            <a:r>
              <a:rPr lang="it-IT" sz="1150" baseline="30000" dirty="0"/>
              <a:t>SFIDE</a:t>
            </a:r>
            <a:r>
              <a:rPr lang="it-IT" sz="1150" dirty="0"/>
              <a:t>, X, Y, ICONA_SQUADRA</a:t>
            </a:r>
            <a:r>
              <a:rPr lang="it-IT" sz="1150" baseline="30000" dirty="0"/>
              <a:t>ICONA_SQUADRA</a:t>
            </a:r>
            <a:r>
              <a:rPr lang="it-IT" sz="1150" dirty="0"/>
              <a:t>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CONSEGNE UTENTI (</a:t>
            </a:r>
            <a:r>
              <a:rPr lang="it-IT" sz="1150" u="sng" dirty="0">
                <a:ea typeface="+mn-lt"/>
                <a:cs typeface="+mn-lt"/>
              </a:rPr>
              <a:t>ID CONSEGNA, </a:t>
            </a:r>
            <a:r>
              <a:rPr lang="it-IT" sz="1150" dirty="0">
                <a:ea typeface="+mn-lt"/>
                <a:cs typeface="+mn-lt"/>
              </a:rPr>
              <a:t>UTENTE</a:t>
            </a:r>
            <a:r>
              <a:rPr lang="it-IT" sz="1150" baseline="30000" dirty="0">
                <a:ea typeface="+mn-lt"/>
                <a:cs typeface="+mn-lt"/>
              </a:rPr>
              <a:t>UTENTE</a:t>
            </a:r>
            <a:r>
              <a:rPr lang="it-IT" sz="1150" dirty="0">
                <a:ea typeface="+mn-lt"/>
                <a:cs typeface="+mn-lt"/>
              </a:rPr>
              <a:t>, 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TASK</a:t>
            </a:r>
            <a:r>
              <a:rPr lang="it-IT" sz="1150" dirty="0">
                <a:ea typeface="+mn-lt"/>
                <a:cs typeface="+mn-lt"/>
              </a:rPr>
              <a:t>, FILE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)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RISPOSTE QUIZ (</a:t>
            </a:r>
            <a:r>
              <a:rPr lang="it-IT" sz="1150" u="sng" dirty="0">
                <a:ea typeface="+mn-lt"/>
                <a:cs typeface="+mn-lt"/>
              </a:rPr>
              <a:t>NRISPOSTA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QUIZ</a:t>
            </a:r>
            <a:r>
              <a:rPr lang="it-IT" sz="1150" baseline="30000" dirty="0">
                <a:ea typeface="+mn-lt"/>
                <a:cs typeface="+mn-lt"/>
              </a:rPr>
              <a:t>QUIZ</a:t>
            </a:r>
            <a:r>
              <a:rPr lang="it-IT" sz="1150" dirty="0">
                <a:ea typeface="+mn-lt"/>
                <a:cs typeface="+mn-lt"/>
              </a:rPr>
              <a:t>, TESTO, IMMAGINE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PUNTEGGIO)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SQUADRA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 RUOLO)</a:t>
            </a:r>
            <a:r>
              <a:rPr lang="it-IT" sz="1150" dirty="0">
                <a:ea typeface="+mn-lt"/>
                <a:cs typeface="+mn-lt"/>
              </a:rPr>
              <a:t>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DADO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SQUADRA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it-IT" sz="1150" dirty="0">
                <a:ea typeface="+mn-lt"/>
                <a:cs typeface="+mn-lt"/>
              </a:rPr>
              <a:t>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cs typeface="Calibri" panose="020F0502020204030204"/>
              </a:rPr>
              <a:t>QUIZ_CASELLE(GIOCO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 dirty="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dirty="0" err="1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 dirty="0" err="1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 dirty="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dirty="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dirty="0">
                <a:solidFill>
                  <a:srgbClr val="7030A0"/>
                </a:solidFill>
                <a:cs typeface="Calibri" panose="020F0502020204030204"/>
              </a:rPr>
              <a:t>, TEMPO_QUIZ)</a:t>
            </a:r>
            <a:r>
              <a:rPr lang="it-IT" sz="1150" dirty="0">
                <a:solidFill>
                  <a:srgbClr val="FF0000"/>
                </a:solidFill>
                <a:cs typeface="Calibri" panose="020F0502020204030204"/>
              </a:rPr>
              <a:t> </a:t>
            </a:r>
            <a:r>
              <a:rPr lang="it-IT" sz="1150" dirty="0">
                <a:cs typeface="Calibri" panose="020F0502020204030204"/>
              </a:rPr>
              <a:t>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CONSEGNE_QUIZ(I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CONSEGNE UTENTI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QUIZ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 dirty="0"/>
              <a:t>NORMALIZZAZIONE</a:t>
            </a:r>
            <a:endParaRPr lang="it-IT" sz="3600" u="sng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dirty="0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GIOCHI</a:t>
            </a:r>
            <a:endParaRPr lang="it-IT" sz="120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 SFONDO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ea typeface="+mn-lt"/>
                <a:cs typeface="+mn-lt"/>
              </a:rPr>
              <a:t>SQUADRE</a:t>
            </a:r>
            <a:endParaRPr lang="it-IT" sz="1200" b="1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ea typeface="+mn-lt"/>
                <a:cs typeface="+mn-lt"/>
              </a:rPr>
              <a:t>NOME, SFIDA -&gt; ICONA_SQUADRA, PUNTEGGIO_FINALE</a:t>
            </a:r>
            <a:endParaRPr lang="it-IT" sz="160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SFIDA, ICONA_SQUADRA -&gt; NOME, PUNTEGGIO_FINALE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/>
              </a:rPr>
              <a:t>CASELLE</a:t>
            </a:r>
            <a:endParaRPr lang="it-IT" sz="1200" b="1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GIOCO, N_ORDINE -&gt; TIPO, X , Y, TASK, TEMPO_TASK, VIDEO, N_ORDINE_DEST, GIOCO_DEST</a:t>
            </a:r>
            <a:endParaRPr lang="it-IT" sz="120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4899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/>
              <a:t>QUIZ_CASELLE (NON è in BCNF)</a:t>
            </a:r>
            <a:endParaRPr lang="it-IT" sz="2000" b="1" dirty="0">
              <a:cs typeface="Calibri" panose="020F0502020204030204"/>
            </a:endParaRPr>
          </a:p>
          <a:p>
            <a:endParaRPr lang="it-IT" sz="1600" b="1" dirty="0">
              <a:cs typeface="Calibri" panose="020F0502020204030204"/>
            </a:endParaRPr>
          </a:p>
          <a:p>
            <a:r>
              <a:rPr lang="it-IT" sz="1600" dirty="0">
                <a:cs typeface="Calibri" panose="020F0502020204030204"/>
              </a:rPr>
              <a:t>GIOCO, N_ORDINE, QUIZ -&gt; TEMPO_QUIZ</a:t>
            </a:r>
          </a:p>
          <a:p>
            <a:r>
              <a:rPr lang="it-IT" sz="1600" dirty="0">
                <a:solidFill>
                  <a:srgbClr val="FF0000"/>
                </a:solidFill>
                <a:cs typeface="Calibri" panose="020F0502020204030204"/>
              </a:rPr>
              <a:t>GIOCO, QUIZ -&gt; TEMPO_QUIZ</a:t>
            </a:r>
          </a:p>
          <a:p>
            <a:endParaRPr lang="it-IT" sz="160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NOME -&gt; DIM </a:t>
            </a:r>
          </a:p>
          <a:p>
            <a:endParaRPr lang="it-IT" sz="1600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ICONE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IMMAGINE -&gt; SET_ICONE</a:t>
            </a:r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3439</Words>
  <Application>Microsoft Office PowerPoint</Application>
  <PresentationFormat>Widescreen</PresentationFormat>
  <Paragraphs>395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Bahnschrift SemiBold SemiConden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LOGICO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DECOMPOSIZIONE</vt:lpstr>
      <vt:lpstr>Presentazione standard di PowerPoint</vt:lpstr>
      <vt:lpstr>PROGETTO FISICO</vt:lpstr>
      <vt:lpstr>PROGETTO FISICO</vt:lpstr>
      <vt:lpstr>Presentazione standard di PowerPoint</vt:lpstr>
      <vt:lpstr>Presentazione standard di PowerPoint</vt:lpstr>
      <vt:lpstr>POPOLAMENTO </vt:lpstr>
      <vt:lpstr>Presentazione standard di PowerPoint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lastModifiedBy>Davide Romano</cp:lastModifiedBy>
  <cp:revision>8</cp:revision>
  <dcterms:created xsi:type="dcterms:W3CDTF">2021-04-30T12:43:52Z</dcterms:created>
  <dcterms:modified xsi:type="dcterms:W3CDTF">2021-06-06T17:26:49Z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