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401F3-FEA3-B46D-2BAF-EB9004C8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B9246-FB76-F2C8-243B-3E6FDC235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DF60BC-A605-8C96-399C-59FDEEFB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7148CA-1139-C672-8554-4F947694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7D992F-FC9C-5C48-A3D6-7387830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6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EB9ED-17B2-C4D4-F8A5-3387A46B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2456E9-94E6-1C19-F502-0FE95D7E4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19E211-3470-97C3-DCDA-6F0AED0F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86CE56-E4AD-FB6F-AA8B-72669C0E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40446-0B4D-4BCB-EB2E-531B7628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69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C18F78-4E4E-B5F8-8302-FECCC5C42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B138CA-6F7C-B17F-5FAF-9CB2A5EB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6DAE49-B1B3-64B9-F1BE-13D48B12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67AC4-F716-5CBE-E5DD-D50495F6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41CB43-F1E2-E517-C2F1-89125FB6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7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35938-3B24-3996-6A6B-24FE6EDD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8E462-01A2-731B-B4A9-BECD497C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28D17-17D4-9E55-3B02-5E3CC921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9A822A-BE2F-4A97-22BB-6F6AF8F5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A3ECCA-0F41-7C98-1B2C-E15F58F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8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806CB-CC61-0D60-C491-9C2AFDCF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3E9F4B-FAC2-7CA5-BB77-D26D3E58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1FE433-B25E-7963-EA2A-89CDB1B1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49F3AF-255E-7F6A-1FB0-7C9861F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68594-ED2C-EEDE-412C-C3E6CAFF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7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65939-BC6E-A66A-054D-E8EE4591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30733-0E11-2E86-85DD-00BB8D020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F39A5A-DDD8-6E24-9571-9F2D0C3D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24E088-C416-A670-DCFA-7BFCFB20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B9B970-1EA3-7967-06C7-E5DB2CE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6FC598-7300-1F88-9759-76E76A94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42EE7-5387-FF7E-9103-353F1DAF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43E0B9-C6EF-2668-BA7D-0BB1BBC6B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F488EF-86F8-DFE1-8D2C-FC4C1F36C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0251F7-394F-1C71-0718-6D2020A86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A0A682-C0AB-13AB-4797-A0490E0A5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ACCC56-B881-E273-E6A9-DDCBBA63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A24FE4-B064-6196-F2BD-3B9FE709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5687B7-06D5-DC40-F197-C976C70A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48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29797-3CBA-DE4D-81BA-F1C1942F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D083297-492C-B0A4-4D90-81A59A9D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FA523A-F3A9-E786-A339-07016BCD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B525EE-609C-C590-AD2B-967C9393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75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9B80BE-D925-371E-850B-05F2D059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1080E4-7E08-4179-25EE-03F66625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B17D97-06D6-BA05-4312-B67B2122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7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F3879-A0C5-697E-38B2-B9355B4E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3139EC-E3CC-A582-1EBF-2BC87F09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87F938-27AE-C6AD-5C27-59E4D083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431A86-56C2-1E44-32D9-B1995859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AF7E21-CCF2-0727-60FA-671D7B82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B7A66A-43A8-D6A1-F4D0-80799E4B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7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9A5E3-FD94-5E61-0512-53E3D5FC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58E1CC-39CC-0F8F-ED87-D4959EE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F59400-F2D8-2404-F43C-21780FB15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EB1A0-689A-05D7-7E6D-82FE374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0E12C4-4CF1-91DB-CCA2-8930F459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C0CD9-697C-3E80-959F-B68BEADB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15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608A05-1710-28F2-091A-17D9D105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29D1B8-6857-5E2E-F1D0-2994B07E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5D5F04-64BA-6E6D-5A24-063297D84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F8383-221C-4F54-8F94-1836EB300DD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0B57B-98AC-B60A-DA5B-4F48DBF69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DE0E1-C3C3-5C80-8C5A-9321A06C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65F1A-9BD5-4EFE-8B8B-06629A77D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3E61D-E0D6-6063-49D4-60947AFF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it-IT" sz="3000" b="1" dirty="0">
                <a:latin typeface="Arial" panose="020B0604020202020204" pitchFamily="34" charset="0"/>
                <a:cs typeface="Arial" panose="020B0604020202020204" pitchFamily="34" charset="0"/>
              </a:rPr>
              <a:t>SITO WEB DI RIFERIMENTO: https://www.fud.it/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 descr="Immagine che contiene testo, Fast food, prodotti da forno, cibo&#10;&#10;Descrizione generata automaticamente">
            <a:extLst>
              <a:ext uri="{FF2B5EF4-FFF2-40B4-BE49-F238E27FC236}">
                <a16:creationId xmlns:a16="http://schemas.microsoft.com/office/drawing/2014/main" id="{9A839628-448C-9C96-2AF4-DAD0CA6E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6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SITO WEB DI RIFERIMENTO: https://www.fud.it/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DI RIFERIMENTO: https://www.fud.it/</dc:title>
  <dc:creator>Davide Libro</dc:creator>
  <cp:lastModifiedBy>Davide Libro</cp:lastModifiedBy>
  <cp:revision>1</cp:revision>
  <dcterms:created xsi:type="dcterms:W3CDTF">2024-03-25T16:36:46Z</dcterms:created>
  <dcterms:modified xsi:type="dcterms:W3CDTF">2024-03-25T16:44:12Z</dcterms:modified>
</cp:coreProperties>
</file>