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224807520"/>
        <c:axId val="-224806432"/>
      </c:barChart>
      <c:catAx>
        <c:axId val="-224807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24806432"/>
        <c:crosses val="autoZero"/>
        <c:auto val="1"/>
        <c:lblAlgn val="ctr"/>
        <c:lblOffset val="100"/>
        <c:noMultiLvlLbl val="0"/>
      </c:catAx>
      <c:valAx>
        <c:axId val="-224806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248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spPr>
      <a:prstGeom prst="rect">
        <a:avLst/>
      </a:prstGeom>
    </cs:spPr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egmented Process" title="SmartArt"/>
        </a:ext>
      </dgm:extLs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48006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3</a:t>
          </a:r>
          <a:endParaRPr lang="en-US" sz="2200" kern="1200" dirty="0"/>
        </a:p>
      </dsp:txBody>
      <dsp:txXfrm>
        <a:off x="0" y="3443976"/>
        <a:ext cx="48006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4003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Task Description</a:t>
          </a:r>
          <a:endParaRPr lang="en-US" sz="2300" kern="1200" dirty="0"/>
        </a:p>
      </dsp:txBody>
      <dsp:txXfrm>
        <a:off x="0" y="4031779"/>
        <a:ext cx="2400300" cy="519979"/>
      </dsp:txXfrm>
    </dsp:sp>
    <dsp:sp modelId="{0F0AC827-ACAE-4C23-875D-A4B53006A73F}">
      <dsp:nvSpPr>
        <dsp:cNvPr id="0" name=""/>
        <dsp:cNvSpPr/>
      </dsp:nvSpPr>
      <dsp:spPr>
        <a:xfrm>
          <a:off x="2400300" y="4031779"/>
          <a:ext cx="2400300" cy="519979"/>
        </a:xfrm>
        <a:prstGeom prst="rect">
          <a:avLst/>
        </a:prstGeom>
        <a:solidFill>
          <a:schemeClr val="accent3">
            <a:tint val="40000"/>
            <a:alpha val="90000"/>
            <a:hueOff val="-1096691"/>
            <a:satOff val="-573"/>
            <a:lumOff val="4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096691"/>
              <a:satOff val="-573"/>
              <a:lumOff val="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Task Description</a:t>
          </a:r>
          <a:endParaRPr lang="en-US" sz="2300" kern="1200" dirty="0"/>
        </a:p>
      </dsp:txBody>
      <dsp:txXfrm>
        <a:off x="2400300" y="4031779"/>
        <a:ext cx="24003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4800600" cy="1738539"/>
        </a:xfrm>
        <a:prstGeom prst="upArrowCallout">
          <a:avLst/>
        </a:prstGeom>
        <a:solidFill>
          <a:schemeClr val="accent3">
            <a:hueOff val="-2534557"/>
            <a:satOff val="-11694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2</a:t>
          </a:r>
          <a:endParaRPr lang="en-US" sz="2200" kern="1200" dirty="0"/>
        </a:p>
      </dsp:txBody>
      <dsp:txXfrm rot="-10800000">
        <a:off x="0" y="1722392"/>
        <a:ext cx="48006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2193382"/>
            <a:satOff val="-1145"/>
            <a:lumOff val="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193382"/>
              <a:satOff val="-1145"/>
              <a:lumOff val="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Task Description</a:t>
          </a:r>
          <a:endParaRPr lang="en-US" sz="2300" kern="1200" dirty="0"/>
        </a:p>
      </dsp:txBody>
      <dsp:txXfrm>
        <a:off x="0" y="2332619"/>
        <a:ext cx="2400300" cy="519823"/>
      </dsp:txXfrm>
    </dsp:sp>
    <dsp:sp modelId="{A6EE397C-6C28-4128-BFFE-CFF44F70153F}">
      <dsp:nvSpPr>
        <dsp:cNvPr id="0" name=""/>
        <dsp:cNvSpPr/>
      </dsp:nvSpPr>
      <dsp:spPr>
        <a:xfrm>
          <a:off x="2400300" y="2332619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3290073"/>
            <a:satOff val="-1718"/>
            <a:lumOff val="14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290073"/>
              <a:satOff val="-1718"/>
              <a:lumOff val="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Task Description</a:t>
          </a:r>
          <a:endParaRPr lang="en-US" sz="2300" kern="1200" dirty="0"/>
        </a:p>
      </dsp:txBody>
      <dsp:txXfrm>
        <a:off x="2400300" y="2332619"/>
        <a:ext cx="24003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4800600" cy="1738539"/>
        </a:xfrm>
        <a:prstGeom prst="upArrowCallout">
          <a:avLst/>
        </a:prstGeom>
        <a:solidFill>
          <a:schemeClr val="accent3">
            <a:hueOff val="-5069114"/>
            <a:satOff val="-23387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1</a:t>
          </a:r>
          <a:endParaRPr lang="en-US" sz="2200" kern="1200" dirty="0"/>
        </a:p>
      </dsp:txBody>
      <dsp:txXfrm rot="-10800000">
        <a:off x="0" y="808"/>
        <a:ext cx="48006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4386764"/>
            <a:satOff val="-2290"/>
            <a:lumOff val="19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386764"/>
              <a:satOff val="-2290"/>
              <a:lumOff val="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Task Description</a:t>
          </a:r>
          <a:endParaRPr lang="en-US" sz="2300" kern="1200" dirty="0"/>
        </a:p>
      </dsp:txBody>
      <dsp:txXfrm>
        <a:off x="0" y="611036"/>
        <a:ext cx="2400300" cy="519823"/>
      </dsp:txXfrm>
    </dsp:sp>
    <dsp:sp modelId="{3EC7D028-ECEA-492B-A6F1-68E9B57B69C6}">
      <dsp:nvSpPr>
        <dsp:cNvPr id="0" name=""/>
        <dsp:cNvSpPr/>
      </dsp:nvSpPr>
      <dsp:spPr>
        <a:xfrm>
          <a:off x="2400300" y="611036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5483455"/>
            <a:satOff val="-2863"/>
            <a:lumOff val="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5483455"/>
              <a:satOff val="-2863"/>
              <a:lumOff val="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Task Description</a:t>
          </a:r>
          <a:endParaRPr lang="en-US" sz="2300" kern="1200" dirty="0"/>
        </a:p>
      </dsp:txBody>
      <dsp:txXfrm>
        <a:off x="2400300" y="611036"/>
        <a:ext cx="24003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6/1/2015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528762"/>
              </p:ext>
            </p:extLst>
          </p:nvPr>
        </p:nvGraphicFramePr>
        <p:xfrm>
          <a:off x="1524000" y="18288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6964599"/>
              </p:ext>
            </p:extLst>
          </p:nvPr>
        </p:nvGraphicFramePr>
        <p:xfrm>
          <a:off x="6324600" y="1825623"/>
          <a:ext cx="4800600" cy="2289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1600200"/>
                <a:gridCol w="1600200"/>
              </a:tblGrid>
              <a:tr h="57229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 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 B</a:t>
                      </a:r>
                      <a:endParaRPr lang="en-US" b="0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7" name="Content Placeholder 6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0650082"/>
              </p:ext>
            </p:extLst>
          </p:nvPr>
        </p:nvGraphicFramePr>
        <p:xfrm>
          <a:off x="6324600" y="1825625"/>
          <a:ext cx="48006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CEF502-15EE-45C7-AFE8-30E87AC73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101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Medical Health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2015-06-01T17:20:59Z</dcterms:created>
  <dcterms:modified xsi:type="dcterms:W3CDTF">2015-06-01T17:21:46Z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