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Lst>
  <p:sldSz cy="5143500" cx="9144000"/>
  <p:notesSz cx="6858000" cy="9144000"/>
  <p:embeddedFontLst>
    <p:embeddedFont>
      <p:font typeface="Inter"/>
      <p:regular r:id="rId10"/>
      <p:bold r:id="rId11"/>
      <p:italic r:id="rId12"/>
      <p:boldItalic r:id="rId13"/>
    </p:embeddedFont>
    <p:embeddedFont>
      <p:font typeface="Outfit"/>
      <p:regular r:id="rId14"/>
      <p:bold r:id="rId15"/>
    </p:embeddedFont>
    <p:embeddedFont>
      <p:font typeface="Outfit Medium"/>
      <p:regular r:id="rId16"/>
      <p:bold r:id="rId17"/>
    </p:embeddedFont>
    <p:embeddedFont>
      <p:font typeface="Outfit SemiBold"/>
      <p:regular r:id="rId18"/>
      <p:bold r:id="rId19"/>
    </p:embeddedFont>
    <p:embeddedFont>
      <p:font typeface="Inter Medium"/>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57">
          <p15:clr>
            <a:srgbClr val="A4A3A4"/>
          </p15:clr>
        </p15:guide>
        <p15:guide id="2" pos="2880">
          <p15:clr>
            <a:srgbClr val="A4A3A4"/>
          </p15:clr>
        </p15:guide>
        <p15:guide id="3" pos="268">
          <p15:clr>
            <a:srgbClr val="9AA0A6"/>
          </p15:clr>
        </p15:guide>
        <p15:guide id="4" pos="5613">
          <p15:clr>
            <a:srgbClr val="9AA0A6"/>
          </p15:clr>
        </p15:guide>
        <p15:guide id="5" orient="horz" pos="720">
          <p15:clr>
            <a:srgbClr val="9AA0A6"/>
          </p15:clr>
        </p15:guide>
        <p15:guide id="6" orient="horz" pos="2992">
          <p15:clr>
            <a:srgbClr val="9AA0A6"/>
          </p15:clr>
        </p15:guide>
        <p15:guide id="7" pos="4186">
          <p15:clr>
            <a:srgbClr val="9AA0A6"/>
          </p15:clr>
        </p15:guide>
        <p15:guide id="8" pos="1574">
          <p15:clr>
            <a:srgbClr val="9AA0A6"/>
          </p15:clr>
        </p15:guide>
      </p15:sldGuideLst>
    </p:ext>
    <p:ext uri="GoogleSlidesCustomDataVersion2">
      <go:slidesCustomData xmlns:go="http://customooxmlschemas.google.com/" r:id="rId24" roundtripDataSignature="AMtx7mhbePu61KrRyw2qz/NF1ryWm9b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57" orient="horz"/>
        <p:guide pos="2880"/>
        <p:guide pos="268"/>
        <p:guide pos="5613"/>
        <p:guide pos="720" orient="horz"/>
        <p:guide pos="2992" orient="horz"/>
        <p:guide pos="4186"/>
        <p:guide pos="157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Medium-regular.fntdata"/><Relationship Id="rId11" Type="http://schemas.openxmlformats.org/officeDocument/2006/relationships/font" Target="fonts/Inter-bold.fntdata"/><Relationship Id="rId22" Type="http://schemas.openxmlformats.org/officeDocument/2006/relationships/font" Target="fonts/InterMedium-italic.fntdata"/><Relationship Id="rId10" Type="http://schemas.openxmlformats.org/officeDocument/2006/relationships/font" Target="fonts/Inter-regular.fntdata"/><Relationship Id="rId21" Type="http://schemas.openxmlformats.org/officeDocument/2006/relationships/font" Target="fonts/InterMedium-bold.fntdata"/><Relationship Id="rId13" Type="http://schemas.openxmlformats.org/officeDocument/2006/relationships/font" Target="fonts/Inter-boldItalic.fntdata"/><Relationship Id="rId24" Type="http://customschemas.google.com/relationships/presentationmetadata" Target="metadata"/><Relationship Id="rId12" Type="http://schemas.openxmlformats.org/officeDocument/2006/relationships/font" Target="fonts/Inter-italic.fntdata"/><Relationship Id="rId23" Type="http://schemas.openxmlformats.org/officeDocument/2006/relationships/font" Target="fonts/Inter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Outfit-bold.fntdata"/><Relationship Id="rId14" Type="http://schemas.openxmlformats.org/officeDocument/2006/relationships/font" Target="fonts/Outfit-regular.fntdata"/><Relationship Id="rId17" Type="http://schemas.openxmlformats.org/officeDocument/2006/relationships/font" Target="fonts/OutfitMedium-bold.fntdata"/><Relationship Id="rId16" Type="http://schemas.openxmlformats.org/officeDocument/2006/relationships/font" Target="fonts/OutfitMedium-regular.fntdata"/><Relationship Id="rId5" Type="http://schemas.openxmlformats.org/officeDocument/2006/relationships/slideMaster" Target="slideMasters/slideMaster2.xml"/><Relationship Id="rId19" Type="http://schemas.openxmlformats.org/officeDocument/2006/relationships/font" Target="fonts/OutfitSemiBold-bold.fntdata"/><Relationship Id="rId6" Type="http://schemas.openxmlformats.org/officeDocument/2006/relationships/notesMaster" Target="notesMasters/notesMaster1.xml"/><Relationship Id="rId18" Type="http://schemas.openxmlformats.org/officeDocument/2006/relationships/font" Target="fonts/OutfitSemiBo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5"/>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6"/>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della sezione e descrizione 1">
  <p:cSld name="SECTION_TITLE_AND_DESCRIPTION_1">
    <p:spTree>
      <p:nvGrpSpPr>
        <p:cNvPr id="56" name="Shape 56"/>
        <p:cNvGrpSpPr/>
        <p:nvPr/>
      </p:nvGrpSpPr>
      <p:grpSpPr>
        <a:xfrm>
          <a:off x="0" y="0"/>
          <a:ext cx="0" cy="0"/>
          <a:chOff x="0" y="0"/>
          <a:chExt cx="0" cy="0"/>
        </a:xfrm>
      </p:grpSpPr>
      <p:sp>
        <p:nvSpPr>
          <p:cNvPr id="57" name="Google Shape;57;p17"/>
          <p:cNvSpPr txBox="1"/>
          <p:nvPr>
            <p:ph idx="1" type="subTitle"/>
          </p:nvPr>
        </p:nvSpPr>
        <p:spPr>
          <a:xfrm>
            <a:off x="311700" y="1645675"/>
            <a:ext cx="40452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17"/>
          <p:cNvSpPr txBox="1"/>
          <p:nvPr>
            <p:ph idx="2" type="body"/>
          </p:nvPr>
        </p:nvSpPr>
        <p:spPr>
          <a:xfrm>
            <a:off x="311700" y="2207875"/>
            <a:ext cx="3837000" cy="29214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9" name="Google Shape;59;p17"/>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60" name="Google Shape;60;p17"/>
          <p:cNvSpPr/>
          <p:nvPr>
            <p:ph idx="3" type="pic"/>
          </p:nvPr>
        </p:nvSpPr>
        <p:spPr>
          <a:xfrm>
            <a:off x="4836000" y="-36875"/>
            <a:ext cx="4308000" cy="5192100"/>
          </a:xfrm>
          <a:prstGeom prst="rect">
            <a:avLst/>
          </a:prstGeom>
          <a:noFill/>
          <a:ln>
            <a:noFill/>
          </a:ln>
        </p:spPr>
      </p:sp>
      <p:sp>
        <p:nvSpPr>
          <p:cNvPr id="61" name="Google Shape;61;p17"/>
          <p:cNvSpPr txBox="1"/>
          <p:nvPr>
            <p:ph type="title"/>
          </p:nvPr>
        </p:nvSpPr>
        <p:spPr>
          <a:xfrm>
            <a:off x="311700" y="956125"/>
            <a:ext cx="4524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2" name="Google Shape;62;p17"/>
          <p:cNvSpPr/>
          <p:nvPr/>
        </p:nvSpPr>
        <p:spPr>
          <a:xfrm>
            <a:off x="4495800" y="-73750"/>
            <a:ext cx="1096900" cy="5300200"/>
          </a:xfrm>
          <a:custGeom>
            <a:rect b="b" l="l" r="r" t="t"/>
            <a:pathLst>
              <a:path extrusionOk="0" h="212008" w="43876">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9D1D8F"/>
              </a:buClr>
              <a:buSzPts val="3600"/>
              <a:buNone/>
              <a:defRPr sz="3600">
                <a:solidFill>
                  <a:srgbClr val="9D1D8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7"/>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363125" y="870200"/>
            <a:ext cx="3679800" cy="2365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73" name="Google Shape;73;p18"/>
          <p:cNvSpPr txBox="1"/>
          <p:nvPr>
            <p:ph idx="1" type="subTitle"/>
          </p:nvPr>
        </p:nvSpPr>
        <p:spPr>
          <a:xfrm>
            <a:off x="363125" y="3430775"/>
            <a:ext cx="329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500"/>
              <a:buNone/>
              <a:defRPr sz="25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74" name="Google Shape;74;p18"/>
          <p:cNvSpPr/>
          <p:nvPr>
            <p:ph idx="2" type="pic"/>
          </p:nvPr>
        </p:nvSpPr>
        <p:spPr>
          <a:xfrm>
            <a:off x="4277025" y="-36875"/>
            <a:ext cx="5982300" cy="5281800"/>
          </a:xfrm>
          <a:prstGeom prst="rect">
            <a:avLst/>
          </a:prstGeom>
          <a:noFill/>
          <a:ln>
            <a:noFill/>
          </a:ln>
        </p:spPr>
      </p:sp>
      <p:sp>
        <p:nvSpPr>
          <p:cNvPr id="75" name="Google Shape;75;p18"/>
          <p:cNvSpPr/>
          <p:nvPr/>
        </p:nvSpPr>
        <p:spPr>
          <a:xfrm flipH="1" rot="10800000">
            <a:off x="4175635" y="-82850"/>
            <a:ext cx="1098765" cy="5309210"/>
          </a:xfrm>
          <a:custGeom>
            <a:rect b="b" l="l" r="r" t="t"/>
            <a:pathLst>
              <a:path extrusionOk="0" h="212008" w="43876">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9"/>
          <p:cNvSpPr txBox="1"/>
          <p:nvPr>
            <p:ph type="title"/>
          </p:nvPr>
        </p:nvSpPr>
        <p:spPr>
          <a:xfrm>
            <a:off x="311700" y="7910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8" name="Google Shape;78;p19"/>
          <p:cNvSpPr txBox="1"/>
          <p:nvPr>
            <p:ph idx="1" type="body"/>
          </p:nvPr>
        </p:nvSpPr>
        <p:spPr>
          <a:xfrm>
            <a:off x="311700" y="16096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9" name="Google Shape;79;p19"/>
          <p:cNvSpPr txBox="1"/>
          <p:nvPr>
            <p:ph idx="2" type="body"/>
          </p:nvPr>
        </p:nvSpPr>
        <p:spPr>
          <a:xfrm>
            <a:off x="4832400" y="16096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0" name="Google Shape;80;p19"/>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0"/>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83" name="Google Shape;83;p20"/>
          <p:cNvSpPr txBox="1"/>
          <p:nvPr>
            <p:ph type="title"/>
          </p:nvPr>
        </p:nvSpPr>
        <p:spPr>
          <a:xfrm>
            <a:off x="311700" y="7910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4" name="Google Shape;84;p20"/>
          <p:cNvPicPr preferRelativeResize="0"/>
          <p:nvPr/>
        </p:nvPicPr>
        <p:blipFill rotWithShape="1">
          <a:blip r:embed="rId2">
            <a:alphaModFix/>
          </a:blip>
          <a:srcRect b="0" l="0" r="0" t="0"/>
          <a:stretch/>
        </p:blipFill>
        <p:spPr>
          <a:xfrm>
            <a:off x="216374" y="1056028"/>
            <a:ext cx="2598985" cy="2599006"/>
          </a:xfrm>
          <a:prstGeom prst="rect">
            <a:avLst/>
          </a:prstGeom>
          <a:noFill/>
          <a:ln>
            <a:noFill/>
          </a:ln>
        </p:spPr>
      </p:pic>
      <p:pic>
        <p:nvPicPr>
          <p:cNvPr id="85" name="Google Shape;85;p20"/>
          <p:cNvPicPr preferRelativeResize="0"/>
          <p:nvPr/>
        </p:nvPicPr>
        <p:blipFill rotWithShape="1">
          <a:blip r:embed="rId3">
            <a:alphaModFix/>
          </a:blip>
          <a:srcRect b="0" l="0" r="0" t="0"/>
          <a:stretch/>
        </p:blipFill>
        <p:spPr>
          <a:xfrm>
            <a:off x="5245343" y="1112653"/>
            <a:ext cx="2598985" cy="2599006"/>
          </a:xfrm>
          <a:prstGeom prst="rect">
            <a:avLst/>
          </a:prstGeom>
          <a:noFill/>
          <a:ln>
            <a:noFill/>
          </a:ln>
        </p:spPr>
      </p:pic>
      <p:pic>
        <p:nvPicPr>
          <p:cNvPr id="86" name="Google Shape;86;p20"/>
          <p:cNvPicPr preferRelativeResize="0"/>
          <p:nvPr/>
        </p:nvPicPr>
        <p:blipFill rotWithShape="1">
          <a:blip r:embed="rId4">
            <a:alphaModFix/>
          </a:blip>
          <a:srcRect b="0" l="0" r="0" t="0"/>
          <a:stretch/>
        </p:blipFill>
        <p:spPr>
          <a:xfrm>
            <a:off x="2586853" y="870170"/>
            <a:ext cx="2970684" cy="2970708"/>
          </a:xfrm>
          <a:prstGeom prst="rect">
            <a:avLst/>
          </a:prstGeom>
          <a:noFill/>
          <a:ln>
            <a:noFill/>
          </a:ln>
        </p:spPr>
      </p:pic>
      <p:sp>
        <p:nvSpPr>
          <p:cNvPr id="87" name="Google Shape;87;p20"/>
          <p:cNvSpPr txBox="1"/>
          <p:nvPr/>
        </p:nvSpPr>
        <p:spPr>
          <a:xfrm>
            <a:off x="525863"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chemeClr val="dk1"/>
                </a:solidFill>
                <a:latin typeface="Outfit"/>
                <a:ea typeface="Outfit"/>
                <a:cs typeface="Outfit"/>
                <a:sym typeface="Outfit"/>
              </a:rPr>
              <a:t>FOCUS 1</a:t>
            </a:r>
            <a:endParaRPr b="1" i="0" sz="1400" u="none" cap="none" strike="noStrike">
              <a:solidFill>
                <a:schemeClr val="dk1"/>
              </a:solidFill>
              <a:latin typeface="Outfit"/>
              <a:ea typeface="Outfit"/>
              <a:cs typeface="Outfit"/>
              <a:sym typeface="Outfit"/>
            </a:endParaRPr>
          </a:p>
        </p:txBody>
      </p:sp>
      <p:sp>
        <p:nvSpPr>
          <p:cNvPr id="88" name="Google Shape;88;p20"/>
          <p:cNvSpPr txBox="1"/>
          <p:nvPr/>
        </p:nvSpPr>
        <p:spPr>
          <a:xfrm>
            <a:off x="3082175"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chemeClr val="dk1"/>
                </a:solidFill>
                <a:latin typeface="Outfit"/>
                <a:ea typeface="Outfit"/>
                <a:cs typeface="Outfit"/>
                <a:sym typeface="Outfit"/>
              </a:rPr>
              <a:t>FOCUS 2</a:t>
            </a:r>
            <a:endParaRPr b="1" i="0" sz="1400" u="none" cap="none" strike="noStrike">
              <a:solidFill>
                <a:schemeClr val="dk1"/>
              </a:solidFill>
              <a:latin typeface="Outfit"/>
              <a:ea typeface="Outfit"/>
              <a:cs typeface="Outfit"/>
              <a:sym typeface="Outfit"/>
            </a:endParaRPr>
          </a:p>
        </p:txBody>
      </p:sp>
      <p:sp>
        <p:nvSpPr>
          <p:cNvPr id="89" name="Google Shape;89;p20"/>
          <p:cNvSpPr txBox="1"/>
          <p:nvPr/>
        </p:nvSpPr>
        <p:spPr>
          <a:xfrm>
            <a:off x="5554838"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chemeClr val="dk1"/>
                </a:solidFill>
                <a:latin typeface="Outfit"/>
                <a:ea typeface="Outfit"/>
                <a:cs typeface="Outfit"/>
                <a:sym typeface="Outfit"/>
              </a:rPr>
              <a:t>FOCUS 3</a:t>
            </a:r>
            <a:endParaRPr b="1" i="0" sz="1400" u="none" cap="none" strike="noStrike">
              <a:solidFill>
                <a:schemeClr val="dk1"/>
              </a:solidFill>
              <a:latin typeface="Outfit"/>
              <a:ea typeface="Outfit"/>
              <a:cs typeface="Outfit"/>
              <a:sym typeface="Outfit"/>
            </a:endParaRPr>
          </a:p>
        </p:txBody>
      </p:sp>
      <p:sp>
        <p:nvSpPr>
          <p:cNvPr id="90" name="Google Shape;90;p20"/>
          <p:cNvSpPr txBox="1"/>
          <p:nvPr/>
        </p:nvSpPr>
        <p:spPr>
          <a:xfrm>
            <a:off x="640175"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Inter Medium"/>
                <a:ea typeface="Inter Medium"/>
                <a:cs typeface="Inter Medium"/>
                <a:sym typeface="Inter Medium"/>
              </a:rPr>
              <a:t>Lorem ipsum</a:t>
            </a:r>
            <a:endParaRPr b="0" i="0" sz="1200" u="none" cap="none" strike="noStrike">
              <a:solidFill>
                <a:schemeClr val="dk1"/>
              </a:solidFill>
              <a:latin typeface="Inter Medium"/>
              <a:ea typeface="Inter Medium"/>
              <a:cs typeface="Inter Medium"/>
              <a:sym typeface="Inter Medium"/>
            </a:endParaRPr>
          </a:p>
        </p:txBody>
      </p:sp>
      <p:sp>
        <p:nvSpPr>
          <p:cNvPr id="91" name="Google Shape;91;p20"/>
          <p:cNvSpPr txBox="1"/>
          <p:nvPr/>
        </p:nvSpPr>
        <p:spPr>
          <a:xfrm>
            <a:off x="3196488"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Inter Medium"/>
                <a:ea typeface="Inter Medium"/>
                <a:cs typeface="Inter Medium"/>
                <a:sym typeface="Inter Medium"/>
              </a:rPr>
              <a:t>Lorem ipsum</a:t>
            </a:r>
            <a:endParaRPr b="0" i="0" sz="1200" u="none" cap="none" strike="noStrike">
              <a:solidFill>
                <a:schemeClr val="dk1"/>
              </a:solidFill>
              <a:latin typeface="Inter Medium"/>
              <a:ea typeface="Inter Medium"/>
              <a:cs typeface="Inter Medium"/>
              <a:sym typeface="Inter Medium"/>
            </a:endParaRPr>
          </a:p>
        </p:txBody>
      </p:sp>
      <p:sp>
        <p:nvSpPr>
          <p:cNvPr id="92" name="Google Shape;92;p20"/>
          <p:cNvSpPr txBox="1"/>
          <p:nvPr/>
        </p:nvSpPr>
        <p:spPr>
          <a:xfrm>
            <a:off x="5669150"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dk1"/>
                </a:solidFill>
                <a:latin typeface="Inter Medium"/>
                <a:ea typeface="Inter Medium"/>
                <a:cs typeface="Inter Medium"/>
                <a:sym typeface="Inter Medium"/>
              </a:rPr>
              <a:t>Lorem ipsum</a:t>
            </a:r>
            <a:endParaRPr b="0" i="0" sz="1200" u="none" cap="none" strike="noStrike">
              <a:solidFill>
                <a:schemeClr val="dk1"/>
              </a:solidFill>
              <a:latin typeface="Inter Medium"/>
              <a:ea typeface="Inter Medium"/>
              <a:cs typeface="Inter Medium"/>
              <a:sym typeface="Inter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21"/>
          <p:cNvSpPr txBox="1"/>
          <p:nvPr>
            <p:ph type="title"/>
          </p:nvPr>
        </p:nvSpPr>
        <p:spPr>
          <a:xfrm>
            <a:off x="311700" y="956125"/>
            <a:ext cx="4764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5" name="Google Shape;95;p21"/>
          <p:cNvSpPr txBox="1"/>
          <p:nvPr>
            <p:ph idx="1" type="body"/>
          </p:nvPr>
        </p:nvSpPr>
        <p:spPr>
          <a:xfrm>
            <a:off x="311700" y="1987825"/>
            <a:ext cx="4008300" cy="2805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Clr>
                <a:schemeClr val="dk1"/>
              </a:buClr>
              <a:buSzPts val="1200"/>
              <a:buChar char="■"/>
              <a:defRPr sz="1200">
                <a:solidFill>
                  <a:schemeClr val="dk1"/>
                </a:solidFill>
              </a:defRPr>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6" name="Google Shape;96;p21"/>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22"/>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txBox="1"/>
          <p:nvPr>
            <p:ph type="title"/>
          </p:nvPr>
        </p:nvSpPr>
        <p:spPr>
          <a:xfrm>
            <a:off x="265500" y="848025"/>
            <a:ext cx="4045200" cy="2664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3" name="Google Shape;103;p23"/>
          <p:cNvSpPr txBox="1"/>
          <p:nvPr>
            <p:ph idx="1" type="subTitle"/>
          </p:nvPr>
        </p:nvSpPr>
        <p:spPr>
          <a:xfrm>
            <a:off x="265500" y="3724850"/>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 name="Google Shape;104;p23"/>
          <p:cNvSpPr txBox="1"/>
          <p:nvPr>
            <p:ph idx="2" type="body"/>
          </p:nvPr>
        </p:nvSpPr>
        <p:spPr>
          <a:xfrm>
            <a:off x="50157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105" name="Google Shape;105;p23"/>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106" name="Google Shape;106;p23"/>
          <p:cNvSpPr/>
          <p:nvPr/>
        </p:nvSpPr>
        <p:spPr>
          <a:xfrm flipH="1" rot="10800000">
            <a:off x="4251835" y="-82850"/>
            <a:ext cx="1098765" cy="5309210"/>
          </a:xfrm>
          <a:custGeom>
            <a:rect b="b" l="l" r="r" t="t"/>
            <a:pathLst>
              <a:path extrusionOk="0" h="212008" w="43876">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della sezione e descrizione 1">
  <p:cSld name="SECTION_TITLE_AND_DESCRIPTION_1">
    <p:spTree>
      <p:nvGrpSpPr>
        <p:cNvPr id="107" name="Shape 107"/>
        <p:cNvGrpSpPr/>
        <p:nvPr/>
      </p:nvGrpSpPr>
      <p:grpSpPr>
        <a:xfrm>
          <a:off x="0" y="0"/>
          <a:ext cx="0" cy="0"/>
          <a:chOff x="0" y="0"/>
          <a:chExt cx="0" cy="0"/>
        </a:xfrm>
      </p:grpSpPr>
      <p:sp>
        <p:nvSpPr>
          <p:cNvPr id="108" name="Google Shape;108;p24"/>
          <p:cNvSpPr txBox="1"/>
          <p:nvPr>
            <p:ph idx="1" type="subTitle"/>
          </p:nvPr>
        </p:nvSpPr>
        <p:spPr>
          <a:xfrm>
            <a:off x="311700" y="1645675"/>
            <a:ext cx="4045200" cy="12351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9" name="Google Shape;109;p24"/>
          <p:cNvSpPr txBox="1"/>
          <p:nvPr>
            <p:ph idx="2" type="body"/>
          </p:nvPr>
        </p:nvSpPr>
        <p:spPr>
          <a:xfrm>
            <a:off x="311700" y="2207875"/>
            <a:ext cx="3837000" cy="29214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10" name="Google Shape;110;p24"/>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111" name="Google Shape;111;p24"/>
          <p:cNvSpPr/>
          <p:nvPr>
            <p:ph idx="3" type="pic"/>
          </p:nvPr>
        </p:nvSpPr>
        <p:spPr>
          <a:xfrm>
            <a:off x="4836000" y="-36875"/>
            <a:ext cx="4308000" cy="5192100"/>
          </a:xfrm>
          <a:prstGeom prst="rect">
            <a:avLst/>
          </a:prstGeom>
          <a:noFill/>
          <a:ln>
            <a:noFill/>
          </a:ln>
        </p:spPr>
      </p:sp>
      <p:sp>
        <p:nvSpPr>
          <p:cNvPr id="112" name="Google Shape;112;p24"/>
          <p:cNvSpPr txBox="1"/>
          <p:nvPr>
            <p:ph type="title"/>
          </p:nvPr>
        </p:nvSpPr>
        <p:spPr>
          <a:xfrm>
            <a:off x="311700" y="956125"/>
            <a:ext cx="4524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3" name="Google Shape;113;p24"/>
          <p:cNvSpPr/>
          <p:nvPr/>
        </p:nvSpPr>
        <p:spPr>
          <a:xfrm>
            <a:off x="4495800" y="-73750"/>
            <a:ext cx="1096900" cy="5300200"/>
          </a:xfrm>
          <a:custGeom>
            <a:rect b="b" l="l" r="r" t="t"/>
            <a:pathLst>
              <a:path extrusionOk="0" h="212008" w="43876">
                <a:moveTo>
                  <a:pt x="0" y="212008"/>
                </a:moveTo>
                <a:lnTo>
                  <a:pt x="0" y="0"/>
                </a:lnTo>
                <a:lnTo>
                  <a:pt x="13642" y="0"/>
                </a:lnTo>
                <a:lnTo>
                  <a:pt x="43876" y="211271"/>
                </a:lnTo>
                <a:close/>
              </a:path>
            </a:pathLst>
          </a:cu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picode" type="title">
  <p:cSld name="TITL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8"/>
          <p:cNvSpPr txBox="1"/>
          <p:nvPr>
            <p:ph type="ctrTitle"/>
          </p:nvPr>
        </p:nvSpPr>
        <p:spPr>
          <a:xfrm>
            <a:off x="363125" y="870200"/>
            <a:ext cx="3679800" cy="23652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000"/>
              <a:buNone/>
              <a:defRPr sz="4000">
                <a:solidFill>
                  <a:schemeClr val="lt1"/>
                </a:solidFill>
              </a:defRPr>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5" name="Google Shape;15;p8"/>
          <p:cNvSpPr txBox="1"/>
          <p:nvPr>
            <p:ph idx="1" type="subTitle"/>
          </p:nvPr>
        </p:nvSpPr>
        <p:spPr>
          <a:xfrm>
            <a:off x="363125" y="3430775"/>
            <a:ext cx="3299100" cy="792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16" name="Google Shape;116;p25"/>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17" name="Shape 117"/>
        <p:cNvGrpSpPr/>
        <p:nvPr/>
      </p:nvGrpSpPr>
      <p:grpSpPr>
        <a:xfrm>
          <a:off x="0" y="0"/>
          <a:ext cx="0" cy="0"/>
          <a:chOff x="0" y="0"/>
          <a:chExt cx="0" cy="0"/>
        </a:xfrm>
      </p:grpSpPr>
      <p:sp>
        <p:nvSpPr>
          <p:cNvPr id="118" name="Google Shape;118;p26"/>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1" name="Google Shape;121;p27"/>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122" name="Google Shape;122;p27"/>
          <p:cNvSpPr txBox="1"/>
          <p:nvPr>
            <p:ph idx="1" type="body"/>
          </p:nvPr>
        </p:nvSpPr>
        <p:spPr>
          <a:xfrm>
            <a:off x="3310400" y="242935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9"/>
          <p:cNvSpPr txBox="1"/>
          <p:nvPr>
            <p:ph type="title"/>
          </p:nvPr>
        </p:nvSpPr>
        <p:spPr>
          <a:xfrm>
            <a:off x="311700" y="7910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9"/>
          <p:cNvSpPr txBox="1"/>
          <p:nvPr>
            <p:ph idx="1" type="body"/>
          </p:nvPr>
        </p:nvSpPr>
        <p:spPr>
          <a:xfrm>
            <a:off x="311700" y="16096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9"/>
          <p:cNvSpPr txBox="1"/>
          <p:nvPr>
            <p:ph idx="2" type="body"/>
          </p:nvPr>
        </p:nvSpPr>
        <p:spPr>
          <a:xfrm>
            <a:off x="4832400" y="16096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9"/>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10"/>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23" name="Google Shape;23;p10"/>
          <p:cNvSpPr txBox="1"/>
          <p:nvPr>
            <p:ph type="title"/>
          </p:nvPr>
        </p:nvSpPr>
        <p:spPr>
          <a:xfrm>
            <a:off x="311700" y="79105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24" name="Google Shape;24;p10"/>
          <p:cNvPicPr preferRelativeResize="0"/>
          <p:nvPr/>
        </p:nvPicPr>
        <p:blipFill rotWithShape="1">
          <a:blip r:embed="rId2">
            <a:alphaModFix/>
          </a:blip>
          <a:srcRect b="0" l="0" r="0" t="0"/>
          <a:stretch/>
        </p:blipFill>
        <p:spPr>
          <a:xfrm>
            <a:off x="216374" y="1056028"/>
            <a:ext cx="2598985" cy="2599006"/>
          </a:xfrm>
          <a:prstGeom prst="rect">
            <a:avLst/>
          </a:prstGeom>
          <a:noFill/>
          <a:ln>
            <a:noFill/>
          </a:ln>
        </p:spPr>
      </p:pic>
      <p:pic>
        <p:nvPicPr>
          <p:cNvPr id="25" name="Google Shape;25;p10"/>
          <p:cNvPicPr preferRelativeResize="0"/>
          <p:nvPr/>
        </p:nvPicPr>
        <p:blipFill rotWithShape="1">
          <a:blip r:embed="rId3">
            <a:alphaModFix/>
          </a:blip>
          <a:srcRect b="0" l="0" r="0" t="0"/>
          <a:stretch/>
        </p:blipFill>
        <p:spPr>
          <a:xfrm>
            <a:off x="5245343" y="1112653"/>
            <a:ext cx="2598985" cy="2599006"/>
          </a:xfrm>
          <a:prstGeom prst="rect">
            <a:avLst/>
          </a:prstGeom>
          <a:noFill/>
          <a:ln>
            <a:noFill/>
          </a:ln>
        </p:spPr>
      </p:pic>
      <p:pic>
        <p:nvPicPr>
          <p:cNvPr id="26" name="Google Shape;26;p10"/>
          <p:cNvPicPr preferRelativeResize="0"/>
          <p:nvPr/>
        </p:nvPicPr>
        <p:blipFill rotWithShape="1">
          <a:blip r:embed="rId4">
            <a:alphaModFix/>
          </a:blip>
          <a:srcRect b="0" l="0" r="0" t="0"/>
          <a:stretch/>
        </p:blipFill>
        <p:spPr>
          <a:xfrm>
            <a:off x="2586853" y="870170"/>
            <a:ext cx="2970684" cy="2970708"/>
          </a:xfrm>
          <a:prstGeom prst="rect">
            <a:avLst/>
          </a:prstGeom>
          <a:noFill/>
          <a:ln>
            <a:noFill/>
          </a:ln>
        </p:spPr>
      </p:pic>
      <p:sp>
        <p:nvSpPr>
          <p:cNvPr id="27" name="Google Shape;27;p10"/>
          <p:cNvSpPr txBox="1"/>
          <p:nvPr/>
        </p:nvSpPr>
        <p:spPr>
          <a:xfrm>
            <a:off x="525863"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rgbClr val="00FFFF"/>
                </a:solidFill>
                <a:latin typeface="Outfit"/>
                <a:ea typeface="Outfit"/>
                <a:cs typeface="Outfit"/>
                <a:sym typeface="Outfit"/>
              </a:rPr>
              <a:t>FOCUS 1</a:t>
            </a:r>
            <a:endParaRPr b="1" i="0" sz="1400" u="none" cap="none" strike="noStrike">
              <a:solidFill>
                <a:srgbClr val="00FFFF"/>
              </a:solidFill>
              <a:latin typeface="Outfit"/>
              <a:ea typeface="Outfit"/>
              <a:cs typeface="Outfit"/>
              <a:sym typeface="Outfit"/>
            </a:endParaRPr>
          </a:p>
        </p:txBody>
      </p:sp>
      <p:sp>
        <p:nvSpPr>
          <p:cNvPr id="28" name="Google Shape;28;p10"/>
          <p:cNvSpPr txBox="1"/>
          <p:nvPr/>
        </p:nvSpPr>
        <p:spPr>
          <a:xfrm>
            <a:off x="3082175"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rgbClr val="00FFFF"/>
                </a:solidFill>
                <a:latin typeface="Outfit"/>
                <a:ea typeface="Outfit"/>
                <a:cs typeface="Outfit"/>
                <a:sym typeface="Outfit"/>
              </a:rPr>
              <a:t>FOCUS 2</a:t>
            </a:r>
            <a:endParaRPr b="1" i="0" sz="1400" u="none" cap="none" strike="noStrike">
              <a:solidFill>
                <a:srgbClr val="00FFFF"/>
              </a:solidFill>
              <a:latin typeface="Outfit"/>
              <a:ea typeface="Outfit"/>
              <a:cs typeface="Outfit"/>
              <a:sym typeface="Outfit"/>
            </a:endParaRPr>
          </a:p>
        </p:txBody>
      </p:sp>
      <p:sp>
        <p:nvSpPr>
          <p:cNvPr id="29" name="Google Shape;29;p10"/>
          <p:cNvSpPr txBox="1"/>
          <p:nvPr/>
        </p:nvSpPr>
        <p:spPr>
          <a:xfrm>
            <a:off x="5554838" y="3107125"/>
            <a:ext cx="198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it-IT" sz="1400" u="none" cap="none" strike="noStrike">
                <a:solidFill>
                  <a:srgbClr val="00FFFF"/>
                </a:solidFill>
                <a:latin typeface="Outfit"/>
                <a:ea typeface="Outfit"/>
                <a:cs typeface="Outfit"/>
                <a:sym typeface="Outfit"/>
              </a:rPr>
              <a:t>FOCUS 3</a:t>
            </a:r>
            <a:endParaRPr b="1" i="0" sz="1400" u="none" cap="none" strike="noStrike">
              <a:solidFill>
                <a:srgbClr val="00FFFF"/>
              </a:solidFill>
              <a:latin typeface="Outfit"/>
              <a:ea typeface="Outfit"/>
              <a:cs typeface="Outfit"/>
              <a:sym typeface="Outfit"/>
            </a:endParaRPr>
          </a:p>
        </p:txBody>
      </p:sp>
      <p:sp>
        <p:nvSpPr>
          <p:cNvPr id="30" name="Google Shape;30;p10"/>
          <p:cNvSpPr txBox="1"/>
          <p:nvPr/>
        </p:nvSpPr>
        <p:spPr>
          <a:xfrm>
            <a:off x="640175"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Inter Medium"/>
                <a:ea typeface="Inter Medium"/>
                <a:cs typeface="Inter Medium"/>
                <a:sym typeface="Inter Medium"/>
              </a:rPr>
              <a:t>Lorem ipsum</a:t>
            </a:r>
            <a:endParaRPr b="0" i="0" sz="1200" u="none" cap="none" strike="noStrike">
              <a:solidFill>
                <a:schemeClr val="lt1"/>
              </a:solidFill>
              <a:latin typeface="Inter Medium"/>
              <a:ea typeface="Inter Medium"/>
              <a:cs typeface="Inter Medium"/>
              <a:sym typeface="Inter Medium"/>
            </a:endParaRPr>
          </a:p>
        </p:txBody>
      </p:sp>
      <p:sp>
        <p:nvSpPr>
          <p:cNvPr id="31" name="Google Shape;31;p10"/>
          <p:cNvSpPr txBox="1"/>
          <p:nvPr/>
        </p:nvSpPr>
        <p:spPr>
          <a:xfrm>
            <a:off x="3196488"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Inter Medium"/>
                <a:ea typeface="Inter Medium"/>
                <a:cs typeface="Inter Medium"/>
                <a:sym typeface="Inter Medium"/>
              </a:rPr>
              <a:t>Lorem ipsum</a:t>
            </a:r>
            <a:endParaRPr b="0" i="0" sz="1200" u="none" cap="none" strike="noStrike">
              <a:solidFill>
                <a:schemeClr val="lt1"/>
              </a:solidFill>
              <a:latin typeface="Inter Medium"/>
              <a:ea typeface="Inter Medium"/>
              <a:cs typeface="Inter Medium"/>
              <a:sym typeface="Inter Medium"/>
            </a:endParaRPr>
          </a:p>
        </p:txBody>
      </p:sp>
      <p:sp>
        <p:nvSpPr>
          <p:cNvPr id="32" name="Google Shape;32;p10"/>
          <p:cNvSpPr txBox="1"/>
          <p:nvPr/>
        </p:nvSpPr>
        <p:spPr>
          <a:xfrm>
            <a:off x="5669150" y="3585700"/>
            <a:ext cx="17514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it-IT" sz="1200" u="none" cap="none" strike="noStrike">
                <a:solidFill>
                  <a:schemeClr val="lt1"/>
                </a:solidFill>
                <a:latin typeface="Inter Medium"/>
                <a:ea typeface="Inter Medium"/>
                <a:cs typeface="Inter Medium"/>
                <a:sym typeface="Inter Medium"/>
              </a:rPr>
              <a:t>Lorem ipsum</a:t>
            </a:r>
            <a:endParaRPr b="0" i="0" sz="1200" u="none" cap="none" strike="noStrike">
              <a:solidFill>
                <a:schemeClr val="lt1"/>
              </a:solidFill>
              <a:latin typeface="Inter Medium"/>
              <a:ea typeface="Inter Medium"/>
              <a:cs typeface="Inter Medium"/>
              <a:sym typeface="Inter Mediu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11"/>
          <p:cNvSpPr txBox="1"/>
          <p:nvPr>
            <p:ph type="title"/>
          </p:nvPr>
        </p:nvSpPr>
        <p:spPr>
          <a:xfrm>
            <a:off x="311700" y="956125"/>
            <a:ext cx="47643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rgbClr val="9D1D8F"/>
              </a:buClr>
              <a:buSzPts val="2800"/>
              <a:buNone/>
              <a:defRPr>
                <a:solidFill>
                  <a:srgbClr val="9D1D8F"/>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5" name="Google Shape;35;p11"/>
          <p:cNvSpPr txBox="1"/>
          <p:nvPr>
            <p:ph idx="1" type="body"/>
          </p:nvPr>
        </p:nvSpPr>
        <p:spPr>
          <a:xfrm>
            <a:off x="311700" y="1987825"/>
            <a:ext cx="4008300" cy="2805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1"/>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00FFFF"/>
              </a:buClr>
              <a:buSzPts val="4800"/>
              <a:buNone/>
              <a:defRPr sz="4800">
                <a:solidFill>
                  <a:srgbClr val="00FFFF"/>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9" name="Google Shape;39;p12"/>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txBox="1"/>
          <p:nvPr>
            <p:ph type="title"/>
          </p:nvPr>
        </p:nvSpPr>
        <p:spPr>
          <a:xfrm>
            <a:off x="265500" y="848025"/>
            <a:ext cx="4045200" cy="2664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9D1D8F"/>
              </a:buClr>
              <a:buSzPts val="4200"/>
              <a:buNone/>
              <a:defRPr sz="4200">
                <a:solidFill>
                  <a:srgbClr val="9D1D8F"/>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13"/>
          <p:cNvSpPr txBox="1"/>
          <p:nvPr>
            <p:ph idx="1" type="subTitle"/>
          </p:nvPr>
        </p:nvSpPr>
        <p:spPr>
          <a:xfrm>
            <a:off x="265500" y="3724850"/>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100"/>
              <a:buNone/>
              <a:defRPr sz="21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13"/>
          <p:cNvSpPr txBox="1"/>
          <p:nvPr>
            <p:ph idx="2" type="body"/>
          </p:nvPr>
        </p:nvSpPr>
        <p:spPr>
          <a:xfrm>
            <a:off x="50157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p13"/>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
        <p:nvSpPr>
          <p:cNvPr id="46" name="Google Shape;46;p13"/>
          <p:cNvSpPr/>
          <p:nvPr/>
        </p:nvSpPr>
        <p:spPr>
          <a:xfrm flipH="1" rot="10800000">
            <a:off x="4251835" y="-82850"/>
            <a:ext cx="1098765" cy="5309210"/>
          </a:xfrm>
          <a:custGeom>
            <a:rect b="b" l="l" r="r" t="t"/>
            <a:pathLst>
              <a:path extrusionOk="0" h="212008" w="43876">
                <a:moveTo>
                  <a:pt x="0" y="212008"/>
                </a:moveTo>
                <a:lnTo>
                  <a:pt x="0" y="0"/>
                </a:lnTo>
                <a:lnTo>
                  <a:pt x="13642" y="0"/>
                </a:lnTo>
                <a:lnTo>
                  <a:pt x="43876" y="211271"/>
                </a:lnTo>
                <a:close/>
              </a:path>
            </a:pathLst>
          </a:custGeom>
          <a:solidFill>
            <a:srgbClr val="101023"/>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14"/>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5"/>
          <p:cNvSpPr txBox="1"/>
          <p:nvPr>
            <p:ph idx="1" type="body"/>
          </p:nvPr>
        </p:nvSpPr>
        <p:spPr>
          <a:xfrm>
            <a:off x="311700" y="29236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5"/>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jp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101965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00FFFF"/>
              </a:buClr>
              <a:buSzPts val="2800"/>
              <a:buFont typeface="Outfit"/>
              <a:buNone/>
              <a:defRPr b="1" i="0" sz="2800" u="none" cap="none" strike="noStrike">
                <a:solidFill>
                  <a:srgbClr val="00FFFF"/>
                </a:solidFill>
                <a:latin typeface="Outfit"/>
                <a:ea typeface="Outfit"/>
                <a:cs typeface="Outfit"/>
                <a:sym typeface="Outfi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9D1D8F"/>
              </a:buClr>
              <a:buSzPts val="1800"/>
              <a:buFont typeface="Outfit Medium"/>
              <a:buChar char="●"/>
              <a:defRPr b="0" i="0" sz="1800" u="none" cap="none" strike="noStrike">
                <a:solidFill>
                  <a:srgbClr val="9D1D8F"/>
                </a:solidFill>
                <a:latin typeface="Outfit Medium"/>
                <a:ea typeface="Outfit Medium"/>
                <a:cs typeface="Outfit Medium"/>
                <a:sym typeface="Outfit Medium"/>
              </a:defRPr>
            </a:lvl1pPr>
            <a:lvl2pPr indent="-317500" lvl="1" marL="914400" marR="0" rtl="0" algn="l">
              <a:lnSpc>
                <a:spcPct val="115000"/>
              </a:lnSpc>
              <a:spcBef>
                <a:spcPts val="0"/>
              </a:spcBef>
              <a:spcAft>
                <a:spcPts val="0"/>
              </a:spcAft>
              <a:buClr>
                <a:srgbClr val="CB2376"/>
              </a:buClr>
              <a:buSzPts val="1400"/>
              <a:buFont typeface="Outfit SemiBold"/>
              <a:buChar char="○"/>
              <a:defRPr b="0" i="0" sz="1400" u="none" cap="none" strike="noStrike">
                <a:solidFill>
                  <a:srgbClr val="CB2376"/>
                </a:solidFill>
                <a:latin typeface="Outfit SemiBold"/>
                <a:ea typeface="Outfit SemiBold"/>
                <a:cs typeface="Outfit SemiBold"/>
                <a:sym typeface="Outfit SemiBold"/>
              </a:defRPr>
            </a:lvl2pPr>
            <a:lvl3pPr indent="-317500" lvl="2" marL="1371600" marR="0" rtl="0" algn="l">
              <a:lnSpc>
                <a:spcPct val="115000"/>
              </a:lnSpc>
              <a:spcBef>
                <a:spcPts val="0"/>
              </a:spcBef>
              <a:spcAft>
                <a:spcPts val="0"/>
              </a:spcAft>
              <a:buClr>
                <a:srgbClr val="00FFFF"/>
              </a:buClr>
              <a:buSzPts val="1400"/>
              <a:buFont typeface="Outfit Medium"/>
              <a:buChar char="■"/>
              <a:defRPr b="0" i="0" sz="1400" u="none" cap="none" strike="noStrike">
                <a:solidFill>
                  <a:srgbClr val="00FFFF"/>
                </a:solidFill>
                <a:latin typeface="Outfit Medium"/>
                <a:ea typeface="Outfit Medium"/>
                <a:cs typeface="Outfit Medium"/>
                <a:sym typeface="Outfit Medium"/>
              </a:defRPr>
            </a:lvl3pPr>
            <a:lvl4pPr indent="-317500" lvl="3" marL="1828800" marR="0" rtl="0" algn="l">
              <a:lnSpc>
                <a:spcPct val="115000"/>
              </a:lnSpc>
              <a:spcBef>
                <a:spcPts val="0"/>
              </a:spcBef>
              <a:spcAft>
                <a:spcPts val="0"/>
              </a:spcAft>
              <a:buClr>
                <a:schemeClr val="lt1"/>
              </a:buClr>
              <a:buSzPts val="1400"/>
              <a:buFont typeface="Outfit Medium"/>
              <a:buChar char="●"/>
              <a:defRPr b="0" i="0" sz="1400" u="none" cap="none" strike="noStrike">
                <a:solidFill>
                  <a:schemeClr val="lt1"/>
                </a:solidFill>
                <a:latin typeface="Outfit Medium"/>
                <a:ea typeface="Outfit Medium"/>
                <a:cs typeface="Outfit Medium"/>
                <a:sym typeface="Outfit Medium"/>
              </a:defRPr>
            </a:lvl4pPr>
            <a:lvl5pPr indent="-317500" lvl="4" marL="22860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5pPr>
            <a:lvl6pPr indent="-317500" lvl="5" marL="27432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6pPr>
            <a:lvl7pPr indent="-317500" lvl="6" marL="32004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7pPr>
            <a:lvl8pPr indent="-317500" lvl="7" marL="36576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8pPr>
            <a:lvl9pPr indent="-317500" lvl="8" marL="41148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9pPr>
          </a:lstStyle>
          <a:p/>
        </p:txBody>
      </p:sp>
      <p:sp>
        <p:nvSpPr>
          <p:cNvPr id="8" name="Google Shape;8;p4"/>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pic>
        <p:nvPicPr>
          <p:cNvPr id="9" name="Google Shape;9;p4"/>
          <p:cNvPicPr preferRelativeResize="0"/>
          <p:nvPr/>
        </p:nvPicPr>
        <p:blipFill rotWithShape="1">
          <a:blip r:embed="rId2">
            <a:alphaModFix/>
          </a:blip>
          <a:srcRect b="0" l="0" r="0" t="0"/>
          <a:stretch/>
        </p:blipFill>
        <p:spPr>
          <a:xfrm>
            <a:off x="424875" y="186901"/>
            <a:ext cx="1707858"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6"/>
          <p:cNvSpPr txBox="1"/>
          <p:nvPr>
            <p:ph type="title"/>
          </p:nvPr>
        </p:nvSpPr>
        <p:spPr>
          <a:xfrm>
            <a:off x="311700" y="101965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9D1D8F"/>
              </a:buClr>
              <a:buSzPts val="2800"/>
              <a:buFont typeface="Outfit"/>
              <a:buNone/>
              <a:defRPr b="1" i="0" sz="2800" u="none" cap="none" strike="noStrike">
                <a:solidFill>
                  <a:srgbClr val="9D1D8F"/>
                </a:solidFill>
                <a:latin typeface="Outfit"/>
                <a:ea typeface="Outfit"/>
                <a:cs typeface="Outfit"/>
                <a:sym typeface="Outfit"/>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65" name="Google Shape;65;p6"/>
          <p:cNvSpPr txBox="1"/>
          <p:nvPr>
            <p:ph idx="1" type="body"/>
          </p:nvPr>
        </p:nvSpPr>
        <p:spPr>
          <a:xfrm>
            <a:off x="311700" y="17271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9D1D8F"/>
              </a:buClr>
              <a:buSzPts val="1800"/>
              <a:buFont typeface="Outfit Medium"/>
              <a:buChar char="●"/>
              <a:defRPr b="0" i="0" sz="1800" u="none" cap="none" strike="noStrike">
                <a:solidFill>
                  <a:srgbClr val="9D1D8F"/>
                </a:solidFill>
                <a:latin typeface="Outfit Medium"/>
                <a:ea typeface="Outfit Medium"/>
                <a:cs typeface="Outfit Medium"/>
                <a:sym typeface="Outfit Medium"/>
              </a:defRPr>
            </a:lvl1pPr>
            <a:lvl2pPr indent="-317500" lvl="1" marL="914400" marR="0" rtl="0" algn="l">
              <a:lnSpc>
                <a:spcPct val="115000"/>
              </a:lnSpc>
              <a:spcBef>
                <a:spcPts val="0"/>
              </a:spcBef>
              <a:spcAft>
                <a:spcPts val="0"/>
              </a:spcAft>
              <a:buClr>
                <a:srgbClr val="CB2376"/>
              </a:buClr>
              <a:buSzPts val="1400"/>
              <a:buFont typeface="Outfit SemiBold"/>
              <a:buChar char="○"/>
              <a:defRPr b="0" i="0" sz="1400" u="none" cap="none" strike="noStrike">
                <a:solidFill>
                  <a:srgbClr val="CB2376"/>
                </a:solidFill>
                <a:latin typeface="Outfit SemiBold"/>
                <a:ea typeface="Outfit SemiBold"/>
                <a:cs typeface="Outfit SemiBold"/>
                <a:sym typeface="Outfit SemiBold"/>
              </a:defRPr>
            </a:lvl2pPr>
            <a:lvl3pPr indent="-317500" lvl="2" marL="1371600" marR="0" rtl="0" algn="l">
              <a:lnSpc>
                <a:spcPct val="115000"/>
              </a:lnSpc>
              <a:spcBef>
                <a:spcPts val="0"/>
              </a:spcBef>
              <a:spcAft>
                <a:spcPts val="0"/>
              </a:spcAft>
              <a:buClr>
                <a:schemeClr val="dk1"/>
              </a:buClr>
              <a:buSzPts val="1400"/>
              <a:buFont typeface="Outfit Medium"/>
              <a:buChar char="■"/>
              <a:defRPr b="0" i="0" sz="1400" u="none" cap="none" strike="noStrike">
                <a:solidFill>
                  <a:schemeClr val="dk1"/>
                </a:solidFill>
                <a:latin typeface="Outfit Medium"/>
                <a:ea typeface="Outfit Medium"/>
                <a:cs typeface="Outfit Medium"/>
                <a:sym typeface="Outfit Medium"/>
              </a:defRPr>
            </a:lvl3pPr>
            <a:lvl4pPr indent="-317500" lvl="3" marL="1828800" marR="0" rtl="0" algn="l">
              <a:lnSpc>
                <a:spcPct val="115000"/>
              </a:lnSpc>
              <a:spcBef>
                <a:spcPts val="0"/>
              </a:spcBef>
              <a:spcAft>
                <a:spcPts val="0"/>
              </a:spcAft>
              <a:buClr>
                <a:schemeClr val="lt1"/>
              </a:buClr>
              <a:buSzPts val="1400"/>
              <a:buFont typeface="Outfit Medium"/>
              <a:buChar char="●"/>
              <a:defRPr b="0" i="0" sz="1400" u="none" cap="none" strike="noStrike">
                <a:solidFill>
                  <a:schemeClr val="lt1"/>
                </a:solidFill>
                <a:latin typeface="Outfit Medium"/>
                <a:ea typeface="Outfit Medium"/>
                <a:cs typeface="Outfit Medium"/>
                <a:sym typeface="Outfit Medium"/>
              </a:defRPr>
            </a:lvl4pPr>
            <a:lvl5pPr indent="-317500" lvl="4" marL="22860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5pPr>
            <a:lvl6pPr indent="-317500" lvl="5" marL="27432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6pPr>
            <a:lvl7pPr indent="-317500" lvl="6" marL="32004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7pPr>
            <a:lvl8pPr indent="-317500" lvl="7" marL="36576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8pPr>
            <a:lvl9pPr indent="-317500" lvl="8" marL="4114800" marR="0" rtl="0" algn="l">
              <a:lnSpc>
                <a:spcPct val="115000"/>
              </a:lnSpc>
              <a:spcBef>
                <a:spcPts val="0"/>
              </a:spcBef>
              <a:spcAft>
                <a:spcPts val="0"/>
              </a:spcAft>
              <a:buClr>
                <a:schemeClr val="lt1"/>
              </a:buClr>
              <a:buSzPts val="1400"/>
              <a:buFont typeface="Inter"/>
              <a:buChar char="■"/>
              <a:defRPr b="0" i="0" sz="1400" u="none" cap="none" strike="noStrike">
                <a:solidFill>
                  <a:schemeClr val="lt1"/>
                </a:solidFill>
                <a:latin typeface="Inter"/>
                <a:ea typeface="Inter"/>
                <a:cs typeface="Inter"/>
                <a:sym typeface="Inter"/>
              </a:defRPr>
            </a:lvl9pPr>
          </a:lstStyle>
          <a:p/>
        </p:txBody>
      </p:sp>
      <p:sp>
        <p:nvSpPr>
          <p:cNvPr id="66" name="Google Shape;66;p6"/>
          <p:cNvSpPr txBox="1"/>
          <p:nvPr>
            <p:ph idx="12" type="sldNum"/>
          </p:nvPr>
        </p:nvSpPr>
        <p:spPr>
          <a:xfrm>
            <a:off x="31170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Inter"/>
                <a:ea typeface="Inter"/>
                <a:cs typeface="Inter"/>
                <a:sym typeface="Inter"/>
              </a:defRPr>
            </a:lvl9pPr>
          </a:lstStyle>
          <a:p>
            <a:pPr indent="0" lvl="0" marL="0" rtl="0" algn="l">
              <a:spcBef>
                <a:spcPts val="0"/>
              </a:spcBef>
              <a:spcAft>
                <a:spcPts val="0"/>
              </a:spcAft>
              <a:buNone/>
            </a:pPr>
            <a:fld id="{00000000-1234-1234-1234-123412341234}" type="slidenum">
              <a:rPr lang="it-IT"/>
              <a:t>‹#›</a:t>
            </a:fld>
            <a:endParaRPr/>
          </a:p>
        </p:txBody>
      </p:sp>
      <p:pic>
        <p:nvPicPr>
          <p:cNvPr id="67" name="Google Shape;67;p6"/>
          <p:cNvPicPr preferRelativeResize="0"/>
          <p:nvPr/>
        </p:nvPicPr>
        <p:blipFill rotWithShape="1">
          <a:blip r:embed="rId1">
            <a:alphaModFix/>
          </a:blip>
          <a:srcRect b="0" l="0" r="0" t="0"/>
          <a:stretch/>
        </p:blipFill>
        <p:spPr>
          <a:xfrm>
            <a:off x="424875" y="186897"/>
            <a:ext cx="1707817"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
          <p:cNvSpPr txBox="1"/>
          <p:nvPr/>
        </p:nvSpPr>
        <p:spPr>
          <a:xfrm>
            <a:off x="-75" y="2150850"/>
            <a:ext cx="9144000" cy="84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it-IT" sz="3200" u="none" cap="none" strike="noStrike">
                <a:solidFill>
                  <a:srgbClr val="FFFFFF"/>
                </a:solidFill>
                <a:latin typeface="Outfit"/>
                <a:ea typeface="Outfit"/>
                <a:cs typeface="Outfit"/>
                <a:sym typeface="Outfit"/>
              </a:rPr>
              <a:t>Esercizi</a:t>
            </a:r>
            <a:endParaRPr b="1" i="0" sz="3200" u="none" cap="none" strike="noStrike">
              <a:solidFill>
                <a:srgbClr val="FFFFFF"/>
              </a:solidFill>
              <a:latin typeface="Outfit"/>
              <a:ea typeface="Outfit"/>
              <a:cs typeface="Outfit"/>
              <a:sym typeface="Outfit"/>
            </a:endParaRPr>
          </a:p>
        </p:txBody>
      </p:sp>
      <p:sp>
        <p:nvSpPr>
          <p:cNvPr id="128" name="Google Shape;128;p1"/>
          <p:cNvSpPr txBox="1"/>
          <p:nvPr/>
        </p:nvSpPr>
        <p:spPr>
          <a:xfrm>
            <a:off x="326700" y="3241600"/>
            <a:ext cx="3581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it-IT" sz="2800" u="none" cap="none" strike="noStrike">
                <a:solidFill>
                  <a:schemeClr val="lt1"/>
                </a:solidFill>
                <a:latin typeface="Outfit"/>
                <a:ea typeface="Outfit"/>
                <a:cs typeface="Outfit"/>
                <a:sym typeface="Outfit"/>
              </a:rPr>
              <a:t>M</a:t>
            </a:r>
            <a:r>
              <a:rPr b="1" lang="it-IT" sz="2800">
                <a:solidFill>
                  <a:schemeClr val="lt1"/>
                </a:solidFill>
                <a:latin typeface="Outfit"/>
                <a:ea typeface="Outfit"/>
                <a:cs typeface="Outfit"/>
                <a:sym typeface="Outfit"/>
              </a:rPr>
              <a:t>4</a:t>
            </a:r>
            <a:r>
              <a:rPr b="1" i="0" lang="it-IT" sz="2800" u="none" cap="none" strike="noStrike">
                <a:solidFill>
                  <a:schemeClr val="lt1"/>
                </a:solidFill>
                <a:latin typeface="Outfit"/>
                <a:ea typeface="Outfit"/>
                <a:cs typeface="Outfit"/>
                <a:sym typeface="Outfit"/>
              </a:rPr>
              <a:t>-Looker Studio</a:t>
            </a:r>
            <a:endParaRPr b="1" i="0" sz="2800" u="none" cap="none" strike="noStrike">
              <a:solidFill>
                <a:schemeClr val="lt1"/>
              </a:solidFill>
              <a:latin typeface="Outfit"/>
              <a:ea typeface="Outfit"/>
              <a:cs typeface="Outfit"/>
              <a:sym typeface="Outfit"/>
            </a:endParaRPr>
          </a:p>
          <a:p>
            <a:pPr indent="0" lvl="0" marL="0" marR="0" rtl="0" algn="l">
              <a:lnSpc>
                <a:spcPct val="100000"/>
              </a:lnSpc>
              <a:spcBef>
                <a:spcPts val="0"/>
              </a:spcBef>
              <a:spcAft>
                <a:spcPts val="0"/>
              </a:spcAft>
              <a:buClr>
                <a:srgbClr val="000000"/>
              </a:buClr>
              <a:buSzPts val="2800"/>
              <a:buFont typeface="Arial"/>
              <a:buNone/>
            </a:pPr>
            <a:r>
              <a:rPr b="1" i="0" lang="it-IT" sz="2800" u="none" cap="none" strike="noStrike">
                <a:solidFill>
                  <a:schemeClr val="lt1"/>
                </a:solidFill>
                <a:latin typeface="Outfit"/>
                <a:ea typeface="Outfit"/>
                <a:cs typeface="Outfit"/>
                <a:sym typeface="Outfit"/>
              </a:rPr>
              <a:t>Esercitazione Finale</a:t>
            </a:r>
            <a:endParaRPr b="1" i="0" sz="2800" u="none" cap="none" strike="noStrike">
              <a:solidFill>
                <a:schemeClr val="lt1"/>
              </a:solidFill>
              <a:latin typeface="Outfit"/>
              <a:ea typeface="Outfit"/>
              <a:cs typeface="Outfit"/>
              <a:sym typeface="Outfi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p:nvPr/>
        </p:nvSpPr>
        <p:spPr>
          <a:xfrm>
            <a:off x="-13200" y="69125"/>
            <a:ext cx="9157200" cy="669000"/>
          </a:xfrm>
          <a:prstGeom prst="rect">
            <a:avLst/>
          </a:prstGeom>
          <a:solidFill>
            <a:srgbClr val="10102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2"/>
          <p:cNvPicPr preferRelativeResize="0"/>
          <p:nvPr/>
        </p:nvPicPr>
        <p:blipFill rotWithShape="1">
          <a:blip r:embed="rId3">
            <a:alphaModFix/>
          </a:blip>
          <a:srcRect b="0" l="0" r="0" t="0"/>
          <a:stretch/>
        </p:blipFill>
        <p:spPr>
          <a:xfrm>
            <a:off x="424875" y="206826"/>
            <a:ext cx="1707858" cy="393600"/>
          </a:xfrm>
          <a:prstGeom prst="rect">
            <a:avLst/>
          </a:prstGeom>
          <a:noFill/>
          <a:ln>
            <a:noFill/>
          </a:ln>
        </p:spPr>
      </p:pic>
      <p:sp>
        <p:nvSpPr>
          <p:cNvPr id="135" name="Google Shape;135;p2"/>
          <p:cNvSpPr txBox="1"/>
          <p:nvPr>
            <p:ph type="title"/>
          </p:nvPr>
        </p:nvSpPr>
        <p:spPr>
          <a:xfrm>
            <a:off x="4174250" y="69125"/>
            <a:ext cx="4837500" cy="316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None/>
            </a:pPr>
            <a:r>
              <a:rPr lang="it-IT" sz="1878">
                <a:solidFill>
                  <a:schemeClr val="lt1"/>
                </a:solidFill>
              </a:rPr>
              <a:t>Esercizio</a:t>
            </a:r>
            <a:endParaRPr sz="1878">
              <a:solidFill>
                <a:schemeClr val="lt1"/>
              </a:solidFill>
            </a:endParaRPr>
          </a:p>
          <a:p>
            <a:pPr indent="0" lvl="0" marL="0" rtl="0" algn="r">
              <a:lnSpc>
                <a:spcPct val="100000"/>
              </a:lnSpc>
              <a:spcBef>
                <a:spcPts val="0"/>
              </a:spcBef>
              <a:spcAft>
                <a:spcPts val="0"/>
              </a:spcAft>
              <a:buClr>
                <a:schemeClr val="dk1"/>
              </a:buClr>
              <a:buSzPts val="1100"/>
              <a:buNone/>
            </a:pPr>
            <a:r>
              <a:t/>
            </a:r>
            <a:endParaRPr sz="1878">
              <a:solidFill>
                <a:schemeClr val="lt1"/>
              </a:solidFill>
            </a:endParaRPr>
          </a:p>
          <a:p>
            <a:pPr indent="0" lvl="0" marL="0" rtl="0" algn="r">
              <a:lnSpc>
                <a:spcPct val="100000"/>
              </a:lnSpc>
              <a:spcBef>
                <a:spcPts val="0"/>
              </a:spcBef>
              <a:spcAft>
                <a:spcPts val="0"/>
              </a:spcAft>
              <a:buClr>
                <a:schemeClr val="dk1"/>
              </a:buClr>
              <a:buSzPts val="1100"/>
              <a:buNone/>
            </a:pPr>
            <a:r>
              <a:t/>
            </a:r>
            <a:endParaRPr sz="1878">
              <a:solidFill>
                <a:schemeClr val="lt1"/>
              </a:solidFill>
            </a:endParaRPr>
          </a:p>
          <a:p>
            <a:pPr indent="0" lvl="0" marL="0" rtl="0" algn="r">
              <a:lnSpc>
                <a:spcPct val="100000"/>
              </a:lnSpc>
              <a:spcBef>
                <a:spcPts val="0"/>
              </a:spcBef>
              <a:spcAft>
                <a:spcPts val="0"/>
              </a:spcAft>
              <a:buClr>
                <a:schemeClr val="dk1"/>
              </a:buClr>
              <a:buSzPts val="1100"/>
              <a:buNone/>
            </a:pPr>
            <a:r>
              <a:t/>
            </a:r>
            <a:endParaRPr sz="1878">
              <a:solidFill>
                <a:schemeClr val="lt1"/>
              </a:solidFill>
            </a:endParaRPr>
          </a:p>
          <a:p>
            <a:pPr indent="0" lvl="0" marL="0" rtl="0" algn="r">
              <a:lnSpc>
                <a:spcPct val="100000"/>
              </a:lnSpc>
              <a:spcBef>
                <a:spcPts val="0"/>
              </a:spcBef>
              <a:spcAft>
                <a:spcPts val="0"/>
              </a:spcAft>
              <a:buClr>
                <a:schemeClr val="dk1"/>
              </a:buClr>
              <a:buSzPts val="1100"/>
              <a:buNone/>
            </a:pPr>
            <a:r>
              <a:t/>
            </a:r>
            <a:endParaRPr sz="1878">
              <a:solidFill>
                <a:schemeClr val="lt1"/>
              </a:solidFill>
            </a:endParaRPr>
          </a:p>
          <a:p>
            <a:pPr indent="0" lvl="0" marL="0" rtl="0" algn="r">
              <a:lnSpc>
                <a:spcPct val="100000"/>
              </a:lnSpc>
              <a:spcBef>
                <a:spcPts val="0"/>
              </a:spcBef>
              <a:spcAft>
                <a:spcPts val="0"/>
              </a:spcAft>
              <a:buClr>
                <a:schemeClr val="dk1"/>
              </a:buClr>
              <a:buSzPts val="1100"/>
              <a:buNone/>
            </a:pPr>
            <a:r>
              <a:t/>
            </a:r>
            <a:endParaRPr sz="1878">
              <a:solidFill>
                <a:schemeClr val="lt1"/>
              </a:solidFill>
            </a:endParaRPr>
          </a:p>
          <a:p>
            <a:pPr indent="0" lvl="0" marL="0" rtl="0" algn="r">
              <a:lnSpc>
                <a:spcPct val="100000"/>
              </a:lnSpc>
              <a:spcBef>
                <a:spcPts val="0"/>
              </a:spcBef>
              <a:spcAft>
                <a:spcPts val="0"/>
              </a:spcAft>
              <a:buClr>
                <a:srgbClr val="9D1D8F"/>
              </a:buClr>
              <a:buSzPts val="2268"/>
              <a:buNone/>
            </a:pPr>
            <a:r>
              <a:t/>
            </a:r>
            <a:endParaRPr sz="1878">
              <a:solidFill>
                <a:schemeClr val="lt1"/>
              </a:solidFill>
            </a:endParaRPr>
          </a:p>
        </p:txBody>
      </p:sp>
      <p:sp>
        <p:nvSpPr>
          <p:cNvPr id="136" name="Google Shape;136;p2"/>
          <p:cNvSpPr txBox="1"/>
          <p:nvPr>
            <p:ph type="title"/>
          </p:nvPr>
        </p:nvSpPr>
        <p:spPr>
          <a:xfrm>
            <a:off x="4174250" y="373925"/>
            <a:ext cx="4837500" cy="3165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rgbClr val="9D1D8F"/>
              </a:buClr>
              <a:buSzPts val="2268"/>
              <a:buNone/>
            </a:pPr>
            <a:r>
              <a:rPr b="0" lang="it-IT" sz="1078">
                <a:solidFill>
                  <a:schemeClr val="lt1"/>
                </a:solidFill>
                <a:latin typeface="Inter"/>
                <a:ea typeface="Inter"/>
                <a:cs typeface="Inter"/>
                <a:sym typeface="Inter"/>
              </a:rPr>
              <a:t>Schema concettuale</a:t>
            </a:r>
            <a:endParaRPr b="0" sz="1078">
              <a:solidFill>
                <a:schemeClr val="lt1"/>
              </a:solidFill>
              <a:latin typeface="Inter"/>
              <a:ea typeface="Inter"/>
              <a:cs typeface="Inter"/>
              <a:sym typeface="Inter"/>
            </a:endParaRPr>
          </a:p>
        </p:txBody>
      </p:sp>
      <p:sp>
        <p:nvSpPr>
          <p:cNvPr id="137" name="Google Shape;137;p2"/>
          <p:cNvSpPr txBox="1"/>
          <p:nvPr/>
        </p:nvSpPr>
        <p:spPr>
          <a:xfrm>
            <a:off x="8361309" y="4749901"/>
            <a:ext cx="548700" cy="393600"/>
          </a:xfrm>
          <a:prstGeom prst="rect">
            <a:avLst/>
          </a:prstGeom>
          <a:noFill/>
          <a:ln>
            <a:noFill/>
          </a:ln>
        </p:spPr>
        <p:txBody>
          <a:bodyPr anchorCtr="0" anchor="t" bIns="91425" lIns="91425" spcFirstLastPara="1" rIns="0" wrap="square" tIns="91425">
            <a:norm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it-IT" sz="1300" u="none" cap="none" strike="noStrike">
                <a:solidFill>
                  <a:srgbClr val="9D1D8F"/>
                </a:solidFill>
                <a:latin typeface="Outfit Medium"/>
                <a:ea typeface="Outfit Medium"/>
                <a:cs typeface="Outfit Medium"/>
                <a:sym typeface="Outfit Medium"/>
              </a:rPr>
              <a:t>‹#›</a:t>
            </a:fld>
            <a:endParaRPr b="0" i="0" sz="1300" u="none" cap="none" strike="noStrike">
              <a:solidFill>
                <a:srgbClr val="9D1D8F"/>
              </a:solidFill>
              <a:latin typeface="Outfit Medium"/>
              <a:ea typeface="Outfit Medium"/>
              <a:cs typeface="Outfit Medium"/>
              <a:sym typeface="Outfit Medium"/>
            </a:endParaRPr>
          </a:p>
        </p:txBody>
      </p:sp>
      <p:sp>
        <p:nvSpPr>
          <p:cNvPr id="138" name="Google Shape;138;p2"/>
          <p:cNvSpPr txBox="1"/>
          <p:nvPr/>
        </p:nvSpPr>
        <p:spPr>
          <a:xfrm>
            <a:off x="424875" y="995225"/>
            <a:ext cx="8301900" cy="3858000"/>
          </a:xfrm>
          <a:prstGeom prst="rect">
            <a:avLst/>
          </a:prstGeom>
          <a:noFill/>
          <a:ln>
            <a:noFill/>
          </a:ln>
        </p:spPr>
        <p:txBody>
          <a:bodyPr anchorCtr="0" anchor="t" bIns="91425" lIns="0"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Inter Medium"/>
                <a:ea typeface="Inter Medium"/>
                <a:cs typeface="Inter Medium"/>
                <a:sym typeface="Inter Medium"/>
              </a:rPr>
              <a:t>Vi sono stati forniti i dati relativi alle edizioni di Sanremo dal 1951 al 2023, organizzati in tre tabelle.</a:t>
            </a:r>
            <a:endParaRPr b="0" i="0" sz="1800" u="none" cap="none" strike="noStrike">
              <a:solidFill>
                <a:srgbClr val="000000"/>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Inter Medium"/>
                <a:ea typeface="Inter Medium"/>
                <a:cs typeface="Inter Medium"/>
                <a:sym typeface="Inter Medium"/>
              </a:rPr>
              <a:t>Effettuate un’analisi dei dati, scegliete una tematica che volete indagare (ad esempio, la differenza di genere nei vincitori, le ristampe delle canzoni, l’avvicendarsi dei presentatori… qualsiasi cosa vi appassioni va bene).</a:t>
            </a:r>
            <a:endParaRPr b="0" i="0" sz="1800" u="none" cap="none" strike="noStrike">
              <a:solidFill>
                <a:srgbClr val="000000"/>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Inter Medium"/>
              <a:ea typeface="Inter Medium"/>
              <a:cs typeface="Inter Medium"/>
              <a:sym typeface="Inter Medium"/>
            </a:endParaRPr>
          </a:p>
          <a:p>
            <a:pPr indent="0" lvl="0" marL="0" marR="0" rtl="0" algn="l">
              <a:lnSpc>
                <a:spcPct val="100000"/>
              </a:lnSpc>
              <a:spcBef>
                <a:spcPts val="0"/>
              </a:spcBef>
              <a:spcAft>
                <a:spcPts val="0"/>
              </a:spcAft>
              <a:buClr>
                <a:srgbClr val="000000"/>
              </a:buClr>
              <a:buSzPts val="1800"/>
              <a:buFont typeface="Arial"/>
              <a:buNone/>
            </a:pPr>
            <a:r>
              <a:rPr b="0" i="0" lang="it-IT" sz="1800" u="none" cap="none" strike="noStrike">
                <a:solidFill>
                  <a:srgbClr val="000000"/>
                </a:solidFill>
                <a:latin typeface="Inter Medium"/>
                <a:ea typeface="Inter Medium"/>
                <a:cs typeface="Inter Medium"/>
                <a:sym typeface="Inter Medium"/>
              </a:rPr>
              <a:t>Effettuate tutto l’engineering che vi serve per poter generare delle visualizzazioni a sostegno dei vostri dati e generate un report su Looker Studio, prestando particolare attenzione allo storytelling: il report consegnato dovrà veicolare qualsiasi messaggio voi avrete scelto in modo chiaro e coerente.</a:t>
            </a:r>
            <a:endParaRPr b="0" i="0" sz="1800" u="none" cap="none" strike="noStrike">
              <a:solidFill>
                <a:srgbClr val="000000"/>
              </a:solidFill>
              <a:latin typeface="Inter Medium"/>
              <a:ea typeface="Inter Medium"/>
              <a:cs typeface="Inter Medium"/>
              <a:sym typeface="Inter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3"/>
          <p:cNvSpPr txBox="1"/>
          <p:nvPr>
            <p:ph type="ctrTitle"/>
          </p:nvPr>
        </p:nvSpPr>
        <p:spPr>
          <a:xfrm>
            <a:off x="347000" y="3885850"/>
            <a:ext cx="3679800" cy="1047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4000"/>
              <a:buNone/>
            </a:pPr>
            <a:r>
              <a:rPr lang="it-IT" sz="3000"/>
              <a:t>GRAZIE</a:t>
            </a:r>
            <a:br>
              <a:rPr lang="it-IT" sz="3000"/>
            </a:br>
            <a:r>
              <a:rPr lang="it-IT" sz="1200"/>
              <a:t>Epicode</a:t>
            </a:r>
            <a:br>
              <a:rPr lang="it-IT" sz="1200"/>
            </a:br>
            <a:endParaRPr b="0" sz="1200">
              <a:solidFill>
                <a:srgbClr val="5E5E5E"/>
              </a:solidFill>
            </a:endParaRPr>
          </a:p>
          <a:p>
            <a:pPr indent="0" lvl="0" marL="0" rtl="0" algn="l">
              <a:lnSpc>
                <a:spcPct val="100000"/>
              </a:lnSpc>
              <a:spcBef>
                <a:spcPts val="0"/>
              </a:spcBef>
              <a:spcAft>
                <a:spcPts val="0"/>
              </a:spcAft>
              <a:buSzPts val="4000"/>
              <a:buNone/>
            </a:pPr>
            <a:r>
              <a:t/>
            </a:r>
            <a:endParaRPr b="0" sz="3000"/>
          </a:p>
        </p:txBody>
      </p:sp>
    </p:spTree>
  </p:cSld>
  <p:clrMapOvr>
    <a:masterClrMapping/>
  </p:clrMapOvr>
</p:sld>
</file>

<file path=ppt/theme/theme1.xml><?xml version="1.0" encoding="utf-8"?>
<a:theme xmlns:a="http://schemas.openxmlformats.org/drawingml/2006/main" xmlns:r="http://schemas.openxmlformats.org/officeDocument/2006/relationships" name="Epicode-scu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picode-chiar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