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0" autoAdjust="0"/>
    <p:restoredTop sz="94660"/>
  </p:normalViewPr>
  <p:slideViewPr>
    <p:cSldViewPr snapToGrid="0">
      <p:cViewPr varScale="1">
        <p:scale>
          <a:sx n="139" d="100"/>
          <a:sy n="139" d="100"/>
        </p:scale>
        <p:origin x="200"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92BF0-32E9-4B84-932F-4139E3FCFFA3}"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BDE1DA55-7982-4E6F-8D32-9D66DA4E3DCE}">
      <dgm:prSet/>
      <dgm:spPr/>
      <dgm:t>
        <a:bodyPr/>
        <a:lstStyle/>
        <a:p>
          <a:r>
            <a:rPr lang="it-IT"/>
            <a:t>Mentre l’Italia continuava a presentarsi come una </a:t>
          </a:r>
          <a:r>
            <a:rPr lang="it-IT" i="1"/>
            <a:t>semplice espressione geografica,</a:t>
          </a:r>
          <a:r>
            <a:rPr lang="it-IT"/>
            <a:t> frammentata in una decina di piccoli stati regionali o provinciali, e tutta l’area centro orientale era soggetta alla dominazione austriaca</a:t>
          </a:r>
          <a:endParaRPr lang="en-US"/>
        </a:p>
      </dgm:t>
    </dgm:pt>
    <dgm:pt modelId="{5845DBD9-62E1-4F0D-BBB5-D039215FB073}" type="parTrans" cxnId="{B755C2B0-F667-4254-9B85-3A62C807C8C0}">
      <dgm:prSet/>
      <dgm:spPr/>
      <dgm:t>
        <a:bodyPr/>
        <a:lstStyle/>
        <a:p>
          <a:endParaRPr lang="en-US"/>
        </a:p>
      </dgm:t>
    </dgm:pt>
    <dgm:pt modelId="{48EFD826-4C03-40F5-A503-1702B50040A1}" type="sibTrans" cxnId="{B755C2B0-F667-4254-9B85-3A62C807C8C0}">
      <dgm:prSet/>
      <dgm:spPr/>
      <dgm:t>
        <a:bodyPr/>
        <a:lstStyle/>
        <a:p>
          <a:endParaRPr lang="en-US"/>
        </a:p>
      </dgm:t>
    </dgm:pt>
    <dgm:pt modelId="{E7BC9FCC-C168-46A3-9FEA-FB375CB98224}">
      <dgm:prSet/>
      <dgm:spPr/>
      <dgm:t>
        <a:bodyPr/>
        <a:lstStyle/>
        <a:p>
          <a:r>
            <a:rPr lang="it-IT"/>
            <a:t>intellettuali e politici di diversa estrazione ideologica avevano maturato un’ idea di Italia CHE PRESENTAVA DEI TRATTI COMUNI.</a:t>
          </a:r>
          <a:endParaRPr lang="en-US"/>
        </a:p>
      </dgm:t>
    </dgm:pt>
    <dgm:pt modelId="{71418C32-7D99-4DB0-B1D5-F207F1937B12}" type="parTrans" cxnId="{36AAEB80-BE56-45AA-8643-E933202D65A9}">
      <dgm:prSet/>
      <dgm:spPr/>
      <dgm:t>
        <a:bodyPr/>
        <a:lstStyle/>
        <a:p>
          <a:endParaRPr lang="en-US"/>
        </a:p>
      </dgm:t>
    </dgm:pt>
    <dgm:pt modelId="{7C3C27E8-1BCA-4CA6-9FAB-DF99586810F7}" type="sibTrans" cxnId="{36AAEB80-BE56-45AA-8643-E933202D65A9}">
      <dgm:prSet/>
      <dgm:spPr/>
      <dgm:t>
        <a:bodyPr/>
        <a:lstStyle/>
        <a:p>
          <a:endParaRPr lang="en-US"/>
        </a:p>
      </dgm:t>
    </dgm:pt>
    <dgm:pt modelId="{FE5B7FA6-4918-4419-8A0E-978BF53EC079}" type="pres">
      <dgm:prSet presAssocID="{B9292BF0-32E9-4B84-932F-4139E3FCFFA3}" presName="hierChild1" presStyleCnt="0">
        <dgm:presLayoutVars>
          <dgm:chPref val="1"/>
          <dgm:dir/>
          <dgm:animOne val="branch"/>
          <dgm:animLvl val="lvl"/>
          <dgm:resizeHandles/>
        </dgm:presLayoutVars>
      </dgm:prSet>
      <dgm:spPr/>
    </dgm:pt>
    <dgm:pt modelId="{47ECB6A1-A49E-4011-BA5C-258ACBD10355}" type="pres">
      <dgm:prSet presAssocID="{BDE1DA55-7982-4E6F-8D32-9D66DA4E3DCE}" presName="hierRoot1" presStyleCnt="0"/>
      <dgm:spPr/>
    </dgm:pt>
    <dgm:pt modelId="{7DF89855-E167-45B6-88A8-18800A2CE6FD}" type="pres">
      <dgm:prSet presAssocID="{BDE1DA55-7982-4E6F-8D32-9D66DA4E3DCE}" presName="composite" presStyleCnt="0"/>
      <dgm:spPr/>
    </dgm:pt>
    <dgm:pt modelId="{D74EAB8B-2600-4517-BAD6-BFD766899385}" type="pres">
      <dgm:prSet presAssocID="{BDE1DA55-7982-4E6F-8D32-9D66DA4E3DCE}" presName="background" presStyleLbl="node0" presStyleIdx="0" presStyleCnt="2"/>
      <dgm:spPr/>
    </dgm:pt>
    <dgm:pt modelId="{79EA1E86-A2B3-4944-9388-FE776299144C}" type="pres">
      <dgm:prSet presAssocID="{BDE1DA55-7982-4E6F-8D32-9D66DA4E3DCE}" presName="text" presStyleLbl="fgAcc0" presStyleIdx="0" presStyleCnt="2">
        <dgm:presLayoutVars>
          <dgm:chPref val="3"/>
        </dgm:presLayoutVars>
      </dgm:prSet>
      <dgm:spPr/>
    </dgm:pt>
    <dgm:pt modelId="{9A6B8B33-8728-4F7C-8D9D-0A0C195D5A21}" type="pres">
      <dgm:prSet presAssocID="{BDE1DA55-7982-4E6F-8D32-9D66DA4E3DCE}" presName="hierChild2" presStyleCnt="0"/>
      <dgm:spPr/>
    </dgm:pt>
    <dgm:pt modelId="{2BEAC3C2-8FD3-4F26-8B97-3DD48D8E8D25}" type="pres">
      <dgm:prSet presAssocID="{E7BC9FCC-C168-46A3-9FEA-FB375CB98224}" presName="hierRoot1" presStyleCnt="0"/>
      <dgm:spPr/>
    </dgm:pt>
    <dgm:pt modelId="{F3AE861C-2F97-4189-852F-1BD489FEFB23}" type="pres">
      <dgm:prSet presAssocID="{E7BC9FCC-C168-46A3-9FEA-FB375CB98224}" presName="composite" presStyleCnt="0"/>
      <dgm:spPr/>
    </dgm:pt>
    <dgm:pt modelId="{9FE7B445-27E7-461E-8839-6B0C0B5F144A}" type="pres">
      <dgm:prSet presAssocID="{E7BC9FCC-C168-46A3-9FEA-FB375CB98224}" presName="background" presStyleLbl="node0" presStyleIdx="1" presStyleCnt="2"/>
      <dgm:spPr/>
    </dgm:pt>
    <dgm:pt modelId="{4429A20C-D82F-44F9-9292-8AB02379005D}" type="pres">
      <dgm:prSet presAssocID="{E7BC9FCC-C168-46A3-9FEA-FB375CB98224}" presName="text" presStyleLbl="fgAcc0" presStyleIdx="1" presStyleCnt="2">
        <dgm:presLayoutVars>
          <dgm:chPref val="3"/>
        </dgm:presLayoutVars>
      </dgm:prSet>
      <dgm:spPr/>
    </dgm:pt>
    <dgm:pt modelId="{5F5B5745-0295-45E7-9DAE-1D29529F52E8}" type="pres">
      <dgm:prSet presAssocID="{E7BC9FCC-C168-46A3-9FEA-FB375CB98224}" presName="hierChild2" presStyleCnt="0"/>
      <dgm:spPr/>
    </dgm:pt>
  </dgm:ptLst>
  <dgm:cxnLst>
    <dgm:cxn modelId="{B5742723-2692-4F37-BD76-C0F94B8ED280}" type="presOf" srcId="{B9292BF0-32E9-4B84-932F-4139E3FCFFA3}" destId="{FE5B7FA6-4918-4419-8A0E-978BF53EC079}" srcOrd="0" destOrd="0" presId="urn:microsoft.com/office/officeart/2005/8/layout/hierarchy1"/>
    <dgm:cxn modelId="{81486B23-C247-4723-9358-9CDB05098214}" type="presOf" srcId="{E7BC9FCC-C168-46A3-9FEA-FB375CB98224}" destId="{4429A20C-D82F-44F9-9292-8AB02379005D}" srcOrd="0" destOrd="0" presId="urn:microsoft.com/office/officeart/2005/8/layout/hierarchy1"/>
    <dgm:cxn modelId="{36AAEB80-BE56-45AA-8643-E933202D65A9}" srcId="{B9292BF0-32E9-4B84-932F-4139E3FCFFA3}" destId="{E7BC9FCC-C168-46A3-9FEA-FB375CB98224}" srcOrd="1" destOrd="0" parTransId="{71418C32-7D99-4DB0-B1D5-F207F1937B12}" sibTransId="{7C3C27E8-1BCA-4CA6-9FAB-DF99586810F7}"/>
    <dgm:cxn modelId="{8EF8E6AE-8D14-4684-892B-08ECA18C099A}" type="presOf" srcId="{BDE1DA55-7982-4E6F-8D32-9D66DA4E3DCE}" destId="{79EA1E86-A2B3-4944-9388-FE776299144C}" srcOrd="0" destOrd="0" presId="urn:microsoft.com/office/officeart/2005/8/layout/hierarchy1"/>
    <dgm:cxn modelId="{B755C2B0-F667-4254-9B85-3A62C807C8C0}" srcId="{B9292BF0-32E9-4B84-932F-4139E3FCFFA3}" destId="{BDE1DA55-7982-4E6F-8D32-9D66DA4E3DCE}" srcOrd="0" destOrd="0" parTransId="{5845DBD9-62E1-4F0D-BBB5-D039215FB073}" sibTransId="{48EFD826-4C03-40F5-A503-1702B50040A1}"/>
    <dgm:cxn modelId="{9D25D2D0-C77A-4C7B-8FCB-423AD42232F1}" type="presParOf" srcId="{FE5B7FA6-4918-4419-8A0E-978BF53EC079}" destId="{47ECB6A1-A49E-4011-BA5C-258ACBD10355}" srcOrd="0" destOrd="0" presId="urn:microsoft.com/office/officeart/2005/8/layout/hierarchy1"/>
    <dgm:cxn modelId="{9E31CA54-12BD-4356-97B9-32C43E9E4DA4}" type="presParOf" srcId="{47ECB6A1-A49E-4011-BA5C-258ACBD10355}" destId="{7DF89855-E167-45B6-88A8-18800A2CE6FD}" srcOrd="0" destOrd="0" presId="urn:microsoft.com/office/officeart/2005/8/layout/hierarchy1"/>
    <dgm:cxn modelId="{7676E5C6-BD1A-45FF-8A64-5AF5DB82BFD4}" type="presParOf" srcId="{7DF89855-E167-45B6-88A8-18800A2CE6FD}" destId="{D74EAB8B-2600-4517-BAD6-BFD766899385}" srcOrd="0" destOrd="0" presId="urn:microsoft.com/office/officeart/2005/8/layout/hierarchy1"/>
    <dgm:cxn modelId="{49B0A8D4-9091-47A2-9F46-80434E2EF9AE}" type="presParOf" srcId="{7DF89855-E167-45B6-88A8-18800A2CE6FD}" destId="{79EA1E86-A2B3-4944-9388-FE776299144C}" srcOrd="1" destOrd="0" presId="urn:microsoft.com/office/officeart/2005/8/layout/hierarchy1"/>
    <dgm:cxn modelId="{9728A51F-24A0-4589-9C5C-BF96AF9AC20B}" type="presParOf" srcId="{47ECB6A1-A49E-4011-BA5C-258ACBD10355}" destId="{9A6B8B33-8728-4F7C-8D9D-0A0C195D5A21}" srcOrd="1" destOrd="0" presId="urn:microsoft.com/office/officeart/2005/8/layout/hierarchy1"/>
    <dgm:cxn modelId="{2025AA19-1E9C-49BB-BBA0-A977942EF14A}" type="presParOf" srcId="{FE5B7FA6-4918-4419-8A0E-978BF53EC079}" destId="{2BEAC3C2-8FD3-4F26-8B97-3DD48D8E8D25}" srcOrd="1" destOrd="0" presId="urn:microsoft.com/office/officeart/2005/8/layout/hierarchy1"/>
    <dgm:cxn modelId="{3139D4C6-EEE4-461B-BC4F-B8DE18F62332}" type="presParOf" srcId="{2BEAC3C2-8FD3-4F26-8B97-3DD48D8E8D25}" destId="{F3AE861C-2F97-4189-852F-1BD489FEFB23}" srcOrd="0" destOrd="0" presId="urn:microsoft.com/office/officeart/2005/8/layout/hierarchy1"/>
    <dgm:cxn modelId="{7E17DE34-AC61-4C5F-A5E0-86959881AE40}" type="presParOf" srcId="{F3AE861C-2F97-4189-852F-1BD489FEFB23}" destId="{9FE7B445-27E7-461E-8839-6B0C0B5F144A}" srcOrd="0" destOrd="0" presId="urn:microsoft.com/office/officeart/2005/8/layout/hierarchy1"/>
    <dgm:cxn modelId="{2A7D1DB1-69F9-445B-8583-C816EADA29D5}" type="presParOf" srcId="{F3AE861C-2F97-4189-852F-1BD489FEFB23}" destId="{4429A20C-D82F-44F9-9292-8AB02379005D}" srcOrd="1" destOrd="0" presId="urn:microsoft.com/office/officeart/2005/8/layout/hierarchy1"/>
    <dgm:cxn modelId="{32F8EF24-C296-4BCE-9D71-AB99956579F6}" type="presParOf" srcId="{2BEAC3C2-8FD3-4F26-8B97-3DD48D8E8D25}" destId="{5F5B5745-0295-45E7-9DAE-1D29529F52E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B4E3CA-10D9-4E69-8997-7D06933B23A2}"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64BE081B-C83C-4703-98C7-73A81F528488}">
      <dgm:prSet custT="1"/>
      <dgm:spPr/>
      <dgm:t>
        <a:bodyPr/>
        <a:lstStyle/>
        <a:p>
          <a:r>
            <a:rPr lang="it-IT" sz="1600" b="0" i="0" dirty="0">
              <a:solidFill>
                <a:schemeClr val="bg1"/>
              </a:solidFill>
            </a:rPr>
            <a:t>La prima occasione per  guadagnare l’appoggio della Francia si presentò con la GUERRA DI CRIMEA.</a:t>
          </a:r>
          <a:endParaRPr lang="en-US" sz="1600" dirty="0">
            <a:solidFill>
              <a:schemeClr val="bg1"/>
            </a:solidFill>
          </a:endParaRPr>
        </a:p>
      </dgm:t>
    </dgm:pt>
    <dgm:pt modelId="{8C1B6BA4-D551-4801-8FA0-C2D8D8F39CE6}" type="parTrans" cxnId="{AF2B6341-3CE2-436D-BB0E-BFC8D56CBF27}">
      <dgm:prSet/>
      <dgm:spPr/>
      <dgm:t>
        <a:bodyPr/>
        <a:lstStyle/>
        <a:p>
          <a:endParaRPr lang="en-US"/>
        </a:p>
      </dgm:t>
    </dgm:pt>
    <dgm:pt modelId="{70051654-EE0F-42DE-9072-5ACF7D62E773}" type="sibTrans" cxnId="{AF2B6341-3CE2-436D-BB0E-BFC8D56CBF27}">
      <dgm:prSet/>
      <dgm:spPr/>
      <dgm:t>
        <a:bodyPr/>
        <a:lstStyle/>
        <a:p>
          <a:endParaRPr lang="en-US"/>
        </a:p>
      </dgm:t>
    </dgm:pt>
    <dgm:pt modelId="{2DEFA89B-7960-49A7-B6DA-F22B489FCF26}">
      <dgm:prSet custT="1"/>
      <dgm:spPr/>
      <dgm:t>
        <a:bodyPr/>
        <a:lstStyle/>
        <a:p>
          <a:r>
            <a:rPr lang="it-IT" sz="1300" b="0" i="0" dirty="0">
              <a:solidFill>
                <a:schemeClr val="bg1"/>
              </a:solidFill>
            </a:rPr>
            <a:t>Si trattava di una guerra che vedeva contrapposti gli imperi Russo e Ottomano per  via dell’occupazione da parte della Russi dei principati di Moldavia e Valacchia. Questo determinò l’ingresso in guerra contro la Russia da parte di Francia e Gran Bretagna, interessate più che altro al controllo degli stretti.</a:t>
          </a:r>
          <a:endParaRPr lang="en-US" sz="1300" dirty="0">
            <a:solidFill>
              <a:schemeClr val="bg1"/>
            </a:solidFill>
          </a:endParaRPr>
        </a:p>
      </dgm:t>
    </dgm:pt>
    <dgm:pt modelId="{32793057-2541-4A83-B4EB-7ABE9DD5E1D8}" type="parTrans" cxnId="{71A138A6-5388-4447-8824-7EB9430B18A2}">
      <dgm:prSet/>
      <dgm:spPr/>
      <dgm:t>
        <a:bodyPr/>
        <a:lstStyle/>
        <a:p>
          <a:endParaRPr lang="en-US"/>
        </a:p>
      </dgm:t>
    </dgm:pt>
    <dgm:pt modelId="{E442A60B-CF0E-43D5-9D37-7F18EB3BE427}" type="sibTrans" cxnId="{71A138A6-5388-4447-8824-7EB9430B18A2}">
      <dgm:prSet/>
      <dgm:spPr/>
      <dgm:t>
        <a:bodyPr/>
        <a:lstStyle/>
        <a:p>
          <a:endParaRPr lang="en-US"/>
        </a:p>
      </dgm:t>
    </dgm:pt>
    <dgm:pt modelId="{823B379E-A519-4291-A3DD-F182D3753CB8}">
      <dgm:prSet/>
      <dgm:spPr/>
      <dgm:t>
        <a:bodyPr/>
        <a:lstStyle/>
        <a:p>
          <a:r>
            <a:rPr lang="it-IT" b="0" i="0" dirty="0">
              <a:solidFill>
                <a:schemeClr val="bg1"/>
              </a:solidFill>
            </a:rPr>
            <a:t>La guerra venne vinta dalle potenze antirusse: Napoleone emergeva come figura centrale del sistema europeo ed il regno sabaudo, che aveva avuto un ruolo decisivo nella caduta di Sebastopoli, </a:t>
          </a:r>
          <a:r>
            <a:rPr lang="it-IT" b="0" i="0" dirty="0" err="1">
              <a:solidFill>
                <a:schemeClr val="bg1"/>
              </a:solidFill>
            </a:rPr>
            <a:t>potè</a:t>
          </a:r>
          <a:r>
            <a:rPr lang="it-IT" b="0" i="0" dirty="0">
              <a:solidFill>
                <a:schemeClr val="bg1"/>
              </a:solidFill>
            </a:rPr>
            <a:t> sedere al tavolo </a:t>
          </a:r>
          <a:r>
            <a:rPr lang="it-IT" b="0" i="0">
              <a:solidFill>
                <a:schemeClr val="bg1"/>
              </a:solidFill>
            </a:rPr>
            <a:t>dei vincitori.</a:t>
          </a:r>
          <a:endParaRPr lang="en-US" dirty="0">
            <a:solidFill>
              <a:schemeClr val="bg1"/>
            </a:solidFill>
          </a:endParaRPr>
        </a:p>
      </dgm:t>
    </dgm:pt>
    <dgm:pt modelId="{F7F0B9CD-C1D3-4118-A5B4-233A489BA4F4}" type="parTrans" cxnId="{BA783173-0012-47AA-8131-2EDC071FE050}">
      <dgm:prSet/>
      <dgm:spPr/>
      <dgm:t>
        <a:bodyPr/>
        <a:lstStyle/>
        <a:p>
          <a:endParaRPr lang="en-US"/>
        </a:p>
      </dgm:t>
    </dgm:pt>
    <dgm:pt modelId="{216391EE-4E4D-4A63-8D64-B3BEFED0630C}" type="sibTrans" cxnId="{BA783173-0012-47AA-8131-2EDC071FE050}">
      <dgm:prSet/>
      <dgm:spPr/>
      <dgm:t>
        <a:bodyPr/>
        <a:lstStyle/>
        <a:p>
          <a:endParaRPr lang="en-US"/>
        </a:p>
      </dgm:t>
    </dgm:pt>
    <dgm:pt modelId="{5042CFA9-5DC5-4631-ACE2-1E644985D80B}" type="pres">
      <dgm:prSet presAssocID="{07B4E3CA-10D9-4E69-8997-7D06933B23A2}" presName="Name0" presStyleCnt="0">
        <dgm:presLayoutVars>
          <dgm:dir/>
          <dgm:resizeHandles val="exact"/>
        </dgm:presLayoutVars>
      </dgm:prSet>
      <dgm:spPr/>
    </dgm:pt>
    <dgm:pt modelId="{8A5E8C5D-AA87-42BC-A833-C19DFBEF1CB1}" type="pres">
      <dgm:prSet presAssocID="{64BE081B-C83C-4703-98C7-73A81F528488}" presName="node" presStyleLbl="node1" presStyleIdx="0" presStyleCnt="3">
        <dgm:presLayoutVars>
          <dgm:bulletEnabled val="1"/>
        </dgm:presLayoutVars>
      </dgm:prSet>
      <dgm:spPr/>
    </dgm:pt>
    <dgm:pt modelId="{10EEBBC3-2A6E-413A-B6F2-09713C481B0B}" type="pres">
      <dgm:prSet presAssocID="{70051654-EE0F-42DE-9072-5ACF7D62E773}" presName="sibTrans" presStyleLbl="sibTrans1D1" presStyleIdx="0" presStyleCnt="2"/>
      <dgm:spPr/>
    </dgm:pt>
    <dgm:pt modelId="{0E053D6F-27F1-45D8-B56C-27EF63353B9C}" type="pres">
      <dgm:prSet presAssocID="{70051654-EE0F-42DE-9072-5ACF7D62E773}" presName="connectorText" presStyleLbl="sibTrans1D1" presStyleIdx="0" presStyleCnt="2"/>
      <dgm:spPr/>
    </dgm:pt>
    <dgm:pt modelId="{CB20AB14-553F-4F7A-AB78-1BF0258476BA}" type="pres">
      <dgm:prSet presAssocID="{2DEFA89B-7960-49A7-B6DA-F22B489FCF26}" presName="node" presStyleLbl="node1" presStyleIdx="1" presStyleCnt="3">
        <dgm:presLayoutVars>
          <dgm:bulletEnabled val="1"/>
        </dgm:presLayoutVars>
      </dgm:prSet>
      <dgm:spPr/>
    </dgm:pt>
    <dgm:pt modelId="{E22E635E-A943-49AD-9E19-E8B62B93CF76}" type="pres">
      <dgm:prSet presAssocID="{E442A60B-CF0E-43D5-9D37-7F18EB3BE427}" presName="sibTrans" presStyleLbl="sibTrans1D1" presStyleIdx="1" presStyleCnt="2"/>
      <dgm:spPr/>
    </dgm:pt>
    <dgm:pt modelId="{146B9393-407A-4128-8C5B-D5BE35609877}" type="pres">
      <dgm:prSet presAssocID="{E442A60B-CF0E-43D5-9D37-7F18EB3BE427}" presName="connectorText" presStyleLbl="sibTrans1D1" presStyleIdx="1" presStyleCnt="2"/>
      <dgm:spPr/>
    </dgm:pt>
    <dgm:pt modelId="{DD02DA4C-571E-48BA-85AE-128358BD4009}" type="pres">
      <dgm:prSet presAssocID="{823B379E-A519-4291-A3DD-F182D3753CB8}" presName="node" presStyleLbl="node1" presStyleIdx="2" presStyleCnt="3">
        <dgm:presLayoutVars>
          <dgm:bulletEnabled val="1"/>
        </dgm:presLayoutVars>
      </dgm:prSet>
      <dgm:spPr/>
    </dgm:pt>
  </dgm:ptLst>
  <dgm:cxnLst>
    <dgm:cxn modelId="{AF2B6341-3CE2-436D-BB0E-BFC8D56CBF27}" srcId="{07B4E3CA-10D9-4E69-8997-7D06933B23A2}" destId="{64BE081B-C83C-4703-98C7-73A81F528488}" srcOrd="0" destOrd="0" parTransId="{8C1B6BA4-D551-4801-8FA0-C2D8D8F39CE6}" sibTransId="{70051654-EE0F-42DE-9072-5ACF7D62E773}"/>
    <dgm:cxn modelId="{E866474E-AE34-4507-8C9F-3FA9262669B7}" type="presOf" srcId="{70051654-EE0F-42DE-9072-5ACF7D62E773}" destId="{10EEBBC3-2A6E-413A-B6F2-09713C481B0B}" srcOrd="0" destOrd="0" presId="urn:microsoft.com/office/officeart/2016/7/layout/RepeatingBendingProcessNew"/>
    <dgm:cxn modelId="{61D5E65D-7E6F-4403-AA36-41C109E4DC0E}" type="presOf" srcId="{64BE081B-C83C-4703-98C7-73A81F528488}" destId="{8A5E8C5D-AA87-42BC-A833-C19DFBEF1CB1}" srcOrd="0" destOrd="0" presId="urn:microsoft.com/office/officeart/2016/7/layout/RepeatingBendingProcessNew"/>
    <dgm:cxn modelId="{BA783173-0012-47AA-8131-2EDC071FE050}" srcId="{07B4E3CA-10D9-4E69-8997-7D06933B23A2}" destId="{823B379E-A519-4291-A3DD-F182D3753CB8}" srcOrd="2" destOrd="0" parTransId="{F7F0B9CD-C1D3-4118-A5B4-233A489BA4F4}" sibTransId="{216391EE-4E4D-4A63-8D64-B3BEFED0630C}"/>
    <dgm:cxn modelId="{1278B68B-808A-451B-AE9F-E225D34060ED}" type="presOf" srcId="{823B379E-A519-4291-A3DD-F182D3753CB8}" destId="{DD02DA4C-571E-48BA-85AE-128358BD4009}" srcOrd="0" destOrd="0" presId="urn:microsoft.com/office/officeart/2016/7/layout/RepeatingBendingProcessNew"/>
    <dgm:cxn modelId="{ABC48CA3-A534-48F8-998E-4FF06203C64F}" type="presOf" srcId="{2DEFA89B-7960-49A7-B6DA-F22B489FCF26}" destId="{CB20AB14-553F-4F7A-AB78-1BF0258476BA}" srcOrd="0" destOrd="0" presId="urn:microsoft.com/office/officeart/2016/7/layout/RepeatingBendingProcessNew"/>
    <dgm:cxn modelId="{71A138A6-5388-4447-8824-7EB9430B18A2}" srcId="{07B4E3CA-10D9-4E69-8997-7D06933B23A2}" destId="{2DEFA89B-7960-49A7-B6DA-F22B489FCF26}" srcOrd="1" destOrd="0" parTransId="{32793057-2541-4A83-B4EB-7ABE9DD5E1D8}" sibTransId="{E442A60B-CF0E-43D5-9D37-7F18EB3BE427}"/>
    <dgm:cxn modelId="{332052C1-99D9-477C-9ED3-90AF0EE2DB4B}" type="presOf" srcId="{E442A60B-CF0E-43D5-9D37-7F18EB3BE427}" destId="{E22E635E-A943-49AD-9E19-E8B62B93CF76}" srcOrd="0" destOrd="0" presId="urn:microsoft.com/office/officeart/2016/7/layout/RepeatingBendingProcessNew"/>
    <dgm:cxn modelId="{B4F34ED1-83ED-4502-9763-EDBF618B921C}" type="presOf" srcId="{07B4E3CA-10D9-4E69-8997-7D06933B23A2}" destId="{5042CFA9-5DC5-4631-ACE2-1E644985D80B}" srcOrd="0" destOrd="0" presId="urn:microsoft.com/office/officeart/2016/7/layout/RepeatingBendingProcessNew"/>
    <dgm:cxn modelId="{D56533D3-A12E-47F8-A6A0-4E4EBE300A35}" type="presOf" srcId="{E442A60B-CF0E-43D5-9D37-7F18EB3BE427}" destId="{146B9393-407A-4128-8C5B-D5BE35609877}" srcOrd="1" destOrd="0" presId="urn:microsoft.com/office/officeart/2016/7/layout/RepeatingBendingProcessNew"/>
    <dgm:cxn modelId="{632E61D4-DA1D-4EF9-8BDC-1985FE208A3A}" type="presOf" srcId="{70051654-EE0F-42DE-9072-5ACF7D62E773}" destId="{0E053D6F-27F1-45D8-B56C-27EF63353B9C}" srcOrd="1" destOrd="0" presId="urn:microsoft.com/office/officeart/2016/7/layout/RepeatingBendingProcessNew"/>
    <dgm:cxn modelId="{8FCB1066-2E6B-4ACE-B7BA-D836A53920B5}" type="presParOf" srcId="{5042CFA9-5DC5-4631-ACE2-1E644985D80B}" destId="{8A5E8C5D-AA87-42BC-A833-C19DFBEF1CB1}" srcOrd="0" destOrd="0" presId="urn:microsoft.com/office/officeart/2016/7/layout/RepeatingBendingProcessNew"/>
    <dgm:cxn modelId="{770094E6-0278-464F-9613-9E283003CE40}" type="presParOf" srcId="{5042CFA9-5DC5-4631-ACE2-1E644985D80B}" destId="{10EEBBC3-2A6E-413A-B6F2-09713C481B0B}" srcOrd="1" destOrd="0" presId="urn:microsoft.com/office/officeart/2016/7/layout/RepeatingBendingProcessNew"/>
    <dgm:cxn modelId="{2769A90C-06F2-4B39-AF7C-58F553770D5D}" type="presParOf" srcId="{10EEBBC3-2A6E-413A-B6F2-09713C481B0B}" destId="{0E053D6F-27F1-45D8-B56C-27EF63353B9C}" srcOrd="0" destOrd="0" presId="urn:microsoft.com/office/officeart/2016/7/layout/RepeatingBendingProcessNew"/>
    <dgm:cxn modelId="{C19319CB-C196-45EA-ACEF-39E99C946930}" type="presParOf" srcId="{5042CFA9-5DC5-4631-ACE2-1E644985D80B}" destId="{CB20AB14-553F-4F7A-AB78-1BF0258476BA}" srcOrd="2" destOrd="0" presId="urn:microsoft.com/office/officeart/2016/7/layout/RepeatingBendingProcessNew"/>
    <dgm:cxn modelId="{CF828488-630E-4D4E-9604-3FE67B079FE8}" type="presParOf" srcId="{5042CFA9-5DC5-4631-ACE2-1E644985D80B}" destId="{E22E635E-A943-49AD-9E19-E8B62B93CF76}" srcOrd="3" destOrd="0" presId="urn:microsoft.com/office/officeart/2016/7/layout/RepeatingBendingProcessNew"/>
    <dgm:cxn modelId="{7EA19317-8A99-4D28-8D27-A3980928C0E6}" type="presParOf" srcId="{E22E635E-A943-49AD-9E19-E8B62B93CF76}" destId="{146B9393-407A-4128-8C5B-D5BE35609877}" srcOrd="0" destOrd="0" presId="urn:microsoft.com/office/officeart/2016/7/layout/RepeatingBendingProcessNew"/>
    <dgm:cxn modelId="{3FFF0A58-9A79-4425-B143-67A14A0B59CE}" type="presParOf" srcId="{5042CFA9-5DC5-4631-ACE2-1E644985D80B}" destId="{DD02DA4C-571E-48BA-85AE-128358BD4009}"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2C173E-5865-4D4E-B918-87DCC9F6481C}"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0D71F965-3268-4FD1-96AB-D951C47FF52A}">
      <dgm:prSet/>
      <dgm:spPr/>
      <dgm:t>
        <a:bodyPr/>
        <a:lstStyle/>
        <a:p>
          <a:r>
            <a:rPr lang="it-IT" b="0" i="0"/>
            <a:t>La partecipazione alla guerra di Crimea determinò l’avvicinamento di Cavour a Napoleone III ed i presupposti di un’alleanza.</a:t>
          </a:r>
          <a:endParaRPr lang="en-US"/>
        </a:p>
      </dgm:t>
    </dgm:pt>
    <dgm:pt modelId="{72EB7BD2-1D42-4D82-860D-A3741F72A681}" type="parTrans" cxnId="{7B0D0DA2-0E57-483D-B9F0-0BED4BFA083C}">
      <dgm:prSet/>
      <dgm:spPr/>
      <dgm:t>
        <a:bodyPr/>
        <a:lstStyle/>
        <a:p>
          <a:endParaRPr lang="en-US"/>
        </a:p>
      </dgm:t>
    </dgm:pt>
    <dgm:pt modelId="{A445547D-D988-4DC5-A9C5-D086302B1301}" type="sibTrans" cxnId="{7B0D0DA2-0E57-483D-B9F0-0BED4BFA083C}">
      <dgm:prSet/>
      <dgm:spPr/>
      <dgm:t>
        <a:bodyPr/>
        <a:lstStyle/>
        <a:p>
          <a:endParaRPr lang="en-US"/>
        </a:p>
      </dgm:t>
    </dgm:pt>
    <dgm:pt modelId="{A2552474-2568-485F-A1ED-43EE96266B8D}">
      <dgm:prSet/>
      <dgm:spPr/>
      <dgm:t>
        <a:bodyPr/>
        <a:lstStyle/>
        <a:p>
          <a:r>
            <a:rPr lang="it-IT" b="0" i="0" dirty="0"/>
            <a:t>Questa rischiò di saltare a causa dell’attentato contro Napoleone III da parte di Felice Orsini (gennaio 1858), un democratico esule in Francia. Cavour tuttavia seppe sfruttare anche questa occasione presentando l’Italia come una polveriera pronta ad esplodere.</a:t>
          </a:r>
          <a:endParaRPr lang="en-US" dirty="0"/>
        </a:p>
      </dgm:t>
    </dgm:pt>
    <dgm:pt modelId="{985511EF-708B-4A1B-B222-BBEC939CF334}" type="parTrans" cxnId="{634389C9-3BBF-47B8-B373-70EDD05BC012}">
      <dgm:prSet/>
      <dgm:spPr/>
      <dgm:t>
        <a:bodyPr/>
        <a:lstStyle/>
        <a:p>
          <a:endParaRPr lang="en-US"/>
        </a:p>
      </dgm:t>
    </dgm:pt>
    <dgm:pt modelId="{3EF41E8E-CA42-44B5-844F-F2251F5D4BE3}" type="sibTrans" cxnId="{634389C9-3BBF-47B8-B373-70EDD05BC012}">
      <dgm:prSet/>
      <dgm:spPr/>
      <dgm:t>
        <a:bodyPr/>
        <a:lstStyle/>
        <a:p>
          <a:endParaRPr lang="en-US"/>
        </a:p>
      </dgm:t>
    </dgm:pt>
    <dgm:pt modelId="{DDAA24AB-0EBE-483C-A629-39F34F38557E}">
      <dgm:prSet/>
      <dgm:spPr/>
      <dgm:t>
        <a:bodyPr/>
        <a:lstStyle/>
        <a:p>
          <a:r>
            <a:rPr lang="it-IT" b="0" i="0" dirty="0"/>
            <a:t>Il 20 loglio 1858 vennero dunque stipulati gli accordi di </a:t>
          </a:r>
          <a:r>
            <a:rPr lang="it-IT" b="0" i="0" dirty="0" err="1"/>
            <a:t>Plombierès</a:t>
          </a:r>
          <a:r>
            <a:rPr lang="it-IT" b="0" i="0" dirty="0"/>
            <a:t> che prevedevano l’intervento della Francia accanto al Regno Sabaudo in caso di aggressione da parte dell’Austria.</a:t>
          </a:r>
          <a:endParaRPr lang="en-US" dirty="0"/>
        </a:p>
      </dgm:t>
    </dgm:pt>
    <dgm:pt modelId="{BBADFF5E-D758-4530-9DC6-6BE8D75568FE}" type="parTrans" cxnId="{3CA2CA1A-E072-4ED3-A54D-A9BC22F5998F}">
      <dgm:prSet/>
      <dgm:spPr/>
      <dgm:t>
        <a:bodyPr/>
        <a:lstStyle/>
        <a:p>
          <a:endParaRPr lang="en-US"/>
        </a:p>
      </dgm:t>
    </dgm:pt>
    <dgm:pt modelId="{B7B1E7B0-5708-49CE-A580-BA692FA8F408}" type="sibTrans" cxnId="{3CA2CA1A-E072-4ED3-A54D-A9BC22F5998F}">
      <dgm:prSet/>
      <dgm:spPr/>
      <dgm:t>
        <a:bodyPr/>
        <a:lstStyle/>
        <a:p>
          <a:endParaRPr lang="en-US"/>
        </a:p>
      </dgm:t>
    </dgm:pt>
    <dgm:pt modelId="{BDE9D87B-24DD-4AF5-BB8B-FA1AC29E4ECC}" type="pres">
      <dgm:prSet presAssocID="{122C173E-5865-4D4E-B918-87DCC9F6481C}" presName="hierChild1" presStyleCnt="0">
        <dgm:presLayoutVars>
          <dgm:chPref val="1"/>
          <dgm:dir/>
          <dgm:animOne val="branch"/>
          <dgm:animLvl val="lvl"/>
          <dgm:resizeHandles/>
        </dgm:presLayoutVars>
      </dgm:prSet>
      <dgm:spPr/>
    </dgm:pt>
    <dgm:pt modelId="{E01EB280-E4DE-4DA6-9E57-ED0E1BBBBE1B}" type="pres">
      <dgm:prSet presAssocID="{0D71F965-3268-4FD1-96AB-D951C47FF52A}" presName="hierRoot1" presStyleCnt="0"/>
      <dgm:spPr/>
    </dgm:pt>
    <dgm:pt modelId="{52C850B0-5CFB-4B9E-92F7-16B1D0494A2B}" type="pres">
      <dgm:prSet presAssocID="{0D71F965-3268-4FD1-96AB-D951C47FF52A}" presName="composite" presStyleCnt="0"/>
      <dgm:spPr/>
    </dgm:pt>
    <dgm:pt modelId="{350F1E01-C67E-43FD-9B8F-E59A60CF1E9E}" type="pres">
      <dgm:prSet presAssocID="{0D71F965-3268-4FD1-96AB-D951C47FF52A}" presName="background" presStyleLbl="node0" presStyleIdx="0" presStyleCnt="3"/>
      <dgm:spPr/>
    </dgm:pt>
    <dgm:pt modelId="{8ACD49C1-2C4C-44E7-AE8A-BC4C268F1EF7}" type="pres">
      <dgm:prSet presAssocID="{0D71F965-3268-4FD1-96AB-D951C47FF52A}" presName="text" presStyleLbl="fgAcc0" presStyleIdx="0" presStyleCnt="3">
        <dgm:presLayoutVars>
          <dgm:chPref val="3"/>
        </dgm:presLayoutVars>
      </dgm:prSet>
      <dgm:spPr/>
    </dgm:pt>
    <dgm:pt modelId="{789B2218-9B77-4B04-A290-622BE3141B45}" type="pres">
      <dgm:prSet presAssocID="{0D71F965-3268-4FD1-96AB-D951C47FF52A}" presName="hierChild2" presStyleCnt="0"/>
      <dgm:spPr/>
    </dgm:pt>
    <dgm:pt modelId="{BE352183-DA6B-4772-B009-8D6844366CB2}" type="pres">
      <dgm:prSet presAssocID="{A2552474-2568-485F-A1ED-43EE96266B8D}" presName="hierRoot1" presStyleCnt="0"/>
      <dgm:spPr/>
    </dgm:pt>
    <dgm:pt modelId="{D8366B16-C482-4E17-B1CD-4A46D103AC68}" type="pres">
      <dgm:prSet presAssocID="{A2552474-2568-485F-A1ED-43EE96266B8D}" presName="composite" presStyleCnt="0"/>
      <dgm:spPr/>
    </dgm:pt>
    <dgm:pt modelId="{D1EE531E-8A7D-4153-A782-B9E6795285C2}" type="pres">
      <dgm:prSet presAssocID="{A2552474-2568-485F-A1ED-43EE96266B8D}" presName="background" presStyleLbl="node0" presStyleIdx="1" presStyleCnt="3"/>
      <dgm:spPr/>
    </dgm:pt>
    <dgm:pt modelId="{93853200-6DC1-4CBA-B2F9-1FA2D20FB2F1}" type="pres">
      <dgm:prSet presAssocID="{A2552474-2568-485F-A1ED-43EE96266B8D}" presName="text" presStyleLbl="fgAcc0" presStyleIdx="1" presStyleCnt="3">
        <dgm:presLayoutVars>
          <dgm:chPref val="3"/>
        </dgm:presLayoutVars>
      </dgm:prSet>
      <dgm:spPr/>
    </dgm:pt>
    <dgm:pt modelId="{4497B127-9D60-4FAD-9601-8491F42F5627}" type="pres">
      <dgm:prSet presAssocID="{A2552474-2568-485F-A1ED-43EE96266B8D}" presName="hierChild2" presStyleCnt="0"/>
      <dgm:spPr/>
    </dgm:pt>
    <dgm:pt modelId="{AB7C982E-BA8F-41F9-916A-ED5D2966389C}" type="pres">
      <dgm:prSet presAssocID="{DDAA24AB-0EBE-483C-A629-39F34F38557E}" presName="hierRoot1" presStyleCnt="0"/>
      <dgm:spPr/>
    </dgm:pt>
    <dgm:pt modelId="{0EED6081-BD4B-4947-93FE-C9F1156CDC99}" type="pres">
      <dgm:prSet presAssocID="{DDAA24AB-0EBE-483C-A629-39F34F38557E}" presName="composite" presStyleCnt="0"/>
      <dgm:spPr/>
    </dgm:pt>
    <dgm:pt modelId="{83872CB5-9FFC-4F45-BB21-23155230AFCE}" type="pres">
      <dgm:prSet presAssocID="{DDAA24AB-0EBE-483C-A629-39F34F38557E}" presName="background" presStyleLbl="node0" presStyleIdx="2" presStyleCnt="3"/>
      <dgm:spPr/>
    </dgm:pt>
    <dgm:pt modelId="{91CFB936-952F-47FE-9ECD-7B05750FFA33}" type="pres">
      <dgm:prSet presAssocID="{DDAA24AB-0EBE-483C-A629-39F34F38557E}" presName="text" presStyleLbl="fgAcc0" presStyleIdx="2" presStyleCnt="3">
        <dgm:presLayoutVars>
          <dgm:chPref val="3"/>
        </dgm:presLayoutVars>
      </dgm:prSet>
      <dgm:spPr/>
    </dgm:pt>
    <dgm:pt modelId="{73BC66E4-05D5-415C-942A-94B77F4377B0}" type="pres">
      <dgm:prSet presAssocID="{DDAA24AB-0EBE-483C-A629-39F34F38557E}" presName="hierChild2" presStyleCnt="0"/>
      <dgm:spPr/>
    </dgm:pt>
  </dgm:ptLst>
  <dgm:cxnLst>
    <dgm:cxn modelId="{3CA2CA1A-E072-4ED3-A54D-A9BC22F5998F}" srcId="{122C173E-5865-4D4E-B918-87DCC9F6481C}" destId="{DDAA24AB-0EBE-483C-A629-39F34F38557E}" srcOrd="2" destOrd="0" parTransId="{BBADFF5E-D758-4530-9DC6-6BE8D75568FE}" sibTransId="{B7B1E7B0-5708-49CE-A580-BA692FA8F408}"/>
    <dgm:cxn modelId="{34A6322A-2716-42CB-8906-568F015BDA0E}" type="presOf" srcId="{0D71F965-3268-4FD1-96AB-D951C47FF52A}" destId="{8ACD49C1-2C4C-44E7-AE8A-BC4C268F1EF7}" srcOrd="0" destOrd="0" presId="urn:microsoft.com/office/officeart/2005/8/layout/hierarchy1"/>
    <dgm:cxn modelId="{7B0D0DA2-0E57-483D-B9F0-0BED4BFA083C}" srcId="{122C173E-5865-4D4E-B918-87DCC9F6481C}" destId="{0D71F965-3268-4FD1-96AB-D951C47FF52A}" srcOrd="0" destOrd="0" parTransId="{72EB7BD2-1D42-4D82-860D-A3741F72A681}" sibTransId="{A445547D-D988-4DC5-A9C5-D086302B1301}"/>
    <dgm:cxn modelId="{DE08EBB2-B227-41B6-BC1B-119D2360ACE2}" type="presOf" srcId="{DDAA24AB-0EBE-483C-A629-39F34F38557E}" destId="{91CFB936-952F-47FE-9ECD-7B05750FFA33}" srcOrd="0" destOrd="0" presId="urn:microsoft.com/office/officeart/2005/8/layout/hierarchy1"/>
    <dgm:cxn modelId="{634389C9-3BBF-47B8-B373-70EDD05BC012}" srcId="{122C173E-5865-4D4E-B918-87DCC9F6481C}" destId="{A2552474-2568-485F-A1ED-43EE96266B8D}" srcOrd="1" destOrd="0" parTransId="{985511EF-708B-4A1B-B222-BBEC939CF334}" sibTransId="{3EF41E8E-CA42-44B5-844F-F2251F5D4BE3}"/>
    <dgm:cxn modelId="{567187D7-23F9-4D61-B1E7-75A0B7B8A25B}" type="presOf" srcId="{122C173E-5865-4D4E-B918-87DCC9F6481C}" destId="{BDE9D87B-24DD-4AF5-BB8B-FA1AC29E4ECC}" srcOrd="0" destOrd="0" presId="urn:microsoft.com/office/officeart/2005/8/layout/hierarchy1"/>
    <dgm:cxn modelId="{BCA523D9-FE60-4C64-A451-02A8044E07E5}" type="presOf" srcId="{A2552474-2568-485F-A1ED-43EE96266B8D}" destId="{93853200-6DC1-4CBA-B2F9-1FA2D20FB2F1}" srcOrd="0" destOrd="0" presId="urn:microsoft.com/office/officeart/2005/8/layout/hierarchy1"/>
    <dgm:cxn modelId="{B9367413-EC76-4536-BF7F-0FFE7B80FB79}" type="presParOf" srcId="{BDE9D87B-24DD-4AF5-BB8B-FA1AC29E4ECC}" destId="{E01EB280-E4DE-4DA6-9E57-ED0E1BBBBE1B}" srcOrd="0" destOrd="0" presId="urn:microsoft.com/office/officeart/2005/8/layout/hierarchy1"/>
    <dgm:cxn modelId="{555ED39F-4186-4E8C-BDCE-9E172180AFF0}" type="presParOf" srcId="{E01EB280-E4DE-4DA6-9E57-ED0E1BBBBE1B}" destId="{52C850B0-5CFB-4B9E-92F7-16B1D0494A2B}" srcOrd="0" destOrd="0" presId="urn:microsoft.com/office/officeart/2005/8/layout/hierarchy1"/>
    <dgm:cxn modelId="{7001DB5F-12E0-43DA-9A94-1813011CC1B2}" type="presParOf" srcId="{52C850B0-5CFB-4B9E-92F7-16B1D0494A2B}" destId="{350F1E01-C67E-43FD-9B8F-E59A60CF1E9E}" srcOrd="0" destOrd="0" presId="urn:microsoft.com/office/officeart/2005/8/layout/hierarchy1"/>
    <dgm:cxn modelId="{3D8D275B-3E0A-4520-B65B-4C132FD8C0F8}" type="presParOf" srcId="{52C850B0-5CFB-4B9E-92F7-16B1D0494A2B}" destId="{8ACD49C1-2C4C-44E7-AE8A-BC4C268F1EF7}" srcOrd="1" destOrd="0" presId="urn:microsoft.com/office/officeart/2005/8/layout/hierarchy1"/>
    <dgm:cxn modelId="{95050DA5-6044-4648-9A15-9E3D0762F17E}" type="presParOf" srcId="{E01EB280-E4DE-4DA6-9E57-ED0E1BBBBE1B}" destId="{789B2218-9B77-4B04-A290-622BE3141B45}" srcOrd="1" destOrd="0" presId="urn:microsoft.com/office/officeart/2005/8/layout/hierarchy1"/>
    <dgm:cxn modelId="{3A80D256-1603-4551-8F9A-03EC13E766D4}" type="presParOf" srcId="{BDE9D87B-24DD-4AF5-BB8B-FA1AC29E4ECC}" destId="{BE352183-DA6B-4772-B009-8D6844366CB2}" srcOrd="1" destOrd="0" presId="urn:microsoft.com/office/officeart/2005/8/layout/hierarchy1"/>
    <dgm:cxn modelId="{0284DD68-77ED-48A2-9879-7AB484F67951}" type="presParOf" srcId="{BE352183-DA6B-4772-B009-8D6844366CB2}" destId="{D8366B16-C482-4E17-B1CD-4A46D103AC68}" srcOrd="0" destOrd="0" presId="urn:microsoft.com/office/officeart/2005/8/layout/hierarchy1"/>
    <dgm:cxn modelId="{FEFCD5EC-1DBB-44DF-82BD-1ED713DA582B}" type="presParOf" srcId="{D8366B16-C482-4E17-B1CD-4A46D103AC68}" destId="{D1EE531E-8A7D-4153-A782-B9E6795285C2}" srcOrd="0" destOrd="0" presId="urn:microsoft.com/office/officeart/2005/8/layout/hierarchy1"/>
    <dgm:cxn modelId="{74DB331C-8AAC-4173-8907-43F1D2CB8A31}" type="presParOf" srcId="{D8366B16-C482-4E17-B1CD-4A46D103AC68}" destId="{93853200-6DC1-4CBA-B2F9-1FA2D20FB2F1}" srcOrd="1" destOrd="0" presId="urn:microsoft.com/office/officeart/2005/8/layout/hierarchy1"/>
    <dgm:cxn modelId="{BF238FD4-A027-47CF-9B7C-AED0B585A07C}" type="presParOf" srcId="{BE352183-DA6B-4772-B009-8D6844366CB2}" destId="{4497B127-9D60-4FAD-9601-8491F42F5627}" srcOrd="1" destOrd="0" presId="urn:microsoft.com/office/officeart/2005/8/layout/hierarchy1"/>
    <dgm:cxn modelId="{10327831-770A-48B8-90D5-6C8A3D3E6E34}" type="presParOf" srcId="{BDE9D87B-24DD-4AF5-BB8B-FA1AC29E4ECC}" destId="{AB7C982E-BA8F-41F9-916A-ED5D2966389C}" srcOrd="2" destOrd="0" presId="urn:microsoft.com/office/officeart/2005/8/layout/hierarchy1"/>
    <dgm:cxn modelId="{20AE78D5-EF26-4A0F-AF35-392199162A89}" type="presParOf" srcId="{AB7C982E-BA8F-41F9-916A-ED5D2966389C}" destId="{0EED6081-BD4B-4947-93FE-C9F1156CDC99}" srcOrd="0" destOrd="0" presId="urn:microsoft.com/office/officeart/2005/8/layout/hierarchy1"/>
    <dgm:cxn modelId="{85C7982D-6DB4-4C06-8F08-1DB788CE6E3E}" type="presParOf" srcId="{0EED6081-BD4B-4947-93FE-C9F1156CDC99}" destId="{83872CB5-9FFC-4F45-BB21-23155230AFCE}" srcOrd="0" destOrd="0" presId="urn:microsoft.com/office/officeart/2005/8/layout/hierarchy1"/>
    <dgm:cxn modelId="{648FB727-901B-4E80-91F2-6BE363D5B5B7}" type="presParOf" srcId="{0EED6081-BD4B-4947-93FE-C9F1156CDC99}" destId="{91CFB936-952F-47FE-9ECD-7B05750FFA33}" srcOrd="1" destOrd="0" presId="urn:microsoft.com/office/officeart/2005/8/layout/hierarchy1"/>
    <dgm:cxn modelId="{85CA505A-E4F9-4D41-8A07-515DA0061B18}" type="presParOf" srcId="{AB7C982E-BA8F-41F9-916A-ED5D2966389C}" destId="{73BC66E4-05D5-415C-942A-94B77F4377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AF76451-BF6F-49AC-9B00-EB4B7066BD43}"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C527418B-82FD-42E8-AA87-386358777047}">
      <dgm:prSet custT="1"/>
      <dgm:spPr/>
      <dgm:t>
        <a:bodyPr/>
        <a:lstStyle/>
        <a:p>
          <a:r>
            <a:rPr lang="it-IT" sz="1600" b="1"/>
            <a:t>Gli accordi prevedevano uN Regno italiano settentrionale sotto il dominio Savoia.</a:t>
          </a:r>
          <a:endParaRPr lang="en-US" sz="1600" b="1" dirty="0"/>
        </a:p>
      </dgm:t>
    </dgm:pt>
    <dgm:pt modelId="{F741B497-7281-4E35-8463-92FBB6D3972E}" type="parTrans" cxnId="{1D058711-E751-483C-A607-078DDF51BBF4}">
      <dgm:prSet/>
      <dgm:spPr/>
      <dgm:t>
        <a:bodyPr/>
        <a:lstStyle/>
        <a:p>
          <a:endParaRPr lang="en-US"/>
        </a:p>
      </dgm:t>
    </dgm:pt>
    <dgm:pt modelId="{D5170429-B37D-40B4-9D7E-2FE41E210502}" type="sibTrans" cxnId="{1D058711-E751-483C-A607-078DDF51BBF4}">
      <dgm:prSet/>
      <dgm:spPr/>
      <dgm:t>
        <a:bodyPr/>
        <a:lstStyle/>
        <a:p>
          <a:endParaRPr lang="en-US"/>
        </a:p>
      </dgm:t>
    </dgm:pt>
    <dgm:pt modelId="{9E60C592-80C4-408A-9D5F-0049B14761EF}">
      <dgm:prSet custT="1"/>
      <dgm:spPr/>
      <dgm:t>
        <a:bodyPr/>
        <a:lstStyle/>
        <a:p>
          <a:r>
            <a:rPr lang="it-IT" sz="1600" b="1"/>
            <a:t>Una monarchia  al Centro retta presumibilmente da Gerolamo Napoleone, un cugino di Napoleone III</a:t>
          </a:r>
          <a:endParaRPr lang="en-US" sz="1600" b="1" dirty="0"/>
        </a:p>
      </dgm:t>
    </dgm:pt>
    <dgm:pt modelId="{FFC78D0C-4363-4D43-AD2E-EAB6A846710D}" type="parTrans" cxnId="{0C90F2B1-A5F5-4F2D-AF2E-11A6980C8B76}">
      <dgm:prSet/>
      <dgm:spPr/>
      <dgm:t>
        <a:bodyPr/>
        <a:lstStyle/>
        <a:p>
          <a:endParaRPr lang="en-US"/>
        </a:p>
      </dgm:t>
    </dgm:pt>
    <dgm:pt modelId="{545D687B-6854-4228-9ABF-5EAB2DC0F9FE}" type="sibTrans" cxnId="{0C90F2B1-A5F5-4F2D-AF2E-11A6980C8B76}">
      <dgm:prSet/>
      <dgm:spPr/>
      <dgm:t>
        <a:bodyPr/>
        <a:lstStyle/>
        <a:p>
          <a:endParaRPr lang="en-US"/>
        </a:p>
      </dgm:t>
    </dgm:pt>
    <dgm:pt modelId="{36BDCFAC-FF9B-457C-A0D9-7D8801E0AB40}">
      <dgm:prSet custT="1"/>
      <dgm:spPr/>
      <dgm:t>
        <a:bodyPr/>
        <a:lstStyle/>
        <a:p>
          <a:r>
            <a:rPr lang="it-IT" sz="1600" b="1"/>
            <a:t>Un Regno Meridionale probabilmente affidato ad un figlio di Murat (generale francese re di Napoli, marito di Carolina Bonaparte, sorella di Napoleone</a:t>
          </a:r>
          <a:r>
            <a:rPr lang="it-IT" sz="1500"/>
            <a:t>)</a:t>
          </a:r>
          <a:endParaRPr lang="en-US" sz="1500" dirty="0"/>
        </a:p>
      </dgm:t>
    </dgm:pt>
    <dgm:pt modelId="{D9C83A82-17F8-4803-A2A3-184389184D51}" type="parTrans" cxnId="{DFFF18A8-27EC-41ED-8F1E-582422143321}">
      <dgm:prSet/>
      <dgm:spPr/>
      <dgm:t>
        <a:bodyPr/>
        <a:lstStyle/>
        <a:p>
          <a:endParaRPr lang="en-US"/>
        </a:p>
      </dgm:t>
    </dgm:pt>
    <dgm:pt modelId="{99172A10-9C1A-4512-A1BF-2C0203B22CDA}" type="sibTrans" cxnId="{DFFF18A8-27EC-41ED-8F1E-582422143321}">
      <dgm:prSet/>
      <dgm:spPr/>
      <dgm:t>
        <a:bodyPr/>
        <a:lstStyle/>
        <a:p>
          <a:endParaRPr lang="en-US"/>
        </a:p>
      </dgm:t>
    </dgm:pt>
    <dgm:pt modelId="{D2D2DF5F-8CA6-44B8-892A-9AF1A1F6386D}">
      <dgm:prSet/>
      <dgm:spPr/>
      <dgm:t>
        <a:bodyPr/>
        <a:lstStyle/>
        <a:p>
          <a:r>
            <a:rPr lang="it-IT" b="1" dirty="0"/>
            <a:t>Il Piemonte avrebbe dovuto cedere Nizza e la Savoia alla Francia.</a:t>
          </a:r>
          <a:endParaRPr lang="en-US" b="1" dirty="0"/>
        </a:p>
      </dgm:t>
    </dgm:pt>
    <dgm:pt modelId="{795988DC-F291-447A-A69A-5A4401252BC8}" type="parTrans" cxnId="{4EC18C38-03B1-4D4B-9FEB-0D700951CC79}">
      <dgm:prSet/>
      <dgm:spPr/>
      <dgm:t>
        <a:bodyPr/>
        <a:lstStyle/>
        <a:p>
          <a:endParaRPr lang="en-US"/>
        </a:p>
      </dgm:t>
    </dgm:pt>
    <dgm:pt modelId="{44B09C21-362C-4093-BB5E-5FA8665B2DF7}" type="sibTrans" cxnId="{4EC18C38-03B1-4D4B-9FEB-0D700951CC79}">
      <dgm:prSet/>
      <dgm:spPr/>
      <dgm:t>
        <a:bodyPr/>
        <a:lstStyle/>
        <a:p>
          <a:endParaRPr lang="en-US"/>
        </a:p>
      </dgm:t>
    </dgm:pt>
    <dgm:pt modelId="{C15C4AFD-0CCE-4F29-A44B-DD3AF85F7342}">
      <dgm:prSet/>
      <dgm:spPr/>
      <dgm:t>
        <a:bodyPr/>
        <a:lstStyle/>
        <a:p>
          <a:r>
            <a:rPr lang="it-IT" b="1" dirty="0"/>
            <a:t>ORA IL PIEMONTE DOVEVA FARSI DICHIARARE GUERRA DALL’AUSTRIA</a:t>
          </a:r>
          <a:r>
            <a:rPr lang="it-IT" dirty="0"/>
            <a:t>.</a:t>
          </a:r>
          <a:endParaRPr lang="en-US" dirty="0"/>
        </a:p>
      </dgm:t>
    </dgm:pt>
    <dgm:pt modelId="{80401BFF-E9F5-4F5E-A730-B6DE1A7CBD13}" type="parTrans" cxnId="{312E745F-3D2B-4F68-A97A-D6C66F27AAFD}">
      <dgm:prSet/>
      <dgm:spPr/>
      <dgm:t>
        <a:bodyPr/>
        <a:lstStyle/>
        <a:p>
          <a:endParaRPr lang="en-US"/>
        </a:p>
      </dgm:t>
    </dgm:pt>
    <dgm:pt modelId="{BB203D71-EA6D-4EEA-97FA-FCDF22CB6FC4}" type="sibTrans" cxnId="{312E745F-3D2B-4F68-A97A-D6C66F27AAFD}">
      <dgm:prSet/>
      <dgm:spPr/>
      <dgm:t>
        <a:bodyPr/>
        <a:lstStyle/>
        <a:p>
          <a:endParaRPr lang="en-US"/>
        </a:p>
      </dgm:t>
    </dgm:pt>
    <dgm:pt modelId="{2B72F2AB-D232-44B3-9C66-BA5E94F69594}" type="pres">
      <dgm:prSet presAssocID="{1AF76451-BF6F-49AC-9B00-EB4B7066BD43}" presName="Name0" presStyleCnt="0">
        <dgm:presLayoutVars>
          <dgm:dir/>
          <dgm:resizeHandles val="exact"/>
        </dgm:presLayoutVars>
      </dgm:prSet>
      <dgm:spPr/>
    </dgm:pt>
    <dgm:pt modelId="{C3BFD8F0-370B-4E4F-BE24-4A37AE6961B3}" type="pres">
      <dgm:prSet presAssocID="{C527418B-82FD-42E8-AA87-386358777047}" presName="node" presStyleLbl="node1" presStyleIdx="0" presStyleCnt="5">
        <dgm:presLayoutVars>
          <dgm:bulletEnabled val="1"/>
        </dgm:presLayoutVars>
      </dgm:prSet>
      <dgm:spPr/>
    </dgm:pt>
    <dgm:pt modelId="{AE1F7B27-4681-454E-BFE8-8C9AD8533306}" type="pres">
      <dgm:prSet presAssocID="{D5170429-B37D-40B4-9D7E-2FE41E210502}" presName="sibTrans" presStyleLbl="sibTrans1D1" presStyleIdx="0" presStyleCnt="4"/>
      <dgm:spPr/>
    </dgm:pt>
    <dgm:pt modelId="{305456A0-8327-47F5-82DD-7260FC8CB837}" type="pres">
      <dgm:prSet presAssocID="{D5170429-B37D-40B4-9D7E-2FE41E210502}" presName="connectorText" presStyleLbl="sibTrans1D1" presStyleIdx="0" presStyleCnt="4"/>
      <dgm:spPr/>
    </dgm:pt>
    <dgm:pt modelId="{9CBD0AD7-BE01-4ED5-BAB0-48658EDD3AFC}" type="pres">
      <dgm:prSet presAssocID="{9E60C592-80C4-408A-9D5F-0049B14761EF}" presName="node" presStyleLbl="node1" presStyleIdx="1" presStyleCnt="5">
        <dgm:presLayoutVars>
          <dgm:bulletEnabled val="1"/>
        </dgm:presLayoutVars>
      </dgm:prSet>
      <dgm:spPr/>
    </dgm:pt>
    <dgm:pt modelId="{D29D8717-619C-404D-AE57-7141FC4183F0}" type="pres">
      <dgm:prSet presAssocID="{545D687B-6854-4228-9ABF-5EAB2DC0F9FE}" presName="sibTrans" presStyleLbl="sibTrans1D1" presStyleIdx="1" presStyleCnt="4"/>
      <dgm:spPr/>
    </dgm:pt>
    <dgm:pt modelId="{EB3EFE54-3E18-45E5-A6E9-2A2729AF71F1}" type="pres">
      <dgm:prSet presAssocID="{545D687B-6854-4228-9ABF-5EAB2DC0F9FE}" presName="connectorText" presStyleLbl="sibTrans1D1" presStyleIdx="1" presStyleCnt="4"/>
      <dgm:spPr/>
    </dgm:pt>
    <dgm:pt modelId="{64E10A15-21E0-476A-ADC4-B0BC7C3DA4F5}" type="pres">
      <dgm:prSet presAssocID="{36BDCFAC-FF9B-457C-A0D9-7D8801E0AB40}" presName="node" presStyleLbl="node1" presStyleIdx="2" presStyleCnt="5">
        <dgm:presLayoutVars>
          <dgm:bulletEnabled val="1"/>
        </dgm:presLayoutVars>
      </dgm:prSet>
      <dgm:spPr/>
    </dgm:pt>
    <dgm:pt modelId="{E58B53C3-802C-4997-A7D5-F5F1D7428327}" type="pres">
      <dgm:prSet presAssocID="{99172A10-9C1A-4512-A1BF-2C0203B22CDA}" presName="sibTrans" presStyleLbl="sibTrans1D1" presStyleIdx="2" presStyleCnt="4"/>
      <dgm:spPr/>
    </dgm:pt>
    <dgm:pt modelId="{3DCE9B60-4830-49E5-A789-20E20064FFAE}" type="pres">
      <dgm:prSet presAssocID="{99172A10-9C1A-4512-A1BF-2C0203B22CDA}" presName="connectorText" presStyleLbl="sibTrans1D1" presStyleIdx="2" presStyleCnt="4"/>
      <dgm:spPr/>
    </dgm:pt>
    <dgm:pt modelId="{638C0218-3268-4405-8DD3-6ADF038AB257}" type="pres">
      <dgm:prSet presAssocID="{D2D2DF5F-8CA6-44B8-892A-9AF1A1F6386D}" presName="node" presStyleLbl="node1" presStyleIdx="3" presStyleCnt="5">
        <dgm:presLayoutVars>
          <dgm:bulletEnabled val="1"/>
        </dgm:presLayoutVars>
      </dgm:prSet>
      <dgm:spPr/>
    </dgm:pt>
    <dgm:pt modelId="{E83701DB-0CC2-4BE1-9AB3-86069E6C8C44}" type="pres">
      <dgm:prSet presAssocID="{44B09C21-362C-4093-BB5E-5FA8665B2DF7}" presName="sibTrans" presStyleLbl="sibTrans1D1" presStyleIdx="3" presStyleCnt="4"/>
      <dgm:spPr/>
    </dgm:pt>
    <dgm:pt modelId="{CC77ABCC-A690-4601-88FF-618C5CF17517}" type="pres">
      <dgm:prSet presAssocID="{44B09C21-362C-4093-BB5E-5FA8665B2DF7}" presName="connectorText" presStyleLbl="sibTrans1D1" presStyleIdx="3" presStyleCnt="4"/>
      <dgm:spPr/>
    </dgm:pt>
    <dgm:pt modelId="{D4B7C1B0-7C70-4DE6-88E0-312560D66FE2}" type="pres">
      <dgm:prSet presAssocID="{C15C4AFD-0CCE-4F29-A44B-DD3AF85F7342}" presName="node" presStyleLbl="node1" presStyleIdx="4" presStyleCnt="5">
        <dgm:presLayoutVars>
          <dgm:bulletEnabled val="1"/>
        </dgm:presLayoutVars>
      </dgm:prSet>
      <dgm:spPr/>
    </dgm:pt>
  </dgm:ptLst>
  <dgm:cxnLst>
    <dgm:cxn modelId="{1D058711-E751-483C-A607-078DDF51BBF4}" srcId="{1AF76451-BF6F-49AC-9B00-EB4B7066BD43}" destId="{C527418B-82FD-42E8-AA87-386358777047}" srcOrd="0" destOrd="0" parTransId="{F741B497-7281-4E35-8463-92FBB6D3972E}" sibTransId="{D5170429-B37D-40B4-9D7E-2FE41E210502}"/>
    <dgm:cxn modelId="{F3D8D01D-989B-499E-8C60-7C1AEF1807E7}" type="presOf" srcId="{1AF76451-BF6F-49AC-9B00-EB4B7066BD43}" destId="{2B72F2AB-D232-44B3-9C66-BA5E94F69594}" srcOrd="0" destOrd="0" presId="urn:microsoft.com/office/officeart/2016/7/layout/RepeatingBendingProcessNew"/>
    <dgm:cxn modelId="{4EC18C38-03B1-4D4B-9FEB-0D700951CC79}" srcId="{1AF76451-BF6F-49AC-9B00-EB4B7066BD43}" destId="{D2D2DF5F-8CA6-44B8-892A-9AF1A1F6386D}" srcOrd="3" destOrd="0" parTransId="{795988DC-F291-447A-A69A-5A4401252BC8}" sibTransId="{44B09C21-362C-4093-BB5E-5FA8665B2DF7}"/>
    <dgm:cxn modelId="{AF385D4A-9CDC-4963-BD35-DA6E1A0B9C98}" type="presOf" srcId="{99172A10-9C1A-4512-A1BF-2C0203B22CDA}" destId="{E58B53C3-802C-4997-A7D5-F5F1D7428327}" srcOrd="0" destOrd="0" presId="urn:microsoft.com/office/officeart/2016/7/layout/RepeatingBendingProcessNew"/>
    <dgm:cxn modelId="{3FD3BA59-F789-428B-9875-D6C7D60CB99F}" type="presOf" srcId="{44B09C21-362C-4093-BB5E-5FA8665B2DF7}" destId="{CC77ABCC-A690-4601-88FF-618C5CF17517}" srcOrd="1" destOrd="0" presId="urn:microsoft.com/office/officeart/2016/7/layout/RepeatingBendingProcessNew"/>
    <dgm:cxn modelId="{312E745F-3D2B-4F68-A97A-D6C66F27AAFD}" srcId="{1AF76451-BF6F-49AC-9B00-EB4B7066BD43}" destId="{C15C4AFD-0CCE-4F29-A44B-DD3AF85F7342}" srcOrd="4" destOrd="0" parTransId="{80401BFF-E9F5-4F5E-A730-B6DE1A7CBD13}" sibTransId="{BB203D71-EA6D-4EEA-97FA-FCDF22CB6FC4}"/>
    <dgm:cxn modelId="{1EE87068-6C26-4004-8F1F-99ED30384DC8}" type="presOf" srcId="{D2D2DF5F-8CA6-44B8-892A-9AF1A1F6386D}" destId="{638C0218-3268-4405-8DD3-6ADF038AB257}" srcOrd="0" destOrd="0" presId="urn:microsoft.com/office/officeart/2016/7/layout/RepeatingBendingProcessNew"/>
    <dgm:cxn modelId="{AB089B68-51AF-41A1-B9C1-EB3AD37C89E2}" type="presOf" srcId="{44B09C21-362C-4093-BB5E-5FA8665B2DF7}" destId="{E83701DB-0CC2-4BE1-9AB3-86069E6C8C44}" srcOrd="0" destOrd="0" presId="urn:microsoft.com/office/officeart/2016/7/layout/RepeatingBendingProcessNew"/>
    <dgm:cxn modelId="{C4F85A80-6CD4-4D64-A961-FFC2D98A9E4F}" type="presOf" srcId="{545D687B-6854-4228-9ABF-5EAB2DC0F9FE}" destId="{EB3EFE54-3E18-45E5-A6E9-2A2729AF71F1}" srcOrd="1" destOrd="0" presId="urn:microsoft.com/office/officeart/2016/7/layout/RepeatingBendingProcessNew"/>
    <dgm:cxn modelId="{4EC44A9D-C495-4C93-BC45-5CEC3C17FD56}" type="presOf" srcId="{545D687B-6854-4228-9ABF-5EAB2DC0F9FE}" destId="{D29D8717-619C-404D-AE57-7141FC4183F0}" srcOrd="0" destOrd="0" presId="urn:microsoft.com/office/officeart/2016/7/layout/RepeatingBendingProcessNew"/>
    <dgm:cxn modelId="{A492F2A4-276B-4DE2-B18C-E7BCF24917A2}" type="presOf" srcId="{D5170429-B37D-40B4-9D7E-2FE41E210502}" destId="{AE1F7B27-4681-454E-BFE8-8C9AD8533306}" srcOrd="0" destOrd="0" presId="urn:microsoft.com/office/officeart/2016/7/layout/RepeatingBendingProcessNew"/>
    <dgm:cxn modelId="{DFFF18A8-27EC-41ED-8F1E-582422143321}" srcId="{1AF76451-BF6F-49AC-9B00-EB4B7066BD43}" destId="{36BDCFAC-FF9B-457C-A0D9-7D8801E0AB40}" srcOrd="2" destOrd="0" parTransId="{D9C83A82-17F8-4803-A2A3-184389184D51}" sibTransId="{99172A10-9C1A-4512-A1BF-2C0203B22CDA}"/>
    <dgm:cxn modelId="{1928DAAD-07FE-45A9-862D-3D5153E5914D}" type="presOf" srcId="{36BDCFAC-FF9B-457C-A0D9-7D8801E0AB40}" destId="{64E10A15-21E0-476A-ADC4-B0BC7C3DA4F5}" srcOrd="0" destOrd="0" presId="urn:microsoft.com/office/officeart/2016/7/layout/RepeatingBendingProcessNew"/>
    <dgm:cxn modelId="{54A54AB0-F7A5-4E21-86B9-F679F5D51EE1}" type="presOf" srcId="{D5170429-B37D-40B4-9D7E-2FE41E210502}" destId="{305456A0-8327-47F5-82DD-7260FC8CB837}" srcOrd="1" destOrd="0" presId="urn:microsoft.com/office/officeart/2016/7/layout/RepeatingBendingProcessNew"/>
    <dgm:cxn modelId="{0C90F2B1-A5F5-4F2D-AF2E-11A6980C8B76}" srcId="{1AF76451-BF6F-49AC-9B00-EB4B7066BD43}" destId="{9E60C592-80C4-408A-9D5F-0049B14761EF}" srcOrd="1" destOrd="0" parTransId="{FFC78D0C-4363-4D43-AD2E-EAB6A846710D}" sibTransId="{545D687B-6854-4228-9ABF-5EAB2DC0F9FE}"/>
    <dgm:cxn modelId="{93BCFDCF-6F8B-4171-830C-DF6EF425E9D1}" type="presOf" srcId="{9E60C592-80C4-408A-9D5F-0049B14761EF}" destId="{9CBD0AD7-BE01-4ED5-BAB0-48658EDD3AFC}" srcOrd="0" destOrd="0" presId="urn:microsoft.com/office/officeart/2016/7/layout/RepeatingBendingProcessNew"/>
    <dgm:cxn modelId="{352C38DB-DA37-4856-8952-E32FD975E190}" type="presOf" srcId="{C15C4AFD-0CCE-4F29-A44B-DD3AF85F7342}" destId="{D4B7C1B0-7C70-4DE6-88E0-312560D66FE2}" srcOrd="0" destOrd="0" presId="urn:microsoft.com/office/officeart/2016/7/layout/RepeatingBendingProcessNew"/>
    <dgm:cxn modelId="{06FAC1EA-6374-483D-B332-F4E3EDDA51D3}" type="presOf" srcId="{99172A10-9C1A-4512-A1BF-2C0203B22CDA}" destId="{3DCE9B60-4830-49E5-A789-20E20064FFAE}" srcOrd="1" destOrd="0" presId="urn:microsoft.com/office/officeart/2016/7/layout/RepeatingBendingProcessNew"/>
    <dgm:cxn modelId="{D0474FF2-0875-46BE-B923-819CB2779CD3}" type="presOf" srcId="{C527418B-82FD-42E8-AA87-386358777047}" destId="{C3BFD8F0-370B-4E4F-BE24-4A37AE6961B3}" srcOrd="0" destOrd="0" presId="urn:microsoft.com/office/officeart/2016/7/layout/RepeatingBendingProcessNew"/>
    <dgm:cxn modelId="{48C9CE37-48A5-41B9-A8C2-80294D344EB3}" type="presParOf" srcId="{2B72F2AB-D232-44B3-9C66-BA5E94F69594}" destId="{C3BFD8F0-370B-4E4F-BE24-4A37AE6961B3}" srcOrd="0" destOrd="0" presId="urn:microsoft.com/office/officeart/2016/7/layout/RepeatingBendingProcessNew"/>
    <dgm:cxn modelId="{AEE2B0C7-B7BF-4E04-9C0F-C60566FAD6F3}" type="presParOf" srcId="{2B72F2AB-D232-44B3-9C66-BA5E94F69594}" destId="{AE1F7B27-4681-454E-BFE8-8C9AD8533306}" srcOrd="1" destOrd="0" presId="urn:microsoft.com/office/officeart/2016/7/layout/RepeatingBendingProcessNew"/>
    <dgm:cxn modelId="{908549BE-EE2D-434D-8524-55061A416A43}" type="presParOf" srcId="{AE1F7B27-4681-454E-BFE8-8C9AD8533306}" destId="{305456A0-8327-47F5-82DD-7260FC8CB837}" srcOrd="0" destOrd="0" presId="urn:microsoft.com/office/officeart/2016/7/layout/RepeatingBendingProcessNew"/>
    <dgm:cxn modelId="{3104E4AB-626C-4BC6-9AD4-7E36446DE112}" type="presParOf" srcId="{2B72F2AB-D232-44B3-9C66-BA5E94F69594}" destId="{9CBD0AD7-BE01-4ED5-BAB0-48658EDD3AFC}" srcOrd="2" destOrd="0" presId="urn:microsoft.com/office/officeart/2016/7/layout/RepeatingBendingProcessNew"/>
    <dgm:cxn modelId="{C218254E-E225-44E8-94D1-107867FFC564}" type="presParOf" srcId="{2B72F2AB-D232-44B3-9C66-BA5E94F69594}" destId="{D29D8717-619C-404D-AE57-7141FC4183F0}" srcOrd="3" destOrd="0" presId="urn:microsoft.com/office/officeart/2016/7/layout/RepeatingBendingProcessNew"/>
    <dgm:cxn modelId="{43D1FE86-3D6C-4A56-B042-2A90E060A88F}" type="presParOf" srcId="{D29D8717-619C-404D-AE57-7141FC4183F0}" destId="{EB3EFE54-3E18-45E5-A6E9-2A2729AF71F1}" srcOrd="0" destOrd="0" presId="urn:microsoft.com/office/officeart/2016/7/layout/RepeatingBendingProcessNew"/>
    <dgm:cxn modelId="{36FBA9F7-5493-4979-8A3B-82D41EE8E307}" type="presParOf" srcId="{2B72F2AB-D232-44B3-9C66-BA5E94F69594}" destId="{64E10A15-21E0-476A-ADC4-B0BC7C3DA4F5}" srcOrd="4" destOrd="0" presId="urn:microsoft.com/office/officeart/2016/7/layout/RepeatingBendingProcessNew"/>
    <dgm:cxn modelId="{90D814BA-7AFA-42F0-8999-B946C1D90C40}" type="presParOf" srcId="{2B72F2AB-D232-44B3-9C66-BA5E94F69594}" destId="{E58B53C3-802C-4997-A7D5-F5F1D7428327}" srcOrd="5" destOrd="0" presId="urn:microsoft.com/office/officeart/2016/7/layout/RepeatingBendingProcessNew"/>
    <dgm:cxn modelId="{AFD662A9-CAF0-4D66-A8D3-925F2182B5B2}" type="presParOf" srcId="{E58B53C3-802C-4997-A7D5-F5F1D7428327}" destId="{3DCE9B60-4830-49E5-A789-20E20064FFAE}" srcOrd="0" destOrd="0" presId="urn:microsoft.com/office/officeart/2016/7/layout/RepeatingBendingProcessNew"/>
    <dgm:cxn modelId="{7C082250-382F-4CEE-8D83-ECBC2E0AE681}" type="presParOf" srcId="{2B72F2AB-D232-44B3-9C66-BA5E94F69594}" destId="{638C0218-3268-4405-8DD3-6ADF038AB257}" srcOrd="6" destOrd="0" presId="urn:microsoft.com/office/officeart/2016/7/layout/RepeatingBendingProcessNew"/>
    <dgm:cxn modelId="{DB798B8D-56B0-4F17-A7BC-6E2A43EEF12A}" type="presParOf" srcId="{2B72F2AB-D232-44B3-9C66-BA5E94F69594}" destId="{E83701DB-0CC2-4BE1-9AB3-86069E6C8C44}" srcOrd="7" destOrd="0" presId="urn:microsoft.com/office/officeart/2016/7/layout/RepeatingBendingProcessNew"/>
    <dgm:cxn modelId="{65EAB366-227D-46E9-A1C6-3A53ABABE086}" type="presParOf" srcId="{E83701DB-0CC2-4BE1-9AB3-86069E6C8C44}" destId="{CC77ABCC-A690-4601-88FF-618C5CF17517}" srcOrd="0" destOrd="0" presId="urn:microsoft.com/office/officeart/2016/7/layout/RepeatingBendingProcessNew"/>
    <dgm:cxn modelId="{9FAE6C4D-68F4-4839-B535-617868AA9C1D}" type="presParOf" srcId="{2B72F2AB-D232-44B3-9C66-BA5E94F69594}" destId="{D4B7C1B0-7C70-4DE6-88E0-312560D66FE2}"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2F292E-92A3-4CB8-86DC-B89E325AE337}"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F9B86779-A329-4ED1-A380-307FA0FFBF24}">
      <dgm:prSet/>
      <dgm:spPr/>
      <dgm:t>
        <a:bodyPr/>
        <a:lstStyle/>
        <a:p>
          <a:r>
            <a:rPr lang="it-IT" b="0" i="0" dirty="0"/>
            <a:t>LA promessa di CESSIONE DI Nizza e Savoia alla Francia alienarono molti consensi alla politica di CAVOUR.</a:t>
          </a:r>
          <a:endParaRPr lang="en-US" dirty="0"/>
        </a:p>
      </dgm:t>
    </dgm:pt>
    <dgm:pt modelId="{385737AB-37EF-4DFB-91EB-A83826539B7B}" type="parTrans" cxnId="{6148DF6C-74E8-4152-8795-E94BB608D0CB}">
      <dgm:prSet/>
      <dgm:spPr/>
      <dgm:t>
        <a:bodyPr/>
        <a:lstStyle/>
        <a:p>
          <a:endParaRPr lang="en-US"/>
        </a:p>
      </dgm:t>
    </dgm:pt>
    <dgm:pt modelId="{6C2C3FE9-00B0-4E50-A7B8-95F126A5733A}" type="sibTrans" cxnId="{6148DF6C-74E8-4152-8795-E94BB608D0CB}">
      <dgm:prSet/>
      <dgm:spPr/>
      <dgm:t>
        <a:bodyPr/>
        <a:lstStyle/>
        <a:p>
          <a:endParaRPr lang="en-US"/>
        </a:p>
      </dgm:t>
    </dgm:pt>
    <dgm:pt modelId="{883508CB-8699-4096-A0C3-CF5D7E4A6686}">
      <dgm:prSet/>
      <dgm:spPr/>
      <dgm:t>
        <a:bodyPr/>
        <a:lstStyle/>
        <a:p>
          <a:r>
            <a:rPr lang="it-IT" b="0" i="0" dirty="0"/>
            <a:t>Napoleone III inoltre, su pressione delle grandi potenze che temevano la rottura degli equilibri internazionali, tentò di defilarsi dall’accordo proponendo un congresso internazionale che avrebbe dovuto risolvere  pacificamente il problema italiano.</a:t>
          </a:r>
          <a:endParaRPr lang="en-US" dirty="0"/>
        </a:p>
      </dgm:t>
    </dgm:pt>
    <dgm:pt modelId="{4FAF0B65-1809-4CD7-95ED-ADE990BB1F82}" type="parTrans" cxnId="{EE483032-2083-4F40-8A62-59AB45A12DA7}">
      <dgm:prSet/>
      <dgm:spPr/>
      <dgm:t>
        <a:bodyPr/>
        <a:lstStyle/>
        <a:p>
          <a:endParaRPr lang="en-US"/>
        </a:p>
      </dgm:t>
    </dgm:pt>
    <dgm:pt modelId="{7B32E090-471B-4305-AC64-30B474A1AE65}" type="sibTrans" cxnId="{EE483032-2083-4F40-8A62-59AB45A12DA7}">
      <dgm:prSet/>
      <dgm:spPr/>
      <dgm:t>
        <a:bodyPr/>
        <a:lstStyle/>
        <a:p>
          <a:endParaRPr lang="en-US"/>
        </a:p>
      </dgm:t>
    </dgm:pt>
    <dgm:pt modelId="{4F18DAA9-1243-409E-8703-050C59E7884D}">
      <dgm:prSet/>
      <dgm:spPr/>
      <dgm:t>
        <a:bodyPr/>
        <a:lstStyle/>
        <a:p>
          <a:r>
            <a:rPr lang="it-IT" b="0" i="0" dirty="0"/>
            <a:t>Tuttavia proprio l’Austria,  preoccupata dalla presenza dei CACCIATORI DELLE ALPI  (un corpo  speciale comandato da Garibaldi) ammassati al confine del Ticino favorì la situazione, inviando al Piemonte un ultimatum nel quale si chiedeva il disarmo delle forze Sabaude ammassate ai confini.</a:t>
          </a:r>
          <a:endParaRPr lang="en-US" dirty="0"/>
        </a:p>
      </dgm:t>
    </dgm:pt>
    <dgm:pt modelId="{2349281D-8295-4C92-8598-70EA83C1AA30}" type="parTrans" cxnId="{1B26D8C9-CBC6-41E8-B6C3-99C615EB759E}">
      <dgm:prSet/>
      <dgm:spPr/>
      <dgm:t>
        <a:bodyPr/>
        <a:lstStyle/>
        <a:p>
          <a:endParaRPr lang="en-US"/>
        </a:p>
      </dgm:t>
    </dgm:pt>
    <dgm:pt modelId="{68991C78-5457-4BAA-B1D0-595352CEE1E6}" type="sibTrans" cxnId="{1B26D8C9-CBC6-41E8-B6C3-99C615EB759E}">
      <dgm:prSet/>
      <dgm:spPr/>
      <dgm:t>
        <a:bodyPr/>
        <a:lstStyle/>
        <a:p>
          <a:endParaRPr lang="en-US"/>
        </a:p>
      </dgm:t>
    </dgm:pt>
    <dgm:pt modelId="{6591DC61-46E4-477A-85AD-F3F0FBF12E4F}" type="pres">
      <dgm:prSet presAssocID="{672F292E-92A3-4CB8-86DC-B89E325AE337}" presName="linear" presStyleCnt="0">
        <dgm:presLayoutVars>
          <dgm:animLvl val="lvl"/>
          <dgm:resizeHandles val="exact"/>
        </dgm:presLayoutVars>
      </dgm:prSet>
      <dgm:spPr/>
    </dgm:pt>
    <dgm:pt modelId="{4E94D0A6-E365-4ECC-A48D-DDE1BDCCFF82}" type="pres">
      <dgm:prSet presAssocID="{F9B86779-A329-4ED1-A380-307FA0FFBF24}" presName="parentText" presStyleLbl="node1" presStyleIdx="0" presStyleCnt="3">
        <dgm:presLayoutVars>
          <dgm:chMax val="0"/>
          <dgm:bulletEnabled val="1"/>
        </dgm:presLayoutVars>
      </dgm:prSet>
      <dgm:spPr/>
    </dgm:pt>
    <dgm:pt modelId="{2291F5B0-3209-4281-B2DA-96B8DB7E7D1E}" type="pres">
      <dgm:prSet presAssocID="{6C2C3FE9-00B0-4E50-A7B8-95F126A5733A}" presName="spacer" presStyleCnt="0"/>
      <dgm:spPr/>
    </dgm:pt>
    <dgm:pt modelId="{2216FE22-3157-4E09-ABAB-592723B54D1E}" type="pres">
      <dgm:prSet presAssocID="{883508CB-8699-4096-A0C3-CF5D7E4A6686}" presName="parentText" presStyleLbl="node1" presStyleIdx="1" presStyleCnt="3">
        <dgm:presLayoutVars>
          <dgm:chMax val="0"/>
          <dgm:bulletEnabled val="1"/>
        </dgm:presLayoutVars>
      </dgm:prSet>
      <dgm:spPr/>
    </dgm:pt>
    <dgm:pt modelId="{09618030-6539-4DA2-A522-903396E882B6}" type="pres">
      <dgm:prSet presAssocID="{7B32E090-471B-4305-AC64-30B474A1AE65}" presName="spacer" presStyleCnt="0"/>
      <dgm:spPr/>
    </dgm:pt>
    <dgm:pt modelId="{05701168-6C74-4E1A-B255-307ECBAACF74}" type="pres">
      <dgm:prSet presAssocID="{4F18DAA9-1243-409E-8703-050C59E7884D}" presName="parentText" presStyleLbl="node1" presStyleIdx="2" presStyleCnt="3">
        <dgm:presLayoutVars>
          <dgm:chMax val="0"/>
          <dgm:bulletEnabled val="1"/>
        </dgm:presLayoutVars>
      </dgm:prSet>
      <dgm:spPr/>
    </dgm:pt>
  </dgm:ptLst>
  <dgm:cxnLst>
    <dgm:cxn modelId="{2B504724-4B51-4823-809E-7A83DA537332}" type="presOf" srcId="{F9B86779-A329-4ED1-A380-307FA0FFBF24}" destId="{4E94D0A6-E365-4ECC-A48D-DDE1BDCCFF82}" srcOrd="0" destOrd="0" presId="urn:microsoft.com/office/officeart/2005/8/layout/vList2"/>
    <dgm:cxn modelId="{EE483032-2083-4F40-8A62-59AB45A12DA7}" srcId="{672F292E-92A3-4CB8-86DC-B89E325AE337}" destId="{883508CB-8699-4096-A0C3-CF5D7E4A6686}" srcOrd="1" destOrd="0" parTransId="{4FAF0B65-1809-4CD7-95ED-ADE990BB1F82}" sibTransId="{7B32E090-471B-4305-AC64-30B474A1AE65}"/>
    <dgm:cxn modelId="{23544433-9E30-4ED2-9531-77C42F457302}" type="presOf" srcId="{883508CB-8699-4096-A0C3-CF5D7E4A6686}" destId="{2216FE22-3157-4E09-ABAB-592723B54D1E}" srcOrd="0" destOrd="0" presId="urn:microsoft.com/office/officeart/2005/8/layout/vList2"/>
    <dgm:cxn modelId="{6148DF6C-74E8-4152-8795-E94BB608D0CB}" srcId="{672F292E-92A3-4CB8-86DC-B89E325AE337}" destId="{F9B86779-A329-4ED1-A380-307FA0FFBF24}" srcOrd="0" destOrd="0" parTransId="{385737AB-37EF-4DFB-91EB-A83826539B7B}" sibTransId="{6C2C3FE9-00B0-4E50-A7B8-95F126A5733A}"/>
    <dgm:cxn modelId="{8448F384-745D-4860-A13D-5FCF55A8C37D}" type="presOf" srcId="{4F18DAA9-1243-409E-8703-050C59E7884D}" destId="{05701168-6C74-4E1A-B255-307ECBAACF74}" srcOrd="0" destOrd="0" presId="urn:microsoft.com/office/officeart/2005/8/layout/vList2"/>
    <dgm:cxn modelId="{679F82B3-4F29-4969-ABF3-6B86EC725CBB}" type="presOf" srcId="{672F292E-92A3-4CB8-86DC-B89E325AE337}" destId="{6591DC61-46E4-477A-85AD-F3F0FBF12E4F}" srcOrd="0" destOrd="0" presId="urn:microsoft.com/office/officeart/2005/8/layout/vList2"/>
    <dgm:cxn modelId="{1B26D8C9-CBC6-41E8-B6C3-99C615EB759E}" srcId="{672F292E-92A3-4CB8-86DC-B89E325AE337}" destId="{4F18DAA9-1243-409E-8703-050C59E7884D}" srcOrd="2" destOrd="0" parTransId="{2349281D-8295-4C92-8598-70EA83C1AA30}" sibTransId="{68991C78-5457-4BAA-B1D0-595352CEE1E6}"/>
    <dgm:cxn modelId="{67F49654-E272-4BD5-9926-2C9A34B3698C}" type="presParOf" srcId="{6591DC61-46E4-477A-85AD-F3F0FBF12E4F}" destId="{4E94D0A6-E365-4ECC-A48D-DDE1BDCCFF82}" srcOrd="0" destOrd="0" presId="urn:microsoft.com/office/officeart/2005/8/layout/vList2"/>
    <dgm:cxn modelId="{187F0D0E-5D01-494F-9346-C69221C383C8}" type="presParOf" srcId="{6591DC61-46E4-477A-85AD-F3F0FBF12E4F}" destId="{2291F5B0-3209-4281-B2DA-96B8DB7E7D1E}" srcOrd="1" destOrd="0" presId="urn:microsoft.com/office/officeart/2005/8/layout/vList2"/>
    <dgm:cxn modelId="{742476F2-EC7D-4AA8-AC79-A0184BB42D32}" type="presParOf" srcId="{6591DC61-46E4-477A-85AD-F3F0FBF12E4F}" destId="{2216FE22-3157-4E09-ABAB-592723B54D1E}" srcOrd="2" destOrd="0" presId="urn:microsoft.com/office/officeart/2005/8/layout/vList2"/>
    <dgm:cxn modelId="{106EC9EB-3678-4965-B87D-EA36760A4587}" type="presParOf" srcId="{6591DC61-46E4-477A-85AD-F3F0FBF12E4F}" destId="{09618030-6539-4DA2-A522-903396E882B6}" srcOrd="3" destOrd="0" presId="urn:microsoft.com/office/officeart/2005/8/layout/vList2"/>
    <dgm:cxn modelId="{7E507B00-0409-477C-ABDA-9A1DF2D4665D}" type="presParOf" srcId="{6591DC61-46E4-477A-85AD-F3F0FBF12E4F}" destId="{05701168-6C74-4E1A-B255-307ECBAACF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480B75-EDE3-471C-BA20-1349756063C8}" type="doc">
      <dgm:prSet loTypeId="urn:microsoft.com/office/officeart/2016/7/layout/RepeatingBendingProcessNew" loCatId="process" qsTypeId="urn:microsoft.com/office/officeart/2005/8/quickstyle/simple3" qsCatId="simple" csTypeId="urn:microsoft.com/office/officeart/2005/8/colors/accent0_3" csCatId="mainScheme"/>
      <dgm:spPr/>
      <dgm:t>
        <a:bodyPr/>
        <a:lstStyle/>
        <a:p>
          <a:endParaRPr lang="en-US"/>
        </a:p>
      </dgm:t>
    </dgm:pt>
    <dgm:pt modelId="{A2F62B95-547E-4399-8626-B777CB852648}">
      <dgm:prSet/>
      <dgm:spPr/>
      <dgm:t>
        <a:bodyPr/>
        <a:lstStyle/>
        <a:p>
          <a:r>
            <a:rPr lang="it-IT" b="0" i="0"/>
            <a:t>L’ULTIMATUM VENNE RESPINTO ED IL 26 APRILE 1959 L’AUSTRIA DICHIARO’ GUERRA AL REGNO DI SARDEGNA.</a:t>
          </a:r>
          <a:endParaRPr lang="en-US"/>
        </a:p>
      </dgm:t>
    </dgm:pt>
    <dgm:pt modelId="{5869EF34-D72B-4C72-8EEF-73FBC32A75ED}" type="parTrans" cxnId="{597A6A16-D889-47A0-9FE6-03A55DEF39CF}">
      <dgm:prSet/>
      <dgm:spPr/>
      <dgm:t>
        <a:bodyPr/>
        <a:lstStyle/>
        <a:p>
          <a:endParaRPr lang="en-US"/>
        </a:p>
      </dgm:t>
    </dgm:pt>
    <dgm:pt modelId="{B6FFA3DF-8496-4F03-88D3-385E9C8292E5}" type="sibTrans" cxnId="{597A6A16-D889-47A0-9FE6-03A55DEF39CF}">
      <dgm:prSet/>
      <dgm:spPr/>
      <dgm:t>
        <a:bodyPr/>
        <a:lstStyle/>
        <a:p>
          <a:endParaRPr lang="en-US"/>
        </a:p>
      </dgm:t>
    </dgm:pt>
    <dgm:pt modelId="{D7C89359-56E9-49B7-9B81-FA56739B6489}">
      <dgm:prSet/>
      <dgm:spPr/>
      <dgm:t>
        <a:bodyPr/>
        <a:lstStyle/>
        <a:p>
          <a:r>
            <a:rPr lang="it-IT" b="0" i="0"/>
            <a:t>L’esercito franco-piemontese si scontrò con le truppe austriache in violente battaglie. </a:t>
          </a:r>
          <a:endParaRPr lang="en-US"/>
        </a:p>
      </dgm:t>
    </dgm:pt>
    <dgm:pt modelId="{711AFCAB-A84A-41E1-A145-C0D97D470314}" type="parTrans" cxnId="{5A24F945-AC13-4ABE-A569-A40A4CF3447D}">
      <dgm:prSet/>
      <dgm:spPr/>
      <dgm:t>
        <a:bodyPr/>
        <a:lstStyle/>
        <a:p>
          <a:endParaRPr lang="en-US"/>
        </a:p>
      </dgm:t>
    </dgm:pt>
    <dgm:pt modelId="{AD08AEA5-F003-40C4-B33D-BF076EC0ACBB}" type="sibTrans" cxnId="{5A24F945-AC13-4ABE-A569-A40A4CF3447D}">
      <dgm:prSet/>
      <dgm:spPr/>
      <dgm:t>
        <a:bodyPr/>
        <a:lstStyle/>
        <a:p>
          <a:endParaRPr lang="en-US"/>
        </a:p>
      </dgm:t>
    </dgm:pt>
    <dgm:pt modelId="{F2835149-E2AB-443F-8A92-520EF7777ECD}">
      <dgm:prSet/>
      <dgm:spPr/>
      <dgm:t>
        <a:bodyPr/>
        <a:lstStyle/>
        <a:p>
          <a:r>
            <a:rPr lang="it-IT" b="0" i="0"/>
            <a:t>Gli austriaci furono  vinti a MONTEBELLO, PALESTRO, MAGENTA. Poi l’esercito franco-piemontese marciò verso Milano. Nel frattempo Garibaldi aveva liberato Como, Varese, Bergamo, Brescia.</a:t>
          </a:r>
          <a:endParaRPr lang="en-US"/>
        </a:p>
      </dgm:t>
    </dgm:pt>
    <dgm:pt modelId="{D27D83D3-2E43-46B5-B8CE-CD74E09222F7}" type="parTrans" cxnId="{C79D497C-FB9B-44F1-B46D-DB3F7C73B91C}">
      <dgm:prSet/>
      <dgm:spPr/>
      <dgm:t>
        <a:bodyPr/>
        <a:lstStyle/>
        <a:p>
          <a:endParaRPr lang="en-US"/>
        </a:p>
      </dgm:t>
    </dgm:pt>
    <dgm:pt modelId="{DC128BE6-62FB-4252-830F-7611ABC9E93C}" type="sibTrans" cxnId="{C79D497C-FB9B-44F1-B46D-DB3F7C73B91C}">
      <dgm:prSet/>
      <dgm:spPr/>
      <dgm:t>
        <a:bodyPr/>
        <a:lstStyle/>
        <a:p>
          <a:endParaRPr lang="en-US"/>
        </a:p>
      </dgm:t>
    </dgm:pt>
    <dgm:pt modelId="{DB5BCC2D-6C17-45B0-AEE1-5FC055A31CF8}">
      <dgm:prSet/>
      <dgm:spPr/>
      <dgm:t>
        <a:bodyPr/>
        <a:lstStyle/>
        <a:p>
          <a:r>
            <a:rPr lang="it-IT" b="0" i="0"/>
            <a:t>Il 24 giugno 1959 gli austriaci furono sconfitti a SAN MARTINO e SOLFERINO.</a:t>
          </a:r>
          <a:endParaRPr lang="en-US" dirty="0"/>
        </a:p>
      </dgm:t>
    </dgm:pt>
    <dgm:pt modelId="{CC4355DC-41FD-479C-8F6A-5981F9412D1E}" type="parTrans" cxnId="{D3B8B0C4-754B-47DE-98BA-1B6E7E87F35A}">
      <dgm:prSet/>
      <dgm:spPr/>
      <dgm:t>
        <a:bodyPr/>
        <a:lstStyle/>
        <a:p>
          <a:endParaRPr lang="en-US"/>
        </a:p>
      </dgm:t>
    </dgm:pt>
    <dgm:pt modelId="{DDE71EA3-51FE-496A-9823-DE7E993EFDDC}" type="sibTrans" cxnId="{D3B8B0C4-754B-47DE-98BA-1B6E7E87F35A}">
      <dgm:prSet/>
      <dgm:spPr/>
      <dgm:t>
        <a:bodyPr/>
        <a:lstStyle/>
        <a:p>
          <a:endParaRPr lang="en-US"/>
        </a:p>
      </dgm:t>
    </dgm:pt>
    <dgm:pt modelId="{937DD7AE-A347-4FB4-86FE-2F5AFDB03B17}">
      <dgm:prSet/>
      <dgm:spPr/>
      <dgm:t>
        <a:bodyPr/>
        <a:lstStyle/>
        <a:p>
          <a:r>
            <a:rPr lang="it-IT" b="0" i="0"/>
            <a:t>Galvanizzate da questi successi le  popolazioni di Toscana, parma, Piacenza e Modena insorsero chiedendo l’annessione al Regno di Sardegna</a:t>
          </a:r>
          <a:endParaRPr lang="en-US"/>
        </a:p>
      </dgm:t>
    </dgm:pt>
    <dgm:pt modelId="{E023276C-9933-4385-9142-37BF84835EDE}" type="parTrans" cxnId="{E8D4ED13-BE1F-46D6-9175-977A86358418}">
      <dgm:prSet/>
      <dgm:spPr/>
      <dgm:t>
        <a:bodyPr/>
        <a:lstStyle/>
        <a:p>
          <a:endParaRPr lang="en-US"/>
        </a:p>
      </dgm:t>
    </dgm:pt>
    <dgm:pt modelId="{B6865571-D9BC-4826-8C4F-04A229538C51}" type="sibTrans" cxnId="{E8D4ED13-BE1F-46D6-9175-977A86358418}">
      <dgm:prSet/>
      <dgm:spPr/>
      <dgm:t>
        <a:bodyPr/>
        <a:lstStyle/>
        <a:p>
          <a:endParaRPr lang="en-US"/>
        </a:p>
      </dgm:t>
    </dgm:pt>
    <dgm:pt modelId="{7AA9E3E9-72D3-44CF-A210-D22BCD508BA9}" type="pres">
      <dgm:prSet presAssocID="{2F480B75-EDE3-471C-BA20-1349756063C8}" presName="Name0" presStyleCnt="0">
        <dgm:presLayoutVars>
          <dgm:dir/>
          <dgm:resizeHandles val="exact"/>
        </dgm:presLayoutVars>
      </dgm:prSet>
      <dgm:spPr/>
    </dgm:pt>
    <dgm:pt modelId="{1BF2BC27-7BB3-4BE7-9A11-EBF3CD5083D9}" type="pres">
      <dgm:prSet presAssocID="{A2F62B95-547E-4399-8626-B777CB852648}" presName="node" presStyleLbl="node1" presStyleIdx="0" presStyleCnt="5">
        <dgm:presLayoutVars>
          <dgm:bulletEnabled val="1"/>
        </dgm:presLayoutVars>
      </dgm:prSet>
      <dgm:spPr/>
    </dgm:pt>
    <dgm:pt modelId="{994E64B7-66FC-41D3-B3EB-1E7BB877B8B9}" type="pres">
      <dgm:prSet presAssocID="{B6FFA3DF-8496-4F03-88D3-385E9C8292E5}" presName="sibTrans" presStyleLbl="sibTrans1D1" presStyleIdx="0" presStyleCnt="4"/>
      <dgm:spPr/>
    </dgm:pt>
    <dgm:pt modelId="{872F21B9-EDF8-4951-9D99-7180C907EDE2}" type="pres">
      <dgm:prSet presAssocID="{B6FFA3DF-8496-4F03-88D3-385E9C8292E5}" presName="connectorText" presStyleLbl="sibTrans1D1" presStyleIdx="0" presStyleCnt="4"/>
      <dgm:spPr/>
    </dgm:pt>
    <dgm:pt modelId="{11E39DA1-6E87-4737-96E4-3E2636480B6B}" type="pres">
      <dgm:prSet presAssocID="{D7C89359-56E9-49B7-9B81-FA56739B6489}" presName="node" presStyleLbl="node1" presStyleIdx="1" presStyleCnt="5">
        <dgm:presLayoutVars>
          <dgm:bulletEnabled val="1"/>
        </dgm:presLayoutVars>
      </dgm:prSet>
      <dgm:spPr/>
    </dgm:pt>
    <dgm:pt modelId="{D2C87B71-3574-4BD9-A90E-6684CF3C79D4}" type="pres">
      <dgm:prSet presAssocID="{AD08AEA5-F003-40C4-B33D-BF076EC0ACBB}" presName="sibTrans" presStyleLbl="sibTrans1D1" presStyleIdx="1" presStyleCnt="4"/>
      <dgm:spPr/>
    </dgm:pt>
    <dgm:pt modelId="{0689D041-AA99-4FE3-A033-02AEC46D03EF}" type="pres">
      <dgm:prSet presAssocID="{AD08AEA5-F003-40C4-B33D-BF076EC0ACBB}" presName="connectorText" presStyleLbl="sibTrans1D1" presStyleIdx="1" presStyleCnt="4"/>
      <dgm:spPr/>
    </dgm:pt>
    <dgm:pt modelId="{F88D3A93-09B7-4766-B32F-61CAEE766B96}" type="pres">
      <dgm:prSet presAssocID="{F2835149-E2AB-443F-8A92-520EF7777ECD}" presName="node" presStyleLbl="node1" presStyleIdx="2" presStyleCnt="5">
        <dgm:presLayoutVars>
          <dgm:bulletEnabled val="1"/>
        </dgm:presLayoutVars>
      </dgm:prSet>
      <dgm:spPr/>
    </dgm:pt>
    <dgm:pt modelId="{BA6A1EB1-E958-4B81-B7DB-D9FC989D97E0}" type="pres">
      <dgm:prSet presAssocID="{DC128BE6-62FB-4252-830F-7611ABC9E93C}" presName="sibTrans" presStyleLbl="sibTrans1D1" presStyleIdx="2" presStyleCnt="4"/>
      <dgm:spPr/>
    </dgm:pt>
    <dgm:pt modelId="{8637DAA1-1739-472A-8236-EF2670DA2BCD}" type="pres">
      <dgm:prSet presAssocID="{DC128BE6-62FB-4252-830F-7611ABC9E93C}" presName="connectorText" presStyleLbl="sibTrans1D1" presStyleIdx="2" presStyleCnt="4"/>
      <dgm:spPr/>
    </dgm:pt>
    <dgm:pt modelId="{C0507BCB-209D-4070-B7C6-A571A41018DF}" type="pres">
      <dgm:prSet presAssocID="{DB5BCC2D-6C17-45B0-AEE1-5FC055A31CF8}" presName="node" presStyleLbl="node1" presStyleIdx="3" presStyleCnt="5">
        <dgm:presLayoutVars>
          <dgm:bulletEnabled val="1"/>
        </dgm:presLayoutVars>
      </dgm:prSet>
      <dgm:spPr/>
    </dgm:pt>
    <dgm:pt modelId="{23C60BFA-F57C-420B-BCCE-F77E8EF8FC5D}" type="pres">
      <dgm:prSet presAssocID="{DDE71EA3-51FE-496A-9823-DE7E993EFDDC}" presName="sibTrans" presStyleLbl="sibTrans1D1" presStyleIdx="3" presStyleCnt="4"/>
      <dgm:spPr/>
    </dgm:pt>
    <dgm:pt modelId="{2A95954D-6FAB-41EF-9B6D-437F0BCE4419}" type="pres">
      <dgm:prSet presAssocID="{DDE71EA3-51FE-496A-9823-DE7E993EFDDC}" presName="connectorText" presStyleLbl="sibTrans1D1" presStyleIdx="3" presStyleCnt="4"/>
      <dgm:spPr/>
    </dgm:pt>
    <dgm:pt modelId="{F118EF65-3AD1-4144-B082-ECDCCFBC8167}" type="pres">
      <dgm:prSet presAssocID="{937DD7AE-A347-4FB4-86FE-2F5AFDB03B17}" presName="node" presStyleLbl="node1" presStyleIdx="4" presStyleCnt="5">
        <dgm:presLayoutVars>
          <dgm:bulletEnabled val="1"/>
        </dgm:presLayoutVars>
      </dgm:prSet>
      <dgm:spPr/>
    </dgm:pt>
  </dgm:ptLst>
  <dgm:cxnLst>
    <dgm:cxn modelId="{58233111-14FF-49F0-9508-7B3DB1441D8D}" type="presOf" srcId="{D7C89359-56E9-49B7-9B81-FA56739B6489}" destId="{11E39DA1-6E87-4737-96E4-3E2636480B6B}" srcOrd="0" destOrd="0" presId="urn:microsoft.com/office/officeart/2016/7/layout/RepeatingBendingProcessNew"/>
    <dgm:cxn modelId="{E8D4ED13-BE1F-46D6-9175-977A86358418}" srcId="{2F480B75-EDE3-471C-BA20-1349756063C8}" destId="{937DD7AE-A347-4FB4-86FE-2F5AFDB03B17}" srcOrd="4" destOrd="0" parTransId="{E023276C-9933-4385-9142-37BF84835EDE}" sibTransId="{B6865571-D9BC-4826-8C4F-04A229538C51}"/>
    <dgm:cxn modelId="{597A6A16-D889-47A0-9FE6-03A55DEF39CF}" srcId="{2F480B75-EDE3-471C-BA20-1349756063C8}" destId="{A2F62B95-547E-4399-8626-B777CB852648}" srcOrd="0" destOrd="0" parTransId="{5869EF34-D72B-4C72-8EEF-73FBC32A75ED}" sibTransId="{B6FFA3DF-8496-4F03-88D3-385E9C8292E5}"/>
    <dgm:cxn modelId="{896E3218-1963-4A18-8A6D-2898BB9D09D4}" type="presOf" srcId="{DC128BE6-62FB-4252-830F-7611ABC9E93C}" destId="{8637DAA1-1739-472A-8236-EF2670DA2BCD}" srcOrd="1" destOrd="0" presId="urn:microsoft.com/office/officeart/2016/7/layout/RepeatingBendingProcessNew"/>
    <dgm:cxn modelId="{62B62E3E-EBE1-46EC-A072-108BC85FDB25}" type="presOf" srcId="{DC128BE6-62FB-4252-830F-7611ABC9E93C}" destId="{BA6A1EB1-E958-4B81-B7DB-D9FC989D97E0}" srcOrd="0" destOrd="0" presId="urn:microsoft.com/office/officeart/2016/7/layout/RepeatingBendingProcessNew"/>
    <dgm:cxn modelId="{5A24F945-AC13-4ABE-A569-A40A4CF3447D}" srcId="{2F480B75-EDE3-471C-BA20-1349756063C8}" destId="{D7C89359-56E9-49B7-9B81-FA56739B6489}" srcOrd="1" destOrd="0" parTransId="{711AFCAB-A84A-41E1-A145-C0D97D470314}" sibTransId="{AD08AEA5-F003-40C4-B33D-BF076EC0ACBB}"/>
    <dgm:cxn modelId="{D6139166-7C45-4824-9D00-440932AC6DF6}" type="presOf" srcId="{B6FFA3DF-8496-4F03-88D3-385E9C8292E5}" destId="{872F21B9-EDF8-4951-9D99-7180C907EDE2}" srcOrd="1" destOrd="0" presId="urn:microsoft.com/office/officeart/2016/7/layout/RepeatingBendingProcessNew"/>
    <dgm:cxn modelId="{CC2D9B6E-C232-45D0-9418-3C9C44535140}" type="presOf" srcId="{DB5BCC2D-6C17-45B0-AEE1-5FC055A31CF8}" destId="{C0507BCB-209D-4070-B7C6-A571A41018DF}" srcOrd="0" destOrd="0" presId="urn:microsoft.com/office/officeart/2016/7/layout/RepeatingBendingProcessNew"/>
    <dgm:cxn modelId="{C79D497C-FB9B-44F1-B46D-DB3F7C73B91C}" srcId="{2F480B75-EDE3-471C-BA20-1349756063C8}" destId="{F2835149-E2AB-443F-8A92-520EF7777ECD}" srcOrd="2" destOrd="0" parTransId="{D27D83D3-2E43-46B5-B8CE-CD74E09222F7}" sibTransId="{DC128BE6-62FB-4252-830F-7611ABC9E93C}"/>
    <dgm:cxn modelId="{D1A06282-B6AE-491B-AA97-09664CB5896B}" type="presOf" srcId="{AD08AEA5-F003-40C4-B33D-BF076EC0ACBB}" destId="{D2C87B71-3574-4BD9-A90E-6684CF3C79D4}" srcOrd="0" destOrd="0" presId="urn:microsoft.com/office/officeart/2016/7/layout/RepeatingBendingProcessNew"/>
    <dgm:cxn modelId="{836DC88A-6050-464E-A41F-ACE6EF967CB1}" type="presOf" srcId="{937DD7AE-A347-4FB4-86FE-2F5AFDB03B17}" destId="{F118EF65-3AD1-4144-B082-ECDCCFBC8167}" srcOrd="0" destOrd="0" presId="urn:microsoft.com/office/officeart/2016/7/layout/RepeatingBendingProcessNew"/>
    <dgm:cxn modelId="{96DF778F-1F3D-44C1-913B-A6F8BEDB5619}" type="presOf" srcId="{DDE71EA3-51FE-496A-9823-DE7E993EFDDC}" destId="{2A95954D-6FAB-41EF-9B6D-437F0BCE4419}" srcOrd="1" destOrd="0" presId="urn:microsoft.com/office/officeart/2016/7/layout/RepeatingBendingProcessNew"/>
    <dgm:cxn modelId="{6A24DB93-37F0-4BA1-9503-2FBE42AA438E}" type="presOf" srcId="{2F480B75-EDE3-471C-BA20-1349756063C8}" destId="{7AA9E3E9-72D3-44CF-A210-D22BCD508BA9}" srcOrd="0" destOrd="0" presId="urn:microsoft.com/office/officeart/2016/7/layout/RepeatingBendingProcessNew"/>
    <dgm:cxn modelId="{88413394-8A11-424F-BDF2-9D7EA568008A}" type="presOf" srcId="{DDE71EA3-51FE-496A-9823-DE7E993EFDDC}" destId="{23C60BFA-F57C-420B-BCCE-F77E8EF8FC5D}" srcOrd="0" destOrd="0" presId="urn:microsoft.com/office/officeart/2016/7/layout/RepeatingBendingProcessNew"/>
    <dgm:cxn modelId="{9C27609C-B2DE-4769-8562-91973CD120B5}" type="presOf" srcId="{A2F62B95-547E-4399-8626-B777CB852648}" destId="{1BF2BC27-7BB3-4BE7-9A11-EBF3CD5083D9}" srcOrd="0" destOrd="0" presId="urn:microsoft.com/office/officeart/2016/7/layout/RepeatingBendingProcessNew"/>
    <dgm:cxn modelId="{16361AC2-9514-448D-8A58-D48A5991FB20}" type="presOf" srcId="{F2835149-E2AB-443F-8A92-520EF7777ECD}" destId="{F88D3A93-09B7-4766-B32F-61CAEE766B96}" srcOrd="0" destOrd="0" presId="urn:microsoft.com/office/officeart/2016/7/layout/RepeatingBendingProcessNew"/>
    <dgm:cxn modelId="{D3B8B0C4-754B-47DE-98BA-1B6E7E87F35A}" srcId="{2F480B75-EDE3-471C-BA20-1349756063C8}" destId="{DB5BCC2D-6C17-45B0-AEE1-5FC055A31CF8}" srcOrd="3" destOrd="0" parTransId="{CC4355DC-41FD-479C-8F6A-5981F9412D1E}" sibTransId="{DDE71EA3-51FE-496A-9823-DE7E993EFDDC}"/>
    <dgm:cxn modelId="{D03C04D2-8DCF-4136-9864-EB61546EC026}" type="presOf" srcId="{B6FFA3DF-8496-4F03-88D3-385E9C8292E5}" destId="{994E64B7-66FC-41D3-B3EB-1E7BB877B8B9}" srcOrd="0" destOrd="0" presId="urn:microsoft.com/office/officeart/2016/7/layout/RepeatingBendingProcessNew"/>
    <dgm:cxn modelId="{344942E1-53BC-48FB-AD65-5F1BC9118EE7}" type="presOf" srcId="{AD08AEA5-F003-40C4-B33D-BF076EC0ACBB}" destId="{0689D041-AA99-4FE3-A033-02AEC46D03EF}" srcOrd="1" destOrd="0" presId="urn:microsoft.com/office/officeart/2016/7/layout/RepeatingBendingProcessNew"/>
    <dgm:cxn modelId="{4835B9BB-A64D-4CB0-9CE5-E0E3F1513439}" type="presParOf" srcId="{7AA9E3E9-72D3-44CF-A210-D22BCD508BA9}" destId="{1BF2BC27-7BB3-4BE7-9A11-EBF3CD5083D9}" srcOrd="0" destOrd="0" presId="urn:microsoft.com/office/officeart/2016/7/layout/RepeatingBendingProcessNew"/>
    <dgm:cxn modelId="{95E0BEB2-244A-4325-9483-E14A5CCF82FB}" type="presParOf" srcId="{7AA9E3E9-72D3-44CF-A210-D22BCD508BA9}" destId="{994E64B7-66FC-41D3-B3EB-1E7BB877B8B9}" srcOrd="1" destOrd="0" presId="urn:microsoft.com/office/officeart/2016/7/layout/RepeatingBendingProcessNew"/>
    <dgm:cxn modelId="{C457C0DA-9687-4FFA-AC89-320E5907866D}" type="presParOf" srcId="{994E64B7-66FC-41D3-B3EB-1E7BB877B8B9}" destId="{872F21B9-EDF8-4951-9D99-7180C907EDE2}" srcOrd="0" destOrd="0" presId="urn:microsoft.com/office/officeart/2016/7/layout/RepeatingBendingProcessNew"/>
    <dgm:cxn modelId="{CC3F86E4-4F41-4279-8F25-52228AAE56EA}" type="presParOf" srcId="{7AA9E3E9-72D3-44CF-A210-D22BCD508BA9}" destId="{11E39DA1-6E87-4737-96E4-3E2636480B6B}" srcOrd="2" destOrd="0" presId="urn:microsoft.com/office/officeart/2016/7/layout/RepeatingBendingProcessNew"/>
    <dgm:cxn modelId="{4F722A3D-D6AE-4023-9786-4F2F58DCD59C}" type="presParOf" srcId="{7AA9E3E9-72D3-44CF-A210-D22BCD508BA9}" destId="{D2C87B71-3574-4BD9-A90E-6684CF3C79D4}" srcOrd="3" destOrd="0" presId="urn:microsoft.com/office/officeart/2016/7/layout/RepeatingBendingProcessNew"/>
    <dgm:cxn modelId="{604CDB4A-A3B8-481F-8E22-D7452A66F535}" type="presParOf" srcId="{D2C87B71-3574-4BD9-A90E-6684CF3C79D4}" destId="{0689D041-AA99-4FE3-A033-02AEC46D03EF}" srcOrd="0" destOrd="0" presId="urn:microsoft.com/office/officeart/2016/7/layout/RepeatingBendingProcessNew"/>
    <dgm:cxn modelId="{08C3331F-6E3A-4C0C-958E-01AF95BAD1CF}" type="presParOf" srcId="{7AA9E3E9-72D3-44CF-A210-D22BCD508BA9}" destId="{F88D3A93-09B7-4766-B32F-61CAEE766B96}" srcOrd="4" destOrd="0" presId="urn:microsoft.com/office/officeart/2016/7/layout/RepeatingBendingProcessNew"/>
    <dgm:cxn modelId="{1ABFA1B4-B13D-496E-879F-5812535131DC}" type="presParOf" srcId="{7AA9E3E9-72D3-44CF-A210-D22BCD508BA9}" destId="{BA6A1EB1-E958-4B81-B7DB-D9FC989D97E0}" srcOrd="5" destOrd="0" presId="urn:microsoft.com/office/officeart/2016/7/layout/RepeatingBendingProcessNew"/>
    <dgm:cxn modelId="{3258C0DB-5A73-4615-B250-A1C8E13FB818}" type="presParOf" srcId="{BA6A1EB1-E958-4B81-B7DB-D9FC989D97E0}" destId="{8637DAA1-1739-472A-8236-EF2670DA2BCD}" srcOrd="0" destOrd="0" presId="urn:microsoft.com/office/officeart/2016/7/layout/RepeatingBendingProcessNew"/>
    <dgm:cxn modelId="{37749533-9C9E-4D19-AD88-AECC27AE505D}" type="presParOf" srcId="{7AA9E3E9-72D3-44CF-A210-D22BCD508BA9}" destId="{C0507BCB-209D-4070-B7C6-A571A41018DF}" srcOrd="6" destOrd="0" presId="urn:microsoft.com/office/officeart/2016/7/layout/RepeatingBendingProcessNew"/>
    <dgm:cxn modelId="{507C81F3-C9C9-4FAD-AA88-F504714619F7}" type="presParOf" srcId="{7AA9E3E9-72D3-44CF-A210-D22BCD508BA9}" destId="{23C60BFA-F57C-420B-BCCE-F77E8EF8FC5D}" srcOrd="7" destOrd="0" presId="urn:microsoft.com/office/officeart/2016/7/layout/RepeatingBendingProcessNew"/>
    <dgm:cxn modelId="{804FEB24-18AC-4A96-BB11-0FD5A480E57D}" type="presParOf" srcId="{23C60BFA-F57C-420B-BCCE-F77E8EF8FC5D}" destId="{2A95954D-6FAB-41EF-9B6D-437F0BCE4419}" srcOrd="0" destOrd="0" presId="urn:microsoft.com/office/officeart/2016/7/layout/RepeatingBendingProcessNew"/>
    <dgm:cxn modelId="{11F01AC0-0E4F-44C6-A801-60CBA47B1ED4}" type="presParOf" srcId="{7AA9E3E9-72D3-44CF-A210-D22BCD508BA9}" destId="{F118EF65-3AD1-4144-B082-ECDCCFBC8167}"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F7A510-E303-4128-9A89-064369D9D355}" type="doc">
      <dgm:prSet loTypeId="urn:microsoft.com/office/officeart/2005/8/layout/default#4" loCatId="list" qsTypeId="urn:microsoft.com/office/officeart/2005/8/quickstyle/simple4" qsCatId="simple" csTypeId="urn:microsoft.com/office/officeart/2005/8/colors/colorful5" csCatId="colorful" phldr="1"/>
      <dgm:spPr/>
      <dgm:t>
        <a:bodyPr/>
        <a:lstStyle/>
        <a:p>
          <a:endParaRPr lang="en-US"/>
        </a:p>
      </dgm:t>
    </dgm:pt>
    <dgm:pt modelId="{56502920-10FB-4B50-87F5-665FE5DF5F8C}">
      <dgm:prSet/>
      <dgm:spPr/>
      <dgm:t>
        <a:bodyPr/>
        <a:lstStyle/>
        <a:p>
          <a:r>
            <a:rPr lang="it-IT" b="1" i="0" dirty="0"/>
            <a:t>INASPETTATAMENTE L’11 LUGLIO 1959 NAPOLEONE III STIPULO’ IN SEGRETO A VILLAFRANCA UN ARMISTIZO CON L’IMPERATORE D’AUSTRIA, senza tenere in considerazione le aspirazioni dei patrioti italiani.</a:t>
          </a:r>
          <a:endParaRPr lang="en-US" b="1" dirty="0"/>
        </a:p>
      </dgm:t>
    </dgm:pt>
    <dgm:pt modelId="{25F98510-F286-4A2A-9393-F991019016FB}" type="parTrans" cxnId="{A534F757-E906-471B-9AAF-39344C673009}">
      <dgm:prSet/>
      <dgm:spPr/>
      <dgm:t>
        <a:bodyPr/>
        <a:lstStyle/>
        <a:p>
          <a:endParaRPr lang="en-US"/>
        </a:p>
      </dgm:t>
    </dgm:pt>
    <dgm:pt modelId="{888D7606-D4B1-4598-AC31-5C0F2358FE12}" type="sibTrans" cxnId="{A534F757-E906-471B-9AAF-39344C673009}">
      <dgm:prSet/>
      <dgm:spPr/>
      <dgm:t>
        <a:bodyPr/>
        <a:lstStyle/>
        <a:p>
          <a:endParaRPr lang="en-US"/>
        </a:p>
      </dgm:t>
    </dgm:pt>
    <dgm:pt modelId="{0935D0DC-A7C8-45FF-A76A-EE1900AA3F42}">
      <dgm:prSet/>
      <dgm:spPr/>
      <dgm:t>
        <a:bodyPr/>
        <a:lstStyle/>
        <a:p>
          <a:r>
            <a:rPr lang="it-IT" b="1" i="0" dirty="0"/>
            <a:t>L’Austria cedeva alla Francia la Lombardia, affinché la consegnasse al Regno Sabaudo. Negli stati dell’Italia centrale si stabiliva  il RITORNO DEI SOVRANI SPODESTATI.</a:t>
          </a:r>
          <a:endParaRPr lang="en-US" b="1" dirty="0"/>
        </a:p>
      </dgm:t>
    </dgm:pt>
    <dgm:pt modelId="{6D87272D-819D-458C-95ED-3A290FFA48C3}" type="parTrans" cxnId="{42C3E1D0-BFD0-4C71-AA99-374F0054639D}">
      <dgm:prSet/>
      <dgm:spPr/>
      <dgm:t>
        <a:bodyPr/>
        <a:lstStyle/>
        <a:p>
          <a:endParaRPr lang="en-US"/>
        </a:p>
      </dgm:t>
    </dgm:pt>
    <dgm:pt modelId="{097FE56C-9A6A-430C-A9CA-E819A68CEAC1}" type="sibTrans" cxnId="{42C3E1D0-BFD0-4C71-AA99-374F0054639D}">
      <dgm:prSet/>
      <dgm:spPr/>
      <dgm:t>
        <a:bodyPr/>
        <a:lstStyle/>
        <a:p>
          <a:endParaRPr lang="en-US"/>
        </a:p>
      </dgm:t>
    </dgm:pt>
    <dgm:pt modelId="{2BCAE2A6-3452-4AD6-A3C0-DC6DB72868C0}">
      <dgm:prSet/>
      <dgm:spPr/>
      <dgm:t>
        <a:bodyPr/>
        <a:lstStyle/>
        <a:p>
          <a:r>
            <a:rPr lang="it-IT" b="1" i="0" dirty="0"/>
            <a:t>La delusione fu enorme. Cavour protestò violentemente con Napoleone III, poi rassegnò le dimissioni da primo ministro. Il re ratificò a Zurigo le decisioni di Villafranca.</a:t>
          </a:r>
          <a:endParaRPr lang="en-US" b="1" dirty="0"/>
        </a:p>
      </dgm:t>
    </dgm:pt>
    <dgm:pt modelId="{EB13BD2A-C811-4BCE-984A-3390E459453C}" type="parTrans" cxnId="{6AB9D315-43F2-4793-B0A6-5F50F1493339}">
      <dgm:prSet/>
      <dgm:spPr/>
      <dgm:t>
        <a:bodyPr/>
        <a:lstStyle/>
        <a:p>
          <a:endParaRPr lang="en-US"/>
        </a:p>
      </dgm:t>
    </dgm:pt>
    <dgm:pt modelId="{EF01BA36-282A-442C-8FEE-29D4E84770B0}" type="sibTrans" cxnId="{6AB9D315-43F2-4793-B0A6-5F50F1493339}">
      <dgm:prSet/>
      <dgm:spPr/>
      <dgm:t>
        <a:bodyPr/>
        <a:lstStyle/>
        <a:p>
          <a:endParaRPr lang="en-US"/>
        </a:p>
      </dgm:t>
    </dgm:pt>
    <dgm:pt modelId="{669BEBF9-AFBE-42F7-940A-A5DB7DB8A4DF}" type="pres">
      <dgm:prSet presAssocID="{ABF7A510-E303-4128-9A89-064369D9D355}" presName="diagram" presStyleCnt="0">
        <dgm:presLayoutVars>
          <dgm:dir/>
          <dgm:resizeHandles val="exact"/>
        </dgm:presLayoutVars>
      </dgm:prSet>
      <dgm:spPr/>
    </dgm:pt>
    <dgm:pt modelId="{B0CF67F3-AD63-4CB6-9CF4-2016D49F084E}" type="pres">
      <dgm:prSet presAssocID="{56502920-10FB-4B50-87F5-665FE5DF5F8C}" presName="node" presStyleLbl="node1" presStyleIdx="0" presStyleCnt="3">
        <dgm:presLayoutVars>
          <dgm:bulletEnabled val="1"/>
        </dgm:presLayoutVars>
      </dgm:prSet>
      <dgm:spPr/>
    </dgm:pt>
    <dgm:pt modelId="{506E35D7-E0FA-4557-BD92-4DFBD0EDD4EE}" type="pres">
      <dgm:prSet presAssocID="{888D7606-D4B1-4598-AC31-5C0F2358FE12}" presName="sibTrans" presStyleCnt="0"/>
      <dgm:spPr/>
    </dgm:pt>
    <dgm:pt modelId="{69F9DE2B-A92F-43AC-BD62-75EA874C5660}" type="pres">
      <dgm:prSet presAssocID="{0935D0DC-A7C8-45FF-A76A-EE1900AA3F42}" presName="node" presStyleLbl="node1" presStyleIdx="1" presStyleCnt="3">
        <dgm:presLayoutVars>
          <dgm:bulletEnabled val="1"/>
        </dgm:presLayoutVars>
      </dgm:prSet>
      <dgm:spPr/>
    </dgm:pt>
    <dgm:pt modelId="{63A06E22-BC53-4CE9-85CB-F482D14B32C5}" type="pres">
      <dgm:prSet presAssocID="{097FE56C-9A6A-430C-A9CA-E819A68CEAC1}" presName="sibTrans" presStyleCnt="0"/>
      <dgm:spPr/>
    </dgm:pt>
    <dgm:pt modelId="{7F78DE75-8CCC-4041-9A56-2110ECF3180F}" type="pres">
      <dgm:prSet presAssocID="{2BCAE2A6-3452-4AD6-A3C0-DC6DB72868C0}" presName="node" presStyleLbl="node1" presStyleIdx="2" presStyleCnt="3">
        <dgm:presLayoutVars>
          <dgm:bulletEnabled val="1"/>
        </dgm:presLayoutVars>
      </dgm:prSet>
      <dgm:spPr/>
    </dgm:pt>
  </dgm:ptLst>
  <dgm:cxnLst>
    <dgm:cxn modelId="{6AB9D315-43F2-4793-B0A6-5F50F1493339}" srcId="{ABF7A510-E303-4128-9A89-064369D9D355}" destId="{2BCAE2A6-3452-4AD6-A3C0-DC6DB72868C0}" srcOrd="2" destOrd="0" parTransId="{EB13BD2A-C811-4BCE-984A-3390E459453C}" sibTransId="{EF01BA36-282A-442C-8FEE-29D4E84770B0}"/>
    <dgm:cxn modelId="{A534F757-E906-471B-9AAF-39344C673009}" srcId="{ABF7A510-E303-4128-9A89-064369D9D355}" destId="{56502920-10FB-4B50-87F5-665FE5DF5F8C}" srcOrd="0" destOrd="0" parTransId="{25F98510-F286-4A2A-9393-F991019016FB}" sibTransId="{888D7606-D4B1-4598-AC31-5C0F2358FE12}"/>
    <dgm:cxn modelId="{05AA997D-63C1-4349-A1CF-0E81526B7BA7}" type="presOf" srcId="{ABF7A510-E303-4128-9A89-064369D9D355}" destId="{669BEBF9-AFBE-42F7-940A-A5DB7DB8A4DF}" srcOrd="0" destOrd="0" presId="urn:microsoft.com/office/officeart/2005/8/layout/default#4"/>
    <dgm:cxn modelId="{5C46CEBD-F4A3-4425-BD7A-B4A6434E9124}" type="presOf" srcId="{56502920-10FB-4B50-87F5-665FE5DF5F8C}" destId="{B0CF67F3-AD63-4CB6-9CF4-2016D49F084E}" srcOrd="0" destOrd="0" presId="urn:microsoft.com/office/officeart/2005/8/layout/default#4"/>
    <dgm:cxn modelId="{42C3E1D0-BFD0-4C71-AA99-374F0054639D}" srcId="{ABF7A510-E303-4128-9A89-064369D9D355}" destId="{0935D0DC-A7C8-45FF-A76A-EE1900AA3F42}" srcOrd="1" destOrd="0" parTransId="{6D87272D-819D-458C-95ED-3A290FFA48C3}" sibTransId="{097FE56C-9A6A-430C-A9CA-E819A68CEAC1}"/>
    <dgm:cxn modelId="{E39062D7-E358-4680-B7B8-BDA14E215954}" type="presOf" srcId="{0935D0DC-A7C8-45FF-A76A-EE1900AA3F42}" destId="{69F9DE2B-A92F-43AC-BD62-75EA874C5660}" srcOrd="0" destOrd="0" presId="urn:microsoft.com/office/officeart/2005/8/layout/default#4"/>
    <dgm:cxn modelId="{6F07C1DF-AD9D-4E6A-B6EB-4201E08C6BDE}" type="presOf" srcId="{2BCAE2A6-3452-4AD6-A3C0-DC6DB72868C0}" destId="{7F78DE75-8CCC-4041-9A56-2110ECF3180F}" srcOrd="0" destOrd="0" presId="urn:microsoft.com/office/officeart/2005/8/layout/default#4"/>
    <dgm:cxn modelId="{871E8F1A-6E4D-4C8A-94E7-FF0869E76488}" type="presParOf" srcId="{669BEBF9-AFBE-42F7-940A-A5DB7DB8A4DF}" destId="{B0CF67F3-AD63-4CB6-9CF4-2016D49F084E}" srcOrd="0" destOrd="0" presId="urn:microsoft.com/office/officeart/2005/8/layout/default#4"/>
    <dgm:cxn modelId="{418BEA57-3950-48C5-B9DC-449ED0BCC858}" type="presParOf" srcId="{669BEBF9-AFBE-42F7-940A-A5DB7DB8A4DF}" destId="{506E35D7-E0FA-4557-BD92-4DFBD0EDD4EE}" srcOrd="1" destOrd="0" presId="urn:microsoft.com/office/officeart/2005/8/layout/default#4"/>
    <dgm:cxn modelId="{95B86BC0-CBC1-42C2-BA99-A3F069EAC785}" type="presParOf" srcId="{669BEBF9-AFBE-42F7-940A-A5DB7DB8A4DF}" destId="{69F9DE2B-A92F-43AC-BD62-75EA874C5660}" srcOrd="2" destOrd="0" presId="urn:microsoft.com/office/officeart/2005/8/layout/default#4"/>
    <dgm:cxn modelId="{74739CDC-2930-44C1-8652-C33BAB22D221}" type="presParOf" srcId="{669BEBF9-AFBE-42F7-940A-A5DB7DB8A4DF}" destId="{63A06E22-BC53-4CE9-85CB-F482D14B32C5}" srcOrd="3" destOrd="0" presId="urn:microsoft.com/office/officeart/2005/8/layout/default#4"/>
    <dgm:cxn modelId="{5D3AFC04-9350-46B1-896C-D759D7EF31EE}" type="presParOf" srcId="{669BEBF9-AFBE-42F7-940A-A5DB7DB8A4DF}" destId="{7F78DE75-8CCC-4041-9A56-2110ECF3180F}" srcOrd="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D68990B-B33D-4E22-A145-E777E7642C93}"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02D38920-E4CC-4AAF-9881-52BD60B24BFB}">
      <dgm:prSet custT="1"/>
      <dgm:spPr/>
      <dgm:t>
        <a:bodyPr/>
        <a:lstStyle/>
        <a:p>
          <a:r>
            <a:rPr lang="it-IT" sz="1600" b="1" i="0" dirty="0"/>
            <a:t>Il rientro dei sovrani era osteggiato dalle popolazioni che volevano l’annessione al Regno di Sardegna.</a:t>
          </a:r>
          <a:endParaRPr lang="en-US" sz="1600" b="1" dirty="0"/>
        </a:p>
      </dgm:t>
    </dgm:pt>
    <dgm:pt modelId="{538748EE-4833-4BB5-B3D0-EC5D0B61A70E}" type="parTrans" cxnId="{986164C7-2657-42A7-B211-9CE4B3FB3A9F}">
      <dgm:prSet/>
      <dgm:spPr/>
      <dgm:t>
        <a:bodyPr/>
        <a:lstStyle/>
        <a:p>
          <a:endParaRPr lang="en-US"/>
        </a:p>
      </dgm:t>
    </dgm:pt>
    <dgm:pt modelId="{AC6F322F-038C-4036-BD1D-A4850C000081}" type="sibTrans" cxnId="{986164C7-2657-42A7-B211-9CE4B3FB3A9F}">
      <dgm:prSet/>
      <dgm:spPr/>
      <dgm:t>
        <a:bodyPr/>
        <a:lstStyle/>
        <a:p>
          <a:endParaRPr lang="en-US"/>
        </a:p>
      </dgm:t>
    </dgm:pt>
    <dgm:pt modelId="{2818AAA1-1BE2-4978-9412-BDF3AFC8CAC7}">
      <dgm:prSet custT="1"/>
      <dgm:spPr/>
      <dgm:t>
        <a:bodyPr/>
        <a:lstStyle/>
        <a:p>
          <a:r>
            <a:rPr lang="it-IT" sz="1600" b="1" i="0" dirty="0"/>
            <a:t>Anche Napoleone III  era in difficoltà perché non poteva richiedere l’annessione di Nizza e della </a:t>
          </a:r>
          <a:r>
            <a:rPr lang="it-IT" sz="1600" b="1" i="0" dirty="0" err="1"/>
            <a:t>savoia</a:t>
          </a:r>
          <a:r>
            <a:rPr lang="it-IT" sz="1600" b="1" i="0" dirty="0"/>
            <a:t> avendo interrotto la guerra.</a:t>
          </a:r>
          <a:endParaRPr lang="en-US" sz="1600" b="1" dirty="0"/>
        </a:p>
      </dgm:t>
    </dgm:pt>
    <dgm:pt modelId="{3581ABA1-4501-4BD2-8925-087861B92CA9}" type="parTrans" cxnId="{85F05230-9B3C-4900-BA51-9DFA54AEEAC5}">
      <dgm:prSet/>
      <dgm:spPr/>
      <dgm:t>
        <a:bodyPr/>
        <a:lstStyle/>
        <a:p>
          <a:endParaRPr lang="en-US"/>
        </a:p>
      </dgm:t>
    </dgm:pt>
    <dgm:pt modelId="{2A1A15E9-E4FF-4E3C-A282-469127ABF4C3}" type="sibTrans" cxnId="{85F05230-9B3C-4900-BA51-9DFA54AEEAC5}">
      <dgm:prSet/>
      <dgm:spPr/>
      <dgm:t>
        <a:bodyPr/>
        <a:lstStyle/>
        <a:p>
          <a:endParaRPr lang="en-US"/>
        </a:p>
      </dgm:t>
    </dgm:pt>
    <dgm:pt modelId="{2E3DC379-2D14-4440-A33F-A4ECF74415A0}">
      <dgm:prSet custT="1"/>
      <dgm:spPr/>
      <dgm:t>
        <a:bodyPr/>
        <a:lstStyle/>
        <a:p>
          <a:r>
            <a:rPr lang="it-IT" sz="1600" b="1" i="0" dirty="0"/>
            <a:t>Cavour, richiamato al governo nel gennaio 1860, sfruttò la situazione offrendo a Napoleone i territori di Nizza e la Savoia (risentimento dei democratici) e chiedendo in cambio i territori dell’Italia centrale.</a:t>
          </a:r>
          <a:endParaRPr lang="en-US" sz="1600" b="1" dirty="0"/>
        </a:p>
      </dgm:t>
    </dgm:pt>
    <dgm:pt modelId="{49D7AB42-BDFF-4902-A913-6AA468F2F76D}" type="parTrans" cxnId="{5661CC79-C326-44D3-85B5-70BA1450EE81}">
      <dgm:prSet/>
      <dgm:spPr/>
      <dgm:t>
        <a:bodyPr/>
        <a:lstStyle/>
        <a:p>
          <a:endParaRPr lang="en-US"/>
        </a:p>
      </dgm:t>
    </dgm:pt>
    <dgm:pt modelId="{26520B47-1632-47C4-8E1F-2D68037879D4}" type="sibTrans" cxnId="{5661CC79-C326-44D3-85B5-70BA1450EE81}">
      <dgm:prSet/>
      <dgm:spPr/>
      <dgm:t>
        <a:bodyPr/>
        <a:lstStyle/>
        <a:p>
          <a:endParaRPr lang="en-US"/>
        </a:p>
      </dgm:t>
    </dgm:pt>
    <dgm:pt modelId="{C025E395-3974-4DD2-8D3D-F61343E3335B}">
      <dgm:prSet/>
      <dgm:spPr/>
      <dgm:t>
        <a:bodyPr/>
        <a:lstStyle/>
        <a:p>
          <a:r>
            <a:rPr lang="it-IT" b="1" i="0" dirty="0"/>
            <a:t>Nell’aprile 1960 lo Stato Sabaudo risultava così composto: Piemonte, Liguria, Sardegna, Lombardia, Emilia-Romagna e Toscana</a:t>
          </a:r>
          <a:endParaRPr lang="en-US" b="1" dirty="0"/>
        </a:p>
      </dgm:t>
    </dgm:pt>
    <dgm:pt modelId="{106B0403-D3D0-4BC8-A227-63917FB0964E}" type="parTrans" cxnId="{3336CBB5-07BC-4C1E-9407-5926618F0231}">
      <dgm:prSet/>
      <dgm:spPr/>
      <dgm:t>
        <a:bodyPr/>
        <a:lstStyle/>
        <a:p>
          <a:endParaRPr lang="en-US"/>
        </a:p>
      </dgm:t>
    </dgm:pt>
    <dgm:pt modelId="{7E24C918-740D-43D8-8C3F-3EE7691B9A0A}" type="sibTrans" cxnId="{3336CBB5-07BC-4C1E-9407-5926618F0231}">
      <dgm:prSet/>
      <dgm:spPr/>
      <dgm:t>
        <a:bodyPr/>
        <a:lstStyle/>
        <a:p>
          <a:endParaRPr lang="en-US"/>
        </a:p>
      </dgm:t>
    </dgm:pt>
    <dgm:pt modelId="{6976CF6A-02A7-469B-B861-DFF421FC7445}" type="pres">
      <dgm:prSet presAssocID="{BD68990B-B33D-4E22-A145-E777E7642C93}" presName="Name0" presStyleCnt="0">
        <dgm:presLayoutVars>
          <dgm:dir/>
          <dgm:resizeHandles val="exact"/>
        </dgm:presLayoutVars>
      </dgm:prSet>
      <dgm:spPr/>
    </dgm:pt>
    <dgm:pt modelId="{E3EA132B-AE00-4C45-8DFE-925DC37C360B}" type="pres">
      <dgm:prSet presAssocID="{02D38920-E4CC-4AAF-9881-52BD60B24BFB}" presName="node" presStyleLbl="node1" presStyleIdx="0" presStyleCnt="4">
        <dgm:presLayoutVars>
          <dgm:bulletEnabled val="1"/>
        </dgm:presLayoutVars>
      </dgm:prSet>
      <dgm:spPr/>
    </dgm:pt>
    <dgm:pt modelId="{FE3823D4-999B-45CD-A951-F80F064079DF}" type="pres">
      <dgm:prSet presAssocID="{AC6F322F-038C-4036-BD1D-A4850C000081}" presName="sibTrans" presStyleLbl="sibTrans1D1" presStyleIdx="0" presStyleCnt="3"/>
      <dgm:spPr/>
    </dgm:pt>
    <dgm:pt modelId="{A54FFC01-5C6E-4892-A77D-25798C1A83BA}" type="pres">
      <dgm:prSet presAssocID="{AC6F322F-038C-4036-BD1D-A4850C000081}" presName="connectorText" presStyleLbl="sibTrans1D1" presStyleIdx="0" presStyleCnt="3"/>
      <dgm:spPr/>
    </dgm:pt>
    <dgm:pt modelId="{AC3BA59E-B5F0-47FF-84DA-2E69A8394F73}" type="pres">
      <dgm:prSet presAssocID="{2818AAA1-1BE2-4978-9412-BDF3AFC8CAC7}" presName="node" presStyleLbl="node1" presStyleIdx="1" presStyleCnt="4">
        <dgm:presLayoutVars>
          <dgm:bulletEnabled val="1"/>
        </dgm:presLayoutVars>
      </dgm:prSet>
      <dgm:spPr/>
    </dgm:pt>
    <dgm:pt modelId="{5481E507-8264-4EDC-85E5-AECAC22DECAB}" type="pres">
      <dgm:prSet presAssocID="{2A1A15E9-E4FF-4E3C-A282-469127ABF4C3}" presName="sibTrans" presStyleLbl="sibTrans1D1" presStyleIdx="1" presStyleCnt="3"/>
      <dgm:spPr/>
    </dgm:pt>
    <dgm:pt modelId="{7B86C7E5-DB6B-42F6-86AC-1D56BEACA4DC}" type="pres">
      <dgm:prSet presAssocID="{2A1A15E9-E4FF-4E3C-A282-469127ABF4C3}" presName="connectorText" presStyleLbl="sibTrans1D1" presStyleIdx="1" presStyleCnt="3"/>
      <dgm:spPr/>
    </dgm:pt>
    <dgm:pt modelId="{DBADBF9C-ECFB-4395-B4DA-C4F8C0A941E2}" type="pres">
      <dgm:prSet presAssocID="{2E3DC379-2D14-4440-A33F-A4ECF74415A0}" presName="node" presStyleLbl="node1" presStyleIdx="2" presStyleCnt="4">
        <dgm:presLayoutVars>
          <dgm:bulletEnabled val="1"/>
        </dgm:presLayoutVars>
      </dgm:prSet>
      <dgm:spPr/>
    </dgm:pt>
    <dgm:pt modelId="{FF39373E-7310-4518-A32D-139D6532FA20}" type="pres">
      <dgm:prSet presAssocID="{26520B47-1632-47C4-8E1F-2D68037879D4}" presName="sibTrans" presStyleLbl="sibTrans1D1" presStyleIdx="2" presStyleCnt="3"/>
      <dgm:spPr/>
    </dgm:pt>
    <dgm:pt modelId="{3A209432-D5B7-4286-9807-6CDE16723868}" type="pres">
      <dgm:prSet presAssocID="{26520B47-1632-47C4-8E1F-2D68037879D4}" presName="connectorText" presStyleLbl="sibTrans1D1" presStyleIdx="2" presStyleCnt="3"/>
      <dgm:spPr/>
    </dgm:pt>
    <dgm:pt modelId="{E2D0AB00-DAE5-4F76-8F03-ED63678CABB3}" type="pres">
      <dgm:prSet presAssocID="{C025E395-3974-4DD2-8D3D-F61343E3335B}" presName="node" presStyleLbl="node1" presStyleIdx="3" presStyleCnt="4">
        <dgm:presLayoutVars>
          <dgm:bulletEnabled val="1"/>
        </dgm:presLayoutVars>
      </dgm:prSet>
      <dgm:spPr/>
    </dgm:pt>
  </dgm:ptLst>
  <dgm:cxnLst>
    <dgm:cxn modelId="{C7027E15-369E-437C-8161-B5CC44E3225D}" type="presOf" srcId="{BD68990B-B33D-4E22-A145-E777E7642C93}" destId="{6976CF6A-02A7-469B-B861-DFF421FC7445}" srcOrd="0" destOrd="0" presId="urn:microsoft.com/office/officeart/2016/7/layout/RepeatingBendingProcessNew"/>
    <dgm:cxn modelId="{32B7BC16-2C64-4C8F-8DFB-DEA2470C3E2E}" type="presOf" srcId="{AC6F322F-038C-4036-BD1D-A4850C000081}" destId="{A54FFC01-5C6E-4892-A77D-25798C1A83BA}" srcOrd="1" destOrd="0" presId="urn:microsoft.com/office/officeart/2016/7/layout/RepeatingBendingProcessNew"/>
    <dgm:cxn modelId="{EF01041E-85B3-4915-A23B-EE7EDBEA495B}" type="presOf" srcId="{2A1A15E9-E4FF-4E3C-A282-469127ABF4C3}" destId="{5481E507-8264-4EDC-85E5-AECAC22DECAB}" srcOrd="0" destOrd="0" presId="urn:microsoft.com/office/officeart/2016/7/layout/RepeatingBendingProcessNew"/>
    <dgm:cxn modelId="{E6C6C923-39CF-49C3-AFB6-7A3E6E85D3CB}" type="presOf" srcId="{2E3DC379-2D14-4440-A33F-A4ECF74415A0}" destId="{DBADBF9C-ECFB-4395-B4DA-C4F8C0A941E2}" srcOrd="0" destOrd="0" presId="urn:microsoft.com/office/officeart/2016/7/layout/RepeatingBendingProcessNew"/>
    <dgm:cxn modelId="{B321FC26-2E7A-4B71-A93B-8E8AC9D5EFCC}" type="presOf" srcId="{2818AAA1-1BE2-4978-9412-BDF3AFC8CAC7}" destId="{AC3BA59E-B5F0-47FF-84DA-2E69A8394F73}" srcOrd="0" destOrd="0" presId="urn:microsoft.com/office/officeart/2016/7/layout/RepeatingBendingProcessNew"/>
    <dgm:cxn modelId="{85F05230-9B3C-4900-BA51-9DFA54AEEAC5}" srcId="{BD68990B-B33D-4E22-A145-E777E7642C93}" destId="{2818AAA1-1BE2-4978-9412-BDF3AFC8CAC7}" srcOrd="1" destOrd="0" parTransId="{3581ABA1-4501-4BD2-8925-087861B92CA9}" sibTransId="{2A1A15E9-E4FF-4E3C-A282-469127ABF4C3}"/>
    <dgm:cxn modelId="{CE8A3F47-1D31-4B19-BA08-794E445687D3}" type="presOf" srcId="{26520B47-1632-47C4-8E1F-2D68037879D4}" destId="{FF39373E-7310-4518-A32D-139D6532FA20}" srcOrd="0" destOrd="0" presId="urn:microsoft.com/office/officeart/2016/7/layout/RepeatingBendingProcessNew"/>
    <dgm:cxn modelId="{6DB22372-0E18-452D-BFF9-C9951CE14938}" type="presOf" srcId="{2A1A15E9-E4FF-4E3C-A282-469127ABF4C3}" destId="{7B86C7E5-DB6B-42F6-86AC-1D56BEACA4DC}" srcOrd="1" destOrd="0" presId="urn:microsoft.com/office/officeart/2016/7/layout/RepeatingBendingProcessNew"/>
    <dgm:cxn modelId="{5661CC79-C326-44D3-85B5-70BA1450EE81}" srcId="{BD68990B-B33D-4E22-A145-E777E7642C93}" destId="{2E3DC379-2D14-4440-A33F-A4ECF74415A0}" srcOrd="2" destOrd="0" parTransId="{49D7AB42-BDFF-4902-A913-6AA468F2F76D}" sibTransId="{26520B47-1632-47C4-8E1F-2D68037879D4}"/>
    <dgm:cxn modelId="{FCBAE4A4-5ABC-4573-9E30-F48C619D978E}" type="presOf" srcId="{26520B47-1632-47C4-8E1F-2D68037879D4}" destId="{3A209432-D5B7-4286-9807-6CDE16723868}" srcOrd="1" destOrd="0" presId="urn:microsoft.com/office/officeart/2016/7/layout/RepeatingBendingProcessNew"/>
    <dgm:cxn modelId="{3336CBB5-07BC-4C1E-9407-5926618F0231}" srcId="{BD68990B-B33D-4E22-A145-E777E7642C93}" destId="{C025E395-3974-4DD2-8D3D-F61343E3335B}" srcOrd="3" destOrd="0" parTransId="{106B0403-D3D0-4BC8-A227-63917FB0964E}" sibTransId="{7E24C918-740D-43D8-8C3F-3EE7691B9A0A}"/>
    <dgm:cxn modelId="{DCE0D9B7-521C-400F-BE4E-06C455E35ACE}" type="presOf" srcId="{02D38920-E4CC-4AAF-9881-52BD60B24BFB}" destId="{E3EA132B-AE00-4C45-8DFE-925DC37C360B}" srcOrd="0" destOrd="0" presId="urn:microsoft.com/office/officeart/2016/7/layout/RepeatingBendingProcessNew"/>
    <dgm:cxn modelId="{986164C7-2657-42A7-B211-9CE4B3FB3A9F}" srcId="{BD68990B-B33D-4E22-A145-E777E7642C93}" destId="{02D38920-E4CC-4AAF-9881-52BD60B24BFB}" srcOrd="0" destOrd="0" parTransId="{538748EE-4833-4BB5-B3D0-EC5D0B61A70E}" sibTransId="{AC6F322F-038C-4036-BD1D-A4850C000081}"/>
    <dgm:cxn modelId="{690FC0D2-4F5A-4210-A1B4-A609CA5E3E28}" type="presOf" srcId="{AC6F322F-038C-4036-BD1D-A4850C000081}" destId="{FE3823D4-999B-45CD-A951-F80F064079DF}" srcOrd="0" destOrd="0" presId="urn:microsoft.com/office/officeart/2016/7/layout/RepeatingBendingProcessNew"/>
    <dgm:cxn modelId="{87AB4EE2-6C35-4289-BF37-E73F988481E5}" type="presOf" srcId="{C025E395-3974-4DD2-8D3D-F61343E3335B}" destId="{E2D0AB00-DAE5-4F76-8F03-ED63678CABB3}" srcOrd="0" destOrd="0" presId="urn:microsoft.com/office/officeart/2016/7/layout/RepeatingBendingProcessNew"/>
    <dgm:cxn modelId="{5774AE93-6C62-4A03-BBE0-4572BD862730}" type="presParOf" srcId="{6976CF6A-02A7-469B-B861-DFF421FC7445}" destId="{E3EA132B-AE00-4C45-8DFE-925DC37C360B}" srcOrd="0" destOrd="0" presId="urn:microsoft.com/office/officeart/2016/7/layout/RepeatingBendingProcessNew"/>
    <dgm:cxn modelId="{244670F1-7E2E-4864-A17C-D3F436B2A340}" type="presParOf" srcId="{6976CF6A-02A7-469B-B861-DFF421FC7445}" destId="{FE3823D4-999B-45CD-A951-F80F064079DF}" srcOrd="1" destOrd="0" presId="urn:microsoft.com/office/officeart/2016/7/layout/RepeatingBendingProcessNew"/>
    <dgm:cxn modelId="{7AC850F6-AF27-486A-B652-6BAF7CA36B5E}" type="presParOf" srcId="{FE3823D4-999B-45CD-A951-F80F064079DF}" destId="{A54FFC01-5C6E-4892-A77D-25798C1A83BA}" srcOrd="0" destOrd="0" presId="urn:microsoft.com/office/officeart/2016/7/layout/RepeatingBendingProcessNew"/>
    <dgm:cxn modelId="{98E1DAA5-CE72-4F15-97C5-52699868920C}" type="presParOf" srcId="{6976CF6A-02A7-469B-B861-DFF421FC7445}" destId="{AC3BA59E-B5F0-47FF-84DA-2E69A8394F73}" srcOrd="2" destOrd="0" presId="urn:microsoft.com/office/officeart/2016/7/layout/RepeatingBendingProcessNew"/>
    <dgm:cxn modelId="{2ED63209-092E-46EB-937E-456B242ECEFC}" type="presParOf" srcId="{6976CF6A-02A7-469B-B861-DFF421FC7445}" destId="{5481E507-8264-4EDC-85E5-AECAC22DECAB}" srcOrd="3" destOrd="0" presId="urn:microsoft.com/office/officeart/2016/7/layout/RepeatingBendingProcessNew"/>
    <dgm:cxn modelId="{39C268D8-9C17-4752-A437-2473C22A184F}" type="presParOf" srcId="{5481E507-8264-4EDC-85E5-AECAC22DECAB}" destId="{7B86C7E5-DB6B-42F6-86AC-1D56BEACA4DC}" srcOrd="0" destOrd="0" presId="urn:microsoft.com/office/officeart/2016/7/layout/RepeatingBendingProcessNew"/>
    <dgm:cxn modelId="{EDA33A83-0C2C-4B01-AA2A-2D9C272BBBB9}" type="presParOf" srcId="{6976CF6A-02A7-469B-B861-DFF421FC7445}" destId="{DBADBF9C-ECFB-4395-B4DA-C4F8C0A941E2}" srcOrd="4" destOrd="0" presId="urn:microsoft.com/office/officeart/2016/7/layout/RepeatingBendingProcessNew"/>
    <dgm:cxn modelId="{D73D1C6D-41E6-40D5-B97A-C30ACE1B66BE}" type="presParOf" srcId="{6976CF6A-02A7-469B-B861-DFF421FC7445}" destId="{FF39373E-7310-4518-A32D-139D6532FA20}" srcOrd="5" destOrd="0" presId="urn:microsoft.com/office/officeart/2016/7/layout/RepeatingBendingProcessNew"/>
    <dgm:cxn modelId="{7893BEB8-D120-4E98-8852-58F7201444C1}" type="presParOf" srcId="{FF39373E-7310-4518-A32D-139D6532FA20}" destId="{3A209432-D5B7-4286-9807-6CDE16723868}" srcOrd="0" destOrd="0" presId="urn:microsoft.com/office/officeart/2016/7/layout/RepeatingBendingProcessNew"/>
    <dgm:cxn modelId="{82D523A1-E657-408B-957F-D2B725204ED1}" type="presParOf" srcId="{6976CF6A-02A7-469B-B861-DFF421FC7445}" destId="{E2D0AB00-DAE5-4F76-8F03-ED63678CABB3}"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F2AF12F-DA9A-4739-852D-5BFE5F223A1A}" type="doc">
      <dgm:prSet loTypeId="urn:microsoft.com/office/officeart/2005/8/layout/vProcess5" loCatId="process" qsTypeId="urn:microsoft.com/office/officeart/2005/8/quickstyle/simple3" qsCatId="simple" csTypeId="urn:microsoft.com/office/officeart/2005/8/colors/accent2_2" csCatId="accent2" phldr="1"/>
      <dgm:spPr/>
      <dgm:t>
        <a:bodyPr/>
        <a:lstStyle/>
        <a:p>
          <a:endParaRPr lang="en-US"/>
        </a:p>
      </dgm:t>
    </dgm:pt>
    <dgm:pt modelId="{AE245699-1CD1-4B66-9660-16860693F33B}">
      <dgm:prSet/>
      <dgm:spPr/>
      <dgm:t>
        <a:bodyPr/>
        <a:lstStyle/>
        <a:p>
          <a:r>
            <a:rPr lang="it-IT" dirty="0"/>
            <a:t>Lo scossone dato dalla seconda guerra d’indipendenza aveva ormai innescato la spinta all’unità e all’indipendenza nazionale. Crescevano i fermenti per accelerare i tempi dell’unificazione nonostante la prudenza di Cavour e del governo sabaudo.</a:t>
          </a:r>
          <a:endParaRPr lang="en-US" dirty="0"/>
        </a:p>
      </dgm:t>
    </dgm:pt>
    <dgm:pt modelId="{EA6E12F0-6A6C-4A5F-B17A-25080C6D808D}" type="parTrans" cxnId="{2259DBC8-9EE0-40E8-8378-0DA1EDC4FE44}">
      <dgm:prSet/>
      <dgm:spPr/>
      <dgm:t>
        <a:bodyPr/>
        <a:lstStyle/>
        <a:p>
          <a:endParaRPr lang="en-US"/>
        </a:p>
      </dgm:t>
    </dgm:pt>
    <dgm:pt modelId="{8F439A44-8A68-4DAF-B759-B7EEB199E0C6}" type="sibTrans" cxnId="{2259DBC8-9EE0-40E8-8378-0DA1EDC4FE44}">
      <dgm:prSet/>
      <dgm:spPr/>
      <dgm:t>
        <a:bodyPr/>
        <a:lstStyle/>
        <a:p>
          <a:endParaRPr lang="en-US"/>
        </a:p>
      </dgm:t>
    </dgm:pt>
    <dgm:pt modelId="{5DFC18C9-2665-42D5-A837-06E5AAC62FB5}">
      <dgm:prSet/>
      <dgm:spPr/>
      <dgm:t>
        <a:bodyPr/>
        <a:lstStyle/>
        <a:p>
          <a:r>
            <a:rPr lang="it-IT" dirty="0"/>
            <a:t>I democratici guidati da Mazzini ripresero l’iniziativa di organizzare le aspettative popolari per portare a compimento l’Unità Nazionale.</a:t>
          </a:r>
          <a:endParaRPr lang="en-US" dirty="0"/>
        </a:p>
      </dgm:t>
    </dgm:pt>
    <dgm:pt modelId="{26843E01-810D-415E-9F12-ACD3F637FE0C}" type="parTrans" cxnId="{517CD601-23A1-4BDC-ADE9-4652C839C64F}">
      <dgm:prSet/>
      <dgm:spPr/>
      <dgm:t>
        <a:bodyPr/>
        <a:lstStyle/>
        <a:p>
          <a:endParaRPr lang="en-US"/>
        </a:p>
      </dgm:t>
    </dgm:pt>
    <dgm:pt modelId="{7EF72324-B327-4B77-8FAB-3AB15C852881}" type="sibTrans" cxnId="{517CD601-23A1-4BDC-ADE9-4652C839C64F}">
      <dgm:prSet/>
      <dgm:spPr/>
      <dgm:t>
        <a:bodyPr/>
        <a:lstStyle/>
        <a:p>
          <a:endParaRPr lang="en-US"/>
        </a:p>
      </dgm:t>
    </dgm:pt>
    <dgm:pt modelId="{1C7CDD6F-A297-4A15-82D7-00842DC82DE0}">
      <dgm:prSet custT="1"/>
      <dgm:spPr/>
      <dgm:t>
        <a:bodyPr/>
        <a:lstStyle/>
        <a:p>
          <a:r>
            <a:rPr lang="it-IT" sz="1600" dirty="0"/>
            <a:t>Nell’aprile 1960 a Palermo scoppiò una rivolta organizzata dai mazziniani </a:t>
          </a:r>
          <a:r>
            <a:rPr lang="it-IT" sz="1600" dirty="0" err="1"/>
            <a:t>Crispi</a:t>
          </a:r>
          <a:r>
            <a:rPr lang="it-IT" sz="1600" dirty="0"/>
            <a:t> e Pilo. Essi avviarono una campagna per la liberazione del Sud mentre Garibaldi cominciò ad arruolare volontari senza che il governo Sabaudo intervenisse a bloccare l’impresa (Cavour e Vittorio Emanuele II avevano segretamente manifestato assenso all’impresa)</a:t>
          </a:r>
          <a:endParaRPr lang="en-US" sz="1600" dirty="0"/>
        </a:p>
      </dgm:t>
    </dgm:pt>
    <dgm:pt modelId="{601D11A4-EB97-4DC9-87C4-F74DC673E9E7}" type="parTrans" cxnId="{18324BBE-F93D-41A9-AA7D-FD7CFB258674}">
      <dgm:prSet/>
      <dgm:spPr/>
      <dgm:t>
        <a:bodyPr/>
        <a:lstStyle/>
        <a:p>
          <a:endParaRPr lang="en-US"/>
        </a:p>
      </dgm:t>
    </dgm:pt>
    <dgm:pt modelId="{525C40BF-0322-4ADE-AFF8-96D5166D482D}" type="sibTrans" cxnId="{18324BBE-F93D-41A9-AA7D-FD7CFB258674}">
      <dgm:prSet/>
      <dgm:spPr/>
      <dgm:t>
        <a:bodyPr/>
        <a:lstStyle/>
        <a:p>
          <a:endParaRPr lang="en-US"/>
        </a:p>
      </dgm:t>
    </dgm:pt>
    <dgm:pt modelId="{007783CC-6CEA-4870-9DA2-ACA1C784D059}" type="pres">
      <dgm:prSet presAssocID="{EF2AF12F-DA9A-4739-852D-5BFE5F223A1A}" presName="outerComposite" presStyleCnt="0">
        <dgm:presLayoutVars>
          <dgm:chMax val="5"/>
          <dgm:dir/>
          <dgm:resizeHandles val="exact"/>
        </dgm:presLayoutVars>
      </dgm:prSet>
      <dgm:spPr/>
    </dgm:pt>
    <dgm:pt modelId="{89B5E3B0-1283-4DC2-A70F-3096289432F0}" type="pres">
      <dgm:prSet presAssocID="{EF2AF12F-DA9A-4739-852D-5BFE5F223A1A}" presName="dummyMaxCanvas" presStyleCnt="0">
        <dgm:presLayoutVars/>
      </dgm:prSet>
      <dgm:spPr/>
    </dgm:pt>
    <dgm:pt modelId="{4D72CD4C-99E7-4002-8667-5CE5679C85DF}" type="pres">
      <dgm:prSet presAssocID="{EF2AF12F-DA9A-4739-852D-5BFE5F223A1A}" presName="ThreeNodes_1" presStyleLbl="node1" presStyleIdx="0" presStyleCnt="3">
        <dgm:presLayoutVars>
          <dgm:bulletEnabled val="1"/>
        </dgm:presLayoutVars>
      </dgm:prSet>
      <dgm:spPr/>
    </dgm:pt>
    <dgm:pt modelId="{703E1479-4C3E-4BB9-9627-34612A3F24F0}" type="pres">
      <dgm:prSet presAssocID="{EF2AF12F-DA9A-4739-852D-5BFE5F223A1A}" presName="ThreeNodes_2" presStyleLbl="node1" presStyleIdx="1" presStyleCnt="3">
        <dgm:presLayoutVars>
          <dgm:bulletEnabled val="1"/>
        </dgm:presLayoutVars>
      </dgm:prSet>
      <dgm:spPr/>
    </dgm:pt>
    <dgm:pt modelId="{914911FB-CCE6-45D4-A91D-EAB6E53F61DB}" type="pres">
      <dgm:prSet presAssocID="{EF2AF12F-DA9A-4739-852D-5BFE5F223A1A}" presName="ThreeNodes_3" presStyleLbl="node1" presStyleIdx="2" presStyleCnt="3" custScaleY="118391">
        <dgm:presLayoutVars>
          <dgm:bulletEnabled val="1"/>
        </dgm:presLayoutVars>
      </dgm:prSet>
      <dgm:spPr/>
    </dgm:pt>
    <dgm:pt modelId="{B165D147-E66A-4AD6-91AF-349C1EBF9685}" type="pres">
      <dgm:prSet presAssocID="{EF2AF12F-DA9A-4739-852D-5BFE5F223A1A}" presName="ThreeConn_1-2" presStyleLbl="fgAccFollowNode1" presStyleIdx="0" presStyleCnt="2">
        <dgm:presLayoutVars>
          <dgm:bulletEnabled val="1"/>
        </dgm:presLayoutVars>
      </dgm:prSet>
      <dgm:spPr/>
    </dgm:pt>
    <dgm:pt modelId="{4B737E68-D0DC-41E7-99FF-46D1916AF12C}" type="pres">
      <dgm:prSet presAssocID="{EF2AF12F-DA9A-4739-852D-5BFE5F223A1A}" presName="ThreeConn_2-3" presStyleLbl="fgAccFollowNode1" presStyleIdx="1" presStyleCnt="2">
        <dgm:presLayoutVars>
          <dgm:bulletEnabled val="1"/>
        </dgm:presLayoutVars>
      </dgm:prSet>
      <dgm:spPr/>
    </dgm:pt>
    <dgm:pt modelId="{E450E31D-1564-4A97-A32F-6DD08FFB62FF}" type="pres">
      <dgm:prSet presAssocID="{EF2AF12F-DA9A-4739-852D-5BFE5F223A1A}" presName="ThreeNodes_1_text" presStyleLbl="node1" presStyleIdx="2" presStyleCnt="3">
        <dgm:presLayoutVars>
          <dgm:bulletEnabled val="1"/>
        </dgm:presLayoutVars>
      </dgm:prSet>
      <dgm:spPr/>
    </dgm:pt>
    <dgm:pt modelId="{D48CBCCB-D2D0-42B8-A5BC-A0B7C0218730}" type="pres">
      <dgm:prSet presAssocID="{EF2AF12F-DA9A-4739-852D-5BFE5F223A1A}" presName="ThreeNodes_2_text" presStyleLbl="node1" presStyleIdx="2" presStyleCnt="3">
        <dgm:presLayoutVars>
          <dgm:bulletEnabled val="1"/>
        </dgm:presLayoutVars>
      </dgm:prSet>
      <dgm:spPr/>
    </dgm:pt>
    <dgm:pt modelId="{4EC0247F-9B7F-4B23-B5B6-676C71DF5952}" type="pres">
      <dgm:prSet presAssocID="{EF2AF12F-DA9A-4739-852D-5BFE5F223A1A}" presName="ThreeNodes_3_text" presStyleLbl="node1" presStyleIdx="2" presStyleCnt="3">
        <dgm:presLayoutVars>
          <dgm:bulletEnabled val="1"/>
        </dgm:presLayoutVars>
      </dgm:prSet>
      <dgm:spPr/>
    </dgm:pt>
  </dgm:ptLst>
  <dgm:cxnLst>
    <dgm:cxn modelId="{517CD601-23A1-4BDC-ADE9-4652C839C64F}" srcId="{EF2AF12F-DA9A-4739-852D-5BFE5F223A1A}" destId="{5DFC18C9-2665-42D5-A837-06E5AAC62FB5}" srcOrd="1" destOrd="0" parTransId="{26843E01-810D-415E-9F12-ACD3F637FE0C}" sibTransId="{7EF72324-B327-4B77-8FAB-3AB15C852881}"/>
    <dgm:cxn modelId="{5C44CD08-42F0-468D-AEC6-EEAB2D07E7F9}" type="presOf" srcId="{EF2AF12F-DA9A-4739-852D-5BFE5F223A1A}" destId="{007783CC-6CEA-4870-9DA2-ACA1C784D059}" srcOrd="0" destOrd="0" presId="urn:microsoft.com/office/officeart/2005/8/layout/vProcess5"/>
    <dgm:cxn modelId="{5D4D7516-27FC-4932-9995-52278CA37284}" type="presOf" srcId="{AE245699-1CD1-4B66-9660-16860693F33B}" destId="{E450E31D-1564-4A97-A32F-6DD08FFB62FF}" srcOrd="1" destOrd="0" presId="urn:microsoft.com/office/officeart/2005/8/layout/vProcess5"/>
    <dgm:cxn modelId="{A6291B23-CB72-4ADC-854D-5717400B03D3}" type="presOf" srcId="{5DFC18C9-2665-42D5-A837-06E5AAC62FB5}" destId="{D48CBCCB-D2D0-42B8-A5BC-A0B7C0218730}" srcOrd="1" destOrd="0" presId="urn:microsoft.com/office/officeart/2005/8/layout/vProcess5"/>
    <dgm:cxn modelId="{E1C0DA33-EF84-4D9D-A1EA-5D1E81C34536}" type="presOf" srcId="{AE245699-1CD1-4B66-9660-16860693F33B}" destId="{4D72CD4C-99E7-4002-8667-5CE5679C85DF}" srcOrd="0" destOrd="0" presId="urn:microsoft.com/office/officeart/2005/8/layout/vProcess5"/>
    <dgm:cxn modelId="{7133DB79-9ACC-4867-98E9-C713EAF89FE8}" type="presOf" srcId="{7EF72324-B327-4B77-8FAB-3AB15C852881}" destId="{4B737E68-D0DC-41E7-99FF-46D1916AF12C}" srcOrd="0" destOrd="0" presId="urn:microsoft.com/office/officeart/2005/8/layout/vProcess5"/>
    <dgm:cxn modelId="{3683F1A1-F068-478E-9CA7-259CB8BC1738}" type="presOf" srcId="{8F439A44-8A68-4DAF-B759-B7EEB199E0C6}" destId="{B165D147-E66A-4AD6-91AF-349C1EBF9685}" srcOrd="0" destOrd="0" presId="urn:microsoft.com/office/officeart/2005/8/layout/vProcess5"/>
    <dgm:cxn modelId="{18324BBE-F93D-41A9-AA7D-FD7CFB258674}" srcId="{EF2AF12F-DA9A-4739-852D-5BFE5F223A1A}" destId="{1C7CDD6F-A297-4A15-82D7-00842DC82DE0}" srcOrd="2" destOrd="0" parTransId="{601D11A4-EB97-4DC9-87C4-F74DC673E9E7}" sibTransId="{525C40BF-0322-4ADE-AFF8-96D5166D482D}"/>
    <dgm:cxn modelId="{2259DBC8-9EE0-40E8-8378-0DA1EDC4FE44}" srcId="{EF2AF12F-DA9A-4739-852D-5BFE5F223A1A}" destId="{AE245699-1CD1-4B66-9660-16860693F33B}" srcOrd="0" destOrd="0" parTransId="{EA6E12F0-6A6C-4A5F-B17A-25080C6D808D}" sibTransId="{8F439A44-8A68-4DAF-B759-B7EEB199E0C6}"/>
    <dgm:cxn modelId="{30A9F2CE-673C-4E81-930C-167D4427ABF3}" type="presOf" srcId="{5DFC18C9-2665-42D5-A837-06E5AAC62FB5}" destId="{703E1479-4C3E-4BB9-9627-34612A3F24F0}" srcOrd="0" destOrd="0" presId="urn:microsoft.com/office/officeart/2005/8/layout/vProcess5"/>
    <dgm:cxn modelId="{A7BDBBD7-7623-4C23-825C-489D1E02C545}" type="presOf" srcId="{1C7CDD6F-A297-4A15-82D7-00842DC82DE0}" destId="{4EC0247F-9B7F-4B23-B5B6-676C71DF5952}" srcOrd="1" destOrd="0" presId="urn:microsoft.com/office/officeart/2005/8/layout/vProcess5"/>
    <dgm:cxn modelId="{61C6B3E9-03D3-49D9-961E-C1427FEEBDB5}" type="presOf" srcId="{1C7CDD6F-A297-4A15-82D7-00842DC82DE0}" destId="{914911FB-CCE6-45D4-A91D-EAB6E53F61DB}" srcOrd="0" destOrd="0" presId="urn:microsoft.com/office/officeart/2005/8/layout/vProcess5"/>
    <dgm:cxn modelId="{6519068C-6D90-403A-A393-520EBB1D1934}" type="presParOf" srcId="{007783CC-6CEA-4870-9DA2-ACA1C784D059}" destId="{89B5E3B0-1283-4DC2-A70F-3096289432F0}" srcOrd="0" destOrd="0" presId="urn:microsoft.com/office/officeart/2005/8/layout/vProcess5"/>
    <dgm:cxn modelId="{51A2461C-0985-4802-B719-3CE2AEF41D59}" type="presParOf" srcId="{007783CC-6CEA-4870-9DA2-ACA1C784D059}" destId="{4D72CD4C-99E7-4002-8667-5CE5679C85DF}" srcOrd="1" destOrd="0" presId="urn:microsoft.com/office/officeart/2005/8/layout/vProcess5"/>
    <dgm:cxn modelId="{0E4B0F34-6BB6-488A-8A3C-256F6C0691BB}" type="presParOf" srcId="{007783CC-6CEA-4870-9DA2-ACA1C784D059}" destId="{703E1479-4C3E-4BB9-9627-34612A3F24F0}" srcOrd="2" destOrd="0" presId="urn:microsoft.com/office/officeart/2005/8/layout/vProcess5"/>
    <dgm:cxn modelId="{43F18BE4-5F34-485C-A79A-AE71F3F8F812}" type="presParOf" srcId="{007783CC-6CEA-4870-9DA2-ACA1C784D059}" destId="{914911FB-CCE6-45D4-A91D-EAB6E53F61DB}" srcOrd="3" destOrd="0" presId="urn:microsoft.com/office/officeart/2005/8/layout/vProcess5"/>
    <dgm:cxn modelId="{E9024014-8826-4305-BA52-4517B10E9B9B}" type="presParOf" srcId="{007783CC-6CEA-4870-9DA2-ACA1C784D059}" destId="{B165D147-E66A-4AD6-91AF-349C1EBF9685}" srcOrd="4" destOrd="0" presId="urn:microsoft.com/office/officeart/2005/8/layout/vProcess5"/>
    <dgm:cxn modelId="{040F5113-F1BB-4DE5-BF6D-00838FD1726F}" type="presParOf" srcId="{007783CC-6CEA-4870-9DA2-ACA1C784D059}" destId="{4B737E68-D0DC-41E7-99FF-46D1916AF12C}" srcOrd="5" destOrd="0" presId="urn:microsoft.com/office/officeart/2005/8/layout/vProcess5"/>
    <dgm:cxn modelId="{AD2991E9-BB64-4913-BC1C-F499E7BF5ED8}" type="presParOf" srcId="{007783CC-6CEA-4870-9DA2-ACA1C784D059}" destId="{E450E31D-1564-4A97-A32F-6DD08FFB62FF}" srcOrd="6" destOrd="0" presId="urn:microsoft.com/office/officeart/2005/8/layout/vProcess5"/>
    <dgm:cxn modelId="{BB781087-121C-4E7B-ACF5-B2C28627A85A}" type="presParOf" srcId="{007783CC-6CEA-4870-9DA2-ACA1C784D059}" destId="{D48CBCCB-D2D0-42B8-A5BC-A0B7C0218730}" srcOrd="7" destOrd="0" presId="urn:microsoft.com/office/officeart/2005/8/layout/vProcess5"/>
    <dgm:cxn modelId="{D09CA857-C728-4476-91E7-DABC2084AA52}" type="presParOf" srcId="{007783CC-6CEA-4870-9DA2-ACA1C784D059}" destId="{4EC0247F-9B7F-4B23-B5B6-676C71DF595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473ACEC-B333-4CB8-B3E0-7709055CEA41}" type="doc">
      <dgm:prSet loTypeId="urn:microsoft.com/office/officeart/2005/8/layout/default#5" loCatId="list" qsTypeId="urn:microsoft.com/office/officeart/2005/8/quickstyle/simple5" qsCatId="simple" csTypeId="urn:microsoft.com/office/officeart/2005/8/colors/colorful2" csCatId="colorful" phldr="1"/>
      <dgm:spPr/>
      <dgm:t>
        <a:bodyPr/>
        <a:lstStyle/>
        <a:p>
          <a:endParaRPr lang="en-US"/>
        </a:p>
      </dgm:t>
    </dgm:pt>
    <dgm:pt modelId="{24382D45-F94A-4755-BF15-4607310B68DA}">
      <dgm:prSet/>
      <dgm:spPr/>
      <dgm:t>
        <a:bodyPr/>
        <a:lstStyle/>
        <a:p>
          <a:r>
            <a:rPr lang="it-IT" b="1" i="0" dirty="0"/>
            <a:t>TRA IL 5 ED IL 6 MAGGIO 1860 UN MIGLIAIO DI VOLONTARI GUIDATI DA GARIBALDI SALPARONO DALLO SCOGLIO DI QUARTO VICINO A GENOVA.</a:t>
          </a:r>
          <a:endParaRPr lang="en-US" b="1" dirty="0"/>
        </a:p>
      </dgm:t>
    </dgm:pt>
    <dgm:pt modelId="{8FF4E6F5-C040-4029-BB95-BF82D9E69118}" type="parTrans" cxnId="{2E95226C-78AC-4931-90E5-8E78AFD80F36}">
      <dgm:prSet/>
      <dgm:spPr/>
      <dgm:t>
        <a:bodyPr/>
        <a:lstStyle/>
        <a:p>
          <a:endParaRPr lang="en-US"/>
        </a:p>
      </dgm:t>
    </dgm:pt>
    <dgm:pt modelId="{ED7D767F-B5C4-4528-A3C9-F0FB9E3A89C4}" type="sibTrans" cxnId="{2E95226C-78AC-4931-90E5-8E78AFD80F36}">
      <dgm:prSet/>
      <dgm:spPr/>
      <dgm:t>
        <a:bodyPr/>
        <a:lstStyle/>
        <a:p>
          <a:endParaRPr lang="en-US"/>
        </a:p>
      </dgm:t>
    </dgm:pt>
    <dgm:pt modelId="{2965D2A7-D497-4F21-8211-A6D040DA72CE}">
      <dgm:prSet/>
      <dgm:spPr/>
      <dgm:t>
        <a:bodyPr/>
        <a:lstStyle/>
        <a:p>
          <a:r>
            <a:rPr lang="it-IT" b="1" i="0" dirty="0"/>
            <a:t>L’11 MAGGIO GIUNSERO A MARSALA E SUBITO SI SCONTRARONO CON LE TRUPPE BORBONICHE A  CALATAFIMI. IL SUCCESSO GARIBALDINO PERMISE LORO DI ENTRARE IN PALERMO.</a:t>
          </a:r>
          <a:endParaRPr lang="en-US" b="1" dirty="0"/>
        </a:p>
      </dgm:t>
    </dgm:pt>
    <dgm:pt modelId="{0AB6DB7C-B5D3-4BC1-AAA7-0CB424EB62F7}" type="parTrans" cxnId="{683F5811-DFA8-4178-A60D-BA9BCC38C51A}">
      <dgm:prSet/>
      <dgm:spPr/>
      <dgm:t>
        <a:bodyPr/>
        <a:lstStyle/>
        <a:p>
          <a:endParaRPr lang="en-US"/>
        </a:p>
      </dgm:t>
    </dgm:pt>
    <dgm:pt modelId="{F45BC704-375A-4407-881D-EC39E85206E4}" type="sibTrans" cxnId="{683F5811-DFA8-4178-A60D-BA9BCC38C51A}">
      <dgm:prSet/>
      <dgm:spPr/>
      <dgm:t>
        <a:bodyPr/>
        <a:lstStyle/>
        <a:p>
          <a:endParaRPr lang="en-US"/>
        </a:p>
      </dgm:t>
    </dgm:pt>
    <dgm:pt modelId="{02CD6C15-01F9-4B68-A072-AF4037D06B36}">
      <dgm:prSet/>
      <dgm:spPr/>
      <dgm:t>
        <a:bodyPr/>
        <a:lstStyle/>
        <a:p>
          <a:r>
            <a:rPr lang="it-IT" b="1" i="0" dirty="0"/>
            <a:t>DOPO QUESTA VITTORIA L’ESRCITO SI ARRICCHI’ DI VOLONTARI E CONTADINI  CHE VEDEVANO IN GARIBALDI IL SIMBOLO DELLA LIBERTA’DALL’OPPRESSORE.</a:t>
          </a:r>
          <a:endParaRPr lang="en-US" b="1" dirty="0"/>
        </a:p>
      </dgm:t>
    </dgm:pt>
    <dgm:pt modelId="{28BC81FD-F0CD-4778-A5E6-DDF7973E49BA}" type="parTrans" cxnId="{31B64A2E-FE51-4F1F-9B7F-6C3BA36ECA90}">
      <dgm:prSet/>
      <dgm:spPr/>
      <dgm:t>
        <a:bodyPr/>
        <a:lstStyle/>
        <a:p>
          <a:endParaRPr lang="en-US"/>
        </a:p>
      </dgm:t>
    </dgm:pt>
    <dgm:pt modelId="{B09745E2-5B85-44C2-BEC8-046173A70BB8}" type="sibTrans" cxnId="{31B64A2E-FE51-4F1F-9B7F-6C3BA36ECA90}">
      <dgm:prSet/>
      <dgm:spPr/>
      <dgm:t>
        <a:bodyPr/>
        <a:lstStyle/>
        <a:p>
          <a:endParaRPr lang="en-US"/>
        </a:p>
      </dgm:t>
    </dgm:pt>
    <dgm:pt modelId="{3798E12F-982B-47A3-9561-F9C7BE46220F}">
      <dgm:prSet/>
      <dgm:spPr/>
      <dgm:t>
        <a:bodyPr/>
        <a:lstStyle/>
        <a:p>
          <a:r>
            <a:rPr lang="it-IT" b="1" i="0" dirty="0"/>
            <a:t>IL 20 GIUGNO I MILLE SBARCARONO IN CALABRIA. IL 7 SETTEMBRE ENTRARONO IN NAPOLI. IL 1 OTTOBRE L’ESERCITO GARIBALDINO SCONFISSE I BORBONE SUL FIUME VOLTURNO.</a:t>
          </a:r>
          <a:endParaRPr lang="en-US" b="1" dirty="0"/>
        </a:p>
      </dgm:t>
    </dgm:pt>
    <dgm:pt modelId="{5ACB1C22-D956-473D-B66B-59D803F976A0}" type="parTrans" cxnId="{3C4C3CD2-BEA1-4C41-856C-80F5FF76136A}">
      <dgm:prSet/>
      <dgm:spPr/>
      <dgm:t>
        <a:bodyPr/>
        <a:lstStyle/>
        <a:p>
          <a:endParaRPr lang="en-US"/>
        </a:p>
      </dgm:t>
    </dgm:pt>
    <dgm:pt modelId="{B4398EBD-F138-40A7-8672-C278ACBAEAF7}" type="sibTrans" cxnId="{3C4C3CD2-BEA1-4C41-856C-80F5FF76136A}">
      <dgm:prSet/>
      <dgm:spPr/>
      <dgm:t>
        <a:bodyPr/>
        <a:lstStyle/>
        <a:p>
          <a:endParaRPr lang="en-US"/>
        </a:p>
      </dgm:t>
    </dgm:pt>
    <dgm:pt modelId="{8C324B29-C7E3-4146-9034-2CBD1A34123A}">
      <dgm:prSet/>
      <dgm:spPr/>
      <dgm:t>
        <a:bodyPr/>
        <a:lstStyle/>
        <a:p>
          <a:r>
            <a:rPr lang="it-IT" b="1" i="0" dirty="0"/>
            <a:t>IN 5 MESI L’ESERCITO GARIBALDINO </a:t>
          </a:r>
          <a:r>
            <a:rPr lang="it-IT" b="1" i="0"/>
            <a:t>AVEVA SCONFITTO UNA </a:t>
          </a:r>
          <a:r>
            <a:rPr lang="it-IT" b="1" i="0" dirty="0"/>
            <a:t>MONARCHIA SECOLARE FORTE  DI UN ESERCITO DI 100.000 SOLDATI.</a:t>
          </a:r>
          <a:endParaRPr lang="en-US" b="1" dirty="0"/>
        </a:p>
      </dgm:t>
    </dgm:pt>
    <dgm:pt modelId="{F1D73687-5C34-46CE-87DD-E56F8107C921}" type="parTrans" cxnId="{D2B0BC98-6DC1-41AE-8984-6292CD53C6A7}">
      <dgm:prSet/>
      <dgm:spPr/>
      <dgm:t>
        <a:bodyPr/>
        <a:lstStyle/>
        <a:p>
          <a:endParaRPr lang="en-US"/>
        </a:p>
      </dgm:t>
    </dgm:pt>
    <dgm:pt modelId="{A89CC4DB-0FB9-4C4F-908F-89747F65DB1C}" type="sibTrans" cxnId="{D2B0BC98-6DC1-41AE-8984-6292CD53C6A7}">
      <dgm:prSet/>
      <dgm:spPr/>
      <dgm:t>
        <a:bodyPr/>
        <a:lstStyle/>
        <a:p>
          <a:endParaRPr lang="en-US"/>
        </a:p>
      </dgm:t>
    </dgm:pt>
    <dgm:pt modelId="{5811D5FC-EB6F-4C9B-B74D-AEB2D19E4F0E}" type="pres">
      <dgm:prSet presAssocID="{6473ACEC-B333-4CB8-B3E0-7709055CEA41}" presName="diagram" presStyleCnt="0">
        <dgm:presLayoutVars>
          <dgm:dir/>
          <dgm:resizeHandles val="exact"/>
        </dgm:presLayoutVars>
      </dgm:prSet>
      <dgm:spPr/>
    </dgm:pt>
    <dgm:pt modelId="{59EDCB9B-910D-48FF-A8F3-47AFF5A51D3B}" type="pres">
      <dgm:prSet presAssocID="{24382D45-F94A-4755-BF15-4607310B68DA}" presName="node" presStyleLbl="node1" presStyleIdx="0" presStyleCnt="5">
        <dgm:presLayoutVars>
          <dgm:bulletEnabled val="1"/>
        </dgm:presLayoutVars>
      </dgm:prSet>
      <dgm:spPr/>
    </dgm:pt>
    <dgm:pt modelId="{A6E89131-F929-4268-8EDD-AB18BC3CC658}" type="pres">
      <dgm:prSet presAssocID="{ED7D767F-B5C4-4528-A3C9-F0FB9E3A89C4}" presName="sibTrans" presStyleCnt="0"/>
      <dgm:spPr/>
    </dgm:pt>
    <dgm:pt modelId="{D6F811DF-D07A-4556-832A-B15BAC8872CE}" type="pres">
      <dgm:prSet presAssocID="{2965D2A7-D497-4F21-8211-A6D040DA72CE}" presName="node" presStyleLbl="node1" presStyleIdx="1" presStyleCnt="5">
        <dgm:presLayoutVars>
          <dgm:bulletEnabled val="1"/>
        </dgm:presLayoutVars>
      </dgm:prSet>
      <dgm:spPr/>
    </dgm:pt>
    <dgm:pt modelId="{7EF9DAA3-2B22-4174-9B49-E0B87A527B31}" type="pres">
      <dgm:prSet presAssocID="{F45BC704-375A-4407-881D-EC39E85206E4}" presName="sibTrans" presStyleCnt="0"/>
      <dgm:spPr/>
    </dgm:pt>
    <dgm:pt modelId="{50CE23AE-4721-4CC7-AFAF-5865E22490E1}" type="pres">
      <dgm:prSet presAssocID="{02CD6C15-01F9-4B68-A072-AF4037D06B36}" presName="node" presStyleLbl="node1" presStyleIdx="2" presStyleCnt="5">
        <dgm:presLayoutVars>
          <dgm:bulletEnabled val="1"/>
        </dgm:presLayoutVars>
      </dgm:prSet>
      <dgm:spPr/>
    </dgm:pt>
    <dgm:pt modelId="{C243A023-8DE7-4BA1-84C3-697EAAA4E79A}" type="pres">
      <dgm:prSet presAssocID="{B09745E2-5B85-44C2-BEC8-046173A70BB8}" presName="sibTrans" presStyleCnt="0"/>
      <dgm:spPr/>
    </dgm:pt>
    <dgm:pt modelId="{98F056EC-622C-4C30-8FD0-56EDF35BB220}" type="pres">
      <dgm:prSet presAssocID="{3798E12F-982B-47A3-9561-F9C7BE46220F}" presName="node" presStyleLbl="node1" presStyleIdx="3" presStyleCnt="5">
        <dgm:presLayoutVars>
          <dgm:bulletEnabled val="1"/>
        </dgm:presLayoutVars>
      </dgm:prSet>
      <dgm:spPr/>
    </dgm:pt>
    <dgm:pt modelId="{07E76EE8-C68C-4685-92AD-B85C2D3DC996}" type="pres">
      <dgm:prSet presAssocID="{B4398EBD-F138-40A7-8672-C278ACBAEAF7}" presName="sibTrans" presStyleCnt="0"/>
      <dgm:spPr/>
    </dgm:pt>
    <dgm:pt modelId="{95F96572-4A7D-4888-89C0-DCF6F0663F04}" type="pres">
      <dgm:prSet presAssocID="{8C324B29-C7E3-4146-9034-2CBD1A34123A}" presName="node" presStyleLbl="node1" presStyleIdx="4" presStyleCnt="5">
        <dgm:presLayoutVars>
          <dgm:bulletEnabled val="1"/>
        </dgm:presLayoutVars>
      </dgm:prSet>
      <dgm:spPr/>
    </dgm:pt>
  </dgm:ptLst>
  <dgm:cxnLst>
    <dgm:cxn modelId="{683F5811-DFA8-4178-A60D-BA9BCC38C51A}" srcId="{6473ACEC-B333-4CB8-B3E0-7709055CEA41}" destId="{2965D2A7-D497-4F21-8211-A6D040DA72CE}" srcOrd="1" destOrd="0" parTransId="{0AB6DB7C-B5D3-4BC1-AAA7-0CB424EB62F7}" sibTransId="{F45BC704-375A-4407-881D-EC39E85206E4}"/>
    <dgm:cxn modelId="{08B52815-364A-4DC6-ADF0-94E73E17D448}" type="presOf" srcId="{24382D45-F94A-4755-BF15-4607310B68DA}" destId="{59EDCB9B-910D-48FF-A8F3-47AFF5A51D3B}" srcOrd="0" destOrd="0" presId="urn:microsoft.com/office/officeart/2005/8/layout/default#5"/>
    <dgm:cxn modelId="{31B64A2E-FE51-4F1F-9B7F-6C3BA36ECA90}" srcId="{6473ACEC-B333-4CB8-B3E0-7709055CEA41}" destId="{02CD6C15-01F9-4B68-A072-AF4037D06B36}" srcOrd="2" destOrd="0" parTransId="{28BC81FD-F0CD-4778-A5E6-DDF7973E49BA}" sibTransId="{B09745E2-5B85-44C2-BEC8-046173A70BB8}"/>
    <dgm:cxn modelId="{3624DE4E-08F4-4724-9AA9-A70EC948C9B0}" type="presOf" srcId="{3798E12F-982B-47A3-9561-F9C7BE46220F}" destId="{98F056EC-622C-4C30-8FD0-56EDF35BB220}" srcOrd="0" destOrd="0" presId="urn:microsoft.com/office/officeart/2005/8/layout/default#5"/>
    <dgm:cxn modelId="{1522FD69-EE99-4220-9E80-AD3C30B8BF58}" type="presOf" srcId="{8C324B29-C7E3-4146-9034-2CBD1A34123A}" destId="{95F96572-4A7D-4888-89C0-DCF6F0663F04}" srcOrd="0" destOrd="0" presId="urn:microsoft.com/office/officeart/2005/8/layout/default#5"/>
    <dgm:cxn modelId="{2E95226C-78AC-4931-90E5-8E78AFD80F36}" srcId="{6473ACEC-B333-4CB8-B3E0-7709055CEA41}" destId="{24382D45-F94A-4755-BF15-4607310B68DA}" srcOrd="0" destOrd="0" parTransId="{8FF4E6F5-C040-4029-BB95-BF82D9E69118}" sibTransId="{ED7D767F-B5C4-4528-A3C9-F0FB9E3A89C4}"/>
    <dgm:cxn modelId="{D2B0BC98-6DC1-41AE-8984-6292CD53C6A7}" srcId="{6473ACEC-B333-4CB8-B3E0-7709055CEA41}" destId="{8C324B29-C7E3-4146-9034-2CBD1A34123A}" srcOrd="4" destOrd="0" parTransId="{F1D73687-5C34-46CE-87DD-E56F8107C921}" sibTransId="{A89CC4DB-0FB9-4C4F-908F-89747F65DB1C}"/>
    <dgm:cxn modelId="{3E4909AD-A503-4581-AF53-91F88BA35428}" type="presOf" srcId="{02CD6C15-01F9-4B68-A072-AF4037D06B36}" destId="{50CE23AE-4721-4CC7-AFAF-5865E22490E1}" srcOrd="0" destOrd="0" presId="urn:microsoft.com/office/officeart/2005/8/layout/default#5"/>
    <dgm:cxn modelId="{A42BA2AD-E707-4793-97BB-C792AD151343}" type="presOf" srcId="{2965D2A7-D497-4F21-8211-A6D040DA72CE}" destId="{D6F811DF-D07A-4556-832A-B15BAC8872CE}" srcOrd="0" destOrd="0" presId="urn:microsoft.com/office/officeart/2005/8/layout/default#5"/>
    <dgm:cxn modelId="{3C4C3CD2-BEA1-4C41-856C-80F5FF76136A}" srcId="{6473ACEC-B333-4CB8-B3E0-7709055CEA41}" destId="{3798E12F-982B-47A3-9561-F9C7BE46220F}" srcOrd="3" destOrd="0" parTransId="{5ACB1C22-D956-473D-B66B-59D803F976A0}" sibTransId="{B4398EBD-F138-40A7-8672-C278ACBAEAF7}"/>
    <dgm:cxn modelId="{742B2FE5-94CE-41EF-9CD9-38761955C7DD}" type="presOf" srcId="{6473ACEC-B333-4CB8-B3E0-7709055CEA41}" destId="{5811D5FC-EB6F-4C9B-B74D-AEB2D19E4F0E}" srcOrd="0" destOrd="0" presId="urn:microsoft.com/office/officeart/2005/8/layout/default#5"/>
    <dgm:cxn modelId="{9BF8542B-77CE-4E15-AE2E-5AFA16FB8894}" type="presParOf" srcId="{5811D5FC-EB6F-4C9B-B74D-AEB2D19E4F0E}" destId="{59EDCB9B-910D-48FF-A8F3-47AFF5A51D3B}" srcOrd="0" destOrd="0" presId="urn:microsoft.com/office/officeart/2005/8/layout/default#5"/>
    <dgm:cxn modelId="{B6ABB8DA-35EF-456B-91BC-0B8D14568B00}" type="presParOf" srcId="{5811D5FC-EB6F-4C9B-B74D-AEB2D19E4F0E}" destId="{A6E89131-F929-4268-8EDD-AB18BC3CC658}" srcOrd="1" destOrd="0" presId="urn:microsoft.com/office/officeart/2005/8/layout/default#5"/>
    <dgm:cxn modelId="{663123F9-1280-4FE8-9D2F-6BDD00CD65E8}" type="presParOf" srcId="{5811D5FC-EB6F-4C9B-B74D-AEB2D19E4F0E}" destId="{D6F811DF-D07A-4556-832A-B15BAC8872CE}" srcOrd="2" destOrd="0" presId="urn:microsoft.com/office/officeart/2005/8/layout/default#5"/>
    <dgm:cxn modelId="{565CB058-4970-434D-9729-F972BBA98C31}" type="presParOf" srcId="{5811D5FC-EB6F-4C9B-B74D-AEB2D19E4F0E}" destId="{7EF9DAA3-2B22-4174-9B49-E0B87A527B31}" srcOrd="3" destOrd="0" presId="urn:microsoft.com/office/officeart/2005/8/layout/default#5"/>
    <dgm:cxn modelId="{403B7F13-E3FF-444A-AED7-B56601B5E7EE}" type="presParOf" srcId="{5811D5FC-EB6F-4C9B-B74D-AEB2D19E4F0E}" destId="{50CE23AE-4721-4CC7-AFAF-5865E22490E1}" srcOrd="4" destOrd="0" presId="urn:microsoft.com/office/officeart/2005/8/layout/default#5"/>
    <dgm:cxn modelId="{26132207-FF9F-4551-BAF9-8CCF96C23B84}" type="presParOf" srcId="{5811D5FC-EB6F-4C9B-B74D-AEB2D19E4F0E}" destId="{C243A023-8DE7-4BA1-84C3-697EAAA4E79A}" srcOrd="5" destOrd="0" presId="urn:microsoft.com/office/officeart/2005/8/layout/default#5"/>
    <dgm:cxn modelId="{E3410DDF-67FD-4369-B45F-BCD942C7ABE5}" type="presParOf" srcId="{5811D5FC-EB6F-4C9B-B74D-AEB2D19E4F0E}" destId="{98F056EC-622C-4C30-8FD0-56EDF35BB220}" srcOrd="6" destOrd="0" presId="urn:microsoft.com/office/officeart/2005/8/layout/default#5"/>
    <dgm:cxn modelId="{0A2C7FAA-342B-48D4-AD8B-A510E6669B18}" type="presParOf" srcId="{5811D5FC-EB6F-4C9B-B74D-AEB2D19E4F0E}" destId="{07E76EE8-C68C-4685-92AD-B85C2D3DC996}" srcOrd="7" destOrd="0" presId="urn:microsoft.com/office/officeart/2005/8/layout/default#5"/>
    <dgm:cxn modelId="{C6CC2383-4A93-4947-AE04-F0DFF585EDCE}" type="presParOf" srcId="{5811D5FC-EB6F-4C9B-B74D-AEB2D19E4F0E}" destId="{95F96572-4A7D-4888-89C0-DCF6F0663F04}" srcOrd="8"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5857243-44FD-40E1-BE63-A26EB6C0B34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E9C5801-4A1D-4CFE-81D4-2619DD090CCB}">
      <dgm:prSet/>
      <dgm:spPr/>
      <dgm:t>
        <a:bodyPr/>
        <a:lstStyle/>
        <a:p>
          <a:r>
            <a:rPr lang="it-IT" b="1"/>
            <a:t>Cavour a questo punto temeva che Garibaldi potesse varcare i confini dello Stato Pontificio suscitando reazioni negative in mezza Europa.</a:t>
          </a:r>
          <a:endParaRPr lang="en-US"/>
        </a:p>
      </dgm:t>
    </dgm:pt>
    <dgm:pt modelId="{A1EF6D7F-9D1C-4CAB-A400-B5FB53E12728}" type="parTrans" cxnId="{F32B7995-360D-454B-82CB-6391AC5EA56F}">
      <dgm:prSet/>
      <dgm:spPr/>
      <dgm:t>
        <a:bodyPr/>
        <a:lstStyle/>
        <a:p>
          <a:endParaRPr lang="en-US"/>
        </a:p>
      </dgm:t>
    </dgm:pt>
    <dgm:pt modelId="{6EA1C8E5-74CF-41E8-AADB-4F3531068365}" type="sibTrans" cxnId="{F32B7995-360D-454B-82CB-6391AC5EA56F}">
      <dgm:prSet/>
      <dgm:spPr/>
      <dgm:t>
        <a:bodyPr/>
        <a:lstStyle/>
        <a:p>
          <a:endParaRPr lang="en-US"/>
        </a:p>
      </dgm:t>
    </dgm:pt>
    <dgm:pt modelId="{F238DE54-B67D-4505-B411-744D0A72383B}">
      <dgm:prSet/>
      <dgm:spPr/>
      <dgm:t>
        <a:bodyPr/>
        <a:lstStyle/>
        <a:p>
          <a:r>
            <a:rPr lang="it-IT" b="1"/>
            <a:t>Inoltre i suoi successi avevano ridato fiato alle iniziative democratiche e repubblicane.</a:t>
          </a:r>
          <a:endParaRPr lang="en-US"/>
        </a:p>
      </dgm:t>
    </dgm:pt>
    <dgm:pt modelId="{3B1325C7-FBC9-4A90-AEFE-92A1EAF69D65}" type="parTrans" cxnId="{635386B6-CC43-450D-BA0A-71DAECA4C655}">
      <dgm:prSet/>
      <dgm:spPr/>
      <dgm:t>
        <a:bodyPr/>
        <a:lstStyle/>
        <a:p>
          <a:endParaRPr lang="en-US"/>
        </a:p>
      </dgm:t>
    </dgm:pt>
    <dgm:pt modelId="{DD5E12E8-506D-4E70-BA3B-6D2AB870985B}" type="sibTrans" cxnId="{635386B6-CC43-450D-BA0A-71DAECA4C655}">
      <dgm:prSet/>
      <dgm:spPr/>
      <dgm:t>
        <a:bodyPr/>
        <a:lstStyle/>
        <a:p>
          <a:endParaRPr lang="en-US"/>
        </a:p>
      </dgm:t>
    </dgm:pt>
    <dgm:pt modelId="{B6565F6A-C20A-4751-B897-EAF8CB817AD2}">
      <dgm:prSet/>
      <dgm:spPr/>
      <dgm:t>
        <a:bodyPr/>
        <a:lstStyle/>
        <a:p>
          <a:r>
            <a:rPr lang="it-IT" b="1"/>
            <a:t>Era dunque necessario che lo stato Sabaudo intervenisse per riprendere il controllo della situazione.</a:t>
          </a:r>
          <a:endParaRPr lang="en-US" dirty="0"/>
        </a:p>
      </dgm:t>
    </dgm:pt>
    <dgm:pt modelId="{F2BB0D8F-C366-482D-9CDE-2E2351D3BAED}" type="parTrans" cxnId="{64681FF4-E1FE-4568-900F-4F8DA7F65112}">
      <dgm:prSet/>
      <dgm:spPr/>
      <dgm:t>
        <a:bodyPr/>
        <a:lstStyle/>
        <a:p>
          <a:endParaRPr lang="en-US"/>
        </a:p>
      </dgm:t>
    </dgm:pt>
    <dgm:pt modelId="{32BEFCEA-600A-40C5-9A05-07F2D8B2FD0F}" type="sibTrans" cxnId="{64681FF4-E1FE-4568-900F-4F8DA7F65112}">
      <dgm:prSet/>
      <dgm:spPr/>
      <dgm:t>
        <a:bodyPr/>
        <a:lstStyle/>
        <a:p>
          <a:endParaRPr lang="en-US"/>
        </a:p>
      </dgm:t>
    </dgm:pt>
    <dgm:pt modelId="{04606056-791E-4E36-9E63-E574F583243C}">
      <dgm:prSet/>
      <dgm:spPr/>
      <dgm:t>
        <a:bodyPr/>
        <a:lstStyle/>
        <a:p>
          <a:r>
            <a:rPr lang="it-IT" b="1"/>
            <a:t>Vittorio Emanuele II si diresse dunque verso Teano dove incontrò  Garibaldi il quale rimise ogni potere e consegnò ogni sua conquista nelle mani del re. Era la fine di ottobre.</a:t>
          </a:r>
          <a:endParaRPr lang="en-US"/>
        </a:p>
      </dgm:t>
    </dgm:pt>
    <dgm:pt modelId="{1C325AA0-CB0C-4243-8D3A-E25E5A294092}" type="parTrans" cxnId="{6E6F3A96-F5CE-4682-B0B4-2E59CEE2FDBC}">
      <dgm:prSet/>
      <dgm:spPr/>
      <dgm:t>
        <a:bodyPr/>
        <a:lstStyle/>
        <a:p>
          <a:endParaRPr lang="en-US"/>
        </a:p>
      </dgm:t>
    </dgm:pt>
    <dgm:pt modelId="{317AA9AA-A4C3-467A-B1ED-8F16879576AA}" type="sibTrans" cxnId="{6E6F3A96-F5CE-4682-B0B4-2E59CEE2FDBC}">
      <dgm:prSet/>
      <dgm:spPr/>
      <dgm:t>
        <a:bodyPr/>
        <a:lstStyle/>
        <a:p>
          <a:endParaRPr lang="en-US"/>
        </a:p>
      </dgm:t>
    </dgm:pt>
    <dgm:pt modelId="{6159B02C-D984-4E71-871F-E78C397D1CEB}">
      <dgm:prSet/>
      <dgm:spPr/>
      <dgm:t>
        <a:bodyPr/>
        <a:lstStyle/>
        <a:p>
          <a:r>
            <a:rPr lang="it-IT" b="1"/>
            <a:t>Con due plebisciti le popolazioni del sud (21 ottobre) e poi quelle di Marche ed Umbria (4 novembre) approvarono l’annessione al Regno di Sardegna.</a:t>
          </a:r>
          <a:endParaRPr lang="en-US"/>
        </a:p>
      </dgm:t>
    </dgm:pt>
    <dgm:pt modelId="{A8CC8AB9-0CA7-4098-8781-93C24431F31C}" type="parTrans" cxnId="{81308450-E79F-4B8E-B541-E439ABF0D210}">
      <dgm:prSet/>
      <dgm:spPr/>
      <dgm:t>
        <a:bodyPr/>
        <a:lstStyle/>
        <a:p>
          <a:endParaRPr lang="en-US"/>
        </a:p>
      </dgm:t>
    </dgm:pt>
    <dgm:pt modelId="{88B8705F-0C9A-4113-9D5D-D197D28CA8F3}" type="sibTrans" cxnId="{81308450-E79F-4B8E-B541-E439ABF0D210}">
      <dgm:prSet/>
      <dgm:spPr/>
      <dgm:t>
        <a:bodyPr/>
        <a:lstStyle/>
        <a:p>
          <a:endParaRPr lang="en-US"/>
        </a:p>
      </dgm:t>
    </dgm:pt>
    <dgm:pt modelId="{AEBF2D99-66B1-4E2A-A1A1-53CE89101FF1}" type="pres">
      <dgm:prSet presAssocID="{55857243-44FD-40E1-BE63-A26EB6C0B342}" presName="linear" presStyleCnt="0">
        <dgm:presLayoutVars>
          <dgm:animLvl val="lvl"/>
          <dgm:resizeHandles val="exact"/>
        </dgm:presLayoutVars>
      </dgm:prSet>
      <dgm:spPr/>
    </dgm:pt>
    <dgm:pt modelId="{FEDD254A-E287-4EDB-9473-C9796E854B0B}" type="pres">
      <dgm:prSet presAssocID="{2E9C5801-4A1D-4CFE-81D4-2619DD090CCB}" presName="parentText" presStyleLbl="node1" presStyleIdx="0" presStyleCnt="5">
        <dgm:presLayoutVars>
          <dgm:chMax val="0"/>
          <dgm:bulletEnabled val="1"/>
        </dgm:presLayoutVars>
      </dgm:prSet>
      <dgm:spPr/>
    </dgm:pt>
    <dgm:pt modelId="{800F04E3-15E8-422F-8A24-D03E4E8DA6DE}" type="pres">
      <dgm:prSet presAssocID="{6EA1C8E5-74CF-41E8-AADB-4F3531068365}" presName="spacer" presStyleCnt="0"/>
      <dgm:spPr/>
    </dgm:pt>
    <dgm:pt modelId="{A5D7DEA3-8063-40D9-AD6F-E44F04279DCD}" type="pres">
      <dgm:prSet presAssocID="{F238DE54-B67D-4505-B411-744D0A72383B}" presName="parentText" presStyleLbl="node1" presStyleIdx="1" presStyleCnt="5">
        <dgm:presLayoutVars>
          <dgm:chMax val="0"/>
          <dgm:bulletEnabled val="1"/>
        </dgm:presLayoutVars>
      </dgm:prSet>
      <dgm:spPr/>
    </dgm:pt>
    <dgm:pt modelId="{E62C293A-D7D5-4728-998F-84A472E34E16}" type="pres">
      <dgm:prSet presAssocID="{DD5E12E8-506D-4E70-BA3B-6D2AB870985B}" presName="spacer" presStyleCnt="0"/>
      <dgm:spPr/>
    </dgm:pt>
    <dgm:pt modelId="{7686E7D5-3882-4ACA-9F6B-E2DB2688BCD7}" type="pres">
      <dgm:prSet presAssocID="{B6565F6A-C20A-4751-B897-EAF8CB817AD2}" presName="parentText" presStyleLbl="node1" presStyleIdx="2" presStyleCnt="5">
        <dgm:presLayoutVars>
          <dgm:chMax val="0"/>
          <dgm:bulletEnabled val="1"/>
        </dgm:presLayoutVars>
      </dgm:prSet>
      <dgm:spPr/>
    </dgm:pt>
    <dgm:pt modelId="{F87F88C3-71F7-4B5A-8CCB-CB446550BA34}" type="pres">
      <dgm:prSet presAssocID="{32BEFCEA-600A-40C5-9A05-07F2D8B2FD0F}" presName="spacer" presStyleCnt="0"/>
      <dgm:spPr/>
    </dgm:pt>
    <dgm:pt modelId="{9DCB0B12-470C-4C31-ADB1-3C266EB2F7B4}" type="pres">
      <dgm:prSet presAssocID="{04606056-791E-4E36-9E63-E574F583243C}" presName="parentText" presStyleLbl="node1" presStyleIdx="3" presStyleCnt="5">
        <dgm:presLayoutVars>
          <dgm:chMax val="0"/>
          <dgm:bulletEnabled val="1"/>
        </dgm:presLayoutVars>
      </dgm:prSet>
      <dgm:spPr/>
    </dgm:pt>
    <dgm:pt modelId="{7C611482-A8A6-41D9-8407-47A9B456C243}" type="pres">
      <dgm:prSet presAssocID="{317AA9AA-A4C3-467A-B1ED-8F16879576AA}" presName="spacer" presStyleCnt="0"/>
      <dgm:spPr/>
    </dgm:pt>
    <dgm:pt modelId="{46C1D7CA-D8F9-4A9B-8C67-CE1AECDF5037}" type="pres">
      <dgm:prSet presAssocID="{6159B02C-D984-4E71-871F-E78C397D1CEB}" presName="parentText" presStyleLbl="node1" presStyleIdx="4" presStyleCnt="5">
        <dgm:presLayoutVars>
          <dgm:chMax val="0"/>
          <dgm:bulletEnabled val="1"/>
        </dgm:presLayoutVars>
      </dgm:prSet>
      <dgm:spPr/>
    </dgm:pt>
  </dgm:ptLst>
  <dgm:cxnLst>
    <dgm:cxn modelId="{7E10DB15-0417-4D02-8CCF-7DFEE4B21437}" type="presOf" srcId="{04606056-791E-4E36-9E63-E574F583243C}" destId="{9DCB0B12-470C-4C31-ADB1-3C266EB2F7B4}" srcOrd="0" destOrd="0" presId="urn:microsoft.com/office/officeart/2005/8/layout/vList2"/>
    <dgm:cxn modelId="{14D2AC1B-420F-4E2A-9267-5F0887C43FC9}" type="presOf" srcId="{2E9C5801-4A1D-4CFE-81D4-2619DD090CCB}" destId="{FEDD254A-E287-4EDB-9473-C9796E854B0B}" srcOrd="0" destOrd="0" presId="urn:microsoft.com/office/officeart/2005/8/layout/vList2"/>
    <dgm:cxn modelId="{81308450-E79F-4B8E-B541-E439ABF0D210}" srcId="{55857243-44FD-40E1-BE63-A26EB6C0B342}" destId="{6159B02C-D984-4E71-871F-E78C397D1CEB}" srcOrd="4" destOrd="0" parTransId="{A8CC8AB9-0CA7-4098-8781-93C24431F31C}" sibTransId="{88B8705F-0C9A-4113-9D5D-D197D28CA8F3}"/>
    <dgm:cxn modelId="{487BD064-E101-44BD-B36F-E199FD41BD92}" type="presOf" srcId="{55857243-44FD-40E1-BE63-A26EB6C0B342}" destId="{AEBF2D99-66B1-4E2A-A1A1-53CE89101FF1}" srcOrd="0" destOrd="0" presId="urn:microsoft.com/office/officeart/2005/8/layout/vList2"/>
    <dgm:cxn modelId="{597C877B-1BF2-40F0-A092-0FD699E2DF1C}" type="presOf" srcId="{B6565F6A-C20A-4751-B897-EAF8CB817AD2}" destId="{7686E7D5-3882-4ACA-9F6B-E2DB2688BCD7}" srcOrd="0" destOrd="0" presId="urn:microsoft.com/office/officeart/2005/8/layout/vList2"/>
    <dgm:cxn modelId="{56247093-4820-4A03-94CA-986211DD0069}" type="presOf" srcId="{6159B02C-D984-4E71-871F-E78C397D1CEB}" destId="{46C1D7CA-D8F9-4A9B-8C67-CE1AECDF5037}" srcOrd="0" destOrd="0" presId="urn:microsoft.com/office/officeart/2005/8/layout/vList2"/>
    <dgm:cxn modelId="{F32B7995-360D-454B-82CB-6391AC5EA56F}" srcId="{55857243-44FD-40E1-BE63-A26EB6C0B342}" destId="{2E9C5801-4A1D-4CFE-81D4-2619DD090CCB}" srcOrd="0" destOrd="0" parTransId="{A1EF6D7F-9D1C-4CAB-A400-B5FB53E12728}" sibTransId="{6EA1C8E5-74CF-41E8-AADB-4F3531068365}"/>
    <dgm:cxn modelId="{6E6F3A96-F5CE-4682-B0B4-2E59CEE2FDBC}" srcId="{55857243-44FD-40E1-BE63-A26EB6C0B342}" destId="{04606056-791E-4E36-9E63-E574F583243C}" srcOrd="3" destOrd="0" parTransId="{1C325AA0-CB0C-4243-8D3A-E25E5A294092}" sibTransId="{317AA9AA-A4C3-467A-B1ED-8F16879576AA}"/>
    <dgm:cxn modelId="{635386B6-CC43-450D-BA0A-71DAECA4C655}" srcId="{55857243-44FD-40E1-BE63-A26EB6C0B342}" destId="{F238DE54-B67D-4505-B411-744D0A72383B}" srcOrd="1" destOrd="0" parTransId="{3B1325C7-FBC9-4A90-AEFE-92A1EAF69D65}" sibTransId="{DD5E12E8-506D-4E70-BA3B-6D2AB870985B}"/>
    <dgm:cxn modelId="{4D7FD4C8-E264-4224-985A-50F4E6794198}" type="presOf" srcId="{F238DE54-B67D-4505-B411-744D0A72383B}" destId="{A5D7DEA3-8063-40D9-AD6F-E44F04279DCD}" srcOrd="0" destOrd="0" presId="urn:microsoft.com/office/officeart/2005/8/layout/vList2"/>
    <dgm:cxn modelId="{64681FF4-E1FE-4568-900F-4F8DA7F65112}" srcId="{55857243-44FD-40E1-BE63-A26EB6C0B342}" destId="{B6565F6A-C20A-4751-B897-EAF8CB817AD2}" srcOrd="2" destOrd="0" parTransId="{F2BB0D8F-C366-482D-9CDE-2E2351D3BAED}" sibTransId="{32BEFCEA-600A-40C5-9A05-07F2D8B2FD0F}"/>
    <dgm:cxn modelId="{E2A2362A-EBAC-40A6-B626-FB41A809162C}" type="presParOf" srcId="{AEBF2D99-66B1-4E2A-A1A1-53CE89101FF1}" destId="{FEDD254A-E287-4EDB-9473-C9796E854B0B}" srcOrd="0" destOrd="0" presId="urn:microsoft.com/office/officeart/2005/8/layout/vList2"/>
    <dgm:cxn modelId="{3997F1B2-DCC2-4791-8313-91183621EBFC}" type="presParOf" srcId="{AEBF2D99-66B1-4E2A-A1A1-53CE89101FF1}" destId="{800F04E3-15E8-422F-8A24-D03E4E8DA6DE}" srcOrd="1" destOrd="0" presId="urn:microsoft.com/office/officeart/2005/8/layout/vList2"/>
    <dgm:cxn modelId="{F3612347-1328-4142-A19F-A3FFE903A14B}" type="presParOf" srcId="{AEBF2D99-66B1-4E2A-A1A1-53CE89101FF1}" destId="{A5D7DEA3-8063-40D9-AD6F-E44F04279DCD}" srcOrd="2" destOrd="0" presId="urn:microsoft.com/office/officeart/2005/8/layout/vList2"/>
    <dgm:cxn modelId="{1686D70E-CF46-4647-95A8-E29DF11D613B}" type="presParOf" srcId="{AEBF2D99-66B1-4E2A-A1A1-53CE89101FF1}" destId="{E62C293A-D7D5-4728-998F-84A472E34E16}" srcOrd="3" destOrd="0" presId="urn:microsoft.com/office/officeart/2005/8/layout/vList2"/>
    <dgm:cxn modelId="{62A6B9B9-93C8-4C7D-9944-FDC0180E1BA3}" type="presParOf" srcId="{AEBF2D99-66B1-4E2A-A1A1-53CE89101FF1}" destId="{7686E7D5-3882-4ACA-9F6B-E2DB2688BCD7}" srcOrd="4" destOrd="0" presId="urn:microsoft.com/office/officeart/2005/8/layout/vList2"/>
    <dgm:cxn modelId="{0A85360E-BDE5-4B35-A3ED-5D367F134F97}" type="presParOf" srcId="{AEBF2D99-66B1-4E2A-A1A1-53CE89101FF1}" destId="{F87F88C3-71F7-4B5A-8CCB-CB446550BA34}" srcOrd="5" destOrd="0" presId="urn:microsoft.com/office/officeart/2005/8/layout/vList2"/>
    <dgm:cxn modelId="{2593A984-B50C-4DC5-ADB5-7C0E95E19B25}" type="presParOf" srcId="{AEBF2D99-66B1-4E2A-A1A1-53CE89101FF1}" destId="{9DCB0B12-470C-4C31-ADB1-3C266EB2F7B4}" srcOrd="6" destOrd="0" presId="urn:microsoft.com/office/officeart/2005/8/layout/vList2"/>
    <dgm:cxn modelId="{EE9EA215-249F-4A87-A33E-D61668ACF504}" type="presParOf" srcId="{AEBF2D99-66B1-4E2A-A1A1-53CE89101FF1}" destId="{7C611482-A8A6-41D9-8407-47A9B456C243}" srcOrd="7" destOrd="0" presId="urn:microsoft.com/office/officeart/2005/8/layout/vList2"/>
    <dgm:cxn modelId="{9C2A89A7-AF73-4395-8FDD-D3C43D5FF23F}" type="presParOf" srcId="{AEBF2D99-66B1-4E2A-A1A1-53CE89101FF1}" destId="{46C1D7CA-D8F9-4A9B-8C67-CE1AECDF503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4B010-FDB6-405E-9CA9-0C9FABC15EDF}" type="doc">
      <dgm:prSet loTypeId="urn:microsoft.com/office/officeart/2005/8/layout/process4" loCatId="process" qsTypeId="urn:microsoft.com/office/officeart/2005/8/quickstyle/simple3" qsCatId="simple" csTypeId="urn:microsoft.com/office/officeart/2005/8/colors/colorful5" csCatId="colorful"/>
      <dgm:spPr/>
      <dgm:t>
        <a:bodyPr/>
        <a:lstStyle/>
        <a:p>
          <a:endParaRPr lang="en-US"/>
        </a:p>
      </dgm:t>
    </dgm:pt>
    <dgm:pt modelId="{CC0D3107-DD92-487B-9EB5-2B0F0D65E2F9}">
      <dgm:prSet/>
      <dgm:spPr/>
      <dgm:t>
        <a:bodyPr/>
        <a:lstStyle/>
        <a:p>
          <a:r>
            <a:rPr lang="it-IT" b="0" i="0"/>
            <a:t>TALE IDEA POGGIAVA SU UNA COSTRUZIONE STORICA  MORALE, SPIRITUALE E CULTURALE, slegata  da ogni fondamento di origine etnica o territoriale. </a:t>
          </a:r>
          <a:endParaRPr lang="en-US"/>
        </a:p>
      </dgm:t>
    </dgm:pt>
    <dgm:pt modelId="{5BBD96E7-42E7-43DF-8344-B568CE7CD431}" type="parTrans" cxnId="{7FA017EC-C076-4B8C-9DCA-7551DAEA2FE2}">
      <dgm:prSet/>
      <dgm:spPr/>
      <dgm:t>
        <a:bodyPr/>
        <a:lstStyle/>
        <a:p>
          <a:endParaRPr lang="en-US"/>
        </a:p>
      </dgm:t>
    </dgm:pt>
    <dgm:pt modelId="{7C997F1D-8ED0-4010-BA7B-B5441AE39A7F}" type="sibTrans" cxnId="{7FA017EC-C076-4B8C-9DCA-7551DAEA2FE2}">
      <dgm:prSet/>
      <dgm:spPr/>
      <dgm:t>
        <a:bodyPr/>
        <a:lstStyle/>
        <a:p>
          <a:endParaRPr lang="en-US"/>
        </a:p>
      </dgm:t>
    </dgm:pt>
    <dgm:pt modelId="{B539176A-6274-4873-B283-D0186012C21A}">
      <dgm:prSet/>
      <dgm:spPr/>
      <dgm:t>
        <a:bodyPr/>
        <a:lstStyle/>
        <a:p>
          <a:r>
            <a:rPr lang="it-IT" b="0" i="0"/>
            <a:t>Pur divisi sul percorso  politico che avrebbe dovuto portare all’unificazione e sulle forme che lo stato avrebbe dovuto assumere essi si riconoscevano nell’idea di una libera associazione di individui accomunati dal sentimento di una  PATRIA COMUNE,  che sgorgava da valori condivisi.</a:t>
          </a:r>
          <a:endParaRPr lang="en-US"/>
        </a:p>
      </dgm:t>
    </dgm:pt>
    <dgm:pt modelId="{F419F0CA-C567-4DDE-BE0B-2158D1920D26}" type="parTrans" cxnId="{AC04B3C3-E177-46DD-B6C3-D49E6C20C78D}">
      <dgm:prSet/>
      <dgm:spPr/>
      <dgm:t>
        <a:bodyPr/>
        <a:lstStyle/>
        <a:p>
          <a:endParaRPr lang="en-US"/>
        </a:p>
      </dgm:t>
    </dgm:pt>
    <dgm:pt modelId="{EAFBAB82-BFCF-4FEE-BE60-64D6CDB8B25F}" type="sibTrans" cxnId="{AC04B3C3-E177-46DD-B6C3-D49E6C20C78D}">
      <dgm:prSet/>
      <dgm:spPr/>
      <dgm:t>
        <a:bodyPr/>
        <a:lstStyle/>
        <a:p>
          <a:endParaRPr lang="en-US"/>
        </a:p>
      </dgm:t>
    </dgm:pt>
    <dgm:pt modelId="{D0299902-DAA9-4F3B-8803-EDF6ADA968BC}" type="pres">
      <dgm:prSet presAssocID="{9EF4B010-FDB6-405E-9CA9-0C9FABC15EDF}" presName="Name0" presStyleCnt="0">
        <dgm:presLayoutVars>
          <dgm:dir/>
          <dgm:animLvl val="lvl"/>
          <dgm:resizeHandles val="exact"/>
        </dgm:presLayoutVars>
      </dgm:prSet>
      <dgm:spPr/>
    </dgm:pt>
    <dgm:pt modelId="{928C5263-077D-47FD-8781-483CE77A5E65}" type="pres">
      <dgm:prSet presAssocID="{B539176A-6274-4873-B283-D0186012C21A}" presName="boxAndChildren" presStyleCnt="0"/>
      <dgm:spPr/>
    </dgm:pt>
    <dgm:pt modelId="{A5CB24D3-0A8B-45F5-BD8A-33EF68AEB711}" type="pres">
      <dgm:prSet presAssocID="{B539176A-6274-4873-B283-D0186012C21A}" presName="parentTextBox" presStyleLbl="node1" presStyleIdx="0" presStyleCnt="2"/>
      <dgm:spPr/>
    </dgm:pt>
    <dgm:pt modelId="{2BDE7828-C898-4423-8E29-CF2452B213F8}" type="pres">
      <dgm:prSet presAssocID="{7C997F1D-8ED0-4010-BA7B-B5441AE39A7F}" presName="sp" presStyleCnt="0"/>
      <dgm:spPr/>
    </dgm:pt>
    <dgm:pt modelId="{CE42B258-305F-45AA-B272-84980B743BC8}" type="pres">
      <dgm:prSet presAssocID="{CC0D3107-DD92-487B-9EB5-2B0F0D65E2F9}" presName="arrowAndChildren" presStyleCnt="0"/>
      <dgm:spPr/>
    </dgm:pt>
    <dgm:pt modelId="{9868326C-0C25-4CB7-AE59-C2335B58BE01}" type="pres">
      <dgm:prSet presAssocID="{CC0D3107-DD92-487B-9EB5-2B0F0D65E2F9}" presName="parentTextArrow" presStyleLbl="node1" presStyleIdx="1" presStyleCnt="2"/>
      <dgm:spPr/>
    </dgm:pt>
  </dgm:ptLst>
  <dgm:cxnLst>
    <dgm:cxn modelId="{A602AEBC-2146-4B41-9D6E-27018EF572C6}" type="presOf" srcId="{9EF4B010-FDB6-405E-9CA9-0C9FABC15EDF}" destId="{D0299902-DAA9-4F3B-8803-EDF6ADA968BC}" srcOrd="0" destOrd="0" presId="urn:microsoft.com/office/officeart/2005/8/layout/process4"/>
    <dgm:cxn modelId="{AC04B3C3-E177-46DD-B6C3-D49E6C20C78D}" srcId="{9EF4B010-FDB6-405E-9CA9-0C9FABC15EDF}" destId="{B539176A-6274-4873-B283-D0186012C21A}" srcOrd="1" destOrd="0" parTransId="{F419F0CA-C567-4DDE-BE0B-2158D1920D26}" sibTransId="{EAFBAB82-BFCF-4FEE-BE60-64D6CDB8B25F}"/>
    <dgm:cxn modelId="{7FA017EC-C076-4B8C-9DCA-7551DAEA2FE2}" srcId="{9EF4B010-FDB6-405E-9CA9-0C9FABC15EDF}" destId="{CC0D3107-DD92-487B-9EB5-2B0F0D65E2F9}" srcOrd="0" destOrd="0" parTransId="{5BBD96E7-42E7-43DF-8344-B568CE7CD431}" sibTransId="{7C997F1D-8ED0-4010-BA7B-B5441AE39A7F}"/>
    <dgm:cxn modelId="{51A0CAF2-8BB3-44BE-A99F-5BD384EF14E9}" type="presOf" srcId="{B539176A-6274-4873-B283-D0186012C21A}" destId="{A5CB24D3-0A8B-45F5-BD8A-33EF68AEB711}" srcOrd="0" destOrd="0" presId="urn:microsoft.com/office/officeart/2005/8/layout/process4"/>
    <dgm:cxn modelId="{F02B85FF-2A5D-493B-8929-B43557FAD4D2}" type="presOf" srcId="{CC0D3107-DD92-487B-9EB5-2B0F0D65E2F9}" destId="{9868326C-0C25-4CB7-AE59-C2335B58BE01}" srcOrd="0" destOrd="0" presId="urn:microsoft.com/office/officeart/2005/8/layout/process4"/>
    <dgm:cxn modelId="{5C27ACEF-24C9-47B8-8428-437EF390EE5B}" type="presParOf" srcId="{D0299902-DAA9-4F3B-8803-EDF6ADA968BC}" destId="{928C5263-077D-47FD-8781-483CE77A5E65}" srcOrd="0" destOrd="0" presId="urn:microsoft.com/office/officeart/2005/8/layout/process4"/>
    <dgm:cxn modelId="{2CA08515-EDEF-4679-9D4C-B3B03851E5DF}" type="presParOf" srcId="{928C5263-077D-47FD-8781-483CE77A5E65}" destId="{A5CB24D3-0A8B-45F5-BD8A-33EF68AEB711}" srcOrd="0" destOrd="0" presId="urn:microsoft.com/office/officeart/2005/8/layout/process4"/>
    <dgm:cxn modelId="{A3C55786-D52B-471B-AC83-1F1BB352A20A}" type="presParOf" srcId="{D0299902-DAA9-4F3B-8803-EDF6ADA968BC}" destId="{2BDE7828-C898-4423-8E29-CF2452B213F8}" srcOrd="1" destOrd="0" presId="urn:microsoft.com/office/officeart/2005/8/layout/process4"/>
    <dgm:cxn modelId="{FEDECD80-0AD6-4FE6-9B39-BA9424EA0617}" type="presParOf" srcId="{D0299902-DAA9-4F3B-8803-EDF6ADA968BC}" destId="{CE42B258-305F-45AA-B272-84980B743BC8}" srcOrd="2" destOrd="0" presId="urn:microsoft.com/office/officeart/2005/8/layout/process4"/>
    <dgm:cxn modelId="{C35ABA3A-F3EC-41F4-A6A7-EE6C6C92CF6A}" type="presParOf" srcId="{CE42B258-305F-45AA-B272-84980B743BC8}" destId="{9868326C-0C25-4CB7-AE59-C2335B58BE0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172B6-E681-4208-AB03-171B4F7A6247}" type="doc">
      <dgm:prSet loTypeId="urn:microsoft.com/office/officeart/2005/8/layout/default#1" loCatId="list" qsTypeId="urn:microsoft.com/office/officeart/2005/8/quickstyle/simple3" qsCatId="simple" csTypeId="urn:microsoft.com/office/officeart/2005/8/colors/accent4_2" csCatId="accent4"/>
      <dgm:spPr/>
      <dgm:t>
        <a:bodyPr/>
        <a:lstStyle/>
        <a:p>
          <a:endParaRPr lang="en-US"/>
        </a:p>
      </dgm:t>
    </dgm:pt>
    <dgm:pt modelId="{8FB27E3F-596B-4F91-ADCE-DF17E26E91F6}">
      <dgm:prSet/>
      <dgm:spPr/>
      <dgm:t>
        <a:bodyPr/>
        <a:lstStyle/>
        <a:p>
          <a:r>
            <a:rPr lang="it-IT" b="0" i="0"/>
            <a:t>La realizzazione di questo obiettivo storico era considerata lo strumento indispensabile per ottenere il progresso economico.</a:t>
          </a:r>
          <a:endParaRPr lang="en-US"/>
        </a:p>
      </dgm:t>
    </dgm:pt>
    <dgm:pt modelId="{9539B76C-D1BB-4752-8322-92B7E72C92D3}" type="parTrans" cxnId="{020309C3-1AD5-4386-830C-4AFEA3B7D922}">
      <dgm:prSet/>
      <dgm:spPr/>
      <dgm:t>
        <a:bodyPr/>
        <a:lstStyle/>
        <a:p>
          <a:endParaRPr lang="en-US"/>
        </a:p>
      </dgm:t>
    </dgm:pt>
    <dgm:pt modelId="{3D66A70A-1083-435E-9AFF-81CF0C8D2C91}" type="sibTrans" cxnId="{020309C3-1AD5-4386-830C-4AFEA3B7D922}">
      <dgm:prSet/>
      <dgm:spPr/>
      <dgm:t>
        <a:bodyPr/>
        <a:lstStyle/>
        <a:p>
          <a:endParaRPr lang="en-US"/>
        </a:p>
      </dgm:t>
    </dgm:pt>
    <dgm:pt modelId="{6939D539-5543-4488-82D7-AF1E85506293}">
      <dgm:prSet/>
      <dgm:spPr/>
      <dgm:t>
        <a:bodyPr/>
        <a:lstStyle/>
        <a:p>
          <a:r>
            <a:rPr lang="it-IT" b="0" i="0"/>
            <a:t>L’economia italiana aveva infatti conosciuto, soprattutto in Piemonte e Lombardia un notevole sviluppo e si era formato un tessuto di  istituzioni bancarie e finanziarie.</a:t>
          </a:r>
          <a:endParaRPr lang="en-US"/>
        </a:p>
      </dgm:t>
    </dgm:pt>
    <dgm:pt modelId="{B6577C83-50A0-4872-BDD6-6F821B8767A8}" type="parTrans" cxnId="{8F751CAF-D7F7-4D97-9A7C-C3E06B9BFEAC}">
      <dgm:prSet/>
      <dgm:spPr/>
      <dgm:t>
        <a:bodyPr/>
        <a:lstStyle/>
        <a:p>
          <a:endParaRPr lang="en-US"/>
        </a:p>
      </dgm:t>
    </dgm:pt>
    <dgm:pt modelId="{BA7F06E0-F928-4A88-BD7F-270404FA2850}" type="sibTrans" cxnId="{8F751CAF-D7F7-4D97-9A7C-C3E06B9BFEAC}">
      <dgm:prSet/>
      <dgm:spPr/>
      <dgm:t>
        <a:bodyPr/>
        <a:lstStyle/>
        <a:p>
          <a:endParaRPr lang="en-US"/>
        </a:p>
      </dgm:t>
    </dgm:pt>
    <dgm:pt modelId="{82134B1E-FBA4-47D2-997D-F97DF5051EAF}">
      <dgm:prSet/>
      <dgm:spPr/>
      <dgm:t>
        <a:bodyPr/>
        <a:lstStyle/>
        <a:p>
          <a:r>
            <a:rPr lang="it-IT" b="0" i="0"/>
            <a:t>Questa situazione aveva evidenziato quanto la dominazione straniera frenasse lo sviluppo economico delle zone assoggettate.</a:t>
          </a:r>
          <a:endParaRPr lang="en-US"/>
        </a:p>
      </dgm:t>
    </dgm:pt>
    <dgm:pt modelId="{F8FD3B85-EC12-41FA-B9FC-D42B9BE3563F}" type="parTrans" cxnId="{01BFE7AF-3F8C-4D2C-B6D0-BAE0E1A6EE50}">
      <dgm:prSet/>
      <dgm:spPr/>
      <dgm:t>
        <a:bodyPr/>
        <a:lstStyle/>
        <a:p>
          <a:endParaRPr lang="en-US"/>
        </a:p>
      </dgm:t>
    </dgm:pt>
    <dgm:pt modelId="{50D68CE8-0B55-42C2-B247-6012668E8AE4}" type="sibTrans" cxnId="{01BFE7AF-3F8C-4D2C-B6D0-BAE0E1A6EE50}">
      <dgm:prSet/>
      <dgm:spPr/>
      <dgm:t>
        <a:bodyPr/>
        <a:lstStyle/>
        <a:p>
          <a:endParaRPr lang="en-US"/>
        </a:p>
      </dgm:t>
    </dgm:pt>
    <dgm:pt modelId="{D9A8985C-8A98-4D4F-8E79-52FE460B44C8}" type="pres">
      <dgm:prSet presAssocID="{986172B6-E681-4208-AB03-171B4F7A6247}" presName="diagram" presStyleCnt="0">
        <dgm:presLayoutVars>
          <dgm:dir/>
          <dgm:resizeHandles val="exact"/>
        </dgm:presLayoutVars>
      </dgm:prSet>
      <dgm:spPr/>
    </dgm:pt>
    <dgm:pt modelId="{1AADA7C0-6A20-490F-B7ED-B7F225C04102}" type="pres">
      <dgm:prSet presAssocID="{8FB27E3F-596B-4F91-ADCE-DF17E26E91F6}" presName="node" presStyleLbl="node1" presStyleIdx="0" presStyleCnt="3">
        <dgm:presLayoutVars>
          <dgm:bulletEnabled val="1"/>
        </dgm:presLayoutVars>
      </dgm:prSet>
      <dgm:spPr/>
    </dgm:pt>
    <dgm:pt modelId="{D8671191-F3DE-44F4-827F-C04D6A5B6BB8}" type="pres">
      <dgm:prSet presAssocID="{3D66A70A-1083-435E-9AFF-81CF0C8D2C91}" presName="sibTrans" presStyleCnt="0"/>
      <dgm:spPr/>
    </dgm:pt>
    <dgm:pt modelId="{120DB2D5-79AA-4024-B7DD-A08B1FDB04FE}" type="pres">
      <dgm:prSet presAssocID="{6939D539-5543-4488-82D7-AF1E85506293}" presName="node" presStyleLbl="node1" presStyleIdx="1" presStyleCnt="3">
        <dgm:presLayoutVars>
          <dgm:bulletEnabled val="1"/>
        </dgm:presLayoutVars>
      </dgm:prSet>
      <dgm:spPr/>
    </dgm:pt>
    <dgm:pt modelId="{C38BB24E-06CD-4F8F-97A1-B51667C17997}" type="pres">
      <dgm:prSet presAssocID="{BA7F06E0-F928-4A88-BD7F-270404FA2850}" presName="sibTrans" presStyleCnt="0"/>
      <dgm:spPr/>
    </dgm:pt>
    <dgm:pt modelId="{AD25C1A2-C826-4F30-A892-A2EAF9CB5178}" type="pres">
      <dgm:prSet presAssocID="{82134B1E-FBA4-47D2-997D-F97DF5051EAF}" presName="node" presStyleLbl="node1" presStyleIdx="2" presStyleCnt="3">
        <dgm:presLayoutVars>
          <dgm:bulletEnabled val="1"/>
        </dgm:presLayoutVars>
      </dgm:prSet>
      <dgm:spPr/>
    </dgm:pt>
  </dgm:ptLst>
  <dgm:cxnLst>
    <dgm:cxn modelId="{62E23805-67B2-42D8-AC88-8B672D383144}" type="presOf" srcId="{8FB27E3F-596B-4F91-ADCE-DF17E26E91F6}" destId="{1AADA7C0-6A20-490F-B7ED-B7F225C04102}" srcOrd="0" destOrd="0" presId="urn:microsoft.com/office/officeart/2005/8/layout/default#1"/>
    <dgm:cxn modelId="{9C513416-A1AA-4FF7-ABD7-54A921F089EA}" type="presOf" srcId="{6939D539-5543-4488-82D7-AF1E85506293}" destId="{120DB2D5-79AA-4024-B7DD-A08B1FDB04FE}" srcOrd="0" destOrd="0" presId="urn:microsoft.com/office/officeart/2005/8/layout/default#1"/>
    <dgm:cxn modelId="{66121382-8352-4E42-B11B-D2B931FF220F}" type="presOf" srcId="{986172B6-E681-4208-AB03-171B4F7A6247}" destId="{D9A8985C-8A98-4D4F-8E79-52FE460B44C8}" srcOrd="0" destOrd="0" presId="urn:microsoft.com/office/officeart/2005/8/layout/default#1"/>
    <dgm:cxn modelId="{8F751CAF-D7F7-4D97-9A7C-C3E06B9BFEAC}" srcId="{986172B6-E681-4208-AB03-171B4F7A6247}" destId="{6939D539-5543-4488-82D7-AF1E85506293}" srcOrd="1" destOrd="0" parTransId="{B6577C83-50A0-4872-BDD6-6F821B8767A8}" sibTransId="{BA7F06E0-F928-4A88-BD7F-270404FA2850}"/>
    <dgm:cxn modelId="{01BFE7AF-3F8C-4D2C-B6D0-BAE0E1A6EE50}" srcId="{986172B6-E681-4208-AB03-171B4F7A6247}" destId="{82134B1E-FBA4-47D2-997D-F97DF5051EAF}" srcOrd="2" destOrd="0" parTransId="{F8FD3B85-EC12-41FA-B9FC-D42B9BE3563F}" sibTransId="{50D68CE8-0B55-42C2-B247-6012668E8AE4}"/>
    <dgm:cxn modelId="{74546BB3-1737-42E9-8A36-FD8F5E7870B1}" type="presOf" srcId="{82134B1E-FBA4-47D2-997D-F97DF5051EAF}" destId="{AD25C1A2-C826-4F30-A892-A2EAF9CB5178}" srcOrd="0" destOrd="0" presId="urn:microsoft.com/office/officeart/2005/8/layout/default#1"/>
    <dgm:cxn modelId="{020309C3-1AD5-4386-830C-4AFEA3B7D922}" srcId="{986172B6-E681-4208-AB03-171B4F7A6247}" destId="{8FB27E3F-596B-4F91-ADCE-DF17E26E91F6}" srcOrd="0" destOrd="0" parTransId="{9539B76C-D1BB-4752-8322-92B7E72C92D3}" sibTransId="{3D66A70A-1083-435E-9AFF-81CF0C8D2C91}"/>
    <dgm:cxn modelId="{DA29AD9D-8BE5-493D-A86C-B11E05689DE8}" type="presParOf" srcId="{D9A8985C-8A98-4D4F-8E79-52FE460B44C8}" destId="{1AADA7C0-6A20-490F-B7ED-B7F225C04102}" srcOrd="0" destOrd="0" presId="urn:microsoft.com/office/officeart/2005/8/layout/default#1"/>
    <dgm:cxn modelId="{C0F293A6-A3D2-4F30-BB76-ED6455F20246}" type="presParOf" srcId="{D9A8985C-8A98-4D4F-8E79-52FE460B44C8}" destId="{D8671191-F3DE-44F4-827F-C04D6A5B6BB8}" srcOrd="1" destOrd="0" presId="urn:microsoft.com/office/officeart/2005/8/layout/default#1"/>
    <dgm:cxn modelId="{E9C50813-E994-462A-AF3E-8970E9199B3B}" type="presParOf" srcId="{D9A8985C-8A98-4D4F-8E79-52FE460B44C8}" destId="{120DB2D5-79AA-4024-B7DD-A08B1FDB04FE}" srcOrd="2" destOrd="0" presId="urn:microsoft.com/office/officeart/2005/8/layout/default#1"/>
    <dgm:cxn modelId="{B11EF7E7-7300-4AC8-BA68-0E58F0DD216B}" type="presParOf" srcId="{D9A8985C-8A98-4D4F-8E79-52FE460B44C8}" destId="{C38BB24E-06CD-4F8F-97A1-B51667C17997}" srcOrd="3" destOrd="0" presId="urn:microsoft.com/office/officeart/2005/8/layout/default#1"/>
    <dgm:cxn modelId="{DD4212F1-4EF9-4F88-91F9-B31BDF63CFEB}" type="presParOf" srcId="{D9A8985C-8A98-4D4F-8E79-52FE460B44C8}" destId="{AD25C1A2-C826-4F30-A892-A2EAF9CB5178}"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B021E9-6404-407F-A6AE-40376501A4BF}" type="doc">
      <dgm:prSet loTypeId="urn:microsoft.com/office/officeart/2005/8/layout/default#2" loCatId="list" qsTypeId="urn:microsoft.com/office/officeart/2005/8/quickstyle/simple3" qsCatId="simple" csTypeId="urn:microsoft.com/office/officeart/2005/8/colors/accent4_2" csCatId="accent4" phldr="1"/>
      <dgm:spPr/>
      <dgm:t>
        <a:bodyPr/>
        <a:lstStyle/>
        <a:p>
          <a:endParaRPr lang="en-US"/>
        </a:p>
      </dgm:t>
    </dgm:pt>
    <dgm:pt modelId="{2C033C65-565C-4AA0-96B3-8544C0411105}">
      <dgm:prSet/>
      <dgm:spPr/>
      <dgm:t>
        <a:bodyPr/>
        <a:lstStyle/>
        <a:p>
          <a:r>
            <a:rPr lang="it-IT"/>
            <a:t>Gli austriaci in particolare  impedivano alla Lombardia di inserirsi nel sistema commerciale europeo a causa della ottusa politica doganale dell’impero.</a:t>
          </a:r>
          <a:endParaRPr lang="en-US"/>
        </a:p>
      </dgm:t>
    </dgm:pt>
    <dgm:pt modelId="{88F0964D-AF40-4F20-99B2-0FB3056AD719}" type="parTrans" cxnId="{C709DF54-A449-4BEF-9594-FB2E70236D07}">
      <dgm:prSet/>
      <dgm:spPr/>
      <dgm:t>
        <a:bodyPr/>
        <a:lstStyle/>
        <a:p>
          <a:endParaRPr lang="en-US"/>
        </a:p>
      </dgm:t>
    </dgm:pt>
    <dgm:pt modelId="{1E9D886A-CD41-495F-AEF2-AE949C6B259F}" type="sibTrans" cxnId="{C709DF54-A449-4BEF-9594-FB2E70236D07}">
      <dgm:prSet/>
      <dgm:spPr/>
      <dgm:t>
        <a:bodyPr/>
        <a:lstStyle/>
        <a:p>
          <a:endParaRPr lang="en-US"/>
        </a:p>
      </dgm:t>
    </dgm:pt>
    <dgm:pt modelId="{8A068716-92B4-4608-A3A0-F70C859DD615}">
      <dgm:prSet/>
      <dgm:spPr/>
      <dgm:t>
        <a:bodyPr/>
        <a:lstStyle/>
        <a:p>
          <a:r>
            <a:rPr lang="it-IT" dirty="0"/>
            <a:t>Essi attraverso un avido sistema fiscale scaricavano inoltre sul Lombardo-Veneto i costi della pubblica amministrazione austriaca.</a:t>
          </a:r>
          <a:endParaRPr lang="en-US" dirty="0"/>
        </a:p>
      </dgm:t>
    </dgm:pt>
    <dgm:pt modelId="{333E422D-04A3-4096-A171-05530EC1A74F}" type="parTrans" cxnId="{F08E1381-9902-4B31-8800-C8421474636E}">
      <dgm:prSet/>
      <dgm:spPr/>
      <dgm:t>
        <a:bodyPr/>
        <a:lstStyle/>
        <a:p>
          <a:endParaRPr lang="en-US"/>
        </a:p>
      </dgm:t>
    </dgm:pt>
    <dgm:pt modelId="{8C4FA318-AF32-4033-B326-0B739B96BD4C}" type="sibTrans" cxnId="{F08E1381-9902-4B31-8800-C8421474636E}">
      <dgm:prSet/>
      <dgm:spPr/>
      <dgm:t>
        <a:bodyPr/>
        <a:lstStyle/>
        <a:p>
          <a:endParaRPr lang="en-US"/>
        </a:p>
      </dgm:t>
    </dgm:pt>
    <dgm:pt modelId="{74D65B82-F027-438C-A601-5E547E9450C8}">
      <dgm:prSet/>
      <dgm:spPr/>
      <dgm:t>
        <a:bodyPr/>
        <a:lstStyle/>
        <a:p>
          <a:r>
            <a:rPr lang="it-IT"/>
            <a:t>Dunque le proficue  risorse economiche venivano dirottate verso Vienna anziché essere utilizzate nell’agricoltura o nell’industria.</a:t>
          </a:r>
          <a:endParaRPr lang="en-US"/>
        </a:p>
      </dgm:t>
    </dgm:pt>
    <dgm:pt modelId="{748A4EEF-EB1D-4267-ACFB-4209812A1F17}" type="parTrans" cxnId="{B63BDA3D-9490-419A-9520-86E81C6074C9}">
      <dgm:prSet/>
      <dgm:spPr/>
      <dgm:t>
        <a:bodyPr/>
        <a:lstStyle/>
        <a:p>
          <a:endParaRPr lang="en-US"/>
        </a:p>
      </dgm:t>
    </dgm:pt>
    <dgm:pt modelId="{2DFE14A6-B617-4F7D-B3F6-E4122B07EE6F}" type="sibTrans" cxnId="{B63BDA3D-9490-419A-9520-86E81C6074C9}">
      <dgm:prSet/>
      <dgm:spPr/>
      <dgm:t>
        <a:bodyPr/>
        <a:lstStyle/>
        <a:p>
          <a:endParaRPr lang="en-US"/>
        </a:p>
      </dgm:t>
    </dgm:pt>
    <dgm:pt modelId="{44792097-0F5F-4274-8531-0106B8375AD8}">
      <dgm:prSet/>
      <dgm:spPr/>
      <dgm:t>
        <a:bodyPr/>
        <a:lstStyle/>
        <a:p>
          <a:r>
            <a:rPr lang="it-IT"/>
            <a:t>Nel mezzogiorno la politica borbonica non prevedeva stanziamenti  per avviare la modernizzazione dell’agricoltura, ma solo per le spese militari.</a:t>
          </a:r>
          <a:endParaRPr lang="en-US"/>
        </a:p>
      </dgm:t>
    </dgm:pt>
    <dgm:pt modelId="{2A50906D-828D-4476-8DD2-53F6E378C1AF}" type="parTrans" cxnId="{2019758D-168D-4062-8FCB-BBFF777346D3}">
      <dgm:prSet/>
      <dgm:spPr/>
      <dgm:t>
        <a:bodyPr/>
        <a:lstStyle/>
        <a:p>
          <a:endParaRPr lang="en-US"/>
        </a:p>
      </dgm:t>
    </dgm:pt>
    <dgm:pt modelId="{0DEFEC5D-F97A-4C67-8467-279E9D5C0112}" type="sibTrans" cxnId="{2019758D-168D-4062-8FCB-BBFF777346D3}">
      <dgm:prSet/>
      <dgm:spPr/>
      <dgm:t>
        <a:bodyPr/>
        <a:lstStyle/>
        <a:p>
          <a:endParaRPr lang="en-US"/>
        </a:p>
      </dgm:t>
    </dgm:pt>
    <dgm:pt modelId="{B43E4226-D6DD-4569-9A10-E8B5478C3BFF}" type="pres">
      <dgm:prSet presAssocID="{0DB021E9-6404-407F-A6AE-40376501A4BF}" presName="diagram" presStyleCnt="0">
        <dgm:presLayoutVars>
          <dgm:dir/>
          <dgm:resizeHandles val="exact"/>
        </dgm:presLayoutVars>
      </dgm:prSet>
      <dgm:spPr/>
    </dgm:pt>
    <dgm:pt modelId="{9A231E88-E72B-4F1C-959A-D35DD81F0270}" type="pres">
      <dgm:prSet presAssocID="{2C033C65-565C-4AA0-96B3-8544C0411105}" presName="node" presStyleLbl="node1" presStyleIdx="0" presStyleCnt="4">
        <dgm:presLayoutVars>
          <dgm:bulletEnabled val="1"/>
        </dgm:presLayoutVars>
      </dgm:prSet>
      <dgm:spPr/>
    </dgm:pt>
    <dgm:pt modelId="{55A8D014-2653-493F-B357-DA08D4F18B8D}" type="pres">
      <dgm:prSet presAssocID="{1E9D886A-CD41-495F-AEF2-AE949C6B259F}" presName="sibTrans" presStyleCnt="0"/>
      <dgm:spPr/>
    </dgm:pt>
    <dgm:pt modelId="{7155B08C-5078-4822-819C-A590E80D7033}" type="pres">
      <dgm:prSet presAssocID="{8A068716-92B4-4608-A3A0-F70C859DD615}" presName="node" presStyleLbl="node1" presStyleIdx="1" presStyleCnt="4">
        <dgm:presLayoutVars>
          <dgm:bulletEnabled val="1"/>
        </dgm:presLayoutVars>
      </dgm:prSet>
      <dgm:spPr/>
    </dgm:pt>
    <dgm:pt modelId="{76714623-326C-41CC-B481-58319B2A3636}" type="pres">
      <dgm:prSet presAssocID="{8C4FA318-AF32-4033-B326-0B739B96BD4C}" presName="sibTrans" presStyleCnt="0"/>
      <dgm:spPr/>
    </dgm:pt>
    <dgm:pt modelId="{4DE8F503-6243-45A2-893C-44CBA3AFC48F}" type="pres">
      <dgm:prSet presAssocID="{74D65B82-F027-438C-A601-5E547E9450C8}" presName="node" presStyleLbl="node1" presStyleIdx="2" presStyleCnt="4">
        <dgm:presLayoutVars>
          <dgm:bulletEnabled val="1"/>
        </dgm:presLayoutVars>
      </dgm:prSet>
      <dgm:spPr/>
    </dgm:pt>
    <dgm:pt modelId="{9094CC98-A052-4E1B-B015-411EA50007FF}" type="pres">
      <dgm:prSet presAssocID="{2DFE14A6-B617-4F7D-B3F6-E4122B07EE6F}" presName="sibTrans" presStyleCnt="0"/>
      <dgm:spPr/>
    </dgm:pt>
    <dgm:pt modelId="{36A9A5E5-643B-43BC-96C9-FA2EF3DC04F8}" type="pres">
      <dgm:prSet presAssocID="{44792097-0F5F-4274-8531-0106B8375AD8}" presName="node" presStyleLbl="node1" presStyleIdx="3" presStyleCnt="4">
        <dgm:presLayoutVars>
          <dgm:bulletEnabled val="1"/>
        </dgm:presLayoutVars>
      </dgm:prSet>
      <dgm:spPr/>
    </dgm:pt>
  </dgm:ptLst>
  <dgm:cxnLst>
    <dgm:cxn modelId="{57BA8317-7FCA-4143-B391-60DD420AD9CC}" type="presOf" srcId="{2C033C65-565C-4AA0-96B3-8544C0411105}" destId="{9A231E88-E72B-4F1C-959A-D35DD81F0270}" srcOrd="0" destOrd="0" presId="urn:microsoft.com/office/officeart/2005/8/layout/default#2"/>
    <dgm:cxn modelId="{75F63723-C67E-4CE9-B64B-BE0ABB0C51B2}" type="presOf" srcId="{74D65B82-F027-438C-A601-5E547E9450C8}" destId="{4DE8F503-6243-45A2-893C-44CBA3AFC48F}" srcOrd="0" destOrd="0" presId="urn:microsoft.com/office/officeart/2005/8/layout/default#2"/>
    <dgm:cxn modelId="{B63BDA3D-9490-419A-9520-86E81C6074C9}" srcId="{0DB021E9-6404-407F-A6AE-40376501A4BF}" destId="{74D65B82-F027-438C-A601-5E547E9450C8}" srcOrd="2" destOrd="0" parTransId="{748A4EEF-EB1D-4267-ACFB-4209812A1F17}" sibTransId="{2DFE14A6-B617-4F7D-B3F6-E4122B07EE6F}"/>
    <dgm:cxn modelId="{C709DF54-A449-4BEF-9594-FB2E70236D07}" srcId="{0DB021E9-6404-407F-A6AE-40376501A4BF}" destId="{2C033C65-565C-4AA0-96B3-8544C0411105}" srcOrd="0" destOrd="0" parTransId="{88F0964D-AF40-4F20-99B2-0FB3056AD719}" sibTransId="{1E9D886A-CD41-495F-AEF2-AE949C6B259F}"/>
    <dgm:cxn modelId="{1B2B7363-E304-4513-811E-D3ADABA48A41}" type="presOf" srcId="{0DB021E9-6404-407F-A6AE-40376501A4BF}" destId="{B43E4226-D6DD-4569-9A10-E8B5478C3BFF}" srcOrd="0" destOrd="0" presId="urn:microsoft.com/office/officeart/2005/8/layout/default#2"/>
    <dgm:cxn modelId="{0D6BF867-762F-4B8C-9FBD-906CE23E707D}" type="presOf" srcId="{8A068716-92B4-4608-A3A0-F70C859DD615}" destId="{7155B08C-5078-4822-819C-A590E80D7033}" srcOrd="0" destOrd="0" presId="urn:microsoft.com/office/officeart/2005/8/layout/default#2"/>
    <dgm:cxn modelId="{F08E1381-9902-4B31-8800-C8421474636E}" srcId="{0DB021E9-6404-407F-A6AE-40376501A4BF}" destId="{8A068716-92B4-4608-A3A0-F70C859DD615}" srcOrd="1" destOrd="0" parTransId="{333E422D-04A3-4096-A171-05530EC1A74F}" sibTransId="{8C4FA318-AF32-4033-B326-0B739B96BD4C}"/>
    <dgm:cxn modelId="{2019758D-168D-4062-8FCB-BBFF777346D3}" srcId="{0DB021E9-6404-407F-A6AE-40376501A4BF}" destId="{44792097-0F5F-4274-8531-0106B8375AD8}" srcOrd="3" destOrd="0" parTransId="{2A50906D-828D-4476-8DD2-53F6E378C1AF}" sibTransId="{0DEFEC5D-F97A-4C67-8467-279E9D5C0112}"/>
    <dgm:cxn modelId="{C99451E0-CE52-460B-A618-B71A726DF2CD}" type="presOf" srcId="{44792097-0F5F-4274-8531-0106B8375AD8}" destId="{36A9A5E5-643B-43BC-96C9-FA2EF3DC04F8}" srcOrd="0" destOrd="0" presId="urn:microsoft.com/office/officeart/2005/8/layout/default#2"/>
    <dgm:cxn modelId="{ACFE15AC-4624-4EA1-99F3-AA82C71D372D}" type="presParOf" srcId="{B43E4226-D6DD-4569-9A10-E8B5478C3BFF}" destId="{9A231E88-E72B-4F1C-959A-D35DD81F0270}" srcOrd="0" destOrd="0" presId="urn:microsoft.com/office/officeart/2005/8/layout/default#2"/>
    <dgm:cxn modelId="{D45BFDCA-A12A-43F8-B423-90387DD87666}" type="presParOf" srcId="{B43E4226-D6DD-4569-9A10-E8B5478C3BFF}" destId="{55A8D014-2653-493F-B357-DA08D4F18B8D}" srcOrd="1" destOrd="0" presId="urn:microsoft.com/office/officeart/2005/8/layout/default#2"/>
    <dgm:cxn modelId="{691DF083-F07A-4F9E-84D0-8327F0023AD5}" type="presParOf" srcId="{B43E4226-D6DD-4569-9A10-E8B5478C3BFF}" destId="{7155B08C-5078-4822-819C-A590E80D7033}" srcOrd="2" destOrd="0" presId="urn:microsoft.com/office/officeart/2005/8/layout/default#2"/>
    <dgm:cxn modelId="{3F70854F-EC5F-4640-8CED-66A3507B5703}" type="presParOf" srcId="{B43E4226-D6DD-4569-9A10-E8B5478C3BFF}" destId="{76714623-326C-41CC-B481-58319B2A3636}" srcOrd="3" destOrd="0" presId="urn:microsoft.com/office/officeart/2005/8/layout/default#2"/>
    <dgm:cxn modelId="{646ABF14-F685-47E5-A936-9B84F7EEBB3B}" type="presParOf" srcId="{B43E4226-D6DD-4569-9A10-E8B5478C3BFF}" destId="{4DE8F503-6243-45A2-893C-44CBA3AFC48F}" srcOrd="4" destOrd="0" presId="urn:microsoft.com/office/officeart/2005/8/layout/default#2"/>
    <dgm:cxn modelId="{16440774-2176-465D-ACA2-751629C5B9E3}" type="presParOf" srcId="{B43E4226-D6DD-4569-9A10-E8B5478C3BFF}" destId="{9094CC98-A052-4E1B-B015-411EA50007FF}" srcOrd="5" destOrd="0" presId="urn:microsoft.com/office/officeart/2005/8/layout/default#2"/>
    <dgm:cxn modelId="{5B82F0CB-0237-4F84-8C25-E2FAA6B1C95A}" type="presParOf" srcId="{B43E4226-D6DD-4569-9A10-E8B5478C3BFF}" destId="{36A9A5E5-643B-43BC-96C9-FA2EF3DC04F8}"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076062-E0D5-4F05-97E6-A499706AC618}" type="doc">
      <dgm:prSet loTypeId="urn:microsoft.com/office/officeart/2005/8/layout/matrix2" loCatId="matrix" qsTypeId="urn:microsoft.com/office/officeart/2005/8/quickstyle/simple1" qsCatId="simple" csTypeId="urn:microsoft.com/office/officeart/2005/8/colors/accent5_2" csCatId="accent5" phldr="1"/>
      <dgm:spPr/>
      <dgm:t>
        <a:bodyPr/>
        <a:lstStyle/>
        <a:p>
          <a:endParaRPr lang="en-US"/>
        </a:p>
      </dgm:t>
    </dgm:pt>
    <dgm:pt modelId="{EA9D40B7-F0DE-47A8-AF06-BFF27E2D0063}">
      <dgm:prSet/>
      <dgm:spPr/>
      <dgm:t>
        <a:bodyPr/>
        <a:lstStyle/>
        <a:p>
          <a:r>
            <a:rPr lang="it-IT" b="0" i="0"/>
            <a:t>NONOSTANTE IL FALLIMENTO DEL 1848 LA MONARCHIA SABAUDA AVEVA MANTENUTO UN MODELLO POLITICO NUOVO: LA MONARCHIA COSTITUZIONALE.</a:t>
          </a:r>
          <a:endParaRPr lang="en-US"/>
        </a:p>
      </dgm:t>
    </dgm:pt>
    <dgm:pt modelId="{AAD91FAE-825A-4961-9E83-FFBEEBCF6A86}" type="parTrans" cxnId="{8D57762D-726A-4F52-8AC3-FCEEAF016F7D}">
      <dgm:prSet/>
      <dgm:spPr/>
      <dgm:t>
        <a:bodyPr/>
        <a:lstStyle/>
        <a:p>
          <a:endParaRPr lang="en-US"/>
        </a:p>
      </dgm:t>
    </dgm:pt>
    <dgm:pt modelId="{3DF6C5EB-770B-4375-A25F-7547E8EC3482}" type="sibTrans" cxnId="{8D57762D-726A-4F52-8AC3-FCEEAF016F7D}">
      <dgm:prSet/>
      <dgm:spPr/>
      <dgm:t>
        <a:bodyPr/>
        <a:lstStyle/>
        <a:p>
          <a:endParaRPr lang="en-US"/>
        </a:p>
      </dgm:t>
    </dgm:pt>
    <dgm:pt modelId="{EB59DEE3-2579-48D2-8DED-318BB8B7E17B}">
      <dgm:prSet/>
      <dgm:spPr/>
      <dgm:t>
        <a:bodyPr/>
        <a:lstStyle/>
        <a:p>
          <a:r>
            <a:rPr lang="it-IT" b="0" i="0"/>
            <a:t>ALLA GUIDA DEL GOVERNO UN GRUPPO LIBERALE MODERATO CHE PERMISE AL PAESE DI  PROMUOVERE RIFORME ECONOMICHE E SOCIALI MODERNE.</a:t>
          </a:r>
          <a:endParaRPr lang="en-US"/>
        </a:p>
      </dgm:t>
    </dgm:pt>
    <dgm:pt modelId="{90BAA90B-6E8B-4FA7-B1CF-C7895EF855ED}" type="parTrans" cxnId="{289B79EB-3A57-452E-ADD1-31570DCACA69}">
      <dgm:prSet/>
      <dgm:spPr/>
      <dgm:t>
        <a:bodyPr/>
        <a:lstStyle/>
        <a:p>
          <a:endParaRPr lang="en-US"/>
        </a:p>
      </dgm:t>
    </dgm:pt>
    <dgm:pt modelId="{6A8410C8-5901-4E15-9DB8-4820DF37C774}" type="sibTrans" cxnId="{289B79EB-3A57-452E-ADD1-31570DCACA69}">
      <dgm:prSet/>
      <dgm:spPr/>
      <dgm:t>
        <a:bodyPr/>
        <a:lstStyle/>
        <a:p>
          <a:endParaRPr lang="en-US"/>
        </a:p>
      </dgm:t>
    </dgm:pt>
    <dgm:pt modelId="{8332760B-0971-427D-8FE3-F50BA9FF305C}">
      <dgm:prSet/>
      <dgm:spPr/>
      <dgm:t>
        <a:bodyPr/>
        <a:lstStyle/>
        <a:p>
          <a:r>
            <a:rPr lang="it-IT" b="0" i="0"/>
            <a:t>L’ABOLIZIONE DEI DAZI DOGANALI ED IL POTENZIAMENTO DELLE INFRASTRUTTURE INSERIRONO IL PIEMONTE NEI TRAFFICI EUROPEI.</a:t>
          </a:r>
          <a:endParaRPr lang="en-US"/>
        </a:p>
      </dgm:t>
    </dgm:pt>
    <dgm:pt modelId="{11B9459A-7859-4444-98F4-236C2292B89D}" type="parTrans" cxnId="{8DA7BF21-8C63-49A7-A187-EF801544AB9F}">
      <dgm:prSet/>
      <dgm:spPr/>
      <dgm:t>
        <a:bodyPr/>
        <a:lstStyle/>
        <a:p>
          <a:endParaRPr lang="en-US"/>
        </a:p>
      </dgm:t>
    </dgm:pt>
    <dgm:pt modelId="{DA802FE6-64D5-4862-A763-F8741B889260}" type="sibTrans" cxnId="{8DA7BF21-8C63-49A7-A187-EF801544AB9F}">
      <dgm:prSet/>
      <dgm:spPr/>
      <dgm:t>
        <a:bodyPr/>
        <a:lstStyle/>
        <a:p>
          <a:endParaRPr lang="en-US"/>
        </a:p>
      </dgm:t>
    </dgm:pt>
    <dgm:pt modelId="{0ACBB464-7A77-47F1-B408-A01648419E1A}">
      <dgm:prSet/>
      <dgm:spPr/>
      <dgm:t>
        <a:bodyPr/>
        <a:lstStyle/>
        <a:p>
          <a:r>
            <a:rPr lang="it-IT" b="0" i="0"/>
            <a:t>LE COMMESSE MILITARI DEL GOVERNO FAVORIRONO LO SVILUPPO DELL’INDUSTRIA  SIDERURGICA E MECCANICA.</a:t>
          </a:r>
          <a:endParaRPr lang="en-US"/>
        </a:p>
      </dgm:t>
    </dgm:pt>
    <dgm:pt modelId="{2F09BFF6-191E-44E3-B4A0-59AFFC0D3661}" type="parTrans" cxnId="{E24F8312-3A59-4392-8D3A-BA87C5103F0C}">
      <dgm:prSet/>
      <dgm:spPr/>
      <dgm:t>
        <a:bodyPr/>
        <a:lstStyle/>
        <a:p>
          <a:endParaRPr lang="en-US"/>
        </a:p>
      </dgm:t>
    </dgm:pt>
    <dgm:pt modelId="{EF0DBB60-E508-43AB-B67B-BBA9C6200146}" type="sibTrans" cxnId="{E24F8312-3A59-4392-8D3A-BA87C5103F0C}">
      <dgm:prSet/>
      <dgm:spPr/>
      <dgm:t>
        <a:bodyPr/>
        <a:lstStyle/>
        <a:p>
          <a:endParaRPr lang="en-US"/>
        </a:p>
      </dgm:t>
    </dgm:pt>
    <dgm:pt modelId="{85743B91-CFA6-4BCE-8066-47ED2BDBF951}" type="pres">
      <dgm:prSet presAssocID="{46076062-E0D5-4F05-97E6-A499706AC618}" presName="matrix" presStyleCnt="0">
        <dgm:presLayoutVars>
          <dgm:chMax val="1"/>
          <dgm:dir/>
          <dgm:resizeHandles val="exact"/>
        </dgm:presLayoutVars>
      </dgm:prSet>
      <dgm:spPr/>
    </dgm:pt>
    <dgm:pt modelId="{9BDBE281-2ED4-49AD-BD9D-0D6F24B0A21C}" type="pres">
      <dgm:prSet presAssocID="{46076062-E0D5-4F05-97E6-A499706AC618}" presName="axisShape" presStyleLbl="bgShp" presStyleIdx="0" presStyleCnt="1" custScaleX="108433" custLinFactNeighborX="-3763" custLinFactNeighborY="191"/>
      <dgm:spPr/>
    </dgm:pt>
    <dgm:pt modelId="{5D1BA9A6-E324-44C1-8853-E87AE6D328F3}" type="pres">
      <dgm:prSet presAssocID="{46076062-E0D5-4F05-97E6-A499706AC618}" presName="rect1" presStyleLbl="node1" presStyleIdx="0" presStyleCnt="4">
        <dgm:presLayoutVars>
          <dgm:chMax val="0"/>
          <dgm:chPref val="0"/>
          <dgm:bulletEnabled val="1"/>
        </dgm:presLayoutVars>
      </dgm:prSet>
      <dgm:spPr/>
    </dgm:pt>
    <dgm:pt modelId="{8FF6CFD9-97B2-4A4B-9143-725203E1F1B1}" type="pres">
      <dgm:prSet presAssocID="{46076062-E0D5-4F05-97E6-A499706AC618}" presName="rect2" presStyleLbl="node1" presStyleIdx="1" presStyleCnt="4">
        <dgm:presLayoutVars>
          <dgm:chMax val="0"/>
          <dgm:chPref val="0"/>
          <dgm:bulletEnabled val="1"/>
        </dgm:presLayoutVars>
      </dgm:prSet>
      <dgm:spPr/>
    </dgm:pt>
    <dgm:pt modelId="{1A7CD41B-B193-44A1-B5E5-CD288F35434B}" type="pres">
      <dgm:prSet presAssocID="{46076062-E0D5-4F05-97E6-A499706AC618}" presName="rect3" presStyleLbl="node1" presStyleIdx="2" presStyleCnt="4">
        <dgm:presLayoutVars>
          <dgm:chMax val="0"/>
          <dgm:chPref val="0"/>
          <dgm:bulletEnabled val="1"/>
        </dgm:presLayoutVars>
      </dgm:prSet>
      <dgm:spPr/>
    </dgm:pt>
    <dgm:pt modelId="{8D440A86-B37B-42D6-9A38-B9BFA0901AAD}" type="pres">
      <dgm:prSet presAssocID="{46076062-E0D5-4F05-97E6-A499706AC618}" presName="rect4" presStyleLbl="node1" presStyleIdx="3" presStyleCnt="4">
        <dgm:presLayoutVars>
          <dgm:chMax val="0"/>
          <dgm:chPref val="0"/>
          <dgm:bulletEnabled val="1"/>
        </dgm:presLayoutVars>
      </dgm:prSet>
      <dgm:spPr/>
    </dgm:pt>
  </dgm:ptLst>
  <dgm:cxnLst>
    <dgm:cxn modelId="{5464740C-1156-4E2B-9E68-D4754FE1D7FC}" type="presOf" srcId="{46076062-E0D5-4F05-97E6-A499706AC618}" destId="{85743B91-CFA6-4BCE-8066-47ED2BDBF951}" srcOrd="0" destOrd="0" presId="urn:microsoft.com/office/officeart/2005/8/layout/matrix2"/>
    <dgm:cxn modelId="{E24F8312-3A59-4392-8D3A-BA87C5103F0C}" srcId="{46076062-E0D5-4F05-97E6-A499706AC618}" destId="{0ACBB464-7A77-47F1-B408-A01648419E1A}" srcOrd="3" destOrd="0" parTransId="{2F09BFF6-191E-44E3-B4A0-59AFFC0D3661}" sibTransId="{EF0DBB60-E508-43AB-B67B-BBA9C6200146}"/>
    <dgm:cxn modelId="{F2245D21-D210-4E79-91F6-0B4B2319B485}" type="presOf" srcId="{8332760B-0971-427D-8FE3-F50BA9FF305C}" destId="{1A7CD41B-B193-44A1-B5E5-CD288F35434B}" srcOrd="0" destOrd="0" presId="urn:microsoft.com/office/officeart/2005/8/layout/matrix2"/>
    <dgm:cxn modelId="{8DA7BF21-8C63-49A7-A187-EF801544AB9F}" srcId="{46076062-E0D5-4F05-97E6-A499706AC618}" destId="{8332760B-0971-427D-8FE3-F50BA9FF305C}" srcOrd="2" destOrd="0" parTransId="{11B9459A-7859-4444-98F4-236C2292B89D}" sibTransId="{DA802FE6-64D5-4862-A763-F8741B889260}"/>
    <dgm:cxn modelId="{8D57762D-726A-4F52-8AC3-FCEEAF016F7D}" srcId="{46076062-E0D5-4F05-97E6-A499706AC618}" destId="{EA9D40B7-F0DE-47A8-AF06-BFF27E2D0063}" srcOrd="0" destOrd="0" parTransId="{AAD91FAE-825A-4961-9E83-FFBEEBCF6A86}" sibTransId="{3DF6C5EB-770B-4375-A25F-7547E8EC3482}"/>
    <dgm:cxn modelId="{DDC6878E-DC4C-4AA7-96BB-F25A27949B6A}" type="presOf" srcId="{EB59DEE3-2579-48D2-8DED-318BB8B7E17B}" destId="{8FF6CFD9-97B2-4A4B-9143-725203E1F1B1}" srcOrd="0" destOrd="0" presId="urn:microsoft.com/office/officeart/2005/8/layout/matrix2"/>
    <dgm:cxn modelId="{8AEB80DD-D210-4863-AC80-8F3E1B2A7BBE}" type="presOf" srcId="{0ACBB464-7A77-47F1-B408-A01648419E1A}" destId="{8D440A86-B37B-42D6-9A38-B9BFA0901AAD}" srcOrd="0" destOrd="0" presId="urn:microsoft.com/office/officeart/2005/8/layout/matrix2"/>
    <dgm:cxn modelId="{289B79EB-3A57-452E-ADD1-31570DCACA69}" srcId="{46076062-E0D5-4F05-97E6-A499706AC618}" destId="{EB59DEE3-2579-48D2-8DED-318BB8B7E17B}" srcOrd="1" destOrd="0" parTransId="{90BAA90B-6E8B-4FA7-B1CF-C7895EF855ED}" sibTransId="{6A8410C8-5901-4E15-9DB8-4820DF37C774}"/>
    <dgm:cxn modelId="{8C056BFC-DD50-4D34-ABA4-9D54930E9AC5}" type="presOf" srcId="{EA9D40B7-F0DE-47A8-AF06-BFF27E2D0063}" destId="{5D1BA9A6-E324-44C1-8853-E87AE6D328F3}" srcOrd="0" destOrd="0" presId="urn:microsoft.com/office/officeart/2005/8/layout/matrix2"/>
    <dgm:cxn modelId="{EFE435DC-4FD6-4EAA-B3BF-9481D81E38E5}" type="presParOf" srcId="{85743B91-CFA6-4BCE-8066-47ED2BDBF951}" destId="{9BDBE281-2ED4-49AD-BD9D-0D6F24B0A21C}" srcOrd="0" destOrd="0" presId="urn:microsoft.com/office/officeart/2005/8/layout/matrix2"/>
    <dgm:cxn modelId="{459D90F1-691B-488A-8B53-B71B91B3885D}" type="presParOf" srcId="{85743B91-CFA6-4BCE-8066-47ED2BDBF951}" destId="{5D1BA9A6-E324-44C1-8853-E87AE6D328F3}" srcOrd="1" destOrd="0" presId="urn:microsoft.com/office/officeart/2005/8/layout/matrix2"/>
    <dgm:cxn modelId="{2C27AA92-19B6-4AF1-B69F-E5B35C3F0395}" type="presParOf" srcId="{85743B91-CFA6-4BCE-8066-47ED2BDBF951}" destId="{8FF6CFD9-97B2-4A4B-9143-725203E1F1B1}" srcOrd="2" destOrd="0" presId="urn:microsoft.com/office/officeart/2005/8/layout/matrix2"/>
    <dgm:cxn modelId="{F968ADF7-50AF-4E0E-9D81-80E6E604A6A2}" type="presParOf" srcId="{85743B91-CFA6-4BCE-8066-47ED2BDBF951}" destId="{1A7CD41B-B193-44A1-B5E5-CD288F35434B}" srcOrd="3" destOrd="0" presId="urn:microsoft.com/office/officeart/2005/8/layout/matrix2"/>
    <dgm:cxn modelId="{08937F1D-5AF9-43AB-A103-F621C88E382A}" type="presParOf" srcId="{85743B91-CFA6-4BCE-8066-47ED2BDBF951}" destId="{8D440A86-B37B-42D6-9A38-B9BFA0901AA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B71BA5-929C-452E-8610-F0E8F804786C}" type="doc">
      <dgm:prSet loTypeId="urn:microsoft.com/office/officeart/2005/8/layout/default#3" loCatId="list" qsTypeId="urn:microsoft.com/office/officeart/2005/8/quickstyle/simple1" qsCatId="simple" csTypeId="urn:microsoft.com/office/officeart/2005/8/colors/colorful2" csCatId="colorful"/>
      <dgm:spPr/>
      <dgm:t>
        <a:bodyPr/>
        <a:lstStyle/>
        <a:p>
          <a:endParaRPr lang="en-US"/>
        </a:p>
      </dgm:t>
    </dgm:pt>
    <dgm:pt modelId="{AD8E808D-9CF1-4F57-B998-4D05F010793F}">
      <dgm:prSet/>
      <dgm:spPr/>
      <dgm:t>
        <a:bodyPr/>
        <a:lstStyle/>
        <a:p>
          <a:r>
            <a:rPr lang="it-IT" b="0" i="0"/>
            <a:t>Ultimo figlio di una famiglia nobile piemontese, fu il simbolo di quella classe politica che guidò l’UNIFICAZIONE NAZIONALE.</a:t>
          </a:r>
          <a:endParaRPr lang="en-US"/>
        </a:p>
      </dgm:t>
    </dgm:pt>
    <dgm:pt modelId="{FB8D65FA-6089-4ECE-8416-FF01E1825F2E}" type="parTrans" cxnId="{79E1FD0F-2801-4646-B3C6-4B8E286F186B}">
      <dgm:prSet/>
      <dgm:spPr/>
      <dgm:t>
        <a:bodyPr/>
        <a:lstStyle/>
        <a:p>
          <a:endParaRPr lang="en-US"/>
        </a:p>
      </dgm:t>
    </dgm:pt>
    <dgm:pt modelId="{2EA83FF9-2AE0-4F83-BFEE-78850F30537A}" type="sibTrans" cxnId="{79E1FD0F-2801-4646-B3C6-4B8E286F186B}">
      <dgm:prSet/>
      <dgm:spPr/>
      <dgm:t>
        <a:bodyPr/>
        <a:lstStyle/>
        <a:p>
          <a:endParaRPr lang="en-US"/>
        </a:p>
      </dgm:t>
    </dgm:pt>
    <dgm:pt modelId="{49D86C3A-4508-4D76-8FD7-BD15B9E40DCA}">
      <dgm:prSet/>
      <dgm:spPr/>
      <dgm:t>
        <a:bodyPr/>
        <a:lstStyle/>
        <a:p>
          <a:r>
            <a:rPr lang="it-IT" b="0" i="0"/>
            <a:t>SI TRATTAVA DI UN’ARISTOCRAZIA MODERNIZZATRICE aperta alle nuove attività finanziarie, imprenditoriali ed industriali.</a:t>
          </a:r>
          <a:endParaRPr lang="en-US"/>
        </a:p>
      </dgm:t>
    </dgm:pt>
    <dgm:pt modelId="{AC0D45AC-10B4-4DDB-AE4D-500F4675AA5C}" type="parTrans" cxnId="{7F0D3628-BB50-4EDB-A61A-2FAAE1378242}">
      <dgm:prSet/>
      <dgm:spPr/>
      <dgm:t>
        <a:bodyPr/>
        <a:lstStyle/>
        <a:p>
          <a:endParaRPr lang="en-US"/>
        </a:p>
      </dgm:t>
    </dgm:pt>
    <dgm:pt modelId="{43A3A70F-2BF9-43DC-96EC-2A5438DB19D0}" type="sibTrans" cxnId="{7F0D3628-BB50-4EDB-A61A-2FAAE1378242}">
      <dgm:prSet/>
      <dgm:spPr/>
      <dgm:t>
        <a:bodyPr/>
        <a:lstStyle/>
        <a:p>
          <a:endParaRPr lang="en-US"/>
        </a:p>
      </dgm:t>
    </dgm:pt>
    <dgm:pt modelId="{DE364322-2F97-4D72-85EF-B90AC213F6B5}">
      <dgm:prSet/>
      <dgm:spPr/>
      <dgm:t>
        <a:bodyPr/>
        <a:lstStyle/>
        <a:p>
          <a:r>
            <a:rPr lang="it-IT" b="0" i="0"/>
            <a:t>Attorno a Cavour si riunirono le forze che, nei diversi stati italiani, rappresentavano  gli interessi e le aspirazioni dei gruppi sociali più dinamici.</a:t>
          </a:r>
          <a:endParaRPr lang="en-US"/>
        </a:p>
      </dgm:t>
    </dgm:pt>
    <dgm:pt modelId="{33255C59-6DDA-433B-A816-F9CC870DAF6F}" type="parTrans" cxnId="{595D9D02-1512-4F7C-80E8-47A7FB7DE50F}">
      <dgm:prSet/>
      <dgm:spPr/>
      <dgm:t>
        <a:bodyPr/>
        <a:lstStyle/>
        <a:p>
          <a:endParaRPr lang="en-US"/>
        </a:p>
      </dgm:t>
    </dgm:pt>
    <dgm:pt modelId="{74BF6955-B71F-4416-B0A5-207EE242D735}" type="sibTrans" cxnId="{595D9D02-1512-4F7C-80E8-47A7FB7DE50F}">
      <dgm:prSet/>
      <dgm:spPr/>
      <dgm:t>
        <a:bodyPr/>
        <a:lstStyle/>
        <a:p>
          <a:endParaRPr lang="en-US"/>
        </a:p>
      </dgm:t>
    </dgm:pt>
    <dgm:pt modelId="{0C4A67CD-0E2C-482E-A5B4-33062E7181AE}">
      <dgm:prSet/>
      <dgm:spPr/>
      <dgm:t>
        <a:bodyPr/>
        <a:lstStyle/>
        <a:p>
          <a:r>
            <a:rPr lang="it-IT" b="0" i="0"/>
            <a:t>Ebbe successo il suo primo intervento politico a favore delle leggi Siccardi (abolizione dei privilegi ecclesiastici in tutto il Regno).</a:t>
          </a:r>
          <a:endParaRPr lang="en-US"/>
        </a:p>
      </dgm:t>
    </dgm:pt>
    <dgm:pt modelId="{D2EC9DDC-26FE-4FD0-A363-6F0729765740}" type="parTrans" cxnId="{4135361E-B8BC-41C6-BF6F-70CFCEFA24D4}">
      <dgm:prSet/>
      <dgm:spPr/>
      <dgm:t>
        <a:bodyPr/>
        <a:lstStyle/>
        <a:p>
          <a:endParaRPr lang="en-US"/>
        </a:p>
      </dgm:t>
    </dgm:pt>
    <dgm:pt modelId="{4169BF66-BACD-4FB6-8A44-DE55C95C55D2}" type="sibTrans" cxnId="{4135361E-B8BC-41C6-BF6F-70CFCEFA24D4}">
      <dgm:prSet/>
      <dgm:spPr/>
      <dgm:t>
        <a:bodyPr/>
        <a:lstStyle/>
        <a:p>
          <a:endParaRPr lang="en-US"/>
        </a:p>
      </dgm:t>
    </dgm:pt>
    <dgm:pt modelId="{88B208DA-ED3A-47DE-A8F8-83A1C3F3612A}">
      <dgm:prSet/>
      <dgm:spPr/>
      <dgm:t>
        <a:bodyPr/>
        <a:lstStyle/>
        <a:p>
          <a:r>
            <a:rPr lang="it-IT" b="0" i="0"/>
            <a:t>Egli sosteneva la necessità di una politica riformatrice che togliesse spazio alla propaganda repubblicana.</a:t>
          </a:r>
          <a:endParaRPr lang="en-US"/>
        </a:p>
      </dgm:t>
    </dgm:pt>
    <dgm:pt modelId="{1C75B433-EC6D-4332-A3E3-3A43F72344EB}" type="parTrans" cxnId="{4039FA0C-95D1-4E2F-9C97-F3069FD2D9D3}">
      <dgm:prSet/>
      <dgm:spPr/>
      <dgm:t>
        <a:bodyPr/>
        <a:lstStyle/>
        <a:p>
          <a:endParaRPr lang="en-US"/>
        </a:p>
      </dgm:t>
    </dgm:pt>
    <dgm:pt modelId="{E1079C29-FFCF-479E-A37D-49B1FD4E3866}" type="sibTrans" cxnId="{4039FA0C-95D1-4E2F-9C97-F3069FD2D9D3}">
      <dgm:prSet/>
      <dgm:spPr/>
      <dgm:t>
        <a:bodyPr/>
        <a:lstStyle/>
        <a:p>
          <a:endParaRPr lang="en-US"/>
        </a:p>
      </dgm:t>
    </dgm:pt>
    <dgm:pt modelId="{30CAA2B0-E057-4029-A531-3237B9B3A391}" type="pres">
      <dgm:prSet presAssocID="{9AB71BA5-929C-452E-8610-F0E8F804786C}" presName="diagram" presStyleCnt="0">
        <dgm:presLayoutVars>
          <dgm:dir/>
          <dgm:resizeHandles val="exact"/>
        </dgm:presLayoutVars>
      </dgm:prSet>
      <dgm:spPr/>
    </dgm:pt>
    <dgm:pt modelId="{946C0780-8CA9-4B95-80F9-B90F8AF1B3B8}" type="pres">
      <dgm:prSet presAssocID="{AD8E808D-9CF1-4F57-B998-4D05F010793F}" presName="node" presStyleLbl="node1" presStyleIdx="0" presStyleCnt="5">
        <dgm:presLayoutVars>
          <dgm:bulletEnabled val="1"/>
        </dgm:presLayoutVars>
      </dgm:prSet>
      <dgm:spPr/>
    </dgm:pt>
    <dgm:pt modelId="{6BF94505-B81D-484D-BE91-B8A21439BB73}" type="pres">
      <dgm:prSet presAssocID="{2EA83FF9-2AE0-4F83-BFEE-78850F30537A}" presName="sibTrans" presStyleCnt="0"/>
      <dgm:spPr/>
    </dgm:pt>
    <dgm:pt modelId="{ED2D7C4D-EBF2-4248-A316-51262390D455}" type="pres">
      <dgm:prSet presAssocID="{49D86C3A-4508-4D76-8FD7-BD15B9E40DCA}" presName="node" presStyleLbl="node1" presStyleIdx="1" presStyleCnt="5">
        <dgm:presLayoutVars>
          <dgm:bulletEnabled val="1"/>
        </dgm:presLayoutVars>
      </dgm:prSet>
      <dgm:spPr/>
    </dgm:pt>
    <dgm:pt modelId="{B3526521-5623-4A97-B345-B7F9DD659C39}" type="pres">
      <dgm:prSet presAssocID="{43A3A70F-2BF9-43DC-96EC-2A5438DB19D0}" presName="sibTrans" presStyleCnt="0"/>
      <dgm:spPr/>
    </dgm:pt>
    <dgm:pt modelId="{09D01E70-E7EA-4A0F-9FB7-8DF59285DC9D}" type="pres">
      <dgm:prSet presAssocID="{DE364322-2F97-4D72-85EF-B90AC213F6B5}" presName="node" presStyleLbl="node1" presStyleIdx="2" presStyleCnt="5">
        <dgm:presLayoutVars>
          <dgm:bulletEnabled val="1"/>
        </dgm:presLayoutVars>
      </dgm:prSet>
      <dgm:spPr/>
    </dgm:pt>
    <dgm:pt modelId="{BBD330A3-E9D2-4175-ABDE-DE270246750C}" type="pres">
      <dgm:prSet presAssocID="{74BF6955-B71F-4416-B0A5-207EE242D735}" presName="sibTrans" presStyleCnt="0"/>
      <dgm:spPr/>
    </dgm:pt>
    <dgm:pt modelId="{D2312D4E-3BB6-45B5-92B3-349BB42C8609}" type="pres">
      <dgm:prSet presAssocID="{0C4A67CD-0E2C-482E-A5B4-33062E7181AE}" presName="node" presStyleLbl="node1" presStyleIdx="3" presStyleCnt="5">
        <dgm:presLayoutVars>
          <dgm:bulletEnabled val="1"/>
        </dgm:presLayoutVars>
      </dgm:prSet>
      <dgm:spPr/>
    </dgm:pt>
    <dgm:pt modelId="{D71788BB-F567-45D1-A245-E4A6FE2FD8DD}" type="pres">
      <dgm:prSet presAssocID="{4169BF66-BACD-4FB6-8A44-DE55C95C55D2}" presName="sibTrans" presStyleCnt="0"/>
      <dgm:spPr/>
    </dgm:pt>
    <dgm:pt modelId="{D4308D77-E5B6-4AF8-8BD0-9124FA885DAB}" type="pres">
      <dgm:prSet presAssocID="{88B208DA-ED3A-47DE-A8F8-83A1C3F3612A}" presName="node" presStyleLbl="node1" presStyleIdx="4" presStyleCnt="5">
        <dgm:presLayoutVars>
          <dgm:bulletEnabled val="1"/>
        </dgm:presLayoutVars>
      </dgm:prSet>
      <dgm:spPr/>
    </dgm:pt>
  </dgm:ptLst>
  <dgm:cxnLst>
    <dgm:cxn modelId="{595D9D02-1512-4F7C-80E8-47A7FB7DE50F}" srcId="{9AB71BA5-929C-452E-8610-F0E8F804786C}" destId="{DE364322-2F97-4D72-85EF-B90AC213F6B5}" srcOrd="2" destOrd="0" parTransId="{33255C59-6DDA-433B-A816-F9CC870DAF6F}" sibTransId="{74BF6955-B71F-4416-B0A5-207EE242D735}"/>
    <dgm:cxn modelId="{4039FA0C-95D1-4E2F-9C97-F3069FD2D9D3}" srcId="{9AB71BA5-929C-452E-8610-F0E8F804786C}" destId="{88B208DA-ED3A-47DE-A8F8-83A1C3F3612A}" srcOrd="4" destOrd="0" parTransId="{1C75B433-EC6D-4332-A3E3-3A43F72344EB}" sibTransId="{E1079C29-FFCF-479E-A37D-49B1FD4E3866}"/>
    <dgm:cxn modelId="{79E1FD0F-2801-4646-B3C6-4B8E286F186B}" srcId="{9AB71BA5-929C-452E-8610-F0E8F804786C}" destId="{AD8E808D-9CF1-4F57-B998-4D05F010793F}" srcOrd="0" destOrd="0" parTransId="{FB8D65FA-6089-4ECE-8416-FF01E1825F2E}" sibTransId="{2EA83FF9-2AE0-4F83-BFEE-78850F30537A}"/>
    <dgm:cxn modelId="{25CA5B17-BB43-4ACC-BD9E-DCC0C4465F5A}" type="presOf" srcId="{49D86C3A-4508-4D76-8FD7-BD15B9E40DCA}" destId="{ED2D7C4D-EBF2-4248-A316-51262390D455}" srcOrd="0" destOrd="0" presId="urn:microsoft.com/office/officeart/2005/8/layout/default#3"/>
    <dgm:cxn modelId="{A7A80D19-2FC6-4911-BD21-906BAC42B235}" type="presOf" srcId="{0C4A67CD-0E2C-482E-A5B4-33062E7181AE}" destId="{D2312D4E-3BB6-45B5-92B3-349BB42C8609}" srcOrd="0" destOrd="0" presId="urn:microsoft.com/office/officeart/2005/8/layout/default#3"/>
    <dgm:cxn modelId="{4135361E-B8BC-41C6-BF6F-70CFCEFA24D4}" srcId="{9AB71BA5-929C-452E-8610-F0E8F804786C}" destId="{0C4A67CD-0E2C-482E-A5B4-33062E7181AE}" srcOrd="3" destOrd="0" parTransId="{D2EC9DDC-26FE-4FD0-A363-6F0729765740}" sibTransId="{4169BF66-BACD-4FB6-8A44-DE55C95C55D2}"/>
    <dgm:cxn modelId="{7F0D3628-BB50-4EDB-A61A-2FAAE1378242}" srcId="{9AB71BA5-929C-452E-8610-F0E8F804786C}" destId="{49D86C3A-4508-4D76-8FD7-BD15B9E40DCA}" srcOrd="1" destOrd="0" parTransId="{AC0D45AC-10B4-4DDB-AE4D-500F4675AA5C}" sibTransId="{43A3A70F-2BF9-43DC-96EC-2A5438DB19D0}"/>
    <dgm:cxn modelId="{8504DBC5-E4F6-43F0-88C9-84804C709A73}" type="presOf" srcId="{9AB71BA5-929C-452E-8610-F0E8F804786C}" destId="{30CAA2B0-E057-4029-A531-3237B9B3A391}" srcOrd="0" destOrd="0" presId="urn:microsoft.com/office/officeart/2005/8/layout/default#3"/>
    <dgm:cxn modelId="{A66236E2-8985-4772-B925-580E9389DEE4}" type="presOf" srcId="{88B208DA-ED3A-47DE-A8F8-83A1C3F3612A}" destId="{D4308D77-E5B6-4AF8-8BD0-9124FA885DAB}" srcOrd="0" destOrd="0" presId="urn:microsoft.com/office/officeart/2005/8/layout/default#3"/>
    <dgm:cxn modelId="{F8A6B7E3-94D9-4987-9673-7006E6118846}" type="presOf" srcId="{AD8E808D-9CF1-4F57-B998-4D05F010793F}" destId="{946C0780-8CA9-4B95-80F9-B90F8AF1B3B8}" srcOrd="0" destOrd="0" presId="urn:microsoft.com/office/officeart/2005/8/layout/default#3"/>
    <dgm:cxn modelId="{C238C4E5-192F-4AB6-984B-BD7B41AADD49}" type="presOf" srcId="{DE364322-2F97-4D72-85EF-B90AC213F6B5}" destId="{09D01E70-E7EA-4A0F-9FB7-8DF59285DC9D}" srcOrd="0" destOrd="0" presId="urn:microsoft.com/office/officeart/2005/8/layout/default#3"/>
    <dgm:cxn modelId="{A852DB2D-DFDF-4A8E-BEB1-0E5E7AB9E27D}" type="presParOf" srcId="{30CAA2B0-E057-4029-A531-3237B9B3A391}" destId="{946C0780-8CA9-4B95-80F9-B90F8AF1B3B8}" srcOrd="0" destOrd="0" presId="urn:microsoft.com/office/officeart/2005/8/layout/default#3"/>
    <dgm:cxn modelId="{38C3BFCC-CE86-4702-BAB2-0A47FAFC1B0D}" type="presParOf" srcId="{30CAA2B0-E057-4029-A531-3237B9B3A391}" destId="{6BF94505-B81D-484D-BE91-B8A21439BB73}" srcOrd="1" destOrd="0" presId="urn:microsoft.com/office/officeart/2005/8/layout/default#3"/>
    <dgm:cxn modelId="{A5F7D7C7-C2FA-4609-B590-8DBA0ADD6B8C}" type="presParOf" srcId="{30CAA2B0-E057-4029-A531-3237B9B3A391}" destId="{ED2D7C4D-EBF2-4248-A316-51262390D455}" srcOrd="2" destOrd="0" presId="urn:microsoft.com/office/officeart/2005/8/layout/default#3"/>
    <dgm:cxn modelId="{DEC18B45-0C6F-4809-931D-1EF4B389E4F8}" type="presParOf" srcId="{30CAA2B0-E057-4029-A531-3237B9B3A391}" destId="{B3526521-5623-4A97-B345-B7F9DD659C39}" srcOrd="3" destOrd="0" presId="urn:microsoft.com/office/officeart/2005/8/layout/default#3"/>
    <dgm:cxn modelId="{D964574D-6085-4D2A-8A3F-892A69BCA166}" type="presParOf" srcId="{30CAA2B0-E057-4029-A531-3237B9B3A391}" destId="{09D01E70-E7EA-4A0F-9FB7-8DF59285DC9D}" srcOrd="4" destOrd="0" presId="urn:microsoft.com/office/officeart/2005/8/layout/default#3"/>
    <dgm:cxn modelId="{B048DD17-19A1-4207-9FB7-80D266658B3C}" type="presParOf" srcId="{30CAA2B0-E057-4029-A531-3237B9B3A391}" destId="{BBD330A3-E9D2-4175-ABDE-DE270246750C}" srcOrd="5" destOrd="0" presId="urn:microsoft.com/office/officeart/2005/8/layout/default#3"/>
    <dgm:cxn modelId="{0AC60B39-57D4-41C9-9925-9877C6C359C4}" type="presParOf" srcId="{30CAA2B0-E057-4029-A531-3237B9B3A391}" destId="{D2312D4E-3BB6-45B5-92B3-349BB42C8609}" srcOrd="6" destOrd="0" presId="urn:microsoft.com/office/officeart/2005/8/layout/default#3"/>
    <dgm:cxn modelId="{1F518E96-B9F0-4CED-8BEF-F9A2EA184A30}" type="presParOf" srcId="{30CAA2B0-E057-4029-A531-3237B9B3A391}" destId="{D71788BB-F567-45D1-A245-E4A6FE2FD8DD}" srcOrd="7" destOrd="0" presId="urn:microsoft.com/office/officeart/2005/8/layout/default#3"/>
    <dgm:cxn modelId="{637BDDD3-4D3B-455F-9406-618156B463A9}" type="presParOf" srcId="{30CAA2B0-E057-4029-A531-3237B9B3A391}" destId="{D4308D77-E5B6-4AF8-8BD0-9124FA885DAB}" srcOrd="8"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73D927-8007-4655-B2CB-58738510CB0E}"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5EFE9C14-5C18-4CDE-B9FF-02562D1B6A79}">
      <dgm:prSet/>
      <dgm:spPr/>
      <dgm:t>
        <a:bodyPr/>
        <a:lstStyle/>
        <a:p>
          <a:r>
            <a:rPr lang="it-IT" b="1" i="0" dirty="0"/>
            <a:t>Era incentrato sull’idea della creazione di uno stato nazionale, retto da una MONARCHIA COSTITUZIONALE, liberista, liberale, aperta ad un cauto riformismo.</a:t>
          </a:r>
          <a:endParaRPr lang="en-US" b="1" dirty="0"/>
        </a:p>
      </dgm:t>
    </dgm:pt>
    <dgm:pt modelId="{4EAAB4AA-B828-4E78-976C-0A911921982C}" type="parTrans" cxnId="{F10A0152-D6B7-4B7D-B02C-FBBD650D3C54}">
      <dgm:prSet/>
      <dgm:spPr/>
      <dgm:t>
        <a:bodyPr/>
        <a:lstStyle/>
        <a:p>
          <a:endParaRPr lang="en-US"/>
        </a:p>
      </dgm:t>
    </dgm:pt>
    <dgm:pt modelId="{BC8CAA83-2693-4D8C-8E91-67644107ABDC}" type="sibTrans" cxnId="{F10A0152-D6B7-4B7D-B02C-FBBD650D3C54}">
      <dgm:prSet/>
      <dgm:spPr/>
      <dgm:t>
        <a:bodyPr/>
        <a:lstStyle/>
        <a:p>
          <a:endParaRPr lang="en-US"/>
        </a:p>
      </dgm:t>
    </dgm:pt>
    <dgm:pt modelId="{681BBF49-C923-46F4-8D2B-734CF0910DC3}">
      <dgm:prSet/>
      <dgm:spPr/>
      <dgm:t>
        <a:bodyPr/>
        <a:lstStyle/>
        <a:p>
          <a:r>
            <a:rPr lang="it-IT" b="1" i="0" dirty="0"/>
            <a:t>Si trattava di un programma sostanzialmente progressista che raggruppava intorno a sé anche la borghesia che dopo il 48 si avviava verso un’involuzione  conservatrice</a:t>
          </a:r>
          <a:r>
            <a:rPr lang="it-IT" b="0" i="0" dirty="0"/>
            <a:t>.</a:t>
          </a:r>
          <a:endParaRPr lang="en-US" dirty="0"/>
        </a:p>
      </dgm:t>
    </dgm:pt>
    <dgm:pt modelId="{CC6FC03B-B177-441C-92D1-DE8F3E1D4623}" type="parTrans" cxnId="{696EB330-32DF-4EB5-A634-515F8DBFC5B6}">
      <dgm:prSet/>
      <dgm:spPr/>
      <dgm:t>
        <a:bodyPr/>
        <a:lstStyle/>
        <a:p>
          <a:endParaRPr lang="en-US"/>
        </a:p>
      </dgm:t>
    </dgm:pt>
    <dgm:pt modelId="{AE2186BB-7BC3-410E-AB97-A867B9E4A7A2}" type="sibTrans" cxnId="{696EB330-32DF-4EB5-A634-515F8DBFC5B6}">
      <dgm:prSet/>
      <dgm:spPr/>
      <dgm:t>
        <a:bodyPr/>
        <a:lstStyle/>
        <a:p>
          <a:endParaRPr lang="en-US"/>
        </a:p>
      </dgm:t>
    </dgm:pt>
    <dgm:pt modelId="{BE62F988-B79E-42F5-9384-5D669A4EF5F3}">
      <dgm:prSet/>
      <dgm:spPr/>
      <dgm:t>
        <a:bodyPr/>
        <a:lstStyle/>
        <a:p>
          <a:r>
            <a:rPr lang="it-IT" b="1" i="0" dirty="0"/>
            <a:t>Tale programma attirò anche i democratici  al punto che già prima dell’unificazione il Piemonte era diventato lo stato nel quale si era formata la classe dirigente nazionale ‘italiana’ anche se molto piemontesizzata. Anche molti mazziniani confluirono nel progetto monarchico-unitario.</a:t>
          </a:r>
          <a:endParaRPr lang="en-US" b="1" dirty="0"/>
        </a:p>
      </dgm:t>
    </dgm:pt>
    <dgm:pt modelId="{F112BBF2-B1EF-4490-9C59-A7C58FDC137E}" type="parTrans" cxnId="{C2F1448A-18F2-4CE4-A6E9-F1BA942D305C}">
      <dgm:prSet/>
      <dgm:spPr/>
      <dgm:t>
        <a:bodyPr/>
        <a:lstStyle/>
        <a:p>
          <a:endParaRPr lang="en-US"/>
        </a:p>
      </dgm:t>
    </dgm:pt>
    <dgm:pt modelId="{E3CF18BA-5F7A-4FFF-AA11-0A9CA0C779B1}" type="sibTrans" cxnId="{C2F1448A-18F2-4CE4-A6E9-F1BA942D305C}">
      <dgm:prSet/>
      <dgm:spPr/>
      <dgm:t>
        <a:bodyPr/>
        <a:lstStyle/>
        <a:p>
          <a:endParaRPr lang="en-US"/>
        </a:p>
      </dgm:t>
    </dgm:pt>
    <dgm:pt modelId="{0A56E756-AE1D-4387-B779-4C1CB5D29CB9}" type="pres">
      <dgm:prSet presAssocID="{E773D927-8007-4655-B2CB-58738510CB0E}" presName="linear" presStyleCnt="0">
        <dgm:presLayoutVars>
          <dgm:animLvl val="lvl"/>
          <dgm:resizeHandles val="exact"/>
        </dgm:presLayoutVars>
      </dgm:prSet>
      <dgm:spPr/>
    </dgm:pt>
    <dgm:pt modelId="{95B0DD6B-F798-4976-A4C5-7A057F8ECFA2}" type="pres">
      <dgm:prSet presAssocID="{5EFE9C14-5C18-4CDE-B9FF-02562D1B6A79}" presName="parentText" presStyleLbl="node1" presStyleIdx="0" presStyleCnt="3">
        <dgm:presLayoutVars>
          <dgm:chMax val="0"/>
          <dgm:bulletEnabled val="1"/>
        </dgm:presLayoutVars>
      </dgm:prSet>
      <dgm:spPr/>
    </dgm:pt>
    <dgm:pt modelId="{9456BC12-39E7-4567-B671-904CB2BD0BCD}" type="pres">
      <dgm:prSet presAssocID="{BC8CAA83-2693-4D8C-8E91-67644107ABDC}" presName="spacer" presStyleCnt="0"/>
      <dgm:spPr/>
    </dgm:pt>
    <dgm:pt modelId="{96ADC5EE-F666-43EC-B574-311C2930A593}" type="pres">
      <dgm:prSet presAssocID="{681BBF49-C923-46F4-8D2B-734CF0910DC3}" presName="parentText" presStyleLbl="node1" presStyleIdx="1" presStyleCnt="3">
        <dgm:presLayoutVars>
          <dgm:chMax val="0"/>
          <dgm:bulletEnabled val="1"/>
        </dgm:presLayoutVars>
      </dgm:prSet>
      <dgm:spPr/>
    </dgm:pt>
    <dgm:pt modelId="{BF7ABE44-4247-4FC5-A9C3-23F53CD407D0}" type="pres">
      <dgm:prSet presAssocID="{AE2186BB-7BC3-410E-AB97-A867B9E4A7A2}" presName="spacer" presStyleCnt="0"/>
      <dgm:spPr/>
    </dgm:pt>
    <dgm:pt modelId="{8F17CCB7-0F44-4F3B-AAC2-C935EC62A839}" type="pres">
      <dgm:prSet presAssocID="{BE62F988-B79E-42F5-9384-5D669A4EF5F3}" presName="parentText" presStyleLbl="node1" presStyleIdx="2" presStyleCnt="3">
        <dgm:presLayoutVars>
          <dgm:chMax val="0"/>
          <dgm:bulletEnabled val="1"/>
        </dgm:presLayoutVars>
      </dgm:prSet>
      <dgm:spPr/>
    </dgm:pt>
  </dgm:ptLst>
  <dgm:cxnLst>
    <dgm:cxn modelId="{696EB330-32DF-4EB5-A634-515F8DBFC5B6}" srcId="{E773D927-8007-4655-B2CB-58738510CB0E}" destId="{681BBF49-C923-46F4-8D2B-734CF0910DC3}" srcOrd="1" destOrd="0" parTransId="{CC6FC03B-B177-441C-92D1-DE8F3E1D4623}" sibTransId="{AE2186BB-7BC3-410E-AB97-A867B9E4A7A2}"/>
    <dgm:cxn modelId="{F10A0152-D6B7-4B7D-B02C-FBBD650D3C54}" srcId="{E773D927-8007-4655-B2CB-58738510CB0E}" destId="{5EFE9C14-5C18-4CDE-B9FF-02562D1B6A79}" srcOrd="0" destOrd="0" parTransId="{4EAAB4AA-B828-4E78-976C-0A911921982C}" sibTransId="{BC8CAA83-2693-4D8C-8E91-67644107ABDC}"/>
    <dgm:cxn modelId="{C2F1448A-18F2-4CE4-A6E9-F1BA942D305C}" srcId="{E773D927-8007-4655-B2CB-58738510CB0E}" destId="{BE62F988-B79E-42F5-9384-5D669A4EF5F3}" srcOrd="2" destOrd="0" parTransId="{F112BBF2-B1EF-4490-9C59-A7C58FDC137E}" sibTransId="{E3CF18BA-5F7A-4FFF-AA11-0A9CA0C779B1}"/>
    <dgm:cxn modelId="{FCC92B96-3D7E-499B-A78F-DADB7D27632E}" type="presOf" srcId="{681BBF49-C923-46F4-8D2B-734CF0910DC3}" destId="{96ADC5EE-F666-43EC-B574-311C2930A593}" srcOrd="0" destOrd="0" presId="urn:microsoft.com/office/officeart/2005/8/layout/vList2"/>
    <dgm:cxn modelId="{029F8CA7-3B07-4688-BD24-5062E50125F8}" type="presOf" srcId="{5EFE9C14-5C18-4CDE-B9FF-02562D1B6A79}" destId="{95B0DD6B-F798-4976-A4C5-7A057F8ECFA2}" srcOrd="0" destOrd="0" presId="urn:microsoft.com/office/officeart/2005/8/layout/vList2"/>
    <dgm:cxn modelId="{7400ACB1-A621-416C-A74E-069735FC60FE}" type="presOf" srcId="{BE62F988-B79E-42F5-9384-5D669A4EF5F3}" destId="{8F17CCB7-0F44-4F3B-AAC2-C935EC62A839}" srcOrd="0" destOrd="0" presId="urn:microsoft.com/office/officeart/2005/8/layout/vList2"/>
    <dgm:cxn modelId="{C35883C4-3ED8-449F-A13A-6BC8D6AA6A3A}" type="presOf" srcId="{E773D927-8007-4655-B2CB-58738510CB0E}" destId="{0A56E756-AE1D-4387-B779-4C1CB5D29CB9}" srcOrd="0" destOrd="0" presId="urn:microsoft.com/office/officeart/2005/8/layout/vList2"/>
    <dgm:cxn modelId="{E222D1D1-FE61-4FC6-8364-0744EAAB65B0}" type="presParOf" srcId="{0A56E756-AE1D-4387-B779-4C1CB5D29CB9}" destId="{95B0DD6B-F798-4976-A4C5-7A057F8ECFA2}" srcOrd="0" destOrd="0" presId="urn:microsoft.com/office/officeart/2005/8/layout/vList2"/>
    <dgm:cxn modelId="{D6434BF0-9982-4126-9134-C7E4E43036CB}" type="presParOf" srcId="{0A56E756-AE1D-4387-B779-4C1CB5D29CB9}" destId="{9456BC12-39E7-4567-B671-904CB2BD0BCD}" srcOrd="1" destOrd="0" presId="urn:microsoft.com/office/officeart/2005/8/layout/vList2"/>
    <dgm:cxn modelId="{34C6B361-BAED-468A-8259-1F479EB4BB16}" type="presParOf" srcId="{0A56E756-AE1D-4387-B779-4C1CB5D29CB9}" destId="{96ADC5EE-F666-43EC-B574-311C2930A593}" srcOrd="2" destOrd="0" presId="urn:microsoft.com/office/officeart/2005/8/layout/vList2"/>
    <dgm:cxn modelId="{6B6643AD-9AA8-4E5C-A94A-F110E015B061}" type="presParOf" srcId="{0A56E756-AE1D-4387-B779-4C1CB5D29CB9}" destId="{BF7ABE44-4247-4FC5-A9C3-23F53CD407D0}" srcOrd="3" destOrd="0" presId="urn:microsoft.com/office/officeart/2005/8/layout/vList2"/>
    <dgm:cxn modelId="{FB91AC07-1E7F-450F-B122-BF9A27119485}" type="presParOf" srcId="{0A56E756-AE1D-4387-B779-4C1CB5D29CB9}" destId="{8F17CCB7-0F44-4F3B-AAC2-C935EC62A8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F4DB6D-CB8A-44AA-8BA4-E805C7DA67D1}" type="doc">
      <dgm:prSet loTypeId="urn:microsoft.com/office/officeart/2016/7/layout/RepeatingBendingProcessNew" loCatId="process" qsTypeId="urn:microsoft.com/office/officeart/2005/8/quickstyle/simple2" qsCatId="simple" csTypeId="urn:microsoft.com/office/officeart/2005/8/colors/accent5_2" csCatId="accent5"/>
      <dgm:spPr/>
      <dgm:t>
        <a:bodyPr/>
        <a:lstStyle/>
        <a:p>
          <a:endParaRPr lang="en-US"/>
        </a:p>
      </dgm:t>
    </dgm:pt>
    <dgm:pt modelId="{694C4824-B44B-4985-8F0D-F34E622A41AE}">
      <dgm:prSet custT="1"/>
      <dgm:spPr/>
      <dgm:t>
        <a:bodyPr/>
        <a:lstStyle/>
        <a:p>
          <a:r>
            <a:rPr lang="it-IT" sz="1400" b="1" i="0" dirty="0"/>
            <a:t>Nell’ottobre 1850 egli entrò a far parte del governo D’Azeglio in qualità di ministro dell’agricoltura e delle finanze.</a:t>
          </a:r>
          <a:endParaRPr lang="en-US" sz="1400" b="1" dirty="0"/>
        </a:p>
      </dgm:t>
    </dgm:pt>
    <dgm:pt modelId="{0CFCE35F-7F5D-4A7E-BC66-5FCD9D7CCAC5}" type="parTrans" cxnId="{170B7CEF-B398-43BA-B99A-131A65A3DFD8}">
      <dgm:prSet/>
      <dgm:spPr/>
      <dgm:t>
        <a:bodyPr/>
        <a:lstStyle/>
        <a:p>
          <a:endParaRPr lang="en-US"/>
        </a:p>
      </dgm:t>
    </dgm:pt>
    <dgm:pt modelId="{A82A17C6-440D-4D08-9323-9C482DB62F01}" type="sibTrans" cxnId="{170B7CEF-B398-43BA-B99A-131A65A3DFD8}">
      <dgm:prSet/>
      <dgm:spPr/>
      <dgm:t>
        <a:bodyPr/>
        <a:lstStyle/>
        <a:p>
          <a:endParaRPr lang="en-US"/>
        </a:p>
      </dgm:t>
    </dgm:pt>
    <dgm:pt modelId="{BCB2DEEA-7F3A-49F3-B688-1F8ADAF0FB65}">
      <dgm:prSet custT="1"/>
      <dgm:spPr/>
      <dgm:t>
        <a:bodyPr/>
        <a:lstStyle/>
        <a:p>
          <a:r>
            <a:rPr lang="it-IT" sz="1400" b="1" i="0" dirty="0"/>
            <a:t>Aprì una fase di intense iniziative in ambito economico e politico: trattati commerciali con Francia e Gran Bretagna che introdussero il regno sabaudo nel mercato internazionale, riduzione del deficit dello stato, iniziative per favorire la creazione di una proprietà terriera borghese</a:t>
          </a:r>
          <a:r>
            <a:rPr lang="it-IT" sz="1300" b="0" i="0" dirty="0"/>
            <a:t>.</a:t>
          </a:r>
          <a:endParaRPr lang="en-US" sz="1300" dirty="0"/>
        </a:p>
      </dgm:t>
    </dgm:pt>
    <dgm:pt modelId="{27066396-631F-42AA-9E8D-1F1E2F324B50}" type="parTrans" cxnId="{6D1C68E7-2ADF-4A31-BE2C-4A341F36C3D0}">
      <dgm:prSet/>
      <dgm:spPr/>
      <dgm:t>
        <a:bodyPr/>
        <a:lstStyle/>
        <a:p>
          <a:endParaRPr lang="en-US"/>
        </a:p>
      </dgm:t>
    </dgm:pt>
    <dgm:pt modelId="{6B65EDA2-8541-4799-AF57-175D7DB49F4A}" type="sibTrans" cxnId="{6D1C68E7-2ADF-4A31-BE2C-4A341F36C3D0}">
      <dgm:prSet/>
      <dgm:spPr/>
      <dgm:t>
        <a:bodyPr/>
        <a:lstStyle/>
        <a:p>
          <a:endParaRPr lang="en-US"/>
        </a:p>
      </dgm:t>
    </dgm:pt>
    <dgm:pt modelId="{4CCABE8C-6FCE-4A12-895C-4EF02635DB2F}">
      <dgm:prSet/>
      <dgm:spPr/>
      <dgm:t>
        <a:bodyPr/>
        <a:lstStyle/>
        <a:p>
          <a:r>
            <a:rPr lang="it-IT" b="1" i="0" dirty="0"/>
            <a:t>I suoi obiettivi lo portavano verso il superamento della timida politica di D’Azeglio: nei primi mesi del 1852 strinse un’alleanza politica con la Sinistra parlamentare (</a:t>
          </a:r>
          <a:r>
            <a:rPr lang="it-IT" b="1" i="0" dirty="0" err="1"/>
            <a:t>Rattazzi</a:t>
          </a:r>
          <a:r>
            <a:rPr lang="it-IT" b="1" i="0" dirty="0"/>
            <a:t>)  per ottenere  una solida maggioranza (connubio).</a:t>
          </a:r>
          <a:endParaRPr lang="en-US" b="1" dirty="0"/>
        </a:p>
      </dgm:t>
    </dgm:pt>
    <dgm:pt modelId="{082BD559-BEAF-4CB2-9B28-CE66BA7482CA}" type="parTrans" cxnId="{8A4BCDAD-C1DF-4E9F-A45C-552ED3E62112}">
      <dgm:prSet/>
      <dgm:spPr/>
      <dgm:t>
        <a:bodyPr/>
        <a:lstStyle/>
        <a:p>
          <a:endParaRPr lang="en-US"/>
        </a:p>
      </dgm:t>
    </dgm:pt>
    <dgm:pt modelId="{F7E44D4F-62AD-4014-AE7F-CAE5785CFAD5}" type="sibTrans" cxnId="{8A4BCDAD-C1DF-4E9F-A45C-552ED3E62112}">
      <dgm:prSet/>
      <dgm:spPr/>
      <dgm:t>
        <a:bodyPr/>
        <a:lstStyle/>
        <a:p>
          <a:endParaRPr lang="en-US"/>
        </a:p>
      </dgm:t>
    </dgm:pt>
    <dgm:pt modelId="{E6DABCBC-561C-43AD-AF7D-67B4691DED2C}">
      <dgm:prSet custT="1"/>
      <dgm:spPr/>
      <dgm:t>
        <a:bodyPr/>
        <a:lstStyle/>
        <a:p>
          <a:r>
            <a:rPr lang="it-IT" sz="1600" b="1" i="0" dirty="0"/>
            <a:t>Nonostante l’avversione che nutriva per lui, Vittorio Emanuele II dovette  affidargli la formazione di un nuovo governo.</a:t>
          </a:r>
          <a:endParaRPr lang="en-US" sz="1600" b="1" dirty="0"/>
        </a:p>
      </dgm:t>
    </dgm:pt>
    <dgm:pt modelId="{EEC79873-6A2D-43CB-9B8F-B75EFB863643}" type="parTrans" cxnId="{6F0F594E-DAB6-48C1-9EDC-55A38EBD2FB5}">
      <dgm:prSet/>
      <dgm:spPr/>
      <dgm:t>
        <a:bodyPr/>
        <a:lstStyle/>
        <a:p>
          <a:endParaRPr lang="en-US"/>
        </a:p>
      </dgm:t>
    </dgm:pt>
    <dgm:pt modelId="{9C11FF34-4300-4691-A77C-33B275CFE562}" type="sibTrans" cxnId="{6F0F594E-DAB6-48C1-9EDC-55A38EBD2FB5}">
      <dgm:prSet/>
      <dgm:spPr/>
      <dgm:t>
        <a:bodyPr/>
        <a:lstStyle/>
        <a:p>
          <a:endParaRPr lang="en-US"/>
        </a:p>
      </dgm:t>
    </dgm:pt>
    <dgm:pt modelId="{484CA042-DA75-48D1-A071-6531B30026EC}" type="pres">
      <dgm:prSet presAssocID="{E9F4DB6D-CB8A-44AA-8BA4-E805C7DA67D1}" presName="Name0" presStyleCnt="0">
        <dgm:presLayoutVars>
          <dgm:dir/>
          <dgm:resizeHandles val="exact"/>
        </dgm:presLayoutVars>
      </dgm:prSet>
      <dgm:spPr/>
    </dgm:pt>
    <dgm:pt modelId="{79A07797-F8B9-43C3-9543-57B9C245A553}" type="pres">
      <dgm:prSet presAssocID="{694C4824-B44B-4985-8F0D-F34E622A41AE}" presName="node" presStyleLbl="node1" presStyleIdx="0" presStyleCnt="4">
        <dgm:presLayoutVars>
          <dgm:bulletEnabled val="1"/>
        </dgm:presLayoutVars>
      </dgm:prSet>
      <dgm:spPr/>
    </dgm:pt>
    <dgm:pt modelId="{F3A2304B-7006-48FB-A0DC-BB03263C08D1}" type="pres">
      <dgm:prSet presAssocID="{A82A17C6-440D-4D08-9323-9C482DB62F01}" presName="sibTrans" presStyleLbl="sibTrans1D1" presStyleIdx="0" presStyleCnt="3"/>
      <dgm:spPr/>
    </dgm:pt>
    <dgm:pt modelId="{79999EE2-7934-4830-8298-05484D36AF24}" type="pres">
      <dgm:prSet presAssocID="{A82A17C6-440D-4D08-9323-9C482DB62F01}" presName="connectorText" presStyleLbl="sibTrans1D1" presStyleIdx="0" presStyleCnt="3"/>
      <dgm:spPr/>
    </dgm:pt>
    <dgm:pt modelId="{AF7631C0-5122-490D-9FBF-6F8BF7E6B085}" type="pres">
      <dgm:prSet presAssocID="{BCB2DEEA-7F3A-49F3-B688-1F8ADAF0FB65}" presName="node" presStyleLbl="node1" presStyleIdx="1" presStyleCnt="4">
        <dgm:presLayoutVars>
          <dgm:bulletEnabled val="1"/>
        </dgm:presLayoutVars>
      </dgm:prSet>
      <dgm:spPr/>
    </dgm:pt>
    <dgm:pt modelId="{5DC0CBA9-98B8-4E7D-8665-21CF04E35DBD}" type="pres">
      <dgm:prSet presAssocID="{6B65EDA2-8541-4799-AF57-175D7DB49F4A}" presName="sibTrans" presStyleLbl="sibTrans1D1" presStyleIdx="1" presStyleCnt="3"/>
      <dgm:spPr/>
    </dgm:pt>
    <dgm:pt modelId="{8E60EC22-C7BB-4D80-ADAB-07B8EB2C1760}" type="pres">
      <dgm:prSet presAssocID="{6B65EDA2-8541-4799-AF57-175D7DB49F4A}" presName="connectorText" presStyleLbl="sibTrans1D1" presStyleIdx="1" presStyleCnt="3"/>
      <dgm:spPr/>
    </dgm:pt>
    <dgm:pt modelId="{EBFD6CB9-0FB4-48BA-A240-63DC43B6CB9D}" type="pres">
      <dgm:prSet presAssocID="{4CCABE8C-6FCE-4A12-895C-4EF02635DB2F}" presName="node" presStyleLbl="node1" presStyleIdx="2" presStyleCnt="4">
        <dgm:presLayoutVars>
          <dgm:bulletEnabled val="1"/>
        </dgm:presLayoutVars>
      </dgm:prSet>
      <dgm:spPr/>
    </dgm:pt>
    <dgm:pt modelId="{44AF8A8A-1B84-4365-A1C3-939165A9E963}" type="pres">
      <dgm:prSet presAssocID="{F7E44D4F-62AD-4014-AE7F-CAE5785CFAD5}" presName="sibTrans" presStyleLbl="sibTrans1D1" presStyleIdx="2" presStyleCnt="3"/>
      <dgm:spPr/>
    </dgm:pt>
    <dgm:pt modelId="{DF57AFB1-B2D7-4332-AFF6-0AD67DA13F16}" type="pres">
      <dgm:prSet presAssocID="{F7E44D4F-62AD-4014-AE7F-CAE5785CFAD5}" presName="connectorText" presStyleLbl="sibTrans1D1" presStyleIdx="2" presStyleCnt="3"/>
      <dgm:spPr/>
    </dgm:pt>
    <dgm:pt modelId="{5C19FF3B-C946-444D-99B1-72B14B4F6F32}" type="pres">
      <dgm:prSet presAssocID="{E6DABCBC-561C-43AD-AF7D-67B4691DED2C}" presName="node" presStyleLbl="node1" presStyleIdx="3" presStyleCnt="4">
        <dgm:presLayoutVars>
          <dgm:bulletEnabled val="1"/>
        </dgm:presLayoutVars>
      </dgm:prSet>
      <dgm:spPr/>
    </dgm:pt>
  </dgm:ptLst>
  <dgm:cxnLst>
    <dgm:cxn modelId="{5A20ED06-4A4B-41B2-A8D3-5210464F152E}" type="presOf" srcId="{BCB2DEEA-7F3A-49F3-B688-1F8ADAF0FB65}" destId="{AF7631C0-5122-490D-9FBF-6F8BF7E6B085}" srcOrd="0" destOrd="0" presId="urn:microsoft.com/office/officeart/2016/7/layout/RepeatingBendingProcessNew"/>
    <dgm:cxn modelId="{0A553409-9E8D-4079-B1B8-75BF44B1C192}" type="presOf" srcId="{F7E44D4F-62AD-4014-AE7F-CAE5785CFAD5}" destId="{44AF8A8A-1B84-4365-A1C3-939165A9E963}" srcOrd="0" destOrd="0" presId="urn:microsoft.com/office/officeart/2016/7/layout/RepeatingBendingProcessNew"/>
    <dgm:cxn modelId="{C3220415-0DB2-4FE3-B78C-832D81BD5B60}" type="presOf" srcId="{A82A17C6-440D-4D08-9323-9C482DB62F01}" destId="{79999EE2-7934-4830-8298-05484D36AF24}" srcOrd="1" destOrd="0" presId="urn:microsoft.com/office/officeart/2016/7/layout/RepeatingBendingProcessNew"/>
    <dgm:cxn modelId="{7F1B6717-2E35-4ED5-AF7C-C7FBF85EC16A}" type="presOf" srcId="{A82A17C6-440D-4D08-9323-9C482DB62F01}" destId="{F3A2304B-7006-48FB-A0DC-BB03263C08D1}" srcOrd="0" destOrd="0" presId="urn:microsoft.com/office/officeart/2016/7/layout/RepeatingBendingProcessNew"/>
    <dgm:cxn modelId="{4C68E229-98FC-491C-8156-3AD02DD59C3E}" type="presOf" srcId="{F7E44D4F-62AD-4014-AE7F-CAE5785CFAD5}" destId="{DF57AFB1-B2D7-4332-AFF6-0AD67DA13F16}" srcOrd="1" destOrd="0" presId="urn:microsoft.com/office/officeart/2016/7/layout/RepeatingBendingProcessNew"/>
    <dgm:cxn modelId="{0535EA2F-A0E3-4FB0-A953-B7B80291AD57}" type="presOf" srcId="{E9F4DB6D-CB8A-44AA-8BA4-E805C7DA67D1}" destId="{484CA042-DA75-48D1-A071-6531B30026EC}" srcOrd="0" destOrd="0" presId="urn:microsoft.com/office/officeart/2016/7/layout/RepeatingBendingProcessNew"/>
    <dgm:cxn modelId="{6F0F594E-DAB6-48C1-9EDC-55A38EBD2FB5}" srcId="{E9F4DB6D-CB8A-44AA-8BA4-E805C7DA67D1}" destId="{E6DABCBC-561C-43AD-AF7D-67B4691DED2C}" srcOrd="3" destOrd="0" parTransId="{EEC79873-6A2D-43CB-9B8F-B75EFB863643}" sibTransId="{9C11FF34-4300-4691-A77C-33B275CFE562}"/>
    <dgm:cxn modelId="{A8154051-B5E2-45A8-B57D-25191F5FE81E}" type="presOf" srcId="{6B65EDA2-8541-4799-AF57-175D7DB49F4A}" destId="{5DC0CBA9-98B8-4E7D-8665-21CF04E35DBD}" srcOrd="0" destOrd="0" presId="urn:microsoft.com/office/officeart/2016/7/layout/RepeatingBendingProcessNew"/>
    <dgm:cxn modelId="{DEAA5A6C-EFE5-417B-A404-C480745D6C2E}" type="presOf" srcId="{6B65EDA2-8541-4799-AF57-175D7DB49F4A}" destId="{8E60EC22-C7BB-4D80-ADAB-07B8EB2C1760}" srcOrd="1" destOrd="0" presId="urn:microsoft.com/office/officeart/2016/7/layout/RepeatingBendingProcessNew"/>
    <dgm:cxn modelId="{CEEB6B70-AEB2-48F0-B4B6-2D3288B7FAE0}" type="presOf" srcId="{E6DABCBC-561C-43AD-AF7D-67B4691DED2C}" destId="{5C19FF3B-C946-444D-99B1-72B14B4F6F32}" srcOrd="0" destOrd="0" presId="urn:microsoft.com/office/officeart/2016/7/layout/RepeatingBendingProcessNew"/>
    <dgm:cxn modelId="{C54F399F-BF85-46CE-AE90-12381C593AC0}" type="presOf" srcId="{4CCABE8C-6FCE-4A12-895C-4EF02635DB2F}" destId="{EBFD6CB9-0FB4-48BA-A240-63DC43B6CB9D}" srcOrd="0" destOrd="0" presId="urn:microsoft.com/office/officeart/2016/7/layout/RepeatingBendingProcessNew"/>
    <dgm:cxn modelId="{8A4BCDAD-C1DF-4E9F-A45C-552ED3E62112}" srcId="{E9F4DB6D-CB8A-44AA-8BA4-E805C7DA67D1}" destId="{4CCABE8C-6FCE-4A12-895C-4EF02635DB2F}" srcOrd="2" destOrd="0" parTransId="{082BD559-BEAF-4CB2-9B28-CE66BA7482CA}" sibTransId="{F7E44D4F-62AD-4014-AE7F-CAE5785CFAD5}"/>
    <dgm:cxn modelId="{740C6DBF-4716-4F64-BFC0-7B765AB236B4}" type="presOf" srcId="{694C4824-B44B-4985-8F0D-F34E622A41AE}" destId="{79A07797-F8B9-43C3-9543-57B9C245A553}" srcOrd="0" destOrd="0" presId="urn:microsoft.com/office/officeart/2016/7/layout/RepeatingBendingProcessNew"/>
    <dgm:cxn modelId="{6D1C68E7-2ADF-4A31-BE2C-4A341F36C3D0}" srcId="{E9F4DB6D-CB8A-44AA-8BA4-E805C7DA67D1}" destId="{BCB2DEEA-7F3A-49F3-B688-1F8ADAF0FB65}" srcOrd="1" destOrd="0" parTransId="{27066396-631F-42AA-9E8D-1F1E2F324B50}" sibTransId="{6B65EDA2-8541-4799-AF57-175D7DB49F4A}"/>
    <dgm:cxn modelId="{170B7CEF-B398-43BA-B99A-131A65A3DFD8}" srcId="{E9F4DB6D-CB8A-44AA-8BA4-E805C7DA67D1}" destId="{694C4824-B44B-4985-8F0D-F34E622A41AE}" srcOrd="0" destOrd="0" parTransId="{0CFCE35F-7F5D-4A7E-BC66-5FCD9D7CCAC5}" sibTransId="{A82A17C6-440D-4D08-9323-9C482DB62F01}"/>
    <dgm:cxn modelId="{5BDB1899-FFED-4EF3-8D1C-03693A3D35D1}" type="presParOf" srcId="{484CA042-DA75-48D1-A071-6531B30026EC}" destId="{79A07797-F8B9-43C3-9543-57B9C245A553}" srcOrd="0" destOrd="0" presId="urn:microsoft.com/office/officeart/2016/7/layout/RepeatingBendingProcessNew"/>
    <dgm:cxn modelId="{87409259-72ED-4CE3-AB7A-9E5F5DBDEF2C}" type="presParOf" srcId="{484CA042-DA75-48D1-A071-6531B30026EC}" destId="{F3A2304B-7006-48FB-A0DC-BB03263C08D1}" srcOrd="1" destOrd="0" presId="urn:microsoft.com/office/officeart/2016/7/layout/RepeatingBendingProcessNew"/>
    <dgm:cxn modelId="{44128702-4048-4CBE-842D-4DB5D9F19E5E}" type="presParOf" srcId="{F3A2304B-7006-48FB-A0DC-BB03263C08D1}" destId="{79999EE2-7934-4830-8298-05484D36AF24}" srcOrd="0" destOrd="0" presId="urn:microsoft.com/office/officeart/2016/7/layout/RepeatingBendingProcessNew"/>
    <dgm:cxn modelId="{63F2CE5B-4E86-4248-8BD5-F46ED4003806}" type="presParOf" srcId="{484CA042-DA75-48D1-A071-6531B30026EC}" destId="{AF7631C0-5122-490D-9FBF-6F8BF7E6B085}" srcOrd="2" destOrd="0" presId="urn:microsoft.com/office/officeart/2016/7/layout/RepeatingBendingProcessNew"/>
    <dgm:cxn modelId="{5E3BBBD6-81A7-49B5-BFFD-3FD113D29D4A}" type="presParOf" srcId="{484CA042-DA75-48D1-A071-6531B30026EC}" destId="{5DC0CBA9-98B8-4E7D-8665-21CF04E35DBD}" srcOrd="3" destOrd="0" presId="urn:microsoft.com/office/officeart/2016/7/layout/RepeatingBendingProcessNew"/>
    <dgm:cxn modelId="{04601F17-7953-4A36-944E-B0AB52469D43}" type="presParOf" srcId="{5DC0CBA9-98B8-4E7D-8665-21CF04E35DBD}" destId="{8E60EC22-C7BB-4D80-ADAB-07B8EB2C1760}" srcOrd="0" destOrd="0" presId="urn:microsoft.com/office/officeart/2016/7/layout/RepeatingBendingProcessNew"/>
    <dgm:cxn modelId="{5CC548D5-C17E-4E7C-8A28-EAD1FC0C51FC}" type="presParOf" srcId="{484CA042-DA75-48D1-A071-6531B30026EC}" destId="{EBFD6CB9-0FB4-48BA-A240-63DC43B6CB9D}" srcOrd="4" destOrd="0" presId="urn:microsoft.com/office/officeart/2016/7/layout/RepeatingBendingProcessNew"/>
    <dgm:cxn modelId="{07123A5D-2296-47FF-AAE4-6EDC67D04204}" type="presParOf" srcId="{484CA042-DA75-48D1-A071-6531B30026EC}" destId="{44AF8A8A-1B84-4365-A1C3-939165A9E963}" srcOrd="5" destOrd="0" presId="urn:microsoft.com/office/officeart/2016/7/layout/RepeatingBendingProcessNew"/>
    <dgm:cxn modelId="{F34F5293-1026-4F39-8C5C-88E0816D21B1}" type="presParOf" srcId="{44AF8A8A-1B84-4365-A1C3-939165A9E963}" destId="{DF57AFB1-B2D7-4332-AFF6-0AD67DA13F16}" srcOrd="0" destOrd="0" presId="urn:microsoft.com/office/officeart/2016/7/layout/RepeatingBendingProcessNew"/>
    <dgm:cxn modelId="{DC1AE8B2-03F1-44D2-B445-AD88954CDB25}" type="presParOf" srcId="{484CA042-DA75-48D1-A071-6531B30026EC}" destId="{5C19FF3B-C946-444D-99B1-72B14B4F6F32}"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7E41A8-D949-47CA-B735-261F9FEA6499}" type="doc">
      <dgm:prSet loTypeId="urn:microsoft.com/office/officeart/2005/8/layout/hierarchy1" loCatId="hierarchy" qsTypeId="urn:microsoft.com/office/officeart/2005/8/quickstyle/simple4" qsCatId="simple" csTypeId="urn:microsoft.com/office/officeart/2005/8/colors/accent4_2" csCatId="accent4"/>
      <dgm:spPr/>
      <dgm:t>
        <a:bodyPr/>
        <a:lstStyle/>
        <a:p>
          <a:endParaRPr lang="en-US"/>
        </a:p>
      </dgm:t>
    </dgm:pt>
    <dgm:pt modelId="{A66EBB06-2465-4B3F-9D5E-43600CCE2FD4}">
      <dgm:prSet/>
      <dgm:spPr/>
      <dgm:t>
        <a:bodyPr/>
        <a:lstStyle/>
        <a:p>
          <a:r>
            <a:rPr lang="it-IT" b="0" i="0"/>
            <a:t>DIVENUTO PRIMO MINISTRO (1852-59) Cavour  puntò sulla realizzazione del programma dell’indipendenza e dell’unificazione nazionale.</a:t>
          </a:r>
          <a:endParaRPr lang="en-US"/>
        </a:p>
      </dgm:t>
    </dgm:pt>
    <dgm:pt modelId="{6D0571C7-103C-4322-96A7-02688C456B0F}" type="parTrans" cxnId="{C71A4EA3-2F4B-4212-BC9E-7C19D871E098}">
      <dgm:prSet/>
      <dgm:spPr/>
      <dgm:t>
        <a:bodyPr/>
        <a:lstStyle/>
        <a:p>
          <a:endParaRPr lang="en-US"/>
        </a:p>
      </dgm:t>
    </dgm:pt>
    <dgm:pt modelId="{26BEFA7D-B6FE-4D8D-832B-887344F4632B}" type="sibTrans" cxnId="{C71A4EA3-2F4B-4212-BC9E-7C19D871E098}">
      <dgm:prSet/>
      <dgm:spPr/>
      <dgm:t>
        <a:bodyPr/>
        <a:lstStyle/>
        <a:p>
          <a:endParaRPr lang="en-US"/>
        </a:p>
      </dgm:t>
    </dgm:pt>
    <dgm:pt modelId="{D1371FD1-C755-43D1-865B-5671E5DE5CB4}">
      <dgm:prSet/>
      <dgm:spPr/>
      <dgm:t>
        <a:bodyPr/>
        <a:lstStyle/>
        <a:p>
          <a:r>
            <a:rPr lang="it-IT" b="0" i="0" dirty="0"/>
            <a:t>Il primo obiettivo era quello di creare una situazione internazionale favorevole, in quanto il regno sabaudo senza appoggi non aveva la forza sufficiente per guidare il processo di unificazione e di indipendenza dell’Italia.</a:t>
          </a:r>
          <a:endParaRPr lang="en-US" dirty="0"/>
        </a:p>
      </dgm:t>
    </dgm:pt>
    <dgm:pt modelId="{19CE8CA4-DDE2-4F80-98B1-0A5FEA160D30}" type="parTrans" cxnId="{B4747712-AD77-418D-8AF8-C273CDB9A563}">
      <dgm:prSet/>
      <dgm:spPr/>
      <dgm:t>
        <a:bodyPr/>
        <a:lstStyle/>
        <a:p>
          <a:endParaRPr lang="en-US"/>
        </a:p>
      </dgm:t>
    </dgm:pt>
    <dgm:pt modelId="{67528FCC-09CC-42F8-B546-3EF69237582B}" type="sibTrans" cxnId="{B4747712-AD77-418D-8AF8-C273CDB9A563}">
      <dgm:prSet/>
      <dgm:spPr/>
      <dgm:t>
        <a:bodyPr/>
        <a:lstStyle/>
        <a:p>
          <a:endParaRPr lang="en-US"/>
        </a:p>
      </dgm:t>
    </dgm:pt>
    <dgm:pt modelId="{18D63140-D104-4B9C-AA05-192E37EF7495}">
      <dgm:prSet/>
      <dgm:spPr/>
      <dgm:t>
        <a:bodyPr/>
        <a:lstStyle/>
        <a:p>
          <a:r>
            <a:rPr lang="it-IT" b="0" i="0"/>
            <a:t>Poiché dopo il 1848  Austria e Russia sembravano avviate verso il declino, mentre la Francia pareva in ascesa, fu verso questa potenza che Cavour indirizzò il suo progetto di alleanza.</a:t>
          </a:r>
          <a:endParaRPr lang="en-US"/>
        </a:p>
      </dgm:t>
    </dgm:pt>
    <dgm:pt modelId="{90AB6FB2-8849-43D5-B111-9CDC54C11D24}" type="parTrans" cxnId="{2D7687AF-6F9F-45DE-BA3E-F212D61066BE}">
      <dgm:prSet/>
      <dgm:spPr/>
      <dgm:t>
        <a:bodyPr/>
        <a:lstStyle/>
        <a:p>
          <a:endParaRPr lang="en-US"/>
        </a:p>
      </dgm:t>
    </dgm:pt>
    <dgm:pt modelId="{338528FE-9287-43B5-9444-8A96E4C8063B}" type="sibTrans" cxnId="{2D7687AF-6F9F-45DE-BA3E-F212D61066BE}">
      <dgm:prSet/>
      <dgm:spPr/>
      <dgm:t>
        <a:bodyPr/>
        <a:lstStyle/>
        <a:p>
          <a:endParaRPr lang="en-US"/>
        </a:p>
      </dgm:t>
    </dgm:pt>
    <dgm:pt modelId="{D31A3FBD-B4DD-4A49-A514-0A37BC1F2008}" type="pres">
      <dgm:prSet presAssocID="{397E41A8-D949-47CA-B735-261F9FEA6499}" presName="hierChild1" presStyleCnt="0">
        <dgm:presLayoutVars>
          <dgm:chPref val="1"/>
          <dgm:dir/>
          <dgm:animOne val="branch"/>
          <dgm:animLvl val="lvl"/>
          <dgm:resizeHandles/>
        </dgm:presLayoutVars>
      </dgm:prSet>
      <dgm:spPr/>
    </dgm:pt>
    <dgm:pt modelId="{AE057E91-E095-4362-9F53-164F0BD816A6}" type="pres">
      <dgm:prSet presAssocID="{A66EBB06-2465-4B3F-9D5E-43600CCE2FD4}" presName="hierRoot1" presStyleCnt="0"/>
      <dgm:spPr/>
    </dgm:pt>
    <dgm:pt modelId="{207ACA70-18E3-4B67-9AB2-4BB2429792A4}" type="pres">
      <dgm:prSet presAssocID="{A66EBB06-2465-4B3F-9D5E-43600CCE2FD4}" presName="composite" presStyleCnt="0"/>
      <dgm:spPr/>
    </dgm:pt>
    <dgm:pt modelId="{F569C0BA-4E7F-4E5C-AE63-404C77ECCD3E}" type="pres">
      <dgm:prSet presAssocID="{A66EBB06-2465-4B3F-9D5E-43600CCE2FD4}" presName="background" presStyleLbl="node0" presStyleIdx="0" presStyleCnt="3"/>
      <dgm:spPr/>
    </dgm:pt>
    <dgm:pt modelId="{4C36B89C-6FC0-4754-9BAC-A643BE4825C6}" type="pres">
      <dgm:prSet presAssocID="{A66EBB06-2465-4B3F-9D5E-43600CCE2FD4}" presName="text" presStyleLbl="fgAcc0" presStyleIdx="0" presStyleCnt="3">
        <dgm:presLayoutVars>
          <dgm:chPref val="3"/>
        </dgm:presLayoutVars>
      </dgm:prSet>
      <dgm:spPr/>
    </dgm:pt>
    <dgm:pt modelId="{BE446650-F771-4B78-AE3A-53F00B1FC009}" type="pres">
      <dgm:prSet presAssocID="{A66EBB06-2465-4B3F-9D5E-43600CCE2FD4}" presName="hierChild2" presStyleCnt="0"/>
      <dgm:spPr/>
    </dgm:pt>
    <dgm:pt modelId="{6399C899-9C57-411A-9A58-CC4BB3279B11}" type="pres">
      <dgm:prSet presAssocID="{D1371FD1-C755-43D1-865B-5671E5DE5CB4}" presName="hierRoot1" presStyleCnt="0"/>
      <dgm:spPr/>
    </dgm:pt>
    <dgm:pt modelId="{C17E596C-263B-401E-A455-0376B1665A1D}" type="pres">
      <dgm:prSet presAssocID="{D1371FD1-C755-43D1-865B-5671E5DE5CB4}" presName="composite" presStyleCnt="0"/>
      <dgm:spPr/>
    </dgm:pt>
    <dgm:pt modelId="{AF010E50-78E4-4474-9D27-C5F1F4B29264}" type="pres">
      <dgm:prSet presAssocID="{D1371FD1-C755-43D1-865B-5671E5DE5CB4}" presName="background" presStyleLbl="node0" presStyleIdx="1" presStyleCnt="3"/>
      <dgm:spPr/>
    </dgm:pt>
    <dgm:pt modelId="{806032EA-6E7D-461D-AA15-C34CEB839778}" type="pres">
      <dgm:prSet presAssocID="{D1371FD1-C755-43D1-865B-5671E5DE5CB4}" presName="text" presStyleLbl="fgAcc0" presStyleIdx="1" presStyleCnt="3">
        <dgm:presLayoutVars>
          <dgm:chPref val="3"/>
        </dgm:presLayoutVars>
      </dgm:prSet>
      <dgm:spPr/>
    </dgm:pt>
    <dgm:pt modelId="{562FF5A1-D6C5-469C-AF19-E7D4728A9396}" type="pres">
      <dgm:prSet presAssocID="{D1371FD1-C755-43D1-865B-5671E5DE5CB4}" presName="hierChild2" presStyleCnt="0"/>
      <dgm:spPr/>
    </dgm:pt>
    <dgm:pt modelId="{C9304F48-C491-4673-BA3B-BBE0203F73A3}" type="pres">
      <dgm:prSet presAssocID="{18D63140-D104-4B9C-AA05-192E37EF7495}" presName="hierRoot1" presStyleCnt="0"/>
      <dgm:spPr/>
    </dgm:pt>
    <dgm:pt modelId="{AF8540F5-D57F-4F7D-BE4F-3E248BB8B8D5}" type="pres">
      <dgm:prSet presAssocID="{18D63140-D104-4B9C-AA05-192E37EF7495}" presName="composite" presStyleCnt="0"/>
      <dgm:spPr/>
    </dgm:pt>
    <dgm:pt modelId="{3D0B00D9-D54A-4757-9A27-51C773FE8B3C}" type="pres">
      <dgm:prSet presAssocID="{18D63140-D104-4B9C-AA05-192E37EF7495}" presName="background" presStyleLbl="node0" presStyleIdx="2" presStyleCnt="3"/>
      <dgm:spPr/>
    </dgm:pt>
    <dgm:pt modelId="{D53F3DA6-99F0-4739-AC1C-989C68FC8C1D}" type="pres">
      <dgm:prSet presAssocID="{18D63140-D104-4B9C-AA05-192E37EF7495}" presName="text" presStyleLbl="fgAcc0" presStyleIdx="2" presStyleCnt="3">
        <dgm:presLayoutVars>
          <dgm:chPref val="3"/>
        </dgm:presLayoutVars>
      </dgm:prSet>
      <dgm:spPr/>
    </dgm:pt>
    <dgm:pt modelId="{330FB0A5-F2F9-4D44-98C3-1CF7347339D2}" type="pres">
      <dgm:prSet presAssocID="{18D63140-D104-4B9C-AA05-192E37EF7495}" presName="hierChild2" presStyleCnt="0"/>
      <dgm:spPr/>
    </dgm:pt>
  </dgm:ptLst>
  <dgm:cxnLst>
    <dgm:cxn modelId="{B4747712-AD77-418D-8AF8-C273CDB9A563}" srcId="{397E41A8-D949-47CA-B735-261F9FEA6499}" destId="{D1371FD1-C755-43D1-865B-5671E5DE5CB4}" srcOrd="1" destOrd="0" parTransId="{19CE8CA4-DDE2-4F80-98B1-0A5FEA160D30}" sibTransId="{67528FCC-09CC-42F8-B546-3EF69237582B}"/>
    <dgm:cxn modelId="{A3AAF027-4A26-4FF6-BBA9-42FF1DE0A7D4}" type="presOf" srcId="{D1371FD1-C755-43D1-865B-5671E5DE5CB4}" destId="{806032EA-6E7D-461D-AA15-C34CEB839778}" srcOrd="0" destOrd="0" presId="urn:microsoft.com/office/officeart/2005/8/layout/hierarchy1"/>
    <dgm:cxn modelId="{FC001B6F-6A71-4544-81B8-ED1BC5D2697D}" type="presOf" srcId="{A66EBB06-2465-4B3F-9D5E-43600CCE2FD4}" destId="{4C36B89C-6FC0-4754-9BAC-A643BE4825C6}" srcOrd="0" destOrd="0" presId="urn:microsoft.com/office/officeart/2005/8/layout/hierarchy1"/>
    <dgm:cxn modelId="{8D4C529C-D48B-41EB-9123-729BAC8D1AB8}" type="presOf" srcId="{18D63140-D104-4B9C-AA05-192E37EF7495}" destId="{D53F3DA6-99F0-4739-AC1C-989C68FC8C1D}" srcOrd="0" destOrd="0" presId="urn:microsoft.com/office/officeart/2005/8/layout/hierarchy1"/>
    <dgm:cxn modelId="{C71A4EA3-2F4B-4212-BC9E-7C19D871E098}" srcId="{397E41A8-D949-47CA-B735-261F9FEA6499}" destId="{A66EBB06-2465-4B3F-9D5E-43600CCE2FD4}" srcOrd="0" destOrd="0" parTransId="{6D0571C7-103C-4322-96A7-02688C456B0F}" sibTransId="{26BEFA7D-B6FE-4D8D-832B-887344F4632B}"/>
    <dgm:cxn modelId="{2D7687AF-6F9F-45DE-BA3E-F212D61066BE}" srcId="{397E41A8-D949-47CA-B735-261F9FEA6499}" destId="{18D63140-D104-4B9C-AA05-192E37EF7495}" srcOrd="2" destOrd="0" parTransId="{90AB6FB2-8849-43D5-B111-9CDC54C11D24}" sibTransId="{338528FE-9287-43B5-9444-8A96E4C8063B}"/>
    <dgm:cxn modelId="{C14767F0-42F7-4B14-A914-2631850C1499}" type="presOf" srcId="{397E41A8-D949-47CA-B735-261F9FEA6499}" destId="{D31A3FBD-B4DD-4A49-A514-0A37BC1F2008}" srcOrd="0" destOrd="0" presId="urn:microsoft.com/office/officeart/2005/8/layout/hierarchy1"/>
    <dgm:cxn modelId="{6FD501CB-6A5E-4DC0-B415-D7B9512F4078}" type="presParOf" srcId="{D31A3FBD-B4DD-4A49-A514-0A37BC1F2008}" destId="{AE057E91-E095-4362-9F53-164F0BD816A6}" srcOrd="0" destOrd="0" presId="urn:microsoft.com/office/officeart/2005/8/layout/hierarchy1"/>
    <dgm:cxn modelId="{59E2F24B-A4EE-4930-8F7C-72BED42FCBDF}" type="presParOf" srcId="{AE057E91-E095-4362-9F53-164F0BD816A6}" destId="{207ACA70-18E3-4B67-9AB2-4BB2429792A4}" srcOrd="0" destOrd="0" presId="urn:microsoft.com/office/officeart/2005/8/layout/hierarchy1"/>
    <dgm:cxn modelId="{90FEBBA4-504A-43FF-9A65-C8CE08422B41}" type="presParOf" srcId="{207ACA70-18E3-4B67-9AB2-4BB2429792A4}" destId="{F569C0BA-4E7F-4E5C-AE63-404C77ECCD3E}" srcOrd="0" destOrd="0" presId="urn:microsoft.com/office/officeart/2005/8/layout/hierarchy1"/>
    <dgm:cxn modelId="{7B9A169D-B8D0-49B7-85D8-2207516ADD59}" type="presParOf" srcId="{207ACA70-18E3-4B67-9AB2-4BB2429792A4}" destId="{4C36B89C-6FC0-4754-9BAC-A643BE4825C6}" srcOrd="1" destOrd="0" presId="urn:microsoft.com/office/officeart/2005/8/layout/hierarchy1"/>
    <dgm:cxn modelId="{3008186A-F7B6-46DD-96AF-D75B94A78532}" type="presParOf" srcId="{AE057E91-E095-4362-9F53-164F0BD816A6}" destId="{BE446650-F771-4B78-AE3A-53F00B1FC009}" srcOrd="1" destOrd="0" presId="urn:microsoft.com/office/officeart/2005/8/layout/hierarchy1"/>
    <dgm:cxn modelId="{C4202A01-0625-45C8-A55A-B81607914B7F}" type="presParOf" srcId="{D31A3FBD-B4DD-4A49-A514-0A37BC1F2008}" destId="{6399C899-9C57-411A-9A58-CC4BB3279B11}" srcOrd="1" destOrd="0" presId="urn:microsoft.com/office/officeart/2005/8/layout/hierarchy1"/>
    <dgm:cxn modelId="{F85B2CC7-7629-4371-9F35-6A487DC07399}" type="presParOf" srcId="{6399C899-9C57-411A-9A58-CC4BB3279B11}" destId="{C17E596C-263B-401E-A455-0376B1665A1D}" srcOrd="0" destOrd="0" presId="urn:microsoft.com/office/officeart/2005/8/layout/hierarchy1"/>
    <dgm:cxn modelId="{A8B29727-3115-47F4-B7F4-D495D8CF0D61}" type="presParOf" srcId="{C17E596C-263B-401E-A455-0376B1665A1D}" destId="{AF010E50-78E4-4474-9D27-C5F1F4B29264}" srcOrd="0" destOrd="0" presId="urn:microsoft.com/office/officeart/2005/8/layout/hierarchy1"/>
    <dgm:cxn modelId="{31E1C564-1FC3-4D9D-AA1F-F84F969D554D}" type="presParOf" srcId="{C17E596C-263B-401E-A455-0376B1665A1D}" destId="{806032EA-6E7D-461D-AA15-C34CEB839778}" srcOrd="1" destOrd="0" presId="urn:microsoft.com/office/officeart/2005/8/layout/hierarchy1"/>
    <dgm:cxn modelId="{7DD6723A-9D8B-42A2-B85D-87884AE8B764}" type="presParOf" srcId="{6399C899-9C57-411A-9A58-CC4BB3279B11}" destId="{562FF5A1-D6C5-469C-AF19-E7D4728A9396}" srcOrd="1" destOrd="0" presId="urn:microsoft.com/office/officeart/2005/8/layout/hierarchy1"/>
    <dgm:cxn modelId="{C9F907D9-EA80-4D97-9779-F93847751583}" type="presParOf" srcId="{D31A3FBD-B4DD-4A49-A514-0A37BC1F2008}" destId="{C9304F48-C491-4673-BA3B-BBE0203F73A3}" srcOrd="2" destOrd="0" presId="urn:microsoft.com/office/officeart/2005/8/layout/hierarchy1"/>
    <dgm:cxn modelId="{EA15F31B-93C5-4CDD-A3E6-81CCA64C70FD}" type="presParOf" srcId="{C9304F48-C491-4673-BA3B-BBE0203F73A3}" destId="{AF8540F5-D57F-4F7D-BE4F-3E248BB8B8D5}" srcOrd="0" destOrd="0" presId="urn:microsoft.com/office/officeart/2005/8/layout/hierarchy1"/>
    <dgm:cxn modelId="{F8785FBE-26AC-43D2-9857-7FD540AD7260}" type="presParOf" srcId="{AF8540F5-D57F-4F7D-BE4F-3E248BB8B8D5}" destId="{3D0B00D9-D54A-4757-9A27-51C773FE8B3C}" srcOrd="0" destOrd="0" presId="urn:microsoft.com/office/officeart/2005/8/layout/hierarchy1"/>
    <dgm:cxn modelId="{7E0693BE-2F21-46A9-B329-0584D331F125}" type="presParOf" srcId="{AF8540F5-D57F-4F7D-BE4F-3E248BB8B8D5}" destId="{D53F3DA6-99F0-4739-AC1C-989C68FC8C1D}" srcOrd="1" destOrd="0" presId="urn:microsoft.com/office/officeart/2005/8/layout/hierarchy1"/>
    <dgm:cxn modelId="{F06230E0-B7FD-4148-956D-9C3BFB320D75}" type="presParOf" srcId="{C9304F48-C491-4673-BA3B-BBE0203F73A3}" destId="{330FB0A5-F2F9-4D44-98C3-1CF7347339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EAB8B-2600-4517-BAD6-BFD766899385}">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9EA1E86-A2B3-4944-9388-FE776299144C}">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Mentre l’Italia continuava a presentarsi come una </a:t>
          </a:r>
          <a:r>
            <a:rPr lang="it-IT" sz="1900" i="1" kern="1200"/>
            <a:t>semplice espressione geografica,</a:t>
          </a:r>
          <a:r>
            <a:rPr lang="it-IT" sz="1900" kern="1200"/>
            <a:t> frammentata in una decina di piccoli stati regionali o provinciali, e tutta l’area centro orientale era soggetta alla dominazione austriaca</a:t>
          </a:r>
          <a:endParaRPr lang="en-US" sz="1900" kern="1200"/>
        </a:p>
      </dsp:txBody>
      <dsp:txXfrm>
        <a:off x="459414" y="619585"/>
        <a:ext cx="4124157" cy="2618839"/>
      </dsp:txXfrm>
    </dsp:sp>
    <dsp:sp modelId="{9FE7B445-27E7-461E-8839-6B0C0B5F144A}">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429A20C-D82F-44F9-9292-8AB02379005D}">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intellettuali e politici di diversa estrazione ideologica avevano maturato un’ idea di Italia CHE PRESENTAVA DEI TRATTI COMUNI.</a:t>
          </a:r>
          <a:endParaRPr lang="en-US" sz="1900" kern="1200"/>
        </a:p>
      </dsp:txBody>
      <dsp:txXfrm>
        <a:off x="5500051" y="619585"/>
        <a:ext cx="4124157" cy="26188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EBBC3-2A6E-413A-B6F2-09713C481B0B}">
      <dsp:nvSpPr>
        <dsp:cNvPr id="0" name=""/>
        <dsp:cNvSpPr/>
      </dsp:nvSpPr>
      <dsp:spPr>
        <a:xfrm>
          <a:off x="3220141" y="2191042"/>
          <a:ext cx="707236" cy="91440"/>
        </a:xfrm>
        <a:custGeom>
          <a:avLst/>
          <a:gdLst/>
          <a:ahLst/>
          <a:cxnLst/>
          <a:rect l="0" t="0" r="0" b="0"/>
          <a:pathLst>
            <a:path>
              <a:moveTo>
                <a:pt x="0" y="45720"/>
              </a:moveTo>
              <a:lnTo>
                <a:pt x="707236"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5314" y="2233069"/>
        <a:ext cx="36891" cy="7385"/>
      </dsp:txXfrm>
    </dsp:sp>
    <dsp:sp modelId="{8A5E8C5D-AA87-42BC-A833-C19DFBEF1CB1}">
      <dsp:nvSpPr>
        <dsp:cNvPr id="0" name=""/>
        <dsp:cNvSpPr/>
      </dsp:nvSpPr>
      <dsp:spPr>
        <a:xfrm>
          <a:off x="13955" y="1274366"/>
          <a:ext cx="3207986" cy="192479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94" tIns="165003" rIns="157194" bIns="165003" numCol="1" spcCol="1270" anchor="ctr" anchorCtr="0">
          <a:noAutofit/>
        </a:bodyPr>
        <a:lstStyle/>
        <a:p>
          <a:pPr marL="0" lvl="0" indent="0" algn="ctr" defTabSz="711200">
            <a:lnSpc>
              <a:spcPct val="90000"/>
            </a:lnSpc>
            <a:spcBef>
              <a:spcPct val="0"/>
            </a:spcBef>
            <a:spcAft>
              <a:spcPct val="35000"/>
            </a:spcAft>
            <a:buNone/>
          </a:pPr>
          <a:r>
            <a:rPr lang="it-IT" sz="1600" b="0" i="0" kern="1200" dirty="0">
              <a:solidFill>
                <a:schemeClr val="bg1"/>
              </a:solidFill>
            </a:rPr>
            <a:t>La prima occasione per  guadagnare l’appoggio della Francia si presentò con la GUERRA DI CRIMEA.</a:t>
          </a:r>
          <a:endParaRPr lang="en-US" sz="1600" kern="1200" dirty="0">
            <a:solidFill>
              <a:schemeClr val="bg1"/>
            </a:solidFill>
          </a:endParaRPr>
        </a:p>
      </dsp:txBody>
      <dsp:txXfrm>
        <a:off x="13955" y="1274366"/>
        <a:ext cx="3207986" cy="1924791"/>
      </dsp:txXfrm>
    </dsp:sp>
    <dsp:sp modelId="{E22E635E-A943-49AD-9E19-E8B62B93CF76}">
      <dsp:nvSpPr>
        <dsp:cNvPr id="0" name=""/>
        <dsp:cNvSpPr/>
      </dsp:nvSpPr>
      <dsp:spPr>
        <a:xfrm>
          <a:off x="7165965" y="2191042"/>
          <a:ext cx="707236" cy="91440"/>
        </a:xfrm>
        <a:custGeom>
          <a:avLst/>
          <a:gdLst/>
          <a:ahLst/>
          <a:cxnLst/>
          <a:rect l="0" t="0" r="0" b="0"/>
          <a:pathLst>
            <a:path>
              <a:moveTo>
                <a:pt x="0" y="45720"/>
              </a:moveTo>
              <a:lnTo>
                <a:pt x="707236" y="45720"/>
              </a:lnTo>
            </a:path>
          </a:pathLst>
        </a:custGeom>
        <a:noFill/>
        <a:ln w="9525" cap="rnd" cmpd="sng" algn="ctr">
          <a:solidFill>
            <a:schemeClr val="accent5">
              <a:hueOff val="-2627937"/>
              <a:satOff val="-17848"/>
              <a:lumOff val="-7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01137" y="2233069"/>
        <a:ext cx="36891" cy="7385"/>
      </dsp:txXfrm>
    </dsp:sp>
    <dsp:sp modelId="{CB20AB14-553F-4F7A-AB78-1BF0258476BA}">
      <dsp:nvSpPr>
        <dsp:cNvPr id="0" name=""/>
        <dsp:cNvSpPr/>
      </dsp:nvSpPr>
      <dsp:spPr>
        <a:xfrm>
          <a:off x="3959778" y="1274366"/>
          <a:ext cx="3207986" cy="1924791"/>
        </a:xfrm>
        <a:prstGeom prst="rect">
          <a:avLst/>
        </a:prstGeom>
        <a:solidFill>
          <a:schemeClr val="accent5">
            <a:hueOff val="-1313969"/>
            <a:satOff val="-8924"/>
            <a:lumOff val="-37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94" tIns="165003" rIns="157194" bIns="165003" numCol="1" spcCol="1270" anchor="ctr" anchorCtr="0">
          <a:noAutofit/>
        </a:bodyPr>
        <a:lstStyle/>
        <a:p>
          <a:pPr marL="0" lvl="0" indent="0" algn="ctr" defTabSz="577850">
            <a:lnSpc>
              <a:spcPct val="90000"/>
            </a:lnSpc>
            <a:spcBef>
              <a:spcPct val="0"/>
            </a:spcBef>
            <a:spcAft>
              <a:spcPct val="35000"/>
            </a:spcAft>
            <a:buNone/>
          </a:pPr>
          <a:r>
            <a:rPr lang="it-IT" sz="1300" b="0" i="0" kern="1200" dirty="0">
              <a:solidFill>
                <a:schemeClr val="bg1"/>
              </a:solidFill>
            </a:rPr>
            <a:t>Si trattava di una guerra che vedeva contrapposti gli imperi Russo e Ottomano per  via dell’occupazione da parte della Russi dei principati di Moldavia e Valacchia. Questo determinò l’ingresso in guerra contro la Russia da parte di Francia e Gran Bretagna, interessate più che altro al controllo degli stretti.</a:t>
          </a:r>
          <a:endParaRPr lang="en-US" sz="1300" kern="1200" dirty="0">
            <a:solidFill>
              <a:schemeClr val="bg1"/>
            </a:solidFill>
          </a:endParaRPr>
        </a:p>
      </dsp:txBody>
      <dsp:txXfrm>
        <a:off x="3959778" y="1274366"/>
        <a:ext cx="3207986" cy="1924791"/>
      </dsp:txXfrm>
    </dsp:sp>
    <dsp:sp modelId="{DD02DA4C-571E-48BA-85AE-128358BD4009}">
      <dsp:nvSpPr>
        <dsp:cNvPr id="0" name=""/>
        <dsp:cNvSpPr/>
      </dsp:nvSpPr>
      <dsp:spPr>
        <a:xfrm>
          <a:off x="7905602" y="1274366"/>
          <a:ext cx="3207986" cy="1924791"/>
        </a:xfrm>
        <a:prstGeom prst="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94" tIns="165003" rIns="157194" bIns="165003" numCol="1" spcCol="1270" anchor="ctr" anchorCtr="0">
          <a:noAutofit/>
        </a:bodyPr>
        <a:lstStyle/>
        <a:p>
          <a:pPr marL="0" lvl="0" indent="0" algn="ctr" defTabSz="622300">
            <a:lnSpc>
              <a:spcPct val="90000"/>
            </a:lnSpc>
            <a:spcBef>
              <a:spcPct val="0"/>
            </a:spcBef>
            <a:spcAft>
              <a:spcPct val="35000"/>
            </a:spcAft>
            <a:buNone/>
          </a:pPr>
          <a:r>
            <a:rPr lang="it-IT" sz="1400" b="0" i="0" kern="1200" dirty="0">
              <a:solidFill>
                <a:schemeClr val="bg1"/>
              </a:solidFill>
            </a:rPr>
            <a:t>La guerra venne vinta dalle potenze antirusse: Napoleone emergeva come figura centrale del sistema europeo ed il regno sabaudo, che aveva avuto un ruolo decisivo nella caduta di Sebastopoli, </a:t>
          </a:r>
          <a:r>
            <a:rPr lang="it-IT" sz="1400" b="0" i="0" kern="1200" dirty="0" err="1">
              <a:solidFill>
                <a:schemeClr val="bg1"/>
              </a:solidFill>
            </a:rPr>
            <a:t>potè</a:t>
          </a:r>
          <a:r>
            <a:rPr lang="it-IT" sz="1400" b="0" i="0" kern="1200" dirty="0">
              <a:solidFill>
                <a:schemeClr val="bg1"/>
              </a:solidFill>
            </a:rPr>
            <a:t> sedere al tavolo </a:t>
          </a:r>
          <a:r>
            <a:rPr lang="it-IT" sz="1400" b="0" i="0" kern="1200">
              <a:solidFill>
                <a:schemeClr val="bg1"/>
              </a:solidFill>
            </a:rPr>
            <a:t>dei vincitori.</a:t>
          </a:r>
          <a:endParaRPr lang="en-US" sz="1400" kern="1200" dirty="0">
            <a:solidFill>
              <a:schemeClr val="bg1"/>
            </a:solidFill>
          </a:endParaRPr>
        </a:p>
      </dsp:txBody>
      <dsp:txXfrm>
        <a:off x="7905602" y="1274366"/>
        <a:ext cx="3207986" cy="19247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F1E01-C67E-43FD-9B8F-E59A60CF1E9E}">
      <dsp:nvSpPr>
        <dsp:cNvPr id="0" name=""/>
        <dsp:cNvSpPr/>
      </dsp:nvSpPr>
      <dsp:spPr>
        <a:xfrm>
          <a:off x="0" y="1439004"/>
          <a:ext cx="3137535" cy="199233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CD49C1-2C4C-44E7-AE8A-BC4C268F1EF7}">
      <dsp:nvSpPr>
        <dsp:cNvPr id="0" name=""/>
        <dsp:cNvSpPr/>
      </dsp:nvSpPr>
      <dsp:spPr>
        <a:xfrm>
          <a:off x="348615" y="1770188"/>
          <a:ext cx="3137535" cy="199233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0" i="0" kern="1200"/>
            <a:t>La partecipazione alla guerra di Crimea determinò l’avvicinamento di Cavour a Napoleone III ed i presupposti di un’alleanza.</a:t>
          </a:r>
          <a:endParaRPr lang="en-US" sz="1400" kern="1200"/>
        </a:p>
      </dsp:txBody>
      <dsp:txXfrm>
        <a:off x="406968" y="1828541"/>
        <a:ext cx="3020829" cy="1875628"/>
      </dsp:txXfrm>
    </dsp:sp>
    <dsp:sp modelId="{D1EE531E-8A7D-4153-A782-B9E6795285C2}">
      <dsp:nvSpPr>
        <dsp:cNvPr id="0" name=""/>
        <dsp:cNvSpPr/>
      </dsp:nvSpPr>
      <dsp:spPr>
        <a:xfrm>
          <a:off x="3834765" y="1439004"/>
          <a:ext cx="3137535" cy="199233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53200-6DC1-4CBA-B2F9-1FA2D20FB2F1}">
      <dsp:nvSpPr>
        <dsp:cNvPr id="0" name=""/>
        <dsp:cNvSpPr/>
      </dsp:nvSpPr>
      <dsp:spPr>
        <a:xfrm>
          <a:off x="4183379" y="1770188"/>
          <a:ext cx="3137535" cy="199233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0" i="0" kern="1200" dirty="0"/>
            <a:t>Questa rischiò di saltare a causa dell’attentato contro Napoleone III da parte di Felice Orsini (gennaio 1858), un democratico esule in Francia. Cavour tuttavia seppe sfruttare anche questa occasione presentando l’Italia come una polveriera pronta ad esplodere.</a:t>
          </a:r>
          <a:endParaRPr lang="en-US" sz="1400" kern="1200" dirty="0"/>
        </a:p>
      </dsp:txBody>
      <dsp:txXfrm>
        <a:off x="4241732" y="1828541"/>
        <a:ext cx="3020829" cy="1875628"/>
      </dsp:txXfrm>
    </dsp:sp>
    <dsp:sp modelId="{83872CB5-9FFC-4F45-BB21-23155230AFCE}">
      <dsp:nvSpPr>
        <dsp:cNvPr id="0" name=""/>
        <dsp:cNvSpPr/>
      </dsp:nvSpPr>
      <dsp:spPr>
        <a:xfrm>
          <a:off x="7669530" y="1439004"/>
          <a:ext cx="3137535" cy="199233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FB936-952F-47FE-9ECD-7B05750FFA33}">
      <dsp:nvSpPr>
        <dsp:cNvPr id="0" name=""/>
        <dsp:cNvSpPr/>
      </dsp:nvSpPr>
      <dsp:spPr>
        <a:xfrm>
          <a:off x="8018145" y="1770188"/>
          <a:ext cx="3137535" cy="199233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0" i="0" kern="1200" dirty="0"/>
            <a:t>Il 20 loglio 1858 vennero dunque stipulati gli accordi di </a:t>
          </a:r>
          <a:r>
            <a:rPr lang="it-IT" sz="1400" b="0" i="0" kern="1200" dirty="0" err="1"/>
            <a:t>Plombierès</a:t>
          </a:r>
          <a:r>
            <a:rPr lang="it-IT" sz="1400" b="0" i="0" kern="1200" dirty="0"/>
            <a:t> che prevedevano l’intervento della Francia accanto al Regno Sabaudo in caso di aggressione da parte dell’Austria.</a:t>
          </a:r>
          <a:endParaRPr lang="en-US" sz="1400" kern="1200" dirty="0"/>
        </a:p>
      </dsp:txBody>
      <dsp:txXfrm>
        <a:off x="8076498" y="1828541"/>
        <a:ext cx="3020829" cy="18756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F7B27-4681-454E-BFE8-8C9AD8533306}">
      <dsp:nvSpPr>
        <dsp:cNvPr id="0" name=""/>
        <dsp:cNvSpPr/>
      </dsp:nvSpPr>
      <dsp:spPr>
        <a:xfrm>
          <a:off x="3527045" y="867621"/>
          <a:ext cx="666290" cy="91440"/>
        </a:xfrm>
        <a:custGeom>
          <a:avLst/>
          <a:gdLst/>
          <a:ahLst/>
          <a:cxnLst/>
          <a:rect l="0" t="0" r="0" b="0"/>
          <a:pathLst>
            <a:path>
              <a:moveTo>
                <a:pt x="0" y="45720"/>
              </a:moveTo>
              <a:lnTo>
                <a:pt x="666290"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2768" y="909853"/>
        <a:ext cx="34844" cy="6975"/>
      </dsp:txXfrm>
    </dsp:sp>
    <dsp:sp modelId="{C3BFD8F0-370B-4E4F-BE24-4A37AE6961B3}">
      <dsp:nvSpPr>
        <dsp:cNvPr id="0" name=""/>
        <dsp:cNvSpPr/>
      </dsp:nvSpPr>
      <dsp:spPr>
        <a:xfrm>
          <a:off x="498887" y="4353"/>
          <a:ext cx="3029958" cy="18179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470" tIns="155846" rIns="148470" bIns="155846" numCol="1" spcCol="1270" anchor="ctr" anchorCtr="0">
          <a:noAutofit/>
        </a:bodyPr>
        <a:lstStyle/>
        <a:p>
          <a:pPr marL="0" lvl="0" indent="0" algn="ctr" defTabSz="711200">
            <a:lnSpc>
              <a:spcPct val="90000"/>
            </a:lnSpc>
            <a:spcBef>
              <a:spcPct val="0"/>
            </a:spcBef>
            <a:spcAft>
              <a:spcPct val="35000"/>
            </a:spcAft>
            <a:buNone/>
          </a:pPr>
          <a:r>
            <a:rPr lang="it-IT" sz="1600" b="1" kern="1200"/>
            <a:t>Gli accordi prevedevano uN Regno italiano settentrionale sotto il dominio Savoia.</a:t>
          </a:r>
          <a:endParaRPr lang="en-US" sz="1600" b="1" kern="1200" dirty="0"/>
        </a:p>
      </dsp:txBody>
      <dsp:txXfrm>
        <a:off x="498887" y="4353"/>
        <a:ext cx="3029958" cy="1817974"/>
      </dsp:txXfrm>
    </dsp:sp>
    <dsp:sp modelId="{D29D8717-619C-404D-AE57-7141FC4183F0}">
      <dsp:nvSpPr>
        <dsp:cNvPr id="0" name=""/>
        <dsp:cNvSpPr/>
      </dsp:nvSpPr>
      <dsp:spPr>
        <a:xfrm>
          <a:off x="2013866" y="1820528"/>
          <a:ext cx="3726848" cy="666290"/>
        </a:xfrm>
        <a:custGeom>
          <a:avLst/>
          <a:gdLst/>
          <a:ahLst/>
          <a:cxnLst/>
          <a:rect l="0" t="0" r="0" b="0"/>
          <a:pathLst>
            <a:path>
              <a:moveTo>
                <a:pt x="3726848" y="0"/>
              </a:moveTo>
              <a:lnTo>
                <a:pt x="3726848" y="350245"/>
              </a:lnTo>
              <a:lnTo>
                <a:pt x="0" y="350245"/>
              </a:lnTo>
              <a:lnTo>
                <a:pt x="0" y="66629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2504" y="2150185"/>
        <a:ext cx="189572" cy="6975"/>
      </dsp:txXfrm>
    </dsp:sp>
    <dsp:sp modelId="{9CBD0AD7-BE01-4ED5-BAB0-48658EDD3AFC}">
      <dsp:nvSpPr>
        <dsp:cNvPr id="0" name=""/>
        <dsp:cNvSpPr/>
      </dsp:nvSpPr>
      <dsp:spPr>
        <a:xfrm>
          <a:off x="4225736" y="4353"/>
          <a:ext cx="3029958" cy="18179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470" tIns="155846" rIns="148470" bIns="155846" numCol="1" spcCol="1270" anchor="ctr" anchorCtr="0">
          <a:noAutofit/>
        </a:bodyPr>
        <a:lstStyle/>
        <a:p>
          <a:pPr marL="0" lvl="0" indent="0" algn="ctr" defTabSz="711200">
            <a:lnSpc>
              <a:spcPct val="90000"/>
            </a:lnSpc>
            <a:spcBef>
              <a:spcPct val="0"/>
            </a:spcBef>
            <a:spcAft>
              <a:spcPct val="35000"/>
            </a:spcAft>
            <a:buNone/>
          </a:pPr>
          <a:r>
            <a:rPr lang="it-IT" sz="1600" b="1" kern="1200"/>
            <a:t>Una monarchia  al Centro retta presumibilmente da Gerolamo Napoleone, un cugino di Napoleone III</a:t>
          </a:r>
          <a:endParaRPr lang="en-US" sz="1600" b="1" kern="1200" dirty="0"/>
        </a:p>
      </dsp:txBody>
      <dsp:txXfrm>
        <a:off x="4225736" y="4353"/>
        <a:ext cx="3029958" cy="1817974"/>
      </dsp:txXfrm>
    </dsp:sp>
    <dsp:sp modelId="{E58B53C3-802C-4997-A7D5-F5F1D7428327}">
      <dsp:nvSpPr>
        <dsp:cNvPr id="0" name=""/>
        <dsp:cNvSpPr/>
      </dsp:nvSpPr>
      <dsp:spPr>
        <a:xfrm>
          <a:off x="3527045" y="3382486"/>
          <a:ext cx="666290" cy="91440"/>
        </a:xfrm>
        <a:custGeom>
          <a:avLst/>
          <a:gdLst/>
          <a:ahLst/>
          <a:cxnLst/>
          <a:rect l="0" t="0" r="0" b="0"/>
          <a:pathLst>
            <a:path>
              <a:moveTo>
                <a:pt x="0" y="45720"/>
              </a:moveTo>
              <a:lnTo>
                <a:pt x="666290"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2768" y="3424718"/>
        <a:ext cx="34844" cy="6975"/>
      </dsp:txXfrm>
    </dsp:sp>
    <dsp:sp modelId="{64E10A15-21E0-476A-ADC4-B0BC7C3DA4F5}">
      <dsp:nvSpPr>
        <dsp:cNvPr id="0" name=""/>
        <dsp:cNvSpPr/>
      </dsp:nvSpPr>
      <dsp:spPr>
        <a:xfrm>
          <a:off x="498887" y="2519219"/>
          <a:ext cx="3029958" cy="18179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470" tIns="155846" rIns="148470" bIns="155846" numCol="1" spcCol="1270" anchor="ctr" anchorCtr="0">
          <a:noAutofit/>
        </a:bodyPr>
        <a:lstStyle/>
        <a:p>
          <a:pPr marL="0" lvl="0" indent="0" algn="ctr" defTabSz="711200">
            <a:lnSpc>
              <a:spcPct val="90000"/>
            </a:lnSpc>
            <a:spcBef>
              <a:spcPct val="0"/>
            </a:spcBef>
            <a:spcAft>
              <a:spcPct val="35000"/>
            </a:spcAft>
            <a:buNone/>
          </a:pPr>
          <a:r>
            <a:rPr lang="it-IT" sz="1600" b="1" kern="1200"/>
            <a:t>Un Regno Meridionale probabilmente affidato ad un figlio di Murat (generale francese re di Napoli, marito di Carolina Bonaparte, sorella di Napoleone</a:t>
          </a:r>
          <a:r>
            <a:rPr lang="it-IT" sz="1500" kern="1200"/>
            <a:t>)</a:t>
          </a:r>
          <a:endParaRPr lang="en-US" sz="1500" kern="1200" dirty="0"/>
        </a:p>
      </dsp:txBody>
      <dsp:txXfrm>
        <a:off x="498887" y="2519219"/>
        <a:ext cx="3029958" cy="1817974"/>
      </dsp:txXfrm>
    </dsp:sp>
    <dsp:sp modelId="{E83701DB-0CC2-4BE1-9AB3-86069E6C8C44}">
      <dsp:nvSpPr>
        <dsp:cNvPr id="0" name=""/>
        <dsp:cNvSpPr/>
      </dsp:nvSpPr>
      <dsp:spPr>
        <a:xfrm>
          <a:off x="2013866" y="4335393"/>
          <a:ext cx="3726848" cy="666290"/>
        </a:xfrm>
        <a:custGeom>
          <a:avLst/>
          <a:gdLst/>
          <a:ahLst/>
          <a:cxnLst/>
          <a:rect l="0" t="0" r="0" b="0"/>
          <a:pathLst>
            <a:path>
              <a:moveTo>
                <a:pt x="3726848" y="0"/>
              </a:moveTo>
              <a:lnTo>
                <a:pt x="3726848" y="350245"/>
              </a:lnTo>
              <a:lnTo>
                <a:pt x="0" y="350245"/>
              </a:lnTo>
              <a:lnTo>
                <a:pt x="0" y="66629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2504" y="4665051"/>
        <a:ext cx="189572" cy="6975"/>
      </dsp:txXfrm>
    </dsp:sp>
    <dsp:sp modelId="{638C0218-3268-4405-8DD3-6ADF038AB257}">
      <dsp:nvSpPr>
        <dsp:cNvPr id="0" name=""/>
        <dsp:cNvSpPr/>
      </dsp:nvSpPr>
      <dsp:spPr>
        <a:xfrm>
          <a:off x="4225736" y="2519219"/>
          <a:ext cx="3029958" cy="18179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470" tIns="155846" rIns="148470" bIns="155846" numCol="1" spcCol="1270" anchor="ctr" anchorCtr="0">
          <a:noAutofit/>
        </a:bodyPr>
        <a:lstStyle/>
        <a:p>
          <a:pPr marL="0" lvl="0" indent="0" algn="ctr" defTabSz="933450">
            <a:lnSpc>
              <a:spcPct val="90000"/>
            </a:lnSpc>
            <a:spcBef>
              <a:spcPct val="0"/>
            </a:spcBef>
            <a:spcAft>
              <a:spcPct val="35000"/>
            </a:spcAft>
            <a:buNone/>
          </a:pPr>
          <a:r>
            <a:rPr lang="it-IT" sz="2100" b="1" kern="1200" dirty="0"/>
            <a:t>Il Piemonte avrebbe dovuto cedere Nizza e la Savoia alla Francia.</a:t>
          </a:r>
          <a:endParaRPr lang="en-US" sz="2100" b="1" kern="1200" dirty="0"/>
        </a:p>
      </dsp:txBody>
      <dsp:txXfrm>
        <a:off x="4225736" y="2519219"/>
        <a:ext cx="3029958" cy="1817974"/>
      </dsp:txXfrm>
    </dsp:sp>
    <dsp:sp modelId="{D4B7C1B0-7C70-4DE6-88E0-312560D66FE2}">
      <dsp:nvSpPr>
        <dsp:cNvPr id="0" name=""/>
        <dsp:cNvSpPr/>
      </dsp:nvSpPr>
      <dsp:spPr>
        <a:xfrm>
          <a:off x="498887" y="5034084"/>
          <a:ext cx="3029958" cy="18179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470" tIns="155846" rIns="148470" bIns="155846" numCol="1" spcCol="1270" anchor="ctr" anchorCtr="0">
          <a:noAutofit/>
        </a:bodyPr>
        <a:lstStyle/>
        <a:p>
          <a:pPr marL="0" lvl="0" indent="0" algn="ctr" defTabSz="933450">
            <a:lnSpc>
              <a:spcPct val="90000"/>
            </a:lnSpc>
            <a:spcBef>
              <a:spcPct val="0"/>
            </a:spcBef>
            <a:spcAft>
              <a:spcPct val="35000"/>
            </a:spcAft>
            <a:buNone/>
          </a:pPr>
          <a:r>
            <a:rPr lang="it-IT" sz="2100" b="1" kern="1200" dirty="0"/>
            <a:t>ORA IL PIEMONTE DOVEVA FARSI DICHIARARE GUERRA DALL’AUSTRIA</a:t>
          </a:r>
          <a:r>
            <a:rPr lang="it-IT" sz="2100" kern="1200" dirty="0"/>
            <a:t>.</a:t>
          </a:r>
          <a:endParaRPr lang="en-US" sz="2100" kern="1200" dirty="0"/>
        </a:p>
      </dsp:txBody>
      <dsp:txXfrm>
        <a:off x="498887" y="5034084"/>
        <a:ext cx="3029958" cy="18179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4D0A6-E365-4ECC-A48D-DDE1BDCCFF82}">
      <dsp:nvSpPr>
        <dsp:cNvPr id="0" name=""/>
        <dsp:cNvSpPr/>
      </dsp:nvSpPr>
      <dsp:spPr>
        <a:xfrm>
          <a:off x="0" y="29904"/>
          <a:ext cx="7875854" cy="2066695"/>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0" i="0" kern="1200" dirty="0"/>
            <a:t>LA promessa di CESSIONE DI Nizza e Savoia alla Francia alienarono molti consensi alla politica di CAVOUR.</a:t>
          </a:r>
          <a:endParaRPr lang="en-US" sz="2000" kern="1200" dirty="0"/>
        </a:p>
      </dsp:txBody>
      <dsp:txXfrm>
        <a:off x="100888" y="130792"/>
        <a:ext cx="7674078" cy="1864919"/>
      </dsp:txXfrm>
    </dsp:sp>
    <dsp:sp modelId="{2216FE22-3157-4E09-ABAB-592723B54D1E}">
      <dsp:nvSpPr>
        <dsp:cNvPr id="0" name=""/>
        <dsp:cNvSpPr/>
      </dsp:nvSpPr>
      <dsp:spPr>
        <a:xfrm>
          <a:off x="0" y="2154199"/>
          <a:ext cx="7875854" cy="2066695"/>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0" i="0" kern="1200" dirty="0"/>
            <a:t>Napoleone III inoltre, su pressione delle grandi potenze che temevano la rottura degli equilibri internazionali, tentò di defilarsi dall’accordo proponendo un congresso internazionale che avrebbe dovuto risolvere  pacificamente il problema italiano.</a:t>
          </a:r>
          <a:endParaRPr lang="en-US" sz="2000" kern="1200" dirty="0"/>
        </a:p>
      </dsp:txBody>
      <dsp:txXfrm>
        <a:off x="100888" y="2255087"/>
        <a:ext cx="7674078" cy="1864919"/>
      </dsp:txXfrm>
    </dsp:sp>
    <dsp:sp modelId="{05701168-6C74-4E1A-B255-307ECBAACF74}">
      <dsp:nvSpPr>
        <dsp:cNvPr id="0" name=""/>
        <dsp:cNvSpPr/>
      </dsp:nvSpPr>
      <dsp:spPr>
        <a:xfrm>
          <a:off x="0" y="4278495"/>
          <a:ext cx="7875854" cy="2066695"/>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0" i="0" kern="1200" dirty="0"/>
            <a:t>Tuttavia proprio l’Austria,  preoccupata dalla presenza dei CACCIATORI DELLE ALPI  (un corpo  speciale comandato da Garibaldi) ammassati al confine del Ticino favorì la situazione, inviando al Piemonte un ultimatum nel quale si chiedeva il disarmo delle forze Sabaude ammassate ai confini.</a:t>
          </a:r>
          <a:endParaRPr lang="en-US" sz="2000" kern="1200" dirty="0"/>
        </a:p>
      </dsp:txBody>
      <dsp:txXfrm>
        <a:off x="100888" y="4379383"/>
        <a:ext cx="7674078" cy="18649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E64B7-66FC-41D3-B3EB-1E7BB877B8B9}">
      <dsp:nvSpPr>
        <dsp:cNvPr id="0" name=""/>
        <dsp:cNvSpPr/>
      </dsp:nvSpPr>
      <dsp:spPr>
        <a:xfrm>
          <a:off x="3486589" y="848223"/>
          <a:ext cx="653368" cy="91440"/>
        </a:xfrm>
        <a:custGeom>
          <a:avLst/>
          <a:gdLst/>
          <a:ahLst/>
          <a:cxnLst/>
          <a:rect l="0" t="0" r="0" b="0"/>
          <a:pathLst>
            <a:path>
              <a:moveTo>
                <a:pt x="0" y="45720"/>
              </a:moveTo>
              <a:lnTo>
                <a:pt x="653368"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96174" y="890524"/>
        <a:ext cx="34198" cy="6839"/>
      </dsp:txXfrm>
    </dsp:sp>
    <dsp:sp modelId="{1BF2BC27-7BB3-4BE7-9A11-EBF3CD5083D9}">
      <dsp:nvSpPr>
        <dsp:cNvPr id="0" name=""/>
        <dsp:cNvSpPr/>
      </dsp:nvSpPr>
      <dsp:spPr>
        <a:xfrm>
          <a:off x="514612" y="1810"/>
          <a:ext cx="2973776" cy="1784266"/>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718" tIns="152956" rIns="145718" bIns="152956" numCol="1" spcCol="1270" anchor="ctr" anchorCtr="0">
          <a:noAutofit/>
        </a:bodyPr>
        <a:lstStyle/>
        <a:p>
          <a:pPr marL="0" lvl="0" indent="0" algn="ctr" defTabSz="577850">
            <a:lnSpc>
              <a:spcPct val="90000"/>
            </a:lnSpc>
            <a:spcBef>
              <a:spcPct val="0"/>
            </a:spcBef>
            <a:spcAft>
              <a:spcPct val="35000"/>
            </a:spcAft>
            <a:buNone/>
          </a:pPr>
          <a:r>
            <a:rPr lang="it-IT" sz="1300" b="0" i="0" kern="1200"/>
            <a:t>L’ULTIMATUM VENNE RESPINTO ED IL 26 APRILE 1959 L’AUSTRIA DICHIARO’ GUERRA AL REGNO DI SARDEGNA.</a:t>
          </a:r>
          <a:endParaRPr lang="en-US" sz="1300" kern="1200"/>
        </a:p>
      </dsp:txBody>
      <dsp:txXfrm>
        <a:off x="514612" y="1810"/>
        <a:ext cx="2973776" cy="1784266"/>
      </dsp:txXfrm>
    </dsp:sp>
    <dsp:sp modelId="{D2C87B71-3574-4BD9-A90E-6684CF3C79D4}">
      <dsp:nvSpPr>
        <dsp:cNvPr id="0" name=""/>
        <dsp:cNvSpPr/>
      </dsp:nvSpPr>
      <dsp:spPr>
        <a:xfrm>
          <a:off x="2001501" y="1784276"/>
          <a:ext cx="3657745" cy="653368"/>
        </a:xfrm>
        <a:custGeom>
          <a:avLst/>
          <a:gdLst/>
          <a:ahLst/>
          <a:cxnLst/>
          <a:rect l="0" t="0" r="0" b="0"/>
          <a:pathLst>
            <a:path>
              <a:moveTo>
                <a:pt x="3657745" y="0"/>
              </a:moveTo>
              <a:lnTo>
                <a:pt x="3657745" y="343784"/>
              </a:lnTo>
              <a:lnTo>
                <a:pt x="0" y="343784"/>
              </a:lnTo>
              <a:lnTo>
                <a:pt x="0" y="653368"/>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7345" y="2107541"/>
        <a:ext cx="186057" cy="6839"/>
      </dsp:txXfrm>
    </dsp:sp>
    <dsp:sp modelId="{11E39DA1-6E87-4737-96E4-3E2636480B6B}">
      <dsp:nvSpPr>
        <dsp:cNvPr id="0" name=""/>
        <dsp:cNvSpPr/>
      </dsp:nvSpPr>
      <dsp:spPr>
        <a:xfrm>
          <a:off x="4172358" y="1810"/>
          <a:ext cx="2973776" cy="1784266"/>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718" tIns="152956" rIns="145718" bIns="152956" numCol="1" spcCol="1270" anchor="ctr" anchorCtr="0">
          <a:noAutofit/>
        </a:bodyPr>
        <a:lstStyle/>
        <a:p>
          <a:pPr marL="0" lvl="0" indent="0" algn="ctr" defTabSz="577850">
            <a:lnSpc>
              <a:spcPct val="90000"/>
            </a:lnSpc>
            <a:spcBef>
              <a:spcPct val="0"/>
            </a:spcBef>
            <a:spcAft>
              <a:spcPct val="35000"/>
            </a:spcAft>
            <a:buNone/>
          </a:pPr>
          <a:r>
            <a:rPr lang="it-IT" sz="1300" b="0" i="0" kern="1200"/>
            <a:t>L’esercito franco-piemontese si scontrò con le truppe austriache in violente battaglie. </a:t>
          </a:r>
          <a:endParaRPr lang="en-US" sz="1300" kern="1200"/>
        </a:p>
      </dsp:txBody>
      <dsp:txXfrm>
        <a:off x="4172358" y="1810"/>
        <a:ext cx="2973776" cy="1784266"/>
      </dsp:txXfrm>
    </dsp:sp>
    <dsp:sp modelId="{BA6A1EB1-E958-4B81-B7DB-D9FC989D97E0}">
      <dsp:nvSpPr>
        <dsp:cNvPr id="0" name=""/>
        <dsp:cNvSpPr/>
      </dsp:nvSpPr>
      <dsp:spPr>
        <a:xfrm>
          <a:off x="3486589" y="3316458"/>
          <a:ext cx="653368" cy="91440"/>
        </a:xfrm>
        <a:custGeom>
          <a:avLst/>
          <a:gdLst/>
          <a:ahLst/>
          <a:cxnLst/>
          <a:rect l="0" t="0" r="0" b="0"/>
          <a:pathLst>
            <a:path>
              <a:moveTo>
                <a:pt x="0" y="45720"/>
              </a:moveTo>
              <a:lnTo>
                <a:pt x="653368"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96174" y="3358758"/>
        <a:ext cx="34198" cy="6839"/>
      </dsp:txXfrm>
    </dsp:sp>
    <dsp:sp modelId="{F88D3A93-09B7-4766-B32F-61CAEE766B96}">
      <dsp:nvSpPr>
        <dsp:cNvPr id="0" name=""/>
        <dsp:cNvSpPr/>
      </dsp:nvSpPr>
      <dsp:spPr>
        <a:xfrm>
          <a:off x="514612" y="2470045"/>
          <a:ext cx="2973776" cy="1784266"/>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718" tIns="152956" rIns="145718" bIns="152956" numCol="1" spcCol="1270" anchor="ctr" anchorCtr="0">
          <a:noAutofit/>
        </a:bodyPr>
        <a:lstStyle/>
        <a:p>
          <a:pPr marL="0" lvl="0" indent="0" algn="ctr" defTabSz="577850">
            <a:lnSpc>
              <a:spcPct val="90000"/>
            </a:lnSpc>
            <a:spcBef>
              <a:spcPct val="0"/>
            </a:spcBef>
            <a:spcAft>
              <a:spcPct val="35000"/>
            </a:spcAft>
            <a:buNone/>
          </a:pPr>
          <a:r>
            <a:rPr lang="it-IT" sz="1300" b="0" i="0" kern="1200"/>
            <a:t>Gli austriaci furono  vinti a MONTEBELLO, PALESTRO, MAGENTA. Poi l’esercito franco-piemontese marciò verso Milano. Nel frattempo Garibaldi aveva liberato Como, Varese, Bergamo, Brescia.</a:t>
          </a:r>
          <a:endParaRPr lang="en-US" sz="1300" kern="1200"/>
        </a:p>
      </dsp:txBody>
      <dsp:txXfrm>
        <a:off x="514612" y="2470045"/>
        <a:ext cx="2973776" cy="1784266"/>
      </dsp:txXfrm>
    </dsp:sp>
    <dsp:sp modelId="{23C60BFA-F57C-420B-BCCE-F77E8EF8FC5D}">
      <dsp:nvSpPr>
        <dsp:cNvPr id="0" name=""/>
        <dsp:cNvSpPr/>
      </dsp:nvSpPr>
      <dsp:spPr>
        <a:xfrm>
          <a:off x="2001501" y="4252511"/>
          <a:ext cx="3657745" cy="653368"/>
        </a:xfrm>
        <a:custGeom>
          <a:avLst/>
          <a:gdLst/>
          <a:ahLst/>
          <a:cxnLst/>
          <a:rect l="0" t="0" r="0" b="0"/>
          <a:pathLst>
            <a:path>
              <a:moveTo>
                <a:pt x="3657745" y="0"/>
              </a:moveTo>
              <a:lnTo>
                <a:pt x="3657745" y="343784"/>
              </a:lnTo>
              <a:lnTo>
                <a:pt x="0" y="343784"/>
              </a:lnTo>
              <a:lnTo>
                <a:pt x="0" y="653368"/>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7345" y="4575775"/>
        <a:ext cx="186057" cy="6839"/>
      </dsp:txXfrm>
    </dsp:sp>
    <dsp:sp modelId="{C0507BCB-209D-4070-B7C6-A571A41018DF}">
      <dsp:nvSpPr>
        <dsp:cNvPr id="0" name=""/>
        <dsp:cNvSpPr/>
      </dsp:nvSpPr>
      <dsp:spPr>
        <a:xfrm>
          <a:off x="4172358" y="2470045"/>
          <a:ext cx="2973776" cy="1784266"/>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718" tIns="152956" rIns="145718" bIns="152956" numCol="1" spcCol="1270" anchor="ctr" anchorCtr="0">
          <a:noAutofit/>
        </a:bodyPr>
        <a:lstStyle/>
        <a:p>
          <a:pPr marL="0" lvl="0" indent="0" algn="ctr" defTabSz="577850">
            <a:lnSpc>
              <a:spcPct val="90000"/>
            </a:lnSpc>
            <a:spcBef>
              <a:spcPct val="0"/>
            </a:spcBef>
            <a:spcAft>
              <a:spcPct val="35000"/>
            </a:spcAft>
            <a:buNone/>
          </a:pPr>
          <a:r>
            <a:rPr lang="it-IT" sz="1300" b="0" i="0" kern="1200"/>
            <a:t>Il 24 giugno 1959 gli austriaci furono sconfitti a SAN MARTINO e SOLFERINO.</a:t>
          </a:r>
          <a:endParaRPr lang="en-US" sz="1300" kern="1200" dirty="0"/>
        </a:p>
      </dsp:txBody>
      <dsp:txXfrm>
        <a:off x="4172358" y="2470045"/>
        <a:ext cx="2973776" cy="1784266"/>
      </dsp:txXfrm>
    </dsp:sp>
    <dsp:sp modelId="{F118EF65-3AD1-4144-B082-ECDCCFBC8167}">
      <dsp:nvSpPr>
        <dsp:cNvPr id="0" name=""/>
        <dsp:cNvSpPr/>
      </dsp:nvSpPr>
      <dsp:spPr>
        <a:xfrm>
          <a:off x="514612" y="4938280"/>
          <a:ext cx="2973776" cy="1784266"/>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718" tIns="152956" rIns="145718" bIns="152956" numCol="1" spcCol="1270" anchor="ctr" anchorCtr="0">
          <a:noAutofit/>
        </a:bodyPr>
        <a:lstStyle/>
        <a:p>
          <a:pPr marL="0" lvl="0" indent="0" algn="ctr" defTabSz="577850">
            <a:lnSpc>
              <a:spcPct val="90000"/>
            </a:lnSpc>
            <a:spcBef>
              <a:spcPct val="0"/>
            </a:spcBef>
            <a:spcAft>
              <a:spcPct val="35000"/>
            </a:spcAft>
            <a:buNone/>
          </a:pPr>
          <a:r>
            <a:rPr lang="it-IT" sz="1300" b="0" i="0" kern="1200"/>
            <a:t>Galvanizzate da questi successi le  popolazioni di Toscana, parma, Piacenza e Modena insorsero chiedendo l’annessione al Regno di Sardegna</a:t>
          </a:r>
          <a:endParaRPr lang="en-US" sz="1300" kern="1200"/>
        </a:p>
      </dsp:txBody>
      <dsp:txXfrm>
        <a:off x="514612" y="4938280"/>
        <a:ext cx="2973776" cy="178426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F67F3-AD63-4CB6-9CF4-2016D49F084E}">
      <dsp:nvSpPr>
        <dsp:cNvPr id="0" name=""/>
        <dsp:cNvSpPr/>
      </dsp:nvSpPr>
      <dsp:spPr>
        <a:xfrm>
          <a:off x="885" y="963204"/>
          <a:ext cx="3452660" cy="2071596"/>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INASPETTATAMENTE L’11 LUGLIO 1959 NAPOLEONE III STIPULO’ IN SEGRETO A VILLAFRANCA UN ARMISTIZO CON L’IMPERATORE D’AUSTRIA, senza tenere in considerazione le aspirazioni dei patrioti italiani.</a:t>
          </a:r>
          <a:endParaRPr lang="en-US" sz="1700" b="1" kern="1200" dirty="0"/>
        </a:p>
      </dsp:txBody>
      <dsp:txXfrm>
        <a:off x="885" y="963204"/>
        <a:ext cx="3452660" cy="2071596"/>
      </dsp:txXfrm>
    </dsp:sp>
    <dsp:sp modelId="{69F9DE2B-A92F-43AC-BD62-75EA874C5660}">
      <dsp:nvSpPr>
        <dsp:cNvPr id="0" name=""/>
        <dsp:cNvSpPr/>
      </dsp:nvSpPr>
      <dsp:spPr>
        <a:xfrm>
          <a:off x="3798811" y="963204"/>
          <a:ext cx="3452660" cy="2071596"/>
        </a:xfrm>
        <a:prstGeom prst="rect">
          <a:avLst/>
        </a:prstGeom>
        <a:gradFill rotWithShape="0">
          <a:gsLst>
            <a:gs pos="0">
              <a:schemeClr val="accent5">
                <a:hueOff val="-1313969"/>
                <a:satOff val="-8924"/>
                <a:lumOff val="-3726"/>
                <a:alphaOff val="0"/>
                <a:tint val="98000"/>
                <a:lumMod val="114000"/>
              </a:schemeClr>
            </a:gs>
            <a:gs pos="100000">
              <a:schemeClr val="accent5">
                <a:hueOff val="-1313969"/>
                <a:satOff val="-8924"/>
                <a:lumOff val="-372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L’Austria cedeva alla Francia la Lombardia, affinché la consegnasse al Regno Sabaudo. Negli stati dell’Italia centrale si stabiliva  il RITORNO DEI SOVRANI SPODESTATI.</a:t>
          </a:r>
          <a:endParaRPr lang="en-US" sz="1700" b="1" kern="1200" dirty="0"/>
        </a:p>
      </dsp:txBody>
      <dsp:txXfrm>
        <a:off x="3798811" y="963204"/>
        <a:ext cx="3452660" cy="2071596"/>
      </dsp:txXfrm>
    </dsp:sp>
    <dsp:sp modelId="{7F78DE75-8CCC-4041-9A56-2110ECF3180F}">
      <dsp:nvSpPr>
        <dsp:cNvPr id="0" name=""/>
        <dsp:cNvSpPr/>
      </dsp:nvSpPr>
      <dsp:spPr>
        <a:xfrm>
          <a:off x="1899848" y="3380067"/>
          <a:ext cx="3452660" cy="2071596"/>
        </a:xfrm>
        <a:prstGeom prst="rect">
          <a:avLst/>
        </a:prstGeom>
        <a:gradFill rotWithShape="0">
          <a:gsLst>
            <a:gs pos="0">
              <a:schemeClr val="accent5">
                <a:hueOff val="-2627937"/>
                <a:satOff val="-17848"/>
                <a:lumOff val="-7451"/>
                <a:alphaOff val="0"/>
                <a:tint val="98000"/>
                <a:lumMod val="114000"/>
              </a:schemeClr>
            </a:gs>
            <a:gs pos="100000">
              <a:schemeClr val="accent5">
                <a:hueOff val="-2627937"/>
                <a:satOff val="-17848"/>
                <a:lumOff val="-745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La delusione fu enorme. Cavour protestò violentemente con Napoleone III, poi rassegnò le dimissioni da primo ministro. Il re ratificò a Zurigo le decisioni di Villafranca.</a:t>
          </a:r>
          <a:endParaRPr lang="en-US" sz="1700" b="1" kern="1200" dirty="0"/>
        </a:p>
      </dsp:txBody>
      <dsp:txXfrm>
        <a:off x="1899848" y="3380067"/>
        <a:ext cx="3452660" cy="20715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823D4-999B-45CD-A951-F80F064079DF}">
      <dsp:nvSpPr>
        <dsp:cNvPr id="0" name=""/>
        <dsp:cNvSpPr/>
      </dsp:nvSpPr>
      <dsp:spPr>
        <a:xfrm>
          <a:off x="3390253" y="1976975"/>
          <a:ext cx="748358" cy="91440"/>
        </a:xfrm>
        <a:custGeom>
          <a:avLst/>
          <a:gdLst/>
          <a:ahLst/>
          <a:cxnLst/>
          <a:rect l="0" t="0" r="0" b="0"/>
          <a:pathLst>
            <a:path>
              <a:moveTo>
                <a:pt x="0" y="45720"/>
              </a:moveTo>
              <a:lnTo>
                <a:pt x="74835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4959" y="2018796"/>
        <a:ext cx="38947" cy="7797"/>
      </dsp:txXfrm>
    </dsp:sp>
    <dsp:sp modelId="{E3EA132B-AE00-4C45-8DFE-925DC37C360B}">
      <dsp:nvSpPr>
        <dsp:cNvPr id="0" name=""/>
        <dsp:cNvSpPr/>
      </dsp:nvSpPr>
      <dsp:spPr>
        <a:xfrm>
          <a:off x="5279" y="1006662"/>
          <a:ext cx="3386774" cy="2032064"/>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955" tIns="174199" rIns="165955" bIns="174199" numCol="1" spcCol="1270" anchor="ctr" anchorCtr="0">
          <a:noAutofit/>
        </a:bodyPr>
        <a:lstStyle/>
        <a:p>
          <a:pPr marL="0" lvl="0" indent="0" algn="ctr" defTabSz="711200">
            <a:lnSpc>
              <a:spcPct val="90000"/>
            </a:lnSpc>
            <a:spcBef>
              <a:spcPct val="0"/>
            </a:spcBef>
            <a:spcAft>
              <a:spcPct val="35000"/>
            </a:spcAft>
            <a:buNone/>
          </a:pPr>
          <a:r>
            <a:rPr lang="it-IT" sz="1600" b="1" i="0" kern="1200" dirty="0"/>
            <a:t>Il rientro dei sovrani era osteggiato dalle popolazioni che volevano l’annessione al Regno di Sardegna.</a:t>
          </a:r>
          <a:endParaRPr lang="en-US" sz="1600" b="1" kern="1200" dirty="0"/>
        </a:p>
      </dsp:txBody>
      <dsp:txXfrm>
        <a:off x="5279" y="1006662"/>
        <a:ext cx="3386774" cy="2032064"/>
      </dsp:txXfrm>
    </dsp:sp>
    <dsp:sp modelId="{5481E507-8264-4EDC-85E5-AECAC22DECAB}">
      <dsp:nvSpPr>
        <dsp:cNvPr id="0" name=""/>
        <dsp:cNvSpPr/>
      </dsp:nvSpPr>
      <dsp:spPr>
        <a:xfrm>
          <a:off x="1698666" y="3036927"/>
          <a:ext cx="4165732" cy="748358"/>
        </a:xfrm>
        <a:custGeom>
          <a:avLst/>
          <a:gdLst/>
          <a:ahLst/>
          <a:cxnLst/>
          <a:rect l="0" t="0" r="0" b="0"/>
          <a:pathLst>
            <a:path>
              <a:moveTo>
                <a:pt x="4165732" y="0"/>
              </a:moveTo>
              <a:lnTo>
                <a:pt x="4165732" y="391279"/>
              </a:lnTo>
              <a:lnTo>
                <a:pt x="0" y="391279"/>
              </a:lnTo>
              <a:lnTo>
                <a:pt x="0" y="748358"/>
              </a:lnTo>
            </a:path>
          </a:pathLst>
        </a:custGeom>
        <a:noFill/>
        <a:ln w="9525" cap="rnd" cmpd="sng" algn="ctr">
          <a:solidFill>
            <a:schemeClr val="accent2">
              <a:hueOff val="-665368"/>
              <a:satOff val="4108"/>
              <a:lumOff val="-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5584" y="3407207"/>
        <a:ext cx="211896" cy="7797"/>
      </dsp:txXfrm>
    </dsp:sp>
    <dsp:sp modelId="{AC3BA59E-B5F0-47FF-84DA-2E69A8394F73}">
      <dsp:nvSpPr>
        <dsp:cNvPr id="0" name=""/>
        <dsp:cNvSpPr/>
      </dsp:nvSpPr>
      <dsp:spPr>
        <a:xfrm>
          <a:off x="4171012" y="1006662"/>
          <a:ext cx="3386774" cy="2032064"/>
        </a:xfrm>
        <a:prstGeom prst="rect">
          <a:avLst/>
        </a:prstGeom>
        <a:solidFill>
          <a:schemeClr val="accent2">
            <a:hueOff val="-443578"/>
            <a:satOff val="2739"/>
            <a:lumOff val="-39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955" tIns="174199" rIns="165955" bIns="174199" numCol="1" spcCol="1270" anchor="ctr" anchorCtr="0">
          <a:noAutofit/>
        </a:bodyPr>
        <a:lstStyle/>
        <a:p>
          <a:pPr marL="0" lvl="0" indent="0" algn="ctr" defTabSz="711200">
            <a:lnSpc>
              <a:spcPct val="90000"/>
            </a:lnSpc>
            <a:spcBef>
              <a:spcPct val="0"/>
            </a:spcBef>
            <a:spcAft>
              <a:spcPct val="35000"/>
            </a:spcAft>
            <a:buNone/>
          </a:pPr>
          <a:r>
            <a:rPr lang="it-IT" sz="1600" b="1" i="0" kern="1200" dirty="0"/>
            <a:t>Anche Napoleone III  era in difficoltà perché non poteva richiedere l’annessione di Nizza e della </a:t>
          </a:r>
          <a:r>
            <a:rPr lang="it-IT" sz="1600" b="1" i="0" kern="1200" dirty="0" err="1"/>
            <a:t>savoia</a:t>
          </a:r>
          <a:r>
            <a:rPr lang="it-IT" sz="1600" b="1" i="0" kern="1200" dirty="0"/>
            <a:t> avendo interrotto la guerra.</a:t>
          </a:r>
          <a:endParaRPr lang="en-US" sz="1600" b="1" kern="1200" dirty="0"/>
        </a:p>
      </dsp:txBody>
      <dsp:txXfrm>
        <a:off x="4171012" y="1006662"/>
        <a:ext cx="3386774" cy="2032064"/>
      </dsp:txXfrm>
    </dsp:sp>
    <dsp:sp modelId="{FF39373E-7310-4518-A32D-139D6532FA20}">
      <dsp:nvSpPr>
        <dsp:cNvPr id="0" name=""/>
        <dsp:cNvSpPr/>
      </dsp:nvSpPr>
      <dsp:spPr>
        <a:xfrm>
          <a:off x="3390253" y="4787997"/>
          <a:ext cx="748358" cy="91440"/>
        </a:xfrm>
        <a:custGeom>
          <a:avLst/>
          <a:gdLst/>
          <a:ahLst/>
          <a:cxnLst/>
          <a:rect l="0" t="0" r="0" b="0"/>
          <a:pathLst>
            <a:path>
              <a:moveTo>
                <a:pt x="0" y="45720"/>
              </a:moveTo>
              <a:lnTo>
                <a:pt x="748358" y="45720"/>
              </a:lnTo>
            </a:path>
          </a:pathLst>
        </a:custGeom>
        <a:noFill/>
        <a:ln w="9525" cap="rnd" cmpd="sng" algn="ctr">
          <a:solidFill>
            <a:schemeClr val="accent2">
              <a:hueOff val="-1330735"/>
              <a:satOff val="8216"/>
              <a:lumOff val="-11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4959" y="4829819"/>
        <a:ext cx="38947" cy="7797"/>
      </dsp:txXfrm>
    </dsp:sp>
    <dsp:sp modelId="{DBADBF9C-ECFB-4395-B4DA-C4F8C0A941E2}">
      <dsp:nvSpPr>
        <dsp:cNvPr id="0" name=""/>
        <dsp:cNvSpPr/>
      </dsp:nvSpPr>
      <dsp:spPr>
        <a:xfrm>
          <a:off x="5279" y="3817685"/>
          <a:ext cx="3386774" cy="2032064"/>
        </a:xfrm>
        <a:prstGeom prst="rect">
          <a:avLst/>
        </a:prstGeom>
        <a:solidFill>
          <a:schemeClr val="accent2">
            <a:hueOff val="-887157"/>
            <a:satOff val="5477"/>
            <a:lumOff val="-78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955" tIns="174199" rIns="165955" bIns="174199" numCol="1" spcCol="1270" anchor="ctr" anchorCtr="0">
          <a:noAutofit/>
        </a:bodyPr>
        <a:lstStyle/>
        <a:p>
          <a:pPr marL="0" lvl="0" indent="0" algn="ctr" defTabSz="711200">
            <a:lnSpc>
              <a:spcPct val="90000"/>
            </a:lnSpc>
            <a:spcBef>
              <a:spcPct val="0"/>
            </a:spcBef>
            <a:spcAft>
              <a:spcPct val="35000"/>
            </a:spcAft>
            <a:buNone/>
          </a:pPr>
          <a:r>
            <a:rPr lang="it-IT" sz="1600" b="1" i="0" kern="1200" dirty="0"/>
            <a:t>Cavour, richiamato al governo nel gennaio 1860, sfruttò la situazione offrendo a Napoleone i territori di Nizza e la Savoia (risentimento dei democratici) e chiedendo in cambio i territori dell’Italia centrale.</a:t>
          </a:r>
          <a:endParaRPr lang="en-US" sz="1600" b="1" kern="1200" dirty="0"/>
        </a:p>
      </dsp:txBody>
      <dsp:txXfrm>
        <a:off x="5279" y="3817685"/>
        <a:ext cx="3386774" cy="2032064"/>
      </dsp:txXfrm>
    </dsp:sp>
    <dsp:sp modelId="{E2D0AB00-DAE5-4F76-8F03-ED63678CABB3}">
      <dsp:nvSpPr>
        <dsp:cNvPr id="0" name=""/>
        <dsp:cNvSpPr/>
      </dsp:nvSpPr>
      <dsp:spPr>
        <a:xfrm>
          <a:off x="4171012" y="3817685"/>
          <a:ext cx="3386774" cy="2032064"/>
        </a:xfrm>
        <a:prstGeom prst="rect">
          <a:avLst/>
        </a:prstGeom>
        <a:solidFill>
          <a:schemeClr val="accent2">
            <a:hueOff val="-1330735"/>
            <a:satOff val="8216"/>
            <a:lumOff val="-1176"/>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955" tIns="174199" rIns="165955" bIns="174199" numCol="1" spcCol="1270" anchor="ctr" anchorCtr="0">
          <a:noAutofit/>
        </a:bodyPr>
        <a:lstStyle/>
        <a:p>
          <a:pPr marL="0" lvl="0" indent="0" algn="ctr" defTabSz="889000">
            <a:lnSpc>
              <a:spcPct val="90000"/>
            </a:lnSpc>
            <a:spcBef>
              <a:spcPct val="0"/>
            </a:spcBef>
            <a:spcAft>
              <a:spcPct val="35000"/>
            </a:spcAft>
            <a:buNone/>
          </a:pPr>
          <a:r>
            <a:rPr lang="it-IT" sz="2000" b="1" i="0" kern="1200" dirty="0"/>
            <a:t>Nell’aprile 1960 lo Stato Sabaudo risultava così composto: Piemonte, Liguria, Sardegna, Lombardia, Emilia-Romagna e Toscana</a:t>
          </a:r>
          <a:endParaRPr lang="en-US" sz="2000" b="1" kern="1200" dirty="0"/>
        </a:p>
      </dsp:txBody>
      <dsp:txXfrm>
        <a:off x="4171012" y="3817685"/>
        <a:ext cx="3386774" cy="20320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2CD4C-99E7-4002-8667-5CE5679C85DF}">
      <dsp:nvSpPr>
        <dsp:cNvPr id="0" name=""/>
        <dsp:cNvSpPr/>
      </dsp:nvSpPr>
      <dsp:spPr>
        <a:xfrm>
          <a:off x="0" y="-90034"/>
          <a:ext cx="6408003" cy="1958222"/>
        </a:xfrm>
        <a:prstGeom prst="roundRect">
          <a:avLst>
            <a:gd name="adj" fmla="val 10000"/>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Lo scossone dato dalla seconda guerra d’indipendenza aveva ormai innescato la spinta all’unità e all’indipendenza nazionale. Crescevano i fermenti per accelerare i tempi dell’unificazione nonostante la prudenza di Cavour e del governo sabaudo.</a:t>
          </a:r>
          <a:endParaRPr lang="en-US" sz="1700" kern="1200" dirty="0"/>
        </a:p>
      </dsp:txBody>
      <dsp:txXfrm>
        <a:off x="0" y="-90034"/>
        <a:ext cx="4409637" cy="1958222"/>
      </dsp:txXfrm>
    </dsp:sp>
    <dsp:sp modelId="{703E1479-4C3E-4BB9-9627-34612A3F24F0}">
      <dsp:nvSpPr>
        <dsp:cNvPr id="0" name=""/>
        <dsp:cNvSpPr/>
      </dsp:nvSpPr>
      <dsp:spPr>
        <a:xfrm>
          <a:off x="565412" y="2194558"/>
          <a:ext cx="6408003" cy="1958222"/>
        </a:xfrm>
        <a:prstGeom prst="roundRect">
          <a:avLst>
            <a:gd name="adj" fmla="val 10000"/>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I democratici guidati da Mazzini ripresero l’iniziativa di organizzare le aspettative popolari per portare a compimento l’Unità Nazionale.</a:t>
          </a:r>
          <a:endParaRPr lang="en-US" sz="1700" kern="1200" dirty="0"/>
        </a:p>
      </dsp:txBody>
      <dsp:txXfrm>
        <a:off x="565412" y="2194558"/>
        <a:ext cx="4569747" cy="1958222"/>
      </dsp:txXfrm>
    </dsp:sp>
    <dsp:sp modelId="{914911FB-CCE6-45D4-A91D-EAB6E53F61DB}">
      <dsp:nvSpPr>
        <dsp:cNvPr id="0" name=""/>
        <dsp:cNvSpPr/>
      </dsp:nvSpPr>
      <dsp:spPr>
        <a:xfrm>
          <a:off x="1130824" y="4299083"/>
          <a:ext cx="6408003" cy="2318359"/>
        </a:xfrm>
        <a:prstGeom prst="roundRect">
          <a:avLst>
            <a:gd name="adj" fmla="val 10000"/>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Nell’aprile 1960 a Palermo scoppiò una rivolta organizzata dai mazziniani </a:t>
          </a:r>
          <a:r>
            <a:rPr lang="it-IT" sz="1600" kern="1200" dirty="0" err="1"/>
            <a:t>Crispi</a:t>
          </a:r>
          <a:r>
            <a:rPr lang="it-IT" sz="1600" kern="1200" dirty="0"/>
            <a:t> e Pilo. Essi avviarono una campagna per la liberazione del Sud mentre Garibaldi cominciò ad arruolare volontari senza che il governo Sabaudo intervenisse a bloccare l’impresa (Cavour e Vittorio Emanuele II avevano segretamente manifestato assenso all’impresa)</a:t>
          </a:r>
          <a:endParaRPr lang="en-US" sz="1600" kern="1200" dirty="0"/>
        </a:p>
      </dsp:txBody>
      <dsp:txXfrm>
        <a:off x="1130824" y="4299083"/>
        <a:ext cx="4569747" cy="2318359"/>
      </dsp:txXfrm>
    </dsp:sp>
    <dsp:sp modelId="{B165D147-E66A-4AD6-91AF-349C1EBF9685}">
      <dsp:nvSpPr>
        <dsp:cNvPr id="0" name=""/>
        <dsp:cNvSpPr/>
      </dsp:nvSpPr>
      <dsp:spPr>
        <a:xfrm>
          <a:off x="5135159" y="1394951"/>
          <a:ext cx="1272844" cy="1272844"/>
        </a:xfrm>
        <a:prstGeom prst="downArrow">
          <a:avLst>
            <a:gd name="adj1" fmla="val 55000"/>
            <a:gd name="adj2" fmla="val 45000"/>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35159" y="1394951"/>
        <a:ext cx="1272844" cy="1272844"/>
      </dsp:txXfrm>
    </dsp:sp>
    <dsp:sp modelId="{4B737E68-D0DC-41E7-99FF-46D1916AF12C}">
      <dsp:nvSpPr>
        <dsp:cNvPr id="0" name=""/>
        <dsp:cNvSpPr/>
      </dsp:nvSpPr>
      <dsp:spPr>
        <a:xfrm>
          <a:off x="5700571" y="3666489"/>
          <a:ext cx="1272844" cy="1272844"/>
        </a:xfrm>
        <a:prstGeom prst="downArrow">
          <a:avLst>
            <a:gd name="adj1" fmla="val 55000"/>
            <a:gd name="adj2" fmla="val 45000"/>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00571" y="3666489"/>
        <a:ext cx="1272844" cy="12728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DCB9B-910D-48FF-A8F3-47AFF5A51D3B}">
      <dsp:nvSpPr>
        <dsp:cNvPr id="0" name=""/>
        <dsp:cNvSpPr/>
      </dsp:nvSpPr>
      <dsp:spPr>
        <a:xfrm>
          <a:off x="238985" y="1616"/>
          <a:ext cx="3227812" cy="1936687"/>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TRA IL 5 ED IL 6 MAGGIO 1860 UN MIGLIAIO DI VOLONTARI GUIDATI DA GARIBALDI SALPARONO DALLO SCOGLIO DI QUARTO VICINO A GENOVA.</a:t>
          </a:r>
          <a:endParaRPr lang="en-US" sz="1700" b="1" kern="1200" dirty="0"/>
        </a:p>
      </dsp:txBody>
      <dsp:txXfrm>
        <a:off x="238985" y="1616"/>
        <a:ext cx="3227812" cy="1936687"/>
      </dsp:txXfrm>
    </dsp:sp>
    <dsp:sp modelId="{D6F811DF-D07A-4556-832A-B15BAC8872CE}">
      <dsp:nvSpPr>
        <dsp:cNvPr id="0" name=""/>
        <dsp:cNvSpPr/>
      </dsp:nvSpPr>
      <dsp:spPr>
        <a:xfrm>
          <a:off x="3789579" y="1616"/>
          <a:ext cx="3227812" cy="1936687"/>
        </a:xfrm>
        <a:prstGeom prst="rect">
          <a:avLst/>
        </a:prstGeom>
        <a:gradFill rotWithShape="0">
          <a:gsLst>
            <a:gs pos="0">
              <a:schemeClr val="accent2">
                <a:hueOff val="-332684"/>
                <a:satOff val="2054"/>
                <a:lumOff val="-294"/>
                <a:alphaOff val="0"/>
                <a:tint val="98000"/>
                <a:lumMod val="114000"/>
              </a:schemeClr>
            </a:gs>
            <a:gs pos="100000">
              <a:schemeClr val="accent2">
                <a:hueOff val="-332684"/>
                <a:satOff val="2054"/>
                <a:lumOff val="-294"/>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L’11 MAGGIO GIUNSERO A MARSALA E SUBITO SI SCONTRARONO CON LE TRUPPE BORBONICHE A  CALATAFIMI. IL SUCCESSO GARIBALDINO PERMISE LORO DI ENTRARE IN PALERMO.</a:t>
          </a:r>
          <a:endParaRPr lang="en-US" sz="1700" b="1" kern="1200" dirty="0"/>
        </a:p>
      </dsp:txBody>
      <dsp:txXfrm>
        <a:off x="3789579" y="1616"/>
        <a:ext cx="3227812" cy="1936687"/>
      </dsp:txXfrm>
    </dsp:sp>
    <dsp:sp modelId="{50CE23AE-4721-4CC7-AFAF-5865E22490E1}">
      <dsp:nvSpPr>
        <dsp:cNvPr id="0" name=""/>
        <dsp:cNvSpPr/>
      </dsp:nvSpPr>
      <dsp:spPr>
        <a:xfrm>
          <a:off x="238985" y="2261085"/>
          <a:ext cx="3227812" cy="1936687"/>
        </a:xfrm>
        <a:prstGeom prst="rect">
          <a:avLst/>
        </a:prstGeom>
        <a:gradFill rotWithShape="0">
          <a:gsLst>
            <a:gs pos="0">
              <a:schemeClr val="accent2">
                <a:hueOff val="-665368"/>
                <a:satOff val="4108"/>
                <a:lumOff val="-588"/>
                <a:alphaOff val="0"/>
                <a:tint val="98000"/>
                <a:lumMod val="114000"/>
              </a:schemeClr>
            </a:gs>
            <a:gs pos="100000">
              <a:schemeClr val="accent2">
                <a:hueOff val="-665368"/>
                <a:satOff val="4108"/>
                <a:lumOff val="-588"/>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DOPO QUESTA VITTORIA L’ESRCITO SI ARRICCHI’ DI VOLONTARI E CONTADINI  CHE VEDEVANO IN GARIBALDI IL SIMBOLO DELLA LIBERTA’DALL’OPPRESSORE.</a:t>
          </a:r>
          <a:endParaRPr lang="en-US" sz="1700" b="1" kern="1200" dirty="0"/>
        </a:p>
      </dsp:txBody>
      <dsp:txXfrm>
        <a:off x="238985" y="2261085"/>
        <a:ext cx="3227812" cy="1936687"/>
      </dsp:txXfrm>
    </dsp:sp>
    <dsp:sp modelId="{98F056EC-622C-4C30-8FD0-56EDF35BB220}">
      <dsp:nvSpPr>
        <dsp:cNvPr id="0" name=""/>
        <dsp:cNvSpPr/>
      </dsp:nvSpPr>
      <dsp:spPr>
        <a:xfrm>
          <a:off x="3789579" y="2261085"/>
          <a:ext cx="3227812" cy="1936687"/>
        </a:xfrm>
        <a:prstGeom prst="rect">
          <a:avLst/>
        </a:prstGeom>
        <a:gradFill rotWithShape="0">
          <a:gsLst>
            <a:gs pos="0">
              <a:schemeClr val="accent2">
                <a:hueOff val="-998051"/>
                <a:satOff val="6162"/>
                <a:lumOff val="-882"/>
                <a:alphaOff val="0"/>
                <a:tint val="98000"/>
                <a:lumMod val="114000"/>
              </a:schemeClr>
            </a:gs>
            <a:gs pos="100000">
              <a:schemeClr val="accent2">
                <a:hueOff val="-998051"/>
                <a:satOff val="6162"/>
                <a:lumOff val="-882"/>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IL 20 GIUGNO I MILLE SBARCARONO IN CALABRIA. IL 7 SETTEMBRE ENTRARONO IN NAPOLI. IL 1 OTTOBRE L’ESERCITO GARIBALDINO SCONFISSE I BORBONE SUL FIUME VOLTURNO.</a:t>
          </a:r>
          <a:endParaRPr lang="en-US" sz="1700" b="1" kern="1200" dirty="0"/>
        </a:p>
      </dsp:txBody>
      <dsp:txXfrm>
        <a:off x="3789579" y="2261085"/>
        <a:ext cx="3227812" cy="1936687"/>
      </dsp:txXfrm>
    </dsp:sp>
    <dsp:sp modelId="{95F96572-4A7D-4888-89C0-DCF6F0663F04}">
      <dsp:nvSpPr>
        <dsp:cNvPr id="0" name=""/>
        <dsp:cNvSpPr/>
      </dsp:nvSpPr>
      <dsp:spPr>
        <a:xfrm>
          <a:off x="2014282" y="4520553"/>
          <a:ext cx="3227812" cy="1936687"/>
        </a:xfrm>
        <a:prstGeom prst="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i="0" kern="1200" dirty="0"/>
            <a:t>IN 5 MESI L’ESERCITO GARIBALDINO </a:t>
          </a:r>
          <a:r>
            <a:rPr lang="it-IT" sz="1700" b="1" i="0" kern="1200"/>
            <a:t>AVEVA SCONFITTO UNA </a:t>
          </a:r>
          <a:r>
            <a:rPr lang="it-IT" sz="1700" b="1" i="0" kern="1200" dirty="0"/>
            <a:t>MONARCHIA SECOLARE FORTE  DI UN ESERCITO DI 100.000 SOLDATI.</a:t>
          </a:r>
          <a:endParaRPr lang="en-US" sz="1700" b="1" kern="1200" dirty="0"/>
        </a:p>
      </dsp:txBody>
      <dsp:txXfrm>
        <a:off x="2014282" y="4520553"/>
        <a:ext cx="3227812" cy="193668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D254A-E287-4EDB-9473-C9796E854B0B}">
      <dsp:nvSpPr>
        <dsp:cNvPr id="0" name=""/>
        <dsp:cNvSpPr/>
      </dsp:nvSpPr>
      <dsp:spPr>
        <a:xfrm>
          <a:off x="0" y="505006"/>
          <a:ext cx="7422782" cy="11232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1" kern="1200"/>
            <a:t>Cavour a questo punto temeva che Garibaldi potesse varcare i confini dello Stato Pontificio suscitando reazioni negative in mezza Europa.</a:t>
          </a:r>
          <a:endParaRPr lang="en-US" sz="2000" kern="1200"/>
        </a:p>
      </dsp:txBody>
      <dsp:txXfrm>
        <a:off x="0" y="505006"/>
        <a:ext cx="7422782" cy="1123200"/>
      </dsp:txXfrm>
    </dsp:sp>
    <dsp:sp modelId="{A5D7DEA3-8063-40D9-AD6F-E44F04279DCD}">
      <dsp:nvSpPr>
        <dsp:cNvPr id="0" name=""/>
        <dsp:cNvSpPr/>
      </dsp:nvSpPr>
      <dsp:spPr>
        <a:xfrm>
          <a:off x="0" y="1685806"/>
          <a:ext cx="7422782" cy="1123200"/>
        </a:xfrm>
        <a:prstGeom prst="roundRect">
          <a:avLst/>
        </a:prstGeom>
        <a:solidFill>
          <a:schemeClr val="accent5">
            <a:hueOff val="-656984"/>
            <a:satOff val="-4462"/>
            <a:lumOff val="-1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1" kern="1200"/>
            <a:t>Inoltre i suoi successi avevano ridato fiato alle iniziative democratiche e repubblicane.</a:t>
          </a:r>
          <a:endParaRPr lang="en-US" sz="2000" kern="1200"/>
        </a:p>
      </dsp:txBody>
      <dsp:txXfrm>
        <a:off x="0" y="1685806"/>
        <a:ext cx="7422782" cy="1123200"/>
      </dsp:txXfrm>
    </dsp:sp>
    <dsp:sp modelId="{7686E7D5-3882-4ACA-9F6B-E2DB2688BCD7}">
      <dsp:nvSpPr>
        <dsp:cNvPr id="0" name=""/>
        <dsp:cNvSpPr/>
      </dsp:nvSpPr>
      <dsp:spPr>
        <a:xfrm>
          <a:off x="0" y="2866606"/>
          <a:ext cx="7422782" cy="1123200"/>
        </a:xfrm>
        <a:prstGeom prst="roundRect">
          <a:avLst/>
        </a:prstGeom>
        <a:solidFill>
          <a:schemeClr val="accent5">
            <a:hueOff val="-1313969"/>
            <a:satOff val="-8924"/>
            <a:lumOff val="-37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1" kern="1200"/>
            <a:t>Era dunque necessario che lo stato Sabaudo intervenisse per riprendere il controllo della situazione.</a:t>
          </a:r>
          <a:endParaRPr lang="en-US" sz="2000" kern="1200" dirty="0"/>
        </a:p>
      </dsp:txBody>
      <dsp:txXfrm>
        <a:off x="0" y="2866606"/>
        <a:ext cx="7422782" cy="1123200"/>
      </dsp:txXfrm>
    </dsp:sp>
    <dsp:sp modelId="{9DCB0B12-470C-4C31-ADB1-3C266EB2F7B4}">
      <dsp:nvSpPr>
        <dsp:cNvPr id="0" name=""/>
        <dsp:cNvSpPr/>
      </dsp:nvSpPr>
      <dsp:spPr>
        <a:xfrm>
          <a:off x="0" y="4047406"/>
          <a:ext cx="7422782" cy="1123200"/>
        </a:xfrm>
        <a:prstGeom prst="roundRect">
          <a:avLst/>
        </a:prstGeom>
        <a:solidFill>
          <a:schemeClr val="accent5">
            <a:hueOff val="-1970953"/>
            <a:satOff val="-13386"/>
            <a:lumOff val="-5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1" kern="1200"/>
            <a:t>Vittorio Emanuele II si diresse dunque verso Teano dove incontrò  Garibaldi il quale rimise ogni potere e consegnò ogni sua conquista nelle mani del re. Era la fine di ottobre.</a:t>
          </a:r>
          <a:endParaRPr lang="en-US" sz="2000" kern="1200"/>
        </a:p>
      </dsp:txBody>
      <dsp:txXfrm>
        <a:off x="0" y="4047406"/>
        <a:ext cx="7422782" cy="1123200"/>
      </dsp:txXfrm>
    </dsp:sp>
    <dsp:sp modelId="{46C1D7CA-D8F9-4A9B-8C67-CE1AECDF5037}">
      <dsp:nvSpPr>
        <dsp:cNvPr id="0" name=""/>
        <dsp:cNvSpPr/>
      </dsp:nvSpPr>
      <dsp:spPr>
        <a:xfrm>
          <a:off x="0" y="5228206"/>
          <a:ext cx="7422782" cy="1123200"/>
        </a:xfrm>
        <a:prstGeom prst="round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1" kern="1200"/>
            <a:t>Con due plebisciti le popolazioni del sud (21 ottobre) e poi quelle di Marche ed Umbria (4 novembre) approvarono l’annessione al Regno di Sardegna.</a:t>
          </a:r>
          <a:endParaRPr lang="en-US" sz="2000" kern="1200"/>
        </a:p>
      </dsp:txBody>
      <dsp:txXfrm>
        <a:off x="0" y="5228206"/>
        <a:ext cx="7422782" cy="1123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B24D3-0A8B-45F5-BD8A-33EF68AEB711}">
      <dsp:nvSpPr>
        <dsp:cNvPr id="0" name=""/>
        <dsp:cNvSpPr/>
      </dsp:nvSpPr>
      <dsp:spPr>
        <a:xfrm>
          <a:off x="0" y="3166653"/>
          <a:ext cx="6391275" cy="2077667"/>
        </a:xfrm>
        <a:prstGeom prst="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it-IT" sz="1900" b="0" i="0" kern="1200"/>
            <a:t>Pur divisi sul percorso  politico che avrebbe dovuto portare all’unificazione e sulle forme che lo stato avrebbe dovuto assumere essi si riconoscevano nell’idea di una libera associazione di individui accomunati dal sentimento di una  PATRIA COMUNE,  che sgorgava da valori condivisi.</a:t>
          </a:r>
          <a:endParaRPr lang="en-US" sz="1900" kern="1200"/>
        </a:p>
      </dsp:txBody>
      <dsp:txXfrm>
        <a:off x="0" y="3166653"/>
        <a:ext cx="6391275" cy="2077667"/>
      </dsp:txXfrm>
    </dsp:sp>
    <dsp:sp modelId="{9868326C-0C25-4CB7-AE59-C2335B58BE01}">
      <dsp:nvSpPr>
        <dsp:cNvPr id="0" name=""/>
        <dsp:cNvSpPr/>
      </dsp:nvSpPr>
      <dsp:spPr>
        <a:xfrm rot="10800000">
          <a:off x="0" y="2365"/>
          <a:ext cx="6391275" cy="3195452"/>
        </a:xfrm>
        <a:prstGeom prst="upArrowCallout">
          <a:avLst/>
        </a:prstGeom>
        <a:gradFill rotWithShape="0">
          <a:gsLst>
            <a:gs pos="0">
              <a:schemeClr val="accent5">
                <a:hueOff val="-2627937"/>
                <a:satOff val="-17848"/>
                <a:lumOff val="-7451"/>
                <a:alphaOff val="0"/>
                <a:tint val="64000"/>
                <a:lumMod val="118000"/>
              </a:schemeClr>
            </a:gs>
            <a:gs pos="100000">
              <a:schemeClr val="accent5">
                <a:hueOff val="-2627937"/>
                <a:satOff val="-17848"/>
                <a:lumOff val="-7451"/>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it-IT" sz="1900" b="0" i="0" kern="1200"/>
            <a:t>TALE IDEA POGGIAVA SU UNA COSTRUZIONE STORICA  MORALE, SPIRITUALE E CULTURALE, slegata  da ogni fondamento di origine etnica o territoriale. </a:t>
          </a:r>
          <a:endParaRPr lang="en-US" sz="1900" kern="1200"/>
        </a:p>
      </dsp:txBody>
      <dsp:txXfrm rot="10800000">
        <a:off x="0" y="2365"/>
        <a:ext cx="6391275" cy="2076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DA7C0-6A20-490F-B7ED-B7F225C04102}">
      <dsp:nvSpPr>
        <dsp:cNvPr id="0" name=""/>
        <dsp:cNvSpPr/>
      </dsp:nvSpPr>
      <dsp:spPr>
        <a:xfrm>
          <a:off x="884" y="856831"/>
          <a:ext cx="3450451" cy="2070270"/>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La realizzazione di questo obiettivo storico era considerata lo strumento indispensabile per ottenere il progresso economico.</a:t>
          </a:r>
          <a:endParaRPr lang="en-US" sz="1900" kern="1200"/>
        </a:p>
      </dsp:txBody>
      <dsp:txXfrm>
        <a:off x="884" y="856831"/>
        <a:ext cx="3450451" cy="2070270"/>
      </dsp:txXfrm>
    </dsp:sp>
    <dsp:sp modelId="{120DB2D5-79AA-4024-B7DD-A08B1FDB04FE}">
      <dsp:nvSpPr>
        <dsp:cNvPr id="0" name=""/>
        <dsp:cNvSpPr/>
      </dsp:nvSpPr>
      <dsp:spPr>
        <a:xfrm>
          <a:off x="3796381" y="856831"/>
          <a:ext cx="3450451" cy="2070270"/>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L’economia italiana aveva infatti conosciuto, soprattutto in Piemonte e Lombardia un notevole sviluppo e si era formato un tessuto di  istituzioni bancarie e finanziarie.</a:t>
          </a:r>
          <a:endParaRPr lang="en-US" sz="1900" kern="1200"/>
        </a:p>
      </dsp:txBody>
      <dsp:txXfrm>
        <a:off x="3796381" y="856831"/>
        <a:ext cx="3450451" cy="2070270"/>
      </dsp:txXfrm>
    </dsp:sp>
    <dsp:sp modelId="{AD25C1A2-C826-4F30-A892-A2EAF9CB5178}">
      <dsp:nvSpPr>
        <dsp:cNvPr id="0" name=""/>
        <dsp:cNvSpPr/>
      </dsp:nvSpPr>
      <dsp:spPr>
        <a:xfrm>
          <a:off x="1898632" y="3272147"/>
          <a:ext cx="3450451" cy="2070270"/>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Questa situazione aveva evidenziato quanto la dominazione straniera frenasse lo sviluppo economico delle zone assoggettate.</a:t>
          </a:r>
          <a:endParaRPr lang="en-US" sz="1900" kern="1200"/>
        </a:p>
      </dsp:txBody>
      <dsp:txXfrm>
        <a:off x="1898632" y="3272147"/>
        <a:ext cx="3450451" cy="2070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31E88-E72B-4F1C-959A-D35DD81F0270}">
      <dsp:nvSpPr>
        <dsp:cNvPr id="0" name=""/>
        <dsp:cNvSpPr/>
      </dsp:nvSpPr>
      <dsp:spPr>
        <a:xfrm>
          <a:off x="923" y="845954"/>
          <a:ext cx="3600580" cy="2160348"/>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Gli austriaci in particolare  impedivano alla Lombardia di inserirsi nel sistema commerciale europeo a causa della ottusa politica doganale dell’impero.</a:t>
          </a:r>
          <a:endParaRPr lang="en-US" sz="2000" kern="1200"/>
        </a:p>
      </dsp:txBody>
      <dsp:txXfrm>
        <a:off x="923" y="845954"/>
        <a:ext cx="3600580" cy="2160348"/>
      </dsp:txXfrm>
    </dsp:sp>
    <dsp:sp modelId="{7155B08C-5078-4822-819C-A590E80D7033}">
      <dsp:nvSpPr>
        <dsp:cNvPr id="0" name=""/>
        <dsp:cNvSpPr/>
      </dsp:nvSpPr>
      <dsp:spPr>
        <a:xfrm>
          <a:off x="3961562" y="845954"/>
          <a:ext cx="3600580" cy="2160348"/>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Essi attraverso un avido sistema fiscale scaricavano inoltre sul Lombardo-Veneto i costi della pubblica amministrazione austriaca.</a:t>
          </a:r>
          <a:endParaRPr lang="en-US" sz="2000" kern="1200" dirty="0"/>
        </a:p>
      </dsp:txBody>
      <dsp:txXfrm>
        <a:off x="3961562" y="845954"/>
        <a:ext cx="3600580" cy="2160348"/>
      </dsp:txXfrm>
    </dsp:sp>
    <dsp:sp modelId="{4DE8F503-6243-45A2-893C-44CBA3AFC48F}">
      <dsp:nvSpPr>
        <dsp:cNvPr id="0" name=""/>
        <dsp:cNvSpPr/>
      </dsp:nvSpPr>
      <dsp:spPr>
        <a:xfrm>
          <a:off x="923" y="3366361"/>
          <a:ext cx="3600580" cy="2160348"/>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Dunque le proficue  risorse economiche venivano dirottate verso Vienna anziché essere utilizzate nell’agricoltura o nell’industria.</a:t>
          </a:r>
          <a:endParaRPr lang="en-US" sz="2000" kern="1200"/>
        </a:p>
      </dsp:txBody>
      <dsp:txXfrm>
        <a:off x="923" y="3366361"/>
        <a:ext cx="3600580" cy="2160348"/>
      </dsp:txXfrm>
    </dsp:sp>
    <dsp:sp modelId="{36A9A5E5-643B-43BC-96C9-FA2EF3DC04F8}">
      <dsp:nvSpPr>
        <dsp:cNvPr id="0" name=""/>
        <dsp:cNvSpPr/>
      </dsp:nvSpPr>
      <dsp:spPr>
        <a:xfrm>
          <a:off x="3961562" y="3366361"/>
          <a:ext cx="3600580" cy="2160348"/>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Nel mezzogiorno la politica borbonica non prevedeva stanziamenti  per avviare la modernizzazione dell’agricoltura, ma solo per le spese militari.</a:t>
          </a:r>
          <a:endParaRPr lang="en-US" sz="2000" kern="1200"/>
        </a:p>
      </dsp:txBody>
      <dsp:txXfrm>
        <a:off x="3961562" y="3366361"/>
        <a:ext cx="3600580" cy="2160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BE281-2ED4-49AD-BD9D-0D6F24B0A21C}">
      <dsp:nvSpPr>
        <dsp:cNvPr id="0" name=""/>
        <dsp:cNvSpPr/>
      </dsp:nvSpPr>
      <dsp:spPr>
        <a:xfrm>
          <a:off x="0" y="0"/>
          <a:ext cx="7262176" cy="6697386"/>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BA9A6-E324-44C1-8853-E87AE6D328F3}">
      <dsp:nvSpPr>
        <dsp:cNvPr id="0" name=""/>
        <dsp:cNvSpPr/>
      </dsp:nvSpPr>
      <dsp:spPr>
        <a:xfrm>
          <a:off x="717732" y="435330"/>
          <a:ext cx="2678954" cy="267895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a:t>NONOSTANTE IL FALLIMENTO DEL 1848 LA MONARCHIA SABAUDA AVEVA MANTENUTO UN MODELLO POLITICO NUOVO: LA MONARCHIA COSTITUZIONALE.</a:t>
          </a:r>
          <a:endParaRPr lang="en-US" sz="1700" kern="1200"/>
        </a:p>
      </dsp:txBody>
      <dsp:txXfrm>
        <a:off x="717732" y="435330"/>
        <a:ext cx="2678954" cy="2678954"/>
      </dsp:txXfrm>
    </dsp:sp>
    <dsp:sp modelId="{8FF6CFD9-97B2-4A4B-9143-725203E1F1B1}">
      <dsp:nvSpPr>
        <dsp:cNvPr id="0" name=""/>
        <dsp:cNvSpPr/>
      </dsp:nvSpPr>
      <dsp:spPr>
        <a:xfrm>
          <a:off x="3865504" y="435330"/>
          <a:ext cx="2678954" cy="267895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a:t>ALLA GUIDA DEL GOVERNO UN GRUPPO LIBERALE MODERATO CHE PERMISE AL PAESE DI  PROMUOVERE RIFORME ECONOMICHE E SOCIALI MODERNE.</a:t>
          </a:r>
          <a:endParaRPr lang="en-US" sz="1700" kern="1200"/>
        </a:p>
      </dsp:txBody>
      <dsp:txXfrm>
        <a:off x="3865504" y="435330"/>
        <a:ext cx="2678954" cy="2678954"/>
      </dsp:txXfrm>
    </dsp:sp>
    <dsp:sp modelId="{1A7CD41B-B193-44A1-B5E5-CD288F35434B}">
      <dsp:nvSpPr>
        <dsp:cNvPr id="0" name=""/>
        <dsp:cNvSpPr/>
      </dsp:nvSpPr>
      <dsp:spPr>
        <a:xfrm>
          <a:off x="717732" y="3583101"/>
          <a:ext cx="2678954" cy="267895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a:t>L’ABOLIZIONE DEI DAZI DOGANALI ED IL POTENZIAMENTO DELLE INFRASTRUTTURE INSERIRONO IL PIEMONTE NEI TRAFFICI EUROPEI.</a:t>
          </a:r>
          <a:endParaRPr lang="en-US" sz="1700" kern="1200"/>
        </a:p>
      </dsp:txBody>
      <dsp:txXfrm>
        <a:off x="717732" y="3583101"/>
        <a:ext cx="2678954" cy="2678954"/>
      </dsp:txXfrm>
    </dsp:sp>
    <dsp:sp modelId="{8D440A86-B37B-42D6-9A38-B9BFA0901AAD}">
      <dsp:nvSpPr>
        <dsp:cNvPr id="0" name=""/>
        <dsp:cNvSpPr/>
      </dsp:nvSpPr>
      <dsp:spPr>
        <a:xfrm>
          <a:off x="3865504" y="3583101"/>
          <a:ext cx="2678954" cy="267895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a:t>LE COMMESSE MILITARI DEL GOVERNO FAVORIRONO LO SVILUPPO DELL’INDUSTRIA  SIDERURGICA E MECCANICA.</a:t>
          </a:r>
          <a:endParaRPr lang="en-US" sz="1700" kern="1200"/>
        </a:p>
      </dsp:txBody>
      <dsp:txXfrm>
        <a:off x="3865504" y="3583101"/>
        <a:ext cx="2678954" cy="2678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C0780-8CA9-4B95-80F9-B90F8AF1B3B8}">
      <dsp:nvSpPr>
        <dsp:cNvPr id="0" name=""/>
        <dsp:cNvSpPr/>
      </dsp:nvSpPr>
      <dsp:spPr>
        <a:xfrm>
          <a:off x="229906" y="2698"/>
          <a:ext cx="3268039" cy="196082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Ultimo figlio di una famiglia nobile piemontese, fu il simbolo di quella classe politica che guidò l’UNIFICAZIONE NAZIONALE.</a:t>
          </a:r>
          <a:endParaRPr lang="en-US" sz="1900" kern="1200"/>
        </a:p>
      </dsp:txBody>
      <dsp:txXfrm>
        <a:off x="229906" y="2698"/>
        <a:ext cx="3268039" cy="1960823"/>
      </dsp:txXfrm>
    </dsp:sp>
    <dsp:sp modelId="{ED2D7C4D-EBF2-4248-A316-51262390D455}">
      <dsp:nvSpPr>
        <dsp:cNvPr id="0" name=""/>
        <dsp:cNvSpPr/>
      </dsp:nvSpPr>
      <dsp:spPr>
        <a:xfrm>
          <a:off x="3824749" y="2698"/>
          <a:ext cx="3268039" cy="1960823"/>
        </a:xfrm>
        <a:prstGeom prst="rect">
          <a:avLst/>
        </a:prstGeom>
        <a:solidFill>
          <a:schemeClr val="accent2">
            <a:hueOff val="-332684"/>
            <a:satOff val="2054"/>
            <a:lumOff val="-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SI TRATTAVA DI UN’ARISTOCRAZIA MODERNIZZATRICE aperta alle nuove attività finanziarie, imprenditoriali ed industriali.</a:t>
          </a:r>
          <a:endParaRPr lang="en-US" sz="1900" kern="1200"/>
        </a:p>
      </dsp:txBody>
      <dsp:txXfrm>
        <a:off x="3824749" y="2698"/>
        <a:ext cx="3268039" cy="1960823"/>
      </dsp:txXfrm>
    </dsp:sp>
    <dsp:sp modelId="{09D01E70-E7EA-4A0F-9FB7-8DF59285DC9D}">
      <dsp:nvSpPr>
        <dsp:cNvPr id="0" name=""/>
        <dsp:cNvSpPr/>
      </dsp:nvSpPr>
      <dsp:spPr>
        <a:xfrm>
          <a:off x="229906" y="2290326"/>
          <a:ext cx="3268039" cy="1960823"/>
        </a:xfrm>
        <a:prstGeom prst="rect">
          <a:avLst/>
        </a:prstGeom>
        <a:solidFill>
          <a:schemeClr val="accent2">
            <a:hueOff val="-665368"/>
            <a:satOff val="4108"/>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Attorno a Cavour si riunirono le forze che, nei diversi stati italiani, rappresentavano  gli interessi e le aspirazioni dei gruppi sociali più dinamici.</a:t>
          </a:r>
          <a:endParaRPr lang="en-US" sz="1900" kern="1200"/>
        </a:p>
      </dsp:txBody>
      <dsp:txXfrm>
        <a:off x="229906" y="2290326"/>
        <a:ext cx="3268039" cy="1960823"/>
      </dsp:txXfrm>
    </dsp:sp>
    <dsp:sp modelId="{D2312D4E-3BB6-45B5-92B3-349BB42C8609}">
      <dsp:nvSpPr>
        <dsp:cNvPr id="0" name=""/>
        <dsp:cNvSpPr/>
      </dsp:nvSpPr>
      <dsp:spPr>
        <a:xfrm>
          <a:off x="3824749" y="2290326"/>
          <a:ext cx="3268039" cy="1960823"/>
        </a:xfrm>
        <a:prstGeom prst="rect">
          <a:avLst/>
        </a:prstGeom>
        <a:solidFill>
          <a:schemeClr val="accent2">
            <a:hueOff val="-998051"/>
            <a:satOff val="6162"/>
            <a:lumOff val="-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Ebbe successo il suo primo intervento politico a favore delle leggi Siccardi (abolizione dei privilegi ecclesiastici in tutto il Regno).</a:t>
          </a:r>
          <a:endParaRPr lang="en-US" sz="1900" kern="1200"/>
        </a:p>
      </dsp:txBody>
      <dsp:txXfrm>
        <a:off x="3824749" y="2290326"/>
        <a:ext cx="3268039" cy="1960823"/>
      </dsp:txXfrm>
    </dsp:sp>
    <dsp:sp modelId="{D4308D77-E5B6-4AF8-8BD0-9124FA885DAB}">
      <dsp:nvSpPr>
        <dsp:cNvPr id="0" name=""/>
        <dsp:cNvSpPr/>
      </dsp:nvSpPr>
      <dsp:spPr>
        <a:xfrm>
          <a:off x="2027328" y="4577953"/>
          <a:ext cx="3268039" cy="1960823"/>
        </a:xfrm>
        <a:prstGeom prst="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a:t>Egli sosteneva la necessità di una politica riformatrice che togliesse spazio alla propaganda repubblicana.</a:t>
          </a:r>
          <a:endParaRPr lang="en-US" sz="1900" kern="1200"/>
        </a:p>
      </dsp:txBody>
      <dsp:txXfrm>
        <a:off x="2027328" y="4577953"/>
        <a:ext cx="3268039" cy="19608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0DD6B-F798-4976-A4C5-7A057F8ECFA2}">
      <dsp:nvSpPr>
        <dsp:cNvPr id="0" name=""/>
        <dsp:cNvSpPr/>
      </dsp:nvSpPr>
      <dsp:spPr>
        <a:xfrm>
          <a:off x="0" y="36452"/>
          <a:ext cx="7563066" cy="2172141"/>
        </a:xfrm>
        <a:prstGeom prst="round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i="0" kern="1200" dirty="0"/>
            <a:t>Era incentrato sull’idea della creazione di uno stato nazionale, retto da una MONARCHIA COSTITUZIONALE, liberista, liberale, aperta ad un cauto riformismo.</a:t>
          </a:r>
          <a:endParaRPr lang="en-US" sz="2100" b="1" kern="1200" dirty="0"/>
        </a:p>
      </dsp:txBody>
      <dsp:txXfrm>
        <a:off x="106035" y="142487"/>
        <a:ext cx="7350996" cy="1960071"/>
      </dsp:txXfrm>
    </dsp:sp>
    <dsp:sp modelId="{96ADC5EE-F666-43EC-B574-311C2930A593}">
      <dsp:nvSpPr>
        <dsp:cNvPr id="0" name=""/>
        <dsp:cNvSpPr/>
      </dsp:nvSpPr>
      <dsp:spPr>
        <a:xfrm>
          <a:off x="0" y="2269073"/>
          <a:ext cx="7563066" cy="2172141"/>
        </a:xfrm>
        <a:prstGeom prst="roundRect">
          <a:avLst/>
        </a:prstGeom>
        <a:solidFill>
          <a:schemeClr val="accent5">
            <a:hueOff val="-1313969"/>
            <a:satOff val="-8924"/>
            <a:lumOff val="-3726"/>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i="0" kern="1200" dirty="0"/>
            <a:t>Si trattava di un programma sostanzialmente progressista che raggruppava intorno a sé anche la borghesia che dopo il 48 si avviava verso un’involuzione  conservatrice</a:t>
          </a:r>
          <a:r>
            <a:rPr lang="it-IT" sz="2100" b="0" i="0" kern="1200" dirty="0"/>
            <a:t>.</a:t>
          </a:r>
          <a:endParaRPr lang="en-US" sz="2100" kern="1200" dirty="0"/>
        </a:p>
      </dsp:txBody>
      <dsp:txXfrm>
        <a:off x="106035" y="2375108"/>
        <a:ext cx="7350996" cy="1960071"/>
      </dsp:txXfrm>
    </dsp:sp>
    <dsp:sp modelId="{8F17CCB7-0F44-4F3B-AAC2-C935EC62A839}">
      <dsp:nvSpPr>
        <dsp:cNvPr id="0" name=""/>
        <dsp:cNvSpPr/>
      </dsp:nvSpPr>
      <dsp:spPr>
        <a:xfrm>
          <a:off x="0" y="4501695"/>
          <a:ext cx="7563066" cy="2172141"/>
        </a:xfrm>
        <a:prstGeom prst="roundRect">
          <a:avLst/>
        </a:prstGeom>
        <a:solidFill>
          <a:schemeClr val="accent5">
            <a:hueOff val="-2627937"/>
            <a:satOff val="-17848"/>
            <a:lumOff val="-745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i="0" kern="1200" dirty="0"/>
            <a:t>Tale programma attirò anche i democratici  al punto che già prima dell’unificazione il Piemonte era diventato lo stato nel quale si era formata la classe dirigente nazionale ‘italiana’ anche se molto piemontesizzata. Anche molti mazziniani confluirono nel progetto monarchico-unitario.</a:t>
          </a:r>
          <a:endParaRPr lang="en-US" sz="2100" b="1" kern="1200" dirty="0"/>
        </a:p>
      </dsp:txBody>
      <dsp:txXfrm>
        <a:off x="106035" y="4607730"/>
        <a:ext cx="7350996" cy="19600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2304B-7006-48FB-A0DC-BB03263C08D1}">
      <dsp:nvSpPr>
        <dsp:cNvPr id="0" name=""/>
        <dsp:cNvSpPr/>
      </dsp:nvSpPr>
      <dsp:spPr>
        <a:xfrm>
          <a:off x="3518235" y="1818437"/>
          <a:ext cx="777747" cy="91440"/>
        </a:xfrm>
        <a:custGeom>
          <a:avLst/>
          <a:gdLst/>
          <a:ahLst/>
          <a:cxnLst/>
          <a:rect l="0" t="0" r="0" b="0"/>
          <a:pathLst>
            <a:path>
              <a:moveTo>
                <a:pt x="0" y="45720"/>
              </a:moveTo>
              <a:lnTo>
                <a:pt x="77774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6900" y="1860111"/>
        <a:ext cx="40417" cy="8091"/>
      </dsp:txXfrm>
    </dsp:sp>
    <dsp:sp modelId="{79A07797-F8B9-43C3-9543-57B9C245A553}">
      <dsp:nvSpPr>
        <dsp:cNvPr id="0" name=""/>
        <dsp:cNvSpPr/>
      </dsp:nvSpPr>
      <dsp:spPr>
        <a:xfrm>
          <a:off x="5478" y="809790"/>
          <a:ext cx="3514556" cy="2108733"/>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2216" tIns="180771" rIns="172216" bIns="180771" numCol="1" spcCol="1270" anchor="ctr" anchorCtr="0">
          <a:noAutofit/>
        </a:bodyPr>
        <a:lstStyle/>
        <a:p>
          <a:pPr marL="0" lvl="0" indent="0" algn="ctr" defTabSz="622300">
            <a:lnSpc>
              <a:spcPct val="90000"/>
            </a:lnSpc>
            <a:spcBef>
              <a:spcPct val="0"/>
            </a:spcBef>
            <a:spcAft>
              <a:spcPct val="35000"/>
            </a:spcAft>
            <a:buNone/>
          </a:pPr>
          <a:r>
            <a:rPr lang="it-IT" sz="1400" b="1" i="0" kern="1200" dirty="0"/>
            <a:t>Nell’ottobre 1850 egli entrò a far parte del governo D’Azeglio in qualità di ministro dell’agricoltura e delle finanze.</a:t>
          </a:r>
          <a:endParaRPr lang="en-US" sz="1400" b="1" kern="1200" dirty="0"/>
        </a:p>
      </dsp:txBody>
      <dsp:txXfrm>
        <a:off x="5478" y="809790"/>
        <a:ext cx="3514556" cy="2108733"/>
      </dsp:txXfrm>
    </dsp:sp>
    <dsp:sp modelId="{5DC0CBA9-98B8-4E7D-8665-21CF04E35DBD}">
      <dsp:nvSpPr>
        <dsp:cNvPr id="0" name=""/>
        <dsp:cNvSpPr/>
      </dsp:nvSpPr>
      <dsp:spPr>
        <a:xfrm>
          <a:off x="1762756" y="2916724"/>
          <a:ext cx="4322904" cy="777747"/>
        </a:xfrm>
        <a:custGeom>
          <a:avLst/>
          <a:gdLst/>
          <a:ahLst/>
          <a:cxnLst/>
          <a:rect l="0" t="0" r="0" b="0"/>
          <a:pathLst>
            <a:path>
              <a:moveTo>
                <a:pt x="4322904" y="0"/>
              </a:moveTo>
              <a:lnTo>
                <a:pt x="4322904" y="405973"/>
              </a:lnTo>
              <a:lnTo>
                <a:pt x="0" y="405973"/>
              </a:lnTo>
              <a:lnTo>
                <a:pt x="0" y="777747"/>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4263" y="3301552"/>
        <a:ext cx="219891" cy="8091"/>
      </dsp:txXfrm>
    </dsp:sp>
    <dsp:sp modelId="{AF7631C0-5122-490D-9FBF-6F8BF7E6B085}">
      <dsp:nvSpPr>
        <dsp:cNvPr id="0" name=""/>
        <dsp:cNvSpPr/>
      </dsp:nvSpPr>
      <dsp:spPr>
        <a:xfrm>
          <a:off x="4328382" y="809790"/>
          <a:ext cx="3514556" cy="2108733"/>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2216" tIns="180771" rIns="172216" bIns="180771" numCol="1" spcCol="1270" anchor="ctr" anchorCtr="0">
          <a:noAutofit/>
        </a:bodyPr>
        <a:lstStyle/>
        <a:p>
          <a:pPr marL="0" lvl="0" indent="0" algn="ctr" defTabSz="622300">
            <a:lnSpc>
              <a:spcPct val="90000"/>
            </a:lnSpc>
            <a:spcBef>
              <a:spcPct val="0"/>
            </a:spcBef>
            <a:spcAft>
              <a:spcPct val="35000"/>
            </a:spcAft>
            <a:buNone/>
          </a:pPr>
          <a:r>
            <a:rPr lang="it-IT" sz="1400" b="1" i="0" kern="1200" dirty="0"/>
            <a:t>Aprì una fase di intense iniziative in ambito economico e politico: trattati commerciali con Francia e Gran Bretagna che introdussero il regno sabaudo nel mercato internazionale, riduzione del deficit dello stato, iniziative per favorire la creazione di una proprietà terriera borghese</a:t>
          </a:r>
          <a:r>
            <a:rPr lang="it-IT" sz="1300" b="0" i="0" kern="1200" dirty="0"/>
            <a:t>.</a:t>
          </a:r>
          <a:endParaRPr lang="en-US" sz="1300" kern="1200" dirty="0"/>
        </a:p>
      </dsp:txBody>
      <dsp:txXfrm>
        <a:off x="4328382" y="809790"/>
        <a:ext cx="3514556" cy="2108733"/>
      </dsp:txXfrm>
    </dsp:sp>
    <dsp:sp modelId="{44AF8A8A-1B84-4365-A1C3-939165A9E963}">
      <dsp:nvSpPr>
        <dsp:cNvPr id="0" name=""/>
        <dsp:cNvSpPr/>
      </dsp:nvSpPr>
      <dsp:spPr>
        <a:xfrm>
          <a:off x="3518235" y="4735519"/>
          <a:ext cx="777747" cy="91440"/>
        </a:xfrm>
        <a:custGeom>
          <a:avLst/>
          <a:gdLst/>
          <a:ahLst/>
          <a:cxnLst/>
          <a:rect l="0" t="0" r="0" b="0"/>
          <a:pathLst>
            <a:path>
              <a:moveTo>
                <a:pt x="0" y="45720"/>
              </a:moveTo>
              <a:lnTo>
                <a:pt x="77774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6900" y="4777193"/>
        <a:ext cx="40417" cy="8091"/>
      </dsp:txXfrm>
    </dsp:sp>
    <dsp:sp modelId="{EBFD6CB9-0FB4-48BA-A240-63DC43B6CB9D}">
      <dsp:nvSpPr>
        <dsp:cNvPr id="0" name=""/>
        <dsp:cNvSpPr/>
      </dsp:nvSpPr>
      <dsp:spPr>
        <a:xfrm>
          <a:off x="5478" y="3726872"/>
          <a:ext cx="3514556" cy="2108733"/>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2216" tIns="180771" rIns="172216" bIns="180771" numCol="1" spcCol="1270" anchor="ctr" anchorCtr="0">
          <a:noAutofit/>
        </a:bodyPr>
        <a:lstStyle/>
        <a:p>
          <a:pPr marL="0" lvl="0" indent="0" algn="ctr" defTabSz="666750">
            <a:lnSpc>
              <a:spcPct val="90000"/>
            </a:lnSpc>
            <a:spcBef>
              <a:spcPct val="0"/>
            </a:spcBef>
            <a:spcAft>
              <a:spcPct val="35000"/>
            </a:spcAft>
            <a:buNone/>
          </a:pPr>
          <a:r>
            <a:rPr lang="it-IT" sz="1500" b="1" i="0" kern="1200" dirty="0"/>
            <a:t>I suoi obiettivi lo portavano verso il superamento della timida politica di D’Azeglio: nei primi mesi del 1852 strinse un’alleanza politica con la Sinistra parlamentare (</a:t>
          </a:r>
          <a:r>
            <a:rPr lang="it-IT" sz="1500" b="1" i="0" kern="1200" dirty="0" err="1"/>
            <a:t>Rattazzi</a:t>
          </a:r>
          <a:r>
            <a:rPr lang="it-IT" sz="1500" b="1" i="0" kern="1200" dirty="0"/>
            <a:t>)  per ottenere  una solida maggioranza (connubio).</a:t>
          </a:r>
          <a:endParaRPr lang="en-US" sz="1500" b="1" kern="1200" dirty="0"/>
        </a:p>
      </dsp:txBody>
      <dsp:txXfrm>
        <a:off x="5478" y="3726872"/>
        <a:ext cx="3514556" cy="2108733"/>
      </dsp:txXfrm>
    </dsp:sp>
    <dsp:sp modelId="{5C19FF3B-C946-444D-99B1-72B14B4F6F32}">
      <dsp:nvSpPr>
        <dsp:cNvPr id="0" name=""/>
        <dsp:cNvSpPr/>
      </dsp:nvSpPr>
      <dsp:spPr>
        <a:xfrm>
          <a:off x="4328382" y="3726872"/>
          <a:ext cx="3514556" cy="2108733"/>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2216" tIns="180771" rIns="172216" bIns="180771" numCol="1" spcCol="1270" anchor="ctr" anchorCtr="0">
          <a:noAutofit/>
        </a:bodyPr>
        <a:lstStyle/>
        <a:p>
          <a:pPr marL="0" lvl="0" indent="0" algn="ctr" defTabSz="711200">
            <a:lnSpc>
              <a:spcPct val="90000"/>
            </a:lnSpc>
            <a:spcBef>
              <a:spcPct val="0"/>
            </a:spcBef>
            <a:spcAft>
              <a:spcPct val="35000"/>
            </a:spcAft>
            <a:buNone/>
          </a:pPr>
          <a:r>
            <a:rPr lang="it-IT" sz="1600" b="1" i="0" kern="1200" dirty="0"/>
            <a:t>Nonostante l’avversione che nutriva per lui, Vittorio Emanuele II dovette  affidargli la formazione di un nuovo governo.</a:t>
          </a:r>
          <a:endParaRPr lang="en-US" sz="1600" b="1" kern="1200" dirty="0"/>
        </a:p>
      </dsp:txBody>
      <dsp:txXfrm>
        <a:off x="4328382" y="3726872"/>
        <a:ext cx="3514556" cy="21087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9C0BA-4E7F-4E5C-AE63-404C77ECCD3E}">
      <dsp:nvSpPr>
        <dsp:cNvPr id="0" name=""/>
        <dsp:cNvSpPr/>
      </dsp:nvSpPr>
      <dsp:spPr>
        <a:xfrm>
          <a:off x="0" y="1207472"/>
          <a:ext cx="3121708" cy="198228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C36B89C-6FC0-4754-9BAC-A643BE4825C6}">
      <dsp:nvSpPr>
        <dsp:cNvPr id="0" name=""/>
        <dsp:cNvSpPr/>
      </dsp:nvSpPr>
      <dsp:spPr>
        <a:xfrm>
          <a:off x="346856" y="1536986"/>
          <a:ext cx="3121708" cy="1982284"/>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a:t>DIVENUTO PRIMO MINISTRO (1852-59) Cavour  puntò sulla realizzazione del programma dell’indipendenza e dell’unificazione nazionale.</a:t>
          </a:r>
          <a:endParaRPr lang="en-US" sz="1500" kern="1200"/>
        </a:p>
      </dsp:txBody>
      <dsp:txXfrm>
        <a:off x="404915" y="1595045"/>
        <a:ext cx="3005590" cy="1866166"/>
      </dsp:txXfrm>
    </dsp:sp>
    <dsp:sp modelId="{AF010E50-78E4-4474-9D27-C5F1F4B29264}">
      <dsp:nvSpPr>
        <dsp:cNvPr id="0" name=""/>
        <dsp:cNvSpPr/>
      </dsp:nvSpPr>
      <dsp:spPr>
        <a:xfrm>
          <a:off x="3815421" y="1207472"/>
          <a:ext cx="3121708" cy="198228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06032EA-6E7D-461D-AA15-C34CEB839778}">
      <dsp:nvSpPr>
        <dsp:cNvPr id="0" name=""/>
        <dsp:cNvSpPr/>
      </dsp:nvSpPr>
      <dsp:spPr>
        <a:xfrm>
          <a:off x="4162278" y="1536986"/>
          <a:ext cx="3121708" cy="1982284"/>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dirty="0"/>
            <a:t>Il primo obiettivo era quello di creare una situazione internazionale favorevole, in quanto il regno sabaudo senza appoggi non aveva la forza sufficiente per guidare il processo di unificazione e di indipendenza dell’Italia.</a:t>
          </a:r>
          <a:endParaRPr lang="en-US" sz="1500" kern="1200" dirty="0"/>
        </a:p>
      </dsp:txBody>
      <dsp:txXfrm>
        <a:off x="4220337" y="1595045"/>
        <a:ext cx="3005590" cy="1866166"/>
      </dsp:txXfrm>
    </dsp:sp>
    <dsp:sp modelId="{3D0B00D9-D54A-4757-9A27-51C773FE8B3C}">
      <dsp:nvSpPr>
        <dsp:cNvPr id="0" name=""/>
        <dsp:cNvSpPr/>
      </dsp:nvSpPr>
      <dsp:spPr>
        <a:xfrm>
          <a:off x="7630843" y="1207472"/>
          <a:ext cx="3121708" cy="198228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53F3DA6-99F0-4739-AC1C-989C68FC8C1D}">
      <dsp:nvSpPr>
        <dsp:cNvPr id="0" name=""/>
        <dsp:cNvSpPr/>
      </dsp:nvSpPr>
      <dsp:spPr>
        <a:xfrm>
          <a:off x="7977699" y="1536986"/>
          <a:ext cx="3121708" cy="1982284"/>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a:t>Poiché dopo il 1848  Austria e Russia sembravano avviate verso il declino, mentre la Francia pareva in ascesa, fu verso questa potenza che Cavour indirizzò il suo progetto di alleanza.</a:t>
          </a:r>
          <a:endParaRPr lang="en-US" sz="1500" kern="1200"/>
        </a:p>
      </dsp:txBody>
      <dsp:txXfrm>
        <a:off x="8035758" y="1595045"/>
        <a:ext cx="3005590" cy="1866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default#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12/13/20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C40F4739-9812-4A9F-890D-2AD6BA5F6EE8}" type="datetimeFigureOut">
              <a:rPr lang="en-US" dirty="0"/>
              <a:pPr/>
              <a:t>12/13/20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8845AC5-A3F8-44AA-BA8F-596CDCC976D3}"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873B183-A821-4095-A363-9EC968635539}"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74D01B4-0AA5-45E6-B2E6-5FA4078AEBCF}"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pPr/>
              <a:t>12/13/20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pPr/>
              <a:t>12/13/20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AAA073D-A903-47F8-8D16-77642FB0DF1F}" type="datetimeFigureOut">
              <a:rPr lang="en-US" dirty="0"/>
              <a:pPr/>
              <a:t>12/13/20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pPr/>
              <a:t>12/13/20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pPr/>
              <a:t>12/13/20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pPr/>
              <a:t>12/13/20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pPr/>
              <a:t>12/13/20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8E665CEB-0076-4E37-B880-BCEA9784DE0A}" type="datetimeFigureOut">
              <a:rPr lang="en-US" dirty="0"/>
              <a:pPr/>
              <a:t>12/13/20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6149E5E-3896-4118-99A7-7B85668F1C5E}" type="datetimeFigureOut">
              <a:rPr lang="en-US" dirty="0"/>
              <a:pPr/>
              <a:t>12/13/20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pPr/>
              <a:t>12/13/20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A662EA-A8E7-4E0C-BF8C-FBC5E1A5EA8E}"/>
              </a:ext>
            </a:extLst>
          </p:cNvPr>
          <p:cNvSpPr>
            <a:spLocks noGrp="1"/>
          </p:cNvSpPr>
          <p:nvPr>
            <p:ph type="ctrTitle"/>
          </p:nvPr>
        </p:nvSpPr>
        <p:spPr>
          <a:xfrm>
            <a:off x="1154955" y="2099733"/>
            <a:ext cx="8825658" cy="1329267"/>
          </a:xfrm>
        </p:spPr>
        <p:txBody>
          <a:bodyPr/>
          <a:lstStyle/>
          <a:p>
            <a:r>
              <a:rPr lang="it-IT" dirty="0"/>
              <a:t>Il risorgimento italiano</a:t>
            </a:r>
          </a:p>
        </p:txBody>
      </p:sp>
      <p:sp>
        <p:nvSpPr>
          <p:cNvPr id="3" name="Sottotitolo 2">
            <a:extLst>
              <a:ext uri="{FF2B5EF4-FFF2-40B4-BE49-F238E27FC236}">
                <a16:creationId xmlns:a16="http://schemas.microsoft.com/office/drawing/2014/main" id="{E43632DD-824B-4ADC-9E39-2C622F1B366A}"/>
              </a:ext>
            </a:extLst>
          </p:cNvPr>
          <p:cNvSpPr>
            <a:spLocks noGrp="1"/>
          </p:cNvSpPr>
          <p:nvPr>
            <p:ph type="subTitle" idx="1"/>
          </p:nvPr>
        </p:nvSpPr>
        <p:spPr>
          <a:xfrm>
            <a:off x="1154955" y="3530991"/>
            <a:ext cx="8825658" cy="590843"/>
          </a:xfrm>
        </p:spPr>
        <p:txBody>
          <a:bodyPr/>
          <a:lstStyle/>
          <a:p>
            <a:r>
              <a:rPr lang="it-IT" dirty="0"/>
              <a:t>Dall’idea di Italia alla realizzazione </a:t>
            </a:r>
            <a:r>
              <a:rPr lang="it-IT" dirty="0" err="1"/>
              <a:t>dell’unita’</a:t>
            </a:r>
            <a:endParaRPr lang="it-IT" dirty="0"/>
          </a:p>
        </p:txBody>
      </p:sp>
    </p:spTree>
    <p:extLst>
      <p:ext uri="{BB962C8B-B14F-4D97-AF65-F5344CB8AC3E}">
        <p14:creationId xmlns:p14="http://schemas.microsoft.com/office/powerpoint/2010/main" val="96381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99E5718E-D330-441E-86A4-94EAED720E15}"/>
              </a:ext>
            </a:extLst>
          </p:cNvPr>
          <p:cNvSpPr>
            <a:spLocks noGrp="1"/>
          </p:cNvSpPr>
          <p:nvPr>
            <p:ph type="title"/>
          </p:nvPr>
        </p:nvSpPr>
        <p:spPr>
          <a:xfrm>
            <a:off x="1154955" y="973667"/>
            <a:ext cx="2942210" cy="4833745"/>
          </a:xfrm>
        </p:spPr>
        <p:txBody>
          <a:bodyPr>
            <a:normAutofit/>
          </a:bodyPr>
          <a:lstStyle/>
          <a:p>
            <a:r>
              <a:rPr lang="it-IT" sz="3100">
                <a:solidFill>
                  <a:srgbClr val="EBEBEB"/>
                </a:solidFill>
              </a:rPr>
              <a:t>L’aristocratico moderno</a:t>
            </a:r>
          </a:p>
        </p:txBody>
      </p:sp>
      <p:graphicFrame>
        <p:nvGraphicFramePr>
          <p:cNvPr id="5" name="Segnaposto contenuto 2">
            <a:extLst>
              <a:ext uri="{FF2B5EF4-FFF2-40B4-BE49-F238E27FC236}">
                <a16:creationId xmlns:a16="http://schemas.microsoft.com/office/drawing/2014/main" id="{FC43E9E6-F987-4920-AD3F-B8E0BA27474A}"/>
              </a:ext>
            </a:extLst>
          </p:cNvPr>
          <p:cNvGraphicFramePr>
            <a:graphicFrameLocks noGrp="1"/>
          </p:cNvGraphicFramePr>
          <p:nvPr>
            <p:ph idx="1"/>
            <p:extLst>
              <p:ext uri="{D42A27DB-BD31-4B8C-83A1-F6EECF244321}">
                <p14:modId xmlns:p14="http://schemas.microsoft.com/office/powerpoint/2010/main" val="3403616384"/>
              </p:ext>
            </p:extLst>
          </p:nvPr>
        </p:nvGraphicFramePr>
        <p:xfrm>
          <a:off x="4761452" y="126610"/>
          <a:ext cx="7322696" cy="6541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11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Rectangle 3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3" name="Rectangle 4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E9D0BF86-12AB-46DE-9E7E-CD681FFE55BB}"/>
              </a:ext>
            </a:extLst>
          </p:cNvPr>
          <p:cNvSpPr>
            <a:spLocks noGrp="1"/>
          </p:cNvSpPr>
          <p:nvPr>
            <p:ph type="title"/>
          </p:nvPr>
        </p:nvSpPr>
        <p:spPr>
          <a:xfrm>
            <a:off x="1154955" y="973667"/>
            <a:ext cx="2942210" cy="4833745"/>
          </a:xfrm>
        </p:spPr>
        <p:txBody>
          <a:bodyPr>
            <a:normAutofit/>
          </a:bodyPr>
          <a:lstStyle/>
          <a:p>
            <a:r>
              <a:rPr lang="it-IT" sz="3100">
                <a:solidFill>
                  <a:srgbClr val="EBEBEB"/>
                </a:solidFill>
              </a:rPr>
              <a:t>IL PROGRAMMA DI CAVOUR</a:t>
            </a:r>
          </a:p>
        </p:txBody>
      </p:sp>
      <p:graphicFrame>
        <p:nvGraphicFramePr>
          <p:cNvPr id="5" name="Segnaposto contenuto 2">
            <a:extLst>
              <a:ext uri="{FF2B5EF4-FFF2-40B4-BE49-F238E27FC236}">
                <a16:creationId xmlns:a16="http://schemas.microsoft.com/office/drawing/2014/main" id="{576C9EAA-37F4-447A-A29B-D3F2B82A564A}"/>
              </a:ext>
            </a:extLst>
          </p:cNvPr>
          <p:cNvGraphicFramePr>
            <a:graphicFrameLocks noGrp="1"/>
          </p:cNvGraphicFramePr>
          <p:nvPr>
            <p:ph idx="1"/>
            <p:extLst>
              <p:ext uri="{D42A27DB-BD31-4B8C-83A1-F6EECF244321}">
                <p14:modId xmlns:p14="http://schemas.microsoft.com/office/powerpoint/2010/main" val="3869715736"/>
              </p:ext>
            </p:extLst>
          </p:nvPr>
        </p:nvGraphicFramePr>
        <p:xfrm>
          <a:off x="4628934" y="0"/>
          <a:ext cx="7563066" cy="6710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282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BF95B6C-4B7D-42F6-864D-F9554CD0B5CE}"/>
              </a:ext>
            </a:extLst>
          </p:cNvPr>
          <p:cNvSpPr>
            <a:spLocks noGrp="1"/>
          </p:cNvSpPr>
          <p:nvPr>
            <p:ph type="title"/>
          </p:nvPr>
        </p:nvSpPr>
        <p:spPr>
          <a:xfrm>
            <a:off x="1154955" y="973667"/>
            <a:ext cx="2942210" cy="4833745"/>
          </a:xfrm>
        </p:spPr>
        <p:txBody>
          <a:bodyPr>
            <a:normAutofit/>
          </a:bodyPr>
          <a:lstStyle/>
          <a:p>
            <a:r>
              <a:rPr lang="it-IT">
                <a:solidFill>
                  <a:srgbClr val="EBEBEB"/>
                </a:solidFill>
              </a:rPr>
              <a:t>CAVOUR AL GOVERNO DEL PIEMONTE</a:t>
            </a:r>
            <a:br>
              <a:rPr lang="it-IT">
                <a:solidFill>
                  <a:srgbClr val="EBEBEB"/>
                </a:solidFill>
              </a:rPr>
            </a:br>
            <a:endParaRPr lang="it-IT">
              <a:solidFill>
                <a:srgbClr val="EBEBEB"/>
              </a:solidFill>
            </a:endParaRPr>
          </a:p>
        </p:txBody>
      </p:sp>
      <p:graphicFrame>
        <p:nvGraphicFramePr>
          <p:cNvPr id="5" name="Segnaposto contenuto 2">
            <a:extLst>
              <a:ext uri="{FF2B5EF4-FFF2-40B4-BE49-F238E27FC236}">
                <a16:creationId xmlns:a16="http://schemas.microsoft.com/office/drawing/2014/main" id="{A2BDA06C-4A5D-4914-80D7-DB86250AB7FD}"/>
              </a:ext>
            </a:extLst>
          </p:cNvPr>
          <p:cNvGraphicFramePr>
            <a:graphicFrameLocks noGrp="1"/>
          </p:cNvGraphicFramePr>
          <p:nvPr>
            <p:ph idx="1"/>
            <p:extLst>
              <p:ext uri="{D42A27DB-BD31-4B8C-83A1-F6EECF244321}">
                <p14:modId xmlns:p14="http://schemas.microsoft.com/office/powerpoint/2010/main" val="3047265239"/>
              </p:ext>
            </p:extLst>
          </p:nvPr>
        </p:nvGraphicFramePr>
        <p:xfrm>
          <a:off x="4343582" y="211015"/>
          <a:ext cx="7848418" cy="664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10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8" name="Rectangle 13">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728D9717-04CB-4EF2-89B5-3AB029B3A5EC}"/>
              </a:ext>
            </a:extLst>
          </p:cNvPr>
          <p:cNvSpPr>
            <a:spLocks noGrp="1"/>
          </p:cNvSpPr>
          <p:nvPr>
            <p:ph type="title"/>
          </p:nvPr>
        </p:nvSpPr>
        <p:spPr>
          <a:xfrm>
            <a:off x="1154953" y="973668"/>
            <a:ext cx="8761413" cy="706964"/>
          </a:xfrm>
        </p:spPr>
        <p:txBody>
          <a:bodyPr>
            <a:normAutofit/>
          </a:bodyPr>
          <a:lstStyle/>
          <a:p>
            <a:r>
              <a:rPr lang="it-IT">
                <a:solidFill>
                  <a:srgbClr val="FFFFFF"/>
                </a:solidFill>
              </a:rPr>
              <a:t>Cavour PRIMO MINISTRO</a:t>
            </a:r>
          </a:p>
        </p:txBody>
      </p:sp>
      <p:graphicFrame>
        <p:nvGraphicFramePr>
          <p:cNvPr id="29" name="Segnaposto contenuto 2">
            <a:extLst>
              <a:ext uri="{FF2B5EF4-FFF2-40B4-BE49-F238E27FC236}">
                <a16:creationId xmlns:a16="http://schemas.microsoft.com/office/drawing/2014/main" id="{EF0643E3-9BA5-4E81-B486-4E0C57768F12}"/>
              </a:ext>
            </a:extLst>
          </p:cNvPr>
          <p:cNvGraphicFramePr>
            <a:graphicFrameLocks noGrp="1"/>
          </p:cNvGraphicFramePr>
          <p:nvPr>
            <p:ph idx="1"/>
            <p:extLst>
              <p:ext uri="{D42A27DB-BD31-4B8C-83A1-F6EECF244321}">
                <p14:modId xmlns:p14="http://schemas.microsoft.com/office/powerpoint/2010/main" val="392488946"/>
              </p:ext>
            </p:extLst>
          </p:nvPr>
        </p:nvGraphicFramePr>
        <p:xfrm>
          <a:off x="520506" y="1561514"/>
          <a:ext cx="11099408" cy="4726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33483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8" name="Rectangle 13">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F459125-A602-474C-B09B-261ED6255BBE}"/>
              </a:ext>
            </a:extLst>
          </p:cNvPr>
          <p:cNvSpPr>
            <a:spLocks noGrp="1"/>
          </p:cNvSpPr>
          <p:nvPr>
            <p:ph type="title"/>
          </p:nvPr>
        </p:nvSpPr>
        <p:spPr>
          <a:xfrm>
            <a:off x="1154953" y="973668"/>
            <a:ext cx="8761413" cy="706964"/>
          </a:xfrm>
        </p:spPr>
        <p:txBody>
          <a:bodyPr>
            <a:normAutofit/>
          </a:bodyPr>
          <a:lstStyle/>
          <a:p>
            <a:r>
              <a:rPr lang="it-IT" dirty="0">
                <a:solidFill>
                  <a:srgbClr val="FFFFFF"/>
                </a:solidFill>
              </a:rPr>
              <a:t>La guerra di Crimea</a:t>
            </a:r>
          </a:p>
        </p:txBody>
      </p:sp>
      <p:graphicFrame>
        <p:nvGraphicFramePr>
          <p:cNvPr id="19" name="Segnaposto contenuto 2">
            <a:extLst>
              <a:ext uri="{FF2B5EF4-FFF2-40B4-BE49-F238E27FC236}">
                <a16:creationId xmlns:a16="http://schemas.microsoft.com/office/drawing/2014/main" id="{8398279F-54BA-4750-A30E-FBEEBBC2442F}"/>
              </a:ext>
            </a:extLst>
          </p:cNvPr>
          <p:cNvGraphicFramePr>
            <a:graphicFrameLocks noGrp="1"/>
          </p:cNvGraphicFramePr>
          <p:nvPr>
            <p:ph idx="1"/>
            <p:extLst>
              <p:ext uri="{D42A27DB-BD31-4B8C-83A1-F6EECF244321}">
                <p14:modId xmlns:p14="http://schemas.microsoft.com/office/powerpoint/2010/main" val="1785015331"/>
              </p:ext>
            </p:extLst>
          </p:nvPr>
        </p:nvGraphicFramePr>
        <p:xfrm>
          <a:off x="506438" y="1786597"/>
          <a:ext cx="11127544" cy="4473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92188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8" name="Rectangle 13">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E18D194-C825-4808-9BEE-81C430790B94}"/>
              </a:ext>
            </a:extLst>
          </p:cNvPr>
          <p:cNvSpPr>
            <a:spLocks noGrp="1"/>
          </p:cNvSpPr>
          <p:nvPr>
            <p:ph type="title"/>
          </p:nvPr>
        </p:nvSpPr>
        <p:spPr>
          <a:xfrm>
            <a:off x="1154953" y="973668"/>
            <a:ext cx="8761413" cy="706964"/>
          </a:xfrm>
        </p:spPr>
        <p:txBody>
          <a:bodyPr>
            <a:normAutofit/>
          </a:bodyPr>
          <a:lstStyle/>
          <a:p>
            <a:r>
              <a:rPr lang="it-IT">
                <a:solidFill>
                  <a:srgbClr val="FFFFFF"/>
                </a:solidFill>
              </a:rPr>
              <a:t>Gli accordi di Plombierès</a:t>
            </a:r>
          </a:p>
        </p:txBody>
      </p:sp>
      <p:graphicFrame>
        <p:nvGraphicFramePr>
          <p:cNvPr id="29" name="Segnaposto contenuto 2">
            <a:extLst>
              <a:ext uri="{FF2B5EF4-FFF2-40B4-BE49-F238E27FC236}">
                <a16:creationId xmlns:a16="http://schemas.microsoft.com/office/drawing/2014/main" id="{DD6943B8-3D19-444A-BF7B-5234605D81BE}"/>
              </a:ext>
            </a:extLst>
          </p:cNvPr>
          <p:cNvGraphicFramePr>
            <a:graphicFrameLocks noGrp="1"/>
          </p:cNvGraphicFramePr>
          <p:nvPr>
            <p:ph idx="1"/>
            <p:extLst>
              <p:ext uri="{D42A27DB-BD31-4B8C-83A1-F6EECF244321}">
                <p14:modId xmlns:p14="http://schemas.microsoft.com/office/powerpoint/2010/main" val="2811182663"/>
              </p:ext>
            </p:extLst>
          </p:nvPr>
        </p:nvGraphicFramePr>
        <p:xfrm>
          <a:off x="576775" y="1143000"/>
          <a:ext cx="11155680" cy="5201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00589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55F5446-D3FF-46F7-BB88-ED8D8A7FD44D}"/>
              </a:ext>
            </a:extLst>
          </p:cNvPr>
          <p:cNvSpPr>
            <a:spLocks noGrp="1"/>
          </p:cNvSpPr>
          <p:nvPr>
            <p:ph type="title"/>
          </p:nvPr>
        </p:nvSpPr>
        <p:spPr>
          <a:xfrm>
            <a:off x="1154955" y="973667"/>
            <a:ext cx="2942210" cy="4833745"/>
          </a:xfrm>
        </p:spPr>
        <p:txBody>
          <a:bodyPr>
            <a:normAutofit/>
          </a:bodyPr>
          <a:lstStyle/>
          <a:p>
            <a:r>
              <a:rPr lang="it-IT">
                <a:solidFill>
                  <a:srgbClr val="EBEBEB"/>
                </a:solidFill>
              </a:rPr>
              <a:t>Il piano</a:t>
            </a:r>
          </a:p>
        </p:txBody>
      </p:sp>
      <p:graphicFrame>
        <p:nvGraphicFramePr>
          <p:cNvPr id="5" name="Segnaposto contenuto 2">
            <a:extLst>
              <a:ext uri="{FF2B5EF4-FFF2-40B4-BE49-F238E27FC236}">
                <a16:creationId xmlns:a16="http://schemas.microsoft.com/office/drawing/2014/main" id="{A317597A-8115-4E28-80A9-F5EF3A0658F9}"/>
              </a:ext>
            </a:extLst>
          </p:cNvPr>
          <p:cNvGraphicFramePr>
            <a:graphicFrameLocks noGrp="1"/>
          </p:cNvGraphicFramePr>
          <p:nvPr>
            <p:ph idx="1"/>
            <p:extLst>
              <p:ext uri="{D42A27DB-BD31-4B8C-83A1-F6EECF244321}">
                <p14:modId xmlns:p14="http://schemas.microsoft.com/office/powerpoint/2010/main" val="1577141360"/>
              </p:ext>
            </p:extLst>
          </p:nvPr>
        </p:nvGraphicFramePr>
        <p:xfrm>
          <a:off x="4437418" y="0"/>
          <a:ext cx="7754582" cy="685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27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7DD88FE-01A0-4F04-99DC-2B1140F59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A2E9868-C728-43FF-95CC-38902E514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12A5749-6A2A-4FAF-824E-16E9569B9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2615BF4-8323-4853-9A41-09C4DFBC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E68B4297-39F1-4DD7-A4EF-8E4E50111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a16="http://schemas.microsoft.com/office/drawing/2014/main" id="{7DFAF1DD-0169-4D59-8646-8EFAD90F4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E45D7473-2985-4534-8629-4C76A563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2B8277BD-4019-4E99-866A-1EA4007EC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A8717160-287C-42C0-AF9C-AD0185785FA7}"/>
              </a:ext>
            </a:extLst>
          </p:cNvPr>
          <p:cNvSpPr>
            <a:spLocks noGrp="1"/>
          </p:cNvSpPr>
          <p:nvPr>
            <p:ph type="title"/>
          </p:nvPr>
        </p:nvSpPr>
        <p:spPr>
          <a:xfrm>
            <a:off x="8471239" y="973667"/>
            <a:ext cx="2942210" cy="4833745"/>
          </a:xfrm>
        </p:spPr>
        <p:txBody>
          <a:bodyPr>
            <a:normAutofit/>
          </a:bodyPr>
          <a:lstStyle/>
          <a:p>
            <a:r>
              <a:rPr lang="it-IT">
                <a:solidFill>
                  <a:srgbClr val="EBEBEB"/>
                </a:solidFill>
              </a:rPr>
              <a:t>IL RISCHIO DI FALLIMENTO</a:t>
            </a:r>
          </a:p>
        </p:txBody>
      </p:sp>
      <p:graphicFrame>
        <p:nvGraphicFramePr>
          <p:cNvPr id="5" name="Segnaposto contenuto 2">
            <a:extLst>
              <a:ext uri="{FF2B5EF4-FFF2-40B4-BE49-F238E27FC236}">
                <a16:creationId xmlns:a16="http://schemas.microsoft.com/office/drawing/2014/main" id="{07D952E6-9130-411A-9F63-BCBA5EB95D8B}"/>
              </a:ext>
            </a:extLst>
          </p:cNvPr>
          <p:cNvGraphicFramePr>
            <a:graphicFrameLocks noGrp="1"/>
          </p:cNvGraphicFramePr>
          <p:nvPr>
            <p:ph idx="1"/>
            <p:extLst>
              <p:ext uri="{D42A27DB-BD31-4B8C-83A1-F6EECF244321}">
                <p14:modId xmlns:p14="http://schemas.microsoft.com/office/powerpoint/2010/main" val="3283671182"/>
              </p:ext>
            </p:extLst>
          </p:nvPr>
        </p:nvGraphicFramePr>
        <p:xfrm>
          <a:off x="5803" y="98474"/>
          <a:ext cx="7875854" cy="6375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4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3"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9792B718-A9D8-4225-AF65-90CC70A6B0E0}"/>
              </a:ext>
            </a:extLst>
          </p:cNvPr>
          <p:cNvSpPr>
            <a:spLocks noGrp="1"/>
          </p:cNvSpPr>
          <p:nvPr>
            <p:ph type="title"/>
          </p:nvPr>
        </p:nvSpPr>
        <p:spPr>
          <a:xfrm>
            <a:off x="1154955" y="973667"/>
            <a:ext cx="2942210" cy="4833745"/>
          </a:xfrm>
        </p:spPr>
        <p:txBody>
          <a:bodyPr>
            <a:normAutofit/>
          </a:bodyPr>
          <a:lstStyle/>
          <a:p>
            <a:r>
              <a:rPr lang="it-IT" sz="2500">
                <a:solidFill>
                  <a:srgbClr val="EBEBEB"/>
                </a:solidFill>
              </a:rPr>
              <a:t>LA SECONDA GUERRA D’INDIPENDENZA</a:t>
            </a:r>
          </a:p>
        </p:txBody>
      </p:sp>
      <p:graphicFrame>
        <p:nvGraphicFramePr>
          <p:cNvPr id="34" name="Segnaposto contenuto 2">
            <a:extLst>
              <a:ext uri="{FF2B5EF4-FFF2-40B4-BE49-F238E27FC236}">
                <a16:creationId xmlns:a16="http://schemas.microsoft.com/office/drawing/2014/main" id="{4204E4BB-A4E7-4B88-9D54-89983B115674}"/>
              </a:ext>
            </a:extLst>
          </p:cNvPr>
          <p:cNvGraphicFramePr>
            <a:graphicFrameLocks noGrp="1"/>
          </p:cNvGraphicFramePr>
          <p:nvPr>
            <p:ph idx="1"/>
            <p:extLst>
              <p:ext uri="{D42A27DB-BD31-4B8C-83A1-F6EECF244321}">
                <p14:modId xmlns:p14="http://schemas.microsoft.com/office/powerpoint/2010/main" val="1647999247"/>
              </p:ext>
            </p:extLst>
          </p:nvPr>
        </p:nvGraphicFramePr>
        <p:xfrm>
          <a:off x="4531252" y="0"/>
          <a:ext cx="7660748" cy="672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2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E76A39AB-F06E-4CA9-8144-440E8705EC90}"/>
              </a:ext>
            </a:extLst>
          </p:cNvPr>
          <p:cNvSpPr>
            <a:spLocks noGrp="1"/>
          </p:cNvSpPr>
          <p:nvPr>
            <p:ph type="title"/>
          </p:nvPr>
        </p:nvSpPr>
        <p:spPr>
          <a:xfrm>
            <a:off x="1154955" y="973667"/>
            <a:ext cx="2942210" cy="4833745"/>
          </a:xfrm>
        </p:spPr>
        <p:txBody>
          <a:bodyPr>
            <a:normAutofit/>
          </a:bodyPr>
          <a:lstStyle/>
          <a:p>
            <a:r>
              <a:rPr lang="it-IT" sz="3100">
                <a:solidFill>
                  <a:srgbClr val="EBEBEB"/>
                </a:solidFill>
              </a:rPr>
              <a:t>L’ARMISTZIO DI VILLAFRANCA</a:t>
            </a:r>
          </a:p>
        </p:txBody>
      </p:sp>
      <p:graphicFrame>
        <p:nvGraphicFramePr>
          <p:cNvPr id="5" name="Segnaposto contenuto 2">
            <a:extLst>
              <a:ext uri="{FF2B5EF4-FFF2-40B4-BE49-F238E27FC236}">
                <a16:creationId xmlns:a16="http://schemas.microsoft.com/office/drawing/2014/main" id="{286EF989-053B-4A99-BCD3-377101617AF4}"/>
              </a:ext>
            </a:extLst>
          </p:cNvPr>
          <p:cNvGraphicFramePr>
            <a:graphicFrameLocks noGrp="1"/>
          </p:cNvGraphicFramePr>
          <p:nvPr>
            <p:ph idx="1"/>
            <p:extLst>
              <p:ext uri="{D42A27DB-BD31-4B8C-83A1-F6EECF244321}">
                <p14:modId xmlns:p14="http://schemas.microsoft.com/office/powerpoint/2010/main" val="3631848479"/>
              </p:ext>
            </p:extLst>
          </p:nvPr>
        </p:nvGraphicFramePr>
        <p:xfrm>
          <a:off x="4761452" y="267286"/>
          <a:ext cx="7252357" cy="6414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3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4" name="Rectangle 13">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E11D1723-9D62-4CE5-BB4F-6341431A5467}"/>
              </a:ext>
            </a:extLst>
          </p:cNvPr>
          <p:cNvSpPr>
            <a:spLocks noGrp="1"/>
          </p:cNvSpPr>
          <p:nvPr>
            <p:ph type="title"/>
          </p:nvPr>
        </p:nvSpPr>
        <p:spPr>
          <a:xfrm>
            <a:off x="1154953" y="973668"/>
            <a:ext cx="8761413" cy="706964"/>
          </a:xfrm>
        </p:spPr>
        <p:txBody>
          <a:bodyPr>
            <a:normAutofit/>
          </a:bodyPr>
          <a:lstStyle/>
          <a:p>
            <a:r>
              <a:rPr lang="it-IT" dirty="0">
                <a:solidFill>
                  <a:srgbClr val="FFFFFF"/>
                </a:solidFill>
              </a:rPr>
              <a:t>UNA NAZIONE SENZA STATO</a:t>
            </a:r>
          </a:p>
        </p:txBody>
      </p:sp>
      <p:graphicFrame>
        <p:nvGraphicFramePr>
          <p:cNvPr id="5" name="Segnaposto contenuto 2">
            <a:extLst>
              <a:ext uri="{FF2B5EF4-FFF2-40B4-BE49-F238E27FC236}">
                <a16:creationId xmlns:a16="http://schemas.microsoft.com/office/drawing/2014/main" id="{5776B20D-1060-46C0-B15A-141F8CA8EA1E}"/>
              </a:ext>
            </a:extLst>
          </p:cNvPr>
          <p:cNvGraphicFramePr>
            <a:graphicFrameLocks noGrp="1"/>
          </p:cNvGraphicFramePr>
          <p:nvPr>
            <p:ph idx="1"/>
            <p:extLst>
              <p:ext uri="{D42A27DB-BD31-4B8C-83A1-F6EECF244321}">
                <p14:modId xmlns:p14="http://schemas.microsoft.com/office/powerpoint/2010/main" val="405798397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81212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78FBC5-517A-4F4F-8472-F2DB64733321}"/>
              </a:ext>
            </a:extLst>
          </p:cNvPr>
          <p:cNvSpPr>
            <a:spLocks noGrp="1"/>
          </p:cNvSpPr>
          <p:nvPr>
            <p:ph type="title"/>
          </p:nvPr>
        </p:nvSpPr>
        <p:spPr>
          <a:xfrm>
            <a:off x="1154953" y="973668"/>
            <a:ext cx="9761576" cy="706964"/>
          </a:xfrm>
        </p:spPr>
        <p:txBody>
          <a:bodyPr/>
          <a:lstStyle/>
          <a:p>
            <a:r>
              <a:rPr lang="it-IT" dirty="0"/>
              <a:t>Quali le possibili ragioni </a:t>
            </a:r>
            <a:r>
              <a:rPr lang="it-IT"/>
              <a:t>di Napoleone III</a:t>
            </a:r>
            <a:r>
              <a:rPr lang="it-IT" dirty="0"/>
              <a:t>?</a:t>
            </a:r>
          </a:p>
        </p:txBody>
      </p:sp>
      <p:sp>
        <p:nvSpPr>
          <p:cNvPr id="3" name="Segnaposto contenuto 2">
            <a:extLst>
              <a:ext uri="{FF2B5EF4-FFF2-40B4-BE49-F238E27FC236}">
                <a16:creationId xmlns:a16="http://schemas.microsoft.com/office/drawing/2014/main" id="{F22EDD75-0F59-41AE-9A1F-03C526B3E53F}"/>
              </a:ext>
            </a:extLst>
          </p:cNvPr>
          <p:cNvSpPr>
            <a:spLocks noGrp="1"/>
          </p:cNvSpPr>
          <p:nvPr>
            <p:ph idx="1"/>
          </p:nvPr>
        </p:nvSpPr>
        <p:spPr/>
        <p:txBody>
          <a:bodyPr>
            <a:normAutofit/>
          </a:bodyPr>
          <a:lstStyle/>
          <a:p>
            <a:r>
              <a:rPr lang="it-IT" sz="3000" dirty="0">
                <a:latin typeface="Algerian" panose="04020705040A02060702" pitchFamily="82" charset="0"/>
              </a:rPr>
              <a:t>In Italia la partita si stava facendo più complessa di quanto avesse previsto l’imperatore:</a:t>
            </a:r>
          </a:p>
          <a:p>
            <a:pPr lvl="1"/>
            <a:r>
              <a:rPr lang="it-IT" sz="2800" dirty="0">
                <a:latin typeface="Algerian" panose="04020705040A02060702" pitchFamily="82" charset="0"/>
              </a:rPr>
              <a:t>le zone acquisite erano filosabaude e difficilmente controllabili</a:t>
            </a:r>
          </a:p>
          <a:p>
            <a:pPr lvl="1"/>
            <a:r>
              <a:rPr lang="it-IT" sz="2800" dirty="0">
                <a:latin typeface="Algerian" panose="04020705040A02060702" pitchFamily="82" charset="0"/>
              </a:rPr>
              <a:t>si potevano acuire le ostilità con il papato</a:t>
            </a:r>
          </a:p>
          <a:p>
            <a:pPr lvl="1"/>
            <a:r>
              <a:rPr lang="it-IT" sz="2800" dirty="0">
                <a:latin typeface="Algerian" panose="04020705040A02060702" pitchFamily="82" charset="0"/>
              </a:rPr>
              <a:t>rischio che la Prussia si schierasse </a:t>
            </a:r>
            <a:r>
              <a:rPr lang="it-IT" sz="2800">
                <a:latin typeface="Algerian" panose="04020705040A02060702" pitchFamily="82" charset="0"/>
              </a:rPr>
              <a:t>contro la Francia.</a:t>
            </a:r>
            <a:endParaRPr lang="it-IT" sz="2800" dirty="0">
              <a:latin typeface="Algerian" panose="04020705040A02060702" pitchFamily="82" charset="0"/>
            </a:endParaRPr>
          </a:p>
        </p:txBody>
      </p:sp>
    </p:spTree>
    <p:extLst>
      <p:ext uri="{BB962C8B-B14F-4D97-AF65-F5344CB8AC3E}">
        <p14:creationId xmlns:p14="http://schemas.microsoft.com/office/powerpoint/2010/main" val="175886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3"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BD22FF2-7C01-4896-A19F-52B34E90D018}"/>
              </a:ext>
            </a:extLst>
          </p:cNvPr>
          <p:cNvSpPr>
            <a:spLocks noGrp="1"/>
          </p:cNvSpPr>
          <p:nvPr>
            <p:ph type="title"/>
          </p:nvPr>
        </p:nvSpPr>
        <p:spPr>
          <a:xfrm>
            <a:off x="1154955" y="973667"/>
            <a:ext cx="2942210" cy="4833745"/>
          </a:xfrm>
        </p:spPr>
        <p:txBody>
          <a:bodyPr>
            <a:normAutofit/>
          </a:bodyPr>
          <a:lstStyle/>
          <a:p>
            <a:r>
              <a:rPr lang="it-IT" sz="3100">
                <a:solidFill>
                  <a:srgbClr val="EBEBEB"/>
                </a:solidFill>
              </a:rPr>
              <a:t>L’ANNESSIONE DELLA TOSCANA E DELLE PROVINCE EMILIANE</a:t>
            </a:r>
          </a:p>
        </p:txBody>
      </p:sp>
      <p:graphicFrame>
        <p:nvGraphicFramePr>
          <p:cNvPr id="34" name="Segnaposto contenuto 2">
            <a:extLst>
              <a:ext uri="{FF2B5EF4-FFF2-40B4-BE49-F238E27FC236}">
                <a16:creationId xmlns:a16="http://schemas.microsoft.com/office/drawing/2014/main" id="{FFC180FA-B93B-4CF5-9CAB-2ED4261E0C19}"/>
              </a:ext>
            </a:extLst>
          </p:cNvPr>
          <p:cNvGraphicFramePr>
            <a:graphicFrameLocks noGrp="1"/>
          </p:cNvGraphicFramePr>
          <p:nvPr>
            <p:ph idx="1"/>
            <p:extLst>
              <p:ext uri="{D42A27DB-BD31-4B8C-83A1-F6EECF244321}">
                <p14:modId xmlns:p14="http://schemas.microsoft.com/office/powerpoint/2010/main" val="862793875"/>
              </p:ext>
            </p:extLst>
          </p:nvPr>
        </p:nvGraphicFramePr>
        <p:xfrm>
          <a:off x="4628934" y="0"/>
          <a:ext cx="7563066" cy="685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793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DAD6547F-0A76-41E9-9E4D-0ACF7DED2BE4}"/>
              </a:ext>
            </a:extLst>
          </p:cNvPr>
          <p:cNvSpPr>
            <a:spLocks noGrp="1"/>
          </p:cNvSpPr>
          <p:nvPr>
            <p:ph type="title"/>
          </p:nvPr>
        </p:nvSpPr>
        <p:spPr>
          <a:xfrm>
            <a:off x="1154955" y="973667"/>
            <a:ext cx="2942210" cy="4833745"/>
          </a:xfrm>
        </p:spPr>
        <p:txBody>
          <a:bodyPr>
            <a:normAutofit/>
          </a:bodyPr>
          <a:lstStyle/>
          <a:p>
            <a:r>
              <a:rPr lang="it-IT" sz="2800">
                <a:solidFill>
                  <a:srgbClr val="EBEBEB"/>
                </a:solidFill>
              </a:rPr>
              <a:t>L’INIZIATIVA DEMOCRATICA</a:t>
            </a:r>
          </a:p>
        </p:txBody>
      </p:sp>
      <p:graphicFrame>
        <p:nvGraphicFramePr>
          <p:cNvPr id="5" name="Segnaposto contenuto 2">
            <a:extLst>
              <a:ext uri="{FF2B5EF4-FFF2-40B4-BE49-F238E27FC236}">
                <a16:creationId xmlns:a16="http://schemas.microsoft.com/office/drawing/2014/main" id="{863F4D2A-6B4C-41C1-8063-486F75B81993}"/>
              </a:ext>
            </a:extLst>
          </p:cNvPr>
          <p:cNvGraphicFramePr>
            <a:graphicFrameLocks noGrp="1"/>
          </p:cNvGraphicFramePr>
          <p:nvPr>
            <p:ph idx="1"/>
            <p:extLst>
              <p:ext uri="{D42A27DB-BD31-4B8C-83A1-F6EECF244321}">
                <p14:modId xmlns:p14="http://schemas.microsoft.com/office/powerpoint/2010/main" val="2630515664"/>
              </p:ext>
            </p:extLst>
          </p:nvPr>
        </p:nvGraphicFramePr>
        <p:xfrm>
          <a:off x="4325423" y="165295"/>
          <a:ext cx="7538828" cy="6527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806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527A89F2-EFC1-4E7D-A56F-A6F0606451BA}"/>
              </a:ext>
            </a:extLst>
          </p:cNvPr>
          <p:cNvSpPr>
            <a:spLocks noGrp="1"/>
          </p:cNvSpPr>
          <p:nvPr>
            <p:ph type="title"/>
          </p:nvPr>
        </p:nvSpPr>
        <p:spPr>
          <a:xfrm>
            <a:off x="1154955" y="973667"/>
            <a:ext cx="2942210" cy="4833745"/>
          </a:xfrm>
        </p:spPr>
        <p:txBody>
          <a:bodyPr>
            <a:normAutofit/>
          </a:bodyPr>
          <a:lstStyle/>
          <a:p>
            <a:r>
              <a:rPr lang="it-IT">
                <a:solidFill>
                  <a:srgbClr val="EBEBEB"/>
                </a:solidFill>
              </a:rPr>
              <a:t>L’IMPRESA DEI MILLE</a:t>
            </a:r>
          </a:p>
        </p:txBody>
      </p:sp>
      <p:graphicFrame>
        <p:nvGraphicFramePr>
          <p:cNvPr id="5" name="Segnaposto contenuto 2">
            <a:extLst>
              <a:ext uri="{FF2B5EF4-FFF2-40B4-BE49-F238E27FC236}">
                <a16:creationId xmlns:a16="http://schemas.microsoft.com/office/drawing/2014/main" id="{AAC40CDE-D3D7-4D1E-AB4C-EF888706EC62}"/>
              </a:ext>
            </a:extLst>
          </p:cNvPr>
          <p:cNvGraphicFramePr>
            <a:graphicFrameLocks noGrp="1"/>
          </p:cNvGraphicFramePr>
          <p:nvPr>
            <p:ph idx="1"/>
            <p:extLst>
              <p:ext uri="{D42A27DB-BD31-4B8C-83A1-F6EECF244321}">
                <p14:modId xmlns:p14="http://schemas.microsoft.com/office/powerpoint/2010/main" val="3974773235"/>
              </p:ext>
            </p:extLst>
          </p:nvPr>
        </p:nvGraphicFramePr>
        <p:xfrm>
          <a:off x="4761452" y="145143"/>
          <a:ext cx="7256377" cy="6458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829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Rectangle 2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3" name="Rectangle 3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853F0138-20F9-4ECA-9D83-D014FD178303}"/>
              </a:ext>
            </a:extLst>
          </p:cNvPr>
          <p:cNvSpPr>
            <a:spLocks noGrp="1"/>
          </p:cNvSpPr>
          <p:nvPr>
            <p:ph type="title"/>
          </p:nvPr>
        </p:nvSpPr>
        <p:spPr>
          <a:xfrm>
            <a:off x="1154955" y="973667"/>
            <a:ext cx="2942210" cy="4833745"/>
          </a:xfrm>
        </p:spPr>
        <p:txBody>
          <a:bodyPr>
            <a:normAutofit/>
          </a:bodyPr>
          <a:lstStyle/>
          <a:p>
            <a:r>
              <a:rPr lang="it-IT" sz="3300">
                <a:solidFill>
                  <a:srgbClr val="EBEBEB"/>
                </a:solidFill>
              </a:rPr>
              <a:t>L’INCONTRO DI TEANO</a:t>
            </a:r>
          </a:p>
        </p:txBody>
      </p:sp>
      <p:graphicFrame>
        <p:nvGraphicFramePr>
          <p:cNvPr id="5" name="Segnaposto contenuto 2">
            <a:extLst>
              <a:ext uri="{FF2B5EF4-FFF2-40B4-BE49-F238E27FC236}">
                <a16:creationId xmlns:a16="http://schemas.microsoft.com/office/drawing/2014/main" id="{E938D8E5-1B15-49A7-B6AF-EB917E031098}"/>
              </a:ext>
            </a:extLst>
          </p:cNvPr>
          <p:cNvGraphicFramePr>
            <a:graphicFrameLocks noGrp="1"/>
          </p:cNvGraphicFramePr>
          <p:nvPr>
            <p:ph idx="1"/>
            <p:extLst>
              <p:ext uri="{D42A27DB-BD31-4B8C-83A1-F6EECF244321}">
                <p14:modId xmlns:p14="http://schemas.microsoft.com/office/powerpoint/2010/main" val="3792118018"/>
              </p:ext>
            </p:extLst>
          </p:nvPr>
        </p:nvGraphicFramePr>
        <p:xfrm>
          <a:off x="4667618" y="0"/>
          <a:ext cx="7422782" cy="685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244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58F6C8D0-A995-45FF-B149-BDE2869A26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6" name="Rectangle 25">
              <a:extLst>
                <a:ext uri="{FF2B5EF4-FFF2-40B4-BE49-F238E27FC236}">
                  <a16:creationId xmlns:a16="http://schemas.microsoft.com/office/drawing/2014/main" id="{03AC3D4E-4E10-48A1-B3F8-861E27E2D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1CEC22A4-D648-4B53-8907-0C503079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C00E35F6-56B1-4DFA-ABF7-9FDED6F74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C9B53944-CFCC-446A-9F6F-3222B635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9F29F387-EDFF-4D6A-8BAE-4FE82FF23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Immagine 3">
            <a:extLst>
              <a:ext uri="{FF2B5EF4-FFF2-40B4-BE49-F238E27FC236}">
                <a16:creationId xmlns:a16="http://schemas.microsoft.com/office/drawing/2014/main" id="{49DAA6CC-30BD-4AB0-BB6A-03BF0B20E9B0}"/>
              </a:ext>
            </a:extLst>
          </p:cNvPr>
          <p:cNvPicPr>
            <a:picLocks noChangeAspect="1"/>
          </p:cNvPicPr>
          <p:nvPr/>
        </p:nvPicPr>
        <p:blipFill rotWithShape="1">
          <a:blip r:embed="rId3"/>
          <a:srcRect t="11775" r="-3" b="22522"/>
          <a:stretch/>
        </p:blipFill>
        <p:spPr>
          <a:xfrm>
            <a:off x="7418226" y="645107"/>
            <a:ext cx="4125317" cy="2710388"/>
          </a:xfrm>
          <a:prstGeom prst="rect">
            <a:avLst/>
          </a:prstGeom>
        </p:spPr>
      </p:pic>
      <p:sp>
        <p:nvSpPr>
          <p:cNvPr id="32" name="Rectangle 31">
            <a:extLst>
              <a:ext uri="{FF2B5EF4-FFF2-40B4-BE49-F238E27FC236}">
                <a16:creationId xmlns:a16="http://schemas.microsoft.com/office/drawing/2014/main" id="{249D5706-E8D1-4AF2-B66A-3A78BE1E3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magine 4">
            <a:extLst>
              <a:ext uri="{FF2B5EF4-FFF2-40B4-BE49-F238E27FC236}">
                <a16:creationId xmlns:a16="http://schemas.microsoft.com/office/drawing/2014/main" id="{378D0FC2-99B0-474B-ACBE-5B945C08220A}"/>
              </a:ext>
            </a:extLst>
          </p:cNvPr>
          <p:cNvPicPr>
            <a:picLocks noChangeAspect="1"/>
          </p:cNvPicPr>
          <p:nvPr/>
        </p:nvPicPr>
        <p:blipFill rotWithShape="1">
          <a:blip r:embed="rId4"/>
          <a:srcRect t="11345" r="-3" b="1050"/>
          <a:stretch/>
        </p:blipFill>
        <p:spPr>
          <a:xfrm>
            <a:off x="7418226" y="3520086"/>
            <a:ext cx="4125317" cy="2710389"/>
          </a:xfrm>
          <a:prstGeom prst="rect">
            <a:avLst/>
          </a:prstGeom>
        </p:spPr>
      </p:pic>
      <p:sp>
        <p:nvSpPr>
          <p:cNvPr id="2" name="Titolo 1">
            <a:extLst>
              <a:ext uri="{FF2B5EF4-FFF2-40B4-BE49-F238E27FC236}">
                <a16:creationId xmlns:a16="http://schemas.microsoft.com/office/drawing/2014/main" id="{3655B0EE-3C89-46ED-815C-75DE0B357BE3}"/>
              </a:ext>
            </a:extLst>
          </p:cNvPr>
          <p:cNvSpPr>
            <a:spLocks noGrp="1"/>
          </p:cNvSpPr>
          <p:nvPr>
            <p:ph type="title"/>
          </p:nvPr>
        </p:nvSpPr>
        <p:spPr>
          <a:xfrm>
            <a:off x="639098" y="629265"/>
            <a:ext cx="6072776" cy="1622322"/>
          </a:xfrm>
        </p:spPr>
        <p:txBody>
          <a:bodyPr>
            <a:normAutofit/>
          </a:bodyPr>
          <a:lstStyle/>
          <a:p>
            <a:r>
              <a:rPr lang="it-IT" dirty="0"/>
              <a:t>IL REGNO D’ITALIA</a:t>
            </a:r>
          </a:p>
        </p:txBody>
      </p:sp>
      <p:sp>
        <p:nvSpPr>
          <p:cNvPr id="3" name="Segnaposto contenuto 2">
            <a:extLst>
              <a:ext uri="{FF2B5EF4-FFF2-40B4-BE49-F238E27FC236}">
                <a16:creationId xmlns:a16="http://schemas.microsoft.com/office/drawing/2014/main" id="{5D3C5973-7BF8-44E5-AD04-FA3D097447E7}"/>
              </a:ext>
            </a:extLst>
          </p:cNvPr>
          <p:cNvSpPr>
            <a:spLocks noGrp="1"/>
          </p:cNvSpPr>
          <p:nvPr>
            <p:ph idx="1"/>
          </p:nvPr>
        </p:nvSpPr>
        <p:spPr>
          <a:xfrm>
            <a:off x="639098" y="1828800"/>
            <a:ext cx="6072776" cy="4401675"/>
          </a:xfrm>
        </p:spPr>
        <p:txBody>
          <a:bodyPr anchor="ctr">
            <a:normAutofit/>
          </a:bodyPr>
          <a:lstStyle/>
          <a:p>
            <a:r>
              <a:rPr lang="it-IT" dirty="0">
                <a:solidFill>
                  <a:schemeClr val="bg1"/>
                </a:solidFill>
              </a:rPr>
              <a:t>IL 27 gennaio 1861  si svolsero le prime elezioni politiche del nuovo Stato.</a:t>
            </a:r>
          </a:p>
          <a:p>
            <a:r>
              <a:rPr lang="it-IT" dirty="0">
                <a:solidFill>
                  <a:schemeClr val="bg1"/>
                </a:solidFill>
              </a:rPr>
              <a:t>Gli iscritti alle liste elettorali  erano l’1,9% della popolazione, dunque il nuovo stato nasceva su una base molto ristretta.</a:t>
            </a:r>
          </a:p>
          <a:p>
            <a:r>
              <a:rPr lang="it-IT" dirty="0">
                <a:solidFill>
                  <a:schemeClr val="bg1"/>
                </a:solidFill>
              </a:rPr>
              <a:t>Il 17 marzo 1861 il primo parlamento dell’Italia unita proclamò la fondazione del REGNO D’ITALIA, conferendo la corona a Vittorio Emanuele II</a:t>
            </a:r>
          </a:p>
        </p:txBody>
      </p:sp>
    </p:spTree>
    <p:extLst>
      <p:ext uri="{BB962C8B-B14F-4D97-AF65-F5344CB8AC3E}">
        <p14:creationId xmlns:p14="http://schemas.microsoft.com/office/powerpoint/2010/main" val="409299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1735887D-E57D-4E78-AD72-A386312E7B55}"/>
              </a:ext>
            </a:extLst>
          </p:cNvPr>
          <p:cNvSpPr>
            <a:spLocks noGrp="1"/>
          </p:cNvSpPr>
          <p:nvPr>
            <p:ph type="title"/>
          </p:nvPr>
        </p:nvSpPr>
        <p:spPr>
          <a:xfrm>
            <a:off x="1154955" y="973667"/>
            <a:ext cx="2942210" cy="4833745"/>
          </a:xfrm>
        </p:spPr>
        <p:txBody>
          <a:bodyPr>
            <a:normAutofit/>
          </a:bodyPr>
          <a:lstStyle/>
          <a:p>
            <a:r>
              <a:rPr lang="it-IT" dirty="0">
                <a:solidFill>
                  <a:srgbClr val="EBEBEB"/>
                </a:solidFill>
              </a:rPr>
              <a:t>L’IDEA DI ITALIA</a:t>
            </a:r>
          </a:p>
        </p:txBody>
      </p:sp>
      <p:graphicFrame>
        <p:nvGraphicFramePr>
          <p:cNvPr id="5" name="Segnaposto contenuto 2">
            <a:extLst>
              <a:ext uri="{FF2B5EF4-FFF2-40B4-BE49-F238E27FC236}">
                <a16:creationId xmlns:a16="http://schemas.microsoft.com/office/drawing/2014/main" id="{ACE980F6-DB76-4769-BB50-F8BF8183CD77}"/>
              </a:ext>
            </a:extLst>
          </p:cNvPr>
          <p:cNvGraphicFramePr>
            <a:graphicFrameLocks noGrp="1"/>
          </p:cNvGraphicFramePr>
          <p:nvPr>
            <p:ph idx="1"/>
            <p:extLst>
              <p:ext uri="{D42A27DB-BD31-4B8C-83A1-F6EECF244321}">
                <p14:modId xmlns:p14="http://schemas.microsoft.com/office/powerpoint/2010/main" val="224001153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7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742DC-0B4C-4F27-BB08-05B86F9EF4C0}"/>
              </a:ext>
            </a:extLst>
          </p:cNvPr>
          <p:cNvSpPr>
            <a:spLocks noGrp="1"/>
          </p:cNvSpPr>
          <p:nvPr>
            <p:ph type="title"/>
          </p:nvPr>
        </p:nvSpPr>
        <p:spPr/>
        <p:txBody>
          <a:bodyPr/>
          <a:lstStyle/>
          <a:p>
            <a:r>
              <a:rPr lang="it-IT" dirty="0"/>
              <a:t>Intellettuali  e  politici</a:t>
            </a:r>
          </a:p>
        </p:txBody>
      </p:sp>
      <p:sp>
        <p:nvSpPr>
          <p:cNvPr id="3" name="Segnaposto testo 2">
            <a:extLst>
              <a:ext uri="{FF2B5EF4-FFF2-40B4-BE49-F238E27FC236}">
                <a16:creationId xmlns:a16="http://schemas.microsoft.com/office/drawing/2014/main" id="{D49C8569-6A13-4C60-B117-2B808A9E3E60}"/>
              </a:ext>
            </a:extLst>
          </p:cNvPr>
          <p:cNvSpPr>
            <a:spLocks noGrp="1"/>
          </p:cNvSpPr>
          <p:nvPr>
            <p:ph type="body" idx="1"/>
          </p:nvPr>
        </p:nvSpPr>
        <p:spPr>
          <a:xfrm>
            <a:off x="377183" y="2279632"/>
            <a:ext cx="5158476" cy="1411635"/>
          </a:xfrm>
        </p:spPr>
        <p:txBody>
          <a:bodyPr/>
          <a:lstStyle/>
          <a:p>
            <a:r>
              <a:rPr lang="it-IT" b="1" dirty="0"/>
              <a:t>Massimo D’Azeglio: federalista,</a:t>
            </a:r>
          </a:p>
          <a:p>
            <a:r>
              <a:rPr lang="it-IT" b="1" dirty="0"/>
              <a:t>contrario all’annessione del </a:t>
            </a:r>
          </a:p>
          <a:p>
            <a:r>
              <a:rPr lang="it-IT" b="1" dirty="0"/>
              <a:t>mezzogiorno</a:t>
            </a:r>
          </a:p>
        </p:txBody>
      </p:sp>
      <p:pic>
        <p:nvPicPr>
          <p:cNvPr id="9" name="Segnaposto contenuto 8">
            <a:extLst>
              <a:ext uri="{FF2B5EF4-FFF2-40B4-BE49-F238E27FC236}">
                <a16:creationId xmlns:a16="http://schemas.microsoft.com/office/drawing/2014/main" id="{D7725515-B1E0-40ED-9749-50F5D10FE9C4}"/>
              </a:ext>
            </a:extLst>
          </p:cNvPr>
          <p:cNvPicPr>
            <a:picLocks noGrp="1" noChangeAspect="1"/>
          </p:cNvPicPr>
          <p:nvPr>
            <p:ph sz="half" idx="2"/>
          </p:nvPr>
        </p:nvPicPr>
        <p:blipFill>
          <a:blip r:embed="rId2"/>
          <a:stretch>
            <a:fillRect/>
          </a:stretch>
        </p:blipFill>
        <p:spPr>
          <a:xfrm>
            <a:off x="2455357" y="3273581"/>
            <a:ext cx="2966806" cy="3485997"/>
          </a:xfrm>
          <a:prstGeom prst="rect">
            <a:avLst/>
          </a:prstGeom>
        </p:spPr>
      </p:pic>
      <p:sp>
        <p:nvSpPr>
          <p:cNvPr id="5" name="Segnaposto testo 4">
            <a:extLst>
              <a:ext uri="{FF2B5EF4-FFF2-40B4-BE49-F238E27FC236}">
                <a16:creationId xmlns:a16="http://schemas.microsoft.com/office/drawing/2014/main" id="{DD3A2D61-379F-45F8-A253-3CC975B8AAB4}"/>
              </a:ext>
            </a:extLst>
          </p:cNvPr>
          <p:cNvSpPr>
            <a:spLocks noGrp="1"/>
          </p:cNvSpPr>
          <p:nvPr>
            <p:ph type="body" sz="quarter" idx="3"/>
          </p:nvPr>
        </p:nvSpPr>
        <p:spPr>
          <a:xfrm>
            <a:off x="5771390" y="2985450"/>
            <a:ext cx="4825159" cy="576262"/>
          </a:xfrm>
        </p:spPr>
        <p:txBody>
          <a:bodyPr/>
          <a:lstStyle/>
          <a:p>
            <a:r>
              <a:rPr lang="it-IT" b="1" dirty="0"/>
              <a:t>Giuseppe Mazzini: indipendenza, unificazione repubblica</a:t>
            </a:r>
          </a:p>
        </p:txBody>
      </p:sp>
      <p:pic>
        <p:nvPicPr>
          <p:cNvPr id="10" name="Segnaposto contenuto 9">
            <a:extLst>
              <a:ext uri="{FF2B5EF4-FFF2-40B4-BE49-F238E27FC236}">
                <a16:creationId xmlns:a16="http://schemas.microsoft.com/office/drawing/2014/main" id="{19402605-E6F2-4431-A3F6-318819C9C6F0}"/>
              </a:ext>
            </a:extLst>
          </p:cNvPr>
          <p:cNvPicPr>
            <a:picLocks noGrp="1" noChangeAspect="1"/>
          </p:cNvPicPr>
          <p:nvPr>
            <p:ph sz="quarter" idx="4"/>
          </p:nvPr>
        </p:nvPicPr>
        <p:blipFill>
          <a:blip r:embed="rId3"/>
          <a:stretch>
            <a:fillRect/>
          </a:stretch>
        </p:blipFill>
        <p:spPr>
          <a:xfrm>
            <a:off x="7646503" y="3273581"/>
            <a:ext cx="3099318" cy="3298357"/>
          </a:xfrm>
          <a:prstGeom prst="rect">
            <a:avLst/>
          </a:prstGeom>
        </p:spPr>
      </p:pic>
    </p:spTree>
    <p:extLst>
      <p:ext uri="{BB962C8B-B14F-4D97-AF65-F5344CB8AC3E}">
        <p14:creationId xmlns:p14="http://schemas.microsoft.com/office/powerpoint/2010/main" val="390663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F39D3F-E458-4D6B-99B3-813FC097BF3F}"/>
              </a:ext>
            </a:extLst>
          </p:cNvPr>
          <p:cNvSpPr>
            <a:spLocks noGrp="1"/>
          </p:cNvSpPr>
          <p:nvPr>
            <p:ph type="title"/>
          </p:nvPr>
        </p:nvSpPr>
        <p:spPr/>
        <p:txBody>
          <a:bodyPr/>
          <a:lstStyle/>
          <a:p>
            <a:r>
              <a:rPr lang="it-IT" dirty="0"/>
              <a:t>Intellettuali  e  politici</a:t>
            </a:r>
          </a:p>
        </p:txBody>
      </p:sp>
      <p:sp>
        <p:nvSpPr>
          <p:cNvPr id="3" name="Segnaposto testo 2">
            <a:extLst>
              <a:ext uri="{FF2B5EF4-FFF2-40B4-BE49-F238E27FC236}">
                <a16:creationId xmlns:a16="http://schemas.microsoft.com/office/drawing/2014/main" id="{551F7B28-89D2-4523-A550-C45123F98734}"/>
              </a:ext>
            </a:extLst>
          </p:cNvPr>
          <p:cNvSpPr>
            <a:spLocks noGrp="1"/>
          </p:cNvSpPr>
          <p:nvPr>
            <p:ph type="body" idx="1"/>
          </p:nvPr>
        </p:nvSpPr>
        <p:spPr>
          <a:xfrm>
            <a:off x="1154954" y="2213113"/>
            <a:ext cx="4825157" cy="966649"/>
          </a:xfrm>
        </p:spPr>
        <p:txBody>
          <a:bodyPr/>
          <a:lstStyle/>
          <a:p>
            <a:r>
              <a:rPr lang="it-IT" b="1" dirty="0"/>
              <a:t>Carlo Cattaneo: federazione tra stati liberi e repubblicani</a:t>
            </a:r>
          </a:p>
        </p:txBody>
      </p:sp>
      <p:pic>
        <p:nvPicPr>
          <p:cNvPr id="7" name="Segnaposto contenuto 6">
            <a:extLst>
              <a:ext uri="{FF2B5EF4-FFF2-40B4-BE49-F238E27FC236}">
                <a16:creationId xmlns:a16="http://schemas.microsoft.com/office/drawing/2014/main" id="{8504DDB3-69E0-4416-BDB4-CE9919B364AB}"/>
              </a:ext>
            </a:extLst>
          </p:cNvPr>
          <p:cNvPicPr>
            <a:picLocks noGrp="1" noChangeAspect="1"/>
          </p:cNvPicPr>
          <p:nvPr>
            <p:ph sz="half" idx="2"/>
          </p:nvPr>
        </p:nvPicPr>
        <p:blipFill>
          <a:blip r:embed="rId2"/>
          <a:stretch>
            <a:fillRect/>
          </a:stretch>
        </p:blipFill>
        <p:spPr>
          <a:xfrm>
            <a:off x="1274906" y="3423456"/>
            <a:ext cx="3127512" cy="3113611"/>
          </a:xfrm>
          <a:prstGeom prst="rect">
            <a:avLst/>
          </a:prstGeom>
        </p:spPr>
      </p:pic>
      <p:sp>
        <p:nvSpPr>
          <p:cNvPr id="5" name="Segnaposto testo 4">
            <a:extLst>
              <a:ext uri="{FF2B5EF4-FFF2-40B4-BE49-F238E27FC236}">
                <a16:creationId xmlns:a16="http://schemas.microsoft.com/office/drawing/2014/main" id="{B39B7DDF-4A6B-4341-A7FA-815C8FEDA15D}"/>
              </a:ext>
            </a:extLst>
          </p:cNvPr>
          <p:cNvSpPr>
            <a:spLocks noGrp="1"/>
          </p:cNvSpPr>
          <p:nvPr>
            <p:ph type="body" sz="quarter" idx="3"/>
          </p:nvPr>
        </p:nvSpPr>
        <p:spPr>
          <a:xfrm>
            <a:off x="5985377" y="2725520"/>
            <a:ext cx="4825159" cy="1152179"/>
          </a:xfrm>
        </p:spPr>
        <p:txBody>
          <a:bodyPr/>
          <a:lstStyle/>
          <a:p>
            <a:r>
              <a:rPr lang="it-IT" b="1" dirty="0"/>
              <a:t>Vincenzo Gioberti: federazione fra stati cristiani guidata dal Papa</a:t>
            </a:r>
          </a:p>
        </p:txBody>
      </p:sp>
      <p:pic>
        <p:nvPicPr>
          <p:cNvPr id="8" name="Segnaposto contenuto 7">
            <a:extLst>
              <a:ext uri="{FF2B5EF4-FFF2-40B4-BE49-F238E27FC236}">
                <a16:creationId xmlns:a16="http://schemas.microsoft.com/office/drawing/2014/main" id="{11F01D58-E7F8-4007-B36F-96D3FB4D67A3}"/>
              </a:ext>
            </a:extLst>
          </p:cNvPr>
          <p:cNvPicPr>
            <a:picLocks noGrp="1" noChangeAspect="1"/>
          </p:cNvPicPr>
          <p:nvPr>
            <p:ph sz="quarter" idx="4"/>
          </p:nvPr>
        </p:nvPicPr>
        <p:blipFill>
          <a:blip r:embed="rId3"/>
          <a:stretch>
            <a:fillRect/>
          </a:stretch>
        </p:blipFill>
        <p:spPr>
          <a:xfrm>
            <a:off x="7607692" y="3545717"/>
            <a:ext cx="3726657" cy="2470936"/>
          </a:xfrm>
          <a:prstGeom prst="rect">
            <a:avLst/>
          </a:prstGeom>
        </p:spPr>
      </p:pic>
    </p:spTree>
    <p:extLst>
      <p:ext uri="{BB962C8B-B14F-4D97-AF65-F5344CB8AC3E}">
        <p14:creationId xmlns:p14="http://schemas.microsoft.com/office/powerpoint/2010/main" val="123812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28D0B2C8-92B3-4F20-A98D-B997AE27C4D9}"/>
              </a:ext>
            </a:extLst>
          </p:cNvPr>
          <p:cNvSpPr>
            <a:spLocks noGrp="1"/>
          </p:cNvSpPr>
          <p:nvPr>
            <p:ph type="title"/>
          </p:nvPr>
        </p:nvSpPr>
        <p:spPr>
          <a:xfrm>
            <a:off x="1154955" y="973667"/>
            <a:ext cx="2942210" cy="4833745"/>
          </a:xfrm>
        </p:spPr>
        <p:txBody>
          <a:bodyPr>
            <a:normAutofit/>
          </a:bodyPr>
          <a:lstStyle/>
          <a:p>
            <a:r>
              <a:rPr lang="it-IT">
                <a:solidFill>
                  <a:srgbClr val="EBEBEB"/>
                </a:solidFill>
              </a:rPr>
              <a:t>Nazione e progresso economico</a:t>
            </a:r>
          </a:p>
        </p:txBody>
      </p:sp>
      <p:graphicFrame>
        <p:nvGraphicFramePr>
          <p:cNvPr id="5" name="Segnaposto contenuto 2">
            <a:extLst>
              <a:ext uri="{FF2B5EF4-FFF2-40B4-BE49-F238E27FC236}">
                <a16:creationId xmlns:a16="http://schemas.microsoft.com/office/drawing/2014/main" id="{B14AE88A-D490-48C3-8BA3-E0E7A1A84258}"/>
              </a:ext>
            </a:extLst>
          </p:cNvPr>
          <p:cNvGraphicFramePr>
            <a:graphicFrameLocks noGrp="1"/>
          </p:cNvGraphicFramePr>
          <p:nvPr>
            <p:ph idx="1"/>
            <p:extLst>
              <p:ext uri="{D42A27DB-BD31-4B8C-83A1-F6EECF244321}">
                <p14:modId xmlns:p14="http://schemas.microsoft.com/office/powerpoint/2010/main" val="1417909493"/>
              </p:ext>
            </p:extLst>
          </p:nvPr>
        </p:nvGraphicFramePr>
        <p:xfrm>
          <a:off x="4667617" y="384430"/>
          <a:ext cx="7247717" cy="6199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73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7A165462-920B-4DB4-856A-696996E85AD3}"/>
              </a:ext>
            </a:extLst>
          </p:cNvPr>
          <p:cNvSpPr>
            <a:spLocks noGrp="1"/>
          </p:cNvSpPr>
          <p:nvPr>
            <p:ph type="title"/>
          </p:nvPr>
        </p:nvSpPr>
        <p:spPr>
          <a:xfrm>
            <a:off x="1154955" y="973667"/>
            <a:ext cx="2942210" cy="4833745"/>
          </a:xfrm>
        </p:spPr>
        <p:txBody>
          <a:bodyPr>
            <a:normAutofit/>
          </a:bodyPr>
          <a:lstStyle/>
          <a:p>
            <a:r>
              <a:rPr lang="it-IT">
                <a:solidFill>
                  <a:srgbClr val="EBEBEB"/>
                </a:solidFill>
              </a:rPr>
              <a:t>Austriaci e Borbone di Napoli</a:t>
            </a:r>
          </a:p>
        </p:txBody>
      </p:sp>
      <p:graphicFrame>
        <p:nvGraphicFramePr>
          <p:cNvPr id="5" name="Segnaposto contenuto 2">
            <a:extLst>
              <a:ext uri="{FF2B5EF4-FFF2-40B4-BE49-F238E27FC236}">
                <a16:creationId xmlns:a16="http://schemas.microsoft.com/office/drawing/2014/main" id="{FEB811F7-2D84-4003-B630-B7299EF1D06E}"/>
              </a:ext>
            </a:extLst>
          </p:cNvPr>
          <p:cNvGraphicFramePr>
            <a:graphicFrameLocks noGrp="1"/>
          </p:cNvGraphicFramePr>
          <p:nvPr>
            <p:ph idx="1"/>
            <p:extLst>
              <p:ext uri="{D42A27DB-BD31-4B8C-83A1-F6EECF244321}">
                <p14:modId xmlns:p14="http://schemas.microsoft.com/office/powerpoint/2010/main" val="2065547162"/>
              </p:ext>
            </p:extLst>
          </p:nvPr>
        </p:nvGraphicFramePr>
        <p:xfrm>
          <a:off x="4628934" y="281354"/>
          <a:ext cx="7563066" cy="6372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573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517F0842-EC62-4EEE-A77B-6EFF07A4F794}"/>
              </a:ext>
            </a:extLst>
          </p:cNvPr>
          <p:cNvSpPr>
            <a:spLocks noGrp="1"/>
          </p:cNvSpPr>
          <p:nvPr>
            <p:ph type="title"/>
          </p:nvPr>
        </p:nvSpPr>
        <p:spPr>
          <a:xfrm>
            <a:off x="1154955" y="973667"/>
            <a:ext cx="2942210" cy="4833745"/>
          </a:xfrm>
        </p:spPr>
        <p:txBody>
          <a:bodyPr>
            <a:normAutofit/>
          </a:bodyPr>
          <a:lstStyle/>
          <a:p>
            <a:r>
              <a:rPr lang="it-IT">
                <a:solidFill>
                  <a:srgbClr val="EBEBEB"/>
                </a:solidFill>
              </a:rPr>
              <a:t>Il regno SABAUDO</a:t>
            </a:r>
          </a:p>
        </p:txBody>
      </p:sp>
      <p:graphicFrame>
        <p:nvGraphicFramePr>
          <p:cNvPr id="5" name="Segnaposto contenuto 2">
            <a:extLst>
              <a:ext uri="{FF2B5EF4-FFF2-40B4-BE49-F238E27FC236}">
                <a16:creationId xmlns:a16="http://schemas.microsoft.com/office/drawing/2014/main" id="{4AD21918-37EB-4EED-A7BE-7B3C1E42EE11}"/>
              </a:ext>
            </a:extLst>
          </p:cNvPr>
          <p:cNvGraphicFramePr>
            <a:graphicFrameLocks noGrp="1"/>
          </p:cNvGraphicFramePr>
          <p:nvPr>
            <p:ph idx="1"/>
            <p:extLst>
              <p:ext uri="{D42A27DB-BD31-4B8C-83A1-F6EECF244321}">
                <p14:modId xmlns:p14="http://schemas.microsoft.com/office/powerpoint/2010/main" val="515406015"/>
              </p:ext>
            </p:extLst>
          </p:nvPr>
        </p:nvGraphicFramePr>
        <p:xfrm>
          <a:off x="4797287" y="159027"/>
          <a:ext cx="7262191" cy="6697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94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CD950F15-6D99-47E2-B154-2C00E88EA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1A14C901-D8C8-4CD1-AAA5-1A817CF01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7C4951-D8F5-46FB-8B71-68812534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2">
              <a:extLst>
                <a:ext uri="{FF2B5EF4-FFF2-40B4-BE49-F238E27FC236}">
                  <a16:creationId xmlns:a16="http://schemas.microsoft.com/office/drawing/2014/main" id="{F86A28D8-A49D-4FCF-A23D-E67EB998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5457A18-54B4-4D19-8822-970FB0CF6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FD1E74F-5193-4410-8D57-F2F44EDBC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A60DA7D-DF3C-42E6-B8E7-CA05113A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9DD32C2-73A0-44F9-A340-1E4DBD5213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4FE4FEFB-1CF6-42E6-A494-774587540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98C1F8-83FA-4DD8-8069-1EA9614C1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62" y="1113062"/>
            <a:ext cx="6470908" cy="4628759"/>
          </a:xfrm>
          <a:prstGeom prst="rect">
            <a:avLst/>
          </a:prstGeom>
          <a:solidFill>
            <a:srgbClr val="FFFFFE"/>
          </a:solidFill>
          <a:ln w="15875">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48371327-53EB-496F-A6AB-2E53CFB10A68}"/>
              </a:ext>
            </a:extLst>
          </p:cNvPr>
          <p:cNvPicPr>
            <a:picLocks noGrp="1" noChangeAspect="1"/>
          </p:cNvPicPr>
          <p:nvPr>
            <p:ph idx="1"/>
          </p:nvPr>
        </p:nvPicPr>
        <p:blipFill>
          <a:blip r:embed="rId3"/>
          <a:stretch>
            <a:fillRect/>
          </a:stretch>
        </p:blipFill>
        <p:spPr>
          <a:xfrm>
            <a:off x="1273488" y="1348213"/>
            <a:ext cx="2983692" cy="4158455"/>
          </a:xfrm>
          <a:prstGeom prst="roundRect">
            <a:avLst>
              <a:gd name="adj" fmla="val 1858"/>
            </a:avLst>
          </a:prstGeom>
          <a:effectLst/>
        </p:spPr>
      </p:pic>
      <p:pic>
        <p:nvPicPr>
          <p:cNvPr id="5" name="Immagine 4">
            <a:extLst>
              <a:ext uri="{FF2B5EF4-FFF2-40B4-BE49-F238E27FC236}">
                <a16:creationId xmlns:a16="http://schemas.microsoft.com/office/drawing/2014/main" id="{DC328D98-304F-4EDF-90F6-C995C4793ADB}"/>
              </a:ext>
            </a:extLst>
          </p:cNvPr>
          <p:cNvPicPr>
            <a:picLocks noChangeAspect="1"/>
          </p:cNvPicPr>
          <p:nvPr/>
        </p:nvPicPr>
        <p:blipFill>
          <a:blip r:embed="rId4"/>
          <a:stretch>
            <a:fillRect/>
          </a:stretch>
        </p:blipFill>
        <p:spPr>
          <a:xfrm>
            <a:off x="4420905" y="2069067"/>
            <a:ext cx="2996039" cy="2716747"/>
          </a:xfrm>
          <a:prstGeom prst="roundRect">
            <a:avLst>
              <a:gd name="adj" fmla="val 1858"/>
            </a:avLst>
          </a:prstGeom>
          <a:effectLst/>
        </p:spPr>
      </p:pic>
      <p:sp>
        <p:nvSpPr>
          <p:cNvPr id="2" name="Titolo 1">
            <a:extLst>
              <a:ext uri="{FF2B5EF4-FFF2-40B4-BE49-F238E27FC236}">
                <a16:creationId xmlns:a16="http://schemas.microsoft.com/office/drawing/2014/main" id="{CCC736B8-B356-4D77-B5B3-7B10A62849B6}"/>
              </a:ext>
            </a:extLst>
          </p:cNvPr>
          <p:cNvSpPr>
            <a:spLocks noGrp="1"/>
          </p:cNvSpPr>
          <p:nvPr>
            <p:ph type="title"/>
          </p:nvPr>
        </p:nvSpPr>
        <p:spPr>
          <a:xfrm>
            <a:off x="8160773" y="1277653"/>
            <a:ext cx="3529479" cy="3117366"/>
          </a:xfrm>
        </p:spPr>
        <p:txBody>
          <a:bodyPr vert="horz" lIns="91440" tIns="45720" rIns="91440" bIns="45720" rtlCol="0" anchor="b">
            <a:normAutofit/>
          </a:bodyPr>
          <a:lstStyle/>
          <a:p>
            <a:pPr>
              <a:lnSpc>
                <a:spcPct val="90000"/>
              </a:lnSpc>
            </a:pPr>
            <a:r>
              <a:rPr lang="en-US" sz="4200" dirty="0"/>
              <a:t>Camillo </a:t>
            </a:r>
            <a:r>
              <a:rPr lang="en-US" sz="4200" dirty="0" err="1"/>
              <a:t>Benso</a:t>
            </a:r>
            <a:r>
              <a:rPr lang="en-US" sz="4200" dirty="0"/>
              <a:t> di Cavour</a:t>
            </a:r>
            <a:br>
              <a:rPr lang="en-US" sz="4200" dirty="0"/>
            </a:br>
            <a:br>
              <a:rPr lang="en-US" sz="4200" dirty="0"/>
            </a:br>
            <a:r>
              <a:rPr lang="en-US" sz="4200" dirty="0"/>
              <a:t>(1810-1861)</a:t>
            </a:r>
          </a:p>
        </p:txBody>
      </p:sp>
    </p:spTree>
    <p:extLst>
      <p:ext uri="{BB962C8B-B14F-4D97-AF65-F5344CB8AC3E}">
        <p14:creationId xmlns:p14="http://schemas.microsoft.com/office/powerpoint/2010/main" val="3307536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5ED774FB61ECD42AF14F7C8AC6E8BA8" ma:contentTypeVersion="2" ma:contentTypeDescription="Creare un nuovo documento." ma:contentTypeScope="" ma:versionID="ff0b20529e3f7ebca0055bb67be06b34">
  <xsd:schema xmlns:xsd="http://www.w3.org/2001/XMLSchema" xmlns:xs="http://www.w3.org/2001/XMLSchema" xmlns:p="http://schemas.microsoft.com/office/2006/metadata/properties" xmlns:ns2="9bd9a231-a35b-463a-8b85-716d56a22f27" targetNamespace="http://schemas.microsoft.com/office/2006/metadata/properties" ma:root="true" ma:fieldsID="b196eef33a232ee5a1b7987181fd403d" ns2:_="">
    <xsd:import namespace="9bd9a231-a35b-463a-8b85-716d56a22f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a231-a35b-463a-8b85-716d56a22f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95383-3AAD-4623-9966-BA3059E9D3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B4F7CB-ACE0-49DA-ABFC-F644740F0E52}">
  <ds:schemaRefs>
    <ds:schemaRef ds:uri="http://schemas.microsoft.com/sharepoint/v3/contenttype/forms"/>
  </ds:schemaRefs>
</ds:datastoreItem>
</file>

<file path=customXml/itemProps3.xml><?xml version="1.0" encoding="utf-8"?>
<ds:datastoreItem xmlns:ds="http://schemas.openxmlformats.org/officeDocument/2006/customXml" ds:itemID="{410563E2-33A9-4961-8966-3233D0FA2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d9a231-a35b-463a-8b85-716d56a22f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429</TotalTime>
  <Words>1927</Words>
  <Application>Microsoft Macintosh PowerPoint</Application>
  <PresentationFormat>Widescreen</PresentationFormat>
  <Paragraphs>108</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Algerian</vt:lpstr>
      <vt:lpstr>Arial</vt:lpstr>
      <vt:lpstr>Century Gothic</vt:lpstr>
      <vt:lpstr>Wingdings 3</vt:lpstr>
      <vt:lpstr>Sala riunioni ione</vt:lpstr>
      <vt:lpstr>Il risorgimento italiano</vt:lpstr>
      <vt:lpstr>UNA NAZIONE SENZA STATO</vt:lpstr>
      <vt:lpstr>L’IDEA DI ITALIA</vt:lpstr>
      <vt:lpstr>Intellettuali  e  politici</vt:lpstr>
      <vt:lpstr>Intellettuali  e  politici</vt:lpstr>
      <vt:lpstr>Nazione e progresso economico</vt:lpstr>
      <vt:lpstr>Austriaci e Borbone di Napoli</vt:lpstr>
      <vt:lpstr>Il regno SABAUDO</vt:lpstr>
      <vt:lpstr>Camillo Benso di Cavour  (1810-1861)</vt:lpstr>
      <vt:lpstr>L’aristocratico moderno</vt:lpstr>
      <vt:lpstr>IL PROGRAMMA DI CAVOUR</vt:lpstr>
      <vt:lpstr>CAVOUR AL GOVERNO DEL PIEMONTE </vt:lpstr>
      <vt:lpstr>Cavour PRIMO MINISTRO</vt:lpstr>
      <vt:lpstr>La guerra di Crimea</vt:lpstr>
      <vt:lpstr>Gli accordi di Plombierès</vt:lpstr>
      <vt:lpstr>Il piano</vt:lpstr>
      <vt:lpstr>IL RISCHIO DI FALLIMENTO</vt:lpstr>
      <vt:lpstr>LA SECONDA GUERRA D’INDIPENDENZA</vt:lpstr>
      <vt:lpstr>L’ARMISTZIO DI VILLAFRANCA</vt:lpstr>
      <vt:lpstr>Quali le possibili ragioni di Napoleone III?</vt:lpstr>
      <vt:lpstr>L’ANNESSIONE DELLA TOSCANA E DELLE PROVINCE EMILIANE</vt:lpstr>
      <vt:lpstr>L’INIZIATIVA DEMOCRATICA</vt:lpstr>
      <vt:lpstr>L’IMPRESA DEI MILLE</vt:lpstr>
      <vt:lpstr>L’INCONTRO DI TEANO</vt:lpstr>
      <vt:lpstr>IL REGNO D’ITALIA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risorgimento italiano</dc:title>
  <dc:creator>Marinella Pirastru</dc:creator>
  <cp:lastModifiedBy>Davide Peccioli</cp:lastModifiedBy>
  <cp:revision>75</cp:revision>
  <dcterms:created xsi:type="dcterms:W3CDTF">2018-05-28T15:37:36Z</dcterms:created>
  <dcterms:modified xsi:type="dcterms:W3CDTF">2020-12-13T22:49:34Z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0x01010035ED774FB61ECD42AF14F7C8AC6E8BA8</vt:lpwstr>
  </property>
</Properties>
</file>