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6A2FD9-9D7F-4BAB-A6F8-A582C619F598}" v="38" dt="2020-11-30T18:31:46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ccioli davide" userId="S::davide.peccioli@liceonewton.onmicrosoft.com::6c7a0a0e-3f2d-4a40-981f-0141db44d0b1" providerId="AD" clId="Web-{6F6A2FD9-9D7F-4BAB-A6F8-A582C619F598}"/>
    <pc:docChg chg="modSld">
      <pc:chgData name="peccioli davide" userId="S::davide.peccioli@liceonewton.onmicrosoft.com::6c7a0a0e-3f2d-4a40-981f-0141db44d0b1" providerId="AD" clId="Web-{6F6A2FD9-9D7F-4BAB-A6F8-A582C619F598}" dt="2020-11-30T18:31:46.397" v="37"/>
      <pc:docMkLst>
        <pc:docMk/>
      </pc:docMkLst>
      <pc:sldChg chg="addSp delSp modSp">
        <pc:chgData name="peccioli davide" userId="S::davide.peccioli@liceonewton.onmicrosoft.com::6c7a0a0e-3f2d-4a40-981f-0141db44d0b1" providerId="AD" clId="Web-{6F6A2FD9-9D7F-4BAB-A6F8-A582C619F598}" dt="2020-11-30T18:29:56.972" v="11"/>
        <pc:sldMkLst>
          <pc:docMk/>
          <pc:sldMk cId="825611050" sldId="258"/>
        </pc:sldMkLst>
        <pc:spChg chg="add del">
          <ac:chgData name="peccioli davide" userId="S::davide.peccioli@liceonewton.onmicrosoft.com::6c7a0a0e-3f2d-4a40-981f-0141db44d0b1" providerId="AD" clId="Web-{6F6A2FD9-9D7F-4BAB-A6F8-A582C619F598}" dt="2020-11-30T18:29:51.628" v="8"/>
          <ac:spMkLst>
            <pc:docMk/>
            <pc:sldMk cId="825611050" sldId="258"/>
            <ac:spMk id="2" creationId="{1814BF6C-175E-4843-9F81-F8D52269D651}"/>
          </ac:spMkLst>
        </pc:spChg>
        <pc:spChg chg="del mod">
          <ac:chgData name="peccioli davide" userId="S::davide.peccioli@liceonewton.onmicrosoft.com::6c7a0a0e-3f2d-4a40-981f-0141db44d0b1" providerId="AD" clId="Web-{6F6A2FD9-9D7F-4BAB-A6F8-A582C619F598}" dt="2020-11-30T18:29:47.519" v="7"/>
          <ac:spMkLst>
            <pc:docMk/>
            <pc:sldMk cId="825611050" sldId="258"/>
            <ac:spMk id="3" creationId="{C2680AB2-E6A7-4A7F-A481-E5703C713C9D}"/>
          </ac:spMkLst>
        </pc:spChg>
        <pc:spChg chg="add del mod">
          <ac:chgData name="peccioli davide" userId="S::davide.peccioli@liceonewton.onmicrosoft.com::6c7a0a0e-3f2d-4a40-981f-0141db44d0b1" providerId="AD" clId="Web-{6F6A2FD9-9D7F-4BAB-A6F8-A582C619F598}" dt="2020-11-30T18:29:34.175" v="5"/>
          <ac:spMkLst>
            <pc:docMk/>
            <pc:sldMk cId="825611050" sldId="258"/>
            <ac:spMk id="6" creationId="{D03C81C9-2D13-494F-9278-7D8A3DE0D53C}"/>
          </ac:spMkLst>
        </pc:spChg>
        <pc:spChg chg="add del mod">
          <ac:chgData name="peccioli davide" userId="S::davide.peccioli@liceonewton.onmicrosoft.com::6c7a0a0e-3f2d-4a40-981f-0141db44d0b1" providerId="AD" clId="Web-{6F6A2FD9-9D7F-4BAB-A6F8-A582C619F598}" dt="2020-11-30T18:29:53.582" v="9"/>
          <ac:spMkLst>
            <pc:docMk/>
            <pc:sldMk cId="825611050" sldId="258"/>
            <ac:spMk id="8" creationId="{9CE52217-BF8F-4B4A-89DF-23E303374B3D}"/>
          </ac:spMkLst>
        </pc:spChg>
        <pc:spChg chg="add del mod">
          <ac:chgData name="peccioli davide" userId="S::davide.peccioli@liceonewton.onmicrosoft.com::6c7a0a0e-3f2d-4a40-981f-0141db44d0b1" providerId="AD" clId="Web-{6F6A2FD9-9D7F-4BAB-A6F8-A582C619F598}" dt="2020-11-30T18:29:55.863" v="10"/>
          <ac:spMkLst>
            <pc:docMk/>
            <pc:sldMk cId="825611050" sldId="258"/>
            <ac:spMk id="10" creationId="{5975DB62-B86A-4278-A1E2-D09CB25A8FCB}"/>
          </ac:spMkLst>
        </pc:spChg>
        <pc:spChg chg="add">
          <ac:chgData name="peccioli davide" userId="S::davide.peccioli@liceonewton.onmicrosoft.com::6c7a0a0e-3f2d-4a40-981f-0141db44d0b1" providerId="AD" clId="Web-{6F6A2FD9-9D7F-4BAB-A6F8-A582C619F598}" dt="2020-11-30T18:29:56.972" v="11"/>
          <ac:spMkLst>
            <pc:docMk/>
            <pc:sldMk cId="825611050" sldId="258"/>
            <ac:spMk id="11" creationId="{116392EC-FA3F-4896-BED1-21BE6157E1E7}"/>
          </ac:spMkLst>
        </pc:spChg>
        <pc:picChg chg="mod">
          <ac:chgData name="peccioli davide" userId="S::davide.peccioli@liceonewton.onmicrosoft.com::6c7a0a0e-3f2d-4a40-981f-0141db44d0b1" providerId="AD" clId="Web-{6F6A2FD9-9D7F-4BAB-A6F8-A582C619F598}" dt="2020-11-30T18:29:22.378" v="2" actId="1076"/>
          <ac:picMkLst>
            <pc:docMk/>
            <pc:sldMk cId="825611050" sldId="258"/>
            <ac:picMk id="4" creationId="{EDC3EF77-71DD-4D45-990D-48ED8F1A0B60}"/>
          </ac:picMkLst>
        </pc:picChg>
      </pc:sldChg>
      <pc:sldChg chg="addSp delSp modSp">
        <pc:chgData name="peccioli davide" userId="S::davide.peccioli@liceonewton.onmicrosoft.com::6c7a0a0e-3f2d-4a40-981f-0141db44d0b1" providerId="AD" clId="Web-{6F6A2FD9-9D7F-4BAB-A6F8-A582C619F598}" dt="2020-11-30T18:30:07.176" v="13"/>
        <pc:sldMkLst>
          <pc:docMk/>
          <pc:sldMk cId="1782995102" sldId="259"/>
        </pc:sldMkLst>
        <pc:spChg chg="del">
          <ac:chgData name="peccioli davide" userId="S::davide.peccioli@liceonewton.onmicrosoft.com::6c7a0a0e-3f2d-4a40-981f-0141db44d0b1" providerId="AD" clId="Web-{6F6A2FD9-9D7F-4BAB-A6F8-A582C619F598}" dt="2020-11-30T18:30:02.504" v="12"/>
          <ac:spMkLst>
            <pc:docMk/>
            <pc:sldMk cId="1782995102" sldId="259"/>
            <ac:spMk id="2" creationId="{1814BF6C-175E-4843-9F81-F8D52269D651}"/>
          </ac:spMkLst>
        </pc:spChg>
        <pc:spChg chg="add del mod">
          <ac:chgData name="peccioli davide" userId="S::davide.peccioli@liceonewton.onmicrosoft.com::6c7a0a0e-3f2d-4a40-981f-0141db44d0b1" providerId="AD" clId="Web-{6F6A2FD9-9D7F-4BAB-A6F8-A582C619F598}" dt="2020-11-30T18:30:07.176" v="13"/>
          <ac:spMkLst>
            <pc:docMk/>
            <pc:sldMk cId="1782995102" sldId="259"/>
            <ac:spMk id="6" creationId="{65D08203-7193-484E-AF46-176825BADF0C}"/>
          </ac:spMkLst>
        </pc:spChg>
      </pc:sldChg>
      <pc:sldChg chg="addSp delSp modSp">
        <pc:chgData name="peccioli davide" userId="S::davide.peccioli@liceonewton.onmicrosoft.com::6c7a0a0e-3f2d-4a40-981f-0141db44d0b1" providerId="AD" clId="Web-{6F6A2FD9-9D7F-4BAB-A6F8-A582C619F598}" dt="2020-11-30T18:30:10.660" v="14"/>
        <pc:sldMkLst>
          <pc:docMk/>
          <pc:sldMk cId="1429225604" sldId="260"/>
        </pc:sldMkLst>
        <pc:spChg chg="del mod">
          <ac:chgData name="peccioli davide" userId="S::davide.peccioli@liceonewton.onmicrosoft.com::6c7a0a0e-3f2d-4a40-981f-0141db44d0b1" providerId="AD" clId="Web-{6F6A2FD9-9D7F-4BAB-A6F8-A582C619F598}" dt="2020-11-30T18:29:11.612" v="1"/>
          <ac:spMkLst>
            <pc:docMk/>
            <pc:sldMk cId="1429225604" sldId="260"/>
            <ac:spMk id="2" creationId="{1814BF6C-175E-4843-9F81-F8D52269D651}"/>
          </ac:spMkLst>
        </pc:spChg>
        <pc:spChg chg="add del mod">
          <ac:chgData name="peccioli davide" userId="S::davide.peccioli@liceonewton.onmicrosoft.com::6c7a0a0e-3f2d-4a40-981f-0141db44d0b1" providerId="AD" clId="Web-{6F6A2FD9-9D7F-4BAB-A6F8-A582C619F598}" dt="2020-11-30T18:30:10.660" v="14"/>
          <ac:spMkLst>
            <pc:docMk/>
            <pc:sldMk cId="1429225604" sldId="260"/>
            <ac:spMk id="6" creationId="{512404C7-392B-4AC2-82D5-5A70D628130A}"/>
          </ac:spMkLst>
        </pc:spChg>
      </pc:sldChg>
      <pc:sldChg chg="addSp delSp modSp">
        <pc:chgData name="peccioli davide" userId="S::davide.peccioli@liceonewton.onmicrosoft.com::6c7a0a0e-3f2d-4a40-981f-0141db44d0b1" providerId="AD" clId="Web-{6F6A2FD9-9D7F-4BAB-A6F8-A582C619F598}" dt="2020-11-30T18:30:19.785" v="16"/>
        <pc:sldMkLst>
          <pc:docMk/>
          <pc:sldMk cId="532697859" sldId="261"/>
        </pc:sldMkLst>
        <pc:spChg chg="del">
          <ac:chgData name="peccioli davide" userId="S::davide.peccioli@liceonewton.onmicrosoft.com::6c7a0a0e-3f2d-4a40-981f-0141db44d0b1" providerId="AD" clId="Web-{6F6A2FD9-9D7F-4BAB-A6F8-A582C619F598}" dt="2020-11-30T18:30:15.301" v="15"/>
          <ac:spMkLst>
            <pc:docMk/>
            <pc:sldMk cId="532697859" sldId="261"/>
            <ac:spMk id="2" creationId="{1814BF6C-175E-4843-9F81-F8D52269D651}"/>
          </ac:spMkLst>
        </pc:spChg>
        <pc:spChg chg="add del mod">
          <ac:chgData name="peccioli davide" userId="S::davide.peccioli@liceonewton.onmicrosoft.com::6c7a0a0e-3f2d-4a40-981f-0141db44d0b1" providerId="AD" clId="Web-{6F6A2FD9-9D7F-4BAB-A6F8-A582C619F598}" dt="2020-11-30T18:30:19.785" v="16"/>
          <ac:spMkLst>
            <pc:docMk/>
            <pc:sldMk cId="532697859" sldId="261"/>
            <ac:spMk id="6" creationId="{0A3C883F-D6FD-4060-B2B9-FE84384F254B}"/>
          </ac:spMkLst>
        </pc:spChg>
      </pc:sldChg>
      <pc:sldChg chg="delSp modSp">
        <pc:chgData name="peccioli davide" userId="S::davide.peccioli@liceonewton.onmicrosoft.com::6c7a0a0e-3f2d-4a40-981f-0141db44d0b1" providerId="AD" clId="Web-{6F6A2FD9-9D7F-4BAB-A6F8-A582C619F598}" dt="2020-11-30T18:30:57.505" v="25"/>
        <pc:sldMkLst>
          <pc:docMk/>
          <pc:sldMk cId="3063094158" sldId="262"/>
        </pc:sldMkLst>
        <pc:spChg chg="del mod">
          <ac:chgData name="peccioli davide" userId="S::davide.peccioli@liceonewton.onmicrosoft.com::6c7a0a0e-3f2d-4a40-981f-0141db44d0b1" providerId="AD" clId="Web-{6F6A2FD9-9D7F-4BAB-A6F8-A582C619F598}" dt="2020-11-30T18:30:57.505" v="25"/>
          <ac:spMkLst>
            <pc:docMk/>
            <pc:sldMk cId="3063094158" sldId="262"/>
            <ac:spMk id="2" creationId="{1814BF6C-175E-4843-9F81-F8D52269D651}"/>
          </ac:spMkLst>
        </pc:spChg>
      </pc:sldChg>
      <pc:sldChg chg="delSp modSp">
        <pc:chgData name="peccioli davide" userId="S::davide.peccioli@liceonewton.onmicrosoft.com::6c7a0a0e-3f2d-4a40-981f-0141db44d0b1" providerId="AD" clId="Web-{6F6A2FD9-9D7F-4BAB-A6F8-A582C619F598}" dt="2020-11-30T18:30:52.755" v="21"/>
        <pc:sldMkLst>
          <pc:docMk/>
          <pc:sldMk cId="1502791474" sldId="263"/>
        </pc:sldMkLst>
        <pc:spChg chg="del mod">
          <ac:chgData name="peccioli davide" userId="S::davide.peccioli@liceonewton.onmicrosoft.com::6c7a0a0e-3f2d-4a40-981f-0141db44d0b1" providerId="AD" clId="Web-{6F6A2FD9-9D7F-4BAB-A6F8-A582C619F598}" dt="2020-11-30T18:30:52.755" v="21"/>
          <ac:spMkLst>
            <pc:docMk/>
            <pc:sldMk cId="1502791474" sldId="263"/>
            <ac:spMk id="2" creationId="{1814BF6C-175E-4843-9F81-F8D52269D651}"/>
          </ac:spMkLst>
        </pc:spChg>
      </pc:sldChg>
      <pc:sldChg chg="addSp delSp modSp">
        <pc:chgData name="peccioli davide" userId="S::davide.peccioli@liceonewton.onmicrosoft.com::6c7a0a0e-3f2d-4a40-981f-0141db44d0b1" providerId="AD" clId="Web-{6F6A2FD9-9D7F-4BAB-A6F8-A582C619F598}" dt="2020-11-30T18:31:09.537" v="27"/>
        <pc:sldMkLst>
          <pc:docMk/>
          <pc:sldMk cId="1637112706" sldId="264"/>
        </pc:sldMkLst>
        <pc:spChg chg="del">
          <ac:chgData name="peccioli davide" userId="S::davide.peccioli@liceonewton.onmicrosoft.com::6c7a0a0e-3f2d-4a40-981f-0141db44d0b1" providerId="AD" clId="Web-{6F6A2FD9-9D7F-4BAB-A6F8-A582C619F598}" dt="2020-11-30T18:31:03.396" v="26"/>
          <ac:spMkLst>
            <pc:docMk/>
            <pc:sldMk cId="1637112706" sldId="264"/>
            <ac:spMk id="2" creationId="{1814BF6C-175E-4843-9F81-F8D52269D651}"/>
          </ac:spMkLst>
        </pc:spChg>
        <pc:spChg chg="add del mod">
          <ac:chgData name="peccioli davide" userId="S::davide.peccioli@liceonewton.onmicrosoft.com::6c7a0a0e-3f2d-4a40-981f-0141db44d0b1" providerId="AD" clId="Web-{6F6A2FD9-9D7F-4BAB-A6F8-A582C619F598}" dt="2020-11-30T18:31:09.537" v="27"/>
          <ac:spMkLst>
            <pc:docMk/>
            <pc:sldMk cId="1637112706" sldId="264"/>
            <ac:spMk id="6" creationId="{8E3BD6F2-5E88-4737-949E-448760701DC8}"/>
          </ac:spMkLst>
        </pc:spChg>
      </pc:sldChg>
      <pc:sldChg chg="addSp delSp modSp">
        <pc:chgData name="peccioli davide" userId="S::davide.peccioli@liceonewton.onmicrosoft.com::6c7a0a0e-3f2d-4a40-981f-0141db44d0b1" providerId="AD" clId="Web-{6F6A2FD9-9D7F-4BAB-A6F8-A582C619F598}" dt="2020-11-30T18:31:15.927" v="29"/>
        <pc:sldMkLst>
          <pc:docMk/>
          <pc:sldMk cId="1493064938" sldId="265"/>
        </pc:sldMkLst>
        <pc:spChg chg="del">
          <ac:chgData name="peccioli davide" userId="S::davide.peccioli@liceonewton.onmicrosoft.com::6c7a0a0e-3f2d-4a40-981f-0141db44d0b1" providerId="AD" clId="Web-{6F6A2FD9-9D7F-4BAB-A6F8-A582C619F598}" dt="2020-11-30T18:31:13.271" v="28"/>
          <ac:spMkLst>
            <pc:docMk/>
            <pc:sldMk cId="1493064938" sldId="265"/>
            <ac:spMk id="2" creationId="{1814BF6C-175E-4843-9F81-F8D52269D651}"/>
          </ac:spMkLst>
        </pc:spChg>
        <pc:spChg chg="add del mod">
          <ac:chgData name="peccioli davide" userId="S::davide.peccioli@liceonewton.onmicrosoft.com::6c7a0a0e-3f2d-4a40-981f-0141db44d0b1" providerId="AD" clId="Web-{6F6A2FD9-9D7F-4BAB-A6F8-A582C619F598}" dt="2020-11-30T18:31:15.927" v="29"/>
          <ac:spMkLst>
            <pc:docMk/>
            <pc:sldMk cId="1493064938" sldId="265"/>
            <ac:spMk id="6" creationId="{410BDA29-9B3F-4A46-A427-2739A85B61D9}"/>
          </ac:spMkLst>
        </pc:spChg>
      </pc:sldChg>
      <pc:sldChg chg="addSp delSp modSp">
        <pc:chgData name="peccioli davide" userId="S::davide.peccioli@liceonewton.onmicrosoft.com::6c7a0a0e-3f2d-4a40-981f-0141db44d0b1" providerId="AD" clId="Web-{6F6A2FD9-9D7F-4BAB-A6F8-A582C619F598}" dt="2020-11-30T18:31:22.084" v="31"/>
        <pc:sldMkLst>
          <pc:docMk/>
          <pc:sldMk cId="3860351303" sldId="266"/>
        </pc:sldMkLst>
        <pc:spChg chg="del">
          <ac:chgData name="peccioli davide" userId="S::davide.peccioli@liceonewton.onmicrosoft.com::6c7a0a0e-3f2d-4a40-981f-0141db44d0b1" providerId="AD" clId="Web-{6F6A2FD9-9D7F-4BAB-A6F8-A582C619F598}" dt="2020-11-30T18:31:19.599" v="30"/>
          <ac:spMkLst>
            <pc:docMk/>
            <pc:sldMk cId="3860351303" sldId="266"/>
            <ac:spMk id="2" creationId="{1814BF6C-175E-4843-9F81-F8D52269D651}"/>
          </ac:spMkLst>
        </pc:spChg>
        <pc:spChg chg="add del mod">
          <ac:chgData name="peccioli davide" userId="S::davide.peccioli@liceonewton.onmicrosoft.com::6c7a0a0e-3f2d-4a40-981f-0141db44d0b1" providerId="AD" clId="Web-{6F6A2FD9-9D7F-4BAB-A6F8-A582C619F598}" dt="2020-11-30T18:31:22.084" v="31"/>
          <ac:spMkLst>
            <pc:docMk/>
            <pc:sldMk cId="3860351303" sldId="266"/>
            <ac:spMk id="6" creationId="{22F12D77-1E10-4284-8DB1-057B366B199F}"/>
          </ac:spMkLst>
        </pc:spChg>
      </pc:sldChg>
      <pc:sldChg chg="addSp delSp modSp">
        <pc:chgData name="peccioli davide" userId="S::davide.peccioli@liceonewton.onmicrosoft.com::6c7a0a0e-3f2d-4a40-981f-0141db44d0b1" providerId="AD" clId="Web-{6F6A2FD9-9D7F-4BAB-A6F8-A582C619F598}" dt="2020-11-30T18:31:27.959" v="33"/>
        <pc:sldMkLst>
          <pc:docMk/>
          <pc:sldMk cId="3407520547" sldId="267"/>
        </pc:sldMkLst>
        <pc:spChg chg="del">
          <ac:chgData name="peccioli davide" userId="S::davide.peccioli@liceonewton.onmicrosoft.com::6c7a0a0e-3f2d-4a40-981f-0141db44d0b1" providerId="AD" clId="Web-{6F6A2FD9-9D7F-4BAB-A6F8-A582C619F598}" dt="2020-11-30T18:31:25.193" v="32"/>
          <ac:spMkLst>
            <pc:docMk/>
            <pc:sldMk cId="3407520547" sldId="267"/>
            <ac:spMk id="2" creationId="{1814BF6C-175E-4843-9F81-F8D52269D651}"/>
          </ac:spMkLst>
        </pc:spChg>
        <pc:spChg chg="add del mod">
          <ac:chgData name="peccioli davide" userId="S::davide.peccioli@liceonewton.onmicrosoft.com::6c7a0a0e-3f2d-4a40-981f-0141db44d0b1" providerId="AD" clId="Web-{6F6A2FD9-9D7F-4BAB-A6F8-A582C619F598}" dt="2020-11-30T18:31:27.959" v="33"/>
          <ac:spMkLst>
            <pc:docMk/>
            <pc:sldMk cId="3407520547" sldId="267"/>
            <ac:spMk id="6" creationId="{A88546A5-ECE7-44A7-9B76-BA26A182BF9E}"/>
          </ac:spMkLst>
        </pc:spChg>
      </pc:sldChg>
      <pc:sldChg chg="addSp delSp modSp">
        <pc:chgData name="peccioli davide" userId="S::davide.peccioli@liceonewton.onmicrosoft.com::6c7a0a0e-3f2d-4a40-981f-0141db44d0b1" providerId="AD" clId="Web-{6F6A2FD9-9D7F-4BAB-A6F8-A582C619F598}" dt="2020-11-30T18:31:35.272" v="35"/>
        <pc:sldMkLst>
          <pc:docMk/>
          <pc:sldMk cId="1415837720" sldId="268"/>
        </pc:sldMkLst>
        <pc:spChg chg="del">
          <ac:chgData name="peccioli davide" userId="S::davide.peccioli@liceonewton.onmicrosoft.com::6c7a0a0e-3f2d-4a40-981f-0141db44d0b1" providerId="AD" clId="Web-{6F6A2FD9-9D7F-4BAB-A6F8-A582C619F598}" dt="2020-11-30T18:31:31.850" v="34"/>
          <ac:spMkLst>
            <pc:docMk/>
            <pc:sldMk cId="1415837720" sldId="268"/>
            <ac:spMk id="2" creationId="{1814BF6C-175E-4843-9F81-F8D52269D651}"/>
          </ac:spMkLst>
        </pc:spChg>
        <pc:spChg chg="add del mod">
          <ac:chgData name="peccioli davide" userId="S::davide.peccioli@liceonewton.onmicrosoft.com::6c7a0a0e-3f2d-4a40-981f-0141db44d0b1" providerId="AD" clId="Web-{6F6A2FD9-9D7F-4BAB-A6F8-A582C619F598}" dt="2020-11-30T18:31:35.272" v="35"/>
          <ac:spMkLst>
            <pc:docMk/>
            <pc:sldMk cId="1415837720" sldId="268"/>
            <ac:spMk id="6" creationId="{89B589D1-CB8C-463F-9898-F2438E03349B}"/>
          </ac:spMkLst>
        </pc:spChg>
      </pc:sldChg>
      <pc:sldChg chg="addSp delSp modSp">
        <pc:chgData name="peccioli davide" userId="S::davide.peccioli@liceonewton.onmicrosoft.com::6c7a0a0e-3f2d-4a40-981f-0141db44d0b1" providerId="AD" clId="Web-{6F6A2FD9-9D7F-4BAB-A6F8-A582C619F598}" dt="2020-11-30T18:31:46.397" v="37"/>
        <pc:sldMkLst>
          <pc:docMk/>
          <pc:sldMk cId="1775807179" sldId="269"/>
        </pc:sldMkLst>
        <pc:spChg chg="del">
          <ac:chgData name="peccioli davide" userId="S::davide.peccioli@liceonewton.onmicrosoft.com::6c7a0a0e-3f2d-4a40-981f-0141db44d0b1" providerId="AD" clId="Web-{6F6A2FD9-9D7F-4BAB-A6F8-A582C619F598}" dt="2020-11-30T18:31:44.803" v="36"/>
          <ac:spMkLst>
            <pc:docMk/>
            <pc:sldMk cId="1775807179" sldId="269"/>
            <ac:spMk id="2" creationId="{1814BF6C-175E-4843-9F81-F8D52269D651}"/>
          </ac:spMkLst>
        </pc:spChg>
        <pc:spChg chg="add del mod">
          <ac:chgData name="peccioli davide" userId="S::davide.peccioli@liceonewton.onmicrosoft.com::6c7a0a0e-3f2d-4a40-981f-0141db44d0b1" providerId="AD" clId="Web-{6F6A2FD9-9D7F-4BAB-A6F8-A582C619F598}" dt="2020-11-30T18:31:46.397" v="37"/>
          <ac:spMkLst>
            <pc:docMk/>
            <pc:sldMk cId="1775807179" sldId="269"/>
            <ac:spMk id="6" creationId="{8CA92A90-B9C4-4BD0-A002-8595C9DB5E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0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4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0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1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1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0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9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2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8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445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3EF77-71DD-4D45-990D-48ED8F1A0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18287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14BF6C-175E-4843-9F81-F8D52269D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Postulato della </a:t>
            </a:r>
            <a:r>
              <a:rPr lang="it-IT" sz="4000" dirty="0" err="1">
                <a:solidFill>
                  <a:srgbClr val="FFFFFF"/>
                </a:solidFill>
              </a:rPr>
              <a:t>liberta’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680AB2-E6A7-4A7F-A481-E5703C71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Critica della ragion pratica</a:t>
            </a:r>
          </a:p>
        </p:txBody>
      </p:sp>
    </p:spTree>
    <p:extLst>
      <p:ext uri="{BB962C8B-B14F-4D97-AF65-F5344CB8AC3E}">
        <p14:creationId xmlns:p14="http://schemas.microsoft.com/office/powerpoint/2010/main" val="4082284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3EF77-71DD-4D45-990D-48ED8F1A0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C2680AB2-E6A7-4A7F-A481-E5703C71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59" y="378412"/>
            <a:ext cx="10965142" cy="484822"/>
          </a:xfrm>
        </p:spPr>
        <p:txBody>
          <a:bodyPr>
            <a:noAutofit/>
          </a:bodyPr>
          <a:lstStyle/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Soluzione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In quanto appartenente al mondo fenomenico,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Dove vige il determinismo,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L’uomo  è soggetto alle sue leggi fisiche.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In quanto appartenente al mondo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Noumenico </a:t>
            </a:r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è sottoposto alla legge morale </a:t>
            </a:r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che può trasgredire.</a:t>
            </a:r>
          </a:p>
        </p:txBody>
      </p:sp>
    </p:spTree>
    <p:extLst>
      <p:ext uri="{BB962C8B-B14F-4D97-AF65-F5344CB8AC3E}">
        <p14:creationId xmlns:p14="http://schemas.microsoft.com/office/powerpoint/2010/main" val="3860351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3EF77-71DD-4D45-990D-48ED8F1A0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C2680AB2-E6A7-4A7F-A481-E5703C71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59" y="378412"/>
            <a:ext cx="10965142" cy="484822"/>
          </a:xfrm>
        </p:spPr>
        <p:txBody>
          <a:bodyPr>
            <a:noAutofit/>
          </a:bodyPr>
          <a:lstStyle/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Il primato della ragion  pratica</a:t>
            </a:r>
          </a:p>
          <a:p>
            <a:pPr algn="ctr"/>
            <a:endParaRPr lang="it-IT" sz="3200" b="1" dirty="0">
              <a:solidFill>
                <a:srgbClr val="FFFFFF">
                  <a:alpha val="75000"/>
                </a:srgbClr>
              </a:solidFill>
            </a:endParaRP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Consiste nel fatto che la ragione ammette, 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Sul piano pratico,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Proposizioni che non potrebbe ammettere 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Sul piano teoretico.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L’interesse pratico è infatti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Preponderante su quello teoretico.</a:t>
            </a:r>
          </a:p>
          <a:p>
            <a:pPr algn="ctr"/>
            <a:endParaRPr lang="it-IT" sz="3200" b="1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20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3EF77-71DD-4D45-990D-48ED8F1A0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C2680AB2-E6A7-4A7F-A481-E5703C71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59" y="378412"/>
            <a:ext cx="10965142" cy="85414"/>
          </a:xfrm>
        </p:spPr>
        <p:txBody>
          <a:bodyPr>
            <a:noAutofit/>
          </a:bodyPr>
          <a:lstStyle/>
          <a:p>
            <a:pPr algn="ctr"/>
            <a:endParaRPr lang="it-IT" sz="3200" dirty="0">
              <a:solidFill>
                <a:srgbClr val="FFFFFF">
                  <a:alpha val="75000"/>
                </a:srgbClr>
              </a:solidFill>
            </a:endParaRP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I postulati kantiani 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Non hanno infatti valore conoscitivo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La ragione speculativa ci porta a credere che Dio esista, 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che l’anima sia immortale,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Ma questa non è una certezza razionale.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Se lo fosse la morale scivolerebbe verso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L’eteronomia</a:t>
            </a:r>
          </a:p>
        </p:txBody>
      </p:sp>
    </p:spTree>
    <p:extLst>
      <p:ext uri="{BB962C8B-B14F-4D97-AF65-F5344CB8AC3E}">
        <p14:creationId xmlns:p14="http://schemas.microsoft.com/office/powerpoint/2010/main" val="141583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3EF77-71DD-4D45-990D-48ED8F1A0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C2680AB2-E6A7-4A7F-A481-E5703C71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59" y="378412"/>
            <a:ext cx="10965142" cy="85414"/>
          </a:xfrm>
        </p:spPr>
        <p:txBody>
          <a:bodyPr>
            <a:noAutofit/>
          </a:bodyPr>
          <a:lstStyle/>
          <a:p>
            <a:pPr algn="ctr"/>
            <a:endParaRPr lang="it-IT" sz="3200" dirty="0">
              <a:solidFill>
                <a:srgbClr val="FFFFFF">
                  <a:alpha val="75000"/>
                </a:srgbClr>
              </a:solidFill>
            </a:endParaRP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I postulati kantiani 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Non hanno infatti valore conoscitivo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La ragione speculativa ci porta a credere che Dio esista, 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che l’anima sia immortale,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Ma questa non è una certezza razionale.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Se lo fosse la morale scivolerebbe verso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L’eteronomia</a:t>
            </a:r>
          </a:p>
        </p:txBody>
      </p:sp>
    </p:spTree>
    <p:extLst>
      <p:ext uri="{BB962C8B-B14F-4D97-AF65-F5344CB8AC3E}">
        <p14:creationId xmlns:p14="http://schemas.microsoft.com/office/powerpoint/2010/main" val="1775807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3EF77-71DD-4D45-990D-48ED8F1A0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814BF6C-175E-4843-9F81-F8D52269D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’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680AB2-E6A7-4A7F-A481-E5703C71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59" y="378412"/>
            <a:ext cx="10965142" cy="628753"/>
          </a:xfrm>
        </p:spPr>
        <p:txBody>
          <a:bodyPr>
            <a:noAutofit/>
          </a:bodyPr>
          <a:lstStyle/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Morale   e   religione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Non sono dunque le verità religiose a fondare 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Ma viceversa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Dio non sta all’inizio della vita morale,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Ma alla fine.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Ecco perché non sono le verità religiose a fondare la morale,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Ma la morale a fondare le </a:t>
            </a:r>
            <a:r>
              <a:rPr lang="it-IT" sz="3200">
                <a:solidFill>
                  <a:srgbClr val="FFFFFF">
                    <a:alpha val="75000"/>
                  </a:srgbClr>
                </a:solidFill>
              </a:rPr>
              <a:t>verità religiose.</a:t>
            </a:r>
            <a:endParaRPr lang="it-IT" sz="3200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7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3EF77-71DD-4D45-990D-48ED8F1A0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4543" y="10"/>
            <a:ext cx="12191980" cy="6857990"/>
          </a:xfrm>
          <a:prstGeom prst="rect">
            <a:avLst/>
          </a:prstGeom>
        </p:spPr>
      </p:pic>
      <p:sp>
        <p:nvSpPr>
          <p:cNvPr id="11" name="Sottotitolo 2">
            <a:extLst>
              <a:ext uri="{FF2B5EF4-FFF2-40B4-BE49-F238E27FC236}">
                <a16:creationId xmlns:a16="http://schemas.microsoft.com/office/drawing/2014/main" id="{116392EC-FA3F-4896-BED1-21BE6157E1E7}"/>
              </a:ext>
            </a:extLst>
          </p:cNvPr>
          <p:cNvSpPr>
            <a:spLocks noGrp="1"/>
          </p:cNvSpPr>
          <p:nvPr/>
        </p:nvSpPr>
        <p:spPr>
          <a:xfrm>
            <a:off x="371059" y="378412"/>
            <a:ext cx="10965142" cy="484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La libertà  è condizione dell’etica</a:t>
            </a:r>
          </a:p>
          <a:p>
            <a:endParaRPr lang="it-IT" sz="3200" b="1" dirty="0">
              <a:solidFill>
                <a:srgbClr val="FFFFFF">
                  <a:alpha val="75000"/>
                </a:srgbClr>
              </a:solidFill>
            </a:endParaRP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L’etica</a:t>
            </a:r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, 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nel momento in cui prescrive il dovere  presuppone  che si possa agire o meno 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in conformità ad esso.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Se c’è legge morale, che prescrive il dovere,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Deve per forza esserci la libertà</a:t>
            </a:r>
          </a:p>
        </p:txBody>
      </p:sp>
    </p:spTree>
    <p:extLst>
      <p:ext uri="{BB962C8B-B14F-4D97-AF65-F5344CB8AC3E}">
        <p14:creationId xmlns:p14="http://schemas.microsoft.com/office/powerpoint/2010/main" val="825611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3EF77-71DD-4D45-990D-48ED8F1A0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C2680AB2-E6A7-4A7F-A481-E5703C71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59" y="378412"/>
            <a:ext cx="10965142" cy="484822"/>
          </a:xfrm>
        </p:spPr>
        <p:txBody>
          <a:bodyPr>
            <a:noAutofit/>
          </a:bodyPr>
          <a:lstStyle/>
          <a:p>
            <a:pPr algn="ctr"/>
            <a:endParaRPr lang="it-IT" sz="3200" b="1" dirty="0">
              <a:solidFill>
                <a:srgbClr val="FFFFFF">
                  <a:alpha val="75000"/>
                </a:srgbClr>
              </a:solidFill>
            </a:endParaRP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Solo grazie alla legge morale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 l’uomo scopre di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 essere libero 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e potersi sottrarre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Al meccanicismo delle inclinazioni sensibili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Devi, dunque puoi.</a:t>
            </a:r>
          </a:p>
        </p:txBody>
      </p:sp>
    </p:spTree>
    <p:extLst>
      <p:ext uri="{BB962C8B-B14F-4D97-AF65-F5344CB8AC3E}">
        <p14:creationId xmlns:p14="http://schemas.microsoft.com/office/powerpoint/2010/main" val="1782995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3EF77-71DD-4D45-990D-48ED8F1A0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C2680AB2-E6A7-4A7F-A481-E5703C71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59" y="378412"/>
            <a:ext cx="10965142" cy="484822"/>
          </a:xfrm>
        </p:spPr>
        <p:txBody>
          <a:bodyPr>
            <a:noAutofit/>
          </a:bodyPr>
          <a:lstStyle/>
          <a:p>
            <a:pPr algn="ctr"/>
            <a:endParaRPr lang="it-IT" sz="3200" b="1" dirty="0">
              <a:solidFill>
                <a:srgbClr val="FFFFFF">
                  <a:alpha val="75000"/>
                </a:srgbClr>
              </a:solidFill>
            </a:endParaRPr>
          </a:p>
          <a:p>
            <a:pPr algn="ctr"/>
            <a:endParaRPr lang="it-IT" sz="3200" b="1" dirty="0">
              <a:solidFill>
                <a:srgbClr val="FFFFFF">
                  <a:alpha val="75000"/>
                </a:srgbClr>
              </a:solidFill>
            </a:endParaRP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L’uomo dunque sa di avere  la libertà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Ne è consapevole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(Anche se non  sa cosa sia la libertà)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Questo è il </a:t>
            </a:r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postulato 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della libertà</a:t>
            </a:r>
          </a:p>
        </p:txBody>
      </p:sp>
    </p:spTree>
    <p:extLst>
      <p:ext uri="{BB962C8B-B14F-4D97-AF65-F5344CB8AC3E}">
        <p14:creationId xmlns:p14="http://schemas.microsoft.com/office/powerpoint/2010/main" val="1429225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3EF77-71DD-4D45-990D-48ED8F1A0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C2680AB2-E6A7-4A7F-A481-E5703C71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59" y="378412"/>
            <a:ext cx="10965142" cy="484822"/>
          </a:xfrm>
        </p:spPr>
        <p:txBody>
          <a:bodyPr>
            <a:noAutofit/>
          </a:bodyPr>
          <a:lstStyle/>
          <a:p>
            <a:pPr algn="ctr"/>
            <a:endParaRPr lang="it-IT" sz="3200" b="1" dirty="0">
              <a:solidFill>
                <a:srgbClr val="FFFFFF">
                  <a:alpha val="75000"/>
                </a:srgbClr>
              </a:solidFill>
            </a:endParaRP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Nel caso dell’immortalità dell’anima e di dio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Invece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Noi non possiamo sostenere  con sicurezza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Né che ci siano,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Né cosa siano.</a:t>
            </a:r>
          </a:p>
          <a:p>
            <a:pPr algn="ctr"/>
            <a:endParaRPr lang="it-IT" sz="3200" b="1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97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3EF77-71DD-4D45-990D-48ED8F1A0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C2680AB2-E6A7-4A7F-A481-E5703C71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59" y="378412"/>
            <a:ext cx="10965142" cy="45719"/>
          </a:xfrm>
        </p:spPr>
        <p:txBody>
          <a:bodyPr>
            <a:noAutofit/>
          </a:bodyPr>
          <a:lstStyle/>
          <a:p>
            <a:pPr algn="ctr"/>
            <a:endParaRPr lang="it-IT" sz="3200" b="1" dirty="0">
              <a:solidFill>
                <a:srgbClr val="FFFFFF">
                  <a:alpha val="75000"/>
                </a:srgbClr>
              </a:solidFill>
            </a:endParaRPr>
          </a:p>
          <a:p>
            <a:pPr algn="ctr"/>
            <a:r>
              <a:rPr lang="it-IT" sz="2800" b="1" dirty="0">
                <a:solidFill>
                  <a:srgbClr val="FFFFFF">
                    <a:alpha val="75000"/>
                  </a:srgbClr>
                </a:solidFill>
              </a:rPr>
              <a:t>I postulati  morali sono proposizioni non dimostrabili </a:t>
            </a:r>
          </a:p>
          <a:p>
            <a:pPr algn="ctr"/>
            <a:r>
              <a:rPr lang="it-IT" sz="2800" b="1" dirty="0">
                <a:solidFill>
                  <a:srgbClr val="FFFFFF">
                    <a:alpha val="75000"/>
                  </a:srgbClr>
                </a:solidFill>
              </a:rPr>
              <a:t>Che ineriscono alla legge morale </a:t>
            </a:r>
          </a:p>
          <a:p>
            <a:pPr algn="ctr"/>
            <a:r>
              <a:rPr lang="it-IT" sz="2800" b="1" dirty="0">
                <a:solidFill>
                  <a:srgbClr val="FFFFFF">
                    <a:alpha val="75000"/>
                  </a:srgbClr>
                </a:solidFill>
              </a:rPr>
              <a:t>Come condizione della sua stessa </a:t>
            </a:r>
          </a:p>
          <a:p>
            <a:pPr algn="ctr"/>
            <a:r>
              <a:rPr lang="it-IT" sz="2800" b="1" dirty="0">
                <a:solidFill>
                  <a:srgbClr val="FFFFFF">
                    <a:alpha val="75000"/>
                  </a:srgbClr>
                </a:solidFill>
              </a:rPr>
              <a:t>Esistenza e pensabilità.</a:t>
            </a:r>
          </a:p>
          <a:p>
            <a:pPr algn="ctr"/>
            <a:r>
              <a:rPr lang="it-IT" sz="2800" b="1" dirty="0">
                <a:solidFill>
                  <a:srgbClr val="FFFFFF">
                    <a:alpha val="75000"/>
                  </a:srgbClr>
                </a:solidFill>
              </a:rPr>
              <a:t> in pratica sono</a:t>
            </a:r>
          </a:p>
          <a:p>
            <a:pPr algn="ctr"/>
            <a:r>
              <a:rPr lang="it-IT" sz="2800" b="1" i="1" dirty="0">
                <a:solidFill>
                  <a:srgbClr val="FFFFFF">
                    <a:alpha val="75000"/>
                  </a:srgbClr>
                </a:solidFill>
              </a:rPr>
              <a:t>Presupposizioni non dimostrabili,</a:t>
            </a:r>
          </a:p>
          <a:p>
            <a:pPr algn="ctr"/>
            <a:r>
              <a:rPr lang="it-IT" sz="2800" b="1" i="1" dirty="0">
                <a:solidFill>
                  <a:srgbClr val="FFFFFF">
                    <a:alpha val="75000"/>
                  </a:srgbClr>
                </a:solidFill>
              </a:rPr>
              <a:t>Che vengono  ammesse per rendere possibile la realtà della morale stessa</a:t>
            </a:r>
          </a:p>
        </p:txBody>
      </p:sp>
    </p:spTree>
    <p:extLst>
      <p:ext uri="{BB962C8B-B14F-4D97-AF65-F5344CB8AC3E}">
        <p14:creationId xmlns:p14="http://schemas.microsoft.com/office/powerpoint/2010/main" val="150279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3EF77-71DD-4D45-990D-48ED8F1A0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C2680AB2-E6A7-4A7F-A481-E5703C71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59" y="378412"/>
            <a:ext cx="10965142" cy="484822"/>
          </a:xfrm>
        </p:spPr>
        <p:txBody>
          <a:bodyPr>
            <a:noAutofit/>
          </a:bodyPr>
          <a:lstStyle/>
          <a:p>
            <a:pPr algn="ctr"/>
            <a:endParaRPr lang="it-IT" sz="3200" b="1" dirty="0">
              <a:solidFill>
                <a:srgbClr val="FFFFFF">
                  <a:alpha val="75000"/>
                </a:srgbClr>
              </a:solidFill>
            </a:endParaRPr>
          </a:p>
          <a:p>
            <a:pPr algn="ctr"/>
            <a:endParaRPr lang="it-IT" sz="3200" b="1" dirty="0">
              <a:solidFill>
                <a:srgbClr val="FFFFFF">
                  <a:alpha val="75000"/>
                </a:srgb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6EFD33E-2D24-45B1-AC37-96C5C5BC4AB2}"/>
              </a:ext>
            </a:extLst>
          </p:cNvPr>
          <p:cNvSpPr/>
          <p:nvPr/>
        </p:nvSpPr>
        <p:spPr>
          <a:xfrm>
            <a:off x="1007166" y="742121"/>
            <a:ext cx="10177668" cy="5049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/>
              <a:t>Ecco perché quello della libertà</a:t>
            </a:r>
          </a:p>
          <a:p>
            <a:pPr algn="ctr"/>
            <a:r>
              <a:rPr lang="it-IT" sz="3600" dirty="0"/>
              <a:t>È un postulato diverso dagli altri due </a:t>
            </a:r>
          </a:p>
          <a:p>
            <a:pPr algn="ctr"/>
            <a:r>
              <a:rPr lang="it-IT" sz="3600" dirty="0"/>
              <a:t>che sono postulati </a:t>
            </a:r>
            <a:r>
              <a:rPr lang="it-IT" sz="3600" b="1" dirty="0"/>
              <a:t>in senso forte</a:t>
            </a:r>
          </a:p>
        </p:txBody>
      </p:sp>
    </p:spTree>
    <p:extLst>
      <p:ext uri="{BB962C8B-B14F-4D97-AF65-F5344CB8AC3E}">
        <p14:creationId xmlns:p14="http://schemas.microsoft.com/office/powerpoint/2010/main" val="3063094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3EF77-71DD-4D45-990D-48ED8F1A0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C2680AB2-E6A7-4A7F-A481-E5703C71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59" y="378412"/>
            <a:ext cx="10965142" cy="484822"/>
          </a:xfrm>
        </p:spPr>
        <p:txBody>
          <a:bodyPr>
            <a:noAutofit/>
          </a:bodyPr>
          <a:lstStyle/>
          <a:p>
            <a:pPr algn="ctr"/>
            <a:endParaRPr lang="it-IT" sz="3200" b="1" dirty="0">
              <a:solidFill>
                <a:srgbClr val="FFFFFF">
                  <a:alpha val="75000"/>
                </a:srgbClr>
              </a:solidFill>
            </a:endParaRP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Perché dunque </a:t>
            </a:r>
            <a:r>
              <a:rPr lang="it-IT" sz="3200" dirty="0" err="1">
                <a:solidFill>
                  <a:srgbClr val="FFFFFF">
                    <a:alpha val="75000"/>
                  </a:srgbClr>
                </a:solidFill>
              </a:rPr>
              <a:t>kant</a:t>
            </a:r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 considera anche 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la </a:t>
            </a:r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libertà Come postulato</a:t>
            </a:r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?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Poiché il mondo dell’esperienza si regge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Sul rapporto causa-effetto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Ma l’uomo a volte compie azioni che avrebbe potuto non compiere.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È evidente dunque che la libertà esiste </a:t>
            </a:r>
          </a:p>
        </p:txBody>
      </p:sp>
    </p:spTree>
    <p:extLst>
      <p:ext uri="{BB962C8B-B14F-4D97-AF65-F5344CB8AC3E}">
        <p14:creationId xmlns:p14="http://schemas.microsoft.com/office/powerpoint/2010/main" val="1637112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3EF77-71DD-4D45-990D-48ED8F1A0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C2680AB2-E6A7-4A7F-A481-E5703C71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59" y="378412"/>
            <a:ext cx="10965142" cy="484822"/>
          </a:xfrm>
        </p:spPr>
        <p:txBody>
          <a:bodyPr>
            <a:noAutofit/>
          </a:bodyPr>
          <a:lstStyle/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Aporia della libertà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L’aporia è un problema le cui possibilità di soluzione risultano annullate in partenza</a:t>
            </a:r>
          </a:p>
          <a:p>
            <a:pPr algn="ctr"/>
            <a:r>
              <a:rPr lang="it-IT" sz="3200" dirty="0">
                <a:solidFill>
                  <a:srgbClr val="FFFFFF">
                    <a:alpha val="75000"/>
                  </a:srgbClr>
                </a:solidFill>
              </a:rPr>
              <a:t>Dalla contraddizione.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dunque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Come può un’azione essere determinata IN QUANTO accadimento del mondo sensibile 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e nello stesso tempo libera </a:t>
            </a:r>
          </a:p>
          <a:p>
            <a:pPr algn="ctr"/>
            <a:r>
              <a:rPr lang="it-IT" sz="3200" b="1" dirty="0">
                <a:solidFill>
                  <a:srgbClr val="FFFFFF">
                    <a:alpha val="75000"/>
                  </a:srgbClr>
                </a:solidFill>
              </a:rPr>
              <a:t>in quanto atto morale?</a:t>
            </a:r>
          </a:p>
        </p:txBody>
      </p:sp>
    </p:spTree>
    <p:extLst>
      <p:ext uri="{BB962C8B-B14F-4D97-AF65-F5344CB8AC3E}">
        <p14:creationId xmlns:p14="http://schemas.microsoft.com/office/powerpoint/2010/main" val="1493064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3D3122"/>
      </a:dk2>
      <a:lt2>
        <a:srgbClr val="E7E2E8"/>
      </a:lt2>
      <a:accent1>
        <a:srgbClr val="5CB346"/>
      </a:accent1>
      <a:accent2>
        <a:srgbClr val="83B03A"/>
      </a:accent2>
      <a:accent3>
        <a:srgbClr val="A8A442"/>
      </a:accent3>
      <a:accent4>
        <a:srgbClr val="B17C3B"/>
      </a:accent4>
      <a:accent5>
        <a:srgbClr val="C35C4D"/>
      </a:accent5>
      <a:accent6>
        <a:srgbClr val="B13B5D"/>
      </a:accent6>
      <a:hlink>
        <a:srgbClr val="BF653F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FA2159C630384E9012BEDE17323839" ma:contentTypeVersion="2" ma:contentTypeDescription="Creare un nuovo documento." ma:contentTypeScope="" ma:versionID="8841c1e08d56748135020cd80e47356e">
  <xsd:schema xmlns:xsd="http://www.w3.org/2001/XMLSchema" xmlns:xs="http://www.w3.org/2001/XMLSchema" xmlns:p="http://schemas.microsoft.com/office/2006/metadata/properties" xmlns:ns2="e6fd4e55-f316-459d-8995-127a39b1b18e" targetNamespace="http://schemas.microsoft.com/office/2006/metadata/properties" ma:root="true" ma:fieldsID="7aedacc828867cb6bfe07a6def63ca83" ns2:_="">
    <xsd:import namespace="e6fd4e55-f316-459d-8995-127a39b1b1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d4e55-f316-459d-8995-127a39b1b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9F81F2-9670-4EF6-9E4F-98BAA893C8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C26BBC-C6E7-450D-B392-547E29DC8D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fd4e55-f316-459d-8995-127a39b1b1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2E658E-BE0E-41CE-97B0-D3578DCB095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471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DividendVTI</vt:lpstr>
      <vt:lpstr>Postulato della liberta’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Postulato della liberta’</dc:title>
  <dc:creator>Marinella Pirastru</dc:creator>
  <cp:lastModifiedBy>Marinella Pirastru</cp:lastModifiedBy>
  <cp:revision>49</cp:revision>
  <dcterms:created xsi:type="dcterms:W3CDTF">2020-11-23T14:34:36Z</dcterms:created>
  <dcterms:modified xsi:type="dcterms:W3CDTF">2020-11-30T18:31:50Z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0x0101007FFA2159C630384E9012BEDE17323839</vt:lpwstr>
  </property>
</Properties>
</file>