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24"/>
  </p:notesMasterIdLst>
  <p:sldIdLst>
    <p:sldId id="256" r:id="rId2"/>
    <p:sldId id="257" r:id="rId3"/>
    <p:sldId id="274" r:id="rId4"/>
    <p:sldId id="259" r:id="rId5"/>
    <p:sldId id="270" r:id="rId6"/>
    <p:sldId id="261" r:id="rId7"/>
    <p:sldId id="262" r:id="rId8"/>
    <p:sldId id="264" r:id="rId9"/>
    <p:sldId id="263" r:id="rId10"/>
    <p:sldId id="269" r:id="rId11"/>
    <p:sldId id="271" r:id="rId12"/>
    <p:sldId id="272" r:id="rId13"/>
    <p:sldId id="273" r:id="rId14"/>
    <p:sldId id="265" r:id="rId15"/>
    <p:sldId id="267" r:id="rId16"/>
    <p:sldId id="268" r:id="rId17"/>
    <p:sldId id="275" r:id="rId18"/>
    <p:sldId id="276" r:id="rId19"/>
    <p:sldId id="278" r:id="rId20"/>
    <p:sldId id="277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AAD"/>
    <a:srgbClr val="FB2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4" dt="2020-12-08T10:29:08.329"/>
    <p1510:client id="{7F3F7680-234E-CD4C-A77F-FB9C4A888164}" v="30" dt="2020-12-09T09:26:18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Mauro" userId="3bd90b72-36ac-43c9-812b-3f747468e470" providerId="ADAL" clId="{7F3F7680-234E-CD4C-A77F-FB9C4A888164}"/>
    <pc:docChg chg="undo custSel mod addSld delSld modSld sldOrd">
      <pc:chgData name="Andrea Mauro" userId="3bd90b72-36ac-43c9-812b-3f747468e470" providerId="ADAL" clId="{7F3F7680-234E-CD4C-A77F-FB9C4A888164}" dt="2020-12-09T09:26:18.018" v="4396" actId="20577"/>
      <pc:docMkLst>
        <pc:docMk/>
      </pc:docMkLst>
      <pc:sldChg chg="addSp delSp modSp mod setBg setClrOvrMap delDesignElem">
        <pc:chgData name="Andrea Mauro" userId="3bd90b72-36ac-43c9-812b-3f747468e470" providerId="ADAL" clId="{7F3F7680-234E-CD4C-A77F-FB9C4A888164}" dt="2020-11-25T09:13:20.592" v="2549"/>
        <pc:sldMkLst>
          <pc:docMk/>
          <pc:sldMk cId="3753499852" sldId="256"/>
        </pc:sldMkLst>
        <pc:spChg chg="mod">
          <ac:chgData name="Andrea Mauro" userId="3bd90b72-36ac-43c9-812b-3f747468e470" providerId="ADAL" clId="{7F3F7680-234E-CD4C-A77F-FB9C4A888164}" dt="2020-11-25T08:26:15.503" v="17" actId="26606"/>
          <ac:spMkLst>
            <pc:docMk/>
            <pc:sldMk cId="3753499852" sldId="256"/>
            <ac:spMk id="2" creationId="{C7857EEE-7989-7B4B-8BB5-5677EAC65477}"/>
          </ac:spMkLst>
        </pc:spChg>
        <pc:spChg chg="mod">
          <ac:chgData name="Andrea Mauro" userId="3bd90b72-36ac-43c9-812b-3f747468e470" providerId="ADAL" clId="{7F3F7680-234E-CD4C-A77F-FB9C4A888164}" dt="2020-11-25T08:26:15.503" v="17" actId="26606"/>
          <ac:spMkLst>
            <pc:docMk/>
            <pc:sldMk cId="3753499852" sldId="256"/>
            <ac:spMk id="3" creationId="{D5285386-574A-CD4E-970A-E46495D543E9}"/>
          </ac:spMkLst>
        </pc:spChg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3753499852" sldId="256"/>
            <ac:spMk id="5" creationId="{8F7CEFCA-4361-9B4B-89AE-43BFBA77555A}"/>
          </ac:spMkLst>
        </pc:spChg>
        <pc:spChg chg="add del">
          <ac:chgData name="Andrea Mauro" userId="3bd90b72-36ac-43c9-812b-3f747468e470" providerId="ADAL" clId="{7F3F7680-234E-CD4C-A77F-FB9C4A888164}" dt="2020-11-25T08:26:00.319" v="15" actId="26606"/>
          <ac:spMkLst>
            <pc:docMk/>
            <pc:sldMk cId="3753499852" sldId="256"/>
            <ac:spMk id="6" creationId="{B8D726A5-7900-41B4-8D49-49B4A2010E7C}"/>
          </ac:spMkLst>
        </pc:spChg>
        <pc:spChg chg="del">
          <ac:chgData name="Andrea Mauro" userId="3bd90b72-36ac-43c9-812b-3f747468e470" providerId="ADAL" clId="{7F3F7680-234E-CD4C-A77F-FB9C4A888164}" dt="2020-11-25T08:25:53.576" v="13"/>
          <ac:spMkLst>
            <pc:docMk/>
            <pc:sldMk cId="3753499852" sldId="256"/>
            <ac:spMk id="9" creationId="{1DB043B4-68C6-45B9-82AC-A5800EADB8DB}"/>
          </ac:spMkLst>
        </pc:spChg>
        <pc:spChg chg="add del">
          <ac:chgData name="Andrea Mauro" userId="3bd90b72-36ac-43c9-812b-3f747468e470" providerId="ADAL" clId="{7F3F7680-234E-CD4C-A77F-FB9C4A888164}" dt="2020-11-25T08:26:15.503" v="17" actId="26606"/>
          <ac:spMkLst>
            <pc:docMk/>
            <pc:sldMk cId="3753499852" sldId="256"/>
            <ac:spMk id="10" creationId="{2FDF0794-1B86-42B2-B8C7-F60123E638ED}"/>
          </ac:spMkLst>
        </pc:spChg>
        <pc:spChg chg="add del">
          <ac:chgData name="Andrea Mauro" userId="3bd90b72-36ac-43c9-812b-3f747468e470" providerId="ADAL" clId="{7F3F7680-234E-CD4C-A77F-FB9C4A888164}" dt="2020-11-25T08:26:15.503" v="17" actId="26606"/>
          <ac:spMkLst>
            <pc:docMk/>
            <pc:sldMk cId="3753499852" sldId="256"/>
            <ac:spMk id="14" creationId="{EAA48FC5-3C83-4F1B-BC33-DF0B588F8317}"/>
          </ac:spMkLst>
        </pc:spChg>
        <pc:spChg chg="del">
          <ac:chgData name="Andrea Mauro" userId="3bd90b72-36ac-43c9-812b-3f747468e470" providerId="ADAL" clId="{7F3F7680-234E-CD4C-A77F-FB9C4A888164}" dt="2020-11-25T08:25:53.576" v="13"/>
          <ac:spMkLst>
            <pc:docMk/>
            <pc:sldMk cId="3753499852" sldId="256"/>
            <ac:spMk id="15" creationId="{41AC6C06-99FE-4BA1-BC82-8406A424CD67}"/>
          </ac:spMkLst>
        </pc:spChg>
        <pc:spChg chg="del">
          <ac:chgData name="Andrea Mauro" userId="3bd90b72-36ac-43c9-812b-3f747468e470" providerId="ADAL" clId="{7F3F7680-234E-CD4C-A77F-FB9C4A888164}" dt="2020-11-25T08:25:53.576" v="13"/>
          <ac:spMkLst>
            <pc:docMk/>
            <pc:sldMk cId="3753499852" sldId="256"/>
            <ac:spMk id="17" creationId="{7AEC842D-C905-4DEA-B1C3-CA51995C572A}"/>
          </ac:spMkLst>
        </pc:spChg>
        <pc:spChg chg="add">
          <ac:chgData name="Andrea Mauro" userId="3bd90b72-36ac-43c9-812b-3f747468e470" providerId="ADAL" clId="{7F3F7680-234E-CD4C-A77F-FB9C4A888164}" dt="2020-11-25T08:26:15.503" v="17" actId="26606"/>
          <ac:spMkLst>
            <pc:docMk/>
            <pc:sldMk cId="3753499852" sldId="256"/>
            <ac:spMk id="21" creationId="{42DD0C21-8FEE-4C18-8789-CC8ABE206FE6}"/>
          </ac:spMkLst>
        </pc:spChg>
        <pc:spChg chg="add">
          <ac:chgData name="Andrea Mauro" userId="3bd90b72-36ac-43c9-812b-3f747468e470" providerId="ADAL" clId="{7F3F7680-234E-CD4C-A77F-FB9C4A888164}" dt="2020-11-25T08:26:15.503" v="17" actId="26606"/>
          <ac:spMkLst>
            <pc:docMk/>
            <pc:sldMk cId="3753499852" sldId="256"/>
            <ac:spMk id="23" creationId="{A4B51757-7607-4CEA-A0EE-3C5BDC2C1CFB}"/>
          </ac:spMkLst>
        </pc:spChg>
        <pc:grpChg chg="del">
          <ac:chgData name="Andrea Mauro" userId="3bd90b72-36ac-43c9-812b-3f747468e470" providerId="ADAL" clId="{7F3F7680-234E-CD4C-A77F-FB9C4A888164}" dt="2020-11-25T08:25:53.576" v="13"/>
          <ac:grpSpMkLst>
            <pc:docMk/>
            <pc:sldMk cId="3753499852" sldId="256"/>
            <ac:grpSpMk id="11" creationId="{4592A8CB-0B0A-43A5-86F4-712B0C469671}"/>
          </ac:grpSpMkLst>
        </pc:grpChg>
        <pc:picChg chg="mod ord">
          <ac:chgData name="Andrea Mauro" userId="3bd90b72-36ac-43c9-812b-3f747468e470" providerId="ADAL" clId="{7F3F7680-234E-CD4C-A77F-FB9C4A888164}" dt="2020-11-25T08:27:35.427" v="22" actId="1076"/>
          <ac:picMkLst>
            <pc:docMk/>
            <pc:sldMk cId="3753499852" sldId="256"/>
            <ac:picMk id="4" creationId="{9FA09FE4-71D3-4546-B1F2-1316A18889B4}"/>
          </ac:picMkLst>
        </pc:picChg>
        <pc:cxnChg chg="add del">
          <ac:chgData name="Andrea Mauro" userId="3bd90b72-36ac-43c9-812b-3f747468e470" providerId="ADAL" clId="{7F3F7680-234E-CD4C-A77F-FB9C4A888164}" dt="2020-11-25T08:26:00.319" v="15" actId="26606"/>
          <ac:cxnSpMkLst>
            <pc:docMk/>
            <pc:sldMk cId="3753499852" sldId="256"/>
            <ac:cxnSpMk id="7" creationId="{46E49661-E258-450C-8150-A91A6B30D1CD}"/>
          </ac:cxnSpMkLst>
        </pc:cxnChg>
        <pc:cxnChg chg="add del">
          <ac:chgData name="Andrea Mauro" userId="3bd90b72-36ac-43c9-812b-3f747468e470" providerId="ADAL" clId="{7F3F7680-234E-CD4C-A77F-FB9C4A888164}" dt="2020-11-25T08:26:15.503" v="17" actId="26606"/>
          <ac:cxnSpMkLst>
            <pc:docMk/>
            <pc:sldMk cId="3753499852" sldId="256"/>
            <ac:cxnSpMk id="16" creationId="{62F01714-1A39-4194-BD47-8A9960C59985}"/>
          </ac:cxnSpMkLst>
        </pc:cxnChg>
        <pc:cxnChg chg="add">
          <ac:chgData name="Andrea Mauro" userId="3bd90b72-36ac-43c9-812b-3f747468e470" providerId="ADAL" clId="{7F3F7680-234E-CD4C-A77F-FB9C4A888164}" dt="2020-11-25T08:26:15.503" v="17" actId="26606"/>
          <ac:cxnSpMkLst>
            <pc:docMk/>
            <pc:sldMk cId="3753499852" sldId="256"/>
            <ac:cxnSpMk id="25" creationId="{FEF39256-F095-41C8-8707-6C1A665E8F2F}"/>
          </ac:cxnSpMkLst>
        </pc:cxnChg>
      </pc:sldChg>
      <pc:sldChg chg="addSp delSp modSp mod setBg">
        <pc:chgData name="Andrea Mauro" userId="3bd90b72-36ac-43c9-812b-3f747468e470" providerId="ADAL" clId="{7F3F7680-234E-CD4C-A77F-FB9C4A888164}" dt="2020-11-25T09:35:21.903" v="3162"/>
        <pc:sldMkLst>
          <pc:docMk/>
          <pc:sldMk cId="713775883" sldId="257"/>
        </pc:sldMkLst>
        <pc:spChg chg="mod">
          <ac:chgData name="Andrea Mauro" userId="3bd90b72-36ac-43c9-812b-3f747468e470" providerId="ADAL" clId="{7F3F7680-234E-CD4C-A77F-FB9C4A888164}" dt="2020-11-25T08:31:46.667" v="163" actId="26606"/>
          <ac:spMkLst>
            <pc:docMk/>
            <pc:sldMk cId="713775883" sldId="257"/>
            <ac:spMk id="2" creationId="{1085B127-3CC5-B74E-9C2A-246B43650757}"/>
          </ac:spMkLst>
        </pc:spChg>
        <pc:spChg chg="add del mod">
          <ac:chgData name="Andrea Mauro" userId="3bd90b72-36ac-43c9-812b-3f747468e470" providerId="ADAL" clId="{7F3F7680-234E-CD4C-A77F-FB9C4A888164}" dt="2020-11-25T08:31:46.667" v="163" actId="26606"/>
          <ac:spMkLst>
            <pc:docMk/>
            <pc:sldMk cId="713775883" sldId="257"/>
            <ac:spMk id="3" creationId="{C8DEF6AB-AE2B-FE4A-8FA1-BCCC08A56382}"/>
          </ac:spMkLst>
        </pc:spChg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713775883" sldId="257"/>
            <ac:spMk id="4" creationId="{CACD3C83-E3D1-D74B-B7B5-F6A60F21FF93}"/>
          </ac:spMkLst>
        </pc:spChg>
        <pc:spChg chg="add">
          <ac:chgData name="Andrea Mauro" userId="3bd90b72-36ac-43c9-812b-3f747468e470" providerId="ADAL" clId="{7F3F7680-234E-CD4C-A77F-FB9C4A888164}" dt="2020-11-25T08:31:46.667" v="163" actId="26606"/>
          <ac:spMkLst>
            <pc:docMk/>
            <pc:sldMk cId="713775883" sldId="257"/>
            <ac:spMk id="9" creationId="{90AAC386-A18D-4525-AD1B-4D227ED34C84}"/>
          </ac:spMkLst>
        </pc:spChg>
        <pc:graphicFrameChg chg="add del">
          <ac:chgData name="Andrea Mauro" userId="3bd90b72-36ac-43c9-812b-3f747468e470" providerId="ADAL" clId="{7F3F7680-234E-CD4C-A77F-FB9C4A888164}" dt="2020-11-25T08:31:44.301" v="160" actId="26606"/>
          <ac:graphicFrameMkLst>
            <pc:docMk/>
            <pc:sldMk cId="713775883" sldId="257"/>
            <ac:graphicFrameMk id="5" creationId="{08662498-A412-46F6-B4FC-E93600E43EA4}"/>
          </ac:graphicFrameMkLst>
        </pc:graphicFrameChg>
        <pc:graphicFrameChg chg="add del">
          <ac:chgData name="Andrea Mauro" userId="3bd90b72-36ac-43c9-812b-3f747468e470" providerId="ADAL" clId="{7F3F7680-234E-CD4C-A77F-FB9C4A888164}" dt="2020-11-25T08:31:46.639" v="162" actId="26606"/>
          <ac:graphicFrameMkLst>
            <pc:docMk/>
            <pc:sldMk cId="713775883" sldId="257"/>
            <ac:graphicFrameMk id="7" creationId="{D0203145-D814-41BB-97F1-41DC19556E73}"/>
          </ac:graphicFrameMkLst>
        </pc:graphicFrameChg>
        <pc:graphicFrameChg chg="add mod">
          <ac:chgData name="Andrea Mauro" userId="3bd90b72-36ac-43c9-812b-3f747468e470" providerId="ADAL" clId="{7F3F7680-234E-CD4C-A77F-FB9C4A888164}" dt="2020-11-25T09:35:21.903" v="3162"/>
          <ac:graphicFrameMkLst>
            <pc:docMk/>
            <pc:sldMk cId="713775883" sldId="257"/>
            <ac:graphicFrameMk id="10" creationId="{ED3C9D5D-5499-4FE9-9D5C-09C606F9B95A}"/>
          </ac:graphicFrameMkLst>
        </pc:graphicFrameChg>
        <pc:cxnChg chg="add">
          <ac:chgData name="Andrea Mauro" userId="3bd90b72-36ac-43c9-812b-3f747468e470" providerId="ADAL" clId="{7F3F7680-234E-CD4C-A77F-FB9C4A888164}" dt="2020-11-25T08:31:46.667" v="163" actId="26606"/>
          <ac:cxnSpMkLst>
            <pc:docMk/>
            <pc:sldMk cId="713775883" sldId="257"/>
            <ac:cxnSpMk id="11" creationId="{C34C4AD0-FE94-4E84-ACA6-CC5BF1A11822}"/>
          </ac:cxnSpMkLst>
        </pc:cxnChg>
      </pc:sldChg>
      <pc:sldChg chg="addSp delSp modSp new del mod">
        <pc:chgData name="Andrea Mauro" userId="3bd90b72-36ac-43c9-812b-3f747468e470" providerId="ADAL" clId="{7F3F7680-234E-CD4C-A77F-FB9C4A888164}" dt="2020-11-25T08:35:52.595" v="490" actId="2696"/>
        <pc:sldMkLst>
          <pc:docMk/>
          <pc:sldMk cId="1430908542" sldId="258"/>
        </pc:sldMkLst>
        <pc:spChg chg="mod">
          <ac:chgData name="Andrea Mauro" userId="3bd90b72-36ac-43c9-812b-3f747468e470" providerId="ADAL" clId="{7F3F7680-234E-CD4C-A77F-FB9C4A888164}" dt="2020-11-25T08:32:01.818" v="176" actId="20577"/>
          <ac:spMkLst>
            <pc:docMk/>
            <pc:sldMk cId="1430908542" sldId="258"/>
            <ac:spMk id="2" creationId="{09747EF6-F179-B548-BD98-2FA263A94789}"/>
          </ac:spMkLst>
        </pc:spChg>
        <pc:spChg chg="del mod">
          <ac:chgData name="Andrea Mauro" userId="3bd90b72-36ac-43c9-812b-3f747468e470" providerId="ADAL" clId="{7F3F7680-234E-CD4C-A77F-FB9C4A888164}" dt="2020-11-25T08:33:22.930" v="319" actId="12084"/>
          <ac:spMkLst>
            <pc:docMk/>
            <pc:sldMk cId="1430908542" sldId="258"/>
            <ac:spMk id="3" creationId="{AFE7AD57-727F-894F-A514-AF80FAF58457}"/>
          </ac:spMkLst>
        </pc:spChg>
        <pc:graphicFrameChg chg="add mod">
          <ac:chgData name="Andrea Mauro" userId="3bd90b72-36ac-43c9-812b-3f747468e470" providerId="ADAL" clId="{7F3F7680-234E-CD4C-A77F-FB9C4A888164}" dt="2020-11-25T08:34:09.985" v="336" actId="20577"/>
          <ac:graphicFrameMkLst>
            <pc:docMk/>
            <pc:sldMk cId="1430908542" sldId="258"/>
            <ac:graphicFrameMk id="4" creationId="{C76EF6F5-43C9-CD41-9D45-6178D0D62CAD}"/>
          </ac:graphicFrameMkLst>
        </pc:graphicFrameChg>
      </pc:sldChg>
      <pc:sldChg chg="addSp modSp new mod">
        <pc:chgData name="Andrea Mauro" userId="3bd90b72-36ac-43c9-812b-3f747468e470" providerId="ADAL" clId="{7F3F7680-234E-CD4C-A77F-FB9C4A888164}" dt="2020-11-25T09:16:06.654" v="2561" actId="207"/>
        <pc:sldMkLst>
          <pc:docMk/>
          <pc:sldMk cId="66022424" sldId="259"/>
        </pc:sldMkLst>
        <pc:spChg chg="mod">
          <ac:chgData name="Andrea Mauro" userId="3bd90b72-36ac-43c9-812b-3f747468e470" providerId="ADAL" clId="{7F3F7680-234E-CD4C-A77F-FB9C4A888164}" dt="2020-11-25T08:34:24.597" v="369" actId="20577"/>
          <ac:spMkLst>
            <pc:docMk/>
            <pc:sldMk cId="66022424" sldId="259"/>
            <ac:spMk id="2" creationId="{14DA495D-6D4C-A94E-A374-BE8A4D42E9D2}"/>
          </ac:spMkLst>
        </pc:spChg>
        <pc:spChg chg="mod">
          <ac:chgData name="Andrea Mauro" userId="3bd90b72-36ac-43c9-812b-3f747468e470" providerId="ADAL" clId="{7F3F7680-234E-CD4C-A77F-FB9C4A888164}" dt="2020-11-25T08:37:30.218" v="516" actId="207"/>
          <ac:spMkLst>
            <pc:docMk/>
            <pc:sldMk cId="66022424" sldId="259"/>
            <ac:spMk id="3" creationId="{AE0E56B5-C3DE-AF40-9F70-0D7C07DCF489}"/>
          </ac:spMkLst>
        </pc:spChg>
        <pc:spChg chg="add mod">
          <ac:chgData name="Andrea Mauro" userId="3bd90b72-36ac-43c9-812b-3f747468e470" providerId="ADAL" clId="{7F3F7680-234E-CD4C-A77F-FB9C4A888164}" dt="2020-11-25T09:16:06.654" v="2561" actId="207"/>
          <ac:spMkLst>
            <pc:docMk/>
            <pc:sldMk cId="66022424" sldId="259"/>
            <ac:spMk id="4" creationId="{BACC45FD-A910-1C4D-9D33-393691E99E58}"/>
          </ac:spMkLst>
        </pc:spChg>
        <pc:spChg chg="add mod">
          <ac:chgData name="Andrea Mauro" userId="3bd90b72-36ac-43c9-812b-3f747468e470" providerId="ADAL" clId="{7F3F7680-234E-CD4C-A77F-FB9C4A888164}" dt="2020-11-25T09:13:50.492" v="2551" actId="207"/>
          <ac:spMkLst>
            <pc:docMk/>
            <pc:sldMk cId="66022424" sldId="259"/>
            <ac:spMk id="5" creationId="{6CA765AF-1289-2541-825E-E81AB4DC5709}"/>
          </ac:spMkLst>
        </pc:spChg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66022424" sldId="259"/>
            <ac:spMk id="6" creationId="{6D49D6AF-F853-964C-BFCE-725A8A40DFD9}"/>
          </ac:spMkLst>
        </pc:spChg>
      </pc:sldChg>
      <pc:sldChg chg="addSp delSp modSp add del mod setBg delDesignElem">
        <pc:chgData name="Andrea Mauro" userId="3bd90b72-36ac-43c9-812b-3f747468e470" providerId="ADAL" clId="{7F3F7680-234E-CD4C-A77F-FB9C4A888164}" dt="2020-11-25T09:36:25.466" v="3170" actId="2696"/>
        <pc:sldMkLst>
          <pc:docMk/>
          <pc:sldMk cId="3018972143" sldId="260"/>
        </pc:sldMkLst>
        <pc:spChg chg="mod">
          <ac:chgData name="Andrea Mauro" userId="3bd90b72-36ac-43c9-812b-3f747468e470" providerId="ADAL" clId="{7F3F7680-234E-CD4C-A77F-FB9C4A888164}" dt="2020-11-25T08:34:53.840" v="383" actId="20577"/>
          <ac:spMkLst>
            <pc:docMk/>
            <pc:sldMk cId="3018972143" sldId="260"/>
            <ac:spMk id="2" creationId="{1085B127-3CC5-B74E-9C2A-246B43650757}"/>
          </ac:spMkLst>
        </pc:spChg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3018972143" sldId="260"/>
            <ac:spMk id="3" creationId="{390FAF3D-B626-3848-BAAD-F87B47331AE0}"/>
          </ac:spMkLst>
        </pc:spChg>
        <pc:spChg chg="del">
          <ac:chgData name="Andrea Mauro" userId="3bd90b72-36ac-43c9-812b-3f747468e470" providerId="ADAL" clId="{7F3F7680-234E-CD4C-A77F-FB9C4A888164}" dt="2020-11-25T08:34:48.297" v="371"/>
          <ac:spMkLst>
            <pc:docMk/>
            <pc:sldMk cId="3018972143" sldId="260"/>
            <ac:spMk id="9" creationId="{90AAC386-A18D-4525-AD1B-4D227ED34C84}"/>
          </ac:spMkLst>
        </pc:spChg>
        <pc:graphicFrameChg chg="mod">
          <ac:chgData name="Andrea Mauro" userId="3bd90b72-36ac-43c9-812b-3f747468e470" providerId="ADAL" clId="{7F3F7680-234E-CD4C-A77F-FB9C4A888164}" dt="2020-11-25T08:35:41.700" v="489" actId="20577"/>
          <ac:graphicFrameMkLst>
            <pc:docMk/>
            <pc:sldMk cId="3018972143" sldId="260"/>
            <ac:graphicFrameMk id="10" creationId="{ED3C9D5D-5499-4FE9-9D5C-09C606F9B95A}"/>
          </ac:graphicFrameMkLst>
        </pc:graphicFrameChg>
        <pc:cxnChg chg="del">
          <ac:chgData name="Andrea Mauro" userId="3bd90b72-36ac-43c9-812b-3f747468e470" providerId="ADAL" clId="{7F3F7680-234E-CD4C-A77F-FB9C4A888164}" dt="2020-11-25T08:34:48.297" v="371"/>
          <ac:cxnSpMkLst>
            <pc:docMk/>
            <pc:sldMk cId="3018972143" sldId="260"/>
            <ac:cxnSpMk id="11" creationId="{C34C4AD0-FE94-4E84-ACA6-CC5BF1A11822}"/>
          </ac:cxnSpMkLst>
        </pc:cxnChg>
      </pc:sldChg>
      <pc:sldChg chg="addSp delSp add del setBg delDesignElem">
        <pc:chgData name="Andrea Mauro" userId="3bd90b72-36ac-43c9-812b-3f747468e470" providerId="ADAL" clId="{7F3F7680-234E-CD4C-A77F-FB9C4A888164}" dt="2020-11-25T08:35:21.576" v="437"/>
        <pc:sldMkLst>
          <pc:docMk/>
          <pc:sldMk cId="2917813886" sldId="261"/>
        </pc:sldMkLst>
        <pc:spChg chg="add del">
          <ac:chgData name="Andrea Mauro" userId="3bd90b72-36ac-43c9-812b-3f747468e470" providerId="ADAL" clId="{7F3F7680-234E-CD4C-A77F-FB9C4A888164}" dt="2020-11-25T08:35:21.576" v="437"/>
          <ac:spMkLst>
            <pc:docMk/>
            <pc:sldMk cId="2917813886" sldId="261"/>
            <ac:spMk id="9" creationId="{90AAC386-A18D-4525-AD1B-4D227ED34C84}"/>
          </ac:spMkLst>
        </pc:spChg>
        <pc:cxnChg chg="add del">
          <ac:chgData name="Andrea Mauro" userId="3bd90b72-36ac-43c9-812b-3f747468e470" providerId="ADAL" clId="{7F3F7680-234E-CD4C-A77F-FB9C4A888164}" dt="2020-11-25T08:35:21.576" v="437"/>
          <ac:cxnSpMkLst>
            <pc:docMk/>
            <pc:sldMk cId="2917813886" sldId="261"/>
            <ac:cxnSpMk id="11" creationId="{C34C4AD0-FE94-4E84-ACA6-CC5BF1A11822}"/>
          </ac:cxnSpMkLst>
        </pc:cxnChg>
      </pc:sldChg>
      <pc:sldChg chg="addSp modSp new mod modClrScheme chgLayout">
        <pc:chgData name="Andrea Mauro" userId="3bd90b72-36ac-43c9-812b-3f747468e470" providerId="ADAL" clId="{7F3F7680-234E-CD4C-A77F-FB9C4A888164}" dt="2020-11-25T09:13:20.592" v="2549"/>
        <pc:sldMkLst>
          <pc:docMk/>
          <pc:sldMk cId="3208376330" sldId="261"/>
        </pc:sldMkLst>
        <pc:spChg chg="mod ord">
          <ac:chgData name="Andrea Mauro" userId="3bd90b72-36ac-43c9-812b-3f747468e470" providerId="ADAL" clId="{7F3F7680-234E-CD4C-A77F-FB9C4A888164}" dt="2020-11-25T08:39:00.910" v="577" actId="700"/>
          <ac:spMkLst>
            <pc:docMk/>
            <pc:sldMk cId="3208376330" sldId="261"/>
            <ac:spMk id="2" creationId="{D32B9824-EA54-884E-AF3D-12257F181363}"/>
          </ac:spMkLst>
        </pc:spChg>
        <pc:spChg chg="mod ord">
          <ac:chgData name="Andrea Mauro" userId="3bd90b72-36ac-43c9-812b-3f747468e470" providerId="ADAL" clId="{7F3F7680-234E-CD4C-A77F-FB9C4A888164}" dt="2020-11-25T08:40:30.235" v="792" actId="123"/>
          <ac:spMkLst>
            <pc:docMk/>
            <pc:sldMk cId="3208376330" sldId="261"/>
            <ac:spMk id="3" creationId="{77A8CCA3-917F-C548-BDCF-56E2819B76E9}"/>
          </ac:spMkLst>
        </pc:spChg>
        <pc:spChg chg="add mod ord">
          <ac:chgData name="Andrea Mauro" userId="3bd90b72-36ac-43c9-812b-3f747468e470" providerId="ADAL" clId="{7F3F7680-234E-CD4C-A77F-FB9C4A888164}" dt="2020-11-25T08:41:47.133" v="959" actId="20577"/>
          <ac:spMkLst>
            <pc:docMk/>
            <pc:sldMk cId="3208376330" sldId="261"/>
            <ac:spMk id="4" creationId="{EEBE4A6A-D5D0-3143-8A21-64E860EDC143}"/>
          </ac:spMkLst>
        </pc:spChg>
        <pc:spChg chg="add mod ord">
          <ac:chgData name="Andrea Mauro" userId="3bd90b72-36ac-43c9-812b-3f747468e470" providerId="ADAL" clId="{7F3F7680-234E-CD4C-A77F-FB9C4A888164}" dt="2020-11-25T08:40:19.390" v="791" actId="20577"/>
          <ac:spMkLst>
            <pc:docMk/>
            <pc:sldMk cId="3208376330" sldId="261"/>
            <ac:spMk id="5" creationId="{EDEE5A21-6C5A-1D45-AD74-9737624D5D8B}"/>
          </ac:spMkLst>
        </pc:spChg>
        <pc:spChg chg="add mod ord">
          <ac:chgData name="Andrea Mauro" userId="3bd90b72-36ac-43c9-812b-3f747468e470" providerId="ADAL" clId="{7F3F7680-234E-CD4C-A77F-FB9C4A888164}" dt="2020-11-25T08:41:16.976" v="944" actId="20577"/>
          <ac:spMkLst>
            <pc:docMk/>
            <pc:sldMk cId="3208376330" sldId="261"/>
            <ac:spMk id="6" creationId="{AEE56F24-59EA-124D-AFBE-624EB6938D5B}"/>
          </ac:spMkLst>
        </pc:spChg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3208376330" sldId="261"/>
            <ac:spMk id="7" creationId="{4EE8987E-9898-FC4D-B795-4B4F2F01BC64}"/>
          </ac:spMkLst>
        </pc:spChg>
      </pc:sldChg>
      <pc:sldChg chg="addSp delSp modSp new mod modClrScheme chgLayout">
        <pc:chgData name="Andrea Mauro" userId="3bd90b72-36ac-43c9-812b-3f747468e470" providerId="ADAL" clId="{7F3F7680-234E-CD4C-A77F-FB9C4A888164}" dt="2020-11-25T09:14:20.745" v="2552" actId="20577"/>
        <pc:sldMkLst>
          <pc:docMk/>
          <pc:sldMk cId="4089146241" sldId="262"/>
        </pc:sldMkLst>
        <pc:spChg chg="del mod ord">
          <ac:chgData name="Andrea Mauro" userId="3bd90b72-36ac-43c9-812b-3f747468e470" providerId="ADAL" clId="{7F3F7680-234E-CD4C-A77F-FB9C4A888164}" dt="2020-11-25T08:41:24.243" v="946" actId="700"/>
          <ac:spMkLst>
            <pc:docMk/>
            <pc:sldMk cId="4089146241" sldId="262"/>
            <ac:spMk id="2" creationId="{72EAE4ED-51D2-3247-9748-8CF189ADB5AE}"/>
          </ac:spMkLst>
        </pc:spChg>
        <pc:spChg chg="del">
          <ac:chgData name="Andrea Mauro" userId="3bd90b72-36ac-43c9-812b-3f747468e470" providerId="ADAL" clId="{7F3F7680-234E-CD4C-A77F-FB9C4A888164}" dt="2020-11-25T08:41:24.243" v="946" actId="700"/>
          <ac:spMkLst>
            <pc:docMk/>
            <pc:sldMk cId="4089146241" sldId="262"/>
            <ac:spMk id="3" creationId="{63E94A4B-CF10-0949-86AD-80410099B060}"/>
          </ac:spMkLst>
        </pc:spChg>
        <pc:spChg chg="del mod ord">
          <ac:chgData name="Andrea Mauro" userId="3bd90b72-36ac-43c9-812b-3f747468e470" providerId="ADAL" clId="{7F3F7680-234E-CD4C-A77F-FB9C4A888164}" dt="2020-11-25T08:41:24.243" v="946" actId="700"/>
          <ac:spMkLst>
            <pc:docMk/>
            <pc:sldMk cId="4089146241" sldId="262"/>
            <ac:spMk id="4" creationId="{C5EB4350-1C66-4948-9872-DA3D02DF22AC}"/>
          </ac:spMkLst>
        </pc:spChg>
        <pc:spChg chg="del">
          <ac:chgData name="Andrea Mauro" userId="3bd90b72-36ac-43c9-812b-3f747468e470" providerId="ADAL" clId="{7F3F7680-234E-CD4C-A77F-FB9C4A888164}" dt="2020-11-25T08:41:24.243" v="946" actId="700"/>
          <ac:spMkLst>
            <pc:docMk/>
            <pc:sldMk cId="4089146241" sldId="262"/>
            <ac:spMk id="5" creationId="{1E2D470C-FD23-5D4A-8A0E-F57D79445D0C}"/>
          </ac:spMkLst>
        </pc:spChg>
        <pc:spChg chg="del">
          <ac:chgData name="Andrea Mauro" userId="3bd90b72-36ac-43c9-812b-3f747468e470" providerId="ADAL" clId="{7F3F7680-234E-CD4C-A77F-FB9C4A888164}" dt="2020-11-25T08:41:24.243" v="946" actId="700"/>
          <ac:spMkLst>
            <pc:docMk/>
            <pc:sldMk cId="4089146241" sldId="262"/>
            <ac:spMk id="6" creationId="{7AB7A431-DECC-8045-B6EB-9D1CF84E169C}"/>
          </ac:spMkLst>
        </pc:spChg>
        <pc:spChg chg="add mod ord">
          <ac:chgData name="Andrea Mauro" userId="3bd90b72-36ac-43c9-812b-3f747468e470" providerId="ADAL" clId="{7F3F7680-234E-CD4C-A77F-FB9C4A888164}" dt="2020-11-25T08:41:43.454" v="958" actId="20577"/>
          <ac:spMkLst>
            <pc:docMk/>
            <pc:sldMk cId="4089146241" sldId="262"/>
            <ac:spMk id="7" creationId="{99F3ADDE-B1FF-E645-95A5-A58D3B4C6078}"/>
          </ac:spMkLst>
        </pc:spChg>
        <pc:spChg chg="add del mod ord">
          <ac:chgData name="Andrea Mauro" userId="3bd90b72-36ac-43c9-812b-3f747468e470" providerId="ADAL" clId="{7F3F7680-234E-CD4C-A77F-FB9C4A888164}" dt="2020-11-25T08:42:02.360" v="964" actId="12084"/>
          <ac:spMkLst>
            <pc:docMk/>
            <pc:sldMk cId="4089146241" sldId="262"/>
            <ac:spMk id="8" creationId="{67C7D075-4CE4-1D4F-9F03-0964A10F7155}"/>
          </ac:spMkLst>
        </pc:spChg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4089146241" sldId="262"/>
            <ac:spMk id="10" creationId="{8074D590-3658-8546-B41E-288E31E031E6}"/>
          </ac:spMkLst>
        </pc:spChg>
        <pc:graphicFrameChg chg="add mod">
          <ac:chgData name="Andrea Mauro" userId="3bd90b72-36ac-43c9-812b-3f747468e470" providerId="ADAL" clId="{7F3F7680-234E-CD4C-A77F-FB9C4A888164}" dt="2020-11-25T09:14:20.745" v="2552" actId="20577"/>
          <ac:graphicFrameMkLst>
            <pc:docMk/>
            <pc:sldMk cId="4089146241" sldId="262"/>
            <ac:graphicFrameMk id="9" creationId="{40AE501F-EBE2-8E49-967C-B071D0919E2C}"/>
          </ac:graphicFrameMkLst>
        </pc:graphicFrameChg>
      </pc:sldChg>
      <pc:sldChg chg="addSp modSp new mod">
        <pc:chgData name="Andrea Mauro" userId="3bd90b72-36ac-43c9-812b-3f747468e470" providerId="ADAL" clId="{7F3F7680-234E-CD4C-A77F-FB9C4A888164}" dt="2020-11-25T09:13:20.592" v="2549"/>
        <pc:sldMkLst>
          <pc:docMk/>
          <pc:sldMk cId="533069934" sldId="263"/>
        </pc:sldMkLst>
        <pc:spChg chg="mod">
          <ac:chgData name="Andrea Mauro" userId="3bd90b72-36ac-43c9-812b-3f747468e470" providerId="ADAL" clId="{7F3F7680-234E-CD4C-A77F-FB9C4A888164}" dt="2020-11-25T08:57:07.111" v="1349" actId="20577"/>
          <ac:spMkLst>
            <pc:docMk/>
            <pc:sldMk cId="533069934" sldId="263"/>
            <ac:spMk id="2" creationId="{FFC68742-8253-3A4C-BF69-FF2DD0809472}"/>
          </ac:spMkLst>
        </pc:spChg>
        <pc:spChg chg="mod">
          <ac:chgData name="Andrea Mauro" userId="3bd90b72-36ac-43c9-812b-3f747468e470" providerId="ADAL" clId="{7F3F7680-234E-CD4C-A77F-FB9C4A888164}" dt="2020-11-25T08:58:00.382" v="1526" actId="20577"/>
          <ac:spMkLst>
            <pc:docMk/>
            <pc:sldMk cId="533069934" sldId="263"/>
            <ac:spMk id="3" creationId="{70F9F6F4-F7E9-E24D-B3A9-04EC7B025108}"/>
          </ac:spMkLst>
        </pc:spChg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533069934" sldId="263"/>
            <ac:spMk id="4" creationId="{6E1C330D-D004-9641-8719-B97832836256}"/>
          </ac:spMkLst>
        </pc:spChg>
      </pc:sldChg>
      <pc:sldChg chg="addSp delSp modSp add mod">
        <pc:chgData name="Andrea Mauro" userId="3bd90b72-36ac-43c9-812b-3f747468e470" providerId="ADAL" clId="{7F3F7680-234E-CD4C-A77F-FB9C4A888164}" dt="2020-12-08T10:29:08.329" v="4366"/>
        <pc:sldMkLst>
          <pc:docMk/>
          <pc:sldMk cId="2344345012" sldId="264"/>
        </pc:sldMkLst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2344345012" sldId="264"/>
            <ac:spMk id="2" creationId="{5591F61A-4674-9E4C-8DA2-98ED4449C7C6}"/>
          </ac:spMkLst>
        </pc:spChg>
        <pc:spChg chg="mod">
          <ac:chgData name="Andrea Mauro" userId="3bd90b72-36ac-43c9-812b-3f747468e470" providerId="ADAL" clId="{7F3F7680-234E-CD4C-A77F-FB9C4A888164}" dt="2020-11-25T08:51:22.218" v="1132" actId="20577"/>
          <ac:spMkLst>
            <pc:docMk/>
            <pc:sldMk cId="2344345012" sldId="264"/>
            <ac:spMk id="7" creationId="{99F3ADDE-B1FF-E645-95A5-A58D3B4C6078}"/>
          </ac:spMkLst>
        </pc:spChg>
        <pc:grpChg chg="del mod">
          <ac:chgData name="Andrea Mauro" userId="3bd90b72-36ac-43c9-812b-3f747468e470" providerId="ADAL" clId="{7F3F7680-234E-CD4C-A77F-FB9C4A888164}" dt="2020-12-08T10:29:06.899" v="4365"/>
          <ac:grpSpMkLst>
            <pc:docMk/>
            <pc:sldMk cId="2344345012" sldId="264"/>
            <ac:grpSpMk id="8" creationId="{6F7617DE-FA86-804E-8485-692B774427A7}"/>
          </ac:grpSpMkLst>
        </pc:grpChg>
        <pc:graphicFrameChg chg="mod">
          <ac:chgData name="Andrea Mauro" userId="3bd90b72-36ac-43c9-812b-3f747468e470" providerId="ADAL" clId="{7F3F7680-234E-CD4C-A77F-FB9C4A888164}" dt="2020-11-25T08:56:51.350" v="1341" actId="20577"/>
          <ac:graphicFrameMkLst>
            <pc:docMk/>
            <pc:sldMk cId="2344345012" sldId="264"/>
            <ac:graphicFrameMk id="9" creationId="{40AE501F-EBE2-8E49-967C-B071D0919E2C}"/>
          </ac:graphicFrameMkLst>
        </pc:graphicFrameChg>
        <pc:inkChg chg="del mod">
          <ac:chgData name="Andrea Mauro" userId="3bd90b72-36ac-43c9-812b-3f747468e470" providerId="ADAL" clId="{7F3F7680-234E-CD4C-A77F-FB9C4A888164}" dt="2020-12-08T10:29:08.329" v="4366"/>
          <ac:inkMkLst>
            <pc:docMk/>
            <pc:sldMk cId="2344345012" sldId="264"/>
            <ac:inkMk id="3" creationId="{0517BE18-6519-C340-B956-FE15F1864F63}"/>
          </ac:inkMkLst>
        </pc:inkChg>
        <pc:inkChg chg="del mod">
          <ac:chgData name="Andrea Mauro" userId="3bd90b72-36ac-43c9-812b-3f747468e470" providerId="ADAL" clId="{7F3F7680-234E-CD4C-A77F-FB9C4A888164}" dt="2020-12-08T10:29:06.899" v="4365"/>
          <ac:inkMkLst>
            <pc:docMk/>
            <pc:sldMk cId="2344345012" sldId="264"/>
            <ac:inkMk id="4" creationId="{A8997F9F-49AB-8B44-A2C4-F160342A9753}"/>
          </ac:inkMkLst>
        </pc:inkChg>
        <pc:inkChg chg="del">
          <ac:chgData name="Andrea Mauro" userId="3bd90b72-36ac-43c9-812b-3f747468e470" providerId="ADAL" clId="{7F3F7680-234E-CD4C-A77F-FB9C4A888164}" dt="2020-12-08T10:29:06.017" v="4363"/>
          <ac:inkMkLst>
            <pc:docMk/>
            <pc:sldMk cId="2344345012" sldId="264"/>
            <ac:inkMk id="6" creationId="{CFD0CBD8-DA57-2244-9D0D-DEC5C25A4E22}"/>
          </ac:inkMkLst>
        </pc:inkChg>
        <pc:inkChg chg="del">
          <ac:chgData name="Andrea Mauro" userId="3bd90b72-36ac-43c9-812b-3f747468e470" providerId="ADAL" clId="{7F3F7680-234E-CD4C-A77F-FB9C4A888164}" dt="2020-12-08T10:29:06.020" v="4364"/>
          <ac:inkMkLst>
            <pc:docMk/>
            <pc:sldMk cId="2344345012" sldId="264"/>
            <ac:inkMk id="10" creationId="{F9C53C46-62F5-D74F-9AF9-720E12C68A21}"/>
          </ac:inkMkLst>
        </pc:inkChg>
      </pc:sldChg>
      <pc:sldChg chg="addSp delSp modSp new mod">
        <pc:chgData name="Andrea Mauro" userId="3bd90b72-36ac-43c9-812b-3f747468e470" providerId="ADAL" clId="{7F3F7680-234E-CD4C-A77F-FB9C4A888164}" dt="2020-11-25T09:16:18.061" v="2563" actId="20577"/>
        <pc:sldMkLst>
          <pc:docMk/>
          <pc:sldMk cId="3634028886" sldId="265"/>
        </pc:sldMkLst>
        <pc:spChg chg="mod">
          <ac:chgData name="Andrea Mauro" userId="3bd90b72-36ac-43c9-812b-3f747468e470" providerId="ADAL" clId="{7F3F7680-234E-CD4C-A77F-FB9C4A888164}" dt="2020-11-25T08:58:17.144" v="1574" actId="20577"/>
          <ac:spMkLst>
            <pc:docMk/>
            <pc:sldMk cId="3634028886" sldId="265"/>
            <ac:spMk id="2" creationId="{065159D5-CC6D-BB4B-82CE-2B914365FB71}"/>
          </ac:spMkLst>
        </pc:spChg>
        <pc:spChg chg="add del mod">
          <ac:chgData name="Andrea Mauro" userId="3bd90b72-36ac-43c9-812b-3f747468e470" providerId="ADAL" clId="{7F3F7680-234E-CD4C-A77F-FB9C4A888164}" dt="2020-11-25T08:58:48.561" v="1611" actId="12084"/>
          <ac:spMkLst>
            <pc:docMk/>
            <pc:sldMk cId="3634028886" sldId="265"/>
            <ac:spMk id="3" creationId="{69A8CE07-CBEA-4543-AD57-4A39C5150D3C}"/>
          </ac:spMkLst>
        </pc:spChg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3634028886" sldId="265"/>
            <ac:spMk id="6" creationId="{450A0332-0D65-F149-8DC8-6A9D35010A0C}"/>
          </ac:spMkLst>
        </pc:spChg>
        <pc:graphicFrameChg chg="add del mod">
          <ac:chgData name="Andrea Mauro" userId="3bd90b72-36ac-43c9-812b-3f747468e470" providerId="ADAL" clId="{7F3F7680-234E-CD4C-A77F-FB9C4A888164}" dt="2020-11-25T08:58:44.275" v="1610" actId="12084"/>
          <ac:graphicFrameMkLst>
            <pc:docMk/>
            <pc:sldMk cId="3634028886" sldId="265"/>
            <ac:graphicFrameMk id="4" creationId="{F0D13160-52CA-0948-8823-592FA7887C8F}"/>
          </ac:graphicFrameMkLst>
        </pc:graphicFrameChg>
        <pc:graphicFrameChg chg="add mod">
          <ac:chgData name="Andrea Mauro" userId="3bd90b72-36ac-43c9-812b-3f747468e470" providerId="ADAL" clId="{7F3F7680-234E-CD4C-A77F-FB9C4A888164}" dt="2020-11-25T09:16:18.061" v="2563" actId="20577"/>
          <ac:graphicFrameMkLst>
            <pc:docMk/>
            <pc:sldMk cId="3634028886" sldId="265"/>
            <ac:graphicFrameMk id="5" creationId="{16CFB259-C177-AB44-9923-3220AA67BD3B}"/>
          </ac:graphicFrameMkLst>
        </pc:graphicFrameChg>
      </pc:sldChg>
      <pc:sldChg chg="modSp new del mod">
        <pc:chgData name="Andrea Mauro" userId="3bd90b72-36ac-43c9-812b-3f747468e470" providerId="ADAL" clId="{7F3F7680-234E-CD4C-A77F-FB9C4A888164}" dt="2020-11-25T09:01:13.759" v="1788" actId="2696"/>
        <pc:sldMkLst>
          <pc:docMk/>
          <pc:sldMk cId="1445304680" sldId="266"/>
        </pc:sldMkLst>
        <pc:spChg chg="mod">
          <ac:chgData name="Andrea Mauro" userId="3bd90b72-36ac-43c9-812b-3f747468e470" providerId="ADAL" clId="{7F3F7680-234E-CD4C-A77F-FB9C4A888164}" dt="2020-11-25T09:00:56.190" v="1784" actId="20577"/>
          <ac:spMkLst>
            <pc:docMk/>
            <pc:sldMk cId="1445304680" sldId="266"/>
            <ac:spMk id="2" creationId="{E208759E-9203-6145-BCCC-96093462B22D}"/>
          </ac:spMkLst>
        </pc:spChg>
      </pc:sldChg>
      <pc:sldChg chg="add del">
        <pc:chgData name="Andrea Mauro" userId="3bd90b72-36ac-43c9-812b-3f747468e470" providerId="ADAL" clId="{7F3F7680-234E-CD4C-A77F-FB9C4A888164}" dt="2020-11-25T08:59:27.866" v="1718"/>
        <pc:sldMkLst>
          <pc:docMk/>
          <pc:sldMk cId="1854409466" sldId="266"/>
        </pc:sldMkLst>
      </pc:sldChg>
      <pc:sldChg chg="addSp delSp modSp add mod">
        <pc:chgData name="Andrea Mauro" userId="3bd90b72-36ac-43c9-812b-3f747468e470" providerId="ADAL" clId="{7F3F7680-234E-CD4C-A77F-FB9C4A888164}" dt="2020-11-25T09:13:20.592" v="2549"/>
        <pc:sldMkLst>
          <pc:docMk/>
          <pc:sldMk cId="952254377" sldId="267"/>
        </pc:sldMkLst>
        <pc:spChg chg="mod">
          <ac:chgData name="Andrea Mauro" userId="3bd90b72-36ac-43c9-812b-3f747468e470" providerId="ADAL" clId="{7F3F7680-234E-CD4C-A77F-FB9C4A888164}" dt="2020-11-25T09:01:12.183" v="1787"/>
          <ac:spMkLst>
            <pc:docMk/>
            <pc:sldMk cId="952254377" sldId="267"/>
            <ac:spMk id="2" creationId="{14DA495D-6D4C-A94E-A374-BE8A4D42E9D2}"/>
          </ac:spMkLst>
        </pc:spChg>
        <pc:spChg chg="mod">
          <ac:chgData name="Andrea Mauro" userId="3bd90b72-36ac-43c9-812b-3f747468e470" providerId="ADAL" clId="{7F3F7680-234E-CD4C-A77F-FB9C4A888164}" dt="2020-11-25T09:03:11.173" v="1889" actId="113"/>
          <ac:spMkLst>
            <pc:docMk/>
            <pc:sldMk cId="952254377" sldId="267"/>
            <ac:spMk id="3" creationId="{AE0E56B5-C3DE-AF40-9F70-0D7C07DCF489}"/>
          </ac:spMkLst>
        </pc:spChg>
        <pc:spChg chg="del">
          <ac:chgData name="Andrea Mauro" userId="3bd90b72-36ac-43c9-812b-3f747468e470" providerId="ADAL" clId="{7F3F7680-234E-CD4C-A77F-FB9C4A888164}" dt="2020-11-25T09:01:27.905" v="1794" actId="478"/>
          <ac:spMkLst>
            <pc:docMk/>
            <pc:sldMk cId="952254377" sldId="267"/>
            <ac:spMk id="4" creationId="{BACC45FD-A910-1C4D-9D33-393691E99E58}"/>
          </ac:spMkLst>
        </pc:spChg>
        <pc:spChg chg="del">
          <ac:chgData name="Andrea Mauro" userId="3bd90b72-36ac-43c9-812b-3f747468e470" providerId="ADAL" clId="{7F3F7680-234E-CD4C-A77F-FB9C4A888164}" dt="2020-11-25T09:01:24.888" v="1793" actId="478"/>
          <ac:spMkLst>
            <pc:docMk/>
            <pc:sldMk cId="952254377" sldId="267"/>
            <ac:spMk id="5" creationId="{6CA765AF-1289-2541-825E-E81AB4DC5709}"/>
          </ac:spMkLst>
        </pc:spChg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952254377" sldId="267"/>
            <ac:spMk id="6" creationId="{A5F72A0A-D49F-3E4D-92CF-657BE21FAF86}"/>
          </ac:spMkLst>
        </pc:spChg>
      </pc:sldChg>
      <pc:sldChg chg="addSp modSp add mod">
        <pc:chgData name="Andrea Mauro" userId="3bd90b72-36ac-43c9-812b-3f747468e470" providerId="ADAL" clId="{7F3F7680-234E-CD4C-A77F-FB9C4A888164}" dt="2020-11-25T09:32:56.680" v="3160" actId="108"/>
        <pc:sldMkLst>
          <pc:docMk/>
          <pc:sldMk cId="1238676662" sldId="268"/>
        </pc:sldMkLst>
        <pc:spChg chg="mod">
          <ac:chgData name="Andrea Mauro" userId="3bd90b72-36ac-43c9-812b-3f747468e470" providerId="ADAL" clId="{7F3F7680-234E-CD4C-A77F-FB9C4A888164}" dt="2020-11-25T09:03:41.024" v="1896" actId="20577"/>
          <ac:spMkLst>
            <pc:docMk/>
            <pc:sldMk cId="1238676662" sldId="268"/>
            <ac:spMk id="2" creationId="{14DA495D-6D4C-A94E-A374-BE8A4D42E9D2}"/>
          </ac:spMkLst>
        </pc:spChg>
        <pc:spChg chg="mod">
          <ac:chgData name="Andrea Mauro" userId="3bd90b72-36ac-43c9-812b-3f747468e470" providerId="ADAL" clId="{7F3F7680-234E-CD4C-A77F-FB9C4A888164}" dt="2020-11-25T09:32:56.680" v="3160" actId="108"/>
          <ac:spMkLst>
            <pc:docMk/>
            <pc:sldMk cId="1238676662" sldId="268"/>
            <ac:spMk id="3" creationId="{AE0E56B5-C3DE-AF40-9F70-0D7C07DCF489}"/>
          </ac:spMkLst>
        </pc:spChg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1238676662" sldId="268"/>
            <ac:spMk id="4" creationId="{2EA02E8E-54A1-8745-AEB2-4622D76920B7}"/>
          </ac:spMkLst>
        </pc:spChg>
      </pc:sldChg>
      <pc:sldChg chg="add del">
        <pc:chgData name="Andrea Mauro" userId="3bd90b72-36ac-43c9-812b-3f747468e470" providerId="ADAL" clId="{7F3F7680-234E-CD4C-A77F-FB9C4A888164}" dt="2020-11-25T09:04:14.779" v="1927"/>
        <pc:sldMkLst>
          <pc:docMk/>
          <pc:sldMk cId="650269838" sldId="269"/>
        </pc:sldMkLst>
      </pc:sldChg>
      <pc:sldChg chg="addSp modSp new mod">
        <pc:chgData name="Andrea Mauro" userId="3bd90b72-36ac-43c9-812b-3f747468e470" providerId="ADAL" clId="{7F3F7680-234E-CD4C-A77F-FB9C4A888164}" dt="2020-11-25T09:15:12.044" v="2554"/>
        <pc:sldMkLst>
          <pc:docMk/>
          <pc:sldMk cId="1434529899" sldId="269"/>
        </pc:sldMkLst>
        <pc:spChg chg="mod">
          <ac:chgData name="Andrea Mauro" userId="3bd90b72-36ac-43c9-812b-3f747468e470" providerId="ADAL" clId="{7F3F7680-234E-CD4C-A77F-FB9C4A888164}" dt="2020-11-25T09:06:59.548" v="1973" actId="20577"/>
          <ac:spMkLst>
            <pc:docMk/>
            <pc:sldMk cId="1434529899" sldId="269"/>
            <ac:spMk id="2" creationId="{725CDA0B-E051-4442-9062-6372E3869232}"/>
          </ac:spMkLst>
        </pc:spChg>
        <pc:spChg chg="mod">
          <ac:chgData name="Andrea Mauro" userId="3bd90b72-36ac-43c9-812b-3f747468e470" providerId="ADAL" clId="{7F3F7680-234E-CD4C-A77F-FB9C4A888164}" dt="2020-11-25T09:15:12.044" v="2554"/>
          <ac:spMkLst>
            <pc:docMk/>
            <pc:sldMk cId="1434529899" sldId="269"/>
            <ac:spMk id="3" creationId="{27906EBD-7456-9945-8254-5CE111729F7E}"/>
          </ac:spMkLst>
        </pc:spChg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1434529899" sldId="269"/>
            <ac:spMk id="4" creationId="{72125C8B-21FD-7042-A629-9D03C8D87D31}"/>
          </ac:spMkLst>
        </pc:spChg>
      </pc:sldChg>
      <pc:sldChg chg="addSp modSp new mod">
        <pc:chgData name="Andrea Mauro" userId="3bd90b72-36ac-43c9-812b-3f747468e470" providerId="ADAL" clId="{7F3F7680-234E-CD4C-A77F-FB9C4A888164}" dt="2020-11-26T09:32:05.959" v="4362" actId="6549"/>
        <pc:sldMkLst>
          <pc:docMk/>
          <pc:sldMk cId="785843783" sldId="270"/>
        </pc:sldMkLst>
        <pc:spChg chg="mod">
          <ac:chgData name="Andrea Mauro" userId="3bd90b72-36ac-43c9-812b-3f747468e470" providerId="ADAL" clId="{7F3F7680-234E-CD4C-A77F-FB9C4A888164}" dt="2020-11-25T09:07:56.402" v="2086" actId="20577"/>
          <ac:spMkLst>
            <pc:docMk/>
            <pc:sldMk cId="785843783" sldId="270"/>
            <ac:spMk id="2" creationId="{3D14C86A-5541-AC4A-B1F2-5EE5FD13E989}"/>
          </ac:spMkLst>
        </pc:spChg>
        <pc:spChg chg="mod">
          <ac:chgData name="Andrea Mauro" userId="3bd90b72-36ac-43c9-812b-3f747468e470" providerId="ADAL" clId="{7F3F7680-234E-CD4C-A77F-FB9C4A888164}" dt="2020-11-26T09:32:05.959" v="4362" actId="6549"/>
          <ac:spMkLst>
            <pc:docMk/>
            <pc:sldMk cId="785843783" sldId="270"/>
            <ac:spMk id="3" creationId="{B5633897-B109-1948-AC72-CA45BBA9093C}"/>
          </ac:spMkLst>
        </pc:spChg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785843783" sldId="270"/>
            <ac:spMk id="4" creationId="{6341C9E6-8347-914B-A5D4-5BB30E324880}"/>
          </ac:spMkLst>
        </pc:spChg>
      </pc:sldChg>
      <pc:sldChg chg="addSp delSp modSp add mod ord modAnim">
        <pc:chgData name="Andrea Mauro" userId="3bd90b72-36ac-43c9-812b-3f747468e470" providerId="ADAL" clId="{7F3F7680-234E-CD4C-A77F-FB9C4A888164}" dt="2020-11-25T11:50:09.156" v="3174"/>
        <pc:sldMkLst>
          <pc:docMk/>
          <pc:sldMk cId="305487985" sldId="271"/>
        </pc:sldMkLst>
        <pc:spChg chg="mod">
          <ac:chgData name="Andrea Mauro" userId="3bd90b72-36ac-43c9-812b-3f747468e470" providerId="ADAL" clId="{7F3F7680-234E-CD4C-A77F-FB9C4A888164}" dt="2020-11-25T09:15:59.287" v="2560" actId="207"/>
          <ac:spMkLst>
            <pc:docMk/>
            <pc:sldMk cId="305487985" sldId="271"/>
            <ac:spMk id="3" creationId="{27906EBD-7456-9945-8254-5CE111729F7E}"/>
          </ac:spMkLst>
        </pc:spChg>
        <pc:spChg chg="add del mod">
          <ac:chgData name="Andrea Mauro" userId="3bd90b72-36ac-43c9-812b-3f747468e470" providerId="ADAL" clId="{7F3F7680-234E-CD4C-A77F-FB9C4A888164}" dt="2020-11-25T09:16:59.585" v="2568"/>
          <ac:spMkLst>
            <pc:docMk/>
            <pc:sldMk cId="305487985" sldId="271"/>
            <ac:spMk id="5" creationId="{99D76C28-E807-5A47-9BD7-96AC7C89C8A0}"/>
          </ac:spMkLst>
        </pc:spChg>
        <pc:spChg chg="add del mod">
          <ac:chgData name="Andrea Mauro" userId="3bd90b72-36ac-43c9-812b-3f747468e470" providerId="ADAL" clId="{7F3F7680-234E-CD4C-A77F-FB9C4A888164}" dt="2020-11-25T09:17:12.868" v="2573"/>
          <ac:spMkLst>
            <pc:docMk/>
            <pc:sldMk cId="305487985" sldId="271"/>
            <ac:spMk id="6" creationId="{41282FB6-B4D3-2B4B-AB7B-5C6B4EB77DE8}"/>
          </ac:spMkLst>
        </pc:spChg>
        <pc:spChg chg="add mod">
          <ac:chgData name="Andrea Mauro" userId="3bd90b72-36ac-43c9-812b-3f747468e470" providerId="ADAL" clId="{7F3F7680-234E-CD4C-A77F-FB9C4A888164}" dt="2020-11-25T09:18:33.232" v="2620" actId="403"/>
          <ac:spMkLst>
            <pc:docMk/>
            <pc:sldMk cId="305487985" sldId="271"/>
            <ac:spMk id="7" creationId="{967E3C1D-85EA-4540-87B7-FB003506D59D}"/>
          </ac:spMkLst>
        </pc:spChg>
        <pc:spChg chg="add mod">
          <ac:chgData name="Andrea Mauro" userId="3bd90b72-36ac-43c9-812b-3f747468e470" providerId="ADAL" clId="{7F3F7680-234E-CD4C-A77F-FB9C4A888164}" dt="2020-11-25T09:19:33.399" v="2631" actId="1076"/>
          <ac:spMkLst>
            <pc:docMk/>
            <pc:sldMk cId="305487985" sldId="271"/>
            <ac:spMk id="8" creationId="{D5866AA7-922D-E544-8039-319381FF90D4}"/>
          </ac:spMkLst>
        </pc:spChg>
        <pc:grpChg chg="del mod">
          <ac:chgData name="Andrea Mauro" userId="3bd90b72-36ac-43c9-812b-3f747468e470" providerId="ADAL" clId="{7F3F7680-234E-CD4C-A77F-FB9C4A888164}" dt="2020-11-25T11:50:09.155" v="3172"/>
          <ac:grpSpMkLst>
            <pc:docMk/>
            <pc:sldMk cId="305487985" sldId="271"/>
            <ac:grpSpMk id="11" creationId="{C5F3F7A1-8A87-0F4F-9497-48B362567E97}"/>
          </ac:grpSpMkLst>
        </pc:grpChg>
        <pc:inkChg chg="del">
          <ac:chgData name="Andrea Mauro" userId="3bd90b72-36ac-43c9-812b-3f747468e470" providerId="ADAL" clId="{7F3F7680-234E-CD4C-A77F-FB9C4A888164}" dt="2020-11-25T11:50:09.140" v="3171"/>
          <ac:inkMkLst>
            <pc:docMk/>
            <pc:sldMk cId="305487985" sldId="271"/>
            <ac:inkMk id="5" creationId="{9AB2DA2C-4E91-E541-B6D7-FF0CE8149FE1}"/>
          </ac:inkMkLst>
        </pc:inkChg>
        <pc:inkChg chg="del mod">
          <ac:chgData name="Andrea Mauro" userId="3bd90b72-36ac-43c9-812b-3f747468e470" providerId="ADAL" clId="{7F3F7680-234E-CD4C-A77F-FB9C4A888164}" dt="2020-11-25T11:50:09.156" v="3174"/>
          <ac:inkMkLst>
            <pc:docMk/>
            <pc:sldMk cId="305487985" sldId="271"/>
            <ac:inkMk id="6" creationId="{45BE87E9-FE7E-CE48-B094-88A5CF20ACFF}"/>
          </ac:inkMkLst>
        </pc:inkChg>
        <pc:inkChg chg="del">
          <ac:chgData name="Andrea Mauro" userId="3bd90b72-36ac-43c9-812b-3f747468e470" providerId="ADAL" clId="{7F3F7680-234E-CD4C-A77F-FB9C4A888164}" dt="2020-11-25T11:50:09.155" v="3172"/>
          <ac:inkMkLst>
            <pc:docMk/>
            <pc:sldMk cId="305487985" sldId="271"/>
            <ac:inkMk id="9" creationId="{DA5AE6AD-AA2C-4448-BB50-2718F176C8A1}"/>
          </ac:inkMkLst>
        </pc:inkChg>
        <pc:inkChg chg="del">
          <ac:chgData name="Andrea Mauro" userId="3bd90b72-36ac-43c9-812b-3f747468e470" providerId="ADAL" clId="{7F3F7680-234E-CD4C-A77F-FB9C4A888164}" dt="2020-11-25T11:50:09.155" v="3173"/>
          <ac:inkMkLst>
            <pc:docMk/>
            <pc:sldMk cId="305487985" sldId="271"/>
            <ac:inkMk id="10" creationId="{DA4B0CBA-AA41-F247-9F2D-600BC90591CE}"/>
          </ac:inkMkLst>
        </pc:inkChg>
      </pc:sldChg>
      <pc:sldChg chg="add del">
        <pc:chgData name="Andrea Mauro" userId="3bd90b72-36ac-43c9-812b-3f747468e470" providerId="ADAL" clId="{7F3F7680-234E-CD4C-A77F-FB9C4A888164}" dt="2020-11-25T09:16:59.220" v="2566"/>
        <pc:sldMkLst>
          <pc:docMk/>
          <pc:sldMk cId="1528754707" sldId="272"/>
        </pc:sldMkLst>
      </pc:sldChg>
      <pc:sldChg chg="addSp modSp new mod">
        <pc:chgData name="Andrea Mauro" userId="3bd90b72-36ac-43c9-812b-3f747468e470" providerId="ADAL" clId="{7F3F7680-234E-CD4C-A77F-FB9C4A888164}" dt="2020-11-25T09:26:35.024" v="2928" actId="1076"/>
        <pc:sldMkLst>
          <pc:docMk/>
          <pc:sldMk cId="2618239201" sldId="272"/>
        </pc:sldMkLst>
        <pc:spChg chg="mod">
          <ac:chgData name="Andrea Mauro" userId="3bd90b72-36ac-43c9-812b-3f747468e470" providerId="ADAL" clId="{7F3F7680-234E-CD4C-A77F-FB9C4A888164}" dt="2020-11-25T09:23:22.585" v="2644" actId="20577"/>
          <ac:spMkLst>
            <pc:docMk/>
            <pc:sldMk cId="2618239201" sldId="272"/>
            <ac:spMk id="2" creationId="{220BC9E6-B660-2547-916E-B4A65DC75ACF}"/>
          </ac:spMkLst>
        </pc:spChg>
        <pc:spChg chg="mod">
          <ac:chgData name="Andrea Mauro" userId="3bd90b72-36ac-43c9-812b-3f747468e470" providerId="ADAL" clId="{7F3F7680-234E-CD4C-A77F-FB9C4A888164}" dt="2020-11-25T09:25:27.538" v="2878"/>
          <ac:spMkLst>
            <pc:docMk/>
            <pc:sldMk cId="2618239201" sldId="272"/>
            <ac:spMk id="3" creationId="{E45FE423-E298-4A45-814D-689760CB71EE}"/>
          </ac:spMkLst>
        </pc:spChg>
        <pc:spChg chg="add mod">
          <ac:chgData name="Andrea Mauro" userId="3bd90b72-36ac-43c9-812b-3f747468e470" providerId="ADAL" clId="{7F3F7680-234E-CD4C-A77F-FB9C4A888164}" dt="2020-11-25T09:26:35.024" v="2928" actId="1076"/>
          <ac:spMkLst>
            <pc:docMk/>
            <pc:sldMk cId="2618239201" sldId="272"/>
            <ac:spMk id="5" creationId="{5A2CDB67-6549-6948-A0E7-D32C77E19B18}"/>
          </ac:spMkLst>
        </pc:spChg>
      </pc:sldChg>
      <pc:sldChg chg="add del">
        <pc:chgData name="Andrea Mauro" userId="3bd90b72-36ac-43c9-812b-3f747468e470" providerId="ADAL" clId="{7F3F7680-234E-CD4C-A77F-FB9C4A888164}" dt="2020-11-25T09:17:11.711" v="2571"/>
        <pc:sldMkLst>
          <pc:docMk/>
          <pc:sldMk cId="3156162421" sldId="272"/>
        </pc:sldMkLst>
      </pc:sldChg>
      <pc:sldChg chg="addSp modSp new mod modClrScheme chgLayout">
        <pc:chgData name="Andrea Mauro" userId="3bd90b72-36ac-43c9-812b-3f747468e470" providerId="ADAL" clId="{7F3F7680-234E-CD4C-A77F-FB9C4A888164}" dt="2020-11-25T09:31:41.684" v="3156" actId="1037"/>
        <pc:sldMkLst>
          <pc:docMk/>
          <pc:sldMk cId="3103985658" sldId="273"/>
        </pc:sldMkLst>
        <pc:spChg chg="mod ord">
          <ac:chgData name="Andrea Mauro" userId="3bd90b72-36ac-43c9-812b-3f747468e470" providerId="ADAL" clId="{7F3F7680-234E-CD4C-A77F-FB9C4A888164}" dt="2020-11-25T09:27:26.628" v="3008" actId="20577"/>
          <ac:spMkLst>
            <pc:docMk/>
            <pc:sldMk cId="3103985658" sldId="273"/>
            <ac:spMk id="2" creationId="{7C3E8730-AB76-0D44-933B-C173F1A25C74}"/>
          </ac:spMkLst>
        </pc:spChg>
        <pc:spChg chg="mod ord">
          <ac:chgData name="Andrea Mauro" userId="3bd90b72-36ac-43c9-812b-3f747468e470" providerId="ADAL" clId="{7F3F7680-234E-CD4C-A77F-FB9C4A888164}" dt="2020-11-25T09:30:44.611" v="3143" actId="20577"/>
          <ac:spMkLst>
            <pc:docMk/>
            <pc:sldMk cId="3103985658" sldId="273"/>
            <ac:spMk id="3" creationId="{44A1F342-48BF-9F4B-A343-0F41873DB2E0}"/>
          </ac:spMkLst>
        </pc:spChg>
        <pc:spChg chg="mod ord">
          <ac:chgData name="Andrea Mauro" userId="3bd90b72-36ac-43c9-812b-3f747468e470" providerId="ADAL" clId="{7F3F7680-234E-CD4C-A77F-FB9C4A888164}" dt="2020-11-25T09:27:17.475" v="2986" actId="700"/>
          <ac:spMkLst>
            <pc:docMk/>
            <pc:sldMk cId="3103985658" sldId="273"/>
            <ac:spMk id="4" creationId="{720F2F26-4BD0-324B-94F5-FE81100FAE71}"/>
          </ac:spMkLst>
        </pc:spChg>
        <pc:spChg chg="add mod ord">
          <ac:chgData name="Andrea Mauro" userId="3bd90b72-36ac-43c9-812b-3f747468e470" providerId="ADAL" clId="{7F3F7680-234E-CD4C-A77F-FB9C4A888164}" dt="2020-11-25T09:31:19.680" v="3149" actId="113"/>
          <ac:spMkLst>
            <pc:docMk/>
            <pc:sldMk cId="3103985658" sldId="273"/>
            <ac:spMk id="5" creationId="{2B72DE48-E70B-F643-B51F-9506BCFBC756}"/>
          </ac:spMkLst>
        </pc:spChg>
        <pc:spChg chg="add mod ord">
          <ac:chgData name="Andrea Mauro" userId="3bd90b72-36ac-43c9-812b-3f747468e470" providerId="ADAL" clId="{7F3F7680-234E-CD4C-A77F-FB9C4A888164}" dt="2020-11-25T09:31:21.860" v="3150" actId="113"/>
          <ac:spMkLst>
            <pc:docMk/>
            <pc:sldMk cId="3103985658" sldId="273"/>
            <ac:spMk id="6" creationId="{E79E036E-9156-F54B-B128-EBFF6B5697E4}"/>
          </ac:spMkLst>
        </pc:spChg>
        <pc:spChg chg="add mod ord">
          <ac:chgData name="Andrea Mauro" userId="3bd90b72-36ac-43c9-812b-3f747468e470" providerId="ADAL" clId="{7F3F7680-234E-CD4C-A77F-FB9C4A888164}" dt="2020-11-25T09:30:53.561" v="3147" actId="20577"/>
          <ac:spMkLst>
            <pc:docMk/>
            <pc:sldMk cId="3103985658" sldId="273"/>
            <ac:spMk id="7" creationId="{A9F1BE66-E4FF-7742-A593-D987E82AF6FD}"/>
          </ac:spMkLst>
        </pc:spChg>
        <pc:cxnChg chg="add mod">
          <ac:chgData name="Andrea Mauro" userId="3bd90b72-36ac-43c9-812b-3f747468e470" providerId="ADAL" clId="{7F3F7680-234E-CD4C-A77F-FB9C4A888164}" dt="2020-11-25T09:31:41.684" v="3156" actId="1037"/>
          <ac:cxnSpMkLst>
            <pc:docMk/>
            <pc:sldMk cId="3103985658" sldId="273"/>
            <ac:cxnSpMk id="9" creationId="{DC42C4FF-6605-1A48-B83E-36A752CC3992}"/>
          </ac:cxnSpMkLst>
        </pc:cxnChg>
      </pc:sldChg>
      <pc:sldChg chg="addSp delSp modSp add mod">
        <pc:chgData name="Andrea Mauro" userId="3bd90b72-36ac-43c9-812b-3f747468e470" providerId="ADAL" clId="{7F3F7680-234E-CD4C-A77F-FB9C4A888164}" dt="2020-11-25T09:36:19.463" v="3169"/>
        <pc:sldMkLst>
          <pc:docMk/>
          <pc:sldMk cId="4177648478" sldId="274"/>
        </pc:sldMkLst>
        <pc:spChg chg="mod">
          <ac:chgData name="Andrea Mauro" userId="3bd90b72-36ac-43c9-812b-3f747468e470" providerId="ADAL" clId="{7F3F7680-234E-CD4C-A77F-FB9C4A888164}" dt="2020-11-25T09:36:19.463" v="3169"/>
          <ac:spMkLst>
            <pc:docMk/>
            <pc:sldMk cId="4177648478" sldId="274"/>
            <ac:spMk id="2" creationId="{1085B127-3CC5-B74E-9C2A-246B43650757}"/>
          </ac:spMkLst>
        </pc:spChg>
        <pc:spChg chg="add del mod">
          <ac:chgData name="Andrea Mauro" userId="3bd90b72-36ac-43c9-812b-3f747468e470" providerId="ADAL" clId="{7F3F7680-234E-CD4C-A77F-FB9C4A888164}" dt="2020-11-25T09:36:10.289" v="3168" actId="478"/>
          <ac:spMkLst>
            <pc:docMk/>
            <pc:sldMk cId="4177648478" sldId="274"/>
            <ac:spMk id="5" creationId="{16F6D933-5B06-454F-9CB2-62565163CD89}"/>
          </ac:spMkLst>
        </pc:spChg>
        <pc:spChg chg="add mod">
          <ac:chgData name="Andrea Mauro" userId="3bd90b72-36ac-43c9-812b-3f747468e470" providerId="ADAL" clId="{7F3F7680-234E-CD4C-A77F-FB9C4A888164}" dt="2020-11-25T09:35:59.988" v="3166"/>
          <ac:spMkLst>
            <pc:docMk/>
            <pc:sldMk cId="4177648478" sldId="274"/>
            <ac:spMk id="13" creationId="{B9B24788-C5AD-4D4E-965D-D3C687B0E390}"/>
          </ac:spMkLst>
        </pc:spChg>
        <pc:spChg chg="add mod">
          <ac:chgData name="Andrea Mauro" userId="3bd90b72-36ac-43c9-812b-3f747468e470" providerId="ADAL" clId="{7F3F7680-234E-CD4C-A77F-FB9C4A888164}" dt="2020-11-25T09:35:59.988" v="3166"/>
          <ac:spMkLst>
            <pc:docMk/>
            <pc:sldMk cId="4177648478" sldId="274"/>
            <ac:spMk id="14" creationId="{874A2F6C-CBB3-E240-91CD-BC0FED92F0D9}"/>
          </ac:spMkLst>
        </pc:spChg>
        <pc:grpChg chg="add mod">
          <ac:chgData name="Andrea Mauro" userId="3bd90b72-36ac-43c9-812b-3f747468e470" providerId="ADAL" clId="{7F3F7680-234E-CD4C-A77F-FB9C4A888164}" dt="2020-11-25T09:35:59.988" v="3166"/>
          <ac:grpSpMkLst>
            <pc:docMk/>
            <pc:sldMk cId="4177648478" sldId="274"/>
            <ac:grpSpMk id="12" creationId="{7189C93F-9492-C041-885B-38834D911A28}"/>
          </ac:grpSpMkLst>
        </pc:grpChg>
        <pc:graphicFrameChg chg="del">
          <ac:chgData name="Andrea Mauro" userId="3bd90b72-36ac-43c9-812b-3f747468e470" providerId="ADAL" clId="{7F3F7680-234E-CD4C-A77F-FB9C4A888164}" dt="2020-11-25T09:35:57.690" v="3164" actId="478"/>
          <ac:graphicFrameMkLst>
            <pc:docMk/>
            <pc:sldMk cId="4177648478" sldId="274"/>
            <ac:graphicFrameMk id="10" creationId="{ED3C9D5D-5499-4FE9-9D5C-09C606F9B95A}"/>
          </ac:graphicFrameMkLst>
        </pc:graphicFrameChg>
        <pc:graphicFrameChg chg="add mod">
          <ac:chgData name="Andrea Mauro" userId="3bd90b72-36ac-43c9-812b-3f747468e470" providerId="ADAL" clId="{7F3F7680-234E-CD4C-A77F-FB9C4A888164}" dt="2020-11-25T09:36:06.472" v="3167"/>
          <ac:graphicFrameMkLst>
            <pc:docMk/>
            <pc:sldMk cId="4177648478" sldId="274"/>
            <ac:graphicFrameMk id="15" creationId="{2E4724BC-94BA-7645-A9B2-B2587A03E080}"/>
          </ac:graphicFrameMkLst>
        </pc:graphicFrameChg>
      </pc:sldChg>
      <pc:sldChg chg="addSp delSp modSp new mod">
        <pc:chgData name="Andrea Mauro" userId="3bd90b72-36ac-43c9-812b-3f747468e470" providerId="ADAL" clId="{7F3F7680-234E-CD4C-A77F-FB9C4A888164}" dt="2020-11-26T09:05:38.077" v="3593" actId="26606"/>
        <pc:sldMkLst>
          <pc:docMk/>
          <pc:sldMk cId="1595647533" sldId="275"/>
        </pc:sldMkLst>
        <pc:spChg chg="mod">
          <ac:chgData name="Andrea Mauro" userId="3bd90b72-36ac-43c9-812b-3f747468e470" providerId="ADAL" clId="{7F3F7680-234E-CD4C-A77F-FB9C4A888164}" dt="2020-11-26T09:01:18.937" v="3236" actId="20577"/>
          <ac:spMkLst>
            <pc:docMk/>
            <pc:sldMk cId="1595647533" sldId="275"/>
            <ac:spMk id="2" creationId="{8C9134E0-38AC-AA44-84BB-F9862A713362}"/>
          </ac:spMkLst>
        </pc:spChg>
        <pc:spChg chg="del mod">
          <ac:chgData name="Andrea Mauro" userId="3bd90b72-36ac-43c9-812b-3f747468e470" providerId="ADAL" clId="{7F3F7680-234E-CD4C-A77F-FB9C4A888164}" dt="2020-11-26T09:02:10.303" v="3335" actId="12084"/>
          <ac:spMkLst>
            <pc:docMk/>
            <pc:sldMk cId="1595647533" sldId="275"/>
            <ac:spMk id="3" creationId="{D81FEA27-04AE-4942-918E-A132FACD69A6}"/>
          </ac:spMkLst>
        </pc:spChg>
        <pc:spChg chg="add mod">
          <ac:chgData name="Andrea Mauro" userId="3bd90b72-36ac-43c9-812b-3f747468e470" providerId="ADAL" clId="{7F3F7680-234E-CD4C-A77F-FB9C4A888164}" dt="2020-11-26T09:03:02.005" v="3344" actId="1076"/>
          <ac:spMkLst>
            <pc:docMk/>
            <pc:sldMk cId="1595647533" sldId="275"/>
            <ac:spMk id="6" creationId="{00DC7AD8-194D-A547-B90A-5F3B7C79181D}"/>
          </ac:spMkLst>
        </pc:spChg>
        <pc:graphicFrameChg chg="add mod modGraphic">
          <ac:chgData name="Andrea Mauro" userId="3bd90b72-36ac-43c9-812b-3f747468e470" providerId="ADAL" clId="{7F3F7680-234E-CD4C-A77F-FB9C4A888164}" dt="2020-11-26T09:05:38.077" v="3593" actId="26606"/>
          <ac:graphicFrameMkLst>
            <pc:docMk/>
            <pc:sldMk cId="1595647533" sldId="275"/>
            <ac:graphicFrameMk id="5" creationId="{49DA7EE5-1AAD-FE47-B279-0A2C13D49C88}"/>
          </ac:graphicFrameMkLst>
        </pc:graphicFrameChg>
      </pc:sldChg>
      <pc:sldChg chg="addSp delSp modSp new mod setBg">
        <pc:chgData name="Andrea Mauro" userId="3bd90b72-36ac-43c9-812b-3f747468e470" providerId="ADAL" clId="{7F3F7680-234E-CD4C-A77F-FB9C4A888164}" dt="2020-11-26T09:17:38.637" v="4039" actId="21"/>
        <pc:sldMkLst>
          <pc:docMk/>
          <pc:sldMk cId="3252528655" sldId="276"/>
        </pc:sldMkLst>
        <pc:spChg chg="mod">
          <ac:chgData name="Andrea Mauro" userId="3bd90b72-36ac-43c9-812b-3f747468e470" providerId="ADAL" clId="{7F3F7680-234E-CD4C-A77F-FB9C4A888164}" dt="2020-11-26T09:06:34.289" v="3597" actId="26606"/>
          <ac:spMkLst>
            <pc:docMk/>
            <pc:sldMk cId="3252528655" sldId="276"/>
            <ac:spMk id="2" creationId="{D74243BF-4D2B-8B4D-94DE-29CCB4DD24E0}"/>
          </ac:spMkLst>
        </pc:spChg>
        <pc:spChg chg="add del mod">
          <ac:chgData name="Andrea Mauro" userId="3bd90b72-36ac-43c9-812b-3f747468e470" providerId="ADAL" clId="{7F3F7680-234E-CD4C-A77F-FB9C4A888164}" dt="2020-11-26T09:10:02.989" v="3709" actId="20577"/>
          <ac:spMkLst>
            <pc:docMk/>
            <pc:sldMk cId="3252528655" sldId="276"/>
            <ac:spMk id="3" creationId="{543F6823-1C7B-9E45-A197-3780903B928C}"/>
          </ac:spMkLst>
        </pc:spChg>
        <pc:spChg chg="mod ord">
          <ac:chgData name="Andrea Mauro" userId="3bd90b72-36ac-43c9-812b-3f747468e470" providerId="ADAL" clId="{7F3F7680-234E-CD4C-A77F-FB9C4A888164}" dt="2020-11-26T09:06:34.289" v="3597" actId="26606"/>
          <ac:spMkLst>
            <pc:docMk/>
            <pc:sldMk cId="3252528655" sldId="276"/>
            <ac:spMk id="4" creationId="{AEA23D2C-6A13-3D4D-82BE-14DF4665E947}"/>
          </ac:spMkLst>
        </pc:spChg>
        <pc:spChg chg="add mod">
          <ac:chgData name="Andrea Mauro" userId="3bd90b72-36ac-43c9-812b-3f747468e470" providerId="ADAL" clId="{7F3F7680-234E-CD4C-A77F-FB9C4A888164}" dt="2020-11-26T09:08:57.782" v="3654" actId="20577"/>
          <ac:spMkLst>
            <pc:docMk/>
            <pc:sldMk cId="3252528655" sldId="276"/>
            <ac:spMk id="7" creationId="{67E90FAD-FE00-2049-AEF5-682F687EFDEA}"/>
          </ac:spMkLst>
        </pc:spChg>
        <pc:spChg chg="add mod">
          <ac:chgData name="Andrea Mauro" userId="3bd90b72-36ac-43c9-812b-3f747468e470" providerId="ADAL" clId="{7F3F7680-234E-CD4C-A77F-FB9C4A888164}" dt="2020-11-26T09:09:00.143" v="3656" actId="20577"/>
          <ac:spMkLst>
            <pc:docMk/>
            <pc:sldMk cId="3252528655" sldId="276"/>
            <ac:spMk id="10" creationId="{3DAAA73C-CB97-514A-85A2-81F7597D123E}"/>
          </ac:spMkLst>
        </pc:spChg>
        <pc:spChg chg="add">
          <ac:chgData name="Andrea Mauro" userId="3bd90b72-36ac-43c9-812b-3f747468e470" providerId="ADAL" clId="{7F3F7680-234E-CD4C-A77F-FB9C4A888164}" dt="2020-11-26T09:06:34.289" v="3597" actId="26606"/>
          <ac:spMkLst>
            <pc:docMk/>
            <pc:sldMk cId="3252528655" sldId="276"/>
            <ac:spMk id="11" creationId="{4FAE1107-CEC3-4041-8BAA-CDB6F6759B35}"/>
          </ac:spMkLst>
        </pc:spChg>
        <pc:spChg chg="add mod">
          <ac:chgData name="Andrea Mauro" userId="3bd90b72-36ac-43c9-812b-3f747468e470" providerId="ADAL" clId="{7F3F7680-234E-CD4C-A77F-FB9C4A888164}" dt="2020-11-26T09:09:02.022" v="3658" actId="20577"/>
          <ac:spMkLst>
            <pc:docMk/>
            <pc:sldMk cId="3252528655" sldId="276"/>
            <ac:spMk id="12" creationId="{D641613C-FADB-0148-A5D9-5581CE168F34}"/>
          </ac:spMkLst>
        </pc:spChg>
        <pc:spChg chg="add mod">
          <ac:chgData name="Andrea Mauro" userId="3bd90b72-36ac-43c9-812b-3f747468e470" providerId="ADAL" clId="{7F3F7680-234E-CD4C-A77F-FB9C4A888164}" dt="2020-11-26T09:09:11.217" v="3672" actId="1037"/>
          <ac:spMkLst>
            <pc:docMk/>
            <pc:sldMk cId="3252528655" sldId="276"/>
            <ac:spMk id="14" creationId="{6F8180F4-FFF8-2E46-8F02-3376F3DDE3DB}"/>
          </ac:spMkLst>
        </pc:spChg>
        <pc:spChg chg="add mod">
          <ac:chgData name="Andrea Mauro" userId="3bd90b72-36ac-43c9-812b-3f747468e470" providerId="ADAL" clId="{7F3F7680-234E-CD4C-A77F-FB9C4A888164}" dt="2020-11-26T09:08:44.094" v="3641" actId="1038"/>
          <ac:spMkLst>
            <pc:docMk/>
            <pc:sldMk cId="3252528655" sldId="276"/>
            <ac:spMk id="15" creationId="{2C267085-FC1F-104F-961D-75B03861BEF6}"/>
          </ac:spMkLst>
        </pc:spChg>
        <pc:spChg chg="add mod">
          <ac:chgData name="Andrea Mauro" userId="3bd90b72-36ac-43c9-812b-3f747468e470" providerId="ADAL" clId="{7F3F7680-234E-CD4C-A77F-FB9C4A888164}" dt="2020-11-26T09:08:55.052" v="3652" actId="20577"/>
          <ac:spMkLst>
            <pc:docMk/>
            <pc:sldMk cId="3252528655" sldId="276"/>
            <ac:spMk id="16" creationId="{62265ACE-EE1F-2E44-81E8-A23215D979A0}"/>
          </ac:spMkLst>
        </pc:spChg>
        <pc:graphicFrameChg chg="add del mod modGraphic">
          <ac:chgData name="Andrea Mauro" userId="3bd90b72-36ac-43c9-812b-3f747468e470" providerId="ADAL" clId="{7F3F7680-234E-CD4C-A77F-FB9C4A888164}" dt="2020-11-26T09:17:38.637" v="4039" actId="21"/>
          <ac:graphicFrameMkLst>
            <pc:docMk/>
            <pc:sldMk cId="3252528655" sldId="276"/>
            <ac:graphicFrameMk id="8" creationId="{ECF07D32-489F-BC4D-831B-60C16B791C93}"/>
          </ac:graphicFrameMkLst>
        </pc:graphicFrameChg>
        <pc:picChg chg="add del mod">
          <ac:chgData name="Andrea Mauro" userId="3bd90b72-36ac-43c9-812b-3f747468e470" providerId="ADAL" clId="{7F3F7680-234E-CD4C-A77F-FB9C4A888164}" dt="2020-11-26T09:06:29.788" v="3595"/>
          <ac:picMkLst>
            <pc:docMk/>
            <pc:sldMk cId="3252528655" sldId="276"/>
            <ac:picMk id="5" creationId="{A38052E5-CD8E-8342-8328-A9812C9FD2D9}"/>
          </ac:picMkLst>
        </pc:picChg>
        <pc:picChg chg="add mod modCrop">
          <ac:chgData name="Andrea Mauro" userId="3bd90b72-36ac-43c9-812b-3f747468e470" providerId="ADAL" clId="{7F3F7680-234E-CD4C-A77F-FB9C4A888164}" dt="2020-11-26T09:07:16.524" v="3613" actId="732"/>
          <ac:picMkLst>
            <pc:docMk/>
            <pc:sldMk cId="3252528655" sldId="276"/>
            <ac:picMk id="6" creationId="{30B2DD9F-0F40-E945-A5F3-362626FF7ECC}"/>
          </ac:picMkLst>
        </pc:picChg>
        <pc:cxnChg chg="add">
          <ac:chgData name="Andrea Mauro" userId="3bd90b72-36ac-43c9-812b-3f747468e470" providerId="ADAL" clId="{7F3F7680-234E-CD4C-A77F-FB9C4A888164}" dt="2020-11-26T09:06:34.289" v="3597" actId="26606"/>
          <ac:cxnSpMkLst>
            <pc:docMk/>
            <pc:sldMk cId="3252528655" sldId="276"/>
            <ac:cxnSpMk id="13" creationId="{1AEA88FB-F5DD-45CE-AAE1-7B33D0ABDD25}"/>
          </ac:cxnSpMkLst>
        </pc:cxnChg>
      </pc:sldChg>
      <pc:sldChg chg="delSp modSp add mod">
        <pc:chgData name="Andrea Mauro" userId="3bd90b72-36ac-43c9-812b-3f747468e470" providerId="ADAL" clId="{7F3F7680-234E-CD4C-A77F-FB9C4A888164}" dt="2020-11-26T09:25:43.191" v="4327" actId="478"/>
        <pc:sldMkLst>
          <pc:docMk/>
          <pc:sldMk cId="3520113761" sldId="277"/>
        </pc:sldMkLst>
        <pc:spChg chg="mod">
          <ac:chgData name="Andrea Mauro" userId="3bd90b72-36ac-43c9-812b-3f747468e470" providerId="ADAL" clId="{7F3F7680-234E-CD4C-A77F-FB9C4A888164}" dt="2020-11-26T09:17:56.893" v="4043" actId="20577"/>
          <ac:spMkLst>
            <pc:docMk/>
            <pc:sldMk cId="3520113761" sldId="277"/>
            <ac:spMk id="2" creationId="{D74243BF-4D2B-8B4D-94DE-29CCB4DD24E0}"/>
          </ac:spMkLst>
        </pc:spChg>
        <pc:spChg chg="mod">
          <ac:chgData name="Andrea Mauro" userId="3bd90b72-36ac-43c9-812b-3f747468e470" providerId="ADAL" clId="{7F3F7680-234E-CD4C-A77F-FB9C4A888164}" dt="2020-11-26T09:18:00.305" v="4046" actId="20577"/>
          <ac:spMkLst>
            <pc:docMk/>
            <pc:sldMk cId="3520113761" sldId="277"/>
            <ac:spMk id="3" creationId="{543F6823-1C7B-9E45-A197-3780903B928C}"/>
          </ac:spMkLst>
        </pc:spChg>
        <pc:graphicFrameChg chg="del">
          <ac:chgData name="Andrea Mauro" userId="3bd90b72-36ac-43c9-812b-3f747468e470" providerId="ADAL" clId="{7F3F7680-234E-CD4C-A77F-FB9C4A888164}" dt="2020-11-26T09:25:43.191" v="4327" actId="478"/>
          <ac:graphicFrameMkLst>
            <pc:docMk/>
            <pc:sldMk cId="3520113761" sldId="277"/>
            <ac:graphicFrameMk id="8" creationId="{ECF07D32-489F-BC4D-831B-60C16B791C93}"/>
          </ac:graphicFrameMkLst>
        </pc:graphicFrameChg>
      </pc:sldChg>
      <pc:sldChg chg="addSp delSp modSp new mod modAnim">
        <pc:chgData name="Andrea Mauro" userId="3bd90b72-36ac-43c9-812b-3f747468e470" providerId="ADAL" clId="{7F3F7680-234E-CD4C-A77F-FB9C4A888164}" dt="2020-12-09T09:23:27.651" v="4392" actId="20577"/>
        <pc:sldMkLst>
          <pc:docMk/>
          <pc:sldMk cId="297144107" sldId="278"/>
        </pc:sldMkLst>
        <pc:spChg chg="mod">
          <ac:chgData name="Andrea Mauro" userId="3bd90b72-36ac-43c9-812b-3f747468e470" providerId="ADAL" clId="{7F3F7680-234E-CD4C-A77F-FB9C4A888164}" dt="2020-11-26T09:12:21.809" v="3783" actId="108"/>
          <ac:spMkLst>
            <pc:docMk/>
            <pc:sldMk cId="297144107" sldId="278"/>
            <ac:spMk id="2" creationId="{E96F6AA3-BD52-AE4E-8C0A-967B57873A9C}"/>
          </ac:spMkLst>
        </pc:spChg>
        <pc:spChg chg="mod">
          <ac:chgData name="Andrea Mauro" userId="3bd90b72-36ac-43c9-812b-3f747468e470" providerId="ADAL" clId="{7F3F7680-234E-CD4C-A77F-FB9C4A888164}" dt="2020-11-26T09:19:24.659" v="4096" actId="20577"/>
          <ac:spMkLst>
            <pc:docMk/>
            <pc:sldMk cId="297144107" sldId="278"/>
            <ac:spMk id="3" creationId="{DCB91D3C-C54E-7346-84CC-8C163F1DA973}"/>
          </ac:spMkLst>
        </pc:spChg>
        <pc:spChg chg="add mod">
          <ac:chgData name="Andrea Mauro" userId="3bd90b72-36ac-43c9-812b-3f747468e470" providerId="ADAL" clId="{7F3F7680-234E-CD4C-A77F-FB9C4A888164}" dt="2020-12-09T09:23:21.240" v="4386" actId="20577"/>
          <ac:spMkLst>
            <pc:docMk/>
            <pc:sldMk cId="297144107" sldId="278"/>
            <ac:spMk id="5" creationId="{FBD1BC89-F978-6D45-AFFD-30713B15EDC6}"/>
          </ac:spMkLst>
        </pc:spChg>
        <pc:spChg chg="add mod">
          <ac:chgData name="Andrea Mauro" userId="3bd90b72-36ac-43c9-812b-3f747468e470" providerId="ADAL" clId="{7F3F7680-234E-CD4C-A77F-FB9C4A888164}" dt="2020-11-26T09:14:56.675" v="3914" actId="1076"/>
          <ac:spMkLst>
            <pc:docMk/>
            <pc:sldMk cId="297144107" sldId="278"/>
            <ac:spMk id="6" creationId="{1B7E1C8B-07D0-794D-8C9B-7DFAEE90413D}"/>
          </ac:spMkLst>
        </pc:spChg>
        <pc:spChg chg="add mod">
          <ac:chgData name="Andrea Mauro" userId="3bd90b72-36ac-43c9-812b-3f747468e470" providerId="ADAL" clId="{7F3F7680-234E-CD4C-A77F-FB9C4A888164}" dt="2020-12-09T09:23:27.651" v="4392" actId="20577"/>
          <ac:spMkLst>
            <pc:docMk/>
            <pc:sldMk cId="297144107" sldId="278"/>
            <ac:spMk id="7" creationId="{967964DC-065C-DD46-A9BC-0931AC943120}"/>
          </ac:spMkLst>
        </pc:spChg>
        <pc:spChg chg="add mod">
          <ac:chgData name="Andrea Mauro" userId="3bd90b72-36ac-43c9-812b-3f747468e470" providerId="ADAL" clId="{7F3F7680-234E-CD4C-A77F-FB9C4A888164}" dt="2020-11-26T09:15:39.995" v="3926" actId="20577"/>
          <ac:spMkLst>
            <pc:docMk/>
            <pc:sldMk cId="297144107" sldId="278"/>
            <ac:spMk id="8" creationId="{46514DF8-BB53-5947-9C63-DF4BA089E077}"/>
          </ac:spMkLst>
        </pc:spChg>
        <pc:spChg chg="add del mod">
          <ac:chgData name="Andrea Mauro" userId="3bd90b72-36ac-43c9-812b-3f747468e470" providerId="ADAL" clId="{7F3F7680-234E-CD4C-A77F-FB9C4A888164}" dt="2020-11-26T09:15:42.180" v="3928"/>
          <ac:spMkLst>
            <pc:docMk/>
            <pc:sldMk cId="297144107" sldId="278"/>
            <ac:spMk id="9" creationId="{A8730969-6090-F146-8258-FDE35741917F}"/>
          </ac:spMkLst>
        </pc:spChg>
        <pc:spChg chg="add mod">
          <ac:chgData name="Andrea Mauro" userId="3bd90b72-36ac-43c9-812b-3f747468e470" providerId="ADAL" clId="{7F3F7680-234E-CD4C-A77F-FB9C4A888164}" dt="2020-11-26T09:16:29.409" v="3943" actId="1076"/>
          <ac:spMkLst>
            <pc:docMk/>
            <pc:sldMk cId="297144107" sldId="278"/>
            <ac:spMk id="10" creationId="{1FD31108-A9D5-C445-8242-10365B998065}"/>
          </ac:spMkLst>
        </pc:spChg>
        <pc:spChg chg="add mod">
          <ac:chgData name="Andrea Mauro" userId="3bd90b72-36ac-43c9-812b-3f747468e470" providerId="ADAL" clId="{7F3F7680-234E-CD4C-A77F-FB9C4A888164}" dt="2020-11-26T09:15:56.553" v="3940" actId="1076"/>
          <ac:spMkLst>
            <pc:docMk/>
            <pc:sldMk cId="297144107" sldId="278"/>
            <ac:spMk id="11" creationId="{D7258CDB-AAED-A94D-8440-9849ADB23F6B}"/>
          </ac:spMkLst>
        </pc:spChg>
        <pc:graphicFrameChg chg="add mod">
          <ac:chgData name="Andrea Mauro" userId="3bd90b72-36ac-43c9-812b-3f747468e470" providerId="ADAL" clId="{7F3F7680-234E-CD4C-A77F-FB9C4A888164}" dt="2020-11-26T09:17:46.766" v="4041" actId="1076"/>
          <ac:graphicFrameMkLst>
            <pc:docMk/>
            <pc:sldMk cId="297144107" sldId="278"/>
            <ac:graphicFrameMk id="12" creationId="{026559B2-0E61-C641-A2EC-894E5E817B67}"/>
          </ac:graphicFrameMkLst>
        </pc:graphicFrameChg>
      </pc:sldChg>
      <pc:sldChg chg="addSp modSp add mod ord modAnim">
        <pc:chgData name="Andrea Mauro" userId="3bd90b72-36ac-43c9-812b-3f747468e470" providerId="ADAL" clId="{7F3F7680-234E-CD4C-A77F-FB9C4A888164}" dt="2020-12-09T09:26:13.613" v="4394" actId="20577"/>
        <pc:sldMkLst>
          <pc:docMk/>
          <pc:sldMk cId="2998809535" sldId="279"/>
        </pc:sldMkLst>
        <pc:spChg chg="mod">
          <ac:chgData name="Andrea Mauro" userId="3bd90b72-36ac-43c9-812b-3f747468e470" providerId="ADAL" clId="{7F3F7680-234E-CD4C-A77F-FB9C4A888164}" dt="2020-11-26T09:21:27.227" v="4159" actId="20577"/>
          <ac:spMkLst>
            <pc:docMk/>
            <pc:sldMk cId="2998809535" sldId="279"/>
            <ac:spMk id="2" creationId="{E96F6AA3-BD52-AE4E-8C0A-967B57873A9C}"/>
          </ac:spMkLst>
        </pc:spChg>
        <pc:spChg chg="mod">
          <ac:chgData name="Andrea Mauro" userId="3bd90b72-36ac-43c9-812b-3f747468e470" providerId="ADAL" clId="{7F3F7680-234E-CD4C-A77F-FB9C4A888164}" dt="2020-11-26T09:20:02.143" v="4150" actId="20577"/>
          <ac:spMkLst>
            <pc:docMk/>
            <pc:sldMk cId="2998809535" sldId="279"/>
            <ac:spMk id="3" creationId="{DCB91D3C-C54E-7346-84CC-8C163F1DA973}"/>
          </ac:spMkLst>
        </pc:spChg>
        <pc:spChg chg="mod">
          <ac:chgData name="Andrea Mauro" userId="3bd90b72-36ac-43c9-812b-3f747468e470" providerId="ADAL" clId="{7F3F7680-234E-CD4C-A77F-FB9C4A888164}" dt="2020-12-09T09:23:01.366" v="4372" actId="20577"/>
          <ac:spMkLst>
            <pc:docMk/>
            <pc:sldMk cId="2998809535" sldId="279"/>
            <ac:spMk id="5" creationId="{FBD1BC89-F978-6D45-AFFD-30713B15EDC6}"/>
          </ac:spMkLst>
        </pc:spChg>
        <pc:spChg chg="mod">
          <ac:chgData name="Andrea Mauro" userId="3bd90b72-36ac-43c9-812b-3f747468e470" providerId="ADAL" clId="{7F3F7680-234E-CD4C-A77F-FB9C4A888164}" dt="2020-12-09T09:23:05.831" v="4378" actId="20577"/>
          <ac:spMkLst>
            <pc:docMk/>
            <pc:sldMk cId="2998809535" sldId="279"/>
            <ac:spMk id="7" creationId="{967964DC-065C-DD46-A9BC-0931AC943120}"/>
          </ac:spMkLst>
        </pc:spChg>
        <pc:spChg chg="add mod">
          <ac:chgData name="Andrea Mauro" userId="3bd90b72-36ac-43c9-812b-3f747468e470" providerId="ADAL" clId="{7F3F7680-234E-CD4C-A77F-FB9C4A888164}" dt="2020-11-26T09:26:58.751" v="4336" actId="14100"/>
          <ac:spMkLst>
            <pc:docMk/>
            <pc:sldMk cId="2998809535" sldId="279"/>
            <ac:spMk id="9" creationId="{95E23A8D-F379-EE42-AB13-9E76E7566AAC}"/>
          </ac:spMkLst>
        </pc:spChg>
        <pc:spChg chg="mod">
          <ac:chgData name="Andrea Mauro" userId="3bd90b72-36ac-43c9-812b-3f747468e470" providerId="ADAL" clId="{7F3F7680-234E-CD4C-A77F-FB9C4A888164}" dt="2020-11-26T09:18:20.230" v="4054" actId="20577"/>
          <ac:spMkLst>
            <pc:docMk/>
            <pc:sldMk cId="2998809535" sldId="279"/>
            <ac:spMk id="10" creationId="{1FD31108-A9D5-C445-8242-10365B998065}"/>
          </ac:spMkLst>
        </pc:spChg>
        <pc:graphicFrameChg chg="modGraphic">
          <ac:chgData name="Andrea Mauro" userId="3bd90b72-36ac-43c9-812b-3f747468e470" providerId="ADAL" clId="{7F3F7680-234E-CD4C-A77F-FB9C4A888164}" dt="2020-12-09T09:26:13.613" v="4394" actId="20577"/>
          <ac:graphicFrameMkLst>
            <pc:docMk/>
            <pc:sldMk cId="2998809535" sldId="279"/>
            <ac:graphicFrameMk id="12" creationId="{026559B2-0E61-C641-A2EC-894E5E817B67}"/>
          </ac:graphicFrameMkLst>
        </pc:graphicFrameChg>
      </pc:sldChg>
      <pc:sldChg chg="delSp modSp add mod">
        <pc:chgData name="Andrea Mauro" userId="3bd90b72-36ac-43c9-812b-3f747468e470" providerId="ADAL" clId="{7F3F7680-234E-CD4C-A77F-FB9C4A888164}" dt="2020-12-09T09:26:18.018" v="4396" actId="20577"/>
        <pc:sldMkLst>
          <pc:docMk/>
          <pc:sldMk cId="3089288770" sldId="280"/>
        </pc:sldMkLst>
        <pc:spChg chg="mod">
          <ac:chgData name="Andrea Mauro" userId="3bd90b72-36ac-43c9-812b-3f747468e470" providerId="ADAL" clId="{7F3F7680-234E-CD4C-A77F-FB9C4A888164}" dt="2020-11-26T09:23:09.783" v="4318" actId="20577"/>
          <ac:spMkLst>
            <pc:docMk/>
            <pc:sldMk cId="3089288770" sldId="280"/>
            <ac:spMk id="3" creationId="{DCB91D3C-C54E-7346-84CC-8C163F1DA973}"/>
          </ac:spMkLst>
        </pc:spChg>
        <pc:spChg chg="del">
          <ac:chgData name="Andrea Mauro" userId="3bd90b72-36ac-43c9-812b-3f747468e470" providerId="ADAL" clId="{7F3F7680-234E-CD4C-A77F-FB9C4A888164}" dt="2020-11-26T09:22:10.182" v="4162" actId="478"/>
          <ac:spMkLst>
            <pc:docMk/>
            <pc:sldMk cId="3089288770" sldId="280"/>
            <ac:spMk id="5" creationId="{FBD1BC89-F978-6D45-AFFD-30713B15EDC6}"/>
          </ac:spMkLst>
        </pc:spChg>
        <pc:spChg chg="del">
          <ac:chgData name="Andrea Mauro" userId="3bd90b72-36ac-43c9-812b-3f747468e470" providerId="ADAL" clId="{7F3F7680-234E-CD4C-A77F-FB9C4A888164}" dt="2020-11-26T09:22:10.182" v="4162" actId="478"/>
          <ac:spMkLst>
            <pc:docMk/>
            <pc:sldMk cId="3089288770" sldId="280"/>
            <ac:spMk id="6" creationId="{1B7E1C8B-07D0-794D-8C9B-7DFAEE90413D}"/>
          </ac:spMkLst>
        </pc:spChg>
        <pc:spChg chg="del">
          <ac:chgData name="Andrea Mauro" userId="3bd90b72-36ac-43c9-812b-3f747468e470" providerId="ADAL" clId="{7F3F7680-234E-CD4C-A77F-FB9C4A888164}" dt="2020-11-26T09:22:10.182" v="4162" actId="478"/>
          <ac:spMkLst>
            <pc:docMk/>
            <pc:sldMk cId="3089288770" sldId="280"/>
            <ac:spMk id="7" creationId="{967964DC-065C-DD46-A9BC-0931AC943120}"/>
          </ac:spMkLst>
        </pc:spChg>
        <pc:spChg chg="del">
          <ac:chgData name="Andrea Mauro" userId="3bd90b72-36ac-43c9-812b-3f747468e470" providerId="ADAL" clId="{7F3F7680-234E-CD4C-A77F-FB9C4A888164}" dt="2020-11-26T09:22:10.182" v="4162" actId="478"/>
          <ac:spMkLst>
            <pc:docMk/>
            <pc:sldMk cId="3089288770" sldId="280"/>
            <ac:spMk id="8" creationId="{46514DF8-BB53-5947-9C63-DF4BA089E077}"/>
          </ac:spMkLst>
        </pc:spChg>
        <pc:spChg chg="del">
          <ac:chgData name="Andrea Mauro" userId="3bd90b72-36ac-43c9-812b-3f747468e470" providerId="ADAL" clId="{7F3F7680-234E-CD4C-A77F-FB9C4A888164}" dt="2020-11-26T09:22:10.182" v="4162" actId="478"/>
          <ac:spMkLst>
            <pc:docMk/>
            <pc:sldMk cId="3089288770" sldId="280"/>
            <ac:spMk id="10" creationId="{1FD31108-A9D5-C445-8242-10365B998065}"/>
          </ac:spMkLst>
        </pc:spChg>
        <pc:spChg chg="del">
          <ac:chgData name="Andrea Mauro" userId="3bd90b72-36ac-43c9-812b-3f747468e470" providerId="ADAL" clId="{7F3F7680-234E-CD4C-A77F-FB9C4A888164}" dt="2020-11-26T09:22:10.182" v="4162" actId="478"/>
          <ac:spMkLst>
            <pc:docMk/>
            <pc:sldMk cId="3089288770" sldId="280"/>
            <ac:spMk id="11" creationId="{D7258CDB-AAED-A94D-8440-9849ADB23F6B}"/>
          </ac:spMkLst>
        </pc:spChg>
        <pc:graphicFrameChg chg="mod modGraphic">
          <ac:chgData name="Andrea Mauro" userId="3bd90b72-36ac-43c9-812b-3f747468e470" providerId="ADAL" clId="{7F3F7680-234E-CD4C-A77F-FB9C4A888164}" dt="2020-12-09T09:26:18.018" v="4396" actId="20577"/>
          <ac:graphicFrameMkLst>
            <pc:docMk/>
            <pc:sldMk cId="3089288770" sldId="280"/>
            <ac:graphicFrameMk id="12" creationId="{026559B2-0E61-C641-A2EC-894E5E817B67}"/>
          </ac:graphicFrameMkLst>
        </pc:graphicFrameChg>
      </pc:sldChg>
    </pc:docChg>
  </pc:docChgLst>
  <pc:docChgLst>
    <pc:chgData name="Andrea Mauro" userId="3bd90b72-36ac-43c9-812b-3f747468e470" providerId="ADAL" clId="{354787BB-0A77-A147-9009-DC54999C6FF9}"/>
    <pc:docChg chg="undo custSel modSld">
      <pc:chgData name="Andrea Mauro" userId="3bd90b72-36ac-43c9-812b-3f747468e470" providerId="ADAL" clId="{354787BB-0A77-A147-9009-DC54999C6FF9}" dt="2020-12-09T09:17:58.334" v="56" actId="1076"/>
      <pc:docMkLst>
        <pc:docMk/>
      </pc:docMkLst>
      <pc:sldChg chg="modSp">
        <pc:chgData name="Andrea Mauro" userId="3bd90b72-36ac-43c9-812b-3f747468e470" providerId="ADAL" clId="{354787BB-0A77-A147-9009-DC54999C6FF9}" dt="2020-12-09T09:17:58.334" v="56" actId="1076"/>
        <pc:sldMkLst>
          <pc:docMk/>
          <pc:sldMk cId="3753499852" sldId="256"/>
        </pc:sldMkLst>
        <pc:picChg chg="mod">
          <ac:chgData name="Andrea Mauro" userId="3bd90b72-36ac-43c9-812b-3f747468e470" providerId="ADAL" clId="{354787BB-0A77-A147-9009-DC54999C6FF9}" dt="2020-12-09T09:17:58.334" v="56" actId="1076"/>
          <ac:picMkLst>
            <pc:docMk/>
            <pc:sldMk cId="3753499852" sldId="256"/>
            <ac:picMk id="4" creationId="{9FA09FE4-71D3-4546-B1F2-1316A18889B4}"/>
          </ac:picMkLst>
        </pc:picChg>
      </pc:sldChg>
      <pc:sldChg chg="addSp delSp">
        <pc:chgData name="Andrea Mauro" userId="3bd90b72-36ac-43c9-812b-3f747468e470" providerId="ADAL" clId="{354787BB-0A77-A147-9009-DC54999C6FF9}" dt="2020-12-03T11:12:33.805" v="54"/>
        <pc:sldMkLst>
          <pc:docMk/>
          <pc:sldMk cId="2344345012" sldId="264"/>
        </pc:sldMkLst>
        <pc:grpChg chg="add del">
          <ac:chgData name="Andrea Mauro" userId="3bd90b72-36ac-43c9-812b-3f747468e470" providerId="ADAL" clId="{354787BB-0A77-A147-9009-DC54999C6FF9}" dt="2020-12-03T11:05:54.430" v="53"/>
          <ac:grpSpMkLst>
            <pc:docMk/>
            <pc:sldMk cId="2344345012" sldId="264"/>
            <ac:grpSpMk id="5" creationId="{69B309DE-410A-C54E-8A71-D17EF354DF17}"/>
          </ac:grpSpMkLst>
        </pc:grpChg>
        <pc:grpChg chg="add del">
          <ac:chgData name="Andrea Mauro" userId="3bd90b72-36ac-43c9-812b-3f747468e470" providerId="ADAL" clId="{354787BB-0A77-A147-9009-DC54999C6FF9}" dt="2020-11-25T11:06:34.304" v="4"/>
          <ac:grpSpMkLst>
            <pc:docMk/>
            <pc:sldMk cId="2344345012" sldId="264"/>
            <ac:grpSpMk id="5" creationId="{A7885755-8FF0-0447-8C09-1DAFE7FDAEFD}"/>
          </ac:grpSpMkLst>
        </pc:grpChg>
        <pc:grpChg chg="add">
          <ac:chgData name="Andrea Mauro" userId="3bd90b72-36ac-43c9-812b-3f747468e470" providerId="ADAL" clId="{354787BB-0A77-A147-9009-DC54999C6FF9}" dt="2020-12-03T11:05:54.430" v="53"/>
          <ac:grpSpMkLst>
            <pc:docMk/>
            <pc:sldMk cId="2344345012" sldId="264"/>
            <ac:grpSpMk id="8" creationId="{6F7617DE-FA86-804E-8485-692B774427A7}"/>
          </ac:grpSpMkLst>
        </pc:grpChg>
        <pc:grpChg chg="add del">
          <ac:chgData name="Andrea Mauro" userId="3bd90b72-36ac-43c9-812b-3f747468e470" providerId="ADAL" clId="{354787BB-0A77-A147-9009-DC54999C6FF9}" dt="2020-11-25T11:06:37.183" v="6"/>
          <ac:grpSpMkLst>
            <pc:docMk/>
            <pc:sldMk cId="2344345012" sldId="264"/>
            <ac:grpSpMk id="8" creationId="{A96FD02F-8DD0-5045-9BF6-A798573EC5B8}"/>
          </ac:grpSpMkLst>
        </pc:grpChg>
        <pc:inkChg chg="add topLvl">
          <ac:chgData name="Andrea Mauro" userId="3bd90b72-36ac-43c9-812b-3f747468e470" providerId="ADAL" clId="{354787BB-0A77-A147-9009-DC54999C6FF9}" dt="2020-12-03T11:05:54.430" v="53"/>
          <ac:inkMkLst>
            <pc:docMk/>
            <pc:sldMk cId="2344345012" sldId="264"/>
            <ac:inkMk id="3" creationId="{0517BE18-6519-C340-B956-FE15F1864F63}"/>
          </ac:inkMkLst>
        </pc:inkChg>
        <pc:inkChg chg="add del topLvl">
          <ac:chgData name="Andrea Mauro" userId="3bd90b72-36ac-43c9-812b-3f747468e470" providerId="ADAL" clId="{354787BB-0A77-A147-9009-DC54999C6FF9}" dt="2020-11-25T11:06:38.252" v="7"/>
          <ac:inkMkLst>
            <pc:docMk/>
            <pc:sldMk cId="2344345012" sldId="264"/>
            <ac:inkMk id="3" creationId="{B0830C8F-38EE-3648-BAC8-D1C1E878189E}"/>
          </ac:inkMkLst>
        </pc:inkChg>
        <pc:inkChg chg="add del topLvl">
          <ac:chgData name="Andrea Mauro" userId="3bd90b72-36ac-43c9-812b-3f747468e470" providerId="ADAL" clId="{354787BB-0A77-A147-9009-DC54999C6FF9}" dt="2020-11-25T11:06:37.176" v="5"/>
          <ac:inkMkLst>
            <pc:docMk/>
            <pc:sldMk cId="2344345012" sldId="264"/>
            <ac:inkMk id="4" creationId="{0ADEF8CD-B417-FC42-BBD6-F57F9AB17D79}"/>
          </ac:inkMkLst>
        </pc:inkChg>
        <pc:inkChg chg="add topLvl">
          <ac:chgData name="Andrea Mauro" userId="3bd90b72-36ac-43c9-812b-3f747468e470" providerId="ADAL" clId="{354787BB-0A77-A147-9009-DC54999C6FF9}" dt="2020-12-03T11:05:54.430" v="53"/>
          <ac:inkMkLst>
            <pc:docMk/>
            <pc:sldMk cId="2344345012" sldId="264"/>
            <ac:inkMk id="4" creationId="{A8997F9F-49AB-8B44-A2C4-F160342A9753}"/>
          </ac:inkMkLst>
        </pc:inkChg>
        <pc:inkChg chg="add del topLvl">
          <ac:chgData name="Andrea Mauro" userId="3bd90b72-36ac-43c9-812b-3f747468e470" providerId="ADAL" clId="{354787BB-0A77-A147-9009-DC54999C6FF9}" dt="2020-11-25T11:06:37.183" v="6"/>
          <ac:inkMkLst>
            <pc:docMk/>
            <pc:sldMk cId="2344345012" sldId="264"/>
            <ac:inkMk id="6" creationId="{5D675E79-95BE-BC41-A116-707F8D869004}"/>
          </ac:inkMkLst>
        </pc:inkChg>
        <pc:inkChg chg="add">
          <ac:chgData name="Andrea Mauro" userId="3bd90b72-36ac-43c9-812b-3f747468e470" providerId="ADAL" clId="{354787BB-0A77-A147-9009-DC54999C6FF9}" dt="2020-12-03T11:05:53.883" v="52"/>
          <ac:inkMkLst>
            <pc:docMk/>
            <pc:sldMk cId="2344345012" sldId="264"/>
            <ac:inkMk id="6" creationId="{CFD0CBD8-DA57-2244-9D0D-DEC5C25A4E22}"/>
          </ac:inkMkLst>
        </pc:inkChg>
        <pc:inkChg chg="add">
          <ac:chgData name="Andrea Mauro" userId="3bd90b72-36ac-43c9-812b-3f747468e470" providerId="ADAL" clId="{354787BB-0A77-A147-9009-DC54999C6FF9}" dt="2020-12-03T11:12:33.805" v="54"/>
          <ac:inkMkLst>
            <pc:docMk/>
            <pc:sldMk cId="2344345012" sldId="264"/>
            <ac:inkMk id="10" creationId="{F9C53C46-62F5-D74F-9AF9-720E12C68A21}"/>
          </ac:inkMkLst>
        </pc:inkChg>
      </pc:sldChg>
      <pc:sldChg chg="addSp delSp">
        <pc:chgData name="Andrea Mauro" userId="3bd90b72-36ac-43c9-812b-3f747468e470" providerId="ADAL" clId="{354787BB-0A77-A147-9009-DC54999C6FF9}" dt="2020-11-25T11:26:48.754" v="14"/>
        <pc:sldMkLst>
          <pc:docMk/>
          <pc:sldMk cId="1238676662" sldId="268"/>
        </pc:sldMkLst>
        <pc:inkChg chg="add del">
          <ac:chgData name="Andrea Mauro" userId="3bd90b72-36ac-43c9-812b-3f747468e470" providerId="ADAL" clId="{354787BB-0A77-A147-9009-DC54999C6FF9}" dt="2020-11-25T11:26:48.754" v="14"/>
          <ac:inkMkLst>
            <pc:docMk/>
            <pc:sldMk cId="1238676662" sldId="268"/>
            <ac:inkMk id="5" creationId="{7451E8E3-8C07-2846-8434-CC3C9B588A3C}"/>
          </ac:inkMkLst>
        </pc:inkChg>
      </pc:sldChg>
      <pc:sldChg chg="addSp">
        <pc:chgData name="Andrea Mauro" userId="3bd90b72-36ac-43c9-812b-3f747468e470" providerId="ADAL" clId="{354787BB-0A77-A147-9009-DC54999C6FF9}" dt="2020-11-25T11:23:56.408" v="12"/>
        <pc:sldMkLst>
          <pc:docMk/>
          <pc:sldMk cId="305487985" sldId="271"/>
        </pc:sldMkLst>
        <pc:grpChg chg="add">
          <ac:chgData name="Andrea Mauro" userId="3bd90b72-36ac-43c9-812b-3f747468e470" providerId="ADAL" clId="{354787BB-0A77-A147-9009-DC54999C6FF9}" dt="2020-11-25T11:23:56.408" v="12"/>
          <ac:grpSpMkLst>
            <pc:docMk/>
            <pc:sldMk cId="305487985" sldId="271"/>
            <ac:grpSpMk id="11" creationId="{C5F3F7A1-8A87-0F4F-9497-48B362567E97}"/>
          </ac:grpSpMkLst>
        </pc:grpChg>
        <pc:inkChg chg="add">
          <ac:chgData name="Andrea Mauro" userId="3bd90b72-36ac-43c9-812b-3f747468e470" providerId="ADAL" clId="{354787BB-0A77-A147-9009-DC54999C6FF9}" dt="2020-11-25T11:23:42.363" v="8"/>
          <ac:inkMkLst>
            <pc:docMk/>
            <pc:sldMk cId="305487985" sldId="271"/>
            <ac:inkMk id="5" creationId="{9AB2DA2C-4E91-E541-B6D7-FF0CE8149FE1}"/>
          </ac:inkMkLst>
        </pc:inkChg>
        <pc:inkChg chg="add">
          <ac:chgData name="Andrea Mauro" userId="3bd90b72-36ac-43c9-812b-3f747468e470" providerId="ADAL" clId="{354787BB-0A77-A147-9009-DC54999C6FF9}" dt="2020-11-25T11:23:53.679" v="9"/>
          <ac:inkMkLst>
            <pc:docMk/>
            <pc:sldMk cId="305487985" sldId="271"/>
            <ac:inkMk id="6" creationId="{45BE87E9-FE7E-CE48-B094-88A5CF20ACFF}"/>
          </ac:inkMkLst>
        </pc:inkChg>
        <pc:inkChg chg="add">
          <ac:chgData name="Andrea Mauro" userId="3bd90b72-36ac-43c9-812b-3f747468e470" providerId="ADAL" clId="{354787BB-0A77-A147-9009-DC54999C6FF9}" dt="2020-11-25T11:23:54.261" v="10"/>
          <ac:inkMkLst>
            <pc:docMk/>
            <pc:sldMk cId="305487985" sldId="271"/>
            <ac:inkMk id="9" creationId="{DA5AE6AD-AA2C-4448-BB50-2718F176C8A1}"/>
          </ac:inkMkLst>
        </pc:inkChg>
        <pc:inkChg chg="add">
          <ac:chgData name="Andrea Mauro" userId="3bd90b72-36ac-43c9-812b-3f747468e470" providerId="ADAL" clId="{354787BB-0A77-A147-9009-DC54999C6FF9}" dt="2020-11-25T11:23:55.380" v="11"/>
          <ac:inkMkLst>
            <pc:docMk/>
            <pc:sldMk cId="305487985" sldId="271"/>
            <ac:inkMk id="10" creationId="{DA4B0CBA-AA41-F247-9F2D-600BC90591CE}"/>
          </ac:inkMkLst>
        </pc:inkChg>
      </pc:sldChg>
      <pc:sldChg chg="addSp delSp">
        <pc:chgData name="Andrea Mauro" userId="3bd90b72-36ac-43c9-812b-3f747468e470" providerId="ADAL" clId="{354787BB-0A77-A147-9009-DC54999C6FF9}" dt="2020-11-30T09:28:04.309" v="48"/>
        <pc:sldMkLst>
          <pc:docMk/>
          <pc:sldMk cId="2618239201" sldId="272"/>
        </pc:sldMkLst>
        <pc:grpChg chg="add del">
          <ac:chgData name="Andrea Mauro" userId="3bd90b72-36ac-43c9-812b-3f747468e470" providerId="ADAL" clId="{354787BB-0A77-A147-9009-DC54999C6FF9}" dt="2020-11-30T09:28:01.561" v="38"/>
          <ac:grpSpMkLst>
            <pc:docMk/>
            <pc:sldMk cId="2618239201" sldId="272"/>
            <ac:grpSpMk id="9" creationId="{90674440-50FD-E047-ABF6-8C946BCC8DC2}"/>
          </ac:grpSpMkLst>
        </pc:grpChg>
        <pc:grpChg chg="add del">
          <ac:chgData name="Andrea Mauro" userId="3bd90b72-36ac-43c9-812b-3f747468e470" providerId="ADAL" clId="{354787BB-0A77-A147-9009-DC54999C6FF9}" dt="2020-11-30T09:28:04.290" v="41"/>
          <ac:grpSpMkLst>
            <pc:docMk/>
            <pc:sldMk cId="2618239201" sldId="272"/>
            <ac:grpSpMk id="12" creationId="{2EF4D396-ED22-8F48-9A1B-919D24F6BBA4}"/>
          </ac:grpSpMkLst>
        </pc:grpChg>
        <pc:grpChg chg="add del">
          <ac:chgData name="Andrea Mauro" userId="3bd90b72-36ac-43c9-812b-3f747468e470" providerId="ADAL" clId="{354787BB-0A77-A147-9009-DC54999C6FF9}" dt="2020-11-30T09:28:01.561" v="38"/>
          <ac:grpSpMkLst>
            <pc:docMk/>
            <pc:sldMk cId="2618239201" sldId="272"/>
            <ac:grpSpMk id="15" creationId="{1B16B3F8-DB67-7148-9721-86509FF16C72}"/>
          </ac:grpSpMkLst>
        </pc:grpChg>
        <pc:grpChg chg="add del">
          <ac:chgData name="Andrea Mauro" userId="3bd90b72-36ac-43c9-812b-3f747468e470" providerId="ADAL" clId="{354787BB-0A77-A147-9009-DC54999C6FF9}" dt="2020-11-30T09:28:04.279" v="40"/>
          <ac:grpSpMkLst>
            <pc:docMk/>
            <pc:sldMk cId="2618239201" sldId="272"/>
            <ac:grpSpMk id="18" creationId="{C7855150-E586-9449-A02E-2AF523A2355A}"/>
          </ac:grpSpMkLst>
        </pc:grpChg>
        <pc:grpChg chg="add del">
          <ac:chgData name="Andrea Mauro" userId="3bd90b72-36ac-43c9-812b-3f747468e470" providerId="ADAL" clId="{354787BB-0A77-A147-9009-DC54999C6FF9}" dt="2020-11-30T09:28:04.306" v="46"/>
          <ac:grpSpMkLst>
            <pc:docMk/>
            <pc:sldMk cId="2618239201" sldId="272"/>
            <ac:grpSpMk id="20" creationId="{43BF3F9A-42A2-6E4F-BA26-367A4B1FCF00}"/>
          </ac:grpSpMkLst>
        </pc:grpChg>
        <pc:inkChg chg="add del">
          <ac:chgData name="Andrea Mauro" userId="3bd90b72-36ac-43c9-812b-3f747468e470" providerId="ADAL" clId="{354787BB-0A77-A147-9009-DC54999C6FF9}" dt="2020-11-30T09:28:04.302" v="45"/>
          <ac:inkMkLst>
            <pc:docMk/>
            <pc:sldMk cId="2618239201" sldId="272"/>
            <ac:inkMk id="6" creationId="{02BA43ED-F564-7547-B6C8-1087394B081A}"/>
          </ac:inkMkLst>
        </pc:inkChg>
        <pc:inkChg chg="add del">
          <ac:chgData name="Andrea Mauro" userId="3bd90b72-36ac-43c9-812b-3f747468e470" providerId="ADAL" clId="{354787BB-0A77-A147-9009-DC54999C6FF9}" dt="2020-11-25T11:37:14.912" v="19"/>
          <ac:inkMkLst>
            <pc:docMk/>
            <pc:sldMk cId="2618239201" sldId="272"/>
            <ac:inkMk id="6" creationId="{40732619-51AF-6544-9331-F25C44999FD0}"/>
          </ac:inkMkLst>
        </pc:inkChg>
        <pc:inkChg chg="add del">
          <ac:chgData name="Andrea Mauro" userId="3bd90b72-36ac-43c9-812b-3f747468e470" providerId="ADAL" clId="{354787BB-0A77-A147-9009-DC54999C6FF9}" dt="2020-11-25T11:37:15.310" v="20"/>
          <ac:inkMkLst>
            <pc:docMk/>
            <pc:sldMk cId="2618239201" sldId="272"/>
            <ac:inkMk id="7" creationId="{3CBD11FF-16C2-FA49-B8FE-A9B08D1A76D9}"/>
          </ac:inkMkLst>
        </pc:inkChg>
        <pc:inkChg chg="add del topLvl">
          <ac:chgData name="Andrea Mauro" userId="3bd90b72-36ac-43c9-812b-3f747468e470" providerId="ADAL" clId="{354787BB-0A77-A147-9009-DC54999C6FF9}" dt="2020-11-30T09:28:04.306" v="46"/>
          <ac:inkMkLst>
            <pc:docMk/>
            <pc:sldMk cId="2618239201" sldId="272"/>
            <ac:inkMk id="7" creationId="{A001910F-3A8F-8144-AB68-DFA076EA95E4}"/>
          </ac:inkMkLst>
        </pc:inkChg>
        <pc:inkChg chg="add del">
          <ac:chgData name="Andrea Mauro" userId="3bd90b72-36ac-43c9-812b-3f747468e470" providerId="ADAL" clId="{354787BB-0A77-A147-9009-DC54999C6FF9}" dt="2020-11-25T11:37:14.908" v="18"/>
          <ac:inkMkLst>
            <pc:docMk/>
            <pc:sldMk cId="2618239201" sldId="272"/>
            <ac:inkMk id="8" creationId="{4A0A8BDB-0A31-BA44-AA56-5FAD6BAC8594}"/>
          </ac:inkMkLst>
        </pc:inkChg>
        <pc:inkChg chg="add del topLvl">
          <ac:chgData name="Andrea Mauro" userId="3bd90b72-36ac-43c9-812b-3f747468e470" providerId="ADAL" clId="{354787BB-0A77-A147-9009-DC54999C6FF9}" dt="2020-11-30T09:28:04.309" v="48"/>
          <ac:inkMkLst>
            <pc:docMk/>
            <pc:sldMk cId="2618239201" sldId="272"/>
            <ac:inkMk id="8" creationId="{C9211D93-6659-9C42-B6B0-975B18E7E4D6}"/>
          </ac:inkMkLst>
        </pc:inkChg>
        <pc:inkChg chg="add del">
          <ac:chgData name="Andrea Mauro" userId="3bd90b72-36ac-43c9-812b-3f747468e470" providerId="ADAL" clId="{354787BB-0A77-A147-9009-DC54999C6FF9}" dt="2020-11-25T11:37:27.157" v="22"/>
          <ac:inkMkLst>
            <pc:docMk/>
            <pc:sldMk cId="2618239201" sldId="272"/>
            <ac:inkMk id="9" creationId="{4F6C102F-4D7D-D546-A39E-F7A0730ABB35}"/>
          </ac:inkMkLst>
        </pc:inkChg>
        <pc:inkChg chg="add del topLvl">
          <ac:chgData name="Andrea Mauro" userId="3bd90b72-36ac-43c9-812b-3f747468e470" providerId="ADAL" clId="{354787BB-0A77-A147-9009-DC54999C6FF9}" dt="2020-11-30T09:28:04.290" v="41"/>
          <ac:inkMkLst>
            <pc:docMk/>
            <pc:sldMk cId="2618239201" sldId="272"/>
            <ac:inkMk id="10" creationId="{0E4363D9-0953-7A4A-8B68-4800096BF408}"/>
          </ac:inkMkLst>
        </pc:inkChg>
        <pc:inkChg chg="add del topLvl">
          <ac:chgData name="Andrea Mauro" userId="3bd90b72-36ac-43c9-812b-3f747468e470" providerId="ADAL" clId="{354787BB-0A77-A147-9009-DC54999C6FF9}" dt="2020-11-30T09:28:04.308" v="47"/>
          <ac:inkMkLst>
            <pc:docMk/>
            <pc:sldMk cId="2618239201" sldId="272"/>
            <ac:inkMk id="11" creationId="{27DB457F-0EFD-A748-8051-925AFDDEF109}"/>
          </ac:inkMkLst>
        </pc:inkChg>
        <pc:inkChg chg="add del topLvl">
          <ac:chgData name="Andrea Mauro" userId="3bd90b72-36ac-43c9-812b-3f747468e470" providerId="ADAL" clId="{354787BB-0A77-A147-9009-DC54999C6FF9}" dt="2020-11-30T09:28:04.294" v="42"/>
          <ac:inkMkLst>
            <pc:docMk/>
            <pc:sldMk cId="2618239201" sldId="272"/>
            <ac:inkMk id="13" creationId="{4640DE82-0E3D-EA45-90D9-CC051B4819BD}"/>
          </ac:inkMkLst>
        </pc:inkChg>
        <pc:inkChg chg="add del topLvl">
          <ac:chgData name="Andrea Mauro" userId="3bd90b72-36ac-43c9-812b-3f747468e470" providerId="ADAL" clId="{354787BB-0A77-A147-9009-DC54999C6FF9}" dt="2020-11-30T09:28:04.298" v="43"/>
          <ac:inkMkLst>
            <pc:docMk/>
            <pc:sldMk cId="2618239201" sldId="272"/>
            <ac:inkMk id="14" creationId="{1FD1BCA2-3081-DF47-AED3-F42FAA46AC41}"/>
          </ac:inkMkLst>
        </pc:inkChg>
        <pc:inkChg chg="add del topLvl">
          <ac:chgData name="Andrea Mauro" userId="3bd90b72-36ac-43c9-812b-3f747468e470" providerId="ADAL" clId="{354787BB-0A77-A147-9009-DC54999C6FF9}" dt="2020-11-30T09:28:04.279" v="40"/>
          <ac:inkMkLst>
            <pc:docMk/>
            <pc:sldMk cId="2618239201" sldId="272"/>
            <ac:inkMk id="16" creationId="{E3D04C8A-4C40-B64D-9776-C8CB6D82FD4A}"/>
          </ac:inkMkLst>
        </pc:inkChg>
        <pc:inkChg chg="add del topLvl">
          <ac:chgData name="Andrea Mauro" userId="3bd90b72-36ac-43c9-812b-3f747468e470" providerId="ADAL" clId="{354787BB-0A77-A147-9009-DC54999C6FF9}" dt="2020-11-30T09:28:04.300" v="44"/>
          <ac:inkMkLst>
            <pc:docMk/>
            <pc:sldMk cId="2618239201" sldId="272"/>
            <ac:inkMk id="17" creationId="{014BF0F9-5A87-3C4B-B4CE-4BC03D318605}"/>
          </ac:inkMkLst>
        </pc:inkChg>
        <pc:inkChg chg="add del">
          <ac:chgData name="Andrea Mauro" userId="3bd90b72-36ac-43c9-812b-3f747468e470" providerId="ADAL" clId="{354787BB-0A77-A147-9009-DC54999C6FF9}" dt="2020-11-30T09:28:04.272" v="39"/>
          <ac:inkMkLst>
            <pc:docMk/>
            <pc:sldMk cId="2618239201" sldId="272"/>
            <ac:inkMk id="19" creationId="{550D5613-5B8E-894B-9271-B4F75C28B778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29A09-C3D4-410B-81A4-7247DA81403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A013B5-C33F-4A74-A2B6-352D2CAFE1AC}">
      <dgm:prSet/>
      <dgm:spPr/>
      <dgm:t>
        <a:bodyPr/>
        <a:lstStyle/>
        <a:p>
          <a:r>
            <a:rPr lang="en-US" err="1"/>
            <a:t>Identificatore</a:t>
          </a:r>
          <a:r>
            <a:rPr lang="en-US"/>
            <a:t> a </a:t>
          </a:r>
          <a:r>
            <a:rPr lang="en-US" err="1"/>
            <a:t>livello</a:t>
          </a:r>
          <a:r>
            <a:rPr lang="en-US"/>
            <a:t> 3 </a:t>
          </a:r>
          <a:r>
            <a:rPr lang="en-US" err="1"/>
            <a:t>della</a:t>
          </a:r>
          <a:r>
            <a:rPr lang="en-US"/>
            <a:t> </a:t>
          </a:r>
          <a:r>
            <a:rPr lang="en-US" err="1"/>
            <a:t>gerarchia</a:t>
          </a:r>
          <a:r>
            <a:rPr lang="en-US"/>
            <a:t> ISO-OSI</a:t>
          </a:r>
        </a:p>
      </dgm:t>
    </dgm:pt>
    <dgm:pt modelId="{07B89665-8B02-45C6-A117-A0BDE90B595C}" type="parTrans" cxnId="{565547BA-E5D4-4B70-A55B-2DA5BBB35686}">
      <dgm:prSet/>
      <dgm:spPr/>
      <dgm:t>
        <a:bodyPr/>
        <a:lstStyle/>
        <a:p>
          <a:endParaRPr lang="en-US"/>
        </a:p>
      </dgm:t>
    </dgm:pt>
    <dgm:pt modelId="{7C48BC54-2475-45C1-87F7-3F91638F9F86}" type="sibTrans" cxnId="{565547BA-E5D4-4B70-A55B-2DA5BBB35686}">
      <dgm:prSet/>
      <dgm:spPr/>
      <dgm:t>
        <a:bodyPr/>
        <a:lstStyle/>
        <a:p>
          <a:endParaRPr lang="en-US"/>
        </a:p>
      </dgm:t>
    </dgm:pt>
    <dgm:pt modelId="{3770F37E-5D6D-417A-A819-8335C4693717}">
      <dgm:prSet/>
      <dgm:spPr/>
      <dgm:t>
        <a:bodyPr/>
        <a:lstStyle/>
        <a:p>
          <a:r>
            <a:rPr lang="en-US"/>
            <a:t>Formato da una stringa di 32 bit</a:t>
          </a:r>
        </a:p>
      </dgm:t>
    </dgm:pt>
    <dgm:pt modelId="{F6E46AF0-95B4-4563-B102-4EE021CDF882}" type="parTrans" cxnId="{1746AE20-63F3-4739-B92E-DA3E0C5F9A10}">
      <dgm:prSet/>
      <dgm:spPr/>
      <dgm:t>
        <a:bodyPr/>
        <a:lstStyle/>
        <a:p>
          <a:endParaRPr lang="en-US"/>
        </a:p>
      </dgm:t>
    </dgm:pt>
    <dgm:pt modelId="{7E866AE5-033A-4466-B61C-441797410D0E}" type="sibTrans" cxnId="{1746AE20-63F3-4739-B92E-DA3E0C5F9A10}">
      <dgm:prSet/>
      <dgm:spPr/>
      <dgm:t>
        <a:bodyPr/>
        <a:lstStyle/>
        <a:p>
          <a:endParaRPr lang="en-US"/>
        </a:p>
      </dgm:t>
    </dgm:pt>
    <dgm:pt modelId="{90632985-572A-5B4E-BF3D-6B687E33F044}" type="pres">
      <dgm:prSet presAssocID="{0D229A09-C3D4-410B-81A4-7247DA81403A}" presName="linear" presStyleCnt="0">
        <dgm:presLayoutVars>
          <dgm:animLvl val="lvl"/>
          <dgm:resizeHandles val="exact"/>
        </dgm:presLayoutVars>
      </dgm:prSet>
      <dgm:spPr/>
    </dgm:pt>
    <dgm:pt modelId="{406224B8-D976-A342-A95B-FB4E1E6E86A5}" type="pres">
      <dgm:prSet presAssocID="{3770F37E-5D6D-417A-A819-8335C46937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C8B2B85-2F39-A24F-B4F7-66DDA301F46A}" type="pres">
      <dgm:prSet presAssocID="{7E866AE5-033A-4466-B61C-441797410D0E}" presName="spacer" presStyleCnt="0"/>
      <dgm:spPr/>
    </dgm:pt>
    <dgm:pt modelId="{0053FA7C-CCE9-6849-8AEE-978F6237295D}" type="pres">
      <dgm:prSet presAssocID="{5BA013B5-C33F-4A74-A2B6-352D2CAFE1A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746AE20-63F3-4739-B92E-DA3E0C5F9A10}" srcId="{0D229A09-C3D4-410B-81A4-7247DA81403A}" destId="{3770F37E-5D6D-417A-A819-8335C4693717}" srcOrd="0" destOrd="0" parTransId="{F6E46AF0-95B4-4563-B102-4EE021CDF882}" sibTransId="{7E866AE5-033A-4466-B61C-441797410D0E}"/>
    <dgm:cxn modelId="{5A1F0B48-47B2-DD4F-9A0F-B836B9A7F67F}" type="presOf" srcId="{3770F37E-5D6D-417A-A819-8335C4693717}" destId="{406224B8-D976-A342-A95B-FB4E1E6E86A5}" srcOrd="0" destOrd="0" presId="urn:microsoft.com/office/officeart/2005/8/layout/vList2"/>
    <dgm:cxn modelId="{A71A7F7C-29E7-C444-B074-EF68602C1DC2}" type="presOf" srcId="{5BA013B5-C33F-4A74-A2B6-352D2CAFE1AC}" destId="{0053FA7C-CCE9-6849-8AEE-978F6237295D}" srcOrd="0" destOrd="0" presId="urn:microsoft.com/office/officeart/2005/8/layout/vList2"/>
    <dgm:cxn modelId="{565547BA-E5D4-4B70-A55B-2DA5BBB35686}" srcId="{0D229A09-C3D4-410B-81A4-7247DA81403A}" destId="{5BA013B5-C33F-4A74-A2B6-352D2CAFE1AC}" srcOrd="1" destOrd="0" parTransId="{07B89665-8B02-45C6-A117-A0BDE90B595C}" sibTransId="{7C48BC54-2475-45C1-87F7-3F91638F9F86}"/>
    <dgm:cxn modelId="{F74094E0-2182-1C43-AD6B-3BCB2D3AAA74}" type="presOf" srcId="{0D229A09-C3D4-410B-81A4-7247DA81403A}" destId="{90632985-572A-5B4E-BF3D-6B687E33F044}" srcOrd="0" destOrd="0" presId="urn:microsoft.com/office/officeart/2005/8/layout/vList2"/>
    <dgm:cxn modelId="{58A01C58-1741-C840-B1AB-1E6CBAEBC779}" type="presParOf" srcId="{90632985-572A-5B4E-BF3D-6B687E33F044}" destId="{406224B8-D976-A342-A95B-FB4E1E6E86A5}" srcOrd="0" destOrd="0" presId="urn:microsoft.com/office/officeart/2005/8/layout/vList2"/>
    <dgm:cxn modelId="{F5EB02A0-81A1-764C-A09A-EF8A0801663F}" type="presParOf" srcId="{90632985-572A-5B4E-BF3D-6B687E33F044}" destId="{AC8B2B85-2F39-A24F-B4F7-66DDA301F46A}" srcOrd="1" destOrd="0" presId="urn:microsoft.com/office/officeart/2005/8/layout/vList2"/>
    <dgm:cxn modelId="{A0BF67CC-EAF9-5943-B65C-1A879FD28138}" type="presParOf" srcId="{90632985-572A-5B4E-BF3D-6B687E33F044}" destId="{0053FA7C-CCE9-6849-8AEE-978F6237295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229A09-C3D4-410B-81A4-7247DA81403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A013B5-C33F-4A74-A2B6-352D2CAFE1AC}">
      <dgm:prSet/>
      <dgm:spPr/>
      <dgm:t>
        <a:bodyPr/>
        <a:lstStyle/>
        <a:p>
          <a:r>
            <a:rPr lang="en-US"/>
            <a:t>La prima </a:t>
          </a:r>
          <a:r>
            <a:rPr lang="en-US" err="1"/>
            <a:t>parte</a:t>
          </a:r>
          <a:r>
            <a:rPr lang="en-US"/>
            <a:t> </a:t>
          </a:r>
          <a:r>
            <a:rPr lang="en-US" err="1"/>
            <a:t>dell’indirizzo</a:t>
          </a:r>
          <a:r>
            <a:rPr lang="en-US"/>
            <a:t> </a:t>
          </a:r>
          <a:r>
            <a:rPr lang="en-US" err="1"/>
            <a:t>identifica</a:t>
          </a:r>
          <a:r>
            <a:rPr lang="en-US"/>
            <a:t> la rete</a:t>
          </a:r>
        </a:p>
      </dgm:t>
    </dgm:pt>
    <dgm:pt modelId="{07B89665-8B02-45C6-A117-A0BDE90B595C}" type="parTrans" cxnId="{565547BA-E5D4-4B70-A55B-2DA5BBB35686}">
      <dgm:prSet/>
      <dgm:spPr/>
      <dgm:t>
        <a:bodyPr/>
        <a:lstStyle/>
        <a:p>
          <a:endParaRPr lang="en-US"/>
        </a:p>
      </dgm:t>
    </dgm:pt>
    <dgm:pt modelId="{7C48BC54-2475-45C1-87F7-3F91638F9F86}" type="sibTrans" cxnId="{565547BA-E5D4-4B70-A55B-2DA5BBB35686}">
      <dgm:prSet/>
      <dgm:spPr/>
      <dgm:t>
        <a:bodyPr/>
        <a:lstStyle/>
        <a:p>
          <a:endParaRPr lang="en-US"/>
        </a:p>
      </dgm:t>
    </dgm:pt>
    <dgm:pt modelId="{3770F37E-5D6D-417A-A819-8335C4693717}">
      <dgm:prSet/>
      <dgm:spPr/>
      <dgm:t>
        <a:bodyPr/>
        <a:lstStyle/>
        <a:p>
          <a:r>
            <a:rPr lang="en-US"/>
            <a:t>La </a:t>
          </a:r>
          <a:r>
            <a:rPr lang="en-US" err="1"/>
            <a:t>seconda</a:t>
          </a:r>
          <a:r>
            <a:rPr lang="en-US"/>
            <a:t> </a:t>
          </a:r>
          <a:r>
            <a:rPr lang="en-US" err="1"/>
            <a:t>parte</a:t>
          </a:r>
          <a:r>
            <a:rPr lang="en-US"/>
            <a:t> </a:t>
          </a:r>
          <a:r>
            <a:rPr lang="en-US" err="1"/>
            <a:t>dell’indirizzo</a:t>
          </a:r>
          <a:r>
            <a:rPr lang="en-US"/>
            <a:t> </a:t>
          </a:r>
          <a:r>
            <a:rPr lang="en-US" err="1"/>
            <a:t>identifica</a:t>
          </a:r>
          <a:r>
            <a:rPr lang="en-US"/>
            <a:t> un host </a:t>
          </a:r>
          <a:r>
            <a:rPr lang="en-US" err="1"/>
            <a:t>all’interno</a:t>
          </a:r>
          <a:r>
            <a:rPr lang="en-US"/>
            <a:t> </a:t>
          </a:r>
          <a:r>
            <a:rPr lang="en-US" err="1"/>
            <a:t>della</a:t>
          </a:r>
          <a:r>
            <a:rPr lang="en-US"/>
            <a:t> rete</a:t>
          </a:r>
        </a:p>
      </dgm:t>
    </dgm:pt>
    <dgm:pt modelId="{F6E46AF0-95B4-4563-B102-4EE021CDF882}" type="parTrans" cxnId="{1746AE20-63F3-4739-B92E-DA3E0C5F9A10}">
      <dgm:prSet/>
      <dgm:spPr/>
      <dgm:t>
        <a:bodyPr/>
        <a:lstStyle/>
        <a:p>
          <a:endParaRPr lang="en-US"/>
        </a:p>
      </dgm:t>
    </dgm:pt>
    <dgm:pt modelId="{7E866AE5-033A-4466-B61C-441797410D0E}" type="sibTrans" cxnId="{1746AE20-63F3-4739-B92E-DA3E0C5F9A10}">
      <dgm:prSet/>
      <dgm:spPr/>
      <dgm:t>
        <a:bodyPr/>
        <a:lstStyle/>
        <a:p>
          <a:endParaRPr lang="en-US"/>
        </a:p>
      </dgm:t>
    </dgm:pt>
    <dgm:pt modelId="{90632985-572A-5B4E-BF3D-6B687E33F044}" type="pres">
      <dgm:prSet presAssocID="{0D229A09-C3D4-410B-81A4-7247DA81403A}" presName="linear" presStyleCnt="0">
        <dgm:presLayoutVars>
          <dgm:animLvl val="lvl"/>
          <dgm:resizeHandles val="exact"/>
        </dgm:presLayoutVars>
      </dgm:prSet>
      <dgm:spPr/>
    </dgm:pt>
    <dgm:pt modelId="{0053FA7C-CCE9-6849-8AEE-978F6237295D}" type="pres">
      <dgm:prSet presAssocID="{5BA013B5-C33F-4A74-A2B6-352D2CAFE1A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BEA3426-E943-1D4D-B239-A7923A4D5633}" type="pres">
      <dgm:prSet presAssocID="{7C48BC54-2475-45C1-87F7-3F91638F9F86}" presName="spacer" presStyleCnt="0"/>
      <dgm:spPr/>
    </dgm:pt>
    <dgm:pt modelId="{406224B8-D976-A342-A95B-FB4E1E6E86A5}" type="pres">
      <dgm:prSet presAssocID="{3770F37E-5D6D-417A-A819-8335C469371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746AE20-63F3-4739-B92E-DA3E0C5F9A10}" srcId="{0D229A09-C3D4-410B-81A4-7247DA81403A}" destId="{3770F37E-5D6D-417A-A819-8335C4693717}" srcOrd="1" destOrd="0" parTransId="{F6E46AF0-95B4-4563-B102-4EE021CDF882}" sibTransId="{7E866AE5-033A-4466-B61C-441797410D0E}"/>
    <dgm:cxn modelId="{BB438434-0C3B-C447-8489-EE96F458A887}" type="presOf" srcId="{5BA013B5-C33F-4A74-A2B6-352D2CAFE1AC}" destId="{0053FA7C-CCE9-6849-8AEE-978F6237295D}" srcOrd="0" destOrd="0" presId="urn:microsoft.com/office/officeart/2005/8/layout/vList2"/>
    <dgm:cxn modelId="{A7A1C338-8815-8D40-83D7-A4CB80420767}" type="presOf" srcId="{3770F37E-5D6D-417A-A819-8335C4693717}" destId="{406224B8-D976-A342-A95B-FB4E1E6E86A5}" srcOrd="0" destOrd="0" presId="urn:microsoft.com/office/officeart/2005/8/layout/vList2"/>
    <dgm:cxn modelId="{565547BA-E5D4-4B70-A55B-2DA5BBB35686}" srcId="{0D229A09-C3D4-410B-81A4-7247DA81403A}" destId="{5BA013B5-C33F-4A74-A2B6-352D2CAFE1AC}" srcOrd="0" destOrd="0" parTransId="{07B89665-8B02-45C6-A117-A0BDE90B595C}" sibTransId="{7C48BC54-2475-45C1-87F7-3F91638F9F86}"/>
    <dgm:cxn modelId="{F74094E0-2182-1C43-AD6B-3BCB2D3AAA74}" type="presOf" srcId="{0D229A09-C3D4-410B-81A4-7247DA81403A}" destId="{90632985-572A-5B4E-BF3D-6B687E33F044}" srcOrd="0" destOrd="0" presId="urn:microsoft.com/office/officeart/2005/8/layout/vList2"/>
    <dgm:cxn modelId="{6D7924C9-4E0F-7548-9191-914818114651}" type="presParOf" srcId="{90632985-572A-5B4E-BF3D-6B687E33F044}" destId="{0053FA7C-CCE9-6849-8AEE-978F6237295D}" srcOrd="0" destOrd="0" presId="urn:microsoft.com/office/officeart/2005/8/layout/vList2"/>
    <dgm:cxn modelId="{128C02EA-B513-ED4E-A27E-9DFA9BAB926F}" type="presParOf" srcId="{90632985-572A-5B4E-BF3D-6B687E33F044}" destId="{1BEA3426-E943-1D4D-B239-A7923A4D5633}" srcOrd="1" destOrd="0" presId="urn:microsoft.com/office/officeart/2005/8/layout/vList2"/>
    <dgm:cxn modelId="{ECBC1D2F-138D-6442-8983-F052CD0CC047}" type="presParOf" srcId="{90632985-572A-5B4E-BF3D-6B687E33F044}" destId="{406224B8-D976-A342-A95B-FB4E1E6E86A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99589D-74C6-1140-86DA-EE9AF05B19B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2E10F54-66B1-D44E-BEDD-0B47EA030B35}">
      <dgm:prSet phldrT="[Text]"/>
      <dgm:spPr/>
      <dgm:t>
        <a:bodyPr/>
        <a:lstStyle/>
        <a:p>
          <a:r>
            <a:rPr lang="en-GB" err="1"/>
            <a:t>Classe</a:t>
          </a:r>
          <a:r>
            <a:rPr lang="en-GB"/>
            <a:t> A</a:t>
          </a:r>
        </a:p>
      </dgm:t>
    </dgm:pt>
    <dgm:pt modelId="{B002BA86-A516-F14E-97AD-6C69C031E212}" type="parTrans" cxnId="{AA6789D3-4787-E84F-A9EE-3A2586BD7A3A}">
      <dgm:prSet/>
      <dgm:spPr/>
      <dgm:t>
        <a:bodyPr/>
        <a:lstStyle/>
        <a:p>
          <a:endParaRPr lang="en-GB"/>
        </a:p>
      </dgm:t>
    </dgm:pt>
    <dgm:pt modelId="{6B251C55-702C-2340-BD70-043788C20841}" type="sibTrans" cxnId="{AA6789D3-4787-E84F-A9EE-3A2586BD7A3A}">
      <dgm:prSet/>
      <dgm:spPr/>
      <dgm:t>
        <a:bodyPr/>
        <a:lstStyle/>
        <a:p>
          <a:endParaRPr lang="en-GB"/>
        </a:p>
      </dgm:t>
    </dgm:pt>
    <dgm:pt modelId="{AF25154D-338D-F244-B07F-5068570DB48A}">
      <dgm:prSet phldrT="[Text]"/>
      <dgm:spPr/>
      <dgm:t>
        <a:bodyPr/>
        <a:lstStyle/>
        <a:p>
          <a:r>
            <a:rPr lang="en-GB"/>
            <a:t>8 bit rete</a:t>
          </a:r>
        </a:p>
      </dgm:t>
    </dgm:pt>
    <dgm:pt modelId="{A1A1D8A2-6D09-554B-ADDC-B3A72F73383E}" type="parTrans" cxnId="{E705CD6F-6CD4-9643-889B-6CAA95FA0B71}">
      <dgm:prSet/>
      <dgm:spPr/>
      <dgm:t>
        <a:bodyPr/>
        <a:lstStyle/>
        <a:p>
          <a:endParaRPr lang="en-GB"/>
        </a:p>
      </dgm:t>
    </dgm:pt>
    <dgm:pt modelId="{DF967F5B-E541-9443-9BB1-564DCE2095FC}" type="sibTrans" cxnId="{E705CD6F-6CD4-9643-889B-6CAA95FA0B71}">
      <dgm:prSet/>
      <dgm:spPr/>
      <dgm:t>
        <a:bodyPr/>
        <a:lstStyle/>
        <a:p>
          <a:endParaRPr lang="en-GB"/>
        </a:p>
      </dgm:t>
    </dgm:pt>
    <dgm:pt modelId="{6ABACDCB-BB90-A643-935B-CD265D339FC4}">
      <dgm:prSet phldrT="[Text]"/>
      <dgm:spPr/>
      <dgm:t>
        <a:bodyPr/>
        <a:lstStyle/>
        <a:p>
          <a:r>
            <a:rPr lang="en-GB"/>
            <a:t>24 bit host</a:t>
          </a:r>
        </a:p>
      </dgm:t>
    </dgm:pt>
    <dgm:pt modelId="{002EF712-7770-654D-95B8-E14F18C1C6BD}" type="parTrans" cxnId="{C65CBF70-C6AA-0748-82BD-082FEDA1B8EE}">
      <dgm:prSet/>
      <dgm:spPr/>
      <dgm:t>
        <a:bodyPr/>
        <a:lstStyle/>
        <a:p>
          <a:endParaRPr lang="en-GB"/>
        </a:p>
      </dgm:t>
    </dgm:pt>
    <dgm:pt modelId="{7ECF5C3B-ED74-7346-B6F1-64CE844D4519}" type="sibTrans" cxnId="{C65CBF70-C6AA-0748-82BD-082FEDA1B8EE}">
      <dgm:prSet/>
      <dgm:spPr/>
      <dgm:t>
        <a:bodyPr/>
        <a:lstStyle/>
        <a:p>
          <a:endParaRPr lang="en-GB"/>
        </a:p>
      </dgm:t>
    </dgm:pt>
    <dgm:pt modelId="{CA48C822-0022-CD4B-BDA7-F86CBC53F224}">
      <dgm:prSet phldrT="[Text]"/>
      <dgm:spPr/>
      <dgm:t>
        <a:bodyPr/>
        <a:lstStyle/>
        <a:p>
          <a:r>
            <a:rPr lang="en-GB" err="1"/>
            <a:t>Classe</a:t>
          </a:r>
          <a:r>
            <a:rPr lang="en-GB"/>
            <a:t> B</a:t>
          </a:r>
        </a:p>
      </dgm:t>
    </dgm:pt>
    <dgm:pt modelId="{AE7E007A-79A0-C94B-961B-064CAD5594D9}" type="parTrans" cxnId="{55F1AA59-ABA3-6241-873C-055126970CEC}">
      <dgm:prSet/>
      <dgm:spPr/>
      <dgm:t>
        <a:bodyPr/>
        <a:lstStyle/>
        <a:p>
          <a:endParaRPr lang="en-GB"/>
        </a:p>
      </dgm:t>
    </dgm:pt>
    <dgm:pt modelId="{FF03583B-5959-F945-B684-AA6BBD35F6C1}" type="sibTrans" cxnId="{55F1AA59-ABA3-6241-873C-055126970CEC}">
      <dgm:prSet/>
      <dgm:spPr/>
      <dgm:t>
        <a:bodyPr/>
        <a:lstStyle/>
        <a:p>
          <a:endParaRPr lang="en-GB"/>
        </a:p>
      </dgm:t>
    </dgm:pt>
    <dgm:pt modelId="{3BADEB59-052C-1747-B720-446EDAE68E04}">
      <dgm:prSet phldrT="[Text]"/>
      <dgm:spPr/>
      <dgm:t>
        <a:bodyPr/>
        <a:lstStyle/>
        <a:p>
          <a:r>
            <a:rPr lang="en-GB"/>
            <a:t>16 bit rete</a:t>
          </a:r>
        </a:p>
      </dgm:t>
    </dgm:pt>
    <dgm:pt modelId="{5DA137D2-238A-A743-A25A-33F1D8560968}" type="parTrans" cxnId="{BCD5C245-9852-1343-9141-1698E18A478B}">
      <dgm:prSet/>
      <dgm:spPr/>
      <dgm:t>
        <a:bodyPr/>
        <a:lstStyle/>
        <a:p>
          <a:endParaRPr lang="en-GB"/>
        </a:p>
      </dgm:t>
    </dgm:pt>
    <dgm:pt modelId="{82D5CB2E-67F1-184C-8303-347F33EE8B9B}" type="sibTrans" cxnId="{BCD5C245-9852-1343-9141-1698E18A478B}">
      <dgm:prSet/>
      <dgm:spPr/>
      <dgm:t>
        <a:bodyPr/>
        <a:lstStyle/>
        <a:p>
          <a:endParaRPr lang="en-GB"/>
        </a:p>
      </dgm:t>
    </dgm:pt>
    <dgm:pt modelId="{5255EBED-4121-C54A-91A1-640D8B352FF6}">
      <dgm:prSet phldrT="[Text]"/>
      <dgm:spPr/>
      <dgm:t>
        <a:bodyPr/>
        <a:lstStyle/>
        <a:p>
          <a:r>
            <a:rPr lang="en-GB"/>
            <a:t>16 bit host</a:t>
          </a:r>
        </a:p>
      </dgm:t>
    </dgm:pt>
    <dgm:pt modelId="{03D30890-DBA2-814A-A05B-C043199086D1}" type="parTrans" cxnId="{1E9A359D-6346-D145-95AD-8978E77068AA}">
      <dgm:prSet/>
      <dgm:spPr/>
      <dgm:t>
        <a:bodyPr/>
        <a:lstStyle/>
        <a:p>
          <a:endParaRPr lang="en-GB"/>
        </a:p>
      </dgm:t>
    </dgm:pt>
    <dgm:pt modelId="{440E8328-E25A-5146-9AD3-30FBECAF4D83}" type="sibTrans" cxnId="{1E9A359D-6346-D145-95AD-8978E77068AA}">
      <dgm:prSet/>
      <dgm:spPr/>
      <dgm:t>
        <a:bodyPr/>
        <a:lstStyle/>
        <a:p>
          <a:endParaRPr lang="en-GB"/>
        </a:p>
      </dgm:t>
    </dgm:pt>
    <dgm:pt modelId="{162ED367-B912-AD44-810D-CD11F6301E94}">
      <dgm:prSet phldrT="[Text]"/>
      <dgm:spPr/>
      <dgm:t>
        <a:bodyPr/>
        <a:lstStyle/>
        <a:p>
          <a:r>
            <a:rPr lang="en-GB" err="1"/>
            <a:t>Classe</a:t>
          </a:r>
          <a:r>
            <a:rPr lang="en-GB"/>
            <a:t> C</a:t>
          </a:r>
        </a:p>
      </dgm:t>
    </dgm:pt>
    <dgm:pt modelId="{6791663A-E84F-8F46-B985-B93C7F5FF276}" type="parTrans" cxnId="{099C7847-80F3-0649-BDB8-6FEBE4912140}">
      <dgm:prSet/>
      <dgm:spPr/>
      <dgm:t>
        <a:bodyPr/>
        <a:lstStyle/>
        <a:p>
          <a:endParaRPr lang="en-GB"/>
        </a:p>
      </dgm:t>
    </dgm:pt>
    <dgm:pt modelId="{C60F0291-8AAD-2141-AB24-7A6089F16756}" type="sibTrans" cxnId="{099C7847-80F3-0649-BDB8-6FEBE4912140}">
      <dgm:prSet/>
      <dgm:spPr/>
      <dgm:t>
        <a:bodyPr/>
        <a:lstStyle/>
        <a:p>
          <a:endParaRPr lang="en-GB"/>
        </a:p>
      </dgm:t>
    </dgm:pt>
    <dgm:pt modelId="{D3E9671E-7495-EE4C-8AC3-27C25E4D63F8}">
      <dgm:prSet phldrT="[Text]"/>
      <dgm:spPr/>
      <dgm:t>
        <a:bodyPr/>
        <a:lstStyle/>
        <a:p>
          <a:r>
            <a:rPr lang="en-GB"/>
            <a:t>24 bit rete </a:t>
          </a:r>
        </a:p>
      </dgm:t>
    </dgm:pt>
    <dgm:pt modelId="{F1E8AE37-CE4A-1C46-81D4-833B74C24FA4}" type="parTrans" cxnId="{93F45063-6F7D-6C47-AC7E-FC9BC28CD642}">
      <dgm:prSet/>
      <dgm:spPr/>
      <dgm:t>
        <a:bodyPr/>
        <a:lstStyle/>
        <a:p>
          <a:endParaRPr lang="en-GB"/>
        </a:p>
      </dgm:t>
    </dgm:pt>
    <dgm:pt modelId="{EF4505EA-9D15-0F48-AC71-1991C40A6493}" type="sibTrans" cxnId="{93F45063-6F7D-6C47-AC7E-FC9BC28CD642}">
      <dgm:prSet/>
      <dgm:spPr/>
      <dgm:t>
        <a:bodyPr/>
        <a:lstStyle/>
        <a:p>
          <a:endParaRPr lang="en-GB"/>
        </a:p>
      </dgm:t>
    </dgm:pt>
    <dgm:pt modelId="{566478DF-47AC-384D-AB9C-E77268E93978}">
      <dgm:prSet phldrT="[Text]"/>
      <dgm:spPr/>
      <dgm:t>
        <a:bodyPr/>
        <a:lstStyle/>
        <a:p>
          <a:r>
            <a:rPr lang="en-GB"/>
            <a:t>8 bit host</a:t>
          </a:r>
        </a:p>
      </dgm:t>
    </dgm:pt>
    <dgm:pt modelId="{2DF14E92-91EE-0940-87D6-1E1824B46E0D}" type="parTrans" cxnId="{B57E2536-46BF-6448-B0D2-581D8875E4DD}">
      <dgm:prSet/>
      <dgm:spPr/>
      <dgm:t>
        <a:bodyPr/>
        <a:lstStyle/>
        <a:p>
          <a:endParaRPr lang="en-GB"/>
        </a:p>
      </dgm:t>
    </dgm:pt>
    <dgm:pt modelId="{9178C2A9-6765-CD41-B44E-69ECB63C4047}" type="sibTrans" cxnId="{B57E2536-46BF-6448-B0D2-581D8875E4DD}">
      <dgm:prSet/>
      <dgm:spPr/>
      <dgm:t>
        <a:bodyPr/>
        <a:lstStyle/>
        <a:p>
          <a:endParaRPr lang="en-GB"/>
        </a:p>
      </dgm:t>
    </dgm:pt>
    <dgm:pt modelId="{6A33E983-1917-3546-A06C-BBEDE02AF5DE}" type="pres">
      <dgm:prSet presAssocID="{3899589D-74C6-1140-86DA-EE9AF05B19B0}" presName="Name0" presStyleCnt="0">
        <dgm:presLayoutVars>
          <dgm:dir/>
          <dgm:animLvl val="lvl"/>
          <dgm:resizeHandles val="exact"/>
        </dgm:presLayoutVars>
      </dgm:prSet>
      <dgm:spPr/>
    </dgm:pt>
    <dgm:pt modelId="{9C6B69DD-ACD1-F443-A7AA-ABF0D7E04A24}" type="pres">
      <dgm:prSet presAssocID="{A2E10F54-66B1-D44E-BEDD-0B47EA030B35}" presName="linNode" presStyleCnt="0"/>
      <dgm:spPr/>
    </dgm:pt>
    <dgm:pt modelId="{0D75E7A6-33F6-044E-828A-DBB531AFA1E7}" type="pres">
      <dgm:prSet presAssocID="{A2E10F54-66B1-D44E-BEDD-0B47EA030B3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59E28F8-CC08-FE40-A9BF-BACB082CE727}" type="pres">
      <dgm:prSet presAssocID="{A2E10F54-66B1-D44E-BEDD-0B47EA030B35}" presName="descendantText" presStyleLbl="alignAccFollowNode1" presStyleIdx="0" presStyleCnt="3">
        <dgm:presLayoutVars>
          <dgm:bulletEnabled val="1"/>
        </dgm:presLayoutVars>
      </dgm:prSet>
      <dgm:spPr/>
    </dgm:pt>
    <dgm:pt modelId="{FF8D27FB-C7AA-D741-B2DB-4FBD27ABC0F0}" type="pres">
      <dgm:prSet presAssocID="{6B251C55-702C-2340-BD70-043788C20841}" presName="sp" presStyleCnt="0"/>
      <dgm:spPr/>
    </dgm:pt>
    <dgm:pt modelId="{B325826D-043A-604F-AD02-E1E964024162}" type="pres">
      <dgm:prSet presAssocID="{CA48C822-0022-CD4B-BDA7-F86CBC53F224}" presName="linNode" presStyleCnt="0"/>
      <dgm:spPr/>
    </dgm:pt>
    <dgm:pt modelId="{2AAEF71D-6455-F642-9A7F-2382E628B780}" type="pres">
      <dgm:prSet presAssocID="{CA48C822-0022-CD4B-BDA7-F86CBC53F22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144EBF7-3910-1743-B991-9B883F4D4948}" type="pres">
      <dgm:prSet presAssocID="{CA48C822-0022-CD4B-BDA7-F86CBC53F224}" presName="descendantText" presStyleLbl="alignAccFollowNode1" presStyleIdx="1" presStyleCnt="3">
        <dgm:presLayoutVars>
          <dgm:bulletEnabled val="1"/>
        </dgm:presLayoutVars>
      </dgm:prSet>
      <dgm:spPr/>
    </dgm:pt>
    <dgm:pt modelId="{30F811C2-8AE4-DD4B-A11B-CE56905FCEA3}" type="pres">
      <dgm:prSet presAssocID="{FF03583B-5959-F945-B684-AA6BBD35F6C1}" presName="sp" presStyleCnt="0"/>
      <dgm:spPr/>
    </dgm:pt>
    <dgm:pt modelId="{0865E03D-D0B0-9C47-938A-FCCBEA50E964}" type="pres">
      <dgm:prSet presAssocID="{162ED367-B912-AD44-810D-CD11F6301E94}" presName="linNode" presStyleCnt="0"/>
      <dgm:spPr/>
    </dgm:pt>
    <dgm:pt modelId="{BDA7B7C1-4E5B-2D42-9602-7210ED2BDE8F}" type="pres">
      <dgm:prSet presAssocID="{162ED367-B912-AD44-810D-CD11F6301E9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4EA3F0E-8702-314B-AF3E-60051C29A4B8}" type="pres">
      <dgm:prSet presAssocID="{162ED367-B912-AD44-810D-CD11F6301E9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72C090E-A328-3846-8E48-20349AC060C9}" type="presOf" srcId="{3899589D-74C6-1140-86DA-EE9AF05B19B0}" destId="{6A33E983-1917-3546-A06C-BBEDE02AF5DE}" srcOrd="0" destOrd="0" presId="urn:microsoft.com/office/officeart/2005/8/layout/vList5"/>
    <dgm:cxn modelId="{70DC1411-DC5A-4442-A3B5-D88C31AFAF24}" type="presOf" srcId="{5255EBED-4121-C54A-91A1-640D8B352FF6}" destId="{5144EBF7-3910-1743-B991-9B883F4D4948}" srcOrd="0" destOrd="1" presId="urn:microsoft.com/office/officeart/2005/8/layout/vList5"/>
    <dgm:cxn modelId="{BAF63B14-410B-3F4E-9C7D-8E41696F9B53}" type="presOf" srcId="{A2E10F54-66B1-D44E-BEDD-0B47EA030B35}" destId="{0D75E7A6-33F6-044E-828A-DBB531AFA1E7}" srcOrd="0" destOrd="0" presId="urn:microsoft.com/office/officeart/2005/8/layout/vList5"/>
    <dgm:cxn modelId="{B57E2536-46BF-6448-B0D2-581D8875E4DD}" srcId="{162ED367-B912-AD44-810D-CD11F6301E94}" destId="{566478DF-47AC-384D-AB9C-E77268E93978}" srcOrd="1" destOrd="0" parTransId="{2DF14E92-91EE-0940-87D6-1E1824B46E0D}" sibTransId="{9178C2A9-6765-CD41-B44E-69ECB63C4047}"/>
    <dgm:cxn modelId="{7C318D42-095D-4F47-A3A4-DA1EEC686ED3}" type="presOf" srcId="{6ABACDCB-BB90-A643-935B-CD265D339FC4}" destId="{359E28F8-CC08-FE40-A9BF-BACB082CE727}" srcOrd="0" destOrd="1" presId="urn:microsoft.com/office/officeart/2005/8/layout/vList5"/>
    <dgm:cxn modelId="{93F45063-6F7D-6C47-AC7E-FC9BC28CD642}" srcId="{162ED367-B912-AD44-810D-CD11F6301E94}" destId="{D3E9671E-7495-EE4C-8AC3-27C25E4D63F8}" srcOrd="0" destOrd="0" parTransId="{F1E8AE37-CE4A-1C46-81D4-833B74C24FA4}" sibTransId="{EF4505EA-9D15-0F48-AC71-1991C40A6493}"/>
    <dgm:cxn modelId="{BCD5C245-9852-1343-9141-1698E18A478B}" srcId="{CA48C822-0022-CD4B-BDA7-F86CBC53F224}" destId="{3BADEB59-052C-1747-B720-446EDAE68E04}" srcOrd="0" destOrd="0" parTransId="{5DA137D2-238A-A743-A25A-33F1D8560968}" sibTransId="{82D5CB2E-67F1-184C-8303-347F33EE8B9B}"/>
    <dgm:cxn modelId="{099C7847-80F3-0649-BDB8-6FEBE4912140}" srcId="{3899589D-74C6-1140-86DA-EE9AF05B19B0}" destId="{162ED367-B912-AD44-810D-CD11F6301E94}" srcOrd="2" destOrd="0" parTransId="{6791663A-E84F-8F46-B985-B93C7F5FF276}" sibTransId="{C60F0291-8AAD-2141-AB24-7A6089F16756}"/>
    <dgm:cxn modelId="{E705CD6F-6CD4-9643-889B-6CAA95FA0B71}" srcId="{A2E10F54-66B1-D44E-BEDD-0B47EA030B35}" destId="{AF25154D-338D-F244-B07F-5068570DB48A}" srcOrd="0" destOrd="0" parTransId="{A1A1D8A2-6D09-554B-ADDC-B3A72F73383E}" sibTransId="{DF967F5B-E541-9443-9BB1-564DCE2095FC}"/>
    <dgm:cxn modelId="{C65CBF70-C6AA-0748-82BD-082FEDA1B8EE}" srcId="{A2E10F54-66B1-D44E-BEDD-0B47EA030B35}" destId="{6ABACDCB-BB90-A643-935B-CD265D339FC4}" srcOrd="1" destOrd="0" parTransId="{002EF712-7770-654D-95B8-E14F18C1C6BD}" sibTransId="{7ECF5C3B-ED74-7346-B6F1-64CE844D4519}"/>
    <dgm:cxn modelId="{55F1AA59-ABA3-6241-873C-055126970CEC}" srcId="{3899589D-74C6-1140-86DA-EE9AF05B19B0}" destId="{CA48C822-0022-CD4B-BDA7-F86CBC53F224}" srcOrd="1" destOrd="0" parTransId="{AE7E007A-79A0-C94B-961B-064CAD5594D9}" sibTransId="{FF03583B-5959-F945-B684-AA6BBD35F6C1}"/>
    <dgm:cxn modelId="{8C920981-D134-F445-97F7-FC0B95E05875}" type="presOf" srcId="{162ED367-B912-AD44-810D-CD11F6301E94}" destId="{BDA7B7C1-4E5B-2D42-9602-7210ED2BDE8F}" srcOrd="0" destOrd="0" presId="urn:microsoft.com/office/officeart/2005/8/layout/vList5"/>
    <dgm:cxn modelId="{1F855D8F-CF4B-C043-B4B0-8C3B59517558}" type="presOf" srcId="{AF25154D-338D-F244-B07F-5068570DB48A}" destId="{359E28F8-CC08-FE40-A9BF-BACB082CE727}" srcOrd="0" destOrd="0" presId="urn:microsoft.com/office/officeart/2005/8/layout/vList5"/>
    <dgm:cxn modelId="{1E9A359D-6346-D145-95AD-8978E77068AA}" srcId="{CA48C822-0022-CD4B-BDA7-F86CBC53F224}" destId="{5255EBED-4121-C54A-91A1-640D8B352FF6}" srcOrd="1" destOrd="0" parTransId="{03D30890-DBA2-814A-A05B-C043199086D1}" sibTransId="{440E8328-E25A-5146-9AD3-30FBECAF4D83}"/>
    <dgm:cxn modelId="{2CEEA8AB-C81C-D94B-8F6A-2AEAAAB67B7D}" type="presOf" srcId="{566478DF-47AC-384D-AB9C-E77268E93978}" destId="{E4EA3F0E-8702-314B-AF3E-60051C29A4B8}" srcOrd="0" destOrd="1" presId="urn:microsoft.com/office/officeart/2005/8/layout/vList5"/>
    <dgm:cxn modelId="{747D4BBE-1981-834D-8CC6-8E32408AF7EA}" type="presOf" srcId="{CA48C822-0022-CD4B-BDA7-F86CBC53F224}" destId="{2AAEF71D-6455-F642-9A7F-2382E628B780}" srcOrd="0" destOrd="0" presId="urn:microsoft.com/office/officeart/2005/8/layout/vList5"/>
    <dgm:cxn modelId="{491D16C0-8E1B-D54A-A84F-44974A5BE44B}" type="presOf" srcId="{D3E9671E-7495-EE4C-8AC3-27C25E4D63F8}" destId="{E4EA3F0E-8702-314B-AF3E-60051C29A4B8}" srcOrd="0" destOrd="0" presId="urn:microsoft.com/office/officeart/2005/8/layout/vList5"/>
    <dgm:cxn modelId="{AA6789D3-4787-E84F-A9EE-3A2586BD7A3A}" srcId="{3899589D-74C6-1140-86DA-EE9AF05B19B0}" destId="{A2E10F54-66B1-D44E-BEDD-0B47EA030B35}" srcOrd="0" destOrd="0" parTransId="{B002BA86-A516-F14E-97AD-6C69C031E212}" sibTransId="{6B251C55-702C-2340-BD70-043788C20841}"/>
    <dgm:cxn modelId="{7FCF86D8-68B1-E246-A849-BA2919B7BD65}" type="presOf" srcId="{3BADEB59-052C-1747-B720-446EDAE68E04}" destId="{5144EBF7-3910-1743-B991-9B883F4D4948}" srcOrd="0" destOrd="0" presId="urn:microsoft.com/office/officeart/2005/8/layout/vList5"/>
    <dgm:cxn modelId="{76722BDB-4E82-994D-BF55-4506C4FE3B91}" type="presParOf" srcId="{6A33E983-1917-3546-A06C-BBEDE02AF5DE}" destId="{9C6B69DD-ACD1-F443-A7AA-ABF0D7E04A24}" srcOrd="0" destOrd="0" presId="urn:microsoft.com/office/officeart/2005/8/layout/vList5"/>
    <dgm:cxn modelId="{4310EA10-086D-A74E-A418-67F12FD8861B}" type="presParOf" srcId="{9C6B69DD-ACD1-F443-A7AA-ABF0D7E04A24}" destId="{0D75E7A6-33F6-044E-828A-DBB531AFA1E7}" srcOrd="0" destOrd="0" presId="urn:microsoft.com/office/officeart/2005/8/layout/vList5"/>
    <dgm:cxn modelId="{097BDABD-2E79-C242-B34A-7B2F8F3A6A4D}" type="presParOf" srcId="{9C6B69DD-ACD1-F443-A7AA-ABF0D7E04A24}" destId="{359E28F8-CC08-FE40-A9BF-BACB082CE727}" srcOrd="1" destOrd="0" presId="urn:microsoft.com/office/officeart/2005/8/layout/vList5"/>
    <dgm:cxn modelId="{282E87F2-BF37-9245-871A-71903A2B4F76}" type="presParOf" srcId="{6A33E983-1917-3546-A06C-BBEDE02AF5DE}" destId="{FF8D27FB-C7AA-D741-B2DB-4FBD27ABC0F0}" srcOrd="1" destOrd="0" presId="urn:microsoft.com/office/officeart/2005/8/layout/vList5"/>
    <dgm:cxn modelId="{7B9C9788-2990-EF4F-BB80-66BD05B9CADE}" type="presParOf" srcId="{6A33E983-1917-3546-A06C-BBEDE02AF5DE}" destId="{B325826D-043A-604F-AD02-E1E964024162}" srcOrd="2" destOrd="0" presId="urn:microsoft.com/office/officeart/2005/8/layout/vList5"/>
    <dgm:cxn modelId="{3EFBBEFD-EDD4-3C47-AF93-CB84BAF9B374}" type="presParOf" srcId="{B325826D-043A-604F-AD02-E1E964024162}" destId="{2AAEF71D-6455-F642-9A7F-2382E628B780}" srcOrd="0" destOrd="0" presId="urn:microsoft.com/office/officeart/2005/8/layout/vList5"/>
    <dgm:cxn modelId="{A73F1B2C-5E9F-9841-9D40-98355CF3080F}" type="presParOf" srcId="{B325826D-043A-604F-AD02-E1E964024162}" destId="{5144EBF7-3910-1743-B991-9B883F4D4948}" srcOrd="1" destOrd="0" presId="urn:microsoft.com/office/officeart/2005/8/layout/vList5"/>
    <dgm:cxn modelId="{E48E0A86-FD52-1947-A53D-C9CD55BD64DD}" type="presParOf" srcId="{6A33E983-1917-3546-A06C-BBEDE02AF5DE}" destId="{30F811C2-8AE4-DD4B-A11B-CE56905FCEA3}" srcOrd="3" destOrd="0" presId="urn:microsoft.com/office/officeart/2005/8/layout/vList5"/>
    <dgm:cxn modelId="{37E277FD-4F9D-E14C-BCC7-92D52E39C8FF}" type="presParOf" srcId="{6A33E983-1917-3546-A06C-BBEDE02AF5DE}" destId="{0865E03D-D0B0-9C47-938A-FCCBEA50E964}" srcOrd="4" destOrd="0" presId="urn:microsoft.com/office/officeart/2005/8/layout/vList5"/>
    <dgm:cxn modelId="{E255EC43-88AB-A047-878E-D98429356ADA}" type="presParOf" srcId="{0865E03D-D0B0-9C47-938A-FCCBEA50E964}" destId="{BDA7B7C1-4E5B-2D42-9602-7210ED2BDE8F}" srcOrd="0" destOrd="0" presId="urn:microsoft.com/office/officeart/2005/8/layout/vList5"/>
    <dgm:cxn modelId="{9B0C26FD-DBE3-7E4C-B47A-4E7C88EE7D01}" type="presParOf" srcId="{0865E03D-D0B0-9C47-938A-FCCBEA50E964}" destId="{E4EA3F0E-8702-314B-AF3E-60051C29A4B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99589D-74C6-1140-86DA-EE9AF05B19B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2E10F54-66B1-D44E-BEDD-0B47EA030B35}">
      <dgm:prSet phldrT="[Text]"/>
      <dgm:spPr/>
      <dgm:t>
        <a:bodyPr/>
        <a:lstStyle/>
        <a:p>
          <a:r>
            <a:rPr lang="en-GB" err="1"/>
            <a:t>Classe</a:t>
          </a:r>
          <a:r>
            <a:rPr lang="en-GB"/>
            <a:t> A</a:t>
          </a:r>
        </a:p>
      </dgm:t>
    </dgm:pt>
    <dgm:pt modelId="{B002BA86-A516-F14E-97AD-6C69C031E212}" type="parTrans" cxnId="{AA6789D3-4787-E84F-A9EE-3A2586BD7A3A}">
      <dgm:prSet/>
      <dgm:spPr/>
      <dgm:t>
        <a:bodyPr/>
        <a:lstStyle/>
        <a:p>
          <a:endParaRPr lang="en-GB"/>
        </a:p>
      </dgm:t>
    </dgm:pt>
    <dgm:pt modelId="{6B251C55-702C-2340-BD70-043788C20841}" type="sibTrans" cxnId="{AA6789D3-4787-E84F-A9EE-3A2586BD7A3A}">
      <dgm:prSet/>
      <dgm:spPr/>
      <dgm:t>
        <a:bodyPr/>
        <a:lstStyle/>
        <a:p>
          <a:endParaRPr lang="en-GB"/>
        </a:p>
      </dgm:t>
    </dgm:pt>
    <dgm:pt modelId="{AF25154D-338D-F244-B07F-5068570DB48A}">
      <dgm:prSet phldrT="[Text]"/>
      <dgm:spPr/>
      <dgm:t>
        <a:bodyPr/>
        <a:lstStyle/>
        <a:p>
          <a:r>
            <a:rPr lang="en-GB"/>
            <a:t>10.0.0.0 – 10.255.255.255</a:t>
          </a:r>
        </a:p>
      </dgm:t>
    </dgm:pt>
    <dgm:pt modelId="{A1A1D8A2-6D09-554B-ADDC-B3A72F73383E}" type="parTrans" cxnId="{E705CD6F-6CD4-9643-889B-6CAA95FA0B71}">
      <dgm:prSet/>
      <dgm:spPr/>
      <dgm:t>
        <a:bodyPr/>
        <a:lstStyle/>
        <a:p>
          <a:endParaRPr lang="en-GB"/>
        </a:p>
      </dgm:t>
    </dgm:pt>
    <dgm:pt modelId="{DF967F5B-E541-9443-9BB1-564DCE2095FC}" type="sibTrans" cxnId="{E705CD6F-6CD4-9643-889B-6CAA95FA0B71}">
      <dgm:prSet/>
      <dgm:spPr/>
      <dgm:t>
        <a:bodyPr/>
        <a:lstStyle/>
        <a:p>
          <a:endParaRPr lang="en-GB"/>
        </a:p>
      </dgm:t>
    </dgm:pt>
    <dgm:pt modelId="{6ABACDCB-BB90-A643-935B-CD265D339FC4}">
      <dgm:prSet phldrT="[Text]"/>
      <dgm:spPr/>
      <dgm:t>
        <a:bodyPr/>
        <a:lstStyle/>
        <a:p>
          <a:r>
            <a:rPr lang="en-GB"/>
            <a:t>Una sola rete con 16M di host</a:t>
          </a:r>
        </a:p>
      </dgm:t>
    </dgm:pt>
    <dgm:pt modelId="{002EF712-7770-654D-95B8-E14F18C1C6BD}" type="parTrans" cxnId="{C65CBF70-C6AA-0748-82BD-082FEDA1B8EE}">
      <dgm:prSet/>
      <dgm:spPr/>
      <dgm:t>
        <a:bodyPr/>
        <a:lstStyle/>
        <a:p>
          <a:endParaRPr lang="en-GB"/>
        </a:p>
      </dgm:t>
    </dgm:pt>
    <dgm:pt modelId="{7ECF5C3B-ED74-7346-B6F1-64CE844D4519}" type="sibTrans" cxnId="{C65CBF70-C6AA-0748-82BD-082FEDA1B8EE}">
      <dgm:prSet/>
      <dgm:spPr/>
      <dgm:t>
        <a:bodyPr/>
        <a:lstStyle/>
        <a:p>
          <a:endParaRPr lang="en-GB"/>
        </a:p>
      </dgm:t>
    </dgm:pt>
    <dgm:pt modelId="{CA48C822-0022-CD4B-BDA7-F86CBC53F224}">
      <dgm:prSet phldrT="[Text]"/>
      <dgm:spPr/>
      <dgm:t>
        <a:bodyPr/>
        <a:lstStyle/>
        <a:p>
          <a:r>
            <a:rPr lang="en-GB" err="1"/>
            <a:t>Classe</a:t>
          </a:r>
          <a:r>
            <a:rPr lang="en-GB"/>
            <a:t> B</a:t>
          </a:r>
        </a:p>
      </dgm:t>
    </dgm:pt>
    <dgm:pt modelId="{AE7E007A-79A0-C94B-961B-064CAD5594D9}" type="parTrans" cxnId="{55F1AA59-ABA3-6241-873C-055126970CEC}">
      <dgm:prSet/>
      <dgm:spPr/>
      <dgm:t>
        <a:bodyPr/>
        <a:lstStyle/>
        <a:p>
          <a:endParaRPr lang="en-GB"/>
        </a:p>
      </dgm:t>
    </dgm:pt>
    <dgm:pt modelId="{FF03583B-5959-F945-B684-AA6BBD35F6C1}" type="sibTrans" cxnId="{55F1AA59-ABA3-6241-873C-055126970CEC}">
      <dgm:prSet/>
      <dgm:spPr/>
      <dgm:t>
        <a:bodyPr/>
        <a:lstStyle/>
        <a:p>
          <a:endParaRPr lang="en-GB"/>
        </a:p>
      </dgm:t>
    </dgm:pt>
    <dgm:pt modelId="{3BADEB59-052C-1747-B720-446EDAE68E04}">
      <dgm:prSet phldrT="[Text]"/>
      <dgm:spPr/>
      <dgm:t>
        <a:bodyPr/>
        <a:lstStyle/>
        <a:p>
          <a:r>
            <a:rPr lang="en-GB"/>
            <a:t>172.16.0.0 – 172.31.255.255</a:t>
          </a:r>
        </a:p>
      </dgm:t>
    </dgm:pt>
    <dgm:pt modelId="{5DA137D2-238A-A743-A25A-33F1D8560968}" type="parTrans" cxnId="{BCD5C245-9852-1343-9141-1698E18A478B}">
      <dgm:prSet/>
      <dgm:spPr/>
      <dgm:t>
        <a:bodyPr/>
        <a:lstStyle/>
        <a:p>
          <a:endParaRPr lang="en-GB"/>
        </a:p>
      </dgm:t>
    </dgm:pt>
    <dgm:pt modelId="{82D5CB2E-67F1-184C-8303-347F33EE8B9B}" type="sibTrans" cxnId="{BCD5C245-9852-1343-9141-1698E18A478B}">
      <dgm:prSet/>
      <dgm:spPr/>
      <dgm:t>
        <a:bodyPr/>
        <a:lstStyle/>
        <a:p>
          <a:endParaRPr lang="en-GB"/>
        </a:p>
      </dgm:t>
    </dgm:pt>
    <dgm:pt modelId="{5255EBED-4121-C54A-91A1-640D8B352FF6}">
      <dgm:prSet phldrT="[Text]"/>
      <dgm:spPr/>
      <dgm:t>
        <a:bodyPr/>
        <a:lstStyle/>
        <a:p>
          <a:r>
            <a:rPr lang="en-GB"/>
            <a:t>16 </a:t>
          </a:r>
          <a:r>
            <a:rPr lang="en-GB" err="1"/>
            <a:t>reti</a:t>
          </a:r>
          <a:r>
            <a:rPr lang="en-GB"/>
            <a:t> da 65536 host</a:t>
          </a:r>
        </a:p>
      </dgm:t>
    </dgm:pt>
    <dgm:pt modelId="{03D30890-DBA2-814A-A05B-C043199086D1}" type="parTrans" cxnId="{1E9A359D-6346-D145-95AD-8978E77068AA}">
      <dgm:prSet/>
      <dgm:spPr/>
      <dgm:t>
        <a:bodyPr/>
        <a:lstStyle/>
        <a:p>
          <a:endParaRPr lang="en-GB"/>
        </a:p>
      </dgm:t>
    </dgm:pt>
    <dgm:pt modelId="{440E8328-E25A-5146-9AD3-30FBECAF4D83}" type="sibTrans" cxnId="{1E9A359D-6346-D145-95AD-8978E77068AA}">
      <dgm:prSet/>
      <dgm:spPr/>
      <dgm:t>
        <a:bodyPr/>
        <a:lstStyle/>
        <a:p>
          <a:endParaRPr lang="en-GB"/>
        </a:p>
      </dgm:t>
    </dgm:pt>
    <dgm:pt modelId="{162ED367-B912-AD44-810D-CD11F6301E94}">
      <dgm:prSet phldrT="[Text]"/>
      <dgm:spPr/>
      <dgm:t>
        <a:bodyPr/>
        <a:lstStyle/>
        <a:p>
          <a:r>
            <a:rPr lang="en-GB" err="1"/>
            <a:t>Classe</a:t>
          </a:r>
          <a:r>
            <a:rPr lang="en-GB"/>
            <a:t> C</a:t>
          </a:r>
        </a:p>
      </dgm:t>
    </dgm:pt>
    <dgm:pt modelId="{6791663A-E84F-8F46-B985-B93C7F5FF276}" type="parTrans" cxnId="{099C7847-80F3-0649-BDB8-6FEBE4912140}">
      <dgm:prSet/>
      <dgm:spPr/>
      <dgm:t>
        <a:bodyPr/>
        <a:lstStyle/>
        <a:p>
          <a:endParaRPr lang="en-GB"/>
        </a:p>
      </dgm:t>
    </dgm:pt>
    <dgm:pt modelId="{C60F0291-8AAD-2141-AB24-7A6089F16756}" type="sibTrans" cxnId="{099C7847-80F3-0649-BDB8-6FEBE4912140}">
      <dgm:prSet/>
      <dgm:spPr/>
      <dgm:t>
        <a:bodyPr/>
        <a:lstStyle/>
        <a:p>
          <a:endParaRPr lang="en-GB"/>
        </a:p>
      </dgm:t>
    </dgm:pt>
    <dgm:pt modelId="{D3E9671E-7495-EE4C-8AC3-27C25E4D63F8}">
      <dgm:prSet phldrT="[Text]"/>
      <dgm:spPr/>
      <dgm:t>
        <a:bodyPr/>
        <a:lstStyle/>
        <a:p>
          <a:r>
            <a:rPr lang="en-GB"/>
            <a:t>192.168.0.0 – 192.168.255.255</a:t>
          </a:r>
        </a:p>
      </dgm:t>
    </dgm:pt>
    <dgm:pt modelId="{F1E8AE37-CE4A-1C46-81D4-833B74C24FA4}" type="parTrans" cxnId="{93F45063-6F7D-6C47-AC7E-FC9BC28CD642}">
      <dgm:prSet/>
      <dgm:spPr/>
      <dgm:t>
        <a:bodyPr/>
        <a:lstStyle/>
        <a:p>
          <a:endParaRPr lang="en-GB"/>
        </a:p>
      </dgm:t>
    </dgm:pt>
    <dgm:pt modelId="{EF4505EA-9D15-0F48-AC71-1991C40A6493}" type="sibTrans" cxnId="{93F45063-6F7D-6C47-AC7E-FC9BC28CD642}">
      <dgm:prSet/>
      <dgm:spPr/>
      <dgm:t>
        <a:bodyPr/>
        <a:lstStyle/>
        <a:p>
          <a:endParaRPr lang="en-GB"/>
        </a:p>
      </dgm:t>
    </dgm:pt>
    <dgm:pt modelId="{566478DF-47AC-384D-AB9C-E77268E93978}">
      <dgm:prSet phldrT="[Text]"/>
      <dgm:spPr/>
      <dgm:t>
        <a:bodyPr/>
        <a:lstStyle/>
        <a:p>
          <a:r>
            <a:rPr lang="en-GB"/>
            <a:t>256 </a:t>
          </a:r>
          <a:r>
            <a:rPr lang="en-GB" err="1"/>
            <a:t>reti</a:t>
          </a:r>
          <a:r>
            <a:rPr lang="en-GB"/>
            <a:t> da 256 host</a:t>
          </a:r>
        </a:p>
      </dgm:t>
    </dgm:pt>
    <dgm:pt modelId="{2DF14E92-91EE-0940-87D6-1E1824B46E0D}" type="parTrans" cxnId="{B57E2536-46BF-6448-B0D2-581D8875E4DD}">
      <dgm:prSet/>
      <dgm:spPr/>
      <dgm:t>
        <a:bodyPr/>
        <a:lstStyle/>
        <a:p>
          <a:endParaRPr lang="en-GB"/>
        </a:p>
      </dgm:t>
    </dgm:pt>
    <dgm:pt modelId="{9178C2A9-6765-CD41-B44E-69ECB63C4047}" type="sibTrans" cxnId="{B57E2536-46BF-6448-B0D2-581D8875E4DD}">
      <dgm:prSet/>
      <dgm:spPr/>
      <dgm:t>
        <a:bodyPr/>
        <a:lstStyle/>
        <a:p>
          <a:endParaRPr lang="en-GB"/>
        </a:p>
      </dgm:t>
    </dgm:pt>
    <dgm:pt modelId="{6A33E983-1917-3546-A06C-BBEDE02AF5DE}" type="pres">
      <dgm:prSet presAssocID="{3899589D-74C6-1140-86DA-EE9AF05B19B0}" presName="Name0" presStyleCnt="0">
        <dgm:presLayoutVars>
          <dgm:dir/>
          <dgm:animLvl val="lvl"/>
          <dgm:resizeHandles val="exact"/>
        </dgm:presLayoutVars>
      </dgm:prSet>
      <dgm:spPr/>
    </dgm:pt>
    <dgm:pt modelId="{9C6B69DD-ACD1-F443-A7AA-ABF0D7E04A24}" type="pres">
      <dgm:prSet presAssocID="{A2E10F54-66B1-D44E-BEDD-0B47EA030B35}" presName="linNode" presStyleCnt="0"/>
      <dgm:spPr/>
    </dgm:pt>
    <dgm:pt modelId="{0D75E7A6-33F6-044E-828A-DBB531AFA1E7}" type="pres">
      <dgm:prSet presAssocID="{A2E10F54-66B1-D44E-BEDD-0B47EA030B3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59E28F8-CC08-FE40-A9BF-BACB082CE727}" type="pres">
      <dgm:prSet presAssocID="{A2E10F54-66B1-D44E-BEDD-0B47EA030B35}" presName="descendantText" presStyleLbl="alignAccFollowNode1" presStyleIdx="0" presStyleCnt="3">
        <dgm:presLayoutVars>
          <dgm:bulletEnabled val="1"/>
        </dgm:presLayoutVars>
      </dgm:prSet>
      <dgm:spPr/>
    </dgm:pt>
    <dgm:pt modelId="{FF8D27FB-C7AA-D741-B2DB-4FBD27ABC0F0}" type="pres">
      <dgm:prSet presAssocID="{6B251C55-702C-2340-BD70-043788C20841}" presName="sp" presStyleCnt="0"/>
      <dgm:spPr/>
    </dgm:pt>
    <dgm:pt modelId="{B325826D-043A-604F-AD02-E1E964024162}" type="pres">
      <dgm:prSet presAssocID="{CA48C822-0022-CD4B-BDA7-F86CBC53F224}" presName="linNode" presStyleCnt="0"/>
      <dgm:spPr/>
    </dgm:pt>
    <dgm:pt modelId="{2AAEF71D-6455-F642-9A7F-2382E628B780}" type="pres">
      <dgm:prSet presAssocID="{CA48C822-0022-CD4B-BDA7-F86CBC53F22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144EBF7-3910-1743-B991-9B883F4D4948}" type="pres">
      <dgm:prSet presAssocID="{CA48C822-0022-CD4B-BDA7-F86CBC53F224}" presName="descendantText" presStyleLbl="alignAccFollowNode1" presStyleIdx="1" presStyleCnt="3">
        <dgm:presLayoutVars>
          <dgm:bulletEnabled val="1"/>
        </dgm:presLayoutVars>
      </dgm:prSet>
      <dgm:spPr/>
    </dgm:pt>
    <dgm:pt modelId="{30F811C2-8AE4-DD4B-A11B-CE56905FCEA3}" type="pres">
      <dgm:prSet presAssocID="{FF03583B-5959-F945-B684-AA6BBD35F6C1}" presName="sp" presStyleCnt="0"/>
      <dgm:spPr/>
    </dgm:pt>
    <dgm:pt modelId="{0865E03D-D0B0-9C47-938A-FCCBEA50E964}" type="pres">
      <dgm:prSet presAssocID="{162ED367-B912-AD44-810D-CD11F6301E94}" presName="linNode" presStyleCnt="0"/>
      <dgm:spPr/>
    </dgm:pt>
    <dgm:pt modelId="{BDA7B7C1-4E5B-2D42-9602-7210ED2BDE8F}" type="pres">
      <dgm:prSet presAssocID="{162ED367-B912-AD44-810D-CD11F6301E9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4EA3F0E-8702-314B-AF3E-60051C29A4B8}" type="pres">
      <dgm:prSet presAssocID="{162ED367-B912-AD44-810D-CD11F6301E9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72C090E-A328-3846-8E48-20349AC060C9}" type="presOf" srcId="{3899589D-74C6-1140-86DA-EE9AF05B19B0}" destId="{6A33E983-1917-3546-A06C-BBEDE02AF5DE}" srcOrd="0" destOrd="0" presId="urn:microsoft.com/office/officeart/2005/8/layout/vList5"/>
    <dgm:cxn modelId="{70DC1411-DC5A-4442-A3B5-D88C31AFAF24}" type="presOf" srcId="{5255EBED-4121-C54A-91A1-640D8B352FF6}" destId="{5144EBF7-3910-1743-B991-9B883F4D4948}" srcOrd="0" destOrd="1" presId="urn:microsoft.com/office/officeart/2005/8/layout/vList5"/>
    <dgm:cxn modelId="{BAF63B14-410B-3F4E-9C7D-8E41696F9B53}" type="presOf" srcId="{A2E10F54-66B1-D44E-BEDD-0B47EA030B35}" destId="{0D75E7A6-33F6-044E-828A-DBB531AFA1E7}" srcOrd="0" destOrd="0" presId="urn:microsoft.com/office/officeart/2005/8/layout/vList5"/>
    <dgm:cxn modelId="{B57E2536-46BF-6448-B0D2-581D8875E4DD}" srcId="{162ED367-B912-AD44-810D-CD11F6301E94}" destId="{566478DF-47AC-384D-AB9C-E77268E93978}" srcOrd="1" destOrd="0" parTransId="{2DF14E92-91EE-0940-87D6-1E1824B46E0D}" sibTransId="{9178C2A9-6765-CD41-B44E-69ECB63C4047}"/>
    <dgm:cxn modelId="{7C318D42-095D-4F47-A3A4-DA1EEC686ED3}" type="presOf" srcId="{6ABACDCB-BB90-A643-935B-CD265D339FC4}" destId="{359E28F8-CC08-FE40-A9BF-BACB082CE727}" srcOrd="0" destOrd="1" presId="urn:microsoft.com/office/officeart/2005/8/layout/vList5"/>
    <dgm:cxn modelId="{93F45063-6F7D-6C47-AC7E-FC9BC28CD642}" srcId="{162ED367-B912-AD44-810D-CD11F6301E94}" destId="{D3E9671E-7495-EE4C-8AC3-27C25E4D63F8}" srcOrd="0" destOrd="0" parTransId="{F1E8AE37-CE4A-1C46-81D4-833B74C24FA4}" sibTransId="{EF4505EA-9D15-0F48-AC71-1991C40A6493}"/>
    <dgm:cxn modelId="{BCD5C245-9852-1343-9141-1698E18A478B}" srcId="{CA48C822-0022-CD4B-BDA7-F86CBC53F224}" destId="{3BADEB59-052C-1747-B720-446EDAE68E04}" srcOrd="0" destOrd="0" parTransId="{5DA137D2-238A-A743-A25A-33F1D8560968}" sibTransId="{82D5CB2E-67F1-184C-8303-347F33EE8B9B}"/>
    <dgm:cxn modelId="{099C7847-80F3-0649-BDB8-6FEBE4912140}" srcId="{3899589D-74C6-1140-86DA-EE9AF05B19B0}" destId="{162ED367-B912-AD44-810D-CD11F6301E94}" srcOrd="2" destOrd="0" parTransId="{6791663A-E84F-8F46-B985-B93C7F5FF276}" sibTransId="{C60F0291-8AAD-2141-AB24-7A6089F16756}"/>
    <dgm:cxn modelId="{E705CD6F-6CD4-9643-889B-6CAA95FA0B71}" srcId="{A2E10F54-66B1-D44E-BEDD-0B47EA030B35}" destId="{AF25154D-338D-F244-B07F-5068570DB48A}" srcOrd="0" destOrd="0" parTransId="{A1A1D8A2-6D09-554B-ADDC-B3A72F73383E}" sibTransId="{DF967F5B-E541-9443-9BB1-564DCE2095FC}"/>
    <dgm:cxn modelId="{C65CBF70-C6AA-0748-82BD-082FEDA1B8EE}" srcId="{A2E10F54-66B1-D44E-BEDD-0B47EA030B35}" destId="{6ABACDCB-BB90-A643-935B-CD265D339FC4}" srcOrd="1" destOrd="0" parTransId="{002EF712-7770-654D-95B8-E14F18C1C6BD}" sibTransId="{7ECF5C3B-ED74-7346-B6F1-64CE844D4519}"/>
    <dgm:cxn modelId="{55F1AA59-ABA3-6241-873C-055126970CEC}" srcId="{3899589D-74C6-1140-86DA-EE9AF05B19B0}" destId="{CA48C822-0022-CD4B-BDA7-F86CBC53F224}" srcOrd="1" destOrd="0" parTransId="{AE7E007A-79A0-C94B-961B-064CAD5594D9}" sibTransId="{FF03583B-5959-F945-B684-AA6BBD35F6C1}"/>
    <dgm:cxn modelId="{8C920981-D134-F445-97F7-FC0B95E05875}" type="presOf" srcId="{162ED367-B912-AD44-810D-CD11F6301E94}" destId="{BDA7B7C1-4E5B-2D42-9602-7210ED2BDE8F}" srcOrd="0" destOrd="0" presId="urn:microsoft.com/office/officeart/2005/8/layout/vList5"/>
    <dgm:cxn modelId="{1F855D8F-CF4B-C043-B4B0-8C3B59517558}" type="presOf" srcId="{AF25154D-338D-F244-B07F-5068570DB48A}" destId="{359E28F8-CC08-FE40-A9BF-BACB082CE727}" srcOrd="0" destOrd="0" presId="urn:microsoft.com/office/officeart/2005/8/layout/vList5"/>
    <dgm:cxn modelId="{1E9A359D-6346-D145-95AD-8978E77068AA}" srcId="{CA48C822-0022-CD4B-BDA7-F86CBC53F224}" destId="{5255EBED-4121-C54A-91A1-640D8B352FF6}" srcOrd="1" destOrd="0" parTransId="{03D30890-DBA2-814A-A05B-C043199086D1}" sibTransId="{440E8328-E25A-5146-9AD3-30FBECAF4D83}"/>
    <dgm:cxn modelId="{2CEEA8AB-C81C-D94B-8F6A-2AEAAAB67B7D}" type="presOf" srcId="{566478DF-47AC-384D-AB9C-E77268E93978}" destId="{E4EA3F0E-8702-314B-AF3E-60051C29A4B8}" srcOrd="0" destOrd="1" presId="urn:microsoft.com/office/officeart/2005/8/layout/vList5"/>
    <dgm:cxn modelId="{747D4BBE-1981-834D-8CC6-8E32408AF7EA}" type="presOf" srcId="{CA48C822-0022-CD4B-BDA7-F86CBC53F224}" destId="{2AAEF71D-6455-F642-9A7F-2382E628B780}" srcOrd="0" destOrd="0" presId="urn:microsoft.com/office/officeart/2005/8/layout/vList5"/>
    <dgm:cxn modelId="{491D16C0-8E1B-D54A-A84F-44974A5BE44B}" type="presOf" srcId="{D3E9671E-7495-EE4C-8AC3-27C25E4D63F8}" destId="{E4EA3F0E-8702-314B-AF3E-60051C29A4B8}" srcOrd="0" destOrd="0" presId="urn:microsoft.com/office/officeart/2005/8/layout/vList5"/>
    <dgm:cxn modelId="{AA6789D3-4787-E84F-A9EE-3A2586BD7A3A}" srcId="{3899589D-74C6-1140-86DA-EE9AF05B19B0}" destId="{A2E10F54-66B1-D44E-BEDD-0B47EA030B35}" srcOrd="0" destOrd="0" parTransId="{B002BA86-A516-F14E-97AD-6C69C031E212}" sibTransId="{6B251C55-702C-2340-BD70-043788C20841}"/>
    <dgm:cxn modelId="{7FCF86D8-68B1-E246-A849-BA2919B7BD65}" type="presOf" srcId="{3BADEB59-052C-1747-B720-446EDAE68E04}" destId="{5144EBF7-3910-1743-B991-9B883F4D4948}" srcOrd="0" destOrd="0" presId="urn:microsoft.com/office/officeart/2005/8/layout/vList5"/>
    <dgm:cxn modelId="{76722BDB-4E82-994D-BF55-4506C4FE3B91}" type="presParOf" srcId="{6A33E983-1917-3546-A06C-BBEDE02AF5DE}" destId="{9C6B69DD-ACD1-F443-A7AA-ABF0D7E04A24}" srcOrd="0" destOrd="0" presId="urn:microsoft.com/office/officeart/2005/8/layout/vList5"/>
    <dgm:cxn modelId="{4310EA10-086D-A74E-A418-67F12FD8861B}" type="presParOf" srcId="{9C6B69DD-ACD1-F443-A7AA-ABF0D7E04A24}" destId="{0D75E7A6-33F6-044E-828A-DBB531AFA1E7}" srcOrd="0" destOrd="0" presId="urn:microsoft.com/office/officeart/2005/8/layout/vList5"/>
    <dgm:cxn modelId="{097BDABD-2E79-C242-B34A-7B2F8F3A6A4D}" type="presParOf" srcId="{9C6B69DD-ACD1-F443-A7AA-ABF0D7E04A24}" destId="{359E28F8-CC08-FE40-A9BF-BACB082CE727}" srcOrd="1" destOrd="0" presId="urn:microsoft.com/office/officeart/2005/8/layout/vList5"/>
    <dgm:cxn modelId="{282E87F2-BF37-9245-871A-71903A2B4F76}" type="presParOf" srcId="{6A33E983-1917-3546-A06C-BBEDE02AF5DE}" destId="{FF8D27FB-C7AA-D741-B2DB-4FBD27ABC0F0}" srcOrd="1" destOrd="0" presId="urn:microsoft.com/office/officeart/2005/8/layout/vList5"/>
    <dgm:cxn modelId="{7B9C9788-2990-EF4F-BB80-66BD05B9CADE}" type="presParOf" srcId="{6A33E983-1917-3546-A06C-BBEDE02AF5DE}" destId="{B325826D-043A-604F-AD02-E1E964024162}" srcOrd="2" destOrd="0" presId="urn:microsoft.com/office/officeart/2005/8/layout/vList5"/>
    <dgm:cxn modelId="{3EFBBEFD-EDD4-3C47-AF93-CB84BAF9B374}" type="presParOf" srcId="{B325826D-043A-604F-AD02-E1E964024162}" destId="{2AAEF71D-6455-F642-9A7F-2382E628B780}" srcOrd="0" destOrd="0" presId="urn:microsoft.com/office/officeart/2005/8/layout/vList5"/>
    <dgm:cxn modelId="{A73F1B2C-5E9F-9841-9D40-98355CF3080F}" type="presParOf" srcId="{B325826D-043A-604F-AD02-E1E964024162}" destId="{5144EBF7-3910-1743-B991-9B883F4D4948}" srcOrd="1" destOrd="0" presId="urn:microsoft.com/office/officeart/2005/8/layout/vList5"/>
    <dgm:cxn modelId="{E48E0A86-FD52-1947-A53D-C9CD55BD64DD}" type="presParOf" srcId="{6A33E983-1917-3546-A06C-BBEDE02AF5DE}" destId="{30F811C2-8AE4-DD4B-A11B-CE56905FCEA3}" srcOrd="3" destOrd="0" presId="urn:microsoft.com/office/officeart/2005/8/layout/vList5"/>
    <dgm:cxn modelId="{37E277FD-4F9D-E14C-BCC7-92D52E39C8FF}" type="presParOf" srcId="{6A33E983-1917-3546-A06C-BBEDE02AF5DE}" destId="{0865E03D-D0B0-9C47-938A-FCCBEA50E964}" srcOrd="4" destOrd="0" presId="urn:microsoft.com/office/officeart/2005/8/layout/vList5"/>
    <dgm:cxn modelId="{E255EC43-88AB-A047-878E-D98429356ADA}" type="presParOf" srcId="{0865E03D-D0B0-9C47-938A-FCCBEA50E964}" destId="{BDA7B7C1-4E5B-2D42-9602-7210ED2BDE8F}" srcOrd="0" destOrd="0" presId="urn:microsoft.com/office/officeart/2005/8/layout/vList5"/>
    <dgm:cxn modelId="{9B0C26FD-DBE3-7E4C-B47A-4E7C88EE7D01}" type="presParOf" srcId="{0865E03D-D0B0-9C47-938A-FCCBEA50E964}" destId="{E4EA3F0E-8702-314B-AF3E-60051C29A4B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A9959D-566A-6447-A174-109E9C1AEE7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4D45E52-3DF0-CB42-A363-58DD82EEB0FA}">
      <dgm:prSet phldrT="[Text]"/>
      <dgm:spPr/>
      <dgm:t>
        <a:bodyPr/>
        <a:lstStyle/>
        <a:p>
          <a:r>
            <a:rPr lang="en-GB" err="1"/>
            <a:t>Indirizzo</a:t>
          </a:r>
          <a:r>
            <a:rPr lang="en-GB"/>
            <a:t> di rete</a:t>
          </a:r>
        </a:p>
      </dgm:t>
    </dgm:pt>
    <dgm:pt modelId="{F13D2A2B-09A1-6D4B-B04C-4CBFC308D98B}" type="parTrans" cxnId="{6082985A-6A80-B240-A6FC-070BEEB928AB}">
      <dgm:prSet/>
      <dgm:spPr/>
      <dgm:t>
        <a:bodyPr/>
        <a:lstStyle/>
        <a:p>
          <a:endParaRPr lang="en-GB"/>
        </a:p>
      </dgm:t>
    </dgm:pt>
    <dgm:pt modelId="{D2F3BAEF-4569-4F48-85FF-0D8D6DD73C82}" type="sibTrans" cxnId="{6082985A-6A80-B240-A6FC-070BEEB928AB}">
      <dgm:prSet/>
      <dgm:spPr/>
      <dgm:t>
        <a:bodyPr/>
        <a:lstStyle/>
        <a:p>
          <a:endParaRPr lang="en-GB"/>
        </a:p>
      </dgm:t>
    </dgm:pt>
    <dgm:pt modelId="{C195FC4F-32F8-2449-83A1-E792F4E033E5}">
      <dgm:prSet phldrT="[Text]"/>
      <dgm:spPr/>
      <dgm:t>
        <a:bodyPr/>
        <a:lstStyle/>
        <a:p>
          <a:r>
            <a:rPr lang="en-GB" err="1"/>
            <a:t>Parte</a:t>
          </a:r>
          <a:r>
            <a:rPr lang="en-GB"/>
            <a:t> </a:t>
          </a:r>
          <a:r>
            <a:rPr lang="en-GB" err="1"/>
            <a:t>dell’indirizzo</a:t>
          </a:r>
          <a:r>
            <a:rPr lang="en-GB"/>
            <a:t> </a:t>
          </a:r>
          <a:r>
            <a:rPr lang="en-GB" err="1"/>
            <a:t>dedicata</a:t>
          </a:r>
          <a:r>
            <a:rPr lang="en-GB"/>
            <a:t> </a:t>
          </a:r>
          <a:r>
            <a:rPr lang="en-GB" err="1"/>
            <a:t>agli</a:t>
          </a:r>
          <a:r>
            <a:rPr lang="en-GB"/>
            <a:t> host ha tutti </a:t>
          </a:r>
          <a:r>
            <a:rPr lang="en-GB" err="1"/>
            <a:t>i</a:t>
          </a:r>
          <a:r>
            <a:rPr lang="en-GB"/>
            <a:t> bit </a:t>
          </a:r>
          <a:r>
            <a:rPr lang="en-GB" err="1"/>
            <a:t>settati</a:t>
          </a:r>
          <a:r>
            <a:rPr lang="en-GB"/>
            <a:t> a 0</a:t>
          </a:r>
        </a:p>
      </dgm:t>
    </dgm:pt>
    <dgm:pt modelId="{622AABA9-5108-1E42-8F64-5C9BB14A8B17}" type="parTrans" cxnId="{B61418FD-98C9-914D-9BA1-7F3DED8F9948}">
      <dgm:prSet/>
      <dgm:spPr/>
      <dgm:t>
        <a:bodyPr/>
        <a:lstStyle/>
        <a:p>
          <a:endParaRPr lang="en-GB"/>
        </a:p>
      </dgm:t>
    </dgm:pt>
    <dgm:pt modelId="{7C11ED35-7091-2043-AEF6-CA45690B9756}" type="sibTrans" cxnId="{B61418FD-98C9-914D-9BA1-7F3DED8F9948}">
      <dgm:prSet/>
      <dgm:spPr/>
      <dgm:t>
        <a:bodyPr/>
        <a:lstStyle/>
        <a:p>
          <a:endParaRPr lang="en-GB"/>
        </a:p>
      </dgm:t>
    </dgm:pt>
    <dgm:pt modelId="{4BB0AFEA-7865-A04D-B81A-363F4AF17DC7}">
      <dgm:prSet phldrT="[Text]"/>
      <dgm:spPr/>
      <dgm:t>
        <a:bodyPr/>
        <a:lstStyle/>
        <a:p>
          <a:r>
            <a:rPr lang="en-GB" err="1"/>
            <a:t>Indirizzo</a:t>
          </a:r>
          <a:r>
            <a:rPr lang="en-GB"/>
            <a:t> di broadcast</a:t>
          </a:r>
        </a:p>
      </dgm:t>
    </dgm:pt>
    <dgm:pt modelId="{9CDFA4F5-2D73-FC47-ACB5-1945F72FFADC}" type="parTrans" cxnId="{D385C770-1A63-3142-97A4-772422913783}">
      <dgm:prSet/>
      <dgm:spPr/>
      <dgm:t>
        <a:bodyPr/>
        <a:lstStyle/>
        <a:p>
          <a:endParaRPr lang="en-GB"/>
        </a:p>
      </dgm:t>
    </dgm:pt>
    <dgm:pt modelId="{BF026C6A-7A5F-DA48-9FD1-730426C6C558}" type="sibTrans" cxnId="{D385C770-1A63-3142-97A4-772422913783}">
      <dgm:prSet/>
      <dgm:spPr/>
      <dgm:t>
        <a:bodyPr/>
        <a:lstStyle/>
        <a:p>
          <a:endParaRPr lang="en-GB"/>
        </a:p>
      </dgm:t>
    </dgm:pt>
    <dgm:pt modelId="{9005239E-350A-BF40-9D5B-D68136CF208E}">
      <dgm:prSet phldrT="[Text]"/>
      <dgm:spPr/>
      <dgm:t>
        <a:bodyPr/>
        <a:lstStyle/>
        <a:p>
          <a:r>
            <a:rPr lang="en-GB" err="1"/>
            <a:t>Parte</a:t>
          </a:r>
          <a:r>
            <a:rPr lang="en-GB"/>
            <a:t> </a:t>
          </a:r>
          <a:r>
            <a:rPr lang="en-GB" err="1"/>
            <a:t>dell’indirizzo</a:t>
          </a:r>
          <a:r>
            <a:rPr lang="en-GB"/>
            <a:t> </a:t>
          </a:r>
          <a:r>
            <a:rPr lang="en-GB" err="1"/>
            <a:t>dedicata</a:t>
          </a:r>
          <a:r>
            <a:rPr lang="en-GB"/>
            <a:t> </a:t>
          </a:r>
          <a:r>
            <a:rPr lang="en-GB" err="1"/>
            <a:t>agli</a:t>
          </a:r>
          <a:r>
            <a:rPr lang="en-GB"/>
            <a:t> host ha tutti I bit </a:t>
          </a:r>
          <a:r>
            <a:rPr lang="en-GB" err="1"/>
            <a:t>settati</a:t>
          </a:r>
          <a:r>
            <a:rPr lang="en-GB"/>
            <a:t> a 1</a:t>
          </a:r>
        </a:p>
      </dgm:t>
    </dgm:pt>
    <dgm:pt modelId="{F3D85122-0492-794E-BFA5-551E10DD23BA}" type="parTrans" cxnId="{7D13ACA1-A9FC-704D-8D20-B3EB2637A5BF}">
      <dgm:prSet/>
      <dgm:spPr/>
      <dgm:t>
        <a:bodyPr/>
        <a:lstStyle/>
        <a:p>
          <a:endParaRPr lang="en-GB"/>
        </a:p>
      </dgm:t>
    </dgm:pt>
    <dgm:pt modelId="{A78125C2-76EA-D148-8AF5-078A81676963}" type="sibTrans" cxnId="{7D13ACA1-A9FC-704D-8D20-B3EB2637A5BF}">
      <dgm:prSet/>
      <dgm:spPr/>
      <dgm:t>
        <a:bodyPr/>
        <a:lstStyle/>
        <a:p>
          <a:endParaRPr lang="en-GB"/>
        </a:p>
      </dgm:t>
    </dgm:pt>
    <dgm:pt modelId="{21DC64EB-F36D-8645-B0FE-2C60DC6C1845}" type="pres">
      <dgm:prSet presAssocID="{A8A9959D-566A-6447-A174-109E9C1AEE75}" presName="Name0" presStyleCnt="0">
        <dgm:presLayoutVars>
          <dgm:dir/>
          <dgm:animLvl val="lvl"/>
          <dgm:resizeHandles val="exact"/>
        </dgm:presLayoutVars>
      </dgm:prSet>
      <dgm:spPr/>
    </dgm:pt>
    <dgm:pt modelId="{7D9CE26A-2CC5-1249-B9B5-AD1E6037BC4B}" type="pres">
      <dgm:prSet presAssocID="{14D45E52-3DF0-CB42-A363-58DD82EEB0FA}" presName="linNode" presStyleCnt="0"/>
      <dgm:spPr/>
    </dgm:pt>
    <dgm:pt modelId="{E0F7DEE7-35B6-554D-AA1E-E2ED2B987BD5}" type="pres">
      <dgm:prSet presAssocID="{14D45E52-3DF0-CB42-A363-58DD82EEB0F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9E1B725-9BFC-A64A-810C-97D3B320BEDC}" type="pres">
      <dgm:prSet presAssocID="{14D45E52-3DF0-CB42-A363-58DD82EEB0FA}" presName="descendantText" presStyleLbl="alignAccFollowNode1" presStyleIdx="0" presStyleCnt="2">
        <dgm:presLayoutVars>
          <dgm:bulletEnabled val="1"/>
        </dgm:presLayoutVars>
      </dgm:prSet>
      <dgm:spPr/>
    </dgm:pt>
    <dgm:pt modelId="{904493A4-93C6-4E49-A3F6-8C41997B55FD}" type="pres">
      <dgm:prSet presAssocID="{D2F3BAEF-4569-4F48-85FF-0D8D6DD73C82}" presName="sp" presStyleCnt="0"/>
      <dgm:spPr/>
    </dgm:pt>
    <dgm:pt modelId="{1B90EB17-3DDC-B04C-97A8-3B3E60A42B98}" type="pres">
      <dgm:prSet presAssocID="{4BB0AFEA-7865-A04D-B81A-363F4AF17DC7}" presName="linNode" presStyleCnt="0"/>
      <dgm:spPr/>
    </dgm:pt>
    <dgm:pt modelId="{D8C51286-F2B8-7141-8F40-5F33E5052DF7}" type="pres">
      <dgm:prSet presAssocID="{4BB0AFEA-7865-A04D-B81A-363F4AF17DC7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D26F5AD-43BF-7C40-A357-77EF9464A3FA}" type="pres">
      <dgm:prSet presAssocID="{4BB0AFEA-7865-A04D-B81A-363F4AF17DC7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561C410-FD25-7943-823B-F2C507E2FE89}" type="presOf" srcId="{A8A9959D-566A-6447-A174-109E9C1AEE75}" destId="{21DC64EB-F36D-8645-B0FE-2C60DC6C1845}" srcOrd="0" destOrd="0" presId="urn:microsoft.com/office/officeart/2005/8/layout/vList5"/>
    <dgm:cxn modelId="{8A82585F-13F9-F046-A602-1D25A4EF2211}" type="presOf" srcId="{C195FC4F-32F8-2449-83A1-E792F4E033E5}" destId="{39E1B725-9BFC-A64A-810C-97D3B320BEDC}" srcOrd="0" destOrd="0" presId="urn:microsoft.com/office/officeart/2005/8/layout/vList5"/>
    <dgm:cxn modelId="{0C588743-8DA6-AB42-AC70-4B819A3F9FD9}" type="presOf" srcId="{4BB0AFEA-7865-A04D-B81A-363F4AF17DC7}" destId="{D8C51286-F2B8-7141-8F40-5F33E5052DF7}" srcOrd="0" destOrd="0" presId="urn:microsoft.com/office/officeart/2005/8/layout/vList5"/>
    <dgm:cxn modelId="{D385C770-1A63-3142-97A4-772422913783}" srcId="{A8A9959D-566A-6447-A174-109E9C1AEE75}" destId="{4BB0AFEA-7865-A04D-B81A-363F4AF17DC7}" srcOrd="1" destOrd="0" parTransId="{9CDFA4F5-2D73-FC47-ACB5-1945F72FFADC}" sibTransId="{BF026C6A-7A5F-DA48-9FD1-730426C6C558}"/>
    <dgm:cxn modelId="{6082985A-6A80-B240-A6FC-070BEEB928AB}" srcId="{A8A9959D-566A-6447-A174-109E9C1AEE75}" destId="{14D45E52-3DF0-CB42-A363-58DD82EEB0FA}" srcOrd="0" destOrd="0" parTransId="{F13D2A2B-09A1-6D4B-B04C-4CBFC308D98B}" sibTransId="{D2F3BAEF-4569-4F48-85FF-0D8D6DD73C82}"/>
    <dgm:cxn modelId="{7D13ACA1-A9FC-704D-8D20-B3EB2637A5BF}" srcId="{4BB0AFEA-7865-A04D-B81A-363F4AF17DC7}" destId="{9005239E-350A-BF40-9D5B-D68136CF208E}" srcOrd="0" destOrd="0" parTransId="{F3D85122-0492-794E-BFA5-551E10DD23BA}" sibTransId="{A78125C2-76EA-D148-8AF5-078A81676963}"/>
    <dgm:cxn modelId="{004E9AA7-9958-4D42-AE76-E0E0312096EC}" type="presOf" srcId="{9005239E-350A-BF40-9D5B-D68136CF208E}" destId="{9D26F5AD-43BF-7C40-A357-77EF9464A3FA}" srcOrd="0" destOrd="0" presId="urn:microsoft.com/office/officeart/2005/8/layout/vList5"/>
    <dgm:cxn modelId="{F2A120F6-90F9-F747-A1FE-E4B6DAB1C269}" type="presOf" srcId="{14D45E52-3DF0-CB42-A363-58DD82EEB0FA}" destId="{E0F7DEE7-35B6-554D-AA1E-E2ED2B987BD5}" srcOrd="0" destOrd="0" presId="urn:microsoft.com/office/officeart/2005/8/layout/vList5"/>
    <dgm:cxn modelId="{B61418FD-98C9-914D-9BA1-7F3DED8F9948}" srcId="{14D45E52-3DF0-CB42-A363-58DD82EEB0FA}" destId="{C195FC4F-32F8-2449-83A1-E792F4E033E5}" srcOrd="0" destOrd="0" parTransId="{622AABA9-5108-1E42-8F64-5C9BB14A8B17}" sibTransId="{7C11ED35-7091-2043-AEF6-CA45690B9756}"/>
    <dgm:cxn modelId="{06017BB2-33D8-CA49-9CF8-1CCC82C30872}" type="presParOf" srcId="{21DC64EB-F36D-8645-B0FE-2C60DC6C1845}" destId="{7D9CE26A-2CC5-1249-B9B5-AD1E6037BC4B}" srcOrd="0" destOrd="0" presId="urn:microsoft.com/office/officeart/2005/8/layout/vList5"/>
    <dgm:cxn modelId="{E14ED21F-B79A-3941-8F92-0809AA69D126}" type="presParOf" srcId="{7D9CE26A-2CC5-1249-B9B5-AD1E6037BC4B}" destId="{E0F7DEE7-35B6-554D-AA1E-E2ED2B987BD5}" srcOrd="0" destOrd="0" presId="urn:microsoft.com/office/officeart/2005/8/layout/vList5"/>
    <dgm:cxn modelId="{ACAE0034-39B9-C640-94B6-996714AF18D0}" type="presParOf" srcId="{7D9CE26A-2CC5-1249-B9B5-AD1E6037BC4B}" destId="{39E1B725-9BFC-A64A-810C-97D3B320BEDC}" srcOrd="1" destOrd="0" presId="urn:microsoft.com/office/officeart/2005/8/layout/vList5"/>
    <dgm:cxn modelId="{6FFD7D62-0DD5-1F4E-8A54-9C039321BBE6}" type="presParOf" srcId="{21DC64EB-F36D-8645-B0FE-2C60DC6C1845}" destId="{904493A4-93C6-4E49-A3F6-8C41997B55FD}" srcOrd="1" destOrd="0" presId="urn:microsoft.com/office/officeart/2005/8/layout/vList5"/>
    <dgm:cxn modelId="{F16B03E5-A2E8-8B45-939E-DAB1F99F3BCA}" type="presParOf" srcId="{21DC64EB-F36D-8645-B0FE-2C60DC6C1845}" destId="{1B90EB17-3DDC-B04C-97A8-3B3E60A42B98}" srcOrd="2" destOrd="0" presId="urn:microsoft.com/office/officeart/2005/8/layout/vList5"/>
    <dgm:cxn modelId="{174FECBE-3EC6-7048-AA42-A19807E3A865}" type="presParOf" srcId="{1B90EB17-3DDC-B04C-97A8-3B3E60A42B98}" destId="{D8C51286-F2B8-7141-8F40-5F33E5052DF7}" srcOrd="0" destOrd="0" presId="urn:microsoft.com/office/officeart/2005/8/layout/vList5"/>
    <dgm:cxn modelId="{75BB3C79-38D6-BD4B-9670-BA48272E8BA6}" type="presParOf" srcId="{1B90EB17-3DDC-B04C-97A8-3B3E60A42B98}" destId="{9D26F5AD-43BF-7C40-A357-77EF9464A3F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01376B-8280-5343-A7CB-25DF4D9C4A4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D5BAA24-4317-8D44-A1A6-E3CADC0D7D6A}">
      <dgm:prSet/>
      <dgm:spPr/>
      <dgm:t>
        <a:bodyPr/>
        <a:lstStyle/>
        <a:p>
          <a:r>
            <a:rPr lang="en-IT"/>
            <a:t>Appartiene alla stessa rete</a:t>
          </a:r>
        </a:p>
      </dgm:t>
    </dgm:pt>
    <dgm:pt modelId="{79E0C54A-0237-4942-8BB4-206B87354D03}" type="parTrans" cxnId="{3C2CEE48-4E26-ED44-9C52-B07C9E42BE28}">
      <dgm:prSet/>
      <dgm:spPr/>
      <dgm:t>
        <a:bodyPr/>
        <a:lstStyle/>
        <a:p>
          <a:endParaRPr lang="en-GB"/>
        </a:p>
      </dgm:t>
    </dgm:pt>
    <dgm:pt modelId="{6CDD60FC-C6E5-6647-A495-F8F4787EEB41}" type="sibTrans" cxnId="{3C2CEE48-4E26-ED44-9C52-B07C9E42BE28}">
      <dgm:prSet/>
      <dgm:spPr/>
      <dgm:t>
        <a:bodyPr/>
        <a:lstStyle/>
        <a:p>
          <a:endParaRPr lang="en-GB"/>
        </a:p>
      </dgm:t>
    </dgm:pt>
    <dgm:pt modelId="{3B671A96-65CA-F743-9E8B-F88F7F2E96E7}">
      <dgm:prSet/>
      <dgm:spPr/>
      <dgm:t>
        <a:bodyPr/>
        <a:lstStyle/>
        <a:p>
          <a:r>
            <a:rPr lang="en-GB"/>
            <a:t>Non </a:t>
          </a:r>
          <a:r>
            <a:rPr lang="en-GB" err="1"/>
            <a:t>appartiene</a:t>
          </a:r>
          <a:r>
            <a:rPr lang="en-GB"/>
            <a:t> </a:t>
          </a:r>
          <a:r>
            <a:rPr lang="en-GB" err="1"/>
            <a:t>alla</a:t>
          </a:r>
          <a:r>
            <a:rPr lang="en-GB"/>
            <a:t> </a:t>
          </a:r>
          <a:r>
            <a:rPr lang="en-GB" err="1"/>
            <a:t>stessa</a:t>
          </a:r>
          <a:r>
            <a:rPr lang="en-GB"/>
            <a:t> rete</a:t>
          </a:r>
        </a:p>
      </dgm:t>
    </dgm:pt>
    <dgm:pt modelId="{28AC5C25-2AB3-0046-81B8-57BBA76FE55E}" type="parTrans" cxnId="{FB09A4A0-801E-1546-9E9B-05DE7E419841}">
      <dgm:prSet/>
      <dgm:spPr/>
      <dgm:t>
        <a:bodyPr/>
        <a:lstStyle/>
        <a:p>
          <a:endParaRPr lang="en-GB"/>
        </a:p>
      </dgm:t>
    </dgm:pt>
    <dgm:pt modelId="{EFA66BC9-A4E2-F642-9B0C-9D7A61C996FC}" type="sibTrans" cxnId="{FB09A4A0-801E-1546-9E9B-05DE7E419841}">
      <dgm:prSet/>
      <dgm:spPr/>
      <dgm:t>
        <a:bodyPr/>
        <a:lstStyle/>
        <a:p>
          <a:endParaRPr lang="en-GB"/>
        </a:p>
      </dgm:t>
    </dgm:pt>
    <dgm:pt modelId="{46C2AEF7-1C10-0745-977A-860C604172D7}">
      <dgm:prSet/>
      <dgm:spPr/>
      <dgm:t>
        <a:bodyPr/>
        <a:lstStyle/>
        <a:p>
          <a:r>
            <a:rPr lang="en-GB"/>
            <a:t>Il </a:t>
          </a:r>
          <a:r>
            <a:rPr lang="en-GB" err="1"/>
            <a:t>pacchetto</a:t>
          </a:r>
          <a:r>
            <a:rPr lang="en-GB"/>
            <a:t> </a:t>
          </a:r>
          <a:r>
            <a:rPr lang="en-GB" err="1"/>
            <a:t>può</a:t>
          </a:r>
          <a:r>
            <a:rPr lang="en-GB"/>
            <a:t> </a:t>
          </a:r>
          <a:r>
            <a:rPr lang="en-GB" err="1"/>
            <a:t>essere</a:t>
          </a:r>
          <a:r>
            <a:rPr lang="en-GB"/>
            <a:t> </a:t>
          </a:r>
          <a:r>
            <a:rPr lang="en-GB" err="1"/>
            <a:t>inoltrato</a:t>
          </a:r>
          <a:r>
            <a:rPr lang="en-GB"/>
            <a:t> a </a:t>
          </a:r>
          <a:r>
            <a:rPr lang="en-GB" err="1"/>
            <a:t>livello</a:t>
          </a:r>
          <a:r>
            <a:rPr lang="en-GB"/>
            <a:t> 2</a:t>
          </a:r>
        </a:p>
      </dgm:t>
    </dgm:pt>
    <dgm:pt modelId="{98192DD0-7D82-6C4B-83DE-BE65C40469D8}" type="parTrans" cxnId="{D7AADC33-0DA5-B547-B0B4-6DE3CD5D077B}">
      <dgm:prSet/>
      <dgm:spPr/>
      <dgm:t>
        <a:bodyPr/>
        <a:lstStyle/>
        <a:p>
          <a:endParaRPr lang="en-GB"/>
        </a:p>
      </dgm:t>
    </dgm:pt>
    <dgm:pt modelId="{2E5B35F4-44E5-D144-A294-3459EF44C08F}" type="sibTrans" cxnId="{D7AADC33-0DA5-B547-B0B4-6DE3CD5D077B}">
      <dgm:prSet/>
      <dgm:spPr/>
      <dgm:t>
        <a:bodyPr/>
        <a:lstStyle/>
        <a:p>
          <a:endParaRPr lang="en-GB"/>
        </a:p>
      </dgm:t>
    </dgm:pt>
    <dgm:pt modelId="{75EB5DB0-C17C-E649-9EA4-10A4D9F2A226}">
      <dgm:prSet/>
      <dgm:spPr/>
      <dgm:t>
        <a:bodyPr/>
        <a:lstStyle/>
        <a:p>
          <a:r>
            <a:rPr lang="en-GB"/>
            <a:t>Il </a:t>
          </a:r>
          <a:r>
            <a:rPr lang="en-GB" err="1"/>
            <a:t>pacchetto</a:t>
          </a:r>
          <a:r>
            <a:rPr lang="en-GB"/>
            <a:t> </a:t>
          </a:r>
          <a:r>
            <a:rPr lang="en-GB" err="1"/>
            <a:t>deve</a:t>
          </a:r>
          <a:r>
            <a:rPr lang="en-GB"/>
            <a:t> </a:t>
          </a:r>
          <a:r>
            <a:rPr lang="en-GB" err="1"/>
            <a:t>essere</a:t>
          </a:r>
          <a:r>
            <a:rPr lang="en-GB"/>
            <a:t> </a:t>
          </a:r>
          <a:r>
            <a:rPr lang="en-GB" err="1"/>
            <a:t>inoltrato</a:t>
          </a:r>
          <a:r>
            <a:rPr lang="en-GB"/>
            <a:t> al </a:t>
          </a:r>
          <a:r>
            <a:rPr lang="en-GB" err="1"/>
            <a:t>ruter</a:t>
          </a:r>
          <a:r>
            <a:rPr lang="en-GB"/>
            <a:t> </a:t>
          </a:r>
          <a:r>
            <a:rPr lang="en-GB" err="1"/>
            <a:t>che</a:t>
          </a:r>
          <a:r>
            <a:rPr lang="en-GB"/>
            <a:t> </a:t>
          </a:r>
          <a:r>
            <a:rPr lang="en-GB" err="1"/>
            <a:t>si</a:t>
          </a:r>
          <a:r>
            <a:rPr lang="en-GB"/>
            <a:t> </a:t>
          </a:r>
          <a:r>
            <a:rPr lang="en-GB" err="1"/>
            <a:t>occuperà</a:t>
          </a:r>
          <a:r>
            <a:rPr lang="en-GB"/>
            <a:t> di </a:t>
          </a:r>
          <a:r>
            <a:rPr lang="en-GB" err="1"/>
            <a:t>recapitarlo</a:t>
          </a:r>
          <a:r>
            <a:rPr lang="en-GB"/>
            <a:t> al </a:t>
          </a:r>
          <a:r>
            <a:rPr lang="en-GB" err="1"/>
            <a:t>destinatario</a:t>
          </a:r>
          <a:endParaRPr lang="en-GB"/>
        </a:p>
      </dgm:t>
    </dgm:pt>
    <dgm:pt modelId="{0DF2980A-415A-C34C-AEE6-88943D0AB830}" type="parTrans" cxnId="{641F3F9F-066E-4441-A6AF-5D935D6108F9}">
      <dgm:prSet/>
      <dgm:spPr/>
      <dgm:t>
        <a:bodyPr/>
        <a:lstStyle/>
        <a:p>
          <a:endParaRPr lang="en-GB"/>
        </a:p>
      </dgm:t>
    </dgm:pt>
    <dgm:pt modelId="{C547D78D-EB86-F648-9427-B020B764DC33}" type="sibTrans" cxnId="{641F3F9F-066E-4441-A6AF-5D935D6108F9}">
      <dgm:prSet/>
      <dgm:spPr/>
      <dgm:t>
        <a:bodyPr/>
        <a:lstStyle/>
        <a:p>
          <a:endParaRPr lang="en-GB"/>
        </a:p>
      </dgm:t>
    </dgm:pt>
    <dgm:pt modelId="{94BF44B4-D3C7-3747-A0B4-BB0163068F82}" type="pres">
      <dgm:prSet presAssocID="{1501376B-8280-5343-A7CB-25DF4D9C4A4E}" presName="Name0" presStyleCnt="0">
        <dgm:presLayoutVars>
          <dgm:dir/>
          <dgm:animLvl val="lvl"/>
          <dgm:resizeHandles val="exact"/>
        </dgm:presLayoutVars>
      </dgm:prSet>
      <dgm:spPr/>
    </dgm:pt>
    <dgm:pt modelId="{1BB90BD3-F6F3-4849-8B49-4058B0206540}" type="pres">
      <dgm:prSet presAssocID="{4D5BAA24-4317-8D44-A1A6-E3CADC0D7D6A}" presName="composite" presStyleCnt="0"/>
      <dgm:spPr/>
    </dgm:pt>
    <dgm:pt modelId="{38D18C86-0CD8-B240-8FC6-AB8982FF15AE}" type="pres">
      <dgm:prSet presAssocID="{4D5BAA24-4317-8D44-A1A6-E3CADC0D7D6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B37F2D3-205C-5F4B-A940-9C5D594C98CF}" type="pres">
      <dgm:prSet presAssocID="{4D5BAA24-4317-8D44-A1A6-E3CADC0D7D6A}" presName="desTx" presStyleLbl="alignAccFollowNode1" presStyleIdx="0" presStyleCnt="2">
        <dgm:presLayoutVars>
          <dgm:bulletEnabled val="1"/>
        </dgm:presLayoutVars>
      </dgm:prSet>
      <dgm:spPr/>
    </dgm:pt>
    <dgm:pt modelId="{D3CEC281-9A34-FB41-9D13-1C12112558BC}" type="pres">
      <dgm:prSet presAssocID="{6CDD60FC-C6E5-6647-A495-F8F4787EEB41}" presName="space" presStyleCnt="0"/>
      <dgm:spPr/>
    </dgm:pt>
    <dgm:pt modelId="{F3914AAB-1E05-B24A-97FD-4ACDC03797CF}" type="pres">
      <dgm:prSet presAssocID="{3B671A96-65CA-F743-9E8B-F88F7F2E96E7}" presName="composite" presStyleCnt="0"/>
      <dgm:spPr/>
    </dgm:pt>
    <dgm:pt modelId="{4C41B7A7-131D-4643-B846-7224623A8169}" type="pres">
      <dgm:prSet presAssocID="{3B671A96-65CA-F743-9E8B-F88F7F2E96E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25B0B4F-1466-AA4B-B76E-DC3A4A717E29}" type="pres">
      <dgm:prSet presAssocID="{3B671A96-65CA-F743-9E8B-F88F7F2E96E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7C73A05-35FD-7149-BD58-EC2B3CC14B3F}" type="presOf" srcId="{1501376B-8280-5343-A7CB-25DF4D9C4A4E}" destId="{94BF44B4-D3C7-3747-A0B4-BB0163068F82}" srcOrd="0" destOrd="0" presId="urn:microsoft.com/office/officeart/2005/8/layout/hList1"/>
    <dgm:cxn modelId="{4A8C5214-D7E5-4A48-9E25-8EF9C6265EB2}" type="presOf" srcId="{75EB5DB0-C17C-E649-9EA4-10A4D9F2A226}" destId="{425B0B4F-1466-AA4B-B76E-DC3A4A717E29}" srcOrd="0" destOrd="0" presId="urn:microsoft.com/office/officeart/2005/8/layout/hList1"/>
    <dgm:cxn modelId="{D7AADC33-0DA5-B547-B0B4-6DE3CD5D077B}" srcId="{4D5BAA24-4317-8D44-A1A6-E3CADC0D7D6A}" destId="{46C2AEF7-1C10-0745-977A-860C604172D7}" srcOrd="0" destOrd="0" parTransId="{98192DD0-7D82-6C4B-83DE-BE65C40469D8}" sibTransId="{2E5B35F4-44E5-D144-A294-3459EF44C08F}"/>
    <dgm:cxn modelId="{3C2CEE48-4E26-ED44-9C52-B07C9E42BE28}" srcId="{1501376B-8280-5343-A7CB-25DF4D9C4A4E}" destId="{4D5BAA24-4317-8D44-A1A6-E3CADC0D7D6A}" srcOrd="0" destOrd="0" parTransId="{79E0C54A-0237-4942-8BB4-206B87354D03}" sibTransId="{6CDD60FC-C6E5-6647-A495-F8F4787EEB41}"/>
    <dgm:cxn modelId="{4867B07C-7DF5-1048-AC18-E6F7B6158EDD}" type="presOf" srcId="{4D5BAA24-4317-8D44-A1A6-E3CADC0D7D6A}" destId="{38D18C86-0CD8-B240-8FC6-AB8982FF15AE}" srcOrd="0" destOrd="0" presId="urn:microsoft.com/office/officeart/2005/8/layout/hList1"/>
    <dgm:cxn modelId="{4934217E-598C-F642-9D99-B07AD57659EA}" type="presOf" srcId="{46C2AEF7-1C10-0745-977A-860C604172D7}" destId="{1B37F2D3-205C-5F4B-A940-9C5D594C98CF}" srcOrd="0" destOrd="0" presId="urn:microsoft.com/office/officeart/2005/8/layout/hList1"/>
    <dgm:cxn modelId="{641F3F9F-066E-4441-A6AF-5D935D6108F9}" srcId="{3B671A96-65CA-F743-9E8B-F88F7F2E96E7}" destId="{75EB5DB0-C17C-E649-9EA4-10A4D9F2A226}" srcOrd="0" destOrd="0" parTransId="{0DF2980A-415A-C34C-AEE6-88943D0AB830}" sibTransId="{C547D78D-EB86-F648-9427-B020B764DC33}"/>
    <dgm:cxn modelId="{FB09A4A0-801E-1546-9E9B-05DE7E419841}" srcId="{1501376B-8280-5343-A7CB-25DF4D9C4A4E}" destId="{3B671A96-65CA-F743-9E8B-F88F7F2E96E7}" srcOrd="1" destOrd="0" parTransId="{28AC5C25-2AB3-0046-81B8-57BBA76FE55E}" sibTransId="{EFA66BC9-A4E2-F642-9B0C-9D7A61C996FC}"/>
    <dgm:cxn modelId="{AD9DFFA9-E61C-814C-AFC5-036202CFD946}" type="presOf" srcId="{3B671A96-65CA-F743-9E8B-F88F7F2E96E7}" destId="{4C41B7A7-131D-4643-B846-7224623A8169}" srcOrd="0" destOrd="0" presId="urn:microsoft.com/office/officeart/2005/8/layout/hList1"/>
    <dgm:cxn modelId="{B0830618-95BE-EF4C-A9B9-C723B067C27E}" type="presParOf" srcId="{94BF44B4-D3C7-3747-A0B4-BB0163068F82}" destId="{1BB90BD3-F6F3-4849-8B49-4058B0206540}" srcOrd="0" destOrd="0" presId="urn:microsoft.com/office/officeart/2005/8/layout/hList1"/>
    <dgm:cxn modelId="{A633378F-17BF-5E49-91F6-E2ECD20E6118}" type="presParOf" srcId="{1BB90BD3-F6F3-4849-8B49-4058B0206540}" destId="{38D18C86-0CD8-B240-8FC6-AB8982FF15AE}" srcOrd="0" destOrd="0" presId="urn:microsoft.com/office/officeart/2005/8/layout/hList1"/>
    <dgm:cxn modelId="{E726921C-DD3F-0B4D-A603-37A12002057D}" type="presParOf" srcId="{1BB90BD3-F6F3-4849-8B49-4058B0206540}" destId="{1B37F2D3-205C-5F4B-A940-9C5D594C98CF}" srcOrd="1" destOrd="0" presId="urn:microsoft.com/office/officeart/2005/8/layout/hList1"/>
    <dgm:cxn modelId="{F81491C9-E92B-FC44-97F3-4F4FEDE8ECBC}" type="presParOf" srcId="{94BF44B4-D3C7-3747-A0B4-BB0163068F82}" destId="{D3CEC281-9A34-FB41-9D13-1C12112558BC}" srcOrd="1" destOrd="0" presId="urn:microsoft.com/office/officeart/2005/8/layout/hList1"/>
    <dgm:cxn modelId="{D9061498-BE17-1247-ADD6-772DDF86ACCA}" type="presParOf" srcId="{94BF44B4-D3C7-3747-A0B4-BB0163068F82}" destId="{F3914AAB-1E05-B24A-97FD-4ACDC03797CF}" srcOrd="2" destOrd="0" presId="urn:microsoft.com/office/officeart/2005/8/layout/hList1"/>
    <dgm:cxn modelId="{21222A25-D8EC-644A-96F5-F36E9557269D}" type="presParOf" srcId="{F3914AAB-1E05-B24A-97FD-4ACDC03797CF}" destId="{4C41B7A7-131D-4643-B846-7224623A8169}" srcOrd="0" destOrd="0" presId="urn:microsoft.com/office/officeart/2005/8/layout/hList1"/>
    <dgm:cxn modelId="{7DB9C98B-E0A6-5146-B588-4C27048B037A}" type="presParOf" srcId="{F3914AAB-1E05-B24A-97FD-4ACDC03797CF}" destId="{425B0B4F-1466-AA4B-B76E-DC3A4A717E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224B8-D976-A342-A95B-FB4E1E6E86A5}">
      <dsp:nvSpPr>
        <dsp:cNvPr id="0" name=""/>
        <dsp:cNvSpPr/>
      </dsp:nvSpPr>
      <dsp:spPr>
        <a:xfrm>
          <a:off x="0" y="660863"/>
          <a:ext cx="6596063" cy="1740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Formato da una stringa di 32 bit</a:t>
          </a:r>
        </a:p>
      </dsp:txBody>
      <dsp:txXfrm>
        <a:off x="84987" y="745850"/>
        <a:ext cx="6426089" cy="1570986"/>
      </dsp:txXfrm>
    </dsp:sp>
    <dsp:sp modelId="{0053FA7C-CCE9-6849-8AEE-978F6237295D}">
      <dsp:nvSpPr>
        <dsp:cNvPr id="0" name=""/>
        <dsp:cNvSpPr/>
      </dsp:nvSpPr>
      <dsp:spPr>
        <a:xfrm>
          <a:off x="0" y="2540064"/>
          <a:ext cx="6596063" cy="174096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err="1"/>
            <a:t>Identificatore</a:t>
          </a:r>
          <a:r>
            <a:rPr lang="en-US" sz="4800" kern="1200"/>
            <a:t> a </a:t>
          </a:r>
          <a:r>
            <a:rPr lang="en-US" sz="4800" kern="1200" err="1"/>
            <a:t>livello</a:t>
          </a:r>
          <a:r>
            <a:rPr lang="en-US" sz="4800" kern="1200"/>
            <a:t> 3 </a:t>
          </a:r>
          <a:r>
            <a:rPr lang="en-US" sz="4800" kern="1200" err="1"/>
            <a:t>della</a:t>
          </a:r>
          <a:r>
            <a:rPr lang="en-US" sz="4800" kern="1200"/>
            <a:t> </a:t>
          </a:r>
          <a:r>
            <a:rPr lang="en-US" sz="4800" kern="1200" err="1"/>
            <a:t>gerarchia</a:t>
          </a:r>
          <a:r>
            <a:rPr lang="en-US" sz="4800" kern="1200"/>
            <a:t> ISO-OSI</a:t>
          </a:r>
        </a:p>
      </dsp:txBody>
      <dsp:txXfrm>
        <a:off x="84987" y="2625051"/>
        <a:ext cx="6426089" cy="15709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3FA7C-CCE9-6849-8AEE-978F6237295D}">
      <dsp:nvSpPr>
        <dsp:cNvPr id="0" name=""/>
        <dsp:cNvSpPr/>
      </dsp:nvSpPr>
      <dsp:spPr>
        <a:xfrm>
          <a:off x="0" y="90443"/>
          <a:ext cx="6596063" cy="23142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La prima </a:t>
          </a:r>
          <a:r>
            <a:rPr lang="en-US" sz="4600" kern="1200" err="1"/>
            <a:t>parte</a:t>
          </a:r>
          <a:r>
            <a:rPr lang="en-US" sz="4600" kern="1200"/>
            <a:t> </a:t>
          </a:r>
          <a:r>
            <a:rPr lang="en-US" sz="4600" kern="1200" err="1"/>
            <a:t>dell’indirizzo</a:t>
          </a:r>
          <a:r>
            <a:rPr lang="en-US" sz="4600" kern="1200"/>
            <a:t> </a:t>
          </a:r>
          <a:r>
            <a:rPr lang="en-US" sz="4600" kern="1200" err="1"/>
            <a:t>identifica</a:t>
          </a:r>
          <a:r>
            <a:rPr lang="en-US" sz="4600" kern="1200"/>
            <a:t> la rete</a:t>
          </a:r>
        </a:p>
      </dsp:txBody>
      <dsp:txXfrm>
        <a:off x="112973" y="203416"/>
        <a:ext cx="6370117" cy="2088314"/>
      </dsp:txXfrm>
    </dsp:sp>
    <dsp:sp modelId="{406224B8-D976-A342-A95B-FB4E1E6E86A5}">
      <dsp:nvSpPr>
        <dsp:cNvPr id="0" name=""/>
        <dsp:cNvSpPr/>
      </dsp:nvSpPr>
      <dsp:spPr>
        <a:xfrm>
          <a:off x="0" y="2537184"/>
          <a:ext cx="6596063" cy="231426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La </a:t>
          </a:r>
          <a:r>
            <a:rPr lang="en-US" sz="4600" kern="1200" err="1"/>
            <a:t>seconda</a:t>
          </a:r>
          <a:r>
            <a:rPr lang="en-US" sz="4600" kern="1200"/>
            <a:t> </a:t>
          </a:r>
          <a:r>
            <a:rPr lang="en-US" sz="4600" kern="1200" err="1"/>
            <a:t>parte</a:t>
          </a:r>
          <a:r>
            <a:rPr lang="en-US" sz="4600" kern="1200"/>
            <a:t> </a:t>
          </a:r>
          <a:r>
            <a:rPr lang="en-US" sz="4600" kern="1200" err="1"/>
            <a:t>dell’indirizzo</a:t>
          </a:r>
          <a:r>
            <a:rPr lang="en-US" sz="4600" kern="1200"/>
            <a:t> </a:t>
          </a:r>
          <a:r>
            <a:rPr lang="en-US" sz="4600" kern="1200" err="1"/>
            <a:t>identifica</a:t>
          </a:r>
          <a:r>
            <a:rPr lang="en-US" sz="4600" kern="1200"/>
            <a:t> un host </a:t>
          </a:r>
          <a:r>
            <a:rPr lang="en-US" sz="4600" kern="1200" err="1"/>
            <a:t>all’interno</a:t>
          </a:r>
          <a:r>
            <a:rPr lang="en-US" sz="4600" kern="1200"/>
            <a:t> </a:t>
          </a:r>
          <a:r>
            <a:rPr lang="en-US" sz="4600" kern="1200" err="1"/>
            <a:t>della</a:t>
          </a:r>
          <a:r>
            <a:rPr lang="en-US" sz="4600" kern="1200"/>
            <a:t> rete</a:t>
          </a:r>
        </a:p>
      </dsp:txBody>
      <dsp:txXfrm>
        <a:off x="112973" y="2650157"/>
        <a:ext cx="6370117" cy="20883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E28F8-CC08-FE40-A9BF-BACB082CE727}">
      <dsp:nvSpPr>
        <dsp:cNvPr id="0" name=""/>
        <dsp:cNvSpPr/>
      </dsp:nvSpPr>
      <dsp:spPr>
        <a:xfrm rot="5400000">
          <a:off x="6091013" y="-2460163"/>
          <a:ext cx="1037272" cy="62208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/>
            <a:t>8 bit rete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/>
            <a:t>24 bit host</a:t>
          </a:r>
        </a:p>
      </dsp:txBody>
      <dsp:txXfrm rot="-5400000">
        <a:off x="3499227" y="182258"/>
        <a:ext cx="6170211" cy="936002"/>
      </dsp:txXfrm>
    </dsp:sp>
    <dsp:sp modelId="{0D75E7A6-33F6-044E-828A-DBB531AFA1E7}">
      <dsp:nvSpPr>
        <dsp:cNvPr id="0" name=""/>
        <dsp:cNvSpPr/>
      </dsp:nvSpPr>
      <dsp:spPr>
        <a:xfrm>
          <a:off x="0" y="1964"/>
          <a:ext cx="3499226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err="1"/>
            <a:t>Classe</a:t>
          </a:r>
          <a:r>
            <a:rPr lang="en-GB" sz="6500" kern="1200"/>
            <a:t> A</a:t>
          </a:r>
        </a:p>
      </dsp:txBody>
      <dsp:txXfrm>
        <a:off x="63294" y="65258"/>
        <a:ext cx="3372638" cy="1170002"/>
      </dsp:txXfrm>
    </dsp:sp>
    <dsp:sp modelId="{5144EBF7-3910-1743-B991-9B883F4D4948}">
      <dsp:nvSpPr>
        <dsp:cNvPr id="0" name=""/>
        <dsp:cNvSpPr/>
      </dsp:nvSpPr>
      <dsp:spPr>
        <a:xfrm rot="5400000">
          <a:off x="6091013" y="-1098743"/>
          <a:ext cx="1037272" cy="62208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/>
            <a:t>16 bit rete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/>
            <a:t>16 bit host</a:t>
          </a:r>
        </a:p>
      </dsp:txBody>
      <dsp:txXfrm rot="-5400000">
        <a:off x="3499227" y="1543678"/>
        <a:ext cx="6170211" cy="936002"/>
      </dsp:txXfrm>
    </dsp:sp>
    <dsp:sp modelId="{2AAEF71D-6455-F642-9A7F-2382E628B780}">
      <dsp:nvSpPr>
        <dsp:cNvPr id="0" name=""/>
        <dsp:cNvSpPr/>
      </dsp:nvSpPr>
      <dsp:spPr>
        <a:xfrm>
          <a:off x="0" y="1363384"/>
          <a:ext cx="3499226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err="1"/>
            <a:t>Classe</a:t>
          </a:r>
          <a:r>
            <a:rPr lang="en-GB" sz="6500" kern="1200"/>
            <a:t> B</a:t>
          </a:r>
        </a:p>
      </dsp:txBody>
      <dsp:txXfrm>
        <a:off x="63294" y="1426678"/>
        <a:ext cx="3372638" cy="1170002"/>
      </dsp:txXfrm>
    </dsp:sp>
    <dsp:sp modelId="{E4EA3F0E-8702-314B-AF3E-60051C29A4B8}">
      <dsp:nvSpPr>
        <dsp:cNvPr id="0" name=""/>
        <dsp:cNvSpPr/>
      </dsp:nvSpPr>
      <dsp:spPr>
        <a:xfrm rot="5400000">
          <a:off x="6091013" y="262676"/>
          <a:ext cx="1037272" cy="62208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/>
            <a:t>24 bit rete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/>
            <a:t>8 bit host</a:t>
          </a:r>
        </a:p>
      </dsp:txBody>
      <dsp:txXfrm rot="-5400000">
        <a:off x="3499227" y="2905098"/>
        <a:ext cx="6170211" cy="936002"/>
      </dsp:txXfrm>
    </dsp:sp>
    <dsp:sp modelId="{BDA7B7C1-4E5B-2D42-9602-7210ED2BDE8F}">
      <dsp:nvSpPr>
        <dsp:cNvPr id="0" name=""/>
        <dsp:cNvSpPr/>
      </dsp:nvSpPr>
      <dsp:spPr>
        <a:xfrm>
          <a:off x="0" y="2724804"/>
          <a:ext cx="3499226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err="1"/>
            <a:t>Classe</a:t>
          </a:r>
          <a:r>
            <a:rPr lang="en-GB" sz="6500" kern="1200"/>
            <a:t> C</a:t>
          </a:r>
        </a:p>
      </dsp:txBody>
      <dsp:txXfrm>
        <a:off x="63294" y="2788098"/>
        <a:ext cx="3372638" cy="1170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E28F8-CC08-FE40-A9BF-BACB082CE727}">
      <dsp:nvSpPr>
        <dsp:cNvPr id="0" name=""/>
        <dsp:cNvSpPr/>
      </dsp:nvSpPr>
      <dsp:spPr>
        <a:xfrm rot="5400000">
          <a:off x="6091013" y="-2460163"/>
          <a:ext cx="1037272" cy="62208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/>
            <a:t>10.0.0.0 – 10.255.255.255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/>
            <a:t>Una sola rete con 16M di host</a:t>
          </a:r>
        </a:p>
      </dsp:txBody>
      <dsp:txXfrm rot="-5400000">
        <a:off x="3499227" y="182258"/>
        <a:ext cx="6170211" cy="936002"/>
      </dsp:txXfrm>
    </dsp:sp>
    <dsp:sp modelId="{0D75E7A6-33F6-044E-828A-DBB531AFA1E7}">
      <dsp:nvSpPr>
        <dsp:cNvPr id="0" name=""/>
        <dsp:cNvSpPr/>
      </dsp:nvSpPr>
      <dsp:spPr>
        <a:xfrm>
          <a:off x="0" y="1964"/>
          <a:ext cx="3499226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err="1"/>
            <a:t>Classe</a:t>
          </a:r>
          <a:r>
            <a:rPr lang="en-GB" sz="6500" kern="1200"/>
            <a:t> A</a:t>
          </a:r>
        </a:p>
      </dsp:txBody>
      <dsp:txXfrm>
        <a:off x="63294" y="65258"/>
        <a:ext cx="3372638" cy="1170002"/>
      </dsp:txXfrm>
    </dsp:sp>
    <dsp:sp modelId="{5144EBF7-3910-1743-B991-9B883F4D4948}">
      <dsp:nvSpPr>
        <dsp:cNvPr id="0" name=""/>
        <dsp:cNvSpPr/>
      </dsp:nvSpPr>
      <dsp:spPr>
        <a:xfrm rot="5400000">
          <a:off x="6091013" y="-1098743"/>
          <a:ext cx="1037272" cy="62208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/>
            <a:t>172.16.0.0 – 172.31.255.255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/>
            <a:t>16 </a:t>
          </a:r>
          <a:r>
            <a:rPr lang="en-GB" sz="2700" kern="1200" err="1"/>
            <a:t>reti</a:t>
          </a:r>
          <a:r>
            <a:rPr lang="en-GB" sz="2700" kern="1200"/>
            <a:t> da 65536 host</a:t>
          </a:r>
        </a:p>
      </dsp:txBody>
      <dsp:txXfrm rot="-5400000">
        <a:off x="3499227" y="1543678"/>
        <a:ext cx="6170211" cy="936002"/>
      </dsp:txXfrm>
    </dsp:sp>
    <dsp:sp modelId="{2AAEF71D-6455-F642-9A7F-2382E628B780}">
      <dsp:nvSpPr>
        <dsp:cNvPr id="0" name=""/>
        <dsp:cNvSpPr/>
      </dsp:nvSpPr>
      <dsp:spPr>
        <a:xfrm>
          <a:off x="0" y="1363384"/>
          <a:ext cx="3499226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err="1"/>
            <a:t>Classe</a:t>
          </a:r>
          <a:r>
            <a:rPr lang="en-GB" sz="6500" kern="1200"/>
            <a:t> B</a:t>
          </a:r>
        </a:p>
      </dsp:txBody>
      <dsp:txXfrm>
        <a:off x="63294" y="1426678"/>
        <a:ext cx="3372638" cy="1170002"/>
      </dsp:txXfrm>
    </dsp:sp>
    <dsp:sp modelId="{E4EA3F0E-8702-314B-AF3E-60051C29A4B8}">
      <dsp:nvSpPr>
        <dsp:cNvPr id="0" name=""/>
        <dsp:cNvSpPr/>
      </dsp:nvSpPr>
      <dsp:spPr>
        <a:xfrm rot="5400000">
          <a:off x="6091013" y="262676"/>
          <a:ext cx="1037272" cy="62208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/>
            <a:t>192.168.0.0 – 192.168.255.255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/>
            <a:t>256 </a:t>
          </a:r>
          <a:r>
            <a:rPr lang="en-GB" sz="2700" kern="1200" err="1"/>
            <a:t>reti</a:t>
          </a:r>
          <a:r>
            <a:rPr lang="en-GB" sz="2700" kern="1200"/>
            <a:t> da 256 host</a:t>
          </a:r>
        </a:p>
      </dsp:txBody>
      <dsp:txXfrm rot="-5400000">
        <a:off x="3499227" y="2905098"/>
        <a:ext cx="6170211" cy="936002"/>
      </dsp:txXfrm>
    </dsp:sp>
    <dsp:sp modelId="{BDA7B7C1-4E5B-2D42-9602-7210ED2BDE8F}">
      <dsp:nvSpPr>
        <dsp:cNvPr id="0" name=""/>
        <dsp:cNvSpPr/>
      </dsp:nvSpPr>
      <dsp:spPr>
        <a:xfrm>
          <a:off x="0" y="2724804"/>
          <a:ext cx="3499226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err="1"/>
            <a:t>Classe</a:t>
          </a:r>
          <a:r>
            <a:rPr lang="en-GB" sz="6500" kern="1200"/>
            <a:t> C</a:t>
          </a:r>
        </a:p>
      </dsp:txBody>
      <dsp:txXfrm>
        <a:off x="63294" y="2788098"/>
        <a:ext cx="3372638" cy="1170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1B725-9BFC-A64A-810C-97D3B320BEDC}">
      <dsp:nvSpPr>
        <dsp:cNvPr id="0" name=""/>
        <dsp:cNvSpPr/>
      </dsp:nvSpPr>
      <dsp:spPr>
        <a:xfrm rot="5400000">
          <a:off x="5824622" y="-2129090"/>
          <a:ext cx="1570053" cy="62208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kern="1200" err="1"/>
            <a:t>Parte</a:t>
          </a:r>
          <a:r>
            <a:rPr lang="en-GB" sz="3400" kern="1200"/>
            <a:t> </a:t>
          </a:r>
          <a:r>
            <a:rPr lang="en-GB" sz="3400" kern="1200" err="1"/>
            <a:t>dell’indirizzo</a:t>
          </a:r>
          <a:r>
            <a:rPr lang="en-GB" sz="3400" kern="1200"/>
            <a:t> </a:t>
          </a:r>
          <a:r>
            <a:rPr lang="en-GB" sz="3400" kern="1200" err="1"/>
            <a:t>dedicata</a:t>
          </a:r>
          <a:r>
            <a:rPr lang="en-GB" sz="3400" kern="1200"/>
            <a:t> </a:t>
          </a:r>
          <a:r>
            <a:rPr lang="en-GB" sz="3400" kern="1200" err="1"/>
            <a:t>agli</a:t>
          </a:r>
          <a:r>
            <a:rPr lang="en-GB" sz="3400" kern="1200"/>
            <a:t> host ha tutti </a:t>
          </a:r>
          <a:r>
            <a:rPr lang="en-GB" sz="3400" kern="1200" err="1"/>
            <a:t>i</a:t>
          </a:r>
          <a:r>
            <a:rPr lang="en-GB" sz="3400" kern="1200"/>
            <a:t> bit </a:t>
          </a:r>
          <a:r>
            <a:rPr lang="en-GB" sz="3400" kern="1200" err="1"/>
            <a:t>settati</a:t>
          </a:r>
          <a:r>
            <a:rPr lang="en-GB" sz="3400" kern="1200"/>
            <a:t> a 0</a:t>
          </a:r>
        </a:p>
      </dsp:txBody>
      <dsp:txXfrm rot="-5400000">
        <a:off x="3499226" y="272950"/>
        <a:ext cx="6144202" cy="1416765"/>
      </dsp:txXfrm>
    </dsp:sp>
    <dsp:sp modelId="{E0F7DEE7-35B6-554D-AA1E-E2ED2B987BD5}">
      <dsp:nvSpPr>
        <dsp:cNvPr id="0" name=""/>
        <dsp:cNvSpPr/>
      </dsp:nvSpPr>
      <dsp:spPr>
        <a:xfrm>
          <a:off x="0" y="49"/>
          <a:ext cx="3499226" cy="19625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 err="1"/>
            <a:t>Indirizzo</a:t>
          </a:r>
          <a:r>
            <a:rPr lang="en-GB" sz="5200" kern="1200"/>
            <a:t> di rete</a:t>
          </a:r>
        </a:p>
      </dsp:txBody>
      <dsp:txXfrm>
        <a:off x="95805" y="95854"/>
        <a:ext cx="3307616" cy="1770956"/>
      </dsp:txXfrm>
    </dsp:sp>
    <dsp:sp modelId="{9D26F5AD-43BF-7C40-A357-77EF9464A3FA}">
      <dsp:nvSpPr>
        <dsp:cNvPr id="0" name=""/>
        <dsp:cNvSpPr/>
      </dsp:nvSpPr>
      <dsp:spPr>
        <a:xfrm rot="5400000">
          <a:off x="5824622" y="-68395"/>
          <a:ext cx="1570053" cy="62208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kern="1200" err="1"/>
            <a:t>Parte</a:t>
          </a:r>
          <a:r>
            <a:rPr lang="en-GB" sz="3400" kern="1200"/>
            <a:t> </a:t>
          </a:r>
          <a:r>
            <a:rPr lang="en-GB" sz="3400" kern="1200" err="1"/>
            <a:t>dell’indirizzo</a:t>
          </a:r>
          <a:r>
            <a:rPr lang="en-GB" sz="3400" kern="1200"/>
            <a:t> </a:t>
          </a:r>
          <a:r>
            <a:rPr lang="en-GB" sz="3400" kern="1200" err="1"/>
            <a:t>dedicata</a:t>
          </a:r>
          <a:r>
            <a:rPr lang="en-GB" sz="3400" kern="1200"/>
            <a:t> </a:t>
          </a:r>
          <a:r>
            <a:rPr lang="en-GB" sz="3400" kern="1200" err="1"/>
            <a:t>agli</a:t>
          </a:r>
          <a:r>
            <a:rPr lang="en-GB" sz="3400" kern="1200"/>
            <a:t> host ha tutti I bit </a:t>
          </a:r>
          <a:r>
            <a:rPr lang="en-GB" sz="3400" kern="1200" err="1"/>
            <a:t>settati</a:t>
          </a:r>
          <a:r>
            <a:rPr lang="en-GB" sz="3400" kern="1200"/>
            <a:t> a 1</a:t>
          </a:r>
        </a:p>
      </dsp:txBody>
      <dsp:txXfrm rot="-5400000">
        <a:off x="3499226" y="2333645"/>
        <a:ext cx="6144202" cy="1416765"/>
      </dsp:txXfrm>
    </dsp:sp>
    <dsp:sp modelId="{D8C51286-F2B8-7141-8F40-5F33E5052DF7}">
      <dsp:nvSpPr>
        <dsp:cNvPr id="0" name=""/>
        <dsp:cNvSpPr/>
      </dsp:nvSpPr>
      <dsp:spPr>
        <a:xfrm>
          <a:off x="0" y="2060744"/>
          <a:ext cx="3499226" cy="19625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 err="1"/>
            <a:t>Indirizzo</a:t>
          </a:r>
          <a:r>
            <a:rPr lang="en-GB" sz="5200" kern="1200"/>
            <a:t> di broadcast</a:t>
          </a:r>
        </a:p>
      </dsp:txBody>
      <dsp:txXfrm>
        <a:off x="95805" y="2156549"/>
        <a:ext cx="3307616" cy="17709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18C86-0CD8-B240-8FC6-AB8982FF15AE}">
      <dsp:nvSpPr>
        <dsp:cNvPr id="0" name=""/>
        <dsp:cNvSpPr/>
      </dsp:nvSpPr>
      <dsp:spPr>
        <a:xfrm>
          <a:off x="47" y="6371"/>
          <a:ext cx="4542045" cy="1027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T" sz="2800" kern="1200"/>
            <a:t>Appartiene alla stessa rete</a:t>
          </a:r>
        </a:p>
      </dsp:txBody>
      <dsp:txXfrm>
        <a:off x="47" y="6371"/>
        <a:ext cx="4542045" cy="1027429"/>
      </dsp:txXfrm>
    </dsp:sp>
    <dsp:sp modelId="{1B37F2D3-205C-5F4B-A940-9C5D594C98CF}">
      <dsp:nvSpPr>
        <dsp:cNvPr id="0" name=""/>
        <dsp:cNvSpPr/>
      </dsp:nvSpPr>
      <dsp:spPr>
        <a:xfrm>
          <a:off x="47" y="1033801"/>
          <a:ext cx="4542045" cy="19599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/>
            <a:t>Il </a:t>
          </a:r>
          <a:r>
            <a:rPr lang="en-GB" sz="2800" kern="1200" err="1"/>
            <a:t>pacchetto</a:t>
          </a:r>
          <a:r>
            <a:rPr lang="en-GB" sz="2800" kern="1200"/>
            <a:t> </a:t>
          </a:r>
          <a:r>
            <a:rPr lang="en-GB" sz="2800" kern="1200" err="1"/>
            <a:t>può</a:t>
          </a:r>
          <a:r>
            <a:rPr lang="en-GB" sz="2800" kern="1200"/>
            <a:t> </a:t>
          </a:r>
          <a:r>
            <a:rPr lang="en-GB" sz="2800" kern="1200" err="1"/>
            <a:t>essere</a:t>
          </a:r>
          <a:r>
            <a:rPr lang="en-GB" sz="2800" kern="1200"/>
            <a:t> </a:t>
          </a:r>
          <a:r>
            <a:rPr lang="en-GB" sz="2800" kern="1200" err="1"/>
            <a:t>inoltrato</a:t>
          </a:r>
          <a:r>
            <a:rPr lang="en-GB" sz="2800" kern="1200"/>
            <a:t> a </a:t>
          </a:r>
          <a:r>
            <a:rPr lang="en-GB" sz="2800" kern="1200" err="1"/>
            <a:t>livello</a:t>
          </a:r>
          <a:r>
            <a:rPr lang="en-GB" sz="2800" kern="1200"/>
            <a:t> 2</a:t>
          </a:r>
        </a:p>
      </dsp:txBody>
      <dsp:txXfrm>
        <a:off x="47" y="1033801"/>
        <a:ext cx="4542045" cy="1959930"/>
      </dsp:txXfrm>
    </dsp:sp>
    <dsp:sp modelId="{4C41B7A7-131D-4643-B846-7224623A8169}">
      <dsp:nvSpPr>
        <dsp:cNvPr id="0" name=""/>
        <dsp:cNvSpPr/>
      </dsp:nvSpPr>
      <dsp:spPr>
        <a:xfrm>
          <a:off x="5177979" y="6371"/>
          <a:ext cx="4542045" cy="10274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Non </a:t>
          </a:r>
          <a:r>
            <a:rPr lang="en-GB" sz="2800" kern="1200" err="1"/>
            <a:t>appartiene</a:t>
          </a:r>
          <a:r>
            <a:rPr lang="en-GB" sz="2800" kern="1200"/>
            <a:t> </a:t>
          </a:r>
          <a:r>
            <a:rPr lang="en-GB" sz="2800" kern="1200" err="1"/>
            <a:t>alla</a:t>
          </a:r>
          <a:r>
            <a:rPr lang="en-GB" sz="2800" kern="1200"/>
            <a:t> </a:t>
          </a:r>
          <a:r>
            <a:rPr lang="en-GB" sz="2800" kern="1200" err="1"/>
            <a:t>stessa</a:t>
          </a:r>
          <a:r>
            <a:rPr lang="en-GB" sz="2800" kern="1200"/>
            <a:t> rete</a:t>
          </a:r>
        </a:p>
      </dsp:txBody>
      <dsp:txXfrm>
        <a:off x="5177979" y="6371"/>
        <a:ext cx="4542045" cy="1027429"/>
      </dsp:txXfrm>
    </dsp:sp>
    <dsp:sp modelId="{425B0B4F-1466-AA4B-B76E-DC3A4A717E29}">
      <dsp:nvSpPr>
        <dsp:cNvPr id="0" name=""/>
        <dsp:cNvSpPr/>
      </dsp:nvSpPr>
      <dsp:spPr>
        <a:xfrm>
          <a:off x="5177979" y="1033801"/>
          <a:ext cx="4542045" cy="19599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/>
            <a:t>Il </a:t>
          </a:r>
          <a:r>
            <a:rPr lang="en-GB" sz="2800" kern="1200" err="1"/>
            <a:t>pacchetto</a:t>
          </a:r>
          <a:r>
            <a:rPr lang="en-GB" sz="2800" kern="1200"/>
            <a:t> </a:t>
          </a:r>
          <a:r>
            <a:rPr lang="en-GB" sz="2800" kern="1200" err="1"/>
            <a:t>deve</a:t>
          </a:r>
          <a:r>
            <a:rPr lang="en-GB" sz="2800" kern="1200"/>
            <a:t> </a:t>
          </a:r>
          <a:r>
            <a:rPr lang="en-GB" sz="2800" kern="1200" err="1"/>
            <a:t>essere</a:t>
          </a:r>
          <a:r>
            <a:rPr lang="en-GB" sz="2800" kern="1200"/>
            <a:t> </a:t>
          </a:r>
          <a:r>
            <a:rPr lang="en-GB" sz="2800" kern="1200" err="1"/>
            <a:t>inoltrato</a:t>
          </a:r>
          <a:r>
            <a:rPr lang="en-GB" sz="2800" kern="1200"/>
            <a:t> al </a:t>
          </a:r>
          <a:r>
            <a:rPr lang="en-GB" sz="2800" kern="1200" err="1"/>
            <a:t>ruter</a:t>
          </a:r>
          <a:r>
            <a:rPr lang="en-GB" sz="2800" kern="1200"/>
            <a:t> </a:t>
          </a:r>
          <a:r>
            <a:rPr lang="en-GB" sz="2800" kern="1200" err="1"/>
            <a:t>che</a:t>
          </a:r>
          <a:r>
            <a:rPr lang="en-GB" sz="2800" kern="1200"/>
            <a:t> </a:t>
          </a:r>
          <a:r>
            <a:rPr lang="en-GB" sz="2800" kern="1200" err="1"/>
            <a:t>si</a:t>
          </a:r>
          <a:r>
            <a:rPr lang="en-GB" sz="2800" kern="1200"/>
            <a:t> </a:t>
          </a:r>
          <a:r>
            <a:rPr lang="en-GB" sz="2800" kern="1200" err="1"/>
            <a:t>occuperà</a:t>
          </a:r>
          <a:r>
            <a:rPr lang="en-GB" sz="2800" kern="1200"/>
            <a:t> di </a:t>
          </a:r>
          <a:r>
            <a:rPr lang="en-GB" sz="2800" kern="1200" err="1"/>
            <a:t>recapitarlo</a:t>
          </a:r>
          <a:r>
            <a:rPr lang="en-GB" sz="2800" kern="1200"/>
            <a:t> al </a:t>
          </a:r>
          <a:r>
            <a:rPr lang="en-GB" sz="2800" kern="1200" err="1"/>
            <a:t>destinatario</a:t>
          </a:r>
          <a:endParaRPr lang="en-GB" sz="2800" kern="1200"/>
        </a:p>
      </dsp:txBody>
      <dsp:txXfrm>
        <a:off x="5177979" y="1033801"/>
        <a:ext cx="4542045" cy="1959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ACB0B-7F1A-7148-B61D-6735A6D41B01}" type="datetimeFigureOut">
              <a:rPr lang="en-IT" smtClean="0"/>
              <a:t>12/09/2020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50552-3412-744E-8B97-F57CE3A881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2773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4A096C2-339A-DA4B-9833-341FEB70ACB4}" type="datetime2">
              <a:rPr lang="it-IT" smtClean="0"/>
              <a:t>mercoledì 9 dicembre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74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97FC-958B-8540-BAA7-F6DBC0EE3E92}" type="datetime2">
              <a:rPr lang="it-IT" smtClean="0"/>
              <a:t>mercoledì 9 dicembre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7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7D27-9B44-CB45-A754-3FCC63C6BC17}" type="datetime2">
              <a:rPr lang="it-IT" smtClean="0"/>
              <a:t>mercoledì 9 dicembre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91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EDB1-4CAF-1E4C-BAEE-6D600C784F9A}" type="datetime2">
              <a:rPr lang="it-IT" smtClean="0"/>
              <a:t>mercoledì 9 dicembre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4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11F4-00BE-7F47-BDAF-00636A0EF302}" type="datetime2">
              <a:rPr lang="it-IT" smtClean="0"/>
              <a:t>mercoledì 9 dicembre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96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5884-ED50-3F41-BFC7-5FB5C6DFAC72}" type="datetime2">
              <a:rPr lang="it-IT" smtClean="0"/>
              <a:t>mercoledì 9 dicembre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9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1C9B-BA2A-E14A-A494-6B7A76CAE613}" type="datetime2">
              <a:rPr lang="it-IT" smtClean="0"/>
              <a:t>mercoledì 9 dicembre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64E1-5397-2E4F-B064-7974D401D344}" type="datetime2">
              <a:rPr lang="it-IT" smtClean="0"/>
              <a:t>mercoledì 9 dicembre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8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9265-B6BD-3040-A672-F23D51D22E02}" type="datetime2">
              <a:rPr lang="it-IT" smtClean="0"/>
              <a:t>mercoledì 9 dicembre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8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3EDD-D0FF-7548-A6B3-BD7A5FF04B5C}" type="datetime2">
              <a:rPr lang="it-IT" smtClean="0"/>
              <a:t>mercoledì 9 dicembre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3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35EC-1044-5843-94A7-8BD4206C3BF1}" type="datetime2">
              <a:rPr lang="it-IT" smtClean="0"/>
              <a:t>mercoledì 9 dicembre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38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2788AF-A771-8B4E-8351-FF0BCD831161}" type="datetime2">
              <a:rPr lang="it-IT" smtClean="0"/>
              <a:t>mercoledì 9 dicembre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07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57EEE-7989-7B4B-8BB5-5677EAC65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IT">
                <a:solidFill>
                  <a:srgbClr val="FFFFFF"/>
                </a:solidFill>
              </a:rPr>
              <a:t>Indirizzi 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85386-574A-CD4E-970A-E46495D54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endParaRPr lang="en-IT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09FE4-71D3-4546-B1F2-1316A1888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74" b="9174"/>
          <a:stretch/>
        </p:blipFill>
        <p:spPr>
          <a:xfrm>
            <a:off x="3154016" y="640080"/>
            <a:ext cx="5878164" cy="330645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CEFCA-4361-9B4B-89AE-43BFBA77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99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DA0B-E051-4442-9062-6372E386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NETMASK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6EBD-7456-9945-8254-5CE11172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Sequenza di 32 bit con tutti </a:t>
            </a:r>
            <a:r>
              <a:rPr lang="en-GB" err="1"/>
              <a:t>i</a:t>
            </a:r>
            <a:r>
              <a:rPr lang="en-GB"/>
              <a:t> bit a 1 in </a:t>
            </a:r>
            <a:r>
              <a:rPr lang="en-GB" err="1"/>
              <a:t>corrispondenza</a:t>
            </a:r>
            <a:r>
              <a:rPr lang="en-GB"/>
              <a:t> </a:t>
            </a:r>
            <a:r>
              <a:rPr lang="en-GB" err="1"/>
              <a:t>della</a:t>
            </a:r>
            <a:r>
              <a:rPr lang="en-GB"/>
              <a:t> </a:t>
            </a:r>
            <a:r>
              <a:rPr lang="en-GB" err="1"/>
              <a:t>porzione</a:t>
            </a:r>
            <a:r>
              <a:rPr lang="en-GB"/>
              <a:t> di </a:t>
            </a:r>
            <a:r>
              <a:rPr lang="en-GB" err="1"/>
              <a:t>indirizzo</a:t>
            </a:r>
            <a:r>
              <a:rPr lang="en-GB"/>
              <a:t> </a:t>
            </a:r>
            <a:r>
              <a:rPr lang="en-GB" err="1"/>
              <a:t>dedicata</a:t>
            </a:r>
            <a:r>
              <a:rPr lang="en-GB"/>
              <a:t> </a:t>
            </a:r>
            <a:r>
              <a:rPr lang="en-GB" err="1"/>
              <a:t>alla</a:t>
            </a:r>
            <a:r>
              <a:rPr lang="en-GB"/>
              <a:t> rete:</a:t>
            </a:r>
          </a:p>
          <a:p>
            <a:pPr algn="ctr"/>
            <a:r>
              <a:rPr lang="it-IT" sz="2000">
                <a:solidFill>
                  <a:schemeClr val="tx1">
                    <a:lumMod val="85000"/>
                    <a:lumOff val="15000"/>
                  </a:schemeClr>
                </a:solidFill>
              </a:rPr>
              <a:t>11000000.10101000.00000000.00000000</a:t>
            </a:r>
          </a:p>
          <a:p>
            <a:pPr algn="ctr"/>
            <a:r>
              <a:rPr lang="it-IT" sz="2000">
                <a:solidFill>
                  <a:schemeClr val="tx1">
                    <a:lumMod val="85000"/>
                    <a:lumOff val="15000"/>
                  </a:schemeClr>
                </a:solidFill>
              </a:rPr>
              <a:t>11111111.11111111.11111111.11000000</a:t>
            </a:r>
          </a:p>
          <a:p>
            <a:pPr algn="ctr"/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25C8B-21FD-7042-A629-9D03C8D8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2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DA0B-E051-4442-9062-6372E386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NETMASK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6EBD-7456-9945-8254-5CE11172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Sequenza di 32 bit con tutti </a:t>
            </a:r>
            <a:r>
              <a:rPr lang="en-GB" err="1"/>
              <a:t>i</a:t>
            </a:r>
            <a:r>
              <a:rPr lang="en-GB"/>
              <a:t> bit a 1 in </a:t>
            </a:r>
            <a:r>
              <a:rPr lang="en-GB" err="1"/>
              <a:t>corrispondenza</a:t>
            </a:r>
            <a:r>
              <a:rPr lang="en-GB"/>
              <a:t> </a:t>
            </a:r>
            <a:r>
              <a:rPr lang="en-GB" err="1"/>
              <a:t>della</a:t>
            </a:r>
            <a:r>
              <a:rPr lang="en-GB"/>
              <a:t> </a:t>
            </a:r>
            <a:r>
              <a:rPr lang="en-GB" err="1"/>
              <a:t>porzione</a:t>
            </a:r>
            <a:r>
              <a:rPr lang="en-GB"/>
              <a:t> di </a:t>
            </a:r>
            <a:r>
              <a:rPr lang="en-GB" err="1"/>
              <a:t>indirizzo</a:t>
            </a:r>
            <a:r>
              <a:rPr lang="en-GB"/>
              <a:t> </a:t>
            </a:r>
            <a:r>
              <a:rPr lang="en-GB" err="1"/>
              <a:t>dedicata</a:t>
            </a:r>
            <a:r>
              <a:rPr lang="en-GB"/>
              <a:t> </a:t>
            </a:r>
            <a:r>
              <a:rPr lang="en-GB" err="1"/>
              <a:t>alla</a:t>
            </a:r>
            <a:r>
              <a:rPr lang="en-GB"/>
              <a:t> rete:</a:t>
            </a:r>
          </a:p>
          <a:p>
            <a:pPr algn="ctr"/>
            <a:r>
              <a:rPr lang="it-IT" sz="2000">
                <a:solidFill>
                  <a:schemeClr val="accent2"/>
                </a:solidFill>
              </a:rPr>
              <a:t>11000000.10101000.00000000.00</a:t>
            </a:r>
            <a:r>
              <a:rPr lang="it-IT" sz="2000">
                <a:solidFill>
                  <a:schemeClr val="accent4"/>
                </a:solidFill>
              </a:rPr>
              <a:t>000000</a:t>
            </a:r>
          </a:p>
          <a:p>
            <a:pPr algn="ctr"/>
            <a:r>
              <a:rPr lang="it-IT" sz="2000">
                <a:solidFill>
                  <a:schemeClr val="accent2"/>
                </a:solidFill>
              </a:rPr>
              <a:t>11111111.11111111.11111111.11</a:t>
            </a:r>
            <a:r>
              <a:rPr lang="it-IT" sz="2000">
                <a:solidFill>
                  <a:schemeClr val="accent4"/>
                </a:solidFill>
              </a:rPr>
              <a:t>000000</a:t>
            </a:r>
          </a:p>
          <a:p>
            <a:pPr algn="ctr"/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25C8B-21FD-7042-A629-9D03C8D8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E3C1D-85EA-4540-87B7-FB003506D59D}"/>
              </a:ext>
            </a:extLst>
          </p:cNvPr>
          <p:cNvSpPr txBox="1"/>
          <p:nvPr/>
        </p:nvSpPr>
        <p:spPr>
          <a:xfrm>
            <a:off x="3290982" y="4829175"/>
            <a:ext cx="5186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000"/>
              <a:t>192.168.0.0</a:t>
            </a:r>
          </a:p>
          <a:p>
            <a:pPr algn="ctr"/>
            <a:r>
              <a:rPr lang="en-IT" sz="2000"/>
              <a:t>255.255.255.192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5866AA7-922D-E544-8039-319381FF90D4}"/>
              </a:ext>
            </a:extLst>
          </p:cNvPr>
          <p:cNvSpPr/>
          <p:nvPr/>
        </p:nvSpPr>
        <p:spPr>
          <a:xfrm>
            <a:off x="5702044" y="4028503"/>
            <a:ext cx="364237" cy="700088"/>
          </a:xfrm>
          <a:prstGeom prst="downArrow">
            <a:avLst>
              <a:gd name="adj1" fmla="val 34211"/>
              <a:gd name="adj2" fmla="val 807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548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C9E6-B660-2547-916E-B4A65DC7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Netmask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E423-E298-4A45-814D-689760CB7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</a:t>
            </a:r>
            <a:r>
              <a:rPr lang="en-IT"/>
              <a:t>a una porzione con tutti </a:t>
            </a:r>
            <a:r>
              <a:rPr lang="en-GB" err="1"/>
              <a:t>i</a:t>
            </a:r>
            <a:r>
              <a:rPr lang="en-GB"/>
              <a:t> bit a 1 (</a:t>
            </a:r>
            <a:r>
              <a:rPr lang="en-GB" err="1"/>
              <a:t>porzione</a:t>
            </a:r>
            <a:r>
              <a:rPr lang="en-GB"/>
              <a:t> di rete), la </a:t>
            </a:r>
            <a:r>
              <a:rPr lang="en-GB" err="1"/>
              <a:t>seconda</a:t>
            </a:r>
            <a:r>
              <a:rPr lang="en-GB"/>
              <a:t> con tutti </a:t>
            </a:r>
            <a:r>
              <a:rPr lang="en-GB" err="1"/>
              <a:t>i</a:t>
            </a:r>
            <a:r>
              <a:rPr lang="en-GB"/>
              <a:t> bit a 0.</a:t>
            </a:r>
          </a:p>
          <a:p>
            <a:r>
              <a:rPr lang="en-GB" err="1"/>
              <a:t>Quindi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</a:t>
            </a:r>
            <a:r>
              <a:rPr lang="en-GB" err="1"/>
              <a:t>possibili</a:t>
            </a:r>
            <a:r>
              <a:rPr lang="en-GB"/>
              <a:t> </a:t>
            </a:r>
            <a:r>
              <a:rPr lang="en-GB" err="1"/>
              <a:t>valori</a:t>
            </a:r>
            <a:r>
              <a:rPr lang="en-GB"/>
              <a:t> </a:t>
            </a:r>
            <a:r>
              <a:rPr lang="en-GB" err="1"/>
              <a:t>decimali</a:t>
            </a:r>
            <a:r>
              <a:rPr lang="en-GB"/>
              <a:t> </a:t>
            </a:r>
            <a:r>
              <a:rPr lang="en-GB" err="1"/>
              <a:t>sono</a:t>
            </a:r>
            <a:r>
              <a:rPr lang="en-GB"/>
              <a:t>:</a:t>
            </a:r>
          </a:p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68FBA-8F2F-EA4A-A1FB-76708993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CDB67-6549-6948-A0E7-D32C77E19B18}"/>
              </a:ext>
            </a:extLst>
          </p:cNvPr>
          <p:cNvSpPr txBox="1"/>
          <p:nvPr/>
        </p:nvSpPr>
        <p:spPr>
          <a:xfrm>
            <a:off x="4791186" y="3414712"/>
            <a:ext cx="26096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/>
              <a:t>128	 1000 0000 </a:t>
            </a:r>
          </a:p>
          <a:p>
            <a:r>
              <a:rPr lang="en-GB" sz="2200"/>
              <a:t>192	 1100 0000 </a:t>
            </a:r>
          </a:p>
          <a:p>
            <a:r>
              <a:rPr lang="en-GB" sz="2200"/>
              <a:t>224	 1110 0000 </a:t>
            </a:r>
          </a:p>
          <a:p>
            <a:r>
              <a:rPr lang="en-GB" sz="2200"/>
              <a:t>240	 1111 0000 </a:t>
            </a:r>
          </a:p>
          <a:p>
            <a:r>
              <a:rPr lang="en-GB" sz="2200"/>
              <a:t>248 	 1111 1000 </a:t>
            </a:r>
          </a:p>
          <a:p>
            <a:r>
              <a:rPr lang="en-GB" sz="2200"/>
              <a:t>252	 1111 1100</a:t>
            </a:r>
          </a:p>
          <a:p>
            <a:r>
              <a:rPr lang="en-GB" sz="2200"/>
              <a:t>254	 1111 1110</a:t>
            </a:r>
          </a:p>
          <a:p>
            <a:r>
              <a:rPr lang="en-GB" sz="2200"/>
              <a:t>255	 1111 1111</a:t>
            </a:r>
          </a:p>
        </p:txBody>
      </p:sp>
    </p:spTree>
    <p:extLst>
      <p:ext uri="{BB962C8B-B14F-4D97-AF65-F5344CB8AC3E}">
        <p14:creationId xmlns:p14="http://schemas.microsoft.com/office/powerpoint/2010/main" val="261823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8730-AB76-0D44-933B-C173F1A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Rappresentazione Netmask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2DE48-E70B-F643-B51F-9506BCFBC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IT" b="1"/>
              <a:t>IP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1F342-48BF-9F4B-A343-0F41873DB2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/>
            <a:r>
              <a:rPr lang="en-IT"/>
              <a:t>255.255.255.0</a:t>
            </a:r>
          </a:p>
          <a:p>
            <a:pPr algn="r"/>
            <a:r>
              <a:rPr lang="en-IT"/>
              <a:t>255.255.255.254</a:t>
            </a:r>
          </a:p>
          <a:p>
            <a:pPr algn="r"/>
            <a:r>
              <a:rPr lang="en-IT"/>
              <a:t>255.255.255.252</a:t>
            </a:r>
          </a:p>
          <a:p>
            <a:pPr algn="r"/>
            <a:r>
              <a:rPr lang="en-IT"/>
              <a:t>255.255.192.0</a:t>
            </a:r>
          </a:p>
          <a:p>
            <a:pPr algn="r"/>
            <a:endParaRPr lang="en-IT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9E036E-9156-F54B-B128-EBFF6B569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T" b="1"/>
              <a:t>Mask Length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F1BE66-E4FF-7742-A593-D987E82AF6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T"/>
              <a:t>/24</a:t>
            </a:r>
          </a:p>
          <a:p>
            <a:r>
              <a:rPr lang="en-IT"/>
              <a:t>/31</a:t>
            </a:r>
          </a:p>
          <a:p>
            <a:r>
              <a:rPr lang="en-IT"/>
              <a:t>/30</a:t>
            </a:r>
          </a:p>
          <a:p>
            <a:r>
              <a:rPr lang="en-IT"/>
              <a:t>/18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F2F26-4BD0-324B-94F5-FE81100F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42C4FF-6605-1A48-B83E-36A752CC3992}"/>
              </a:ext>
            </a:extLst>
          </p:cNvPr>
          <p:cNvCxnSpPr>
            <a:cxnSpLocks/>
          </p:cNvCxnSpPr>
          <p:nvPr/>
        </p:nvCxnSpPr>
        <p:spPr>
          <a:xfrm>
            <a:off x="5933736" y="2348228"/>
            <a:ext cx="0" cy="2709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98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59D5-CC6D-BB4B-82CE-2B914365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Indirizzi speciali da assegnare in una rete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CFB259-C177-AB44-9923-3220AA67B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99244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A0332-0D65-F149-8DC8-6A9D3501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2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495D-6D4C-A94E-A374-BE8A4D42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</a:t>
            </a:r>
            <a:r>
              <a:rPr lang="en-IT"/>
              <a:t>sempio Classe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56B5-C3DE-AF40-9F70-0D7C07DC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Indirizzo di rete</a:t>
            </a:r>
          </a:p>
          <a:p>
            <a:pPr algn="ctr"/>
            <a:r>
              <a:rPr lang="it-IT" sz="2400">
                <a:solidFill>
                  <a:schemeClr val="accent2"/>
                </a:solidFill>
              </a:rPr>
              <a:t>11000000.10101000.00000000</a:t>
            </a:r>
            <a:r>
              <a:rPr lang="it-IT" sz="2400">
                <a:solidFill>
                  <a:schemeClr val="accent4"/>
                </a:solidFill>
              </a:rPr>
              <a:t>.00000000</a:t>
            </a:r>
          </a:p>
          <a:p>
            <a:pPr algn="ctr"/>
            <a:r>
              <a:rPr lang="it-IT" sz="2400">
                <a:solidFill>
                  <a:schemeClr val="accent2"/>
                </a:solidFill>
              </a:rPr>
              <a:t>192.168.0</a:t>
            </a:r>
            <a:r>
              <a:rPr lang="it-IT" sz="2400">
                <a:solidFill>
                  <a:schemeClr val="accent4"/>
                </a:solidFill>
              </a:rPr>
              <a:t>.0</a:t>
            </a:r>
          </a:p>
          <a:p>
            <a:pPr algn="ctr"/>
            <a:r>
              <a:rPr lang="it-IT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Indirizzo di broadcast</a:t>
            </a:r>
          </a:p>
          <a:p>
            <a:pPr algn="ctr"/>
            <a:r>
              <a:rPr lang="it-IT" sz="2400">
                <a:solidFill>
                  <a:schemeClr val="accent2"/>
                </a:solidFill>
              </a:rPr>
              <a:t>11000000.10101000.00000000</a:t>
            </a:r>
            <a:r>
              <a:rPr lang="it-IT" sz="2400">
                <a:solidFill>
                  <a:schemeClr val="accent4"/>
                </a:solidFill>
              </a:rPr>
              <a:t>.11111111</a:t>
            </a:r>
          </a:p>
          <a:p>
            <a:pPr algn="ctr"/>
            <a:r>
              <a:rPr lang="it-IT" sz="2400">
                <a:solidFill>
                  <a:schemeClr val="accent2"/>
                </a:solidFill>
              </a:rPr>
              <a:t>192.168.0</a:t>
            </a:r>
            <a:r>
              <a:rPr lang="it-IT" sz="2400">
                <a:solidFill>
                  <a:schemeClr val="accent4"/>
                </a:solidFill>
              </a:rPr>
              <a:t>.255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72A0A-D49F-3E4D-92CF-657BE21F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54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495D-6D4C-A94E-A374-BE8A4D42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</a:t>
            </a:r>
            <a:r>
              <a:rPr lang="en-IT"/>
              <a:t>sempio ClassLess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56B5-C3DE-AF40-9F70-0D7C07DC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it-IT" sz="28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Netmask</a:t>
            </a:r>
            <a:endParaRPr lang="it-IT" sz="28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it-IT" sz="2800">
                <a:solidFill>
                  <a:schemeClr val="accent2"/>
                </a:solidFill>
              </a:rPr>
              <a:t>11111111.11111111.111111</a:t>
            </a:r>
            <a:r>
              <a:rPr lang="it-IT" sz="2800">
                <a:solidFill>
                  <a:schemeClr val="accent4"/>
                </a:solidFill>
              </a:rPr>
              <a:t>00.00000000</a:t>
            </a:r>
            <a:endParaRPr lang="it-IT" sz="28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it-IT" sz="2400">
                <a:solidFill>
                  <a:schemeClr val="tx1">
                    <a:lumMod val="85000"/>
                    <a:lumOff val="15000"/>
                  </a:schemeClr>
                </a:solidFill>
              </a:rPr>
              <a:t>255.255.252.0</a:t>
            </a:r>
          </a:p>
          <a:p>
            <a:pPr algn="ctr"/>
            <a:r>
              <a:rPr lang="it-IT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Indirizzo di rete</a:t>
            </a:r>
          </a:p>
          <a:p>
            <a:pPr algn="ctr"/>
            <a:r>
              <a:rPr lang="it-IT" sz="2400">
                <a:solidFill>
                  <a:schemeClr val="accent2"/>
                </a:solidFill>
              </a:rPr>
              <a:t>11000000.10101000.000000</a:t>
            </a:r>
            <a:r>
              <a:rPr lang="it-IT" sz="2400">
                <a:solidFill>
                  <a:schemeClr val="accent4"/>
                </a:solidFill>
              </a:rPr>
              <a:t>00.00000000</a:t>
            </a:r>
          </a:p>
          <a:p>
            <a:pPr algn="ctr"/>
            <a:r>
              <a:rPr lang="it-IT" sz="2400">
                <a:solidFill>
                  <a:schemeClr val="tx1">
                    <a:lumMod val="85000"/>
                    <a:lumOff val="15000"/>
                  </a:schemeClr>
                </a:solidFill>
              </a:rPr>
              <a:t>192.168.0.0</a:t>
            </a:r>
          </a:p>
          <a:p>
            <a:pPr algn="ctr"/>
            <a:r>
              <a:rPr lang="it-IT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Indirizzo di broadcast</a:t>
            </a:r>
          </a:p>
          <a:p>
            <a:pPr algn="ctr"/>
            <a:r>
              <a:rPr lang="it-IT" sz="2400">
                <a:solidFill>
                  <a:schemeClr val="accent2"/>
                </a:solidFill>
              </a:rPr>
              <a:t>11000000.10101000.000000</a:t>
            </a:r>
            <a:r>
              <a:rPr lang="it-IT" sz="2400">
                <a:solidFill>
                  <a:schemeClr val="accent4"/>
                </a:solidFill>
              </a:rPr>
              <a:t>11.11111111</a:t>
            </a:r>
          </a:p>
          <a:p>
            <a:pPr algn="ctr"/>
            <a:r>
              <a:rPr lang="it-IT" sz="2400">
                <a:solidFill>
                  <a:schemeClr val="tx1">
                    <a:lumMod val="85000"/>
                    <a:lumOff val="15000"/>
                  </a:schemeClr>
                </a:solidFill>
              </a:rPr>
              <a:t>192.168.3.255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02E8E-54A1-8745-AEB2-4622D769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76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34E0-38AC-AA44-84BB-F9862A71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Algoritmo inoltro pacchetto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9DA7EE5-1AAD-FE47-B279-0A2C13D49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218711"/>
              </p:ext>
            </p:extLst>
          </p:nvPr>
        </p:nvGraphicFramePr>
        <p:xfrm>
          <a:off x="1024128" y="3309256"/>
          <a:ext cx="9720073" cy="3000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0CA3F-CD53-ED44-9CDE-40AF0C4D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C7AD8-194D-A547-B90A-5F3B7C79181D}"/>
              </a:ext>
            </a:extLst>
          </p:cNvPr>
          <p:cNvSpPr txBox="1"/>
          <p:nvPr/>
        </p:nvSpPr>
        <p:spPr>
          <a:xfrm>
            <a:off x="1024128" y="2512378"/>
            <a:ext cx="981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T"/>
              <a:t>L’host sorgente controlla se l’host destinazione appartiene alla stessa rete:</a:t>
            </a:r>
          </a:p>
        </p:txBody>
      </p:sp>
    </p:spTree>
    <p:extLst>
      <p:ext uri="{BB962C8B-B14F-4D97-AF65-F5344CB8AC3E}">
        <p14:creationId xmlns:p14="http://schemas.microsoft.com/office/powerpoint/2010/main" val="1595647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243BF-4D2B-8B4D-94DE-29CCB4DD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T">
                <a:solidFill>
                  <a:srgbClr val="FFFFFF"/>
                </a:solidFill>
              </a:rPr>
              <a:t>Inoltro a livello 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6823-1C7B-9E45-A197-3780903B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IT">
                <a:solidFill>
                  <a:srgbClr val="FFFFFF"/>
                </a:solidFill>
              </a:rPr>
              <a:t>L’host C cerca di contattare l’host 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2DD9F-0F40-E945-A5F3-362626FF7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65"/>
          <a:stretch/>
        </p:blipFill>
        <p:spPr>
          <a:xfrm>
            <a:off x="6096000" y="1908313"/>
            <a:ext cx="5455921" cy="36075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23D2C-6A13-3D4D-82BE-14DF4665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90FAD-FE00-2049-AEF5-682F687EFDEA}"/>
              </a:ext>
            </a:extLst>
          </p:cNvPr>
          <p:cNvSpPr txBox="1"/>
          <p:nvPr/>
        </p:nvSpPr>
        <p:spPr>
          <a:xfrm>
            <a:off x="7434469" y="3059668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AA73C-CB97-514A-85A2-81F7597D123E}"/>
              </a:ext>
            </a:extLst>
          </p:cNvPr>
          <p:cNvSpPr txBox="1"/>
          <p:nvPr/>
        </p:nvSpPr>
        <p:spPr>
          <a:xfrm>
            <a:off x="10440656" y="3059668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41613C-FADB-0148-A5D9-5581CE168F34}"/>
              </a:ext>
            </a:extLst>
          </p:cNvPr>
          <p:cNvSpPr txBox="1"/>
          <p:nvPr/>
        </p:nvSpPr>
        <p:spPr>
          <a:xfrm>
            <a:off x="7871786" y="4797028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8180F4-FFF8-2E46-8F02-3376F3DDE3DB}"/>
              </a:ext>
            </a:extLst>
          </p:cNvPr>
          <p:cNvSpPr txBox="1"/>
          <p:nvPr/>
        </p:nvSpPr>
        <p:spPr>
          <a:xfrm>
            <a:off x="9892616" y="4797028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67085-FC1F-104F-961D-75B03861BEF6}"/>
              </a:ext>
            </a:extLst>
          </p:cNvPr>
          <p:cNvSpPr txBox="1"/>
          <p:nvPr/>
        </p:nvSpPr>
        <p:spPr>
          <a:xfrm>
            <a:off x="7859412" y="1980793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265ACE-EE1F-2E44-81E8-A23215D979A0}"/>
              </a:ext>
            </a:extLst>
          </p:cNvPr>
          <p:cNvSpPr txBox="1"/>
          <p:nvPr/>
        </p:nvSpPr>
        <p:spPr>
          <a:xfrm>
            <a:off x="9896440" y="1980793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5252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6AA3-BD52-AE4E-8C0A-967B5787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Inoltro a livello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1D3C-C54E-7346-84CC-8C163F1D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>
                <a:solidFill>
                  <a:schemeClr val="tx1">
                    <a:lumMod val="95000"/>
                    <a:lumOff val="5000"/>
                  </a:schemeClr>
                </a:solidFill>
              </a:rPr>
              <a:t>L’host C cerca di contattare l’host E:</a:t>
            </a:r>
          </a:p>
          <a:p>
            <a:pPr marL="457200" indent="-457200">
              <a:buFont typeface="+mj-lt"/>
              <a:buAutoNum type="arabicPeriod"/>
            </a:pPr>
            <a:r>
              <a:rPr lang="en-IT">
                <a:solidFill>
                  <a:schemeClr val="tx1">
                    <a:lumMod val="95000"/>
                    <a:lumOff val="5000"/>
                  </a:schemeClr>
                </a:solidFill>
              </a:rPr>
              <a:t>L’host C verifica se E appartiene alla stessa rete:</a:t>
            </a:r>
          </a:p>
          <a:p>
            <a:pPr marL="457200" indent="-457200">
              <a:buFont typeface="+mj-lt"/>
              <a:buAutoNum type="arabicPeriod"/>
            </a:pPr>
            <a:endParaRPr lang="en-IT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T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T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T">
                <a:solidFill>
                  <a:schemeClr val="tx1">
                    <a:lumMod val="95000"/>
                    <a:lumOff val="5000"/>
                  </a:schemeClr>
                </a:solidFill>
              </a:rPr>
              <a:t>La porzione di IP dedicata alla rete è uguale quindi C può contattare E a livello 2</a:t>
            </a:r>
          </a:p>
          <a:p>
            <a:pPr marL="457200" indent="-457200">
              <a:buFont typeface="+mj-lt"/>
              <a:buAutoNum type="arabicPeriod"/>
            </a:pPr>
            <a:endParaRPr lang="en-IT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0ADEC-B62F-114E-92A8-D44BD47E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D1BC89-F978-6D45-AFFD-30713B15EDC6}"/>
              </a:ext>
            </a:extLst>
          </p:cNvPr>
          <p:cNvSpPr/>
          <p:nvPr/>
        </p:nvSpPr>
        <p:spPr>
          <a:xfrm>
            <a:off x="3900525" y="3244334"/>
            <a:ext cx="4390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>
                <a:solidFill>
                  <a:schemeClr val="accent2"/>
                </a:solidFill>
              </a:rPr>
              <a:t>10000011.00000010.00000001</a:t>
            </a:r>
            <a:r>
              <a:rPr lang="it-IT">
                <a:solidFill>
                  <a:schemeClr val="accent4"/>
                </a:solidFill>
              </a:rPr>
              <a:t>.00000011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E1C8B-07D0-794D-8C9B-7DFAEE90413D}"/>
              </a:ext>
            </a:extLst>
          </p:cNvPr>
          <p:cNvSpPr/>
          <p:nvPr/>
        </p:nvSpPr>
        <p:spPr>
          <a:xfrm>
            <a:off x="3900526" y="3928348"/>
            <a:ext cx="4390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>
                <a:solidFill>
                  <a:schemeClr val="accent2"/>
                </a:solidFill>
              </a:rPr>
              <a:t>11111111.11111111.11111111</a:t>
            </a:r>
            <a:r>
              <a:rPr lang="it-IT">
                <a:solidFill>
                  <a:schemeClr val="accent4"/>
                </a:solidFill>
              </a:rPr>
              <a:t>.00000000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7964DC-065C-DD46-A9BC-0931AC943120}"/>
              </a:ext>
            </a:extLst>
          </p:cNvPr>
          <p:cNvSpPr/>
          <p:nvPr/>
        </p:nvSpPr>
        <p:spPr>
          <a:xfrm>
            <a:off x="3900526" y="3586341"/>
            <a:ext cx="4390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>
                <a:solidFill>
                  <a:schemeClr val="accent2"/>
                </a:solidFill>
              </a:rPr>
              <a:t>10000011.00000010.00000001</a:t>
            </a:r>
            <a:r>
              <a:rPr lang="it-IT">
                <a:solidFill>
                  <a:schemeClr val="accent4"/>
                </a:solidFill>
              </a:rPr>
              <a:t>.00000001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14DF8-BB53-5947-9C63-DF4BA089E077}"/>
              </a:ext>
            </a:extLst>
          </p:cNvPr>
          <p:cNvSpPr txBox="1"/>
          <p:nvPr/>
        </p:nvSpPr>
        <p:spPr>
          <a:xfrm>
            <a:off x="2275840" y="3244334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Host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31108-A9D5-C445-8242-10365B998065}"/>
              </a:ext>
            </a:extLst>
          </p:cNvPr>
          <p:cNvSpPr txBox="1"/>
          <p:nvPr/>
        </p:nvSpPr>
        <p:spPr>
          <a:xfrm>
            <a:off x="2275840" y="3586341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Host 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58CDB-AAED-A94D-8440-9849ADB23F6B}"/>
              </a:ext>
            </a:extLst>
          </p:cNvPr>
          <p:cNvSpPr txBox="1"/>
          <p:nvPr/>
        </p:nvSpPr>
        <p:spPr>
          <a:xfrm>
            <a:off x="2275840" y="3928348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Netmask</a:t>
            </a: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026559B2-0E61-C641-A2EC-894E5E817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58305"/>
              </p:ext>
            </p:extLst>
          </p:nvPr>
        </p:nvGraphicFramePr>
        <p:xfrm>
          <a:off x="1820164" y="5430520"/>
          <a:ext cx="8128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4021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9898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666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577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9027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T"/>
                        <a:t>MAC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MAC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131.2.1.1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131.2.1.3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Upper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1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4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5B127-3CC5-B74E-9C2A-246B4365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IT"/>
              <a:t>Indirizzo ip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D3C9D5D-5499-4FE9-9D5C-09C606F9B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454703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D3C83-E3D1-D74B-B7B5-F6A60F21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5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243BF-4D2B-8B4D-94DE-29CCB4DD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T">
                <a:solidFill>
                  <a:srgbClr val="FFFFFF"/>
                </a:solidFill>
              </a:rPr>
              <a:t>Inoltro a livello 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6823-1C7B-9E45-A197-3780903B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IT">
                <a:solidFill>
                  <a:srgbClr val="FFFFFF"/>
                </a:solidFill>
              </a:rPr>
              <a:t>L’host C cerca di contattare l’host A</a:t>
            </a:r>
          </a:p>
          <a:p>
            <a:endParaRPr lang="en-IT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2DD9F-0F40-E945-A5F3-362626FF7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65"/>
          <a:stretch/>
        </p:blipFill>
        <p:spPr>
          <a:xfrm>
            <a:off x="6096000" y="1908313"/>
            <a:ext cx="5455921" cy="36075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23D2C-6A13-3D4D-82BE-14DF4665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90FAD-FE00-2049-AEF5-682F687EFDEA}"/>
              </a:ext>
            </a:extLst>
          </p:cNvPr>
          <p:cNvSpPr txBox="1"/>
          <p:nvPr/>
        </p:nvSpPr>
        <p:spPr>
          <a:xfrm>
            <a:off x="7434469" y="3059668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AA73C-CB97-514A-85A2-81F7597D123E}"/>
              </a:ext>
            </a:extLst>
          </p:cNvPr>
          <p:cNvSpPr txBox="1"/>
          <p:nvPr/>
        </p:nvSpPr>
        <p:spPr>
          <a:xfrm>
            <a:off x="10440656" y="3059668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41613C-FADB-0148-A5D9-5581CE168F34}"/>
              </a:ext>
            </a:extLst>
          </p:cNvPr>
          <p:cNvSpPr txBox="1"/>
          <p:nvPr/>
        </p:nvSpPr>
        <p:spPr>
          <a:xfrm>
            <a:off x="7871786" y="4797028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8180F4-FFF8-2E46-8F02-3376F3DDE3DB}"/>
              </a:ext>
            </a:extLst>
          </p:cNvPr>
          <p:cNvSpPr txBox="1"/>
          <p:nvPr/>
        </p:nvSpPr>
        <p:spPr>
          <a:xfrm>
            <a:off x="9892616" y="4797028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67085-FC1F-104F-961D-75B03861BEF6}"/>
              </a:ext>
            </a:extLst>
          </p:cNvPr>
          <p:cNvSpPr txBox="1"/>
          <p:nvPr/>
        </p:nvSpPr>
        <p:spPr>
          <a:xfrm>
            <a:off x="7859412" y="1980793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265ACE-EE1F-2E44-81E8-A23215D979A0}"/>
              </a:ext>
            </a:extLst>
          </p:cNvPr>
          <p:cNvSpPr txBox="1"/>
          <p:nvPr/>
        </p:nvSpPr>
        <p:spPr>
          <a:xfrm>
            <a:off x="9896440" y="1980793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20113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6AA3-BD52-AE4E-8C0A-967B5787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Inoltro a livello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1D3C-C54E-7346-84CC-8C163F1D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>
                <a:solidFill>
                  <a:schemeClr val="tx1">
                    <a:lumMod val="95000"/>
                    <a:lumOff val="5000"/>
                  </a:schemeClr>
                </a:solidFill>
              </a:rPr>
              <a:t>L’host C cerca di contattare l’host A:</a:t>
            </a:r>
          </a:p>
          <a:p>
            <a:pPr marL="457200" indent="-457200">
              <a:buFont typeface="+mj-lt"/>
              <a:buAutoNum type="arabicPeriod"/>
            </a:pPr>
            <a:r>
              <a:rPr lang="en-IT">
                <a:solidFill>
                  <a:schemeClr val="tx1">
                    <a:lumMod val="95000"/>
                    <a:lumOff val="5000"/>
                  </a:schemeClr>
                </a:solidFill>
              </a:rPr>
              <a:t>L’host C verifica se A appartiene alla stessa rete:</a:t>
            </a:r>
          </a:p>
          <a:p>
            <a:pPr marL="457200" indent="-457200">
              <a:buFont typeface="+mj-lt"/>
              <a:buAutoNum type="arabicPeriod"/>
            </a:pPr>
            <a:endParaRPr lang="en-IT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T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T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T">
                <a:solidFill>
                  <a:schemeClr val="tx1">
                    <a:lumMod val="95000"/>
                    <a:lumOff val="5000"/>
                  </a:schemeClr>
                </a:solidFill>
              </a:rPr>
              <a:t>La porzione di IP dedicata alla rete è diversa quindi C per contattare A deve inoltrare la trama al router</a:t>
            </a:r>
          </a:p>
          <a:p>
            <a:pPr marL="457200" indent="-457200">
              <a:buFont typeface="+mj-lt"/>
              <a:buAutoNum type="arabicPeriod"/>
            </a:pPr>
            <a:endParaRPr lang="en-IT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0ADEC-B62F-114E-92A8-D44BD47E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D1BC89-F978-6D45-AFFD-30713B15EDC6}"/>
              </a:ext>
            </a:extLst>
          </p:cNvPr>
          <p:cNvSpPr/>
          <p:nvPr/>
        </p:nvSpPr>
        <p:spPr>
          <a:xfrm>
            <a:off x="3900526" y="3244334"/>
            <a:ext cx="4390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>
                <a:solidFill>
                  <a:schemeClr val="accent2"/>
                </a:solidFill>
              </a:rPr>
              <a:t>10000011.00000010.00000001</a:t>
            </a:r>
            <a:r>
              <a:rPr lang="it-IT">
                <a:solidFill>
                  <a:schemeClr val="accent4"/>
                </a:solidFill>
              </a:rPr>
              <a:t>.00000011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E1C8B-07D0-794D-8C9B-7DFAEE90413D}"/>
              </a:ext>
            </a:extLst>
          </p:cNvPr>
          <p:cNvSpPr/>
          <p:nvPr/>
        </p:nvSpPr>
        <p:spPr>
          <a:xfrm>
            <a:off x="3900526" y="3928348"/>
            <a:ext cx="4390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>
                <a:solidFill>
                  <a:schemeClr val="accent2"/>
                </a:solidFill>
              </a:rPr>
              <a:t>11111111.11111111.11111111</a:t>
            </a:r>
            <a:r>
              <a:rPr lang="it-IT">
                <a:solidFill>
                  <a:schemeClr val="accent4"/>
                </a:solidFill>
              </a:rPr>
              <a:t>.00000000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7964DC-065C-DD46-A9BC-0931AC943120}"/>
              </a:ext>
            </a:extLst>
          </p:cNvPr>
          <p:cNvSpPr/>
          <p:nvPr/>
        </p:nvSpPr>
        <p:spPr>
          <a:xfrm>
            <a:off x="3900526" y="3586341"/>
            <a:ext cx="4390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>
                <a:solidFill>
                  <a:schemeClr val="accent2"/>
                </a:solidFill>
              </a:rPr>
              <a:t>10000011.00000010.00000010</a:t>
            </a:r>
            <a:r>
              <a:rPr lang="it-IT">
                <a:solidFill>
                  <a:schemeClr val="accent4"/>
                </a:solidFill>
              </a:rPr>
              <a:t>.00000001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14DF8-BB53-5947-9C63-DF4BA089E077}"/>
              </a:ext>
            </a:extLst>
          </p:cNvPr>
          <p:cNvSpPr txBox="1"/>
          <p:nvPr/>
        </p:nvSpPr>
        <p:spPr>
          <a:xfrm>
            <a:off x="2275840" y="3244334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Host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31108-A9D5-C445-8242-10365B998065}"/>
              </a:ext>
            </a:extLst>
          </p:cNvPr>
          <p:cNvSpPr txBox="1"/>
          <p:nvPr/>
        </p:nvSpPr>
        <p:spPr>
          <a:xfrm>
            <a:off x="2275840" y="3586341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Host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58CDB-AAED-A94D-8440-9849ADB23F6B}"/>
              </a:ext>
            </a:extLst>
          </p:cNvPr>
          <p:cNvSpPr txBox="1"/>
          <p:nvPr/>
        </p:nvSpPr>
        <p:spPr>
          <a:xfrm>
            <a:off x="2275840" y="3928348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Netmask</a:t>
            </a: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026559B2-0E61-C641-A2EC-894E5E817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72565"/>
              </p:ext>
            </p:extLst>
          </p:nvPr>
        </p:nvGraphicFramePr>
        <p:xfrm>
          <a:off x="1820164" y="5430520"/>
          <a:ext cx="8128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4021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9898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666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577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9027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T" b="1">
                          <a:solidFill>
                            <a:srgbClr val="F60AAD"/>
                          </a:solidFill>
                        </a:rPr>
                        <a:t>MAC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MAC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131.2.2.1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131.2.1.3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Upper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10420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95E23A8D-F379-EE42-AB13-9E76E7566AAC}"/>
              </a:ext>
            </a:extLst>
          </p:cNvPr>
          <p:cNvSpPr/>
          <p:nvPr/>
        </p:nvSpPr>
        <p:spPr>
          <a:xfrm>
            <a:off x="6847840" y="3186807"/>
            <a:ext cx="294640" cy="839708"/>
          </a:xfrm>
          <a:prstGeom prst="ellipse">
            <a:avLst/>
          </a:prstGeom>
          <a:noFill/>
          <a:ln>
            <a:solidFill>
              <a:srgbClr val="F60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9880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6AA3-BD52-AE4E-8C0A-967B5787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Inoltro a livello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1D3C-C54E-7346-84CC-8C163F1D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IT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T">
                <a:solidFill>
                  <a:schemeClr val="tx1">
                    <a:lumMod val="95000"/>
                    <a:lumOff val="5000"/>
                  </a:schemeClr>
                </a:solidFill>
              </a:rPr>
              <a:t>Il router si occuperà di inoltrare la trama nella rete corretta (eventualmente contattando a sua volta un altro router)</a:t>
            </a:r>
          </a:p>
          <a:p>
            <a:pPr marL="457200" indent="-457200">
              <a:buFont typeface="+mj-lt"/>
              <a:buAutoNum type="arabicPeriod" startAt="3"/>
            </a:pPr>
            <a:endParaRPr lang="en-IT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0ADEC-B62F-114E-92A8-D44BD47E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026559B2-0E61-C641-A2EC-894E5E817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96458"/>
              </p:ext>
            </p:extLst>
          </p:nvPr>
        </p:nvGraphicFramePr>
        <p:xfrm>
          <a:off x="1820164" y="3926840"/>
          <a:ext cx="8128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4021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9898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666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577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9027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T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MAC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MAC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131.2.2.1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131.2.1.3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Upper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1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28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5B127-3CC5-B74E-9C2A-246B4365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IT"/>
              <a:t>Suddivizione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D3C83-E3D1-D74B-B7B5-F6A60F21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E4724BC-94BA-7645-A9B2-B2587A03E0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188347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64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495D-6D4C-A94E-A374-BE8A4D42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suddivisione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56B5-C3DE-AF40-9F70-0D7C07DC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it-IT">
                <a:solidFill>
                  <a:schemeClr val="accent2"/>
                </a:solidFill>
              </a:rPr>
              <a:t>11000000.10101000.00000000</a:t>
            </a:r>
            <a:r>
              <a:rPr lang="it-IT">
                <a:solidFill>
                  <a:schemeClr val="accent4"/>
                </a:solidFill>
              </a:rPr>
              <a:t>.00000011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C45FD-A910-1C4D-9D33-393691E99E58}"/>
              </a:ext>
            </a:extLst>
          </p:cNvPr>
          <p:cNvSpPr txBox="1"/>
          <p:nvPr/>
        </p:nvSpPr>
        <p:spPr>
          <a:xfrm>
            <a:off x="4964321" y="2700048"/>
            <a:ext cx="166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>
                <a:solidFill>
                  <a:schemeClr val="accent2"/>
                </a:solidFill>
              </a:rPr>
              <a:t>Rete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765AF-1289-2541-825E-E81AB4DC5709}"/>
              </a:ext>
            </a:extLst>
          </p:cNvPr>
          <p:cNvSpPr txBox="1"/>
          <p:nvPr/>
        </p:nvSpPr>
        <p:spPr>
          <a:xfrm>
            <a:off x="7445829" y="2700048"/>
            <a:ext cx="166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>
                <a:solidFill>
                  <a:schemeClr val="accent4"/>
                </a:solidFill>
              </a:rPr>
              <a:t>Host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D6AF-F853-964C-BFCE-725A8A40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C86A-5541-AC4A-B1F2-5EE5FD13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Perchè?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33897-B109-1948-AC72-CA45BBA9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err="1"/>
              <a:t>È</a:t>
            </a:r>
            <a:r>
              <a:rPr lang="en-IT"/>
              <a:t> importante saper riconoscere la rete di appartenenza di un indirizzo IP per capire se possiamo contattare l’host destinatario a livello 2 o livello 3</a:t>
            </a:r>
          </a:p>
          <a:p>
            <a:r>
              <a:rPr lang="en-IT"/>
              <a:t>Suddividere gli host in più reti ci permette di:</a:t>
            </a:r>
          </a:p>
          <a:p>
            <a:pPr lvl="1"/>
            <a:r>
              <a:rPr lang="en-IT"/>
              <a:t>Limitare il dominio di broadcast di livello 2.</a:t>
            </a:r>
          </a:p>
          <a:p>
            <a:pPr lvl="1"/>
            <a:r>
              <a:rPr lang="en-GB"/>
              <a:t>S</a:t>
            </a:r>
            <a:r>
              <a:rPr lang="en-IT"/>
              <a:t>egregare il traffico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1C9E6-8347-914B-A5D4-5BB30E32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4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9824-EA54-884E-AF3D-12257F18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Metodi per la suddivizione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E4A6A-D5D0-3143-8A21-64E860EDC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Classful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CCA3-917F-C548-BDCF-56E2819B76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IT"/>
              <a:t>Definizione di classi statiche nelle quali la suddivisione fra porzione di rete e host e definita staticamente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E5A21-6C5A-1D45-AD74-9737624D5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T"/>
              <a:t>Classless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56F24-59EA-124D-AFBE-624EB6938D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en-IT"/>
              <a:t>Lascia al gestore di rete la possibilità di definire quale porzione dell’indirizzo IP dedicare alla rete e quale all’host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8987E-9898-FC4D-B795-4B4F2F01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7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F3ADDE-B1FF-E645-95A5-A58D3B4C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ClassFul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0AE501F-EBE2-8E49-967C-B071D0919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37857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74D590-3658-8546-B41E-288E31E0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4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F3ADDE-B1FF-E645-95A5-A58D3B4C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Ip privati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0AE501F-EBE2-8E49-967C-B071D0919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436525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1F61A-4674-9E4C-8DA2-98ED4449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4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8742-8253-3A4C-BF69-FF2DD080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Classles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9F6F4-F7E9-E24D-B3A9-04EC7B025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Definendo una netmask andiamo a suddividere l’indirizzo IP in parte dedicata alla rete e parte dedicata agli host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C330D-D004-9641-8719-B9783283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69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A1C887D956C148A148309D3710D0DF" ma:contentTypeVersion="2" ma:contentTypeDescription="Create a new document." ma:contentTypeScope="" ma:versionID="16e501649eeed149fb090bf9b0343eb5">
  <xsd:schema xmlns:xsd="http://www.w3.org/2001/XMLSchema" xmlns:xs="http://www.w3.org/2001/XMLSchema" xmlns:p="http://schemas.microsoft.com/office/2006/metadata/properties" xmlns:ns2="c57f5025-3f37-461c-a73f-3f424d128f1c" targetNamespace="http://schemas.microsoft.com/office/2006/metadata/properties" ma:root="true" ma:fieldsID="9c686265f3ac6d9764f2e0c379e75fe4" ns2:_="">
    <xsd:import namespace="c57f5025-3f37-461c-a73f-3f424d128f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f5025-3f37-461c-a73f-3f424d128f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E9046E-62A5-42AB-BA2D-F08D2826FCDE}"/>
</file>

<file path=customXml/itemProps2.xml><?xml version="1.0" encoding="utf-8"?>
<ds:datastoreItem xmlns:ds="http://schemas.openxmlformats.org/officeDocument/2006/customXml" ds:itemID="{E9B43C2F-C240-45FA-9C70-6E0FA23556A7}"/>
</file>

<file path=customXml/itemProps3.xml><?xml version="1.0" encoding="utf-8"?>
<ds:datastoreItem xmlns:ds="http://schemas.openxmlformats.org/officeDocument/2006/customXml" ds:itemID="{BE686564-C94E-4E87-A743-EEF536DC710B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Integral</vt:lpstr>
      <vt:lpstr>Indirizzi IP</vt:lpstr>
      <vt:lpstr>Indirizzo ip</vt:lpstr>
      <vt:lpstr>Suddivizione</vt:lpstr>
      <vt:lpstr>suddivisione</vt:lpstr>
      <vt:lpstr>Perchè?</vt:lpstr>
      <vt:lpstr>Metodi per la suddivizione</vt:lpstr>
      <vt:lpstr>ClassFul</vt:lpstr>
      <vt:lpstr>Ip privati</vt:lpstr>
      <vt:lpstr>Classles</vt:lpstr>
      <vt:lpstr>NETMASK</vt:lpstr>
      <vt:lpstr>NETMASK</vt:lpstr>
      <vt:lpstr>Netmask</vt:lpstr>
      <vt:lpstr>Rappresentazione Netmask</vt:lpstr>
      <vt:lpstr>Indirizzi speciali da assegnare in una rete</vt:lpstr>
      <vt:lpstr>Esempio Classe C</vt:lpstr>
      <vt:lpstr>Esempio ClassLess </vt:lpstr>
      <vt:lpstr>Algoritmo inoltro pacchetto</vt:lpstr>
      <vt:lpstr>Inoltro a livello 2</vt:lpstr>
      <vt:lpstr>Inoltro a livello 2</vt:lpstr>
      <vt:lpstr>Inoltro a livello 3</vt:lpstr>
      <vt:lpstr>Inoltro a livello 3</vt:lpstr>
      <vt:lpstr>Inoltro a livello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Indirizzi IP</dc:title>
  <dc:creator>Andrea Mauro</dc:creator>
  <cp:revision>1</cp:revision>
  <dcterms:created xsi:type="dcterms:W3CDTF">2020-11-26T09:06:34Z</dcterms:created>
  <dcterms:modified xsi:type="dcterms:W3CDTF">2020-12-09T09:27:03Z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0x010100FBA1C887D956C148A148309D3710D0DF</vt:lpwstr>
  </property>
</Properties>
</file>