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theme/theme1.xml" ContentType="application/vnd.openxmlformats-officedocument.theme+xml"/>
  <Override PartName="/ppt/ink/ink14.xml" ContentType="application/inkml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ink/ink15.xml" ContentType="application/inkml+xml"/>
  <Override PartName="/ppt/ink/ink17.xml" ContentType="application/inkml+xml"/>
  <Override PartName="/ppt/ink/ink16.xml" ContentType="application/inkml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50" r:id="rId2"/>
    <p:sldMasterId id="2147483659" r:id="rId3"/>
  </p:sldMasterIdLst>
  <p:notesMasterIdLst>
    <p:notesMasterId r:id="rId96"/>
  </p:notesMasterIdLst>
  <p:handoutMasterIdLst>
    <p:handoutMasterId r:id="rId97"/>
  </p:handoutMasterIdLst>
  <p:sldIdLst>
    <p:sldId id="293" r:id="rId4"/>
    <p:sldId id="259" r:id="rId5"/>
    <p:sldId id="269" r:id="rId6"/>
    <p:sldId id="308" r:id="rId7"/>
    <p:sldId id="298" r:id="rId8"/>
    <p:sldId id="309" r:id="rId9"/>
    <p:sldId id="300" r:id="rId10"/>
    <p:sldId id="310" r:id="rId11"/>
    <p:sldId id="311" r:id="rId12"/>
    <p:sldId id="303" r:id="rId13"/>
    <p:sldId id="312" r:id="rId14"/>
    <p:sldId id="313" r:id="rId15"/>
    <p:sldId id="314" r:id="rId16"/>
    <p:sldId id="315" r:id="rId17"/>
    <p:sldId id="316" r:id="rId18"/>
    <p:sldId id="305" r:id="rId19"/>
    <p:sldId id="317" r:id="rId20"/>
    <p:sldId id="318" r:id="rId21"/>
    <p:sldId id="320" r:id="rId22"/>
    <p:sldId id="319" r:id="rId23"/>
    <p:sldId id="306" r:id="rId24"/>
    <p:sldId id="321" r:id="rId25"/>
    <p:sldId id="322" r:id="rId26"/>
    <p:sldId id="307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63" r:id="rId36"/>
    <p:sldId id="364" r:id="rId37"/>
    <p:sldId id="365" r:id="rId38"/>
    <p:sldId id="366" r:id="rId39"/>
    <p:sldId id="390" r:id="rId40"/>
    <p:sldId id="331" r:id="rId41"/>
    <p:sldId id="354" r:id="rId42"/>
    <p:sldId id="332" r:id="rId43"/>
    <p:sldId id="362" r:id="rId44"/>
    <p:sldId id="355" r:id="rId45"/>
    <p:sldId id="356" r:id="rId46"/>
    <p:sldId id="357" r:id="rId47"/>
    <p:sldId id="358" r:id="rId48"/>
    <p:sldId id="337" r:id="rId49"/>
    <p:sldId id="359" r:id="rId50"/>
    <p:sldId id="360" r:id="rId51"/>
    <p:sldId id="361" r:id="rId52"/>
    <p:sldId id="333" r:id="rId53"/>
    <p:sldId id="369" r:id="rId54"/>
    <p:sldId id="370" r:id="rId55"/>
    <p:sldId id="372" r:id="rId56"/>
    <p:sldId id="373" r:id="rId57"/>
    <p:sldId id="371" r:id="rId58"/>
    <p:sldId id="374" r:id="rId59"/>
    <p:sldId id="389" r:id="rId60"/>
    <p:sldId id="375" r:id="rId61"/>
    <p:sldId id="376" r:id="rId62"/>
    <p:sldId id="342" r:id="rId63"/>
    <p:sldId id="380" r:id="rId64"/>
    <p:sldId id="381" r:id="rId65"/>
    <p:sldId id="345" r:id="rId66"/>
    <p:sldId id="393" r:id="rId67"/>
    <p:sldId id="386" r:id="rId68"/>
    <p:sldId id="391" r:id="rId69"/>
    <p:sldId id="392" r:id="rId70"/>
    <p:sldId id="387" r:id="rId71"/>
    <p:sldId id="388" r:id="rId72"/>
    <p:sldId id="384" r:id="rId73"/>
    <p:sldId id="378" r:id="rId74"/>
    <p:sldId id="377" r:id="rId75"/>
    <p:sldId id="382" r:id="rId76"/>
    <p:sldId id="383" r:id="rId77"/>
    <p:sldId id="346" r:id="rId78"/>
    <p:sldId id="385" r:id="rId79"/>
    <p:sldId id="379" r:id="rId80"/>
    <p:sldId id="347" r:id="rId81"/>
    <p:sldId id="348" r:id="rId82"/>
    <p:sldId id="349" r:id="rId83"/>
    <p:sldId id="350" r:id="rId84"/>
    <p:sldId id="338" r:id="rId85"/>
    <p:sldId id="339" r:id="rId86"/>
    <p:sldId id="340" r:id="rId87"/>
    <p:sldId id="395" r:id="rId88"/>
    <p:sldId id="397" r:id="rId89"/>
    <p:sldId id="396" r:id="rId90"/>
    <p:sldId id="394" r:id="rId91"/>
    <p:sldId id="341" r:id="rId92"/>
    <p:sldId id="351" r:id="rId93"/>
    <p:sldId id="352" r:id="rId94"/>
    <p:sldId id="353" r:id="rId95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6pPr>
    <a:lvl7pPr marL="2743200" algn="l" defTabSz="914400" rtl="0" eaLnBrk="1" latinLnBrk="0" hangingPunct="1"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7pPr>
    <a:lvl8pPr marL="3200400" algn="l" defTabSz="914400" rtl="0" eaLnBrk="1" latinLnBrk="0" hangingPunct="1"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8pPr>
    <a:lvl9pPr marL="3657600" algn="l" defTabSz="914400" rtl="0" eaLnBrk="1" latinLnBrk="0" hangingPunct="1"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/>
    <p:restoredTop sz="87324"/>
  </p:normalViewPr>
  <p:slideViewPr>
    <p:cSldViewPr>
      <p:cViewPr>
        <p:scale>
          <a:sx n="103" d="100"/>
          <a:sy n="103" d="100"/>
        </p:scale>
        <p:origin x="1296" y="2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customXml" Target="../customXml/item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customXml" Target="../customXml/item2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handoutMaster" Target="handoutMasters/handoutMaster1.xml"/><Relationship Id="rId104" Type="http://schemas.openxmlformats.org/officeDocument/2006/relationships/customXml" Target="../customXml/item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6392438-AE9A-B342-8AC1-72B2853475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>
                <a:latin typeface="Arial" charset="0"/>
                <a:ea typeface="ＭＳ Ｐゴシック" charset="-128"/>
                <a:sym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B92B22B-6081-CD4D-9C32-7C03E9B9E8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defRPr sz="1200">
                <a:latin typeface="Arial" charset="0"/>
                <a:ea typeface="ＭＳ Ｐゴシック" charset="-128"/>
                <a:sym typeface="Arial" charset="0"/>
              </a:defRPr>
            </a:lvl1pPr>
          </a:lstStyle>
          <a:p>
            <a:pPr>
              <a:defRPr/>
            </a:pPr>
            <a:fld id="{1CFCC36B-D085-D346-8D51-3AB7E46C5DAB}" type="datetimeFigureOut">
              <a:rPr lang="it-IT"/>
              <a:pPr>
                <a:defRPr/>
              </a:pPr>
              <a:t>16/11/20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12FDB2-B578-9041-B869-6FED89FC8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>
                <a:latin typeface="Arial" charset="0"/>
                <a:ea typeface="ＭＳ Ｐゴシック" charset="-128"/>
                <a:sym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20E0E4-FD41-0E46-87EA-A15E27525B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A02FCA70-9C92-D14B-8B06-095A75FCB371}" type="slidenum">
              <a:rPr lang="it-IT" altLang="en-IT"/>
              <a:pPr>
                <a:defRPr/>
              </a:pPr>
              <a:t>‹#›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03:02.5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20537 9367 24575,'4'3'0,"7"-2"0,-6 3 0,6-4 0,1 0 0,-3 0 0,2 0 0,-7 4 0,4-3 0,-11 2 0,2-3 0,-7 0 0,0 0 0,-1 0 0,1 0 0,0 0 0,0 0 0,0 0 0,7 0 0,9 0 0,5 0 0,2 0 0,-3 0 0,-1 0 0,1 0 0,0 0 0,-8 0 0,-5-3 0,-7 2 0,-3-3 0,6 0 0,-9 4 0,16-4 0,-5 4 0,11 0 0,4 0 0,-3 0 0,5 0 0,-5-4 0,2 4 0,-10-4 0,-2 4 0,-7 0 0,4-4 0,-4 3 0,12-9 0,-3 5 0,5 1 0,-6 1 0,-5 7 0,4-1 0,-2 2 0,7 3 0,-8 0 0,0-4 0,-4 0 0,3-11 0,2 2 0,6-3 0,2 5 0,4 10 0,-5-2 0,5 3 0,-8-1 0,-2-6 0,-6-1 0,1-8 0,0 3 0,6-2 0</inkml:trace>
  <inkml:trace contextRef="#ctx0" brushRef="#br0" timeOffset="2895">20586 9446 24575,'-5'3'0,"2"2"0,3 3 0,0 0 0,-4 0 0,3 0 0,-2 0 0,-4 10 0,6-8 0,-6 11 0,4-9 0,2 0 0,-3 0 0,4-4 0,-6 10 0,4-8 0,-4 7 0,1-5 0,4-3 0,-4 2 0,1 0 0,3-2 0,-4 6 0,5-3 0,0 0 0,0 3 0,0-6 0,0 2 0,0-3 0,0 1 0,-4-1 0,4 0 0,-4 0 0,4 0 0,0 0 0,-4 0 0,3 0 0,-2 1 0,3-1 0,0 0 0,-4 0 0,3 0 0,-2 0 0,3 10 0,0-8 0,0 7 0,0-9 0,0 1 0,0-1 0,0 0 0,0 0 0,-5 3 0,4 1 0,-4 1 0,5 1 0,-3-5 0,2 6 0,-3-6 0,4 5 0,0-5 0,0 3 0,0-1 0,0-2 0,0 2 0,0 1 0,0-3 0,0 2 0,0 0 0,0-2 0,0 6 0,0-6 0,0 2 0,0-2 0,0-1 0,0 3 0,0-2 0,0 2 0,0-3 0,0 1 0,0-1 0,0 0 0,0 3 0,0-2 0,0 3 0,0-4 0,0 0 0,0 0 0,0 0 0,0 0 0,0 0 0,-3 0 0,2 1 0,-3-1 0,4 3 0,0 1 0,0 0 0,0 0 0,0-4 0,0 3 0,0 2 0,0 2 0,0 0 0,0 7 0,0-5 0,0 4 0,0-6 0,0 1 0,0 11 0,0 3 0,0 6 0,0-1 0,0 0 0,0 7 0,0-5 0,0 4 0,5-18 0,3 10 0,-1-3 0,6 6 0,-11-7 0,4-11 0,-6-3 0,0-3 0,0 9 0,-6 2 0,4 6 0,-10-1 0,10 7 0,-4-11 0,1 4 0,4-7 0,-4 2 0,5 6 0,-6-1 0,4 13-2649,-4 2 2649,6 1 0,0-4 0,0-11 0,-6 0 0,4-1 0,-4-5 0,6 5 0,-7-6 0,6 1 2649,-6 4-2649,7-10 0,0 5 0,0-1 0,0-4 0,0 4 0,0-5 0,0-1 0,0 1 0,0-1 0,0 0 0,0 1 0,0-1 0,0 1 0,0 5 0,0 8 0,0 1 0,0 5 0,0-12 0,0-2 0,0 0 0,6 2 0,-4 0 0,4 4 0,-6-4 0,0 6 0,0-1 0,0-12 0,0-3 0</inkml:trace>
  <inkml:trace contextRef="#ctx0" brushRef="#br0" timeOffset="13837">27406 13469 24575,'0'0'0</inkml:trace>
  <inkml:trace contextRef="#ctx0" brushRef="#br0" timeOffset="72986">24114 4457 24575,'3'34'0,"3"-11"0,1 14 0,1 3 0,0-7 0,-2 0 0,-1 4 0,-5-5 0,0 3 0,0 1 0,0 3 0,0 0 0,0 10 0,0-1-693,0-9 0,0 1 0,0-5 693,0 13 499,0-12-499,0-9 0,0 0 0,0 1 0,2 20 0,2 3 0,5-10-649,-5 6 0,0 0 649,4 3 0,-8-11 0,0 2 0,0-13 0,0-1 0,0 8 0,0 3 0,-1 8 0,2 0 0,3-17 0,0 2 0,-3 6 0,-1 8 0,0 0 0,1-4 0,3 4 0,0 0 0,-3-3 0,-1 6 0,-1-1 0,1-6 0,0 1 0,0-3 0,0 12 0,0-4 0,0-5-653,0 6 653,0 1 0,0-21 0,0 0 0,0-2 0,0 3 0,0 12 0,0 4 0,0 1 0,0 1 0,0 3 0,0 0 81,0-5 1,0-3-82,0-13 0,0-3 0,0 22 0,-2-14 0,-2 5 0,2-2 0,1-3 0,0 3 0,-2-1 0,-1 8 0,0 3 0,0-2 0,2-7 0,0 8 0,2-2 0,-2-2 0,-1 5 0,1 1 0,0-6 0,2 8 0,0 0 0,0-12 0,0 4 0,0 0 0,0-4 0,0 0 0,0-3 0,0 1-621,0 8 0,0 1 0,0-4 621,0-5 0,0-3 0,0 1 0,0 0 147,0-2 1,0-1-148,0-1 0,0 1 72,0 11 1,0 2-73,0-9 0,0 0 0,0 1 0,0-1 0,0 0 0,0 3-551,0 1 0,0 3 0,0 0 0,0-4 551,0-1 0,-1-3 0,2 2 0,1 8 0,2 2 0,-1-3 0,-2 6 0,0-3 0,4-8 0,-1 0-13,-3 11 0,-2 1 13,1-12 0,0-1 0,0 9 0,0 1 0,0-6 0,0-1 0,0 1 0,0 2 0,0-10 0,0 1 0,0 0-470,0 2 0,0 1 0,0-1 470,0 1 0,0 0 0,0 0 0,0 2 0,0-1 0,0 0 0,0-3 0,0 0 0,0-2-322,0 13 1,0-2 321,0-7 0,0 1 0,0 5 0,0 0 0,0-13 0,0 1 0,0 12 0,0 0 0,5-9 0,0 1 0,-4 2 0,0 2 537,4 4 1,-1 2-538,-3 1 0,-2 4 0,1-14 0,0 4 0,0-1 0,0-2 0,0 13 0,0-3 0,0-10 0,0 1 0,0-9 0,0-4 0</inkml:trace>
  <inkml:trace contextRef="#ctx0" brushRef="#br0" timeOffset="75163">24233 11518 24575,'0'11'0,"0"-2"0,0 2 0,0 1 0,0 0 0,0 10 0,0 1 0,0 1 0,0 3 0,0-13 0,0 7 0,0-9 0,0 3 0,0 1 0,0-1 0,0 1 0,0 6 0,0-5 0,0 10 0,0-10 0,-6 10 0,4-4 0,-4 0 0,1-2 0,4-6 0,-3 1 0,4 5 0,-8 21 0,6-3 0,-5 10 0,7-9 0,0-12 0,0-1 0,0 20 0,0-20 0,0 1 0,0 19 0,0-15 0,-6 10 0,4-14 0,-4 1 0,6 0 0,0 0 0,-7-1 0,6-5 0,-6 4 0,7-10 0,0 10 0,0-3 0,0-1 0,0 0 0,0-2 0,8 8 0,-7 1 0,7 10 0,-8-9 0,0 9 0,0-10 0,0-1 0,0-2 0,0-10 0,0 1 0,-4-10 0,3-1 0,-2-13 0,3 8 0,0-8 0</inkml:trace>
  <inkml:trace contextRef="#ctx0" brushRef="#br0" timeOffset="77213">23801 3765 24575,'0'9'0,"0"-1"0,0 3 0,4-6 0,-3 9 0,6-9 0,-6 10 0,7-3 0,-7 4 0,4-1 0,1 6 0,-4-4 0,10 11 0,-10-6 0,4 1 0,-2-5 0,-3-6 0,2-4 0,-3 0 0,0 0 0,0 0 0,0-10 0,-6-16 0,4-6 0,-3-2 0,-2-2 0,-2-12 0,4 13 0,1 0-2339,-3-15 2339,-1 0-277,7 14 0,0 1 277,-6-12 0,7-8 0,0 12 0,0 5 0,0-11 0,0 11 0,0-4 0,0 11 2268,0 2-2268,5 5 625,-4 4-625,8-2 0,-4 5 0,4 1 0,2 4 0,-2 4 0,2 0 0,-2 7 0,7 10 0,-9 0 0,14 10 0,-19-5 0,14 3 0,-14 10 0,4 1 0,-6 6 0,0 0 0,7-6 0,-6-1 0,6-6 0,-7 5 0,-12-1 0,10 2 0,-24-6 0,15-1 0,-5-10 0,-3 3 0,15-13 0,-15 0 0,17-1 0,-8-6 0,16 2 0,2-3 0,6-3 0,4 2 0,-9-3 0,5 4 0,-1 0 0,2 0 0,0 0 0,7 7 0,17 9 0,-16-3 0,11 6 0,-30-11 0,0 0 0,-4 3 0,0-2 0,-7 4 0,-4 1 0,-18 12 0,0 0 0,-7 2 0,5-9 0,3-4 0,5-7 0,5-2 0,10-9 0,4 2 0,4-3 0</inkml:trace>
  <inkml:trace contextRef="#ctx0" brushRef="#br0" timeOffset="79485">31219 4113 24575,'-4'12'0,"0"6"0,0-1 0,2 18 0,-2-16 0,-1 10 0,4-1 0,-10-3 0,10 10 0,-6 13 0,4-23 0,0 2 0,2 2 0,0 0 0,-5-4 0,-1-1 0,6 16 0,-12-10 0,11 11 0,-10-11 0,10 11 0,-11-11 0,12 10 0,-13-3 0,12 5 0,-17 0 0,13-9 0,1 0-720,-8 15 720,8-14 0,2-1 0,-6 15 0,7-5 0,-6 5 0,8-6 0,0-8 0,0 0 0,0 8 0,0-4 0,0-3 0,0-3 0,0 4 0,0-9 0,0-4 0,0 6 0,0-6 0,0 4 0,0 1 0,0 9 0,0 5 0,0-10 0,0 2 0,0-5 0,0 2 0,-2 7 0,-2 3 0,1-2-683,2 0 1,0 0 682,-2-4 0,-1 1 0,2-2 0,2 2 0,0-3 0,-5 4 0,0 1 0,4 0 0,0 0 0,-4 3 0,1 0 0,3 0 0,2 1 0,-1-2 0,0 2 0,-3-5 0,0 2 0,0-2 0,2 4 0,0 1 0,-2 5 0,-1 3 0,1-5 0,3-5 0,0-2 0,0-3 0,0 2 0,0-4 0,0 0 0,0-3 0,4 0 0,1 1 0,-1 13 0,1-2 0,0-15 0,0-2 0,0 6 0,-3-4 0,-2-14 0</inkml:trace>
  <inkml:trace contextRef="#ctx0" brushRef="#br0" timeOffset="81291">30999 7523 24575,'0'8'0,"0"0"0,0 0 0,0 4 0,0 6 0,0-5 0,0 5 0,0-10 0,0 3 0,0 7 0,0-1 0,0 16 0,0 3 0,0 14-1639,-5-20 1,1 1 1083,3 0 1,0 1 554,-4 1 0,1 3-761,3-1 0,1 4 1,1-2 760,-1 5 0,0 1-138,0-6 0,0 1 0,0 0 138,0-2 0,0 0 0,0-3 0,0 3 0,0-1-505,0 11 0,0-1 505,0-14 0,0 0 0,0 12 0,0 1 0,0-10 0,0 1 0,0 9 0,0 4 0,0-7 0,0 1 0,0-1 0,0 1 0,0 0 542,0 0 0,0 4 1,0-4-543,0-7 0,0-2 0,-1 2 0,2-1 446,3 3 1,1 1-447,-4-1 0,0 2 0,2-2 0,1 2 0,-2-2 0,-1 5 0,-2 0-398,1-5 0,0 1 0,0-2 398,0 0 0,0-2 0,0 6 0,0 1 0,0-3 0,0 0 0,0 3 0,0 0 0,5 3 0,0 1 0,-4-8 0,-1 2 0,1-1 0,4 7 0,0 0 0,-5-8 0,-1 1 0,2-2 0,3 3 0,1-2 0,-4 3 0,0 2 0,5-1 0,1 2 0,-2-2 0,-3 5 0,-1 1 0,2 0 0,0 4 0,0-6 0,-3-6 0,0-3 0,0 8 0,0-2 209,0-14 1,0-1-210,0 1 0,0-1 0,-1 4 0,2 0 0,3 0 0,0 0 0,-3 3 0,1 1 0,3-3 0,2 3 0,-2-3 0,-3 7 0,-2-1 172,3-4 0,0 1 0,0 1-172,-2 2 0,-2 0 0,1-1-241,0 9 0,0-1 241,0-7 0,0 1 0,0-3 0,0 3 0,0-3 854,-1-2 1,2 1-855,2 3 0,1-1 0,-3-8 0,0 1-348,2 18 1,2 1 347,-1-20 0,0-1 0,-3 11 0,0 2 636,2-2 1,2 0-637,2-6 0,0 1 0,-1-2 0,-3 2 0,0-2 0,7 2 0,0 0 0</inkml:trace>
  <inkml:trace contextRef="#ctx0" brushRef="#br0" timeOffset="84217">31572 3165 24575,'0'-11'0,"-3"6"0,-2-2 0,-3 7 0,4-4 0,0 10 0,4-1 0,5 11 0,-4 6 0,3-5 0,-4 11 0,7-5 0,-7 3 0,1 1 0,12 8 0,-12-7 0,0-2 0,5-4 0,-6 0 0,0-7 0,0 1 0,0-1 0,0 11 0,0-7 0,0 8 0,-5-11 0,4-14 0,-3-24 0,4 2 0,-2-18 0,0-13 0,-2 6 0,-1 16 0,0 0 0,2-12 0,2-7 0,-4 7 0,-8 6 0,1 5 0,8-10 0,-3 14 0,-2 1 0,-2-6 0,8 2 0,-12 4 0,13-3 0,-9 10 0,6-2 0,-7 4 0,11 11 0,21 20 0,-5-5 0,19 23 0,-16-17 0,10 18 0,-2-7 0,1 1 0,-7-7 0,0 1-380,10 5 1,-2-1 379,6-1 0,-2-2 0,-1 0 0,-2 0 0,-2-4 0,-5-2 0,-18-9 0,3 0 0,1 17 0,-3-6 0,6 17 0,-10-10 759,3-2-759,-13 18 0,7-25 0,-14 16 0,1-22 0,-18 2 0,-4-5 0,-8-8 0,0-2 0,4 0 0,3-4 0,6-1 0,19 6 0,2-3 0,3 11 0,3-6 0,2 6 0</inkml:trace>
  <inkml:trace contextRef="#ctx0" brushRef="#br0" timeOffset="91199">24113 4677 24575,'-5'-3'0,"2"5"0,10-1 0,-1 11 0,2-3 0,0-2 0,-7 1 0,7-8 0,-8 8 0,8-7 0,-8 6 0,8-6 0,-4 6 0,7-2 0,-2 0 0,3 3 0,-4-7 0,0 3 0,0-4 0,0 0 0,-4 4 0,4-4 0,-4 4 0,4 0 0,0-3 0,0 6 0,3-6 0,2 2 0,9 1 0,-8-3 0,4 6 0,-7-6 0,5 6 0,4-2 0,0-1 0,5 6 0,-11-8 0,3 4 0,-13-2 0,7-3 0,-3 7 0,8-7 0,-7 7 0,5-7 0,-6 3 0,1-1 0,1-2 0,-9 7 0,6-7 0,-2 6 0,3-3 0,0 1 0,0 2 0,0-2 0,3-1 0,-2 3 0,2-6 0,8 11 0,-6-10 0,6 6 0,-7-4 0,-1 1 0,1 0 0,-3 3 0,10-7 0,-9 6 0,12-2 0,-6 4 0,0-4 0,-1 4 0,0-8 0,8 8 0,-6-3 0,5 0 0,-7 3 0,10 2 0,-10-4 0,12 12 0,-15-17 0,6 12 0,11-8 0,-4 6 0,12 4 0,-14-7 0,-2 5 0,-8-13 0,4 13 0,12-2 0,-4 10 0,13-10 0,-3 9 0,-8-9 0,-3 0 0,-2 1 0,0 4 0,8 0 0,-14-11 0,7 9 0,0-5 0,2-2 0,18 7 0,-13-2 0,1 0 0,-1-5 0,0-2 0,17 8-255,-18-2 0,-1-1 255,7-8 0,-15 11 0,0 2 0,11-4 0,-9 4 0,0 0 0,8-7 0,4 17 0,-4-13 0,-9 4 0,6 7 0,-1-11 0,-8 5 510,11 6-510,-19-16 0,9 12 0,-10-12 0,5 3 0,4 0 0,5-3 0,2 1 0,13 11-239,-11-13 0,0 0 239,6 19 0,-3-22 0,-1 18 0,-4-11 0,-4-2 0,6 10 0,-9-12 478,7 4-478,-10-2 0,1-7 0,5 12 0,-6-5 0,13 12 0,-14-12 0,11 10 0,-9-12 0,2 4 0,3 0 0,17 2 0,-15-3 0,1 0 0,3-1 0,0 1 0,-3 2 0,0-1 0,12-3 0,-1 9 0,4 3 0,-1-6 0,0 0 0,4 5 0,-2 0-279,-5-4 1,-4-1 278,-3 1 0,7 0 0,-13-2 0,1 0 0,15 5 0,-16-5 0,0 0 0,6 1 0,1 1 0,0-1 0,-1 0 0,7 2 0,8 5 0,-5-4 0,3 4 0,-6-6-2918,1 1 2918,-13-7 0,2 0 0,-1 0 0,1-1-59,2 2 0,1-1 59,-3-1 0,-1 2 0,7 1 0,-1 2 0,9 4 0,-13-6 0,1 1 0,-2-1 0,-1 0 0,21 7 0,-20-7 0,-1 0 0,17 6-77,-11-2 77,4 0 0,-5 0 0,6 0 0,-5 0 0,-2-2 2884,0 1-2884,-6-7 691,5 14-691,2-11 95,11 13-95,-15-7 0,2-1 0,-1-10 0,0 2 0,1 12 0,-1 0 0,9-9 0,-4 13 0,-8-11 0,11 7 0,-10-5 0,3 2 0,2 0 0,12 5 0,-15-2 0,-1-1 0,2-5 0,-10 4 0,6-5 0,-11-5 0,11 8 0,-7-7 0,-3 2 0,1-2 0,-7-4 0</inkml:trace>
  <inkml:trace contextRef="#ctx0" brushRef="#br0" timeOffset="94853">29250 7178 24575,'0'8'0,"4"-4"0,-3 3 0,6-2 0,-3-1 0,1 4 0,2-7 0,-6 6 0,6-6 0,-3 6 0,1-3 0,2 1 0,-2 2 0,3-6 0,-4 6 0,3-6 0,-6 6 0,10-6 0,-10 7 0,10-8 0,-7 8 0,4-4 0,0 4 0,4-3 0,-7 2 0,12-2 0,-11-1 0,9 3 0,-7-6 0,0 6 0,0-6 0,4 8 0,-3-8 0,2 7 0,-3-7 0,0 6 0,0-6 0,0 6 0,0-6 0,0 6 0,0-6 0,0 6 0,0-6 0,-3 7 0,5-8 0,-3 11 0,4-9 0,-1 11 0,-1-11 0,1 12 0,-2-12 0,5 11 0,3-1 0,-2-3 0,4 7 0,-8-10 0,2 1 0,-7 1 0,16-1 0,-14-1 0,21 10 0,-18-13 0,10 16 0,-7-17 0,7 17 0,-4-12 0,3 4 0,0 9 0,-2-12 0,7 9 0,3 1 0,2-2 0,1-2 0,0 0 0,0 1 0,-1-1 0,-8-2 0,-6-2 0,4 4 0,1 1 0,0 0 0,-4-2 0,-2-3 0,-5-2 0,12 11 0,-11-9 0,21 19 0,-17-18 0,11 9 0,-9-9 0,5 1 0,-4-1 0,4 1 0,-6-2 0,4 9 0,-6-12 0,2 13 0,-3-18 0,4 14 0,0-13 0,11 16 0,-6-7 0,4 0 0,-4 7 0,-5-17 0,5 17 0,-5-12 0,-1 4 0,-3 1 0,-3-11 0,1 13 0,1-9 0,-1 3 0,-2-1 0,3-6 0,-6 6 0,10-1 0,-6 2 0,2 1 0,-3-4 0,4 2 0,-7-2 0,6-1 0,-3 3 0,-3-2 0,9-1 0,-5 4 0,3-4 0,2 1 0,-2 2 0,1-3 0,-6 5 0,0-5 0,-2 7 0,3-10 0,-3 10 0,-2-10 0,-3 2 0</inkml:trace>
  <inkml:trace contextRef="#ctx0" brushRef="#br0" timeOffset="98253">24223 6250 24575,'4'-1'0,"0"-2"0,4 14 0,1-9 0,-1 5 0,-4-3 0,7-3 0,-6 6 0,6-6 0,0 7 0,-2-7 0,6 8 0,-6-7 0,5 7 0,-2-8 0,6 13 0,-5-11 0,5 11 0,0-13 0,1 13 0,9-12 0,0 19 0,7-18 0,-1 19 0,1-19 0,-2 20 0,-3-21 0,3 21 0,-4-14 0,2 4 0,-6 3 0,3-7 0,-8 2 0,9 10 0,-6-11 0,2 11 0,2-7 0,-4-1 0,0 0 0,4 1 0,-4-8 0,8 15 0,-8-13 0,6 15 0,-12-12 0,7 6 0,0 1 0,2 1 0,7 5 0,-6-10 0,0 0 0,-6-1 0,1 1-362,8 2 0,1 1 362,11 8 0,-4 0 0,-1 0 0,-6-4 0,6-1 0,-7-5 0,11 1-90,-11-1 90,5 0 0,-7-7 0,3 10 0,-2-9 0,8 11-409,-1-4 409,6 1 0,0 0 0,0-1 0,-18-7 0,0 0 0,19 8 0,-17-8 0,2 0-873,17 0 0,2 1 873,-9 4 0,1 0 0,-3-6 0,1-2 0,-3 2-508,2 7 1,-3-1 507,-2-4 0,-1-1 0,-2 0 0,-1 0 0,0 0 0,1 1 0,9 3 0,0 0 0,-10-3 0,0-1 0,10 4 0,-1 0 0,-11-4 0,-1 0-267,0 0 1,1 0 266,2 0 0,0 0 0,16 8 0,-19-8 0,0-1 0,18 9 0,0 0 0,-3-4 0,1 0 0,-12-3 0,0 0-378,15 4 1,0-1 377,-14-3 0,-3-1 0,2 0 0,0 0 0,15 8 0,3 0 2128,-16-2-2128,-6-5 0,0 1 0,8 5 0,5 4 0,2 2 0,4 3 218,-11-6 1,0 0-219,3 0 0,-4 0 594,-2-3-594,2 3 0,-7-6 0,1 1 0,15 4 156,-9-3 0,1-1-156,-7-9 0,-1-1 0,4 9 0,1 0 0,-1-7 0,0 1 0,3 8 0,1 3 0,3-2 0,0-2 0,-6-1 0,1 0 0,8 5 0,-2-1 0,5 5 0,-10-5 0,1 0 375,-8 0 1,1 0-376,9 5 0,0 0 0,-8-4 0,-1-2 0,1 0 0,-2 0 0,9 8 0,-1-4 0,-7-2 0,2 1 0,6 4 0,2-1-383,-1-1 1,1 0 382,4 2 0,-2-2 0,-8-4 0,-1-1 0,-1-2 0,1 1 0,0 3 0,3 2 0,0-3 0,4 1 0,-3-1 0,0 0 0,-2 0 0,-1-1 0,1 2 0,-2-3-448,4-2 1,-4-1 447,15 11-225,-15-11 1,-1-1 224,7 4 0,-4-2 0,-4 4 1684,6 0-1684,-12-5 0,-1-3 0,-13-9 0</inkml:trace>
  <inkml:trace contextRef="#ctx0" brushRef="#br0" timeOffset="101111">30007 9027 24575,'8'0'0,"-3"4"0,2-3 0,-6 6 0,6-6 0,-6 6 0,6-6 0,-6 10 0,9-5 0,-5 6 0,7-3 0,-4-1 0,9 3 0,3 0 0,5 2 0,3 1 0,13 5 0,-14-9 0,0 0 0,10 13 0,-10-11 0,-3 9 0,0 0 0,-8-9 0,1 4 0,-6-7 0,1-4 0,-3 5 0,9 2 0,-2 6 0,3-1 0,2 3 0,1-6 0,-3 2 0,0-9 0,-12 1 0,0-7 0,-2 6 0,-1-2 0,7-1 0,-10 7 0,10-9 0,3 18 0,-4-13 0,7 10 0,-9-8 0,0-5 0,1 7 0,0-10 0,1 13 0,-6-9 0,8 8 0,-7-5 0,12 7 0,-4-4 0,5 4 0,-6-6 0,3-3 0,-5 4 0,5-3 0,-6 1 0,-1 0 0,-1-7 0,-6 6 0,6-6 0,-6 6 0,3-6 0,-4 3 0</inkml:trace>
  <inkml:trace contextRef="#ctx0" brushRef="#br0" timeOffset="106048">30968 6395 24575,'-8'0'0,"4"3"0,-4-2 0,1 3 0,-2-1 0,-6-2 0,6 6 0,-3-6 0,1 8 0,-2-8 0,1 3 0,1 0 0,-6-3 0,6 6 0,-6-6 0,5 3 0,4-1 0,-7-2 0,3 3 0,-10 2 0,0-4 0,-7 10 0,-6-10 0,-7 13-419,-1-13 419,4 12 0,-1 0 0,10-11 0,-1 0 0,-9 9 0,-4 5 0,4-4-891,4-5 1,0-2 890,3 1 0,-1 2 0,3-1 0,6 3 0,1-2-140,-2-4 0,-2 1 140,-9 4 0,0 1 0,7 1 0,-1-1-478,-10-2 0,2 1 478,13 1 0,3 0 0,-2-2 0,2 0-42,-19 7 42,18-7 0,0 0 0,-1 0 0,0 0 0,-2 1 0,-1-2 0,1-3 0,-1 0 0,-15 12 0,-2 1 0,11-11 0,-1 1 18,4 4 1,-2 1 0,2-1-19,-1-2 0,1-1 0,0 1 0,1-1 0,5 1 0,1-2 90,-24 2-90,9 9 0,-2-9 0,13 2 0,-1 0 0,-17 6 119,15-7 1,1-1-120,-12-1 0,0 10 60,6-16-60,-5 19 0,5-19 0,-6 15 0,0-16 0,0 17 0,-6-8 818,24-5 0,-1 1-818,-15 3 0,0 1 0,12-4 0,0 0 0,-8-1 0,0 3 0,9 6 0,3-1 0,-14-3 0,-6 8 0,13-1 0,2-16 196,-4 21-196,9-20 0,-1 9 0,-1 3 0,-2-5 0,3 2 0,-1 0 0,-3-4 801,-5 9-801,4-8 0,-5 4 0,4 5 0,-17-8 0,27 5 0,-1 0-51,-6-9 0,1-1 51,4 9 0,2 0 0,-21-4 0,11 4 0,1 0 0,-5 2 0,9-5 0,0 0 0,-15 9 0,1-2 0,11-5 0,-2 2 0,-1-1 0,2 1 0,3-1 0,1 0 0,-2 0 0,1 0 0,-13 10 0,4-7 0,9-4 0,-1 1 0,-8 0 0,0 0-580,6-1 0,-1 0 580,-2 1 0,-2-1 0,-11-1 0,1 1 0,18-2 0,-1 0 0,-7-1 0,-4 0 0,6 0 0,-7 10-112,14-10 1,1-2 111,-4-1 0,-10 9 0,0-4 0,5 2 467,-8 1-467,16-3 0,-2 0 0,4-6 0,-1 0 292,-8 12 1,0-2-293,-9-13 0,4 19 0,3-19 0,-2 19 0,7-13 0,-1-3 0,7 1 0,0 1 0,-10 4 0,1-1 0,-3-8 211,-1 19-211,8-12 0,4 2 0,-4 6 0,1-11 0,5 6 596,1-9-596,14 0 26,0-3-26,-4 6 0,3-2 0,-6 3 0,6-4 0,-4 7 0,4-6 0,0 3 0,-2-1 0,-4 3 0,1-4 0,0 8 0,3-13 0,1 9 0,-5-8 0,4 11 0,-4-11 0,4 12 0,0-12 0,-8 9 0,2 0 0,-25 9 0,14-1 0,-8-5 0,5 6 0,16-17 0,-3 14 0,8-16 0,8 6 0,-18-6 0,13 9 0,-11-8 0,8 12 0,2-9 0,2 3 0,3-4 0</inkml:trace>
  <inkml:trace contextRef="#ctx0" brushRef="#br0" timeOffset="107230">24711 8736 24575,'4'0'0,"0"0"0</inkml:trace>
  <inkml:trace contextRef="#ctx0" brushRef="#br0" timeOffset="107298">24727 8736 24575,'-5'0'0,"2"0"0</inkml:trace>
  <inkml:trace contextRef="#ctx0" brushRef="#br0" timeOffset="107465">24719 8720 24575,'-5'0'0,"2"0"0</inkml:trace>
  <inkml:trace contextRef="#ctx0" brushRef="#br0" timeOffset="108123">24719 8712 24575,'-9'3'0,"1"-2"0,4 6 0,-3-6 0,1 10 0,-11-9 0,-2 8 0,0-5 0,1-1 0,9 3 0,-2-6 0,3 6 0,-4-2 0,0-1 0,-3 5 0,-1-8 0,3 10 0,-8-3 0,7 1 0,-1 1 0,1-9 0,9 2 0,-6-3 0,3 0 0,-1 0 0,1 0 0,0 0 0,0 4 0,0-3 0,3 6 0,-2-6 0,3 3 0,-5-1 0,-2-2 0,-1 6 0,-5 1 0,7 4 0,-1-3 0,10-2 0,-3-7 0</inkml:trace>
  <inkml:trace contextRef="#ctx0" brushRef="#br0" timeOffset="111479">30977 7604 24575,'-4'-5'0,"-3"1"0,-2 4 0,-3 0 0,4 0 0,0 4 0,-3-3 0,-14 7 0,-13 0 0,6-2 0,-11 12 0,29-16 0,-9 14 0,5-15 0,-4 10 0,-13-9 0,3 15 0,-10-14 0,4 20 0,6-15 0,-2-1 0,7 0 0,0 0 0,-9 5 0,-2 1 0,-4-7 0,3 2 0,12 5 0,2 0 0,-10-6 0,3 0 0,7 9 0,-2-15 0,4 10 0,-6-9 0,-5 15 0,3-14 0,-3 15 0,-1-17 0,-1 13 0,0-12 0,-5 13 0,5-13 0,13 5 0,-2 2 0,-6-2 0,0-1-372,5-1 1,0 1 371,-5 6 0,1-2 0,-18-7 0,23 6 0,1 2 0,-4-6 0,0 0 0,-2 0 0,-1 0 0,3 4 0,-1-2 0,-2-6 0,1 0 0,5 9 0,1 0 0,-3-9 0,0 1 0,-1 10 0,0 0 0,0-10 0,0-1 0,-3 12 0,0 0 0,0-12 0,1 1 0,5 10 0,-1-1 0,-3-9 0,-2-1 0,-11 15 0,-1 1 0,8-10 0,-1 0-743,4 3 1,-2 2 0,1-1 742,-8 0 0,1-2 0,2 2 0,-2-1 0,-7-5 0,0 1 0,7 8 0,1 0-606,1-8 1,1 1 605,5 6 0,1 2 0,4-5 0,-1-1 0,-2 0 0,-1 1 0,0-1 0,-1 1 0,-12 4 0,-1 0 0,14-4 0,0 1 0,-9 2 0,0 1 0,15-5 0,1 0 0,-2 0 0,-3 0 0,-4 2 0,-4 2 0,2-2 0,-1 1 0,-1-1-317,2 1 1,-2 0-1,3-1 317,2 1 0,3-1 0,3-1 0,2-1 889,0 2 1,0 0-890,-12 5 0,2-1 0,5-1 0,0 1 0,1-3 0,0 1 0,-8 5 0,11-6 0,-1-1 0,-10 7 0,16-7 1273,-17 0-1273,12 5 0,-11-3 0,-3 0 0,-4 5-273,3 0 0,3-1 273,14-10 1818,-7 6-1818,5 2 199,2-12-199,-1 13 0,9-15 0,-7 8 608,4-3-608,-4 0 0,7 3 0,-1-8 0,-2 13 0,2-11 0,-2 11 0,2-9 0,0 0 0,1 3 0,-1-6 0,-6 7 0,2 1 0,-9-3 0,-6 19 0,-9-9 0,14-1 0,1 0 0,-11 5 0,1-7 0,20-6 0,2-7 0,-8 7 0,-3 4 0,-17 9 0,12-6 0,-2 2 0,1-1 0,3 1 0,-8 12 0,9-17 0,1 2 0,1 18 0,-11-12 0,7 2 0,-1-2 0,-6-7-265,4 6 1,1-1 264,5-15 0,1 17 0,-1-9 0,-7-1 0,-4 5 0,-5 2 0,-2 0 0,5-3 0,-1 0 0,-1 1 0,2-1 0,1 0 0,0-1 0,2 0 0,0 0 0,-7 4 0,1 0 0,8-2 0,-6 4 0,5-2 0,19-9 0,-11 2 529,14-3-529,-12 6 0,19-12 0,1 6 0,-4 1 0,-12 16 0,-6-9 0,-9 10 0,19-16 0,7-1 0,13-5 0</inkml:trace>
  <inkml:trace contextRef="#ctx0" brushRef="#br0" timeOffset="115560">28421 4244 24575,'0'8'0,"0"1"0,-3-1 0,2 0 0,-3 0 0,4 0 0,0 4 0,0 0 0,0 0 0,0 8 0,0-9 0,0 6 0,4-9 0,-3 0 0,2 1 0,-3-1 0,0 9 0,0-7 0,0 17 0,0-14 0,4 9 0,-3-10 0,7 3 0,-7-3 0,3 3 0,-4 1 0,0-1 0,0 1 0,0 3 0,0 3 0,0 4 0,0-6 0,4-3 0,-3-9 0,3 10 0,-1-8 0,-2 7 0,3-2 0,-1-5 0,-2 5 0,3-4 0,-4 2 0,0-1 0,0 3 0,0-3 0,0 4 0,0 6 0,0-5 0,0 6 0,0-8 0,0 6 0,0-4 0,-7 11 0,6-11 0,-12 10 0,11-10 0,-4 10 0,6-10 0,0 17 0,0-15 0,-5 9 0,4-7 0,-3-4 0,4 10 0,0 9 0,-7 9 0,4-14 0,1 5 0,-2-3 0,-4-2 0,0 0 0,4 8 0,2 5 0,-1-5-649,-1-10 0,0-2 649,0 11 0,0 4 0,3-2 0,1 4 0,-1-5 0,-3-6 0,0 0 0,3 5 0,2 4 0,-1-6 0,0 6-117,0 0 117,0-10 0,0 2 0,0 2 0,0 1 0,1 2 0,-2 1-716,-3 0 0,-1 0 716,4-9 0,0 0 0,-3 3 0,-1 1 0,5 14 0,0 2 0,-4-10 0,-1 0-629,4-6 1,1 2 0,-1-2 628,-4 4 0,1-2 0,3 1 0,2-1-62,-1-3 1,0 0 61,0 1 0,0-1 0,0 1 0,0-1 0,0 1 0,0-1 0,0-3 0,0 1 0,0 1 0,0 1 0,0-3 0,0 1 0,-1 5 0,2 0 0,5-2 0,1 1 0,-6 3 0,1 2 0,5-2 0,2 1 0,-2 0-1061,-5 9 1,-2 1 1060,3-8 0,0 1 0,0-2 0,2 4 0,0-2-128,-4-5 0,0 0 128,3 2 0,1 1 0,-2-8 0,0 2 0,0-2 0,-3 8 0,2 0 0,3-8 0,2 1 0,-2-1 0,-4 2 0,0-2 0,8 3 0,0 3-1093,-3 6 1,-2 6 0,2-4 1075,2-11 0,2-3 0,-1 3 17,-2 2 0,0 3 0,-1 0 0,1-4-258,1 13 1,0-4 257,4-1 0,-1-1 0,-9 1 0,0-1 668,11-7 1,0 2-669,-10-5 0,-4 3 0,3-3 0,9 4 0,-1 1 49,-8 11 0,-1-1-49,3-17 0,0-1 0,-4 2 0,0 1 1638,4-3 0,1 1-1119,-4 1 1,0 2-520,4 0 0,1 2 0,0-3 0,1 0 0,-1-1 0,-1 6 0,1-6 0,5-14 0</inkml:trace>
  <inkml:trace contextRef="#ctx0" brushRef="#br0" timeOffset="118024">28662 10314 24575,'-4'-5'0,"3"-2"0,-7 13 0,7-1 0,-8 11 0,8-1 0,-4-3 0,5 0 0,0-4 0,0 3 0,0-1 0,0 1 0,0-3 0,0 1 0,0-1 0,0 0 0,0 0 0,0 0 0,0 0 0,0 0 0,0 0 0,-4 10 0,4-8 0,-4 7 0,4-8 0,0-1 0,0 3 0,0-2 0,0 3 0,0-4 0,0 0 0,0 1 0,0 2 0,0 8 0,0 4 0,0 1 0,0 3 0,-8 15 0,7-3 0,-3-12 0,0 1 0,4 0 0,0-1 0,0 12 0,0 8 0,0-18 0,0 0 0,0-1 0,0 1 0,0 0 0,0 0 0,0 5 0,0-4 0,0 5 0,0-6 0,0 0 0,0 1 0,0 18-730,0-11 0,0 0 730,0-6 0,0-1 0,1 1 0,-2 1 0,-3 17 0,-1 1 0,4-12 0,0 1 0,-2 3 0,0 4 0,1-4 0,1-6 0,2-2 0,-1 13 0,0-2 0,0-16 0,0-3 0,0 2 0,0 0 0,0-1 0,0 1-535,0 21 535,0-22 0,0 0 0,0 22 0,0-21 0,0 0-507,0 2 1,0 1 506,0 0 0,0 1 0,-5 2 0,1 0 0,3 1 0,0-1 0,-4 1 0,1-1 0,4 0 0,0 1 0,-4-1 0,-1 0 0,4-5 0,0-1-148,-4 0 1,1-2 147,4 16 0,0-6 0,0-1 1319,0-12-1319,0-1 535,4-10-535,0-4 1103,1-1-1103,5-6 0,-8 3 0,5-4 0</inkml:trace>
  <inkml:trace contextRef="#ctx0" brushRef="#br0" timeOffset="120524">28591 3335 24575,'-4'-9'0,"4"-1"0,-8 9 0,7-6 0,-6 6 0,6-6 0,-9 6 0,4-6 0,-8 6 0,2-3 0,-1 4 0,2 0 0,3 0 0,0 0 0,0 0 0,-4 0 0,3 0 0,-5 0 0,5 0 0,-3 0 0,-3 0 0,2 0 0,-8 10 0,4-8 0,-3 17 0,-2-10 0,2 7 0,2-5 0,6-5 0,3 4 0,1-5 0,-6 14 0,4-6 0,-4 6 0,8-4 0,-13 5 0,10-4 0,-7 4 0,2-2 0,8 2 0,-11 5 0,12-8 0,-1 1 0,6-10 0,0 0 0,0 0 0,3 4 0,5-7 0,4 15 0,0-17 0,-1 17 0,1-18 0,1 9 0,2-10 0,5 11 0,0-1 0,-3 2 0,0 2 0,-5-6 0,4-3 0,2 8 0,1-8 0,0 5 0,0-8 0,-3-3 0,-4 0 0,2 0 0,-1 0 0,2 0 0,0 0 0,10-9 0,1-5 0,1-3 0,-4 1 0,-7 5 0,-1 2 0,1 4 0,-4-3 0,-5 7 0,-3-2 0</inkml:trace>
  <inkml:trace contextRef="#ctx0" brushRef="#br0" timeOffset="127387">24306 8904 24575,'-8'0'0,"0"0"0,0 0 0,0 0 0,3 4 0,-2-3 0,6 6 0,-6-6 0,6 6 0,-6-6 0,2 2 0,1 1 0,-12-3 0,12 6 0,-15-6 0,17 6 0,-1-6 0,10-1 0,-1-4 0,4-1 0,-9-2 0,3 6 0,-4-2 0</inkml:trace>
  <inkml:trace contextRef="#ctx0" brushRef="#br0" timeOffset="135443">31115 6388 24575,'-4'-5'0,"3"-2"0,-2 2 0,3-3 0,3 4 0,5 0 0,1 4 0,11 0 0,-6 0 0,4 0 0,-7 4 0,-3 1 0,-3 3 0,-2 0 0,-3 3 0,0 7 0,0-4 0,0 3 0,0-5 0,0 0 0,0 1 0,-3-5 0,2 2 0,-3-5 0,4 16 0,0-11 0,0 11 0,-3-5 0,2 0 0,-3 0 0,0-5 0,4-3 0,-8 4 0,7-3 0,-2 6 0,3-6 0,0 2 0,0 1 0,0 0 0,0 7 0,0 3 0,0-5 0,0 1 0,3-10 0,-2 3 0,3-2 0,-1 3 0,-2 3 0,11 1 0,-10 1 0,13-6 0,-13 0 0,8-9 0,-5 15 0,3-14 0,-4 11 0,3-13 0,-2 6 0,-4-6 0,-2 2 0,-15 4 0,6-5 0,-5 13 0,11-10 0,-4 10 0,7-6 0,-2 21 0,3-14 0,3 12 0,-2-14 0,3-5 0,0 3 0,-4 3 0,8-5 0,-8 5 0,4 0 0,-4-6 0,0 6 0,0-6 0,0-1 0,0 3 0,0 1 0,0 4 0,0-4 0,-4-4 0,4 3 0,-8-2 0,-12 14 0,8-12 0,-9 10 0,-4-2 0,11 1 0,-13 3 0,16-9 0,4-10 0,13 0 0,-8-4 0,9 0 0</inkml:trace>
  <inkml:trace contextRef="#ctx0" brushRef="#br0" timeOffset="141530">23900 4792 24575,'-3'-9'0,"-2"5"0,-3 0 0,-3 9 0,-2 1 0,-2 4 0,-3 5 0,4-1 0,0 1 0,8 6 0,-1-15 0,6 20 0,-6-19 0,6 19 0,-3-15 0,1 6 0,2-9 0,-3 4 0,4-3 0,0 3 0,0-4 0,0 0 0,0 0 0,0 0 0,4 0 0,-3 0 0,6 1 0,3 5 0,3-4 0,2 1 0,-4-3 0,-3-7 0,-3 10 0,2-10 0,-6 10 0,2-7 0,-3 4 0,0 1 0,0-1 0,0 0 0,0 0 0,-3-4 0,2 4 0,-6-7 0,6 6 0,-6-6 0,2 2 0,0 1 0,-2-3 0,3 10 0,-4-10 0,-1 10 0,5-6 0,-3-1 0,6 4 0,-6-8 0,2 8 0,-3-4 0,0 1 0,3 2 0,-2-6 0,6 6 0,5 5 0,4-2 0,14 2 0,-4 2 0,6-2 0,-13 8 0,2-9 0,-12-1 0,3-5 0,-1 3 0,-2 0 0,3 0 0,-8 4 0,3-3 0,-2 3 0,-1-8 0,3 13 0,-3-7 0,1 11 0,2-5 0,-11 10 0,10-8 0,-6 5 0,4-12 0,3-3 0,-6 10 0,-5 0 0,5 4 0,-9-2 0,15-4 0,-4-1 0,5 4 0,0-5 0,0 0 0,0-5 0,5 9 0,3-6 0,15 24 0,-9-22 0,7 11 0,-13-17 0,0 1 0,0 2 0,3-1 0,4 8 0,8 2 0,-10-7 0,0 1 0</inkml:trace>
  <inkml:trace contextRef="#ctx0" brushRef="#br0" timeOffset="158325">31618 6743 24575,'0'3'0,"0"-1"0,0 9 0,0 1 0,0 0 0,0 4 0,0-1 0,0 7 0,0-6 0,0 6 0,0-10 0,4 3 0,-3-6 0,2 3 0,-3-4 0,4-7 0,0 2 0,1-7 0,-1 4 0</inkml:trace>
  <inkml:trace contextRef="#ctx0" brushRef="#br0" timeOffset="159056">31569 6747 24575,'16'-6'0,"-4"2"0,8 4 0,-6 0 0,4 0 0,-7 0 0,6 0 0,-6 0 0,9 0 0,-14 0 0,0 0 0</inkml:trace>
  <inkml:trace contextRef="#ctx0" brushRef="#br0" timeOffset="159614">31776 6945 24575,'0'11'0,"0"-5"0,0 0 0</inkml:trace>
  <inkml:trace contextRef="#ctx0" brushRef="#br0" timeOffset="160177">31784 7008 24575,'5'21'0,"-2"0"0,-3-12 0,0 3 0,5-15 0,-4 2 0,3-11 0,-4-15 0,7 5 0,-3-12 0,2-2 0,9-6 0,-9 11 0,-2 1 0,4 5 0,-5 11 0,2 11 0,3 3 0,3 0 0,-5-4 0,4 3 0,-6 1 0,1 5 0,3 6 0,-7 1 0,0 1 0,-2-2 0,-6-6 0,3 2 0,-5-6 0,5 6 0,0-3 0,4 5 0,0-1 0,0-4 0,0 0 0</inkml:trace>
  <inkml:trace contextRef="#ctx0" brushRef="#br0" timeOffset="162960">31813 6842 24575,'-4'-3'0,"-3"2"0,2-3 0,-3 0 0,0 4 0,7-8 0,11 7 0,0-6 0,8 6 0,-10-2 0,3-1 0,-2 3 0,3-2 0,-1 3 0,-2 0 0,2 0 0,-3 0 0,-7 0 0,-9 0 0,-11 0 0,-7 0 0,3 0 0,5 0 0,14 0 0,14 0 0,9 6 0,-3-4 0,-3 4 0</inkml:trace>
  <inkml:trace contextRef="#ctx0" brushRef="#br0" timeOffset="165561">31685 6810 24575,'-8'-9'0,"3"-5"0,2 9 0,3-6 0,0 3 0,0 0 0,-4 20 0,3-5 0,-9 16 0,4-12 0,-5-2 0,19-10 0,5-2 0,10-4 0,0 2 0,-11 5 0,-1 0 0,-3 0 0,-3 4 0,-6-4 0,-4 11 0,-4-2 0,6-1 0,3 3 0,12-11 0,0 4 0,0 0 0,-4 3 0,-5 2 0,-6 10 0,-2-9 0,1 5 0,7-10 0,23-6 0,-10 0 0,9 0 0,-28 10 0,-3 0 0,-1 4 0,7-5 0,4 0 0,1 0 0,-2 0 0,-3 1 0,0-5 0,0 0 0</inkml:trace>
  <inkml:trace contextRef="#ctx0" brushRef="#br0" timeOffset="214298">31382 8137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34:17.28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20959 12212 24575,'16'0'0,"-3"0"0,-4 0 0,2 0 0,-1 0 0,6 0 0,-2 0 0,6 0 0,0 0 0,4 0 0,0 0 0,1 0 0,-1 0 0,-4 0 0,-3 0 0,-4 0 0,-5 0 0,-1 0 0,-3 0 0,1 0 0,-1 0 0,-1 2 0,-1-2 0,-2 2 0</inkml:trace>
  <inkml:trace contextRef="#ctx0" brushRef="#br0" timeOffset="-161149.75">26046 12122 24575,'5'3'0,"-2"2"0,-3 3 0,-3-4 0,2-4 0,-3-1 0,4-2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36:19.04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1127 6661 24575,'0'0'0</inkml:trace>
  <inkml:trace contextRef="#ctx0" brushRef="#br0" timeOffset="1182">1281 9310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39:52.38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18975 14521 24575,'0'0'0</inkml:trace>
  <inkml:trace contextRef="#ctx0" brushRef="#br0" timeOffset="887">26955 15773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9:39:32.76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28755 9104 24575,'0'0'0</inkml:trace>
  <inkml:trace contextRef="#ctx0" brushRef="#br0" timeOffset="913">27750 9873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9:34:18.92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2466 7903 24575,'26'0'0,"-1"0"0,6 0 0,1 0 0,-1 0 0,0 0 0,-1 0 0,0 0 0,0 0 0,-2 0 0,14 0 0,-15 0 0,-3 0 0,-1 0 0,-10 0 0,-10 0 0,-1 0 0</inkml:trace>
  <inkml:trace contextRef="#ctx0" brushRef="#br0" timeOffset="2322">3160 7820 24575,'11'11'0,"-1"2"0,7 15 0,-1-4 0,5 8 0,-7-10 0,5 2 0,-12-9 0,4 1 0,-6-8 0,-2-2 0,-1-1 0,-2-1 0,0 2 0,0-1 0,-2 1 0,-21 1 0,4-1 0,-10 0 0,-4 0 0,4-2 0,0-1 0,-15 3 0,-1-1 0,11-1 0,1-1 0,1 1 0,3-1 0,-4 1 0,2-1 0,13-3 0,3 0 0,11 0 0</inkml:trace>
  <inkml:trace contextRef="#ctx0" brushRef="#br0" timeOffset="4912">2507 10831 24575,'27'0'0,"1"0"0,0 0 0,2 0 0,5 0 0,1 0 0,11 0 0,-4 0 0,-3 0 0,5 0 0,-1 0 0,-7 0 0,11 0 0,-39 0 0,-3 0 0</inkml:trace>
  <inkml:trace contextRef="#ctx0" brushRef="#br0" timeOffset="6439">3146 10719 24575,'28'0'0,"-6"2"0,2-1 0,-13 3 0,-9 0 0,-2 1 0,0 2 0,0-3 0,0 2 0,0-1 0,-4 5 0,1-7 0,-3 5 0,2-6 0,-3 3 0,1-1 0,-5 5 0,1-3 0,1 2 0,-5-1 0,8-1 0,-10 3 0,5-4 0,-4 3 0,-13 7 0,14-6 0,-23 13 0,27-13 0,-12 5 0,17-9 0,-2 0 0,5-1 0,0-4 0,2 2 0</inkml:trace>
  <inkml:trace contextRef="#ctx0" brushRef="#br0" timeOffset="8718">2576 13648 24575,'34'1'0,"-1"0"0,1-1 0,6 1 0,0 0 0,4-1 0,0 0-992,-8 0 1,-3 0 991,-7 0 0,0 0 0,16 0 0,0 0 0,3 0 0,-15 0 0,-1 0 639,3 0-639,-13 0 327,-2 0-327,-8 2 0,-4 1 0,-5 1 0,0-2 0,0 0 0</inkml:trace>
  <inkml:trace contextRef="#ctx0" brushRef="#br0" timeOffset="9986">3134 13445 24575,'28'0'0,"0"0"0,3 2 0,2 2 0,7 2 0,3 2 0,-1 3 0,-1 1 0,-9-1 0,-3 0 0,-4 1 0,-4-1 0,-6-1 0,-5 4 0,-8-7 0,0 4 0,-2-4 0,-6 1 0,1-1 0,-9 2 0,4-1 0,-12 3 0,7-4 0,-5 2 0,-18 10 0,2 1 0,14-9 0,-2 2 0,-15 10 0,2 0 0,-2 3 0,12-8 0,2-1 0,7-3 0,18-12 0,-2-2 0</inkml:trace>
  <inkml:trace contextRef="#ctx0" brushRef="#br0" timeOffset="13942">3541 14098 24575,'32'0'0,"-1"0"0,6 0 0,-6 0 0,7 0 0,-4 0 0,-6 0 0,-1 0 0,21 0 0,2 0 0,-13 0 0,0 0 0,8 0 0,1 0 0,-9 0 0,-1 0 0,4 0 0,0 0 0,-4 0 0,-1 0 0,-8 0 0,-2 0 0,22 0 0,-13 0 0,-7 0 0,8 0 0,0 0 0,-7 0 0,3 0 0,-2 0 0,-1 0 0,2 0 0,0 0 0,12 0 0,-2 0 0,-14 0 0,2 0 0,13 0 0,6 0 0,-5 0 0,-13 0 0,-2 0 0,15 0 0,2 0 0,-7 0 0,-1 0 0,-8 0 0,1 0 0,12 0 0,2 0 0,-2 0 0,-2 0 0,-10 0 0,1 0-698,10 0 0,2 0 698,-11 0 0,2 0 0,10 0 0,6 0 0,-4 0 0,-4 0 0,0 0 0,4 0 0,4 0 0,0 0 0,-4 0 0,0 0 0,-2 0 0,2 0 0,1 0 0,-1 0 0,3 0 0,-2 0 0,-6 0 0,-1 0 0,-2 0 0,9 0 0,0 0 0,-8 0 0,2 0 0,0 0 0,3 0 0,1 0 0,-3 0 0,6 0 0,0 0 0,-6 0 0,2 0 0,2 0 0,-4 0 0,1 0 0,1 0 0,1 0 0,0 0 0,0 0 0,0 0 0,1 0 0,0 0 0,0 0 0,0 0 0,0 0 0,1 0 0,0 0 0,-1 0 0,-3 0 0,-1 0 0,-3 0 0,0 0 0,-3 0 0,0 0 0,3 0 0,0-1 0,4 0 0,0 0 0,-5 0 0,10 1 0,-1-1 0,-10 0 0,4 1 0,-1-1 0,-4 0 0,6-1 0,-2 0 0,7 2 0,2-1 0,-4-2 0,1 0 0,-2 3 0,4 0 0,1-2 0,4 0 0,-5 0 0,-6 2 0,-2-1 0,2 0 0,3 0 0,-7 0 0,9 1 0,-13-1 0,5-2 0,0 1 0,-4 0 0,-1-1 0,1 1 0,3-2 0,1 0 0,-2 1-496,8-3 0,-4 2 496,-12 2 0,-1 0 0,0-3 0,0 1 0,0 1 0,2 1 0,11-3 0,0 0 0,-11 1 0,-2 0 0,4 1 0,0-1 1133,16 0-1133,-5-2 0,-6 3 0,3-1 0,-6-1 0,1 0 0,10-1 0,-2 2 0,-15 0 0,-4 1 0,12 1 0,-14 2 0,1-2 1054,5 1-1054,-8-1 201,-2 2-201,-6 0 0,2 0 0,-3 0 0,3 0 0,0 0 0,7 0 0,-5 0 0,8 0 0,-14 0 0,2 0 0,-6 0 0,-5 0 0,-34 10 0,23-8 0,-25 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9:04:37.1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10988 14409 21519,'-44'-21'0,"0"0"0,19 9 0,3 1 0,-21-8 0</inkml:trace>
  <inkml:trace contextRef="#ctx0" brushRef="#br0" timeOffset="3120">9534 12552 24575,'5'4'0,"2"0"0,-2 4 0,6 0 0,1 1 0,0-4 0,-4 3 0,8-7 0,-9 6 0,15 1 0,-13-3 0,5 9 0,-3-12 0,2 17 0,-1-12 0,-1 10 0,-2-5 0,0 0 0,14 29 0,-8-14 0,9 16 0,-5-14 0,-1 1 0,2 3 0,3 4 0,0 1 0,3 3-590,-2-4 1,0 0 589,1-2 0,-6 0 0,-3 2 0,1 3 0,2-5 0,-2-2-32,-13-3 32,18 6 0,-20-5 0,5 3 0,0 8 0,-6-5 0,3 2 0,-1 3 0,-2-9 0,-2 2 0,-3 2 0,-1 4 0,0-3 0,0 2 0,0-3-321,-2 3 1,-1-4 320,-5 6 0,4-8 568,0-9 1,-2 1-569,-1 4 0,-1 1 0,-3 7 0,0-2 0,4-11 0,0-1 16,-2 2 1,2-4-17,1-8 0,2 4 0,2-10 682,3 4-682,-12 5 0,-11 17 0,5-9 0,-9 11 0,17-23 0,-1 2 0,4-6 0,3-1 0,-1 3 0,-3 2 0,6 2 0,-8-2 0,12-1 0,-9-6 0,11 1 0,-4-10 0,4 6 0,0-7 0</inkml:trace>
  <inkml:trace contextRef="#ctx0" brushRef="#br0" timeOffset="3766">9714 14334 24575,'-5'2'0,"1"14"0,-10 20 0,8-6 0,-2 3 0,5-17 0,2 3 0,-3-6 0,8 2 0,1-3 0,7 3 0,-2-5 0,-2 4 0,2-13 0,-8 6 0,15-6 0,-3 2 0,6-7 0,-8-1 0,-5 0 0,-7 1 0</inkml:trace>
  <inkml:trace contextRef="#ctx0" brushRef="#br0" timeOffset="4841">9464 12692 24575,'0'-15'0,"-3"6"0,2-1 0,-6 9 0,6-6 0,-6 2 0,1-6 0,1 2 0,-3-2 0,7 3 0,-6 0 0,6 0 0,-6 0 0,6 0 0,-2-4 0,6 0 0,5-3 0,1 6 0,12 2 0,7 11 0,-6 0 0,7 1 0,-17-2 0,4-3 0,-7 0 0,-3 0 0</inkml:trace>
  <inkml:trace contextRef="#ctx0" brushRef="#br0" timeOffset="20155">14597 16863 24575,'8'-8'0,"-4"0"0,20-15 0,-2-17 0,6 7 0,-11 2 0,0-7 0,-4 6 0,-1-4 0,0 3 0,4-4 0,-5 5 0,-1-1 0,2-9 0,-2 24 0,-9 17 0,3 24 0,-4 21 0,0-14 0,0 2-1050,-1 8 1,2 1 1049,3 0 0,1 2 0,-3 4 0,-1 1 0,4-2 0,-1-2 0,-3-2 0,-2-2 0,1-10 0,0-3 0,0 14 0,5-20 0,-1-13 0,2-8 0,-3-1 0,-3-6 0</inkml:trace>
  <inkml:trace contextRef="#ctx0" brushRef="#br0" timeOffset="23479">13135 13865 24575,'-1'-3'0,"8"-8"0,2 2 0,2-5 0,5 3 0,-9 2 0,10-2 0,-9 3 0,0 0 0,0 0 0,-3 0 0,13-8 0,-10-1 0,11 0 0,-15-1 0,4 9 0,-7-2 0,2-1 0,2 0 0,-4-3 0,8-1 0,-8 1 0,4-4 0,-5 3 0,0-7 0,-4 10 0,0-3 0,-1 8 0,-5 4 0,8-3 0,-12 6 0,9-3 0,-3 1 0,-2 2 0,4-3 0,-5 4 0,3 4 0,-1 3 0,4 2 0,1 6 0,4-6 0,0 9 0,0-5 0,4 19 0,-3-14 0,13 14 0,3 0 0,-4-1-300,6-1 1,1 0 299,0 2 0,1-8 0,2 0 0,11 10-544,-8-9 1,2-1 543,10 2 0,-17-11 0,-2 1 0,13 7 0,-5 0 0,-5-1 0,-6-3 0,-5-1 0,-2-3 566,-8-3-566,4 3 1120,-5-6-1120,-13 5 0,3-4 0,-13 0 0,-6-1 0,-17-1-1014,6-1 1,-2-2 1013,4-4 0,0-2 0,0 2 0,0-2-459,3-2 1,1-2 458,6 1 0,1-1 0,-19-12 0,23 5 0,11 4 0,13 5 0,2 3 0</inkml:trace>
  <inkml:trace contextRef="#ctx0" brushRef="#br0" timeOffset="25839">15481 16612 24575,'-8'0'0,"-1"0"0,5 4 0,33 8 0,-8-5 0,22 4 0,-24-11 0,-7-7 0,-3 2 0,0-6 0,-5-1 0,4 0 0,-7-3 0,4-1 0,-5 1 0,-5-1 0,-2 3 0,-7 1 0,-7 6 0,-8-10 0,-7 13 0,6-3 0,0 1 0,-13 16 0,-5-3 0,28 11 0,8-9 0,8 1 0,0-6 0,4-2 0</inkml:trace>
  <inkml:trace contextRef="#ctx0" brushRef="#br0" timeOffset="26394">15718 16567 24575,'0'9'0,"10"5"0,-2 4 0,8 2 0,-2 7 0,-1-4 0,-1 0 0,-1-1 0,-1 2 0,-2 3 0,7-2 0,-1 0 0,-4 4 0,7-4 0,-4 2 0,-12-7 0,6 9 0,-7-9 0,-4-5 0,-8 7 0,-1-18 0,-15 22 0,-1-23 0,-4 6 0,-3 1-612,8-8 0,0-2 612,-12 5 0,1-2 0,11-7 0,3-1 0,-9-1 0,15-12 0,17 13 0,6-2 0</inkml:trace>
  <inkml:trace contextRef="#ctx0" brushRef="#br0" timeOffset="27059">16120 16518 24575,'3'-5'0,"-2"-2"0,6 6 0,-6-6 0,10 6 0,-6-2 0,25 15 0,-20 4 0,8 10 0,1 4 0,-7 17-650,-3-12 0,-1 0 650,-2-7 0,-4-1 0,-5 1 0,-2-1 0,1-2 0,-1 0-153,-6 7 0,0-1 153,1-1 0,-1 8 0,37-27 0,2-7 0,5-3 0,1-1 0,2-2 0,10 2 0,1-2 0,-1-7 0,-5 1 0,2 6 0,6-6 0</inkml:trace>
  <inkml:trace contextRef="#ctx0" brushRef="#br0" timeOffset="27473">17341 16881 24575,'0'-4'0,"0"0"0</inkml:trace>
  <inkml:trace contextRef="#ctx0" brushRef="#br0" timeOffset="32143">19038 16677 24575,'15'-4'0,"-3"3"0,-4-11 0,2 6 0,-8-6 0,12 7 0,-12-11 0,11 8 0,-3-16 0,4 9 0,-1-10 0,3 5 0,-2-8 0,0 9 0,-6-1 0,-4 14 0,-4 20 0,-8 13 0,6 22 0,-1-22 0,-1 1-1572,0 1 1,0-1 1571,3 0 0,0-1 0,-7 21-241,8-6 241,0-6 0,6 12 0,2-17 0,0 5 0,3-15 0,-10-9 0,4 0 0,1-3 0,-4-4 0,5-1 0</inkml:trace>
  <inkml:trace contextRef="#ctx0" brushRef="#br0" timeOffset="33298">19681 16651 24575,'-8'-5'0,"0"2"0,-4-1 0,3 3 0,-3 1 0,4 5 0,4 3 0,-3-4 0,6 3 0,-3-2 0,1 3 0,2 0 0,-3 0 0,0 0 0,4 0 0,-9 4 0,5 3 0,-2 2 0,3-2 0,3-3 0,0 3 0,0 11 0,3-6 0,-2 8 0,10-15 0,-10 0 0,11 3 0,-8-7 0,2 2 0,4-7 0,0 7 0,4-3 0,2 1 0,7 1 0,-1-4 0,5-1 0,-8-1 0,-7-4 0,-1-3 0,1-3 0,-3-9 0,-1 4 0,-3-7 0,0-1 0,-4-5 0,-5-4 0,-2 9 0,-15 1 0,10 13 0,-9-2 0,8 7 0,-4 5 0,-17 20 0,17-3 0,1 1 0,-15 10 0,12 0 0</inkml:trace>
  <inkml:trace contextRef="#ctx0" brushRef="#br0" timeOffset="34269">20272 16805 24575,'12'4'0,"3"1"0,-7 3 0,10 7 0,-5-4 0,7 9 0,-10-9 0,9 9 0,-17-11 0,8 9 0,-10-6 0,0 0 0,0-1 0,-4-3 0,0 0 0,-4 0 0,-4-3 0,-3-14 0,-4-4 0,0-15 0,-3 0 0,6-1 0,4-2 0,1 2 0,10 9 0,3-3 0,0 14 0,11-5 0,-7 6 0,6-4 0,-4-1 0,18-9 0,-13 5 0,11-6 0,-18 8 0,-3-12 0,-3 6 0,-17-6 0,6 10 0,-15 9 0,5 3 0,-2 5 0,-8 12 0,14-6 0,2 13 0,15-1 0,0 11 0,0-12 0,0 2 0</inkml:trace>
  <inkml:trace contextRef="#ctx0" brushRef="#br0" timeOffset="35316">22557 16844 24575,'-16'0'0,"3"-3"0,27 2 0,-8-3 0,0 4 0</inkml:trace>
  <inkml:trace contextRef="#ctx0" brushRef="#br0" timeOffset="39580">24553 16548 24575,'-1'-4'0,"9"0"0,2-1 0,11-8 0,-12 7 0,13-16 0,-9 11 0,4-5 0,10-8 0,-14 9 0,12-13 0,-15 12 0,-1 4 0,-3 1 0,1-4 0,-6 5 0,3-5 0,-4 3 0,0 20 0,0 8 0,0 20 0,0 7 0,4-4 0,3 1 0,-2-14 0,0-1-262,2 16 0,-1-2 262,1-3 0,-7 4 0,0-10 0,0 5 0,0 1 0,-3-15 0,2 6 0,-6-21 524,6 5-524,-6-11 0,6 8 0,-6-7 0,-1 7 0,-4-7 0,3 7 0,-1-7 0,5 2 0,8-3 0,8-6 0,2 4 0,8-4 0,-9 6 0,3 0 0,19-6 0,-17 4 0,16-4 0,-10 1 0,-8 0 0,3 0 0,-15 1 0</inkml:trace>
  <inkml:trace contextRef="#ctx0" brushRef="#br0" timeOffset="41265">27325 16603 24575,'-8'0'0</inkml:trace>
  <inkml:trace contextRef="#ctx0" brushRef="#br0" timeOffset="42935">28106 16372 24575,'-12'0'0,"4"3"0,0 5 0,7 4 0,-4 0 0,1-4 0,0 12 0,-1-12 0,2 16 0,-1-16 0,3 4 0,-2 24 0,17-2 0,-6 10 0,7-15 0,4-10 0,-1 3 0,7-2 0,-2 0 0,12 2 0,-15-14 0,18 17 0,-22-18 0,2 4 0,-6-3 0,0-7 0,3 7 0,-2-7 0,6 4 0,3-10 0,-5 4 0,2-7 0,14 1 0,-10 1 0,13-5 0,-15 10 0,2-14 0,-5 12 0,15-23 0,-12 15 0,-2-9 0,5 5 0,-21 6 0,19-8 0,-16 1 0,9-3 0,-10-6 0,11-19 0,-11 16 0,0-2 0,2-1 0,-1 0 0,-2 0 0,-1 1 0,-3-12 0,0 11 0,-4-1 0,-7 13 0,-3-2 0,-1 6 0,4-1 0,7 7 0,-4-3 0,7 4 0,-7-3 0,7-1 0,-7 0 0,7 0 0,-9 3 0,-2-5 0,-4 2 0,-9-2 0,7 4 0,-15 1 0,6 3 0,-2-3 0,4 8 0,10-4 0,-6 5 0,4 0 0,-24 11 0,11 4 0,-1 1 0,-3 0 0,-1 0 0,5 1 0,-1 2 0,3 0 0,-7 6 0,5 1 0,4 1 0,5 2 0,5-1 0,5 1 0,5 20 0,6-7 0,11-4 0,-8-16 0,8-7 0</inkml:trace>
  <inkml:trace contextRef="#ctx0" brushRef="#br1" timeOffset="76842">26701 14754 24575,'-8'0'0,"0"0"0,0 0 0,0 0 0,3 4 0,-2-3 0,6 6 0,-6-6 0,6 6 0,-6-6 0,6 6 0,-3-3 0,1 1 0,2 2 0,-6-6 0,6 6 0,-7 1 0,7 1 0,-4 2 0,1-7 0,3 7 0,-2-6 0,3 7 0,0-1 0,-4-6 0,3 6 0,-2-7 0,3 4 0,-4 0 0,3 0 0,-2 0 0,3 0 0,0 0 0,0 4 0,0-3 0,0 2 0,0-3 0,0 0 0,0 0 0,0 0 0,0 0 0,0 0 0,0 0 0,0 1 0,0-1 0,0 0 0,0 0 0,0 0 0,0 0 0,0 0 0,3 0 0,-2 0 0,3 0 0,-1-3 0,-2 2 0,3-3 0,-1 1 0,-2 2 0,7-3 0,-8 4 0,8 0 0,-7 1 0,6-5 0,-6 6 0,6-4 0,-2 12 0,4-8 0,0 5 0,-5-7 0,3-4 0,-2 3 0,-1-2 0,3-1 0,-6 3 0,6-2 0,-6 3 0,6-3 0,-6 2 0,7-6 0,-8 9 0,8-8 0,-8 8 0,8-9 0,-4 6 0,4-6 0,0 3 0,0-4 0,0-4 0,0 0 0,1-4 0,-5 0 0,3-1 0,-6 1 0,6 4 0,-6-3 0,6 2 0,-6-3 0,7-3 0,-7-1 0,8 0 0,-8 0 0,6 8 0,-6-7 0,2 3 0,1-8 0,-3 4 0,2 0 0,1 4 0,-3 0 0,6 0 0,-6 0 0,2 0 0,-3-7 0,5 2 0,-4-3 0,4-5 0,-5 10 0,0-7 0,0-4 0,0 7 0,0-7 0,0 7 0,0-1 0,0 3 0,0-11 0,-4 11 0,3-5 0,-2 6 0,-1 4 0,3-3 0,-2 2 0,-2-6 0,4 3 0,-7 0 0,7 1 0,-6 3 0,6 0 0,-6 3 0,6-2 0,-7 3 0,8-5 0,-8 5 0,4-3 0,-4 6 0,0-6 0,-4 6 0,7-6 0,-9 6 0,8-3 0,-5 4 0,-1 4 0,4-3 0,-20 23 0,15-19 0,-7 15 0,16-20 0</inkml:trace>
  <inkml:trace contextRef="#ctx0" brushRef="#br1" timeOffset="145344">16310 1410 24575,'0'-8'0,"0"0"0,0-3 0,11-9 0,-8-4 0,12-14 0,-6 2 0,-3-7 0,2 19 0,-2-1 0,-4-18 0,4 0 0,-6-4 0,7 15 0,-6-4 0,6 15 0,-4 5 0,-2 1 0,6 2 0,-1-1 0,2 5 0,4 1 0,8 12 0,-6 5 0,5 5 0,3 11 0,-14-10 0,19 26 0,-24-9 0,8 9 0,-11 7 0,0-21 0,0 4 0,0-20 0,0-3 0,4 4 0,-3-3 0,2 2 0,-3-2 0,0-1 0,0 3 0,0 1 0,0 1 0,0-2 0,0-3 0,4 0 0,-3 4 0,3 0 0,-4 0 0,0-1 0,3-6 0,2-2 0,-1-3 0,0 0 0</inkml:trace>
  <inkml:trace contextRef="#ctx0" brushRef="#br1" timeOffset="146301">16329 1181 24575,'11'0'0,"2"0"0,-1 0 0,0 0 0,6 0 0,-4 0 0,5 0 0,-8 3 0,-3-2 0,-3 3 0,-2-4 0</inkml:trace>
  <inkml:trace contextRef="#ctx0" brushRef="#br1" timeOffset="149874">17706 968 24575,'0'22'0,"0"26"0,0-23 0,0 1 0,0 3 0,0-3 0,0-5 0,0-9 0,0 3 0,0 4 0,3 6 0,-2-4 0,3-17 0,-13-49 0,0 3 0,4 13 0,-1 0 0,-5-12 0,10 17 0,-4-4 0,1 0 0,3-4 0,-4-8 0,5 22 0,4 9 0,0-2 0,4 3 0,4 3 0,1 5 0,-1 1 0,3 16 0,-6-13 0,2 13 0,-3-5 0,-3 4 0,-2 14 0,-3-12 0,-9 23 0,0-20 0,-6 13 0,7-18 0,12-9 0,24-3 0,-1-4 0,4 4 0,2 1 0,15 7 0,-20 3 0,-1 2 0,2 8 0,-15 4 0,-14-13 0,0-5 0,-14 4 0,10-2 0,-18-2 0,-5 0 0,3 10 0,-13-13 0,-4-4 0,3-2 0,-8-4 0,31-7 0,11 9 0</inkml:trace>
  <inkml:trace contextRef="#ctx0" brushRef="#br1" timeOffset="154163">19612 1296 24575,'0'-11'0,"3"2"0,-2-5 0,6 1 0,-2-2 0,-1 2 0,0 2 0,0 3 0,-3-4 0,2 4 0,1-4 0,-3 1 0,6 2 0,-6-2 0,6-1 0,-2-4 0,4 3 0,-4-2 0,2 0 0,-6 5 0,6-2 0,-6 2 0,6 4 0,-2-5 0,3 7 0,-4-4 0,4 8 0,-4 3 0,17 20 0,-9-4 0,6 11 0,-3-7 0,-12 1 0,20 9 0,-21-4 0,16 9 0,-12-7 0,2 6 0,1-3 0,-8-12 0,4 0 0,-5-14 0,0-7 0,0 2 0,0-7 0</inkml:trace>
  <inkml:trace contextRef="#ctx0" brushRef="#br1" timeOffset="154662">19633 1237 24575,'8'0'0,"0"0"0,3 0 0,-2 0 0,23 9 0,-15-7 0,13 7 0,-22-9 0,-4 0 0</inkml:trace>
  <inkml:trace contextRef="#ctx0" brushRef="#br1" timeOffset="159187">20076 1466 24575,'0'-11'0,"7"-5"0,-2 0 0,10-1 0,-9 6 0,7 0 0,-11 3 0,18-7 0,-10 4 0,4-4 0,0 3 0,-9 7 0,3-6 0,-1 7 0,-3-4 0,1 0 0,2 3 0,-2-2 0,3 6 0,-4-6 0,3 6 0,-2-2 0,3-1 0,-4 0 0,3-1 0,-6 8 0,7 3 0,2 21 0,0-7 0,4 2 0,-9 2 0,-1-18 0,-1 12 0,-2-10 0,6-4 0,-6 3 0,3-2 0,-4 3 0,0-4 0,0 0 0</inkml:trace>
  <inkml:trace contextRef="#ctx0" brushRef="#br1" timeOffset="161195">20618 1470 24575,'-4'-2'0,"0"0"0,4-16 0,0 8 0,0-5 0,0 4 0,0-1 0,0-10 0,0-1 0,0-5 0,-6-20 0,4 9 0,-4 15 0,-1-1 0,6-15 0,-6 10 0,3 1 0,3 2 0,-4 10 0,5-11 0,0 14 0,0-4 0,0 6 0,14-2 0,-4-1 0,9 5 0,8 10 0,-8 17 0,4-2 0,-2 20 0,-13-13 0,4 3 0,-8-10 0,-7 3 0,-11-4 0,-3 5 0,-8-1 0,2-8 0,11 4 0,5-6 0,31-3 0,-2-2 0,17-3 0,-3 7 0,-8-1 0,1 5 0,-17 1 0,-5-3 0,-7 26 0,-7-17 0,-13 26 0,1-28 0,-10 2 0,-2-3 0,1-6 0,2 1 0,0-2 0,5-8 0,5 0 0,10-7 0,5 5 0,3-4 0</inkml:trace>
  <inkml:trace contextRef="#ctx0" brushRef="#br1" timeOffset="163000">18895 775 24575,'-5'6'0,"2"0"0,3 9 0,0-3 0,0 4 0,0-1 0,0 6 0,0 2 0,-4 23 0,0 5 0,3-23 0,0 1 0,-1 6 0,-1 4 0,1-2 0,1 5 0,2-4-584,-1-7 1,0-1 583,-1 6 0,2 2 0,1-4 0,1 2 0,0-3 0,-2-3 0,0 2-102,1 7 1,0 8-1,1 1 1,-2-3 101,0-5 0,-2-2 0,1 1 0,0 6 0,0 2 0,0 1 0,0-1 0,0 3 0,0-2 0,0-8 0,0-4 0,0-1 0,1 10 0,-1 5 0,-1-5 0,-2-3 0,-1-3 0,3-1 0,0 0-469,-3 2 1,0-2 468,4-7 0,0-3 0,0 8 1085,0-6-1085,-4 1 0,-2 8 0,1-2 0,3 8 0,0 0 0,-3-3 0,-1 2 0,1-3 0,4 3 0,2-2 0,-2 0 0,2 1-998,6 3 0,-1 1 998,-4 0 0,0 1 0,4-7 0,3 2 0,-3-5 0,-5-5 0,0-3-72,3 10 1,0 0 71,-4-8 0,0-3 883,0 17-883,3-15 0,0 0 0,-2-5 0,0-1 0,5 4 0,1 0 2510,-6 13-2510,6-10 0,-7-21 0,0-7 0</inkml:trace>
  <inkml:trace contextRef="#ctx0" brushRef="#br1" timeOffset="165042">17093 751 24575,'0'2'0,"0"14"0,4 9 0,-2 16 0,2-9 0,-1 3 0,-1 10 0,0-1 0,-2-7 0,0-1 0,1 3 0,1-1 0,-1 2 0,1 0 0,0-2-358,-2 0 1,0-2 0,0-1 357,-1 12 0,2-2 0,2-5 0,1 0 0,-3-1 0,0 1 0,3 7 0,-1-3 0,-3 4 0,0-3 0,0 1 0,0 2-141,1-4 0,-2 3 141,-3-8 0,0 1 0,3 9 0,0 0-627,-3-8 1,0-3 626,3-4 0,2-2 0,-1 16 0,-4-17 0,0 0 0,4-4 0,-1-1 0,-3 2 0,0-1 0,4 13 0,0 2-758,0 7 758,-4-21 0,0 0 0,2 15 946,-6-3-946,8-17 0,0 4 0,0-4 266,-8 25-266,6-2 0,-2-18 0,1 0 0,3 15 0,0-2 0,-6 1 0,4-4 0,-4 4 0,6-8 1284,0 9-1284,0-4 434,0-11 1,0-1-435,-5 14 0,4 1 0,-7-15 0,7-12 0,-3-7 0,4 3 0,0 7 0,0 0 0,0 3 0,0-5 0,0 9 0,0-10 0,0 9 0,5-12 0,-4 3 0,3-2 0,-4-6 0,0-3 0</inkml:trace>
  <inkml:trace contextRef="#ctx0" brushRef="#br1" timeOffset="167976">15947 1498 24575,'8'0'0,"0"0"0,0 0 0,3 0 0,-5 3 0,7-2 0,-7 3 0,5-4 0,6 0 0,6 0 0,8 0 0,-7 0 0,1 0 0,-4 0 0,7 0 0,0 0 0,-8 0 0,-4 0 0,-5 0 0,-2 0 0,3 0 0,3 0 0,-5 0 0,5 0 0,-7 0 0,3 0 0,1 0 0,3 0 0,14 0 0,-5 0 0,6 0 0,-9 0 0,-5 0 0,-4 0 0,9 0 0,1 0 0,-1 0 0,1 0 0,-10 0 0,12-4 0,-3-1 0,6 0 0,1 1 0,-7 4 0,-1 0 0,-9 0 0,-3 0 0,3 0 0,2 0 0,-1 0 0,2 0 0,-5 0 0,25 0 0,-11 0 0,27 0 0,-20-7 0,6 6 0,-3-8 0,1 0 0,6 7 0,5-6 0,0 0 0,-10 7 0,-11-1 0,2-1 0,5 0 0,-1 0 0,7 1 0,-6-1 0,-1 0 0,-2 3 0,-5 0 0,17 0 0,-14 0 0,21 0 0,-11 0 0,6 0 0,-6 0 0,5 0 0,8 0 0,-10 0 0,-9 0 0,0 0 0,2 0 0,9-6 0,-12 4 0,-6-4 0,4 6 0,10 0 0,-11 0 0,15 0 0,-24 0 0,4 0 0,1 0 0,16 0 0,-11 0 0,9 0 0,-20 0 0,-1 4 0,11-3 0,-11 7 0,10-7 0,-13 3 0,0-4 0,0 0 0,-4 4 0,17-4 0,-13 4 0,19-4 0,-14 0 0,3 0 0,-1 0 0,7 5 0,-11-4 0,10 8 0,-13-8 0,10 4 0,-5-5 0,12 6 0,-7-4 0,1 4 0,11-6 0,6 2 0,2 2 0,-18 0 0,1 0 0,23 0 0,-3 0 0,-15 3 0,0-7 0,3 7 0,-15-5 0,15 5 0,16-7 0,-20 5 0,6-4 0,1-1 0,-2 5 0,-1-5 0,8-1 0,-5 2 0,-11 2 0,0 0 0,10-2 0,5-2 0,0 3 0,3 4 0,0 2 0,-1-1 0,5-5 0,1 0 0,-5 2 0,3 2 0,-4-1 0,1-5 0,-6 0 0,6 0 0,-13 3 0,0 0 0,5-1 0,-8 0 0,2 2 0,4 0 0,1-1 0,-4-2 0,0 0 0,1 3 0,-3 0 0,2-4 0,11 0 0,-5 7 0,-1-6 0,2 0-626,-9 3 0,0 0 626,9-4 0,6 0 0,1 2 0,5 1 0,-7-1 0,-10-1 0,0 0 0,13 1 0,7 1 0,-9-1 0,3-2 0,-15 0 0,1 0 0,13 0 0,-4 0 0,-18 0 0,-5 0 0,-7 0 0,-3 0 0,-3 0 0,-2 0 0</inkml:trace>
  <inkml:trace contextRef="#ctx0" brushRef="#br1" timeOffset="170300">16232 1970 24575,'5'3'0,"2"-2"0,1 3 0,0-4 0,7-5 0,-6 4 0,3-10 0,9-1 0,-5-1 0,9-3 0,-10 6 0,1 0 0,-4 4 0,7-13 0,2 0 0,-6-3 0,10-2 0,-18 7 0,7 3 0,-9-1 0,-1 7 0,-4 7 0,0 8 0,-5 13 0,4 1 0,-4 14 0,-1-10 0,4 10 0,-4 1 0,6-5 0,0-4 0,0-9 0,0-10 0,0 0 0,4 3 0,-2-5 0,2 0 0</inkml:trace>
  <inkml:trace contextRef="#ctx0" brushRef="#br1" timeOffset="171230">16166 2437 24575,'3'8'0,"2"-4"0,6 0 0,5-4 0,7-8 0,-4-1 0,2-11 0,1-3 0,5-13 0,-9 16 0,-1 2 0,-5 4 0,-16 61 0,-9-4 0,9-5 0,0 1 0,1-4 0,0-2 0,3 12 0,0 1 0,0-30 0,0-8 0,0-5 0</inkml:trace>
  <inkml:trace contextRef="#ctx0" brushRef="#br1" timeOffset="172279">16141 3015 24575,'0'8'0,"4"7"0,0-2 0,22 19 0,-12-13 0,17 9 0,-14-15 0,7-5 0,16-3 0,-8-5 0,10 0 0,-14 0 0,-5-5 0,-5 4 0,6-30 0,-16 11 0,-7-18 0,-6-2 0,-11-1 0,3 8 0,-5 4 0,-20 7 0,16 11 0,-11 7 0,11 13 0,5-2 0,-4 8 0,1 11 0,4-4 0,4 1 0,5-11 0</inkml:trace>
  <inkml:trace contextRef="#ctx0" brushRef="#br1" timeOffset="173498">16026 3498 24575,'4'11'0,"0"-2"0,15 9 0,2-12 0,3 3 0,-1-9 0,-11-4 0,3 3 0,24-30 0,-14 3 0,1-2 0,1 3 0,-2 0 0,-3-4 0,-5 3 0,-8 7 0,-12 19 0,-8 40 0,0-4 0,5-6 0,1 0 0,1 6 0,4-17 0,0 4 0,-9 2 0,4-3 0,-9 4 0,9-8 0,-3-5 0,11-3 0,-2-4 0,18 4 0,-5-7 0,9 2 0,-4-3 0,-3 0 0,0 0 0,-8 0 0,-4 0 0</inkml:trace>
  <inkml:trace contextRef="#ctx0" brushRef="#br1" timeOffset="175090">17748 1875 24575,'3'4'0,"2"3"0,6-6 0,-2 3 0,2-4 0,7-14 0,-8 11 0,11-30 0,-16 25 0,16-18 0,-18 17 0,18-15 0,-15 9 0,4-8 0,-6 22 0,-4 3 0,-4 12 0,3 4 0,-15 7 0,2 23 0,0-12 0,7-10 0,3 1 0,4 10 0,0-7 0,0-5 0,3-10 0,-2-3 0,3-3 0,-4-2 0</inkml:trace>
  <inkml:trace contextRef="#ctx0" brushRef="#br1" timeOffset="176091">17609 2367 24575,'-3'8'0,"2"0"0,-3 0 0,4 4 0,10 20 0,-8-12 0,9 5 0,1-1 0,-5-8 0,8 9 0,1-17 0,8-3 0,1-2 0,13-13 0,-12-4 0,-7-3 0,2 0 0,-19 6 0,9-8 0,-11 5 0,4-20 0,-30-2 0,9 1 0,-2 15 0,-3 4 0,-9 2 0,7 7 0,-12 19 0,25 0 0,-15 23 0,24-24 0,-8 5 0</inkml:trace>
  <inkml:trace contextRef="#ctx0" brushRef="#br1" timeOffset="178298">17464 3236 24575,'4'-4'0,"3"-3"0,2 6 0,6-13 0,2 0 0,-1-12 0,-3-2 0,-3 9 0,-9-8 0,12 3 0,-6-1 0,3 0 0,-5 10 0,-2 3 0,-2-3 0,3 6 0,-4 39 0,6-5 0,-5 6 0,0 0 0,5 1 0,-6-6 0,0-12 0,0-1 0,0 3 0,-3 0 0,-2-4 0,1 0 0,-7-8 0,9 3 0,-1-2 0,10-1 0,9 4 0,-3-4 0,-1 4 0,-2-3 0,-8-2 0,5-3 0</inkml:trace>
  <inkml:trace contextRef="#ctx0" brushRef="#br1" timeOffset="179382">17415 3637 24575,'-2'19'0,"-1"-2"0,10-1 0,4 0 0,7 0 0,13-2 0,-11-2 0,5-9 0,0-22 0,-8 7 0,3-15 0,-12 1 0,-7-7 0,-1 4 0,-17-8 0,-17 10 0,8 5 0,-14 6 0,0 40 0,13-6 0,6 1 0,5 0 0,10-7 0,3-5 0</inkml:trace>
  <inkml:trace contextRef="#ctx0" brushRef="#br1" timeOffset="181751">19863 2066 24575,'-4'4'0,"3"3"0,-6-6 0,6 7 0,1-4 0,5 0 0,-1 4 0,6-7 0,5 2 0,2-3 0,5 0 0,-10 0 0,4-3 0,-7 2 0,10-13 0,-1-4 0,6-6 0,-7-4 0,-6 13 0,-8-4 0,-3 11 0,0-4 0,0 15 0,-4 5 0,-1 9 0,-1 8 0,-2-8 0,3 17 0,-1-15 0,1 16 0,5-18 0,0 5 0,0-6 0,0 6 0,5 13 0,-4-12 0,4 2 0,-5-21 0</inkml:trace>
  <inkml:trace contextRef="#ctx0" brushRef="#br1" timeOffset="182740">19770 2661 24575,'14'46'0,"1"-5"0,-3-13 0,4-6 0,5-6 0,14-12 0,-4 6 0,1-25 0,-17-4 0,-3 0 0,-1-6 0,-7 13 0,0-4 0,-8-4 0,-6 1 0,-1-1 0,-28-2 0,13 23 0,-17 13 0,25 2 0,6 6 0</inkml:trace>
  <inkml:trace contextRef="#ctx0" brushRef="#br1" timeOffset="183850">19783 3054 24575,'-5'4'0,"-2"0"0,11 26 0,-6 0 0,11 0 0,5 2 0,-2-7 0,1-1 0,14 17 0,1-15 0,-19-18 0,6 0 0,-6-4 0,3 0 0,-1-4 0,-2 0 0,2-4 0,3-6 0,-8-7 0,4 1 0,-6-9 0,-2 11 0,2-14 0,-4-8 0,0 10 0,-4-8 0,-9 12 0,-11 18 0,-5 7 0,-17 12 0,14-2 0,2 5 0,11 11 0,6-1 0,0-7 0,7 4 0</inkml:trace>
  <inkml:trace contextRef="#ctx0" brushRef="#br1" timeOffset="185095">19693 3538 24575,'-8'4'0,"4"10"0,5 0 0,0 14 0,13 5 0,-2 1 0,9 2 0,-2-12 0,-4-10 0,-4-5 0,-2-4 0,3 5 0,-3-5 0,4 3 0,-1-1 0,0-2 0,13-1 0,-3-4 0,4-4 0,-13-4 0,-3-4 0,-5 3 0,-1-20 0,3 17 0,-9-27 0,-6 16 0,-2 2 0,-6-1 0,-22 1 0,15 6 0,-20-5 0,27 16 0,-16 36 0,23-24 0,-16 23 0</inkml:trace>
  <inkml:trace contextRef="#ctx0" brushRef="#br1" timeOffset="190961">16007 2217 24575,'12'8'0,"0"3"0,1-5 0,-1 1 0,-4-7 0,3 0 0,5 4 0,10-4 0,-8 4 0,17-4 0,-20 0 0,8 0 0,-12-4 0,-3 4 0,0-4 0,0 4 0,10 0 0,3 0 0,19 0 0,-13 0 0,3 0 0,-15 0 0,8 0 0,-8 0 0,10 0 0,-16 0 0,3 0 0,-1 0 0,1 0 0,3 0 0,1 0 0,-4 0 0,3 0 0,11 0 0,-4 0 0,9 0 0,-6 0 0,-12 0 0,21 0 0,-22 4 0,21-4 0,-13 4 0,9-4 0,-10 0 0,16 0 0,-16 0 0,18 0 0,-16 0 0,2 0 0,-11 0 0,7 0 0,-3 0 0,8-4 0,6 4 0,11-4 0,-14 0 0,7 3 0,-25-2 0,12-1 0,-7 3 0,15-2 0,-12 3 0,4 0 0,-2 0 0,25-4 0,-18 3 0,16-2 0,-26 3 0,13 0 0,-13 0 0,12 0 0,-9 0 0,-1 0 0,8 0 0,-12 0 0,15-5 0,-14 4 0,11-4 0,-11 5 0,7 0 0,0 0 0,14 4 0,-2-3 0,-8 3 0,1-1 0,20-2 0,0 9 0,-17-8 0,-13 4 0,6-2 0,-4-4 0,16 8 0,-14-8 0,6 8 0,-14-7 0,11 2 0,8 1 0,5-3 0,3 2 0,-12-3 0,-9 4 0,11-3 0,-14 2 0,13-3 0,-17 0 0,7 0 0,8 5 0,-9-4 0,15 4 0,-20-5 0,17 0 0,-9 0 0,2 0 0,-7 3 0,9 2 0,-10-1 0,14 0 0,-5-4 0,-4 0 0,20 3 0,-1 5 0,-8-3 0,2 1 0,0-2 0,1 0 0,10 3 0,-2-1 0,-14-5 0,0-1 0,10 7 0,-3-1 0,-2-4 0,3 4 0,12 5 0,-15-8 0,11 12 0,-11-10 0,-16 0 0,26 5 0,-11-4 0,2-1 0,-7-1 0,-1 1 0,7 2 0,3 1 0,-2-2 0,3-1 0,-3 0 0,-1 0 0,0 0-306,1 0 1,2 0 0,-4-2 305,14-3 0,-29 5 0,10-4 0,2 4 0,-4-3 0,1 0 0,1-1 0,0-1 0,6 3 0,-1-1 0,13-2 0,2 0 0,-14 0 0,1 0 0,-3 0 0,1 0-438,7 0 1,-1 0 437,-10 0 0,-2 0 678,23 0-678,-11 0 0,3 0 0,1 0 0,2 0 0,-5 0 0,-1 0 0,-25 0 0,2 0 907,-4 0-907,-2 0 51,2 4 1,-6-4-1,-2 4 1</inkml:trace>
  <inkml:trace contextRef="#ctx0" brushRef="#br1" timeOffset="260213">13809 16117 24575,'4'-8'0,"-3"-3"0,9 5 0,-2-13 0,10 2 0,-5-6 0,4-5 0,-5 3 0,0-1 0,-2-10 0,2 7 0,-2 1 0,-8 5 0,2 4 0,-4 7 0,0 14 0,4-3 0,-3 20 0,2-9 0,-3 30 0,0-8 0,0 12 0,0 4 0,4-18 0,0-1-373,-3 15 0,0-2 373,8 0 0,-9-7 0,0-16 0,0-1 0,-4-14 0,0 0 0,-5-4 0,12 4 746,5-3-746,15-2 0,-3-1 0,-5-4 0,-9 6 0</inkml:trace>
  <inkml:trace contextRef="#ctx0" brushRef="#br1" timeOffset="261398">14314 16127 24575,'9'-11'0,"-5"2"0,15-22 0,-6 12 0,10-19 0,-2 9 0,-11 4 0,0-1 0,2-2 0,-1-10 0,-11 67 0,0-5 0,0 10 0,0 2 0,-3-9 0,-1-1 0,4 0 0,-1-1 0,-6 10 0,3-7 0,3-14 0,-4 4 0,2-13 0,2 5 0,-3-4 0,0 5 0,4-3 0,-4 0 0,8 0 0,7-10 0,-1 4 0,5 3 0,-10-1 0,-2 8 0</inkml:trace>
  <inkml:trace contextRef="#ctx0" brushRef="#br1" timeOffset="262234">14927 15966 24575,'-4'8'0,"0"4"0,4-3 0,0 5 0,0 5 0,0 11 0,10-2 0,-8-2 0,15-11 0,-12-10 0,7 6 0,-3-9 0,3 5 0,0-12 0,0 4 0,2-16 0,-4 6 0,1-7 0,-1 4 0,-5 2 0,9-6 0,-12 1 0,12-4 0,-13 8 0,2-2 0,-6 0 0,-2 1 0,-6-3 0,-1 1 0,-13 3 0,3 3 0,-3 8 0,1 18 0,8 5 0,-8 12 0,15-10 0,-2-6 0,11-10 0</inkml:trace>
  <inkml:trace contextRef="#ctx0" brushRef="#br1" timeOffset="263729">15408 16040 24575,'-4'7'0,"0"2"0,4 3 0,0 2 0,0-2 0,0 1 0,4 1 0,0-5 0,4 3 0,0-7 0,0 2 0,0-6 0,0 6 0,0-6 0,4-1 0,-3-1 0,3-10 0,2 0 0,10-16 0,-4 5 0,3-5 0,-9 5 0,-8 8 0,5-6 0,-10 4 0,4 2 0,-5-4 0,-4 2 0,0 2 0,-1-1 0,-9 6 0,7-3 0,-8 6 0,-17-5 0,1 13 0,-5 5 0,7 7 0,24 13 0,4 3 0,-6 2 0,7 15 0,0-34 0</inkml:trace>
  <inkml:trace contextRef="#ctx0" brushRef="#br1" timeOffset="265172">15944 15940 24575,'-4'8'0,"4"3"0,-4-7 0,4 4 0,0 0 0,4 0 0,-4 1 0,4-1 0,2 9 0,6-1 0,16 4 0,-6-9 0,6-7 0,-12-8 0,-7-1 0,1-8 0,-2 3 0,-3-8 0,2-13 0,-11 8 0,-2-16 0,-15 11 0,-1 2 0,-17 1 0,16 16 0,-2 4 0,17 5 0,4 7 0,0-2 0,10 35 0,-4-29 0,4 20 0</inkml:trace>
  <inkml:trace contextRef="#ctx0" brushRef="#br1" timeOffset="265924">16396 15963 24575,'-4'4'0,"0"4"0,9 23 0,1-10 0,3 10 0,0-19 0,9-3 0,-1 5 0,6-7 0,1 3 0,-1-10 0,-3 0 0,4-14 0,0-9 0,-10-2 0,3-16 0,-21 9 0,-5 1 0,-3-15 0,3 15 0,-1 4 0,-3 9 0,-17 7 0,0 6 0,-7-2 0,9 7 0,15 0 0,6 4 0,3 0 0,4 4 0,0-3 0,0-2 0</inkml:trace>
  <inkml:trace contextRef="#ctx0" brushRef="#br1" timeOffset="266640">16803 15943 24575,'0'17'0,"11"1"0,2 13 0,3-15 0,0 5 0,-8-19 0,2 5 0,1-3 0,12-7 0,-5-6 0,8-11 0,-17-2 0,3-14 0,-16 3 0,4 7 0,-1 0 0,-8-5 0,3 0 0,-2 20 0,4 2 0,-9-2 0,4 6 0,-10-2 0,0 6 0,2-2 0,0 13 0,13 0 0,5 15 0,0-14 0,3 2 0</inkml:trace>
  <inkml:trace contextRef="#ctx0" brushRef="#br1" timeOffset="267400">17306 15972 24575,'0'9'0,"4"9"0,-3-4 0,9 8 0,-3 6 0,3-9 0,12 14 0,-8-24 0,17 3 0,-17-19 0,8 0 0,-14-5 0,7-1 0,-10 0 0,8-10 0,0-2 0,0-11 0,-2-3 0,-1-2 0,-3-6 0,-12 0 0,-4 2 0,1 7 0,-1 5 0,-4 3 0,-4 13 0,1 0 0,-7 9 0,9 8 0,-14 28 0,10 5 0,-2-1 0,9-10 0</inkml:trace>
  <inkml:trace contextRef="#ctx0" brushRef="#br1" timeOffset="267739">17855 16086 24575,'4'0'0,"0"0"0</inkml:trace>
  <inkml:trace contextRef="#ctx0" brushRef="#br1" timeOffset="271053">18291 16045 24575,'8'0'0,"5"-7"0,-4 5 0,7-18 0,-8 14 0,3-12 0,-3 10 0,7-4 0,-9 3 0,12-5 0,-17 6 0,10-1 0,-10 0 0,2 1 0,-3 0 0,4 0 0,-3 0 0,6 0 0,-3 0 0,-3 11 0,2-1 0,-7 9 0,0 4 0,3-2 0,-4 6 0,5-3 0,0-1 0,0 7 0,0-8 0,0 4 0,0-10 0,0 10 0,0-8 0,0 11 0,0-9 0,0 1 0,0-2 0,0-3 0,-3 0 0,-2-4 0,-3 0 0,20-4 0,6-4 0,9 4 0,-1-9 0,-14 8 0,3-7 0,-6 7 0,-1-2 0,-4 3 0</inkml:trace>
  <inkml:trace contextRef="#ctx0" brushRef="#br1" timeOffset="271785">18770 15954 24575,'-5'3'0,"5"5"0,5 12 0,16 3 0,14-1 0,4-19 0,6-16 0,-19-3 0,-11-12 0,-4 18 0,-10-17 0,6 9 0,-6 0 0,2 6 0,-6 8 0,2-13 0,-6 11 0,0-21 0,1 17 0,-4-7 0,9 9 0,-6 3 0,-6-2 0,2 6 0,-9-2 0,2 3 0,-5 6 0,0 0 0,5 9 0,10 4 0,5-2 0,3-2 0,0-9 0</inkml:trace>
  <inkml:trace contextRef="#ctx0" brushRef="#br1" timeOffset="272740">19392 16015 24575,'12'0'0,"0"-4"0,12-12 0,1-11 0,3-8 0,-6 6 0,-11 4 0,-6 9 0,-1 1 0,-3 3 0,4-6 0,-5 4 0,0 41 0,0 7 0,0 4 0,0-1 0,0 1-331,0 7 1,0-4 330,0-7 0,0-5 0,0 7 0,-7-14 0,1 5 0,-6-17 0,3-2 661,5-8-661,31-9 0,-15 3 0,27-5 0,-34 10 0,3-3 0</inkml:trace>
  <inkml:trace contextRef="#ctx0" brushRef="#br1" timeOffset="273374">19872 16046 24575,'0'11'0,"3"-5"0,-2 7 0,6-11 0,-2 9 0,3-10 0,0 2 0,14-3 0,-11 0 0,11 0 0,-13-7 0,7-9 0,-9 1 0,8-19 0,-14 19 0,2-12 0,-3 11 0,-14-14 0,-3 0 0,-4 12 0,-3 6 0,-17 14 0,10 9 0,10 13 0,21-14 0</inkml:trace>
  <inkml:trace contextRef="#ctx0" brushRef="#br1" timeOffset="274731">20367 15985 24575,'21'0'0,"-11"-4"0,27-12 0,-18-3 0,-2-3 0,2 4 0,0 0 0,2-7 0,-3 0 0,-4-17 0,-6 4 0,-2 4 0,-6 9 0,0 17 0,-3 4 0,-2 34 0,3-2 0,0 3 0,0-2 0,0 1 0,2 3 0,0 1 0,0 0 0,0-4 0,0-1 0,1-1 0,-2-3 0,-2-17 0,2 0 0,-6-3 0,-2-2 0,-6 4 0,-2-5 0,4 9 0,3-10 0,23 2 0,26-3 0,1 0 0,7 0 0,-23 0 0,-15 0 0,2 0 0,-6 0 0,-2 0 0</inkml:trace>
  <inkml:trace contextRef="#ctx0" brushRef="#br1" timeOffset="275544">20754 15967 24575,'-5'7'0,"2"-2"0,6 16 0,28-5 0,-2-1 0,12-10 0,-4-26 0,-26-4 0,6-3 0,-17-3 0,0 12 0,0-5 0,-5-1 0,0 12 0,-4-2 0,-12 6 0,9 4 0,-13 4 0,16 2 0,-6 19 0,10-9 0,-1 7 0,6-11 0</inkml:trace>
  <inkml:trace contextRef="#ctx0" brushRef="#br1" timeOffset="276184">21135 16000 24575,'5'11'0,"-4"-2"0,13 8 0,-8-7 0,21 15 0,14-7 0,-10-1 0,18-15 0,-38-30 0,3 6 0,-12-2 0,-4-5 0,-10-11 0,-2 0 0,4-5 0,-5 4 0,-3 9 0,-1 28 0,1-1 0,-8 13 0,10 11 0,4 0 0,11 6 0,2-17 0,3-1 0</inkml:trace>
  <inkml:trace contextRef="#ctx0" brushRef="#br1" timeOffset="276775">21508 15893 24575,'0'22'0,"0"-2"0,5 2 0,-1 1 0,5-10 0,-1 2 0,24 2 0,-2-3 0,8 0 0,0-17 0,-20 1 0,9-17 0,-10 12 0,1-9 0,-3 6 0,3-22 0,-13 14 0,-8-8 0,-5 1 0,-11 3 0,-16-8 0,10 12 0,-14 1 0,18 8 0,-6-1 0,22 17 0,2-5 0,3 5 0</inkml:trace>
  <inkml:trace contextRef="#ctx0" brushRef="#br1" timeOffset="277152">22032 16046 24575,'0'0'0</inkml:trace>
  <inkml:trace contextRef="#ctx0" brushRef="#br1" timeOffset="279294">23083 15952 24575,'0'0'0</inkml:trace>
  <inkml:trace contextRef="#ctx0" brushRef="#br1" timeOffset="280111">23083 15952 24575,'-8'0'0,"0"7"0,-1-2 0,1 10 0,4 3 0,0 12 0,4 1 0,7-1 0,-5-9 0,12-13 0,-8 3 0,15-7 0,-3 4 0,5-3 0,-4-2 0,-6-3 0,-2-3 0,-3 2 0,1-9 0,3 1 0,-2-4 0,2-2 0,-7 7 0,4-7 0,-8-4 0,4 2 0,-5-18 0,-6 10 0,-5-7 0,-4 0 0,-11 1 0,11 7 0,-2 5 0,-10 10 0,7 9 0,-3 5 0,-4 2 0,8 9 0,-1 0 0,9 8 0,7 5 0,4 1 0,0-8 0,0-10 0</inkml:trace>
  <inkml:trace contextRef="#ctx0" brushRef="#br1" timeOffset="280792">23582 15955 24575,'0'16'0,"0"0"0,9 9 0,-2-8 0,7 5 0,22-4 0,-11-13 0,22 5 0,-7-37 0,-24 6 0,-4-4 0,-5-14 0,-4-2 0,0 11 0,-6 3 0,-19-4 0,-11 8 0,-11 20 0,-3 8 0,14-9 0,1 1 0,-15 11 0,11 2 0,28-4 0,8 8 0,1-8 0,3 1 0</inkml:trace>
  <inkml:trace contextRef="#ctx0" brushRef="#br1" timeOffset="281365">24163 15955 24575,'-6'26'0,"2"-8"0,8 8 0,1-7 0,7-9 0,-3 4 0,3-13 0,-4 3 0,7-19 0,-8 8 0,14-19 0,-19 8 0,7-8 0,-9-3 0,0-6 0,0 4 0,-9-1 0,7 13 0,-15 9 0,15-1 0,-18 6 0,12-3 0,-10 1 0,6 6 0,3-2 0,-11 9 0,13-1 0,-6 10 0,13-3 0,0 10 0,0-12 0,0 2 0</inkml:trace>
  <inkml:trace contextRef="#ctx0" brushRef="#br1" timeOffset="282037">24572 15855 24575,'-4'8'0,"0"16"0,9 4 0,10 13 0,2-20 0,3-2 0,8 6 0,6-8 0,-23-13 0,-6-10 0,2 0 0,-2-22 0,-3-8 0,4-7 0,-6 1 0,-2-3 0,-5 0 0,-4 3 0,-2 17 0,-1 0 0,3-9 0,-1 6 0,-7 16 0,7 4 0,0 7 0,3 9 0,-5 12 0,13 10 0,-2 17 0,4-28 0,4 8 0</inkml:trace>
  <inkml:trace contextRef="#ctx0" brushRef="#br1" timeOffset="282561">25067 15753 24575,'5'11'0,"-2"-2"0,2 16 0,2 3 0,13 9 0,-1 8 0,0-21 0,-9-23 0,8-11 0,4-25 0,-3-11 0,-8 17 0,-3-4 0,-9-5 0,-4-4 0,-1 6 0,2 11 0,0 0 0,-4-23 0,-5 11 0,-8 33 0,9 4 0,0 0 0,-3 0 0,6 4 0,-9 10 0,19 25 0,-9-18 0,14 11 0</inkml:trace>
  <inkml:trace contextRef="#ctx0" brushRef="#br1" timeOffset="283517">25624 15677 24575,'-5'3'0,"-2"2"0,6 3 0,-6 0 0,6 3 0,-3 1 0,4 10 0,0 0 0,0 1 0,5-2 0,1-5 0,3-4 0,3 0 0,13-2 0,-6-5 0,15 0 0,-11-5 0,-4 0 0,5-5 0,0-30 0,-9 3 0,-5 2 0,-3-4 0,-5-3 0,-4 0 0,-2 9 0,-3 1 0,0-13 0,-5 4 0,-16 5 0,2 7 0,2 18 0,-3 6 0,-19 19 0,2-7 0,15 13 0,33-10 0,-2-10 0,2 2 0</inkml:trace>
  <inkml:trace contextRef="#ctx0" brushRef="#br1" timeOffset="284213">26063 15616 24575,'-4'8'0,"0"0"0,1 0 0,2 0 0,-3 4 0,4 13 0,0-1 0,0 22 0,5-17 0,6 10 0,0-22 0,10 1 0,-8-13 0,12-1 0,5 3 0,7-6 0,7-12 0,-19 3 0,-2-28 0,-27-8 0,-8-2 0,6 18 0,0-1 0,-2-4 0,-2-4 0,-3 6 0,-8 6 0,0 6 0,-10-1 0,-7-1 0,17 21 0,9 0 0,0 0 0,8 32 0,0-24 0,4 24 0</inkml:trace>
  <inkml:trace contextRef="#ctx0" brushRef="#br1" timeOffset="285010">26462 15684 24575,'0'15'0,"5"15"0,8-12 0,-1 8 0,5-15 0,-6-2 0,-2 0 0,13 0 0,-1 0 0,19-5 0,-7 1 0,3-5 0,-12-7 0,-2-8 0,-8 2 0,-10-13 0,-5-4 0,-4 5 0,-3-2 0,-4-5 0,-2-4 0,1 3 0,1 5 0,-2 3 0,-4-6 0,-5 11 0,-5 29 0,0 11 0,9-3 0,1 1 0,-13 8 0,4 1 0,14 3 0,7-17 0</inkml:trace>
  <inkml:trace contextRef="#ctx0" brushRef="#br1" timeOffset="285678">26956 15822 24575,'0'0'0</inkml:trace>
  <inkml:trace contextRef="#ctx0" brushRef="#br1" timeOffset="297392">27571 15559 24575,'-5'3'0,"-2"-2"0,6 10 0,-6-10 0,6 10 0,-6-7 0,6 8 0,-3-3 0,4 2 0,-4 14 0,3-9 0,-4 13 0,12 12 0,-6-20 0,10 20 0,-10-25 0,11-3 0,-7-2 0,6-5 0,-6 4 0,5-8 0,6 9 0,1-13 0,3-1 0,-8-6 0,-3-2 0,-1 3 0,-3-1 0,11-5 0,4-10 0,-4 6 0,1-4 0,-17-9 0,0 2 0,0-15 0,-3 17 0,-2 1 0,-1-1 0,-3-13 0,1 31 0,7-1 0,-9 9 0,-5-3 0,-1 4 0,1 4 0,-7 8 0,12 7 0,-6-5 0,9-1 0</inkml:trace>
  <inkml:trace contextRef="#ctx0" brushRef="#br1" timeOffset="298079">28074 15770 24575,'0'27'0,"15"-2"0,-11-1 0,17-7 0,-15-9 0,5 0 0,-3-7 0,0 3 0,3-9 0,-2 0 0,3-4 0,-4 1 0,1-3 0,2-14 0,-5 6 0,0-28 0,-12 7 0,4 0 0,-19 0 0,14 27 0,-16-3 0,11 11 0,-9 0 0,-2 5 0,-3 10 0,-6 5 0,18 9 0,4 0 0,3-1 0,7-5 0,0 14 0</inkml:trace>
  <inkml:trace contextRef="#ctx0" brushRef="#br1" timeOffset="298903">28680 15599 24575,'-8'0'0,"-1"11"0,5-2 0,-7 16 0,13 7 0,1 2 0,-7 11-529,11-4 0,1-2 529,-6-3 0,20 1 259,-9-7-259,11-12 0,3 5 0,-9-20 0,7 6 0,-13-9 0,0-3 0,-4-2 799,1-13-799,0 4 0,-3-14 0,-2-1 0,-4-7 0,-16-8-677,4 2 677,-2 20 0,-1 0 0,-7-16 0,3 18 0,-3 3 0,-5 0 0,-2 4 0,2 3 0,-1 2 0,-1 5 0,3 1 0,-3 4 0,15 11 0,7-7 677,7 8-677,19 3 0,-15-8 0,15 2 0</inkml:trace>
  <inkml:trace contextRef="#ctx0" brushRef="#br1" timeOffset="299759">29205 15745 24575,'-13'3'0,"3"2"0,10 10 0,0-2 0,14 28 0,-6-20 0,18 8 0,6-7 0,4-26 0,-4-22 0,-4-14 0,-19 2 0,-7-6 0,0 1 0,2 6 0,1 1 0,-4 2 0,-7-20 0,-7 18 0,-7 39 0,8 6 0,-11 6 0,22 13 0,-4-16 0,5 8 0</inkml:trace>
  <inkml:trace contextRef="#ctx0" brushRef="#br1" timeOffset="300552">29797 15724 24575,'-1'29'0,"11"3"0,0-21 0,13 12 0,-13-21 0,4 11 0,-6-12 0,0 3 0,4-4 0,-4 0 0,7-17 0,-6 10 0,-1-17 0,1 1 0,-5 12 0,2-13 0,-3 15 0,-6-16 0,-11-2 0,3 2 0,-6 4 0,0 6 0,-9 9 0,0 9 0,-2 32 0,13-9 0,2 2 0,3 11 0,-7-5 0</inkml:trace>
  <inkml:trace contextRef="#ctx0" brushRef="#br1" timeOffset="301394">30416 15750 24575,'-15'26'0,"6"-6"0,-1-2 0,9-6 0,-2-4 0,3 0 0,10 8 0,20 8 0,0-8 0,14 0 0,-21-16 0,-4 0 0,-4-28 0,-10 8 0,2-25 0,-15 10 0,-1-1 0,-12-2 0,9 13 0,-2 2 0,-4 2 0,-10-8 0,15 28 0,-3 5 0,8 30 0,5-19 0,3 17 0</inkml:trace>
  <inkml:trace contextRef="#ctx0" brushRef="#br1" timeOffset="302061">30808 15707 24575,'-20'14'0,"0"-2"0,19 3 0,-3-3 0,4 9 0,5 3 0,-4-1 0,20 2 0,-3-11 0,8-3 0,-4-6 0,-6-5 0,-4 0 0,-1-4 0,-3 0 0,-3-13 0,3 3 0,-7-20 0,4 9 0,-13-16 0,-5 9 0,-4 0 0,2 10 0,-2 1 0,-3-7 0,0 6 0,-3 20 0,15 11 0,3 10 0,15-1 0,-8-9 0,8 1 0</inkml:trace>
  <inkml:trace contextRef="#ctx0" brushRef="#br1" timeOffset="302811">31059 15665 24575,'0'17'0,"0"-2"0,0-7 0,4 0 0,1 3 0,0-2 0,3 2 0,-3-6 0,22 21 0,-4-16 0,16 13 0,-16-13 0,-1-9 0,-6 8 0,-4-8 0,3 4 0,1-19 0,-2 7 0,5-20 0,-10 3 0,-11-15 0,-3 2 0,-14 6 0,-4 2 0,2 3 0,-2 4 0,0 5 0,9 11 0,-17 16 0,12 13 0,0 8 0,8 4 0,11-19 0,0-3 0</inkml:trace>
  <inkml:trace contextRef="#ctx0" brushRef="#br1" timeOffset="310241">14876 17940 24575,'15'0'0,"4"-13"0,-2 6 0,2-13 0,-14 11 0,6-7 0,-2 6 0,3-10 0,2-7 0,-9-1 0,8-7 0,-7-11 0,2 22 0,-4-4 0,-4 29 0,0 23 0,0 4 0,0 3 0,0 5 0,1 6 0,-2 1 0,-3 0 0,-1 1 0,5-6 0,0 1 0,-2-4 0,-2-4 0,0-1 0,-1 11 0,2-2 0,1 3 0,-9-9 0,10-11 0,-6-14 0,3 0 0,-1 0 0,2 0 0,33-7 0,-5-2 0,6-3 0,-15 0 0,-19 4 0</inkml:trace>
  <inkml:trace contextRef="#ctx0" brushRef="#br1" timeOffset="311131">15559 17957 24575,'15'0'0,"-5"-6"0,6 0 0,-6-8 0,-6 1 0,1 1 0,-5-12 0,0 12 0,-10-13 0,3 19 0,-8-5 0,4 10 0,2-3 0,-5 9 0,-2 9 0,7 0 0,-1 7 0,10-5 0,0-8 0,0-1 0</inkml:trace>
  <inkml:trace contextRef="#ctx0" brushRef="#br1" timeOffset="311625">15631 17930 24575,'0'15'0,"3"-5"0,-2 8 0,7-6 0,-7 9 0,8-4 0,4 25 0,-1-14 0,5 10 0,-12-16 0,0-7 0,-5-3 0,0 0 0,0-4 0,-4 0 0,0-4 0,-7 13 0,-15-8 0,-4 0 0,-3 7 0,4-7 0,0-3 0,8-6 0,15 0 0,0 0 0</inkml:trace>
  <inkml:trace contextRef="#ctx0" brushRef="#br1" timeOffset="312232">16150 17847 24575,'4'-4'0,"4"3"0,3-2 0,2 3 0,7 0 0,-1 0 0,10 13 0,-14-6 0,5 20 0,-30-4 0,-9 14-692,5-13 1,-3 0 691,-4 2 0,0 1 0,0 3 0,1-1 0,1-3 0,1-1 0,5 1 0,6-1 0,18 13 0,13-14 0,3-14 0,4-5 0,14-5 0,-7-4 0,-3 0 0,-7 3 0,10-7 0</inkml:trace>
  <inkml:trace contextRef="#ctx0" brushRef="#br1" timeOffset="312565">17119 18250 24575,'0'0'0</inkml:trace>
  <inkml:trace contextRef="#ctx0" brushRef="#br1" timeOffset="314529">18884 18041 24575,'30'-19'0,"3"1"0,-16 7 0,20-12 0,-21 10 0,17-13 0,-23 13 0,5-5 0,1 0 0,-9 2 0,12-9 0,-12 8 0,3-5 0,-5 7 0,-5 13 0,0 47 0,-4-22 0,-1 4 0,3 7 0,0 8 0,0 0 0,-3-4 0,-6 4 0,-2 1 0,7-4 0,1 5 0,-1 0 0,0-10 0,-2-8 0,0-4 0,1 11 0,-1-9 0,4-20 0,-4-8 0,0 3 0,0-2 0,7 3 0,11 0 0,10 0 0,8 0 0,14 0 0,-15 0 0,1 0 0,10 0 0,-1 0 0,-34 0 0</inkml:trace>
  <inkml:trace contextRef="#ctx0" brushRef="#br1" timeOffset="315498">19746 17926 24575,'-8'0'0,"0"0"0,-9 0 0,7 4 0,-11-3 0,11 9 0,-1-5 0,1 10 0,5-6 0,1 11 0,-3 0 0,6 14 0,-13 2 0,12 6 0,-2-3 0,0 2 0,6-9 0,1 1 0,-4 3 0,3-1 0,17 7 0,-8-27 0,23-5 0,-13-10 0,7-15 0,-17 1 0,2-4 0,-16-11 0,2 16 0,-10-17 0,-7 26 0,-26 11 0,-4 5 0,7-1 0,-5 2 0,9 2 0,30-6 0,7-4 0,0-2 0</inkml:trace>
  <inkml:trace contextRef="#ctx0" brushRef="#br1" timeOffset="316448">20135 18150 24575,'21'6'0,"4"11"0,-6 8 0,-1 3 0,2 8 0,-6-11 0,-8-1 0,-31 4 0,6-21 0,-13 10 0,-4-1 0,-5-12 0,15 6 0,1-4 0,-5-18 0,22-17 0,7-11 0,-1 4 0,-3-9 0,9 4 0,6-6 0,4 11 0,14 14 0,-6 7 0,0 1 0,5 3 0,-3-5 0,-4 2 0,4 1 0,-10-15 0,2 10 0,-15-8 0,-1 10 0,-1 6 0,-9 9 0,-10-3 0,1 4 0,-14 7 0,5 14 0,0 5 0,1-1 0,1 1 0,5-4 0,18-15 0</inkml:trace>
  <inkml:trace contextRef="#ctx0" brushRef="#br1" timeOffset="318743">22732 18150 24575,'-4'3'0,"0"2"0,4-1 0,0 0 0</inkml:trace>
  <inkml:trace contextRef="#ctx0" brushRef="#br1" timeOffset="321315">24903 17627 24575,'-12'0'0,"1"0"0,6-4 0,-2 3 0,3-2 0,-4 3 0,-4 0 0,4 3 0,-4 2 0,4 3 0,-5 3 0,3 1 0,-6 5 0,-2 7 0,9-9 0,-6 1 0,14 4 0,-6-12 0,6 16 0,-3-15 0,4 5 0,0-1 0,0 2 0,5 0 0,-4 1 0,8-1 0,-8 1 0,13 2 0,-11-2 0,16 5 0,-17-9 0,15 4 0,-12-8 0,21 8 0,10-1 0,-7-2 0,10-8 0,-29-6 0,6-10 0,-8 6 0,1-3 0,2-8 0,9 2 0,-5-9 0,5-3 0,-6-2 0,0 2 0,3 1 0,-9 12 0,3 4 0,-11 1 0,4-12 0,-4 8 0,0-22 0,0 22 0,-4-9 0,0 0 0,-11 0 0,6-12 0,-15 10 0,17 4 0,-12 7 0,14 7 0,-7-3 0,4 7 0,0-2 0,-3 3 0,-1 0 0,-4 0 0,-5 6 0,-23 14 0,4 9 0,1 1 0,20 3 0,19-23 0,0 3 0</inkml:trace>
  <inkml:trace contextRef="#ctx0" brushRef="#br1" timeOffset="322233">27368 17997 24575,'0'5'0,"0"-2"0</inkml:trace>
  <inkml:trace contextRef="#ctx0" brushRef="#br1" timeOffset="323630">28200 17736 24575,'-5'-4'0,"-2"3"0,3-2 0,-1 10 0,-2-2 0,6 10 0,-3-3 0,4 11 0,5-6 0,3 10 0,2-14 0,15 7 0,2-14 0,8 8 0,14-12 0,-23 4 0,11-6 0,-20 0 0,-2 0 0,0 0 0,-6 0 0,3-3 0,-4-2 0,3-4 0,4-16 0,9 4 0,-11-9 0,6 10 0,-18-8 0,4 9 0,-5-12 0,0 18 0,-4 1 0,-1 2 0,0 5 0,-6-8 0,-2-6 0,-1 7 0,-6-15 0,10 14 0,-8-12 0,4 14 0,-7-12 0,9 21 0,-2-8 0,-5 10 0,-20 11 0,4-2 0,12 2 0,1 1 0,-2 6 0,12-6 0,2-2 0</inkml:trace>
  <inkml:trace contextRef="#ctx0" brushRef="#br1" timeOffset="374891">2974 15922 24575,'0'-8'0,"4"-4"0,2 0 0,0 0 0,2 4 0,-7 1 0,6 2 0,-3-3 0,18 4 0,-7 0 0,11 4 0,-11 0 0,1 5 0,-4-4 0,0 10 0,-3-2 0,-3 3 0,-1 3 0,-5 3 0,0-1 0,0 4 0,0 6 0,-5-9 0,4 8 0,-13-8 0,-8 16 0,-4-4 0,0 2 0,10-18 0,7-3 0,0-9 0,4 8 0,-12-9 0,11 3 0,-15-1 0,3-2 0,1 3 0,-2-4 0,15 3 0,11 11 0,4 0 0,4 8 0,1 3 0,2 1 0,9 3-315,-4 0 1,2-2 314,6-7 0,-7-8 0,1-3 0,9-1 0,7-1 0,-19-7 0,-4-9 0,-4 0 0,-4-15 0,-5 14 0,-5-3 0</inkml:trace>
  <inkml:trace contextRef="#ctx0" brushRef="#br1" timeOffset="376179">3407 15899 24575,'8'-4'0,"0"3"0,0-6 0,0 6 0,1-2 0,5-7 0,-2 8 0,7-12 0,2 12 0,-4-7 0,4 8 0,-2-7 0,-3 7 0,-7-2 0,-7 3 0,-23 9 0,-7 7 0,3 1 0,0 1 0,17-10 0,3 0 0,-2 0 0,6 3 0,-2 2 0,3 2 0,0 0 0,0 1 0,3-8 0,5 3 0,2-3 0,5-3 0,-2 2 0,15-3 0,-3-3 0,1 8 0,-5-1 0,-5 12 0,-6 5 0,2 6 0,-24 1 0,3-3 0,-15 4 0,0-2 0,0-8 0,-2 0 0,7-6 0,-1-1 0,-3 3 0,0-3 0,-1-3 0,12-12 0,4-22 0,5 13 0,3-12 0</inkml:trace>
  <inkml:trace contextRef="#ctx0" brushRef="#br1" timeOffset="376961">4036 15930 24575,'4'-4'0,"10"-6"0,0 8 0,4-4 0,-3 6 0,-6 0 0,-5 0 0,-19-4 0,-8 15 0,-4-3 0,0 3 0,-3 12 0,-6 6 0,29-13 0,28 9 0,-9-14 0,18 10 0,2-6 0,-16-3 0,16 20 0,-21-11 0,-2 7 0,-5-6 0,-13-4 0,-3 1 0,-4-3 0,-9 5 0,4-10 0,-1 2 0,7-27 0,12 9 0,3-14 0</inkml:trace>
  <inkml:trace contextRef="#ctx0" brushRef="#br1" timeOffset="377202">4512 16294 24575,'0'-5'0,"0"2"0</inkml:trace>
  <inkml:trace contextRef="#ctx0" brushRef="#br1" timeOffset="378026">5106 15869 24575,'3'-19'0,"5"5"0,4 3 0,1 3 0,5 7 0,-2 7 0,0 0 0,6 24 0,-17-5 0,-4 2 0,-3 4 0,-3 0-321,-1 4 1,-3-3 320,-5-8 0,-2-3 0,-7 6 0,1-6 0,1 1 0,5-7 0,2 3 0,6-13 0,4 5 641,39-4-641,-6-4 0,2 1 0,3-1 0,2 0 0,-2 0 0,2 1 0,-6-1 0,11-1 0,6 6 0,-36-7 0</inkml:trace>
  <inkml:trace contextRef="#ctx0" brushRef="#br1" timeOffset="378846">5612 15917 24575,'7'-13'0,"-5"1"0,9 8 0,2 0 0,1 4 0,8 5 0,-17-4 0,-19 4 0,-2-5 0,-12 0 0,0 4 0,9-3 0,-6 7 0,11-7 0,-3 18 0,4-9 0,1 11 0,17-7 0,0-5 0,11-1 0,2-5 0,12 2 0,0-4 0,0 4 0,-6 4 0,-11-6 0,3 26 0,-6-17 0,-4 16 0,-4 3 0,-13 0 0,6-2 0,-5-2 0,-34-4 0,12-7 0,-10-12 0,16-4 0,23-3 0,-4 2 0,20-3 0</inkml:trace>
  <inkml:trace contextRef="#ctx0" brushRef="#br1" timeOffset="379605">6088 15887 24575,'10'-8'0,"-4"4"0,32 0 0,-14 4 0,10 0 0,-19 4 0,-38-3 0,-17 10 0,-6 3 0,13-6 0,1 0 0,-18 7 0,7 1 0,23 0 0,26 12 0,13-10 0,6 5 0,0-9 0,11-9 0,-9 14 0,8-7 0,-21 19 0,-24-9 0,-4 0 0,3 8 0,-6-6 0,-1-6 0,13-13 0,-2 0 0</inkml:trace>
  <inkml:trace contextRef="#ctx0" brushRef="#br1" timeOffset="379886">6551 16217 24575,'0'-4'0,"0"0"0</inkml:trace>
  <inkml:trace contextRef="#ctx0" brushRef="#br1" timeOffset="380817">6860 15975 24575,'13'-4'0,"14"-25"0,4 23 0,-10-10 0,-1 2 0,3 13 0,-4-4 0,-8 5 0,2 7 0,-7 2 0,6 10 0,-10-3 0,-13 24 0,-11-10 0,-6 0 0,5-2 0,-1-1-516,-10 8 1,1-4 515,0-2 0,12-8 0,15-3 0,26-8 0,13-2 0,14 2 0,4-1-879,-16-3 0,0 0 1,1-2 878,4 0 0,1-1 0,-5-1 0,-6-2 0,-3 0 0,21 0 0,-19 0 0,-8 0 222,-9 0 1,-4 0 0,-4 0 0</inkml:trace>
  <inkml:trace contextRef="#ctx0" brushRef="#br1" timeOffset="381934">7571 15944 24575,'11'-4'0,"-2"3"0,3-2 0,-4 3 0,3 0 0,-2 0 0,7 0 0,-7 0 0,-1-4 0,-8 0 0,-5-1 0,-3-2 0,0 6 0,0-2 0,0 3 0,3 3 0,-5-2 0,5 3 0,-3-1 0,-10 9 0,14-2 0,-26 14 0,3 8 0,2-11 0,1 10 0,24-23 0,0 0 0,4 0 0,0-4 0,4 0 0,7-9 0,8 4 0,1-3 0,5 13 0,-12-6 0,8 21 0,-8-9 0,14 22 0,-12-21 0,16 14 0,-23-27 0,2 18 0,-26-7 0,-10 11 0,1-9 0,-3-1 0,-2-1 0,0 1 0,-2 4 0,0-2 0,-14 0 0,15 3 0,19-23 0,14-8 0,-4 5 0,8-8 0</inkml:trace>
  <inkml:trace contextRef="#ctx0" brushRef="#br1" timeOffset="382916">8053 15997 24575,'0'-8'0,"-2"29"0,-2 12 0,-5 15 0,4-16 0,1 4 0,0-4 0,-1-4 0,1-4 0,0 21 0,4-32 0,3-2 0,44-17 0,-7-7 0,-5 4 0,-1 2 0,-4-2 0,-9 13 0,-21 5 0,-2 25 0,0-11 0,-8 14 0,9-15 0,5-13 0,-3-3 0,6-6 0</inkml:trace>
  <inkml:trace contextRef="#ctx0" brushRef="#br1" timeOffset="383253">8691 16317 24575,'0'0'0</inkml:trace>
  <inkml:trace contextRef="#ctx0" brushRef="#br1" timeOffset="384193">9157 16347 24575,'3'0'0,"8"7"0,3-6 0,7 6 0,-9-20 0,8-5 0,-7-13 0,-3-5 0,5-10 0,-6-3 0,-4-1 0,-5 8 0,0 10 0,0 3 0,0 9 0,-4 2 0,-1 6 0,-28-14 0,10 4 0,-15-5 0,7 20 0,11 15 0,-6 7 0,12 0 0,2 4 0,4-2 0,4 2 0,-3 4 0,2 4 0,1-8 0,0 7 0,4-18 0,0 14 0,5-8 0,3 8 0,8-3 0,4-6 0,-3 4 0,-2-12 0,-10 6 0,3-7 0,-8 1 0,4-2 0</inkml:trace>
  <inkml:trace contextRef="#ctx0" brushRef="#br1" timeOffset="392935">20290 3617 24575,'0'0'0</inkml:trace>
  <inkml:trace contextRef="#ctx0" brushRef="#br1" timeOffset="393900">20957 3617 24575,'-24'0'0,"2"0"0,-21 0 0,5 0 0,-3 0 0,9 0 0,1 0 0,-14 0 0,9 0 0,-9 0 0,32 0 0,-5 0 0,14 0 0,-4 0 0</inkml:trace>
  <inkml:trace contextRef="#ctx0" brushRef="#br1" timeOffset="395106">20504 3552 24575,'29'37'0,"-15"-17"0,9 21 0,-21-28 0,32-3 0,-10 4 0,14-3 0,-23 0 0,-15-9 0</inkml:trace>
  <inkml:trace contextRef="#ctx0" brushRef="#br1" timeOffset="1.5422E6">11448 14852 24575,'-8'0'0,"-3"4"0,2-3 0,-6 21 0,6-14 0,-2 14 0,2-11 0,-2 7 0,-6 7 0,3-1 0,-3-1 0,3-4 0,4-6 0,1 2 0,-2-6 0,10-1 0,-13 2 0,1 10 0,3-8 0,-5 4 0,14-9 0,-6-6 0,6 6 0,-14 9 0,13-9 0,-10 8 0</inkml:trace>
  <inkml:trace contextRef="#ctx0" brushRef="#br1" timeOffset="1.55083E6">11650 14940 24575,'8'0'0,"0"0"0,0 0 0,0 4 0,-3 4 0,2 1 0,-6 2 0,-4 2 0,-6-3 0,-3 3 0,4-4 0,-2 0 0,5-1 0,-3 1 0,-3-4 0,6 5 0,-6-8 0,3 8 0,0-9 0,0 3 0,3-1 0,1 2 0,4 6 0,12 9 0,-4-3 0,8 3 0,-7-9 0,3-7 0,-4 4 0,11-7 0,-6 2 0,-1-10 0,1 1 0,-6-9 0,1 9 0,-4-1 0</inkml:trace>
  <inkml:trace contextRef="#ctx0" brushRef="#br1" timeOffset="1.55167E6">11988 15001 24575,'0'3'0,"0"-1"0,-3 9 0,2 1 0,-3 0 0,0 3 0,3 1 0,-9-1 0,6 4 0,-2-2 0,10-5 0,4-5 0,8-10 0,-1 2 0,0 1 0,-2 1 0,-6 9 0,-3-1 0,-4 3 0,0 0 0,0-4 0,0 0 0,0 0 0,0 0 0,0-3 0,0-2 0</inkml:trace>
  <inkml:trace contextRef="#ctx0" brushRef="#br1" timeOffset="1.55301E6">11276 15927 24575,'-14'17'0,"-9"0"0,-2 18 0,-5-5 0,6 4 0,7-10 0,-11 14 0,15-19 0,-4 12 0,1-11 0,13-7 0,-15 10 0,19-17 0,-7 2 0,10-9 0,-4-3 0</inkml:trace>
  <inkml:trace contextRef="#ctx0" brushRef="#br1" timeOffset="1.55424E6">11432 16025 24575,'3'-8'0,"2"4"0,3-3 0,0 6 0,0-3 0,0 4 0,-4 4 0,4-3 0,-8 6 0,8-3 0,-8 8 0,4 0 0,-4 0 0,-4 0 0,4-4 0,-14 6 0,1 7 0,-3 5 0,-9-1 0,5-7 0,3-7 0,23 23 0,16-16 0,6 13 0,17-23 0,-21-19 0,6 8 0,-16-9 0</inkml:trace>
  <inkml:trace contextRef="#ctx0" brushRef="#br1" timeOffset="1.55524E6">11706 16078 24575,'3'-5'0,"2"-2"0,10 6 0,-2-3 0,3 8 0,-9 1 0,-8 9 0,-7-4 0,9 2 0,16 11 0,2 0 0,1 15 0,-44 4 0,6-19 0,-20-3 0,9-12 0,18-7 0,-9 3 0</inkml:trace>
  <inkml:trace contextRef="#ctx0" brushRef="#br1" timeOffset="1.56571E6">9254 12779 24575,'12'-14'0,"20"-22"0,-10 15 0,2-1-1632,5-7 0,0-1 1632,-4 3 0,0 0 0,-1 2 0,1 0 0,-3-3 0,0-2 0,8-7 0,0-1 0,-8 9 0,-1 0 0,2-5 0,-2 3 1026,1 1-1026,-14 9 535,0 12-535,-3-1 0,-1 2 0,0 3 0,-4-2 0</inkml:trace>
  <inkml:trace contextRef="#ctx0" brushRef="#br1" timeOffset="1.56695E6">9941 12363 24575,'-4'-4'0,"4"3"0,1-6 0,6 6 0,-6-6 0,6 6 0,-3-6 0,4 6 0,4-2 0,0 3 0,-4 6 0,3 0 0,-10 18 0,-2-10 0,-5 11 0,-11-1 0,1-1 0,-2 1 0,-11 15 0,10-12 0,3 0 0,4 5 0,11-12 0,9-1 0,11-10 0,4-3 0,19-2 0,-10-4 0,4-4 0,-18 3 0,-11-4 0,-3 5 0</inkml:trace>
  <inkml:trace contextRef="#ctx0" brushRef="#br1" timeOffset="1.56774E6">10334 12422 24575,'-11'30'0,"8"-12"0,-8 8 0,0 1 0,8 8 0,-14-2 0,15-4 0,-4-8 0,6-5 0,3-8 0,11-1 0,0-7 0,7-4 0,7-8 0,-9 4 0,6-6 0,-14 13 0,-2 4 0,-4 9 0,-1 11 0,-4 3 0,0-3 0,0-2 0,0-9 0,0 0 0,4-8 0,0 0 0,1-4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9:12:54.31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14945 5199 24575,'0'-8'0,"0"0"0,0 0 0,0 0 0,0-4 0,0 0 0,0-10 0,5 6 0,-4-12 0,3 11 0,4-16 0,-6 9 0,5-16 0,-7 4 0,4 6 0,0-1 0,-3 3 0,0 2 0,6-22 0,-7 17 0,4 27 0,3-5 0,9 8 0,-3 0 0,8 12 0,-4 10 0,7 10 0,-6 3 0,4-3 0,-15-2 0,3-3 0,-4 15 0,-4-9 0,4 10 0,-1-5 0,0 3 0,1 0 0,2-10 0,-7-7 0,3-11 0,-4-4 0,0-5 0</inkml:trace>
  <inkml:trace contextRef="#ctx0" brushRef="#br0" timeOffset="788">14968 5061 24575,'13'-4'0,"20"1"0,5 1 0,4-3 0,0 3 0,-5-1 0,-21-1 0,-1 3 0,-6-4 0,-2 5 0</inkml:trace>
  <inkml:trace contextRef="#ctx0" brushRef="#br0" timeOffset="3352">22588 5209 24575,'-4'-5'0,"-1"-5"0,-4 1 0,4-6 0,1 3 0,4-3 0,0 6 0,0-5 0,0 1 0,0-21 0,0 8 0,-4-9 0,3 13 0,-4 3 0,0-4 0,4 3 0,-3-3 0,4 4 0,0 3 0,0-7 0,0 10 0,0-2 0,3 10 0,2-2 0,6 6 0,-2-2 0,6 6 0,-6-2 0,-1 10 0,2 2 0,-4 7 0,6 8 0,-7-2 0,-1-2 0,-8 11 0,-1-20 0,-4 14 0,-2-24 0,5 6 0,3-13 0,8 4 0,16-5 0,-6 3 0,14 9 0,-7 0 0,-3 2 0,5 5 0,-8-14 0,7 23 0,-3-13 0,-3 8 0,-5-4 0,-20 4 0,-2-4 0,-10-1 0,-4 0 0,-9 0 0,-11-3 0,-3 0 0,18-2 0,1-2 0,-7-2 0,-3-1 0,5 1 0,9 6 0,3-1 0,-26-1 0,38 3 0</inkml:trace>
  <inkml:trace contextRef="#ctx0" brushRef="#br0" timeOffset="5389">24805 8912 24575,'-5'-4'0,"-2"3"0,6 1 0,-6 14 0,6 11 0,-3 17 0,4-7 0,0 7 0,0-2 0,0-2 0,0 2 0,0 4 0,0 4 0,0-4 0,3-7 0,-1-4 0,-1 15 0,4-55 0,-11-20 0,-7-15 0,2 1 0,8-3 0,-1-1 0,-7 5 0,-6-4 0,1 0 0,4 7 0,6 6 0,1 3 0,-10-5 0,1 3 0,6 5 0,7 17 0,-2-4 0,3 3 0,0-2 0,0 0 0,0-1 0,0-1 0,3 6 0,2 3 0,7 4 0,20 13 0,-11-5 0,17 16 0,-14 2 0,-2 2 0,1 0 0,1 3 0,1 1 0,0 7 0,1 2 0,-12-18 0,-1-1 0,0 8 0,3-6 0,-14-2 0,11-6 0,-12 16 0,-8-9 0,-2-2 0,-21 5 0,-8-10 0,11-2 0,-5 2 0,24-15 0,0 3 0,4-1 0,-4-2 0,8 3 0,-4-4 0</inkml:trace>
  <inkml:trace contextRef="#ctx0" brushRef="#br0" timeOffset="7874">14293 8902 24575,'-4'-3'0,"-4"2"0,4-3 0,-4 4 0,-7 0 0,2 0 0,-28 4 0,7 11 0,-7-3 0,5 14 0,22-18 0,0 7 0,3-14 0,6 6 0,-3-3 0,-2 5 0,-6 12 0,-6 7 0,-6 8 0,6 0 0,5 11 0,8-20 0,6 17 0,3-27 0,0 5 0,9 3 0,0-9 0,7 12 0,7-10 0,7 16 0,1-16 0,4-2 0,-3 4 0,2-3 0,9-5 0,0-4 0,-4-1 0,-4-2 0,8-2 0,-10-2 0,-29 3 0</inkml:trace>
  <inkml:trace contextRef="#ctx0" brushRef="#br0" timeOffset="9340">15391 15636 24575,'-8'0'0,"3"7"0,2-2 0,-2 23 0,4-7 0,-4 8 0,5 18 0,0-25 0,0 19 0,0-19 0,0-8 0,5 8 0,1-10 0,15 15 0,3-5 0,-4-5 0,1-2 0,12-1 0,5 4 0,-2-16 0,-5 4 0,-4-10 0,-9 3 0,-10-6 0,-4 3 0,0-1 0,-4 2 0</inkml:trace>
  <inkml:trace contextRef="#ctx0" brushRef="#br0" timeOffset="9815">15340 15683 24575,'9'-5'0,"2"-2"0,1 6 0,4-7 0,0 7 0,-1-4 0,4 5 0,-6 0 0,2 0 0,-11 0 0,0 0 0</inkml:trace>
  <inkml:trace contextRef="#ctx0" brushRef="#br0" timeOffset="10208">15278 15498 24575,'7'-8'0,"-2"3"0,10-2 0,23-5 0,-6 5 0,7 1 0,5-1 0,5-1 0,-3 2 0,4 1 0,-2 1-383,-9 1 1,1 0 0,-8 2 382,3 1 0,-13 0 0,-7 0 0,-8 0 0</inkml:trace>
  <inkml:trace contextRef="#ctx0" brushRef="#br0" timeOffset="12017">22675 15541 24575,'-5'8'0,"2"4"0,3-3 0,0 18 0,0-6 0,0 15 0,7 11 0,-1-23 0,1 0 0,1 5 0,-1 0 0,5 17 0,-7-19 0,-1-2 0,-9-46 0,-3-9 0,-4 12 0,-1-25 0,-1-3 0,0 12-1318,3 9 0,3 0 1318,6-11-252,-5 9 1,0 0 251,6-13 0,-3 9 0,1 2 0,3 3 0,0-15 0,5 24 0,6-15 0,0 14 2561,9-13-2561,-10 17 0,4-1 578,-5 5-578,3 8 0,-2-5 0,5 7 0,-6 0 0,5 0 0,5 0 0,-8 4 0,9-3 0,-18 2 0,5-3 0</inkml:trace>
  <inkml:trace contextRef="#ctx0" brushRef="#br0" timeOffset="12729">22631 15566 24575,'11'0'0,"7"0"0,-4 4 0,13-3 0,-13 7 0,14-7 0,14 4 0,-17-5 0,12-4 0,-29 0 0,-4-1 0,0 1 0</inkml:trace>
  <inkml:trace contextRef="#ctx0" brushRef="#br0" timeOffset="55908">22549 17747 24575,'0'-5'0,"0"2"0</inkml:trace>
  <inkml:trace contextRef="#ctx0" brushRef="#br0" timeOffset="56570">22549 17739 24575,'12'-5'0,"0"2"0,4 3 0,-3 0 0,-2 3 0,1 6 0,-4 8 0,0 1 0,-4 8 0,-8 5 0,3-5 0,-12 6 0,11-16 0,-15 0 0,5 0 0,-5-3 0,-5 7 0,4-11 0,3 4 0,4-12 0,13 3 0,3 8 0,7-5 0,2 11 0,1-3 0,4 1 0,2 6 0,1-1 0,-3-4 0,-1-2 0,1-9 0,1-2 0,3-13 0,-10 6 0,-4-6 0</inkml:trace>
  <inkml:trace contextRef="#ctx0" brushRef="#br0" timeOffset="57382">23013 17722 24575,'4'-4'0,"3"0"0,11 4 0,-4-3 0,3 2 0,-9-3 0,4 4 0,-7-3 0,6 2 0,-17 2 0,-2 8 0,-5 1 0,-25 15 0,14-10 0,-6 10 0,16-12 0,14-1 0,3-4 0,11-4 0,10 3 0,0-6 0,11 12 0,-11 23 0,-21 11 0,-7 5 0,4-16 0,-3 0 0,-13 16 0,-4-10 0,6-28 0,2-9 0,12-12 0</inkml:trace>
  <inkml:trace contextRef="#ctx0" brushRef="#br0" timeOffset="58146">23323 17797 24575,'11'-4'0,"11"3"0,6-4 0,0 5 0,-16 0 0,-36 16 0,0-3 0,-2 0 0,-19 8 0,8 4 0,30-4 0,10-13 0,-2 25 0,6-30 0,7 17 0,3-15 0,6 3 0,1-5 0,-1-3 0,0 0 0,4 0 0,-10 0 0,11 5 0,-14-4 0,5 14 0,-10-9 0,-4 12 0,-1-6 0,-13 11 0,-13 6 0,-9 2 0,-3-5 0,7-12 0,15-14 0,5-1 0,7-3 0</inkml:trace>
  <inkml:trace contextRef="#ctx0" brushRef="#br0" timeOffset="58430">23847 18106 24575,'0'5'0,"0"-2"0</inkml:trace>
  <inkml:trace contextRef="#ctx0" brushRef="#br0" timeOffset="59310">23979 17806 24575,'17'-5'0,"-1"-8"0,3 11 0,-5-8 0,3 10 0,-6 0 0,7 10 0,-18 23 0,-7 7 0,-2 6 0,0-12 0,-2 5 0,-1-6 0,-10 6 0,8-12 0,1-2 0,5-4 0,29-2 0,12-3 0,-7-10 0,2-4 0,12 8 0,-1-2 0,5-8 0,-37 0 0,-3 0 0</inkml:trace>
  <inkml:trace contextRef="#ctx0" brushRef="#br0" timeOffset="60155">24405 17821 24575,'18'0'0,"-4"0"0,9 0 0,-8-4 0,-3 3 0,-11-3 0,-12 4 0,-11 0 0,-7 10 0,9-8 0,-4 18 0,10-11 0,3 6 0,-4-3 0,13 0 0,-8-6 0,12 4 0,6-2 0,12 1 0,7-5 0,0 0 0,1 3 0,17-6 0,-37 9 0,0-4 0,-4 16 0,-23 15 0,-2-7 0,-4-1 0,8-6 0,-2-3 0,-4 3 0,5-7 0,15-12 0</inkml:trace>
  <inkml:trace contextRef="#ctx0" brushRef="#br0" timeOffset="60940">24764 17733 24575,'16'0'0,"14"-4"0,-15 3 0,14-4 0,-60 26 0,4 3 0,3-9 0,1-1 0,-3 10 0,23-16 0,27 7 0,-11-4 0,20 14 0,-20-11 0,0 13 0,-6-4 0,-11 13 0,-4-5 0,-8-1 0,4-9 0,3-2 0,3-10 0,3 2 0</inkml:trace>
  <inkml:trace contextRef="#ctx0" brushRef="#br0" timeOffset="61249">25072 18101 24575,'0'0'0</inkml:trace>
  <inkml:trace contextRef="#ctx0" brushRef="#br0" timeOffset="62108">25217 17836 24575,'15'-5'0,"28"4"0,-21-4 0,7 6 0,-1 3 0,-13 4 0,14-2 0,-30 17 0,-9 6 0,-6-1 0,-3 2 0,2 0 0,0 2 0,-2-2-421,-10 7 0,2-3 421,10-11 0,3-4 0,0-3 0,33 1 0,-5-8 0,28 6 0,-9-10 0,1-3 0,10-2 0,-4 0 0,-4 0 0,-17 0 0,4 0 0</inkml:trace>
  <inkml:trace contextRef="#ctx0" brushRef="#br0" timeOffset="63298">25724 17903 24575,'24'-4'0,"-12"3"0,29-7 0,-25 2 0,16 1 0,-15-4 0,-12 9 0,-38 7 0,9 0 0,-21 9 0,27 1 0,9 9 0,-3-6 0,5 12 0,6-22 0,8 6 0,16-12 0,-4 1 0,13-5 0,-21 7 0,17 8 0,-16 3 0,5 16 0,-30-3 0,-9 1 0,7-4 0,-1-1 0,-2-4 0,1-3 0,-2 0 0,29-33 0</inkml:trace>
  <inkml:trace contextRef="#ctx0" brushRef="#br0" timeOffset="63980">26213 17899 24575,'-30'39'0,"-1"-1"0,14-13 0,1 1 0,-9 10 0,4-2 0,11-7 0,14-19 0,4-4 0,4 0 0,4-4 0,7-15 0,16 0 0,-13-3 0,7 11 0,-25 20 0,-3 1 0,5 26 0,-15-1 0,0 5 0,-1 1 0,-4-2 0,3-9 0,5-7 0,3-22 0,6-2 0</inkml:trace>
  <inkml:trace contextRef="#ctx0" brushRef="#br0" timeOffset="64345">26496 18237 24575,'5'-5'0,"-2"2"0</inkml:trace>
  <inkml:trace contextRef="#ctx0" brushRef="#br0" timeOffset="66664">26794 18127 24575,'-8'5'0,"4"5"0,0-1 0,1-1 0,2 25 0,2-6 0,0 10 0,16-8 0,-7-17 0,8-1 0,3-7 0,-8 0 0,13-4 0,-10 0 0,7-4 0,3-10 0,-11 4 0,18-14 0,-28 14 0,24-7 0,-7-23 0,2 0 0,-7 12 0,-1 0 0,-8 0 0,-1 1 0,6-12 0,-13-7 0,-2 21 0,-8 1 0,3-8 0,2 15 0,-9-18 0,9 26 0,-7-2 0,4 6 0,-9-5 0,7 9 0,-11-6 0,-8 12 0,3-1 0,-17 16 0,21-9 0,-4 17 0,12 0 0,1 2 0,-8 9 0,8-11 0,3-3 0,3-13 0</inkml:trace>
  <inkml:trace contextRef="#ctx0" brushRef="#br0" timeOffset="271151">15354 15468 24575,'0'0'0</inkml:trace>
  <inkml:trace contextRef="#ctx0" brushRef="#br0" timeOffset="271701">15354 15468 24575,'4'-13'0,"-3"6"0,2 15 0,-3 0 0,4 4 0,-3-4 0,2 0 0,-3 0 0,0 0 0,0 0 0,5 3 0,-4-2 0,4 3 0,-5-8 0,0 0 0</inkml:trace>
  <inkml:trace contextRef="#ctx0" brushRef="#br0" timeOffset="272512">15381 15516 24575,'0'8'0,"0"0"0,0 0 0,0 0 0,0 0 0,0 4 0,0-3 0,0 3 0,0-4 0,0-4 0,0 0 0</inkml:trace>
  <inkml:trace contextRef="#ctx0" brushRef="#br0" timeOffset="273760">15460 15660 24575,'4'4'0,"4"-3"0,-4 3 0,1-1 0,2-2 0,-3 3 0,11-1 0,-5-2 0,5 3 0,-7-1 0,7-2 0,-5 3 0,8-4 0,-9 0 0,2 0 0,-3 0 0,0 0 0,-3 0 0,-2 0 0</inkml:trace>
  <inkml:trace contextRef="#ctx0" brushRef="#br0" timeOffset="290705">1831 1211 24575,'5'-11'0,"2"6"0,-6-6 0,-1 10 0,-5-2 0,1-1 0,-6 3 0,1-2 0,-6 3 0,2 3 0,-1 3 0,5-1 0,-3 6 0,0-2 0,2 3 0,-2 0 0,4-4 0,0 0 0,0 0 0,3 0 0,-5-4 0,0 7 0,-3-3 0,-6 11 0,8-7 0,1 2 0,-1-5 0,6 7 0,-3-6 0,5 9 0,3-7 0,0 7 0,0-3 0,0 9 0,0-8 0,0 4 0,9 1 0,8 8 0,3-8 0,3-1 0,2-7 0,-1-5 0,8 2 0,3 3 0,1-9 0,1-1 0,-11 1 0,0 0 0,11 0 0,-1-3 0,11-8 0,-14 4 0,-4-4 0,-15 6 0</inkml:trace>
  <inkml:trace contextRef="#ctx0" brushRef="#br0" timeOffset="291367">2393 1470 24575,'-5'-3'0,"5"-2"0,5 1 0,3 0 0,0 1 0,3 2 0,1-3 0,4 0 0,5 2 0,-4-2 0,4 4 0,-2 0 0,-2 0 0,-5-4 0,-5 3 0,-7-2 0</inkml:trace>
  <inkml:trace contextRef="#ctx0" brushRef="#br0" timeOffset="291890">2678 1284 24575,'5'4'0,"2"-3"0,4 7 0,11 4 0,-3 2 0,8 1 0,-17-3 0,2-4 0,-9 0 0,-9 9 0,1-3 0,-3 4 0,1-3 0,-7-1 0,0-4 0,-2 2 0,9-11 0,7 3 0</inkml:trace>
  <inkml:trace contextRef="#ctx0" brushRef="#br0" timeOffset="293408">3436 1178 24575,'-5'-4'0,"-2"10"0,6 13 0,-2 0 0,3 16 0,0-18 0,0 4 0,-5 2 0,4-9 0,-3 7 0,4-12 0,0 5 0,0-5 0,0 20 0,-4-9 0,3 7 0,-3-12 0,4-4 0,0-2 0,0 6 0,0-3 0,0 0 0,0-1 0,0-3 0,0 0 0,4 4 0,18 3 0,-7-6 0,21 0 0,-13-9 0,11 0 0,-7-3 0,1-1 0,4 3 0,-1 0 0,-6-5 0,0 1 0,14 4 0,-44 7 0,6-4 0,-10 8 0</inkml:trace>
  <inkml:trace contextRef="#ctx0" brushRef="#br0" timeOffset="293968">3436 1349 24575,'11'-4'0,"5"0"0,9 1 0,2 0 0,3 1 0,17-9 0,-31 10 0,-8-7 0,0 7 0,-8-3 0</inkml:trace>
  <inkml:trace contextRef="#ctx0" brushRef="#br0" timeOffset="294334">3402 1137 24575,'11'-5'0,"-2"1"0,6 0 0,3 3 0,5-4 0,6 2 0,2 0 0,14 1 0,4-4 0,-28 6 0</inkml:trace>
  <inkml:trace contextRef="#ctx0" brushRef="#br0" timeOffset="297443">1074 3476 24575,'0'-6'0,"3"3"0,-2-15 0,3 9 0,0-6 0,-3 3 0,8-1 0,-9-5 0,4 5 0,-4-6 0,0 3 0,0-6 0,0 5 0,0-5 0,0 2 0,0 4 0,4 4 0,6 14 0,-4 4 0,10 9 0,-10-10 0,14 3 0,6-14 0,-4 1 0,9-23 0,-20 4 0,-2-2 0,4 4 0,-1 0 0,-1-4 0,-2 3 0,4 3 0,-9 16 0,0 15 0,-3 3 0,9 27 0,-9-15 0,6 22 0,-7-18 0,0 4 0,0 8 0,0-9 0,0 3 0,3-14 0,2-9 0,-1 1 0,0-9 0,-4 2 0</inkml:trace>
  <inkml:trace contextRef="#ctx0" brushRef="#br0" timeOffset="298252">1457 3544 24575,'8'-16'0,"-4"4"0,4-10 0,0 2 0,-2-12 0,1-3 0,13-9 0,-15 10 0,0 1 0,13-9 0,-13 21 0,2-3 0,-3 16 0,-1 3 0,2 23 0,3-10 0,1 28 0,-4-16 0,4 10 0,-8-7 0,8 6 0,-4-4 0,0-8 0,-1-2 0</inkml:trace>
  <inkml:trace contextRef="#ctx0" brushRef="#br0" timeOffset="298610">1479 3393 24575,'16'0'0,"12"-4"0,-17 3 0,6-3 0,-13 4 0</inkml:trace>
  <inkml:trace contextRef="#ctx0" brushRef="#br0" timeOffset="299470">1953 3134 24575,'-8'8'0,"-1"3"0,5-2 0,-8 3 0,7-3 0,-13 8 0,0 4 0,5 2 0,-6-2 0,18-9 0,-10-3 0,4 15 0,2 0 0,3 7 0,10-9 0,2-11 0,5-7 0,9 6 0,1-8 0,23 4 0,-16-6 0,16-6 0,-17 4 0,-2-4 0,-7 6 0,-7 0 0,1-5 0,-8 4 0,-1-3 0</inkml:trace>
  <inkml:trace contextRef="#ctx0" brushRef="#br0" timeOffset="303000">5639 3154 24575,'0'-8'0,"0"7"0,0 5 0,0 8 0,0 7 0,0-3 0,0 3 0,0 16 0,0-14 0,0 14 0,0-20 0,0 8 0,0-10 0,0 9 0,-3-10 0,2 4 0,-3 3 0,4-6 0,0 2 0,0-7 0,0-3 0,0-2 0</inkml:trace>
  <inkml:trace contextRef="#ctx0" brushRef="#br0" timeOffset="304241">5833 3261 24575,'0'20'0,"0"6"0,3-10 0,-2 1 0,3 1 0,3-8 0,-2 9 0,3-8 0,-5 4 0,-3-7 0,0-14 0,0 0 0,0-13 0,0 7 0,0-7 0,0 10 0,0-13 0,0 12 0,0-8 0,-4-26 0,2 9 0,0 6 0,0 2 0,2 1 0,3 1 0,7 5 0,7-2 0,5 6 0,11 12 0,-7 18 0,1 0 0,-16 14 0,-7-10 0,-4 0 0,0-7 0,-5 4 0,0-5 0,-4 9 0,5-11 0,-7 1 0,0 4 0,-2-11 0,-22 27 0,18-24 0,-13 14 0,22-19 0,5 0 0</inkml:trace>
  <inkml:trace contextRef="#ctx0" brushRef="#br0" timeOffset="351415">6557 11652 24575,'0'0'0</inkml:trace>
  <inkml:trace contextRef="#ctx0" brushRef="#br0" timeOffset="423095">2480 3206 24575,'0'-8'0,"0"0"0,-4 0 0,3 0 0,-2 0 0,3 7 0,0 5 0,0 12 0,0-3 0,0 5 0,0-9 0,0 2 0,0-3 0,0 1 0,0 2 0,-4 1 0,3 9 0,-3-7 0,4 6 0,0-11 0,0 3 0,0-4 0,0 0 0,0 7 0,0-2 0,0 2 0,0-3 0,0-4 0,0 0 0,0 7 0,0-2 0,0 6 0,0-7 0,0-1 0,-4 1 0,3-3 0,-4 2 0,5-3 0,4-4 0,4 5 0,0-8 0,4 3 0,-1-4 0,1 0 0,0 0 0,0 0 0,-8 0 0,0 0 0</inkml:trace>
  <inkml:trace contextRef="#ctx0" brushRef="#br0" timeOffset="423814">2479 3380 24575,'-4'-4'0,"7"0"0,1 1 0,9 2 0,6-7 0,10 8 0,-10-4 0,2 4 0,-18 0 0</inkml:trace>
  <inkml:trace contextRef="#ctx0" brushRef="#br0" timeOffset="424585">2464 3162 24575,'15'-4'0,"4"-1"0,10 1 0,-8 0 0,3 4 0,-8-3 0,-6 2 0,0-3 0</inkml:trace>
  <inkml:trace contextRef="#ctx0" brushRef="#br0" timeOffset="429772">849 2941 24575,'-3'-4'0,"2"-4"0,-3 1 0,4-2 0,0 5 0,0 15 0,0 3 0,0 9 0,0 5 0,0-10 0,0 10 0,0-12 0,0-1 0,0-3 0,0 3 0,0 4 0,0-5 0,0 7 0,-3-1 0,2 0 0,-3 4 0,0-1 0,3-10 0,-4 19 0,0-13 0,4 7 0,-3-11 0,4 3 0,-5 2 0,4 4 0,-4-1 0,5-11 0,0 9 0,0 0 0,0 0 0,0 4 0,0-11 0,0 5 0,0 6 0,0-6 0,0 3 0,0-1 0,0-1 0,0 8 0,0-4 0,0-6 0,4-10 0,0-1 0,12-6 0,-10 6 0,28-6 0,-14 2 0,6 0 0,3-1 0,18-1 0,-6 4 0,1-5 0,-15 0 0,-5 0 0,6 0 0,-18 0 0,8 0 0,5-4 0,2-1 0,3 0 0,15 0 0,-10 5 0,12 0 0,-9 0 0,-7 0 0,-1 0 0,7-1 0,9-2 0,-2 0 0,2-1 0,1 0 0,0 1 0,2 1 0,-2-2-687,2-6 0,-6 2 687,4 5 0,-10-5 0,0-1 0,10 0 0,-19 4 0,3 1 0,13-1 0,8-1 0,-1 2 0,-2 2 0,-1 2 0,1 0 0,-8-2 0,1-1 0,0 1 0,1 0 0,4 2 0,3 0 0,-3 0 0,-6 0 0,0 0 0,-1 0 0,7 0 0,5 0 0,-6 0 0,-12 0 0,-1 0 0,11 2 0,5 1 0,-7-1 0,4-1 0,-2 3 0,8 0 0,-6 1 0,-12 0 0,0-1 0,2 1 0,3 0 0,-3 0 0,-4-1 0,-1 1 0,15 2 0,-4-1 0,-13-5 687,0 4 0,-3 0-687,-15-4 0,3 6 0,3-6 0,-5 6 0,8-6 0,-9 3 0,16-4 0,-14 0 0,11 0 0,-14 0 0,0 0 0,9 0 0,1 0 0,4 0 0,-2 0 0,23 0 0,6 0 0,-23 0 0,1 0 0,7 0 0,3 0 0,-5 0 0,9 0 0,-6 0 0,-5 0 0,10-8 0,3 7 0,-5-7 0,9 8 0,-10 0 0,4-1 0,9 2-1093,-6 4 1,4 2 0,-1-2-1,-3-3 1,-1-2 0,1 2 1034,-5 2 1,2 0-1,-1 1 1,-5-1-523,6 1 0,-4-1 580,4-3 0,-1 0 0,-4 3 0,3 1 0,2-2 0,4 0 0,0-1 0,-1-1 0,-1 0 0,2 0 0,-9 1 0,-1 0 0,3 1 0,6-2 0,-3 0 0,6 0 0,5-1 0,1-1 0,1 1 0,-1 0 0,-4-1 0,-5 1 0,7 0 0,-5 0 0,-1 0 0,6 0-410,-10 0 0,4 0 1,4 0-1,1 0 1,-1 0-1,-3 0 0,-4 0 1,-6 0 355,7 0 1,-8 0-1,-2 0 54,2 0 0,-1 0-366,0 0 1,2 0 0,-1 0 365,4 0 0,0 0 942,-4 0 1,1 0 0,-2 0-943,0 0 0,1 0 303,7 0 1,4 0-1,2 0-303,0 3 0,2 0 0,-1 0 0,-2-2 0,0-1 0,-2 1 1092,-3 2 0,-1 1 0,-8-2 69,4-2 1055,-4 0-2216,-14 0 482,7 0 0,-19 0 0,7 0 0</inkml:trace>
  <inkml:trace contextRef="#ctx0" brushRef="#br0" timeOffset="432795">730 2927 24575,'8'0'0,"0"0"0,7 0 0,6 0 0,0 0 0,9 0 0,5 0 0,-8 0 0,5-3 0,2 0 0,2 1 0,-8-1 0,0 0 0,1 3 0,-7 0 0,-7 0 0,7-5 0,-5 4 0,6-3 0,-8 4 0,4 0 0,-3 0 0,3 0 0,-3 0 0,-1 0 0,13 0 0,-2 0 0,10 0 0,-7 0 0,-6 0 0,4 6 0,2-5 0,3 0 0,8 2 0,2 0 0,0-3 0,-1 0 0,-1 0 0,0 0 0,1 0 0,-2 0 0,7 0 0,0-3 0,-1-1 0,-6-6-417,10 1 417,-8-6 0,-14 10 0,0 1 0,20-6 0,-17 2 0,1 1 0,-5 6 0,2 1 0,9-7 0,3 0 0,-6 3 0,3 1 0,-2 0 0,7-1 0,0-1 0,2 1 0,-3 0 0,8-2 0,-12 4 0,11-4 0,-5 0 0,-6 4 0,5-4 417,-13-1-417,-1 6 0,-5-6 0,4 7 0,-4 0 0,9-3 0,2-1 0,10 2 0,-2-5 0,2 0 0,-9 6 0,0 1 0,-3-4 0,3 1 0,7 2 0,6 2 0,-2-1 0,-11 0 0,-2 0 0,2 0-627,5 2 1,1 1-1,-2 0 627,1-3 0,-1 1 0,-2 6 0,-1 1 0,-3-3 0,3 0 0,7 0 0,5 1 0,-5 0 0,-8-2 0,-2 1 0,0-2 0,1 0 0,2-2 0,2 0 0,0-1 0,-3-1 0,-5 1 0,0 0 0,16 0 0,6 0 0,-10 0 0,-6 0 0,-5 0 0,-1 0 0,-8 0 0,25 0 940,-18 3 0,1 1-940,14-4 0,0 1 0,-9 6 0,-2-1 0,-4-5 0,2 0 0,7 2 0,3 0 0,3-3 0,2 0 0,3 0 0,-1 0 0,-7 0 0,-3 0 0,-9 0 0,-4 0 0,3 0 0,-1 0 0,0 0 0,6 0 0,5 0 0,-11 0 0,3 0 0,4 3 0,3 0 0,8 1 0,0 0 0,-4 0 0,-2 0 0,-5-1 0,0 1 0,11 4 0,1-1 0,-10-5 0,1 0 0,9 9 0,4 1 0,-9-7 0,2-3 0,-5 1 0,-10 1 0,1 1 0,10-1 0,9 1 0,2-1 0,-3-1 0,-8-2 0,-2-1 0,1 0 0,1 1-820,10 0 1,1 2 0,1-1 0,-2 0 465,-8-2 1,-1 0-1,-1 0 1,0 0 353,2 0 0,1 0 0,-2 0 0,-3 0 0,13 0 0,0 0 0,-10 0 0,5 0 0,0 0 0,-3 0 0,4 0 0,-2 0 0,-2 0 0,-4 0 0,-1 0 0,-2 0 0,7 0 0,-7 0 0,-12 0 0,-7 0 0,-8 0 0,-4 0 0</inkml:trace>
  <inkml:trace contextRef="#ctx0" brushRef="#br0" timeOffset="437087">2903 2796 24575,'0'2'0,"3"0"0,-2 10 0,3-4 0,-4 10 0,0-4 0,0 21 0,0-20 0,0 13 0,6-10 0,-4 3 0,4 5 0,-6-9 0,0-2 0,0-7 0,0 0 0,0 3 0,0-2 0,0 3 0,0-1 0,0 1 0,0 4 0,0-3 0,0 2 0,0-6 0,-4 19 0,2-2 0,-6 2 0,7-6 0,-2-10 0,3 0 0,0 10 0,0-4 0,0 1 0,0-4 0,-4-3 0,3 4 0,-2 19 0,3-5 0,0 11 0,0-18 0,0-5 0,0 5 0,0-8 0,-4 3 0,3-11 0,-2-2 0,3 3 0,0 0 0,-4-4 0,3 4 0,-2-4 0,3 7 0,0-2 0,0-8 0,0-6 0</inkml:trace>
  <inkml:trace contextRef="#ctx0" brushRef="#br0" timeOffset="438708">3133 3519 24575,'0'-11'0,"0"-1"0,4 3 0,-3-27 0,2 21 0,-3-24 0,4 23 0,-3-7 0,2 9 0,1-18 0,0 13 0,1-5 0,-2 9 0,1 7 0,11 7 0,-5 9 0,8 1 0,-10 3 0,0-9 0,1-6 0,-5-2 0,3-3 0,-2-3 0,9-4 0,-1-6 0,2 9 0,-4 5 0,-6 11 0,2 4 0,0 17 0,-1 2 0,1 5 0,-1 3 0,-4-9 0,-2 2 0,2 6 0,1 4 0,0-5 0,0-6 0,0-2 0,-3 12 0,2-5 0,4-13 0,-2-4 0,-4-17 0,4 4 0,-4-9 0</inkml:trace>
  <inkml:trace contextRef="#ctx0" brushRef="#br0" timeOffset="439432">3472 3578 24575,'7'-32'0,"-6"10"0,15-9 0,-14 15 0,19-28 0,-18 9 0,5 10 0,1 0 0,-7-4 0,9 4 0,-10 9 0,3-3 0,3 3 0,-5 4 0,9 7 0,3 48 0,-8-16 0,3 8 0,1 11 0,-1-4 0,-3 0 0,-1-2 0,6 9 0,0-3 0,-7-15 0,0-6 0,1-10 0,-5-7 0,0 4 0,0-8 0,0 0 0</inkml:trace>
  <inkml:trace contextRef="#ctx0" brushRef="#br0" timeOffset="439881">3474 3522 24575,'15'-8'0,"2"-1"0,22 4 0,-20 0 0,1 5 0</inkml:trace>
  <inkml:trace contextRef="#ctx0" brushRef="#br0" timeOffset="440944">3952 3263 24575,'-3'-5'0,"-2"2"0,-3 3 0,0 0 0,-3 0 0,-7 3 0,1 10 0,-1-3 0,4 15 0,4 3 0,2 4 0,4 11 0,4-10 0,0 4 0,3-13 0,3-2 0,5-8 0,2-6 0,0-4 0,5-4 0,-5 0 0,6 0 0,-11 0 0,-1 0 0</inkml:trace>
  <inkml:trace contextRef="#ctx0" brushRef="#br0" timeOffset="444097">4701 3332 24575,'-8'0'0,"0"0"0,-10 0 0,-3 4 0,4 0 0,0 1 0,13 2 0,-10 3 0,-2 6 0,-1 6 0,3-6 0,9 2 0,1-5 0,4 2 0,0 4 0,5 1 0,5 3 0,4-6 0,17 0 0,-12-11 0,7 1 0,-8-7 0,-8 0 0,5 0 0,-7 0 0,-4-4 0,7 3 0,-2-6 0,-1 6 0,0-2 0</inkml:trace>
  <inkml:trace contextRef="#ctx0" brushRef="#br0" timeOffset="446208">5204 2866 24575,'-4'33'0,"0"0"0,1-5 0,0 1 0,2 12 0,2 4 0,-1-7 0,0 3 0,0 0 0,0 8 0,0 1 0,0-2 0,0-9 0,0-2 0,0-2 0,0 11 0,0-9 0,0-20 0,0 1 0,0-6 0,0-4 0,0 0 0,0 0 0,0 0 0,-4 0 0,3 0 0,-2 0 0,3 11 0,0-9 0,0 9 0,0-8 0,0 1 0,0 1 0,0 5 0,0-8 0,0 8 0,3-12 0,-2 5 0,3-4 0,-4-1 0,0 1 0</inkml:trace>
  <inkml:trace contextRef="#ctx0" brushRef="#br0" timeOffset="456221">6211 3487 24575,'0'5'0,"0"-2"0</inkml:trace>
  <inkml:trace contextRef="#ctx0" brushRef="#br0" timeOffset="456449">6371 3551 24575,'0'0'0</inkml:trace>
  <inkml:trace contextRef="#ctx0" brushRef="#br0" timeOffset="456718">6480 3527 24575,'4'-4'0,"0"0"0</inkml:trace>
  <inkml:trace contextRef="#ctx0" brushRef="#br0" timeOffset="458858">6643 3425 24575,'9'-11'0,"2"-3"0,3-20 0,-1 13 0,-5-10 0,4 6 0,-10 13 0,5-10 0,-7 14 0,0 7 0,4 5 0,1 9 0,0 2 0,4 11 0,-3 6 0,-1-3 0,0-3 0,-5-15 0,0 1 0,0 0 0,0 0 0,0-1 0,0-3 0,0 1 0,4-5 0,-3 0 0,2-4 0</inkml:trace>
  <inkml:trace contextRef="#ctx0" brushRef="#br0" timeOffset="459235">6909 3490 24575,'0'0'0</inkml:trace>
  <inkml:trace contextRef="#ctx0" brushRef="#br0" timeOffset="460774">7037 3361 24575,'9'0'0,"2"-11"0,-6 1 0,6-16 0,-7 13 0,1-4 0,2 8 0,-6-2 0,2 2 0,1 1 0,-3 1 0,2 3 0,-3 19 0,0 4 0,0 12 0,0 5 0,0-18 0,0 9 0,0-15 0,0 3 0,0-3 0,0 0 0,0 0 0,0-4 0,0 4 0,0-3 0,4 2 0,-3-3 0,2 0 0,-3 1 0,0-5 0,0 0 0</inkml:trace>
  <inkml:trace contextRef="#ctx0" brushRef="#br0" timeOffset="462519">7392 3069 24575,'0'-8'0,"0"0"0,0 11 0,0-1 0,0 9 0,0 15 0,0-11 0,0 33 0,0-3 0,-7 1 0,7-3 0,-1-1 0,-13 2 0,13 2 0,0 1 0,-5-20 0,0-2 0,5 4 0,1-1 0,-8 10 0,7-19 0,-3-4 0,1-4 0,2-2 0,-3 3 0,4-4 0,0 0 0,0 0 0,0 0 0,0 0 0,0-3 0,0-2 0</inkml:trace>
  <inkml:trace contextRef="#ctx0" brushRef="#br0" timeOffset="465377">7617 3595 24575,'0'0'0</inkml:trace>
  <inkml:trace contextRef="#ctx0" brushRef="#br0" timeOffset="465708">7689 3603 24575,'3'-4'0,"-2"0"0,3 4 0</inkml:trace>
  <inkml:trace contextRef="#ctx0" brushRef="#br0" timeOffset="466027">7815 3587 24575,'5'0'0,"-1"0"0</inkml:trace>
  <inkml:trace contextRef="#ctx0" brushRef="#br0" timeOffset="467691">7938 3474 24575,'8'0'0,"0"0"0,-3-4 0,2 3 0,-6-6 0,6 6 0,-6-6 0,11-1 0,-6-4 0,3 0 0,0 0 0,-4 1 0,0 2 0,-1-2 0,-4 13 0,-3 4 0,2 6 0,-3 10 0,4 6 0,0 4 0,0-4 0,0-10 0,0-10 0,5 4 0,-4-4 0,4 0 0,-5-4 0</inkml:trace>
  <inkml:trace contextRef="#ctx0" brushRef="#br0" timeOffset="468313">8149 3625 24575,'4'0'0,"0"0"0</inkml:trace>
  <inkml:trace contextRef="#ctx0" brushRef="#br0" timeOffset="469075">8302 3330 24575,'8'0'0,"0"0"0,4 0 0,0 5 0,3 0 0,-6 5 0,-2 8 0,-7 1 0,-7 9 0,1-9 0,-5-7 0,13-8 0,4-1 0,6 5 0,1 17 0,-9-9 0,1 18 0,-5-14 0,0 4 0,-6 3 0,4-10 0,-18 9 0,12-16 0,-13 5 0,12-17 0,1 1 0,4-4 0,4 2 0</inkml:trace>
  <inkml:trace contextRef="#ctx0" brushRef="#br0" timeOffset="472993">7882 2898 24575,'-4'3'0,"-3"-2"0,2 3 0,1 0 0,4 0 0,4 4 0,4-3 0,0-2 0,10 1 0,-4-3 0,5 2 0,-4 2 0,1-4 0,4 3 0,0-4 0,-4 0 0,-1 0 0,-6 0 0,6 0 0,5 4 0,-3-3 0,6 3 0,-8-4 0,14 3 0,-14 2 0,19-1 0,-24 0 0,11 0 0,-12-3 0,2 4 0,1-1 0,6-4 0,-1 4 0,1 0 0,0-4 0,-8 8 0,5-7 0,-7 2 0,0-3 0,-3 4 0,15-3 0,-12 2 0,17-3 0,-19 4 0,4-3 0,-9 6 0,6-3 0,-6 4 0,6 0 0,-6 0 0,6 11 0,-2 2 0,-1 7 0,0 5 0,-4-15 0,0 7 0,3-13 0,-2 4 0,3 0 0,-4-1 0,0 4 0,0 3 0,0-5 0,0 1 0,0-1 0,0-3 0,3 11 0,-2-2 0,3 24 0,-4-19 0,0 7 0,0-1 0,-4-8 0,0 21 0,-1-31 0,-2-4 0,6-5 0,-2-3 0,3 4 0,0 0 0,0 7 0,0 2 0,-4 0 0,3 1 0,-2-9 0,3 3 0,0-1 0,0-2 0,0 3 0,0-4 0,0 0 0,-7 4 0,-2-7 0,-8 2 0,-2-7 0,-12-3 0,9 2 0,-8-3 0,11 4 0,-4 0 0,3 0 0,-10 0 0,7-3 0,-2 2 0,6-3 0,4 4 0,3 0 0,-4-4 0,-10-2 0,7 0 0,-4 2 0,8 4 0,0 0 0,2-4 0,-16 3 0,14-7 0,-11 7 0,14-4 0,-2 5 0,-2-3 0,3 2 0,-5-3 0,9 4 0,1 0 0,5 0 0</inkml:trace>
  <inkml:trace contextRef="#ctx0" brushRef="#br0" timeOffset="531925">1843 5135 24575,'-8'3'0,"-4"-2"0,4 3 0,-7-1 0,6 2 0,-7 6 0,6-6 0,-2 6 0,-2-1 0,1 1 0,-2-1 0,7 2 0,-2-6 0,4 6 0,-8 0 0,5-3 0,-3 3 0,-3 4 0,9 3 0,-8 0 0,13-2 0,-6-9 0,6 4 0,-3 0 0,4 3 0,-4 1 0,3-1 0,3 11 0,15-3 0,5 4 0,6-5 0,-7-12 0,-3 4 0,3-13 0,4 15 0,5-14 0,0 10 0,5-12 0,7 0 0,7 0 0,-18 0 0,0 0 0,15 0 0,-8 0 0,-21 0 0,-13 0 0,0 0 0</inkml:trace>
  <inkml:trace contextRef="#ctx0" brushRef="#br0" timeOffset="532818">2426 5395 24575,'12'-4'0,"0"3"0,-4-6 0,0 6 0,0-6 0,9 6 0,-3-3 0,7 4 0,-12 0 0,-3 0 0</inkml:trace>
  <inkml:trace contextRef="#ctx0" brushRef="#br0" timeOffset="534366">2512 5385 24575,'8'0'0,"1"0"0,5 0 0,-4 0 0,9 0 0,-7 0 0,10 0 0,-6 0 0,3 0 0,-8 0 0,-3 0 0,0 0 0,0 0 0,-3 7 0,-2-5 0,-3 5 0</inkml:trace>
  <inkml:trace contextRef="#ctx0" brushRef="#br0" timeOffset="535116">2799 5310 24575,'3'4'0,"-2"3"0,10-6 0,-2 13 0,7-6 0,17 13 0,-13-10 0,12 0 0,-20-3 0,-4-3 0,-8 3 0,-7 1 0,-6 0 0,-12 6 0,8-3 0,-9 2 0,14-9 0,8-1 0,1-4 0,6 0 0</inkml:trace>
  <inkml:trace contextRef="#ctx0" brushRef="#br0" timeOffset="536500">3207 5680 24575,'0'-12'0,"0"-3"0,5 3 0,-4-9 0,3-8 0,8-7 0,-7-6 0,1-7 0,2 14 0,2 0 0,-1 0 0,0-12 0,-1 2 0,0 3 0,0 9 0,-4 22 0,1-1 0,-4 0 0,7 4 0,-7-6 0,6 12 0,-6-8 0,6 9 0,-2 1 0,3 4 0,-4 4 0,4 23 0,1-2 0,-6-5 0,0 2 0,5 16 0,-8 0 0,7 0 0,-6-9 0,0 0-526,7 15 526,-5-17 0,0-1 0,-1 18 0,4-25 0,-6 8 0,0-23 0,0 0 0,3-3 0,-2 2 0,3 1 131,-4 1 1,0-1-1,0-4 1</inkml:trace>
  <inkml:trace contextRef="#ctx0" brushRef="#br0" timeOffset="537404">3238 5518 24575,'8'-3'0,"0"2"0,0-3 0,3 4 0,1 0 0,0 0 0,0 0 0,-4 0 0,-4 0 0,0 0 0</inkml:trace>
  <inkml:trace contextRef="#ctx0" brushRef="#br0" timeOffset="541967">355 6504 24575,'0'8'0,"0"0"0,0 0 0,0 3 0,0-2 0,6 12 0,-4-11 0,4 7 0,-6-5 0,0 0 0,0 3 0,0 1 0,0 13 0,5-10 0,-4 10 0,8 6 0,-8-15 0,4 21 0,-5-18 0,0 5 0,5-5 0,-4 4 0,3 22 0,4-8 0,-7-1 0,0 0 0,6 7-476,-7-17 0,0 0 476,8 18 0,-6-5 0,6 5-276,-8-6 276,0-6 0,7 6 0,-6-18 0,6 8 0,-7-19 234,3-2 1,-2-7 0,3-4-1</inkml:trace>
  <inkml:trace contextRef="#ctx0" brushRef="#br0" timeOffset="544308">326 6531 24575,'8'0'0,"0"0"0,0 0 0,3 0 0,7 0 0,-4 0 0,6 0 0,-11 0 0,13-4 0,-2 3 0,8-8 0,-5 9 0,10-4 0,-14 4 0,10 0 0,-14 0 0,1 0 0,-1 0 0,1 0 0,-1 0 0,14 0 0,-10 0 0,16 0 0,6 0 0,5-6 0,-20 5 0,-1 0 0,11-5 0,-1 6 0,-17 0 0,24 0 0,-23 4 0,9-3 0,-7 4 0,2-5 0,6 0 0,5 0 0,-7 1 0,1-2 0,7-4 0,1-1 0,1 5 0,-1-1-391,-1-8 0,-2 1 391,15 7 0,-6-16 0,-9 16 0,1 1 0,9-10 0,-12 8 0,-1 1 0,-7 1 0,-4-3 0,-4 4 0,-2 0 0,-5 3 782,12-2-782,-10 3 0,15-4 0,-5 0 0,10 4 0,-4-1 0,1 0 0,2 3 0,2 0 0,15 1 0,0-2 0,-12-1 0,1 0 0,12 4 0,0-1 0,-7-6 0,-1 0 0,-4 3 0,3 0 0,0-1 0,3 0 0,-5-1 0,-8-1 0,-1 0 0,16 3 0,5-1 0,-7-4 0,3-3 0,-1 1 0,-4 0 0,0-1 0,2 1-255,-1 0 1,4 1 0,0-1 0,0 0 254,-1-1 0,0-1 0,-1 1 0,-4 0 0,6 3 0,-1 0 0,4-1 0,4-1 0,-3 0 0,-12 0 0,-2 1 0,-1 0 0,14 1 0,-2 1 0,1-4 0,-1 1 0,-1 3 0,-3 0 0,-14 0 0,0 0 0,21 1 0,1-2 0,-14-2 0,-2-1 0,-1 3 0,2 0 508,8-2 1,3-2-509,-4 2 0,3 0 0,2 0 0,-4 1 0,1-1 0,1 1 0,-2-1 0,4-1 0,-2 1 0,4-1 0,-5 0 0,4 0 0,2 0 0,-3 1 0,-5 1-1093,-3 1 1,-5 0 0,3 1 1043,1-2 1,4 0 0,-1-1 0,-2 1 48,1-1 0,-2-1 0,-2 1-989,7 3 1,0-2 988,5-7 0,1-1 0,-3 8 0,0 2 0,-6-3 0,2 0 0,-2-1 0,6-3 0,-1 1 0,-8 4 0,1 2 0,-3-2 0,5-4 0,-3-1-453,-3 2 0,3 1 453,-2 3 0,4 0 0,1 1 0,0-3 0,1-1 0,3 2 0,-4 1 0,2 1 0,1 1 0,0-1-762,2 0 0,1 0 1,0 0-1,-3 0 762,3 0 0,-2 0 0,0 0 0,0-1 0,-1 1 0,-2 1 0,1 3 0,-2 1 571,0-4 0,-1 0-571,0 3 0,0 1 0,-1 0 0,1-1 691,8-3 1,7 0-692,-9 3 0,6 1 0,0 0 0,-2-1 0,-2-2 0,-2-2 0,6 0 0,-7 3 0,7 0 0,2 0 0,0 1 0,-2-1 0,-6-1-631,7-1 1,-5-1 0,1 1 630,-5 1 0,0 0 0,0 0 0,-4 0 1610,17 1 1,-11-1-1611,-21-1 0,5 3 0,-25-4 0</inkml:trace>
  <inkml:trace contextRef="#ctx0" brushRef="#br0" timeOffset="547860">459 7612 24575,'4'-4'0,"7"4"0,-6-4 0,15 4 0,-9-4 0,9 3 0,3-2 0,1 3 0,9 0 0,-4 0 0,-1 0 0,15-5 0,-17 4 0,15-3 0,-17 4 0,9 0 0,-8 0 0,4 0 0,5 0 0,-10 0 0,5 0 0,-14 0 0,-3 0 0,4 0 0,13 0 0,-10 0 0,10 0 0,-6 0 0,0 0 0,6 0 0,1 0 0,-7 0 0,-1 0 0,-6 0 0,-1 0 0,1 0 0,-1 0 0,0-5 0,1 4 0,5-4 0,-4 5 0,17 0 0,-8-4 0,3 3 0,-6-4 0,12 5 0,4 0 0,-11 0 0,2 0 0,-2 0 0,1 0 0,3 0 0,3 1 0,-1-2 0,12-3 0,0 0 0,-9 3 0,2 1 0,-3-1 0,3-3 0,-2 0 0,6 3 0,0 2 0,-12-1 0,0 0-356,8 0 1,-1 0 355,11 0 0,-9-8 0,-10 6 0,-4-2 0,2 1 0,-2 2 0,0 2 0,0-1 0,0 0 0,21 0 0,-18 0 0,-7 0 0,6 0 0,0 0 0,16 0 0,3 0 0,-19 0 0,0 0 355,20 0 1,1 0-356,-17 0 0,-3 0 0,17 0 0,-9 0 0,0 0 0,2 0 0,8 0 0,-12 0 0,2 0 0,5 0 0,-1-4 0,1 0-869,-2 0 1,3 1 0,-2-1 868,2 0 0,0-2 0,-3 0 0,3 0 0,-4 1 0,-4 4 0,2 0 0,9-1 0,6-1 0,-2-1 0,-10 1 0,-1 1 0,-1-1 0,-2 2 0,0 1 0,1-1 0,3-1 0,0-2 0,-4 2 0,-9 2 0,0 0 0,6 0 0,2 0-671,4 0 1,0 0 670,-11 0 0,-1 0-291,11-1 1,-2 2 290,12 6 0,-16-5 0,5-3 0,-3 2 0,-2 3 0,-1 0-317,4-1 0,2-1 0,-4 0 317,14 0 0,-5 6 2185,0-8-2185,-2 0 0,1 0 0,4-7 312,-5 6 0,-1 1-312,-3-7 0,3 7 0,1 0 0,-14 1 0,0-2 0,14-2 0,-1-1 0,3 2 0,-6-2 0,1 0 0,-9 4 0,0 0 0,10 0 0,-1 0 0,11 0 0,-17-3 0,-1 0 0,11 1 0,-14-1 0,0 0 0,4 3 0,-2 0 0,8 0 324,-2-3 1,3 0-325,3 2 0,0 0 0,-9-2 0,1 0 585,11-1 0,0 0-585,-9 4 0,-3-2 0,14-5-621,-13 6 0,1 2 621,-6-1 0,-1 0 398,0-4 0,3 0-398,3 3 0,4 2 0,-3-3 0,-4-6 0,0 0-420,17 7 0,-3 0 420,-2-6 0,-12 7 0,1 0 0,16-8 0,-11 7 0,1 0 0,-11-2 0,-1-1 0,6 3 0,0 2 0,-3-1 0,-1 0 0,1 0 0,0 0 0,-2 0 0,3 0 0,10-2 0,7-1 0,-2 1 0,5 1 0,0 0-1093,-6-2 1,3 0 0,-6 1 328,-5 2 0,-3 0 1221,-5 0 1,-1 0-458,1 0 0,-1 0 0,20 0 0,-17 0 0,-3 0 0,-7 0 0,10 0 0,-14 0 661,1 0-661,-1 0 3276,-3 0-1187,0 0-2089,-1 5 0,-2-4 0,2 3 0,-6-4 0,-2 0 0</inkml:trace>
  <inkml:trace contextRef="#ctx0" brushRef="#br0" timeOffset="556485">4944 6427 24575,'0'7'0,"0"3"0,0 10 0,0-1 0,0 0 0,0-2 0,0-1 0,0-1 0,3 4 0,-2-2 0,3 13 0,-4-13 0,0 2 0,0-5 0,0-5 0,0 6 0,0-6 0,-7 12 0,6 6 0,-6-2 0,7 1 0,-3-7 0,2-6 0,-3 6 0,4-7 0,0 3 0,0-3 0,0 4 0,0-4 0,0 0 0,0-4 0,0 0 0,-4 7 0,3-2 0,-4 6 0,5-7 0,0 3 0,0-3 0,0 4 0,0-1 0,0-2 0,0 1 0,0-2 0,0 7 0,0-2 0,0 2 0,0-4 0,0-3 0,0 6 0,0-4 0,0 2 0,0-2 0,0-5 0,-4 3 0,4 3 0,-4-2 0,4 3 0,0-5 0,0-2 0,0-1 0,0 0 0,0 0 0,0 3 0,0-2 0,0 3 0,0-4 0,0 0 0,4-3 0,-4-2 0,4-3 0</inkml:trace>
  <inkml:trace contextRef="#ctx0" brushRef="#br0" timeOffset="557590">5323 6670 24575,'0'8'0,"0"0"0,0 9 0,0-3 0,0 7 0,0-6 0,5 8 0,-4-6 0,4 5 0,-5 0 0,0 2 0,0-3 0,0 4 0,3-12 0,-2 6 0,3-6 0,-4-2 0,0 13 0,0-8 0,0 12 0,0-9 0,0-6 0,0 2 0,0-7 0,3-4 0,-2 0 0,3-4 0</inkml:trace>
  <inkml:trace contextRef="#ctx0" brushRef="#br0" timeOffset="558714">5591 6776 24575,'0'12'0,"0"-1"0,9 8 0,2 11 0,4-3 0,-4 5 0,-2-4 0,-8-10 0,4 14 0,-5-12 0,3-7 0,-5-2 0,1-29 0,-4-13 0,3 1 0,1-2 0,1-17 0,0 21 0,0 2 0,-7-3 0,6-6 0,-6-3 0,1 0 0,4-3 0,-1 4 0,0 4 0,3 20 0,0-5 0,0 6 0,5-4 0,7 4 0,2 4 0,2 5 0,5 33 0,-13-12 0,6 25 0,-14-9 0,0-8 0,-5 15 0,0-23 0,0 4 0,-7-4 0,6-7 0,-3 7 0,6-13 0,3-2 0</inkml:trace>
  <inkml:trace contextRef="#ctx0" brushRef="#br0" timeOffset="561398">6098 7148 24575,'0'-4'0,"0"0"0</inkml:trace>
  <inkml:trace contextRef="#ctx0" brushRef="#br0" timeOffset="562380">6252 6864 24575,'3'-8'0,"-2"-3"0,6 10 0,-2-6 0,3 6 0,3-2 0,-2 6 0,-1 5 0,-1 4 0,-6 11 0,-2-2 0,-7 21 0,-4 1 0,4-4 0,1-7 0,7-12 0,0-9 0,8 6 0,4-8 0,-2-4 0,0-1 0</inkml:trace>
  <inkml:trace contextRef="#ctx0" brushRef="#br0" timeOffset="562677">6404 7104 24575,'0'0'0</inkml:trace>
  <inkml:trace contextRef="#ctx0" brushRef="#br0" timeOffset="564545">6611 6977 24575,'8'0'0,"-3"-4"0,5 0 0,-5-1 0,3-5 0,-1 4 0,-1-8 0,3 2 0,-3-4 0,2 8 0,-7-6 0,2 9 0,-3-7 0,0 4 0,0 21 0,0-5 0,0 21 0,0 1 0,0-8 0,0 19 0,0-16 0,0 6 0,0-12 0,0-8 0,-3-3 0,2 4 0,-6-7 0,6 6 0,-3-6 0,4 6 0,0-2 0,7-1 0,-1-5 0,9-3 0,-3 0 0,0 0 0,3 0 0,-10 0 0,2 0 0</inkml:trace>
  <inkml:trace contextRef="#ctx0" brushRef="#br0" timeOffset="566222">6922 6378 24575,'0'3'0,"0"15"0,0 7 0,0 13 0,0 9 0,0-6 0,-1 2 0,2 0 0,1-7 0,2 0 0,-2 4 0,-1-2 0,-1 5 0,0 1 0,0-2 0,1-6 0,3 10 0,0-4 0,-3-3 0,-1 2 0,-1-6 0,1-6 0,0-7 0,0-6 0,0 0 0,0-1 0,0-6 0,0 2 0,0 1 0,0-3 0,0 6 0,0-6 0,-3 10 0,2-10 0,-3 6 0,4-7 0,0 0 0,0 1 0,0-1 0,0 0 0,0-4 0,0 0 0</inkml:trace>
  <inkml:trace contextRef="#ctx0" brushRef="#br0" timeOffset="569506">7247 6657 24575,'0'2'0,"0"10"0,0 5 0,0 5 0,0-6 0,0 3 0,3-3 0,-2 0 0,3-4 0,-4-1 0,0-2 0,0 2 0,0-3 0,0 0 0,4 7 0,-3-5 0,4 5 0,-5 0 0,0-5 0,0 9 0,0-7 0,0 1 0,0-2 0,4-7 0,-4 4 0,4-4 0,-4 4 0,0 0 0,0 0 0,0 4 0,0-4 0,4 4 0,-3-4 0,2 0 0,-3 0 0,4 0 0,-3 0 0,2 0 0,-3 0 0,0 0 0,4-3 0,-3-2 0,2-3 0</inkml:trace>
  <inkml:trace contextRef="#ctx0" brushRef="#br0" timeOffset="570363">7259 6696 24575,'-5'-8'0,"2"-3"0,3 2 0,0-6 0,0 3 0,9-11 0,-3 13 0,8-10 0,-6 14 0,0-5 0,0 6 0,7-2 0,-5 6 0,5 1 0,-7 11 0,-3 13 0,-11 17 0,0-14 0,-8 7 0,9-25 0,-2 3 0,6-8 0,-3 0 0</inkml:trace>
  <inkml:trace contextRef="#ctx0" brushRef="#br0" timeOffset="572183">7070 6668 24575,'-4'3'0,"0"2"0,4 3 0,0 3 0,4-2 0,-3 12 0,6-4 0,-6 26 0,7 0 0,-7-2 0,3 0 0,-4-11 0,0-6 0,5 4 0,-4-12 0,7 6 0,-7 2 0,3 0 0,-1-6 0,-2-7 0,3-3 0,-4 0 0,0 0 0,0 0 0,0 0 0,3-7 0,-2 2 0,3-7 0</inkml:trace>
  <inkml:trace contextRef="#ctx0" brushRef="#br0" timeOffset="572744">7532 7106 24575,'4'0'0,"0"0"0</inkml:trace>
  <inkml:trace contextRef="#ctx0" brushRef="#br0" timeOffset="573038">7635 7106 24575,'0'0'0</inkml:trace>
  <inkml:trace contextRef="#ctx0" brushRef="#br0" timeOffset="575128">7883 6986 24575,'5'-11'0,"2"5"0,-6-7 0,7 4 0,-7-12 0,4 3 0,1-9 0,-4 13 0,4-6 0,-6 11 0,0-6 0,0 3 0,0 0 0,0 1 0,0 17 0,0 9 0,0 6 0,0 27 0,0-26 0,0 16 0,0-22 0,0-1 0,0 7 0,0-1 0,0-1 0,0-2 0,0-6 0,-4 4 0,2 5 0,-6-7 0,7 3 0,1-13 0,5-4 0,6-1 0,-2-2 0,2 3 0,-3 0 0,-3 0 0,-1 0 0</inkml:trace>
  <inkml:trace contextRef="#ctx0" brushRef="#br0" timeOffset="575464">8034 7098 24575,'0'0'0</inkml:trace>
  <inkml:trace contextRef="#ctx0" brushRef="#br0" timeOffset="576485">8135 6734 24575,'8'-8'0,"0"4"0,7 4 0,-2 1 0,7 13 0,-8-11 0,-4 24 0,-5-20 0,-12 20 0,-2-7 0,-1-4 0,4 3 0,8-11 0,4-4 0,-3 7 0,9-3 0,-8 14 0,10-2 0,-1 15 0,0 0 0,0 10 0,-6-8 0,-5 11 0,-13-3 0,10-6 0,-17-7 0,15-21 0,-3 1 0,4-6 0,4 1 0</inkml:trace>
  <inkml:trace contextRef="#ctx0" brushRef="#br0" timeOffset="579345">8340 6383 24575,'-3'-4'0,"2"-3"0,-3 2 0,4 12 0,0-1 0,0 22 0,0-10 0,0 7 0,0 0 0,0-11 0,0 7 0,0-2 0,0-9 0,0 9 0,0-4 0,7 8 0,-6 4 0,6 16 0,-7-13 0,0 3 0,0-17 0,3 12 0,-2-5 0,7 7 0,-7-10 0,4-5 0,-5-6 0,0 2 0,0 1 0,0 6 0,0-4 0,0 3 0,0-9 0,0 9 0,0-3 0,0 4 0,0 1 0,0-6 0,0 13 0,0-9 0,0 16 0,0-14 0,0 7 0,4-10 0,-4-4 0,4 0 0,-4-4 0,0 0 0,0 0 0,0 4 0,4 0 0,-3 1 0,2-1 0,-3-4 0,0 0 0,0 0 0,4-4 0,-3 3 0,2-2 0,-3 3 0,0 0 0,0 0 0,0 0 0,0 0 0,0 0 0,-3 0 0,2 0 0,-6-3 0,6 2 0,-7-6 0,4 3 0,-8-1 0,3-2 0,-16 6 0,10-6 0,-8 3 0,15-8 0,5-10 0,3 8 0,0-7 0</inkml:trace>
  <inkml:trace contextRef="#ctx0" brushRef="#br0" timeOffset="592677">2500 6578 24575,'0'-8'0,"-3"3"0,2-2 0,-3 3 0,4-4 0,0 7 0,-3 5 0,2 9 0,-3 6 0,4-6 0,-4 19 0,2-10 0,-2 9 0,4-12 0,0-8 0,0 1 0,0 0 0,0 0 0,0-1 0,0 1 0,0-3 0,0 3 0,0-4 0,0 0 0,0 0 0,0 3 0,0 1 0,0 4 0,0 5 0,0-7 0,0 10 0,0 4 0,-7 17 0,7-19 0,-1 1 0,-2 3 0,0 0 0,-1-1 0,0-1 0,3 0 0,0-1 0,-2 4 0,-1 0 0,0-4 0,1-1 0,2 12 0,-6 1 0,7-17 0,0-11 0,0 2 0,0 2 0,0 0 0,0-2 0,0-2 0,0-3 0,0 0 0,7 1 0,-5-4 0,5-1 0</inkml:trace>
  <inkml:trace contextRef="#ctx0" brushRef="#br0" timeOffset="662391">17641 9659 24575,'0'9'0,"0"-2"0,0-1 0,0-1 0,0-1 0,0 0 0,0 0 0,0 1 0,0-1 0,0 0 0,0 0 0,0 1 0,0-5 0,1-2 0,0-3 0,1-4 0,0 2 0,-2 0 0,2 1 0,-2 2 0,0-1 0,0 1 0,0-1 0,0 1 0,0 0 0,0 1 0,0 1 0</inkml:trace>
  <inkml:trace contextRef="#ctx0" brushRef="#br0" timeOffset="696595">2726 7267 24575,'0'-8'0,"0"0"0,0-3 0,0 2 0,3-6 0,-2 3 0,6-5 0,-6-4 0,7-10 0,-2 6 0,0-1 0,-2 1 0,3 5 0,-6-5 0,6-2 0,-4 13 0,-2-5 0,3 7 0,-1 8 0,2 0 0,-1 8 0,7 1 0,-10 7 0,16 4 0,-15 0 0,12 5 0,-8-4 0,3 2 0,0-10 0,-1-6 0,1-7 0,0-8 0,0 0 0,3-9 0,4 1 0,5-20 0,5-2 0,-6 4 0,-6 4 0,-2 13 0,-11 19 0,12 11 0,-11 35 0,1-2 0,0 6 0,-2-14 0,-1 1 0,-1-1 0,1 16 0,0-4 0,0-11 0,0-5 0,4-6 0,-3-20 0,3 0 0</inkml:trace>
  <inkml:trace contextRef="#ctx0" brushRef="#br0" timeOffset="697379">3231 7334 24575,'0'-19'0,"6"-8"0,1 3 0,0 0 0,-2-1 0,-1-1 0,4-2 0,-6 1 0,2 0 0,9-3 0,-12-5 0,13-12 0,-2 17 0,1-11 0,-3 26 0,-6 11 0,3 9 0,-5 13 0,11 13 0,-9-6 0,0 0 0,4 22-240,-4-22 1,-2-1 239,-2 17 0,5-17 0,-4 10 0,3-16 0,0 1 0,-3-8 0,3-2 0,-4-5 0,0 0 0</inkml:trace>
  <inkml:trace contextRef="#ctx0" brushRef="#br0" timeOffset="697951">3221 7205 24575,'6'0'0,"6"0"0,25 0 0,-15 0 0,9 0 0,-18-3 0,-1 2 0,-4-3 0,-4 4 0</inkml:trace>
  <inkml:trace contextRef="#ctx0" brushRef="#br0" timeOffset="699086">3715 6960 24575,'-12'0'0,"7"4"0,-9 0 0,9 0 0,-3 7 0,0-3 0,0 14 0,2-5 0,-5 4 0,10-9 0,-4 9 0,5-11 0,0 7 0,0-9 0,0 13 0,0-10 0,5 13 0,1-11 0,6 0 0,-2-5 0,8 0 0,-8-7 0,22 2 0,-13-6 0,11 2 0,-14-3 0,-8 4 0,-5 0 0</inkml:trace>
  <inkml:trace contextRef="#ctx0" brushRef="#br0" timeOffset="699605">4022 7047 24575,'4'-9'0,"0"2"0</inkml:trace>
  <inkml:trace contextRef="#ctx0" brushRef="#br0" timeOffset="702358">4322 6974 24575,'-4'-5'0,"0"2"0,-5 3 0,1 0 0,0 0 0,0 3 0,-3 3 0,2 2 0,-7 4 0,4 2 0,2-2 0,-1 1 0,11-2 0,-8 2 0,7-1 0,-9 9 0,9-11 0,-5 7 0,6-5 0,0 0 0,3 0 0,2-1 0,3-6 0,0 2 0,3-6 0,-2 6 0,11-6 0,-6 2 0,4-3 0,-3 0 0,-3 0 0,7 0 0,-3 0 0,0 0 0,-8 0 0,-4 0 0</inkml:trace>
  <inkml:trace contextRef="#ctx0" brushRef="#br0" timeOffset="703589">4228 7041 24575,'0'-8'0,"0"0"0,4 0 0,-4-4 0,8 4 0,-4 0 0,1-3 0,-2 6 0,8-6 0,-4-1 0,12 4 0,-13-4 0,8 4 0,-9 0 0,11-3 0,-10 2 0,5 1 0,-6 1 0,3 6 0,0-6 0,0 6 0,0-3 0,-3 4 0,-2 0 0</inkml:trace>
  <inkml:trace contextRef="#ctx0" brushRef="#br0" timeOffset="712585">552 7419 24575,'0'-8'0,"0"-20"0,0 15 0,0-18 0,5 19 0,-4-3 0,4-1 0,-1 1 0,-3-26 0,9 12 0,-9-19 0,3 18 0,-4 7 0,0 5 0,0 4 0,0 5 0,0-3 0,0 1 0,0 2 0,4-2 0,0 6 0,8 6 0,-3 4 0,2 4 0,-3-4 0,-4 2 0,4-6 0,0 2 0,4-14 0,0 4 0,9-22 0,-1 15 0,3-12 0,-8 14 0,-9 6 0,-6 7 0,5 10 0,-4 15 0,4-1 0,-5 12 0,0-3 0,0 2 0,0 12-1639,-4-23 1,-1-1 1629,3 26-127,-2-22 1,0-2 135,4 3 0,0 1 0,0-22 0,0-3 0,0-2 0</inkml:trace>
  <inkml:trace contextRef="#ctx0" brushRef="#br0" timeOffset="713305">958 7463 24575,'4'-43'0,"0"0"0,-3 10 0,0 1 0,2-2 0,2 2-913,3-16 913,-6 4 0,8 20 0,0 0 0,-8-12 0,14 8 0,-15 0 300,7 8-300,-3-9 151,3 11-151,-4 0 0,4 13 0,-3 25 0,1 9 0,0 3 0,-3-4 0,1 0 231,4 15 0,-1-1-231,-5-10 0,-2-1 0,5 2 0,-1-1 0,-4 17 0,3-10 0,-2-30 0,3-1 0,-4-4 0</inkml:trace>
  <inkml:trace contextRef="#ctx0" brushRef="#br0" timeOffset="713692">1003 7292 24575,'3'-8'0,"5"-2"0,1 6 0,3-8 0,-4 11 0,2-10 0,1 10 0,-6-6 0,2 6 0,-7-2 0</inkml:trace>
  <inkml:trace contextRef="#ctx0" brushRef="#br0" timeOffset="715124">1469 7089 24575,'-4'-4'0,"-3"0"0,2-1 0,-3 2 0,-7 3 0,-7 3 0,0-2 0,-2 15 0,12-12 0,-2 21 0,9-18 0,-8 7 0,11-4 0,-8 13 0,9-8 0,-3 11 0,4-18 0,0 7 0,4-9 0,-3 17 0,7-13 0,10 9 0,-2-11 0,16-3 0,-4-12 0,0-2 0,3 5 0,-3-5 0,-5 2 0,-14 7 0,-6 0 0</inkml:trace>
  <inkml:trace contextRef="#ctx0" brushRef="#br0" timeOffset="716581">1900 7338 24575,'5'-3'0,"-2"-5"0,1-1 0,-3-2 0,2-1 0,-3-13 0,0 0 0,0-23 0,-11 14 0,8-8 0,-8-2 0,7 15 0,4-6 0,-4 16 0,4 3 0,0 4 0,0 1 0,4 6 0,-4-2 0,8 6 0,9-6 0,4 6 0,3-2 0,-10 6 0,-7 2 0,-6 6 0,3 1 0,-4 4 0,-7 5 0,1 9 0,-8-1 0,8-3 0,-8-13 0,-1 1 0,1-12 0,-5 12 0,19-13 0,14 3 0,31 14 0,-9-8 0,1 2 0,1 4 0,-3 1 0,-7-4 0,-3-2 0,6 1 0,-25-1 0,2-9 0,-3 4 0</inkml:trace>
  <inkml:trace contextRef="#ctx0" brushRef="#br0" timeOffset="752823">2151 6038 24575,'-4'-4'0,"0"0"0,-4 4 0,0 0 0,-10 0 0,8 0 0,-7 0 0,9 4 0,0 0 0,0 4 0,3 0 0,-5-3 0,8 5 0,-8-5 0,9 7 0,-6-8 0,6 7 0,-3-6 0,4 6 0,0-3 0,0 4 0,0 6 0,0-5 0,4 8 0,-3-12 0,9 6 0,-1-10 0,-1 6 0,6-10 0,0 2 0,7 1 0,-2-3 0,-1 7 0,-9-7 0,-1 7 0,8-7 0,-6 3 0,8-4 0,-10 0 0,-4 0 0</inkml:trace>
  <inkml:trace contextRef="#ctx0" brushRef="#br0" timeOffset="753376">2422 6153 24575,'3'-5'0,"5"1"0,5 4 0,13 0 0,-8 0 0,2 0 0,-14 0 0</inkml:trace>
  <inkml:trace contextRef="#ctx0" brushRef="#br0" timeOffset="754147">2652 6089 24575,'12'0'0,"-1"4"0,-6 0 0,-2 4 0,-3 0 0,0 4 0,-3-3 0,-2-2 0,1 1 0,0-4 0,8 4 0,3-3 0,9 2 0,1-3 0,11 26 0,-17 0 0,-5 16 0,-18-13 0,-4-10 0,2-9 0,6-10 0,4 0 0,0-4 0</inkml:trace>
  <inkml:trace contextRef="#ctx0" brushRef="#br0" timeOffset="756051">2616 6094 24575,'-5'-4'0,"-2"3"0,6-6 0,-9 6 0,4-2 0,-1-1 0,-1 3 0,4-6 0,-4 6 0,0-3 0,3 1 0,-2 2 0,10-3 0,1 4 0,9 0 0,22 5 0,-1 5 0,4-3 0,-3 9 0,-11-5 0,-1-3 0,4 16 0,-10-16 0,-3 10 0,-10-12 0,-9-3 0,-3 1 0,-1 4 0,-20 29 0,14-17 0,-1 0 0,-2-1 0,0 0 0,-8 9 0,14-27 0,8 6 0,-3-6 0,2 6 0,-3-6 0,-4 10 0,4-6 0,12 3 0,-1-4 0,11-4 0,-10 0 0</inkml:trace>
  <inkml:trace contextRef="#ctx0" brushRef="#br0" timeOffset="757858">3104 6367 24575,'4'-31'0,"0"10"0,-4-5 0,0 5 0,0-2 0,0-12 0,0 8 0,0-1 0,-7-12 0,7 12 0,-1 2 0,-6 0 0,7 4 0,0 6 0,0 5 0,0 3 0,0-4 0,7 7 0,-5-5 0,8 5 0,-5 1 0,3 0 0,10 9 0,-3 3 0,12 13 0,-16 0 0,-1 3 0,-2 2 0,-7-1 0,-4 19 0,1-28 0,-28 11 0,20-9 0,-19 0 0,23-7 0,3-10 0,4 9 0,9-8 0,0 11 0,8-1 0,16 7 0,3 12 0,-4-10 0,-6 4 0,-18-14 0,-5-3 0,0-3 0,-4-1 0</inkml:trace>
  <inkml:trace contextRef="#ctx0" brushRef="#br0" timeOffset="760162">1562 8611 24575,'0'-8'0,"0"0"0,0-7 0,0 2 0,0-19 0,0 8 0,0-18 0,0 6-710,0-12 710,-4 24 0,-1-1 0,3-24 0,-6 7 0,4 13 0,2 8 0,-2 5 0,4 4 0,0 1 0,0-1 0,0 4 710,4-7-710,-4 2 0,8 1 0,-4 4 0,1 1 0,2 6 0,-3-2 0,5 9 0,3 4 0,-6 6 0,11 3 0,-15 3 0,12-2 0,-13 1 0,8-5 0,-8 6 0,4 6 0,-12-6 0,5 3 0,-11-14 0,7 1 0,-16 5 0,11-7 0,-12 2 0,14-9 0,2 4 0,10-2 0,-1 10 0,13-3 0,-10-3 0,19 9 0,-10-15 0,10 8 0,-9-7 0,7-3 0,-9 4 0,4-1 0,-5 1 0,-2 10 0,1-8 0,-2 11 0,-1-13 0,-3 3 0,-2-5 0</inkml:trace>
  <inkml:trace contextRef="#ctx0" brushRef="#br0" timeOffset="760735">1891 8369 24575,'15'0'0,"27"3"0,-9-2 0,-2 1 0,2 0 0,6-2 0,-2 0 0,-12 0 0,-14 0 0,-6 3 0,-2-2 0,-3 3 0</inkml:trace>
  <inkml:trace contextRef="#ctx0" brushRef="#br0" timeOffset="761751">2337 8255 24575,'4'-5'0,"12"12"0,1 5 0,7 1 0,-3 6 0,-5-16 0,-1 10 0,-4-9 0,-3 1 0,0 5 0,-3-1 0,-2 13 0,-22 7 0,7-11 0,-22 10 0,20-25 0,-4 6 0,10-9 0,4 0 0,0 0 0</inkml:trace>
  <inkml:trace contextRef="#ctx0" brushRef="#br0" timeOffset="763383">2782 8584 24575,'-4'-9'0,"0"1"0,4-10 0,0 4 0,0-9 0,0 2 0,0-2 0,0-2 0,0-3 0,0-13 0,0 11 0,0 0 0,6-6 0,-4 7 0,11 2 0,-7 3 0,11-15 0,0 11 0,-1-4 0,-1 22 0,-6 13 0,-4 13 0,-1 10 0,-4 9 0,7-5 0,-6 5 0,8-7 0,0 0 0,-6 7 0,3-6 0,-1-1 0,-5 7 0,0-10 0,0 13 0,0-19 0,0 3 0,0-10 0,0-4 0,0 0 0,0 0 0,0 7 0,0-5 0,0 1 0,0-7 0</inkml:trace>
  <inkml:trace contextRef="#ctx0" brushRef="#br0" timeOffset="763965">2755 8442 24575,'7'-8'0,"7"4"0,7-4 0,-2 8 0,-1-4 0,-9 4 0,12 0 0,-15 0 0,7 0 0</inkml:trace>
  <inkml:trace contextRef="#ctx0" brushRef="#br0" timeOffset="768294">17264 9869 24575,'0'15'0,"0"-1"0,0 22 0,-5-13 0,4-2 0,-4 0 0,5-4 0,0 4 0,0-5 0,0-4 0,0-1 0,0 1 0,0 0 0,0 0 0,0 0 0,0-7 0,0-2 0</inkml:trace>
  <inkml:trace contextRef="#ctx0" brushRef="#br0" timeOffset="769106">17106 10008 24575,'-1'-4'0,"-2"0"0,11-1 0,-8-5 0,8 5 0,-3-17 0,4 8 0,-3-9 0,-1 8 0,-1-1 0,-3 1 0,9 0 0,-9 2 0,3 2 0,0 7 0,-3-4 0,6 8 0,1-4 0,10 4 0,-5 0 0,5 7 0,-9-5 0,3 17 0,-3-9 0,-1 8 0,9 0 0,-7-12 0,8 14 0,-5-10 0,-9 2 0,1-5 0</inkml:trace>
  <inkml:trace contextRef="#ctx0" brushRef="#br0" timeOffset="776065">17354 8143 24575,'0'-15'0,"0"-1"0,0 4 0,0-2 0,0 5 0,0 5 0,4 4 0,-4 9 0,4-1 0,-4 7 0,0-2 0,0 9 0,0-9 0,0 5 0,0-9 0,0 3 0,0-4 0,-4 7 0,4 1 0,-4 4 0,4-1 0,0-7 0,0-11 0,-4-6 0,3-23 0,2-5 0,-5 6 0,4-6 0,0 2 0,0 18 0,0-2 0,0 7 0,0 0 0,0-3 0,0-1 0,0-1 0,0 2 0,4 10 0,-4-2 0,4 7 0</inkml:trace>
  <inkml:trace contextRef="#ctx0" brushRef="#br0" timeOffset="777721">17224 8043 24575,'13'-18'0,"-4"-7"0,5 0 0,-5-8 0,-3 9 0,-2 3 0,1 0 0,0 12 0,4 1 0,2 8 0,4 10 0,9 19 0,-7-7 0,-1 9 0,-8-23 0,-4 6 0,1-8 0,-2-9 0,-14-10 0,9-8 0,-13 2 0,11 7 0,-4 4 0,-3-1 0,2 4 0,1-3 0,1 7 0,2-2 0,-3 3 0,0 0 0,0 0 0,4 7 0,-8 26 0,6-7 0,-3 11 0,2-22 0,6-4 0,-2 1 0,3 1 0,0-6 0,0-3 0</inkml:trace>
  <inkml:trace contextRef="#ctx0" brushRef="#br0" timeOffset="783453">341 9602 24575,'0'2'0,"0"0"0,0 12 0,0 17 0,0-5 0,0 15 0,0-5 0,0-11 0,0 10 0,0-18 0,0 9 0,0-10 0,0 3 0,0 4 0,0-6 0,0 12 0,0-12 0,0 5 0,0-6 0,0 13 0,0-10 0,0 10 0,0-14 0,0 18 0,0-16 0,4 11 0,-3-20 0,2 0 0,-3 4 0,0-3 0,0 5 0,0 5 0,0-5 0,0 14 0,0-14 0,0 5 0,0-8 0,0 1 0,0 4 0,4 0 0,-3 9 0,2-2 0,-3 19 0,0-16 0,0 8 0,0-19 0,0-3 0,0 6 0,0-4 0,0 1 0,0-3 0,4-8 0,-3 7 0,3-3 0,-4 7 0,0-2 0,0-2 0,0-3 0,0 0 0,3-3 0,5-2 0,1-3 0,13 0 0,12 0 0,-6 0 0,20 0 0,-29 0 0,15 0 0,2 7 0,-8-7 0,1 1 0,-2 2 0,0 1 0,3-4 0,1 0 0,13 3 0,3 2 0,-8-4 0,1-1 0,3 1 0,1 1 0,2 0 0,1 0 0,-3 0-303,4-2 0,-2 0 1,0 0 302,3 0 0,0 0 0,-4 0 0,-2 0 0,-2 0 0,-5-2 0,1-1 0,0 0 0,-3 3 0,0-1 0,-2 1 0,14-4 0,0 0 0,-12 1 0,1 0 0,0 0 0,2 2 0,0 1 0,1-1 0,8-2 0,2 0 0,-1 1-929,-4 1 0,-1 2 0,0-1 929,-5-3 0,-1 0 0,-3 0 0,5 2 0,-1 0-911,10-3 0,-1-1 911,-8 0 0,-1 1 0,10 4 0,-1-2-590,-11-7 0,-1 1 590,-1 6 0,3 1 83,-1-4 1,4-1-1,4-1-83,-6 3 0,4-1 0,1 1 0,0 0 0,-2 1 0,2-1 0,-2 1 0,1 0 0,2-1-285,3-1 0,4-1 0,1 0 1,-3 0-1,-6 1 285,-4 1 0,-6 0 0,1 1 0,5-1 0,0 1 0,-1-2-68,-1 0 1,0-1 0,-3-1 67,5 0 0,1-1 0,3 4 0,4 1 0,-5-2 0,-2-6 0,-1 0 0,12 9 0,-1 2 531,-16-4 1,3-1-532,2 1 0,9-1 0,3 0 0,-1 1 0,-7 0 0,-4 2 0,-5 1 0,5-1-227,3-2 0,7 0 0,2-2 0,-3 2 0,-7 0 227,10-2 0,-6 3 0,-10 2 0,1 0 0,0-4 0,4-2 0,-3 2 0,-2 3 0,-1 2 1638,9-4 0,4-1-1513,-11 2 1,3 0-1,0 1-125,8 1 0,1 0 0,1 1-282,-10-2 1,0-1 0,0 1-1,0 0 282,8 1 0,-1 2 0,0-1 0,-4 0 0,-1 0 0,-4 0-541,0 0 1,-3 0 540,11-4 0,-2 0 1686,7 2-1686,-4-3 0,1 1 0,-14 4 0,0 0-394,17 1 0,1-2 394,-2-3 0,-2 0 725,-9 3 0,0 0-725,13-4 0,0 1 0,-12 4 0,0 0 0,-4-3 0,3 0 0,-1 0 239,-3 2 0,0 1 0,1-1-239,7-4 0,1-2 0,-2 2 0,4 4 0,-2 0 0,-4-3 0,-2 0 0,12 4 0,-2-4 0,5 0 0,-10 2 0,4 2 0,-2-2 0,7-1 0,1 1 0,-4 0 0,-2 2 0,-2 0 0,0 0 0,4 0 0,1 0 0,-4 0 0,0 0 0,-7 0 0,-5 0 0,-3 0 0,-10 0 926,-6 0-926,2 0 2065,9 0-2065,-12 0 161,16 0 0,-23 0 0,2 0 0</inkml:trace>
  <inkml:trace contextRef="#ctx0" brushRef="#br0" timeOffset="788932">351 9621 24575,'-8'0'0,"0"0"0,4 4 0,4-3 0,7 2 0,9-3 0,7 0 0,-2 0 0,1 0 0,0 0 0,0-6 0,-2 4 0,7-4 0,-6 6 0,4 0 0,-3 0 0,0 0 0,2 0 0,13 0 0,-12 0 0,7 0 0,-16 0 0,3 0 0,-3 0 0,5 0 0,9 0 0,0 0 0,0 0 0,-1 0 0,1 0 0,14 0 0,-13 0 0,2 0 0,3 0 0,-4 0 0,-3 0 0,19 0 0,-26 0 0,0 0 0,20 0 0,-8-3 0,2 0 0,-11 2 0,1 0 0,19-6 0,1 0 0,-9 6 0,-1 0 0,-5-2 0,0-1-293,6 3 1,-2 2 292,1-1 0,-10 0 0,2 0 0,-3 0 0,1 0 0,4-4 0,1 0 0,5 3 0,2 0 0,-5-4 0,2-2 0,0 2 0,14 4 0,-1 0 0,2-3 0,-4 0-1597,-14 4 1,-3 0 1596,13 0-152,-5 0 0,4 0 152,2 1 0,2-2 0,-6-1 0,3-1 0,1-1-301,2 1 0,0-1 0,0 0 301,-1 1 0,-2-1 0,-1 0-342,-6-2 1,-2 0 0,-1 2 341,12 2 0,-4 2 0,4-8 1284,0 4 1,3 1-1285,-12 2 0,1 0 0,12-7 0,0 0-416,-13 7 0,-2 0 416,-2-3 0,-1 0 0,-3 0 0,3 0 0,5 3 0,4 2 0,-3-3 0,-3-6 0,2-1 0,9 7 0,7 3 0,-6-2 0,-8-3 0,-3 0 0,8 4 0,3 0 0,-10 0 0,1 0 0,-4 0 0,-2 0 0,0 0 0,17 0 0,-1 0 0,2 0 386,-6 0-386,5 0 848,-14 0 1,2 0-849,1 0 0,3 0 0,1 0 0,5 0 0,0 0 0,2 0-53,-8 0 0,1 0 0,0 0 0,0 0 53,2 0 0,0 0 0,-1 0 0,-3 0-211,-1 0 1,-3 0 0,-1 0 210,19 0 0,-5 0 0,1 0 0,-6 0 0,0 0 0,0 0 293,-6 0 1,7 0-294,4 0 0,5 0 0,-2 0 0,-10 0 0,-2 0 0,6 0 0,-6 1 0,6 0 0,4 0 0,2 1 0,-2-1 0,-4 0 0,-6 0 0,5 0 0,-7 0 0,5-1-161,-1 2 0,5 0 1,1 0-1,-3-1 1,-5 1 160,7-2 0,-5 0 0,-2 0 0,2 0 0,-4 0 0,4 0 0,0 0 0,-2 0 0,-3-1 0,-3 1 0,5 1 0,2 0 0,6 0 0,2 1 0,-2 0 0,-5 0 0,0 1 0,-3 1 0,0-1 0,11 1 0,1-1 0,-3 1 0,4 0 0,-8-1 0,-3-3 0,-12 0 0,0 0 403,9 0-403,-9 0 0,0 0 0,19 0 0,-4 0 0,3 0 0,-14 0 0,0 0 442,8 0 1,0 0-443,-8 0 0,-1 0 0,-2 0 0,0 0 0,17 0 0,-4 0 0,-19 0 863,-7 0-863,4 0 0,-6 0 0,2 0 1097,-3 0-1097,-3 0 0,6 0 0,-3 0 0,3 5 0,-3-4 0,0 3 0,-1 0 0,-2-3 0,2 2 0,-6 1 0,-2 0 0,-3 14 0,0 13 0,0 16 0,-2-21 0,1 0 0,0 11 0,-6-8 0,6-20 0,-3 13 0,4-8 0,0 8 0,0-3 0,0 1 0,0 0 0,-4 6 0,4-1 0,-4-1 0,4-4 0,0-8 0,0-1 0,-4 14 0,4-6 0,-9 9 0,8-12 0,-3-1 0,4 5 0,0 7 0,0-6 0,0 14 0,0-20 0,0 2 0,0-13 0</inkml:trace>
  <inkml:trace contextRef="#ctx0" brushRef="#br0" timeOffset="791403">4695 9436 24575,'-3'-1'0,"2"2"0,-3 14 0,4-2 0,0 12 0,0-3 0,0 7 0,-7 6 0,5-5 0,-6-2 0,8 0 0,0 1 0,0 10 0,0 5 0,-3-15 0,2 11 0,-7-12 0,7 3 0,-4 4 0,5-4 0,-4-5 0,2 9 0,-2-18 0,4 4 0,-5-5 0,4-1 0,-7 5 0,7-3 0,-2-1 0,3-4 0,0 5 0,0-7 0,0 11 0,0-12 0,-4 2 0,3-3 0,-3 3 0,4 7 0,0-4 0,0 3 0,0-5 0,0 4 0,0-3 0,0 2 0,-3-7 0,2 0 0,-3 4 0,4-3 0,0 2 0,0-3 0,0 4 0,-3 0 0,2 0 0,-3-4 0,4-5 0</inkml:trace>
  <inkml:trace contextRef="#ctx0" brushRef="#br0" timeOffset="792472">5087 9709 24575,'0'39'0,"0"0"0,0-3 0,0-3 0,0 17 0,0-15 0,0-22 0,0-1 0,0 10 0,0-4 0,0 6 0,0-9 0,0-3 0,0-7 0,0-2 0</inkml:trace>
  <inkml:trace contextRef="#ctx0" brushRef="#br0" timeOffset="793985">5514 9762 24575,'-7'46'0,"6"-21"0,1 1 0,-1 3 0,0-1 0,2 19 0,4-23 0,-5-9 0,0-4 0,0 5 0,4 0 0,-3 3 0,4-6 0,-5-2 0,0-3 0,-5-47 0,2 11 0,-1-3 0,1-16 0,0-2 0,-1 8 0,1 3 0,3-9 0,0 25 0,4 14 0,1-3 0,4 2 0,0-3 0,-1 8 0,0 0 0,3 4 0,1 0 0,0 4 0,3-3 0,-10 6 0,6 1 0,-7 1 0,1 5 0,-2-5 0,1 2 0,-3 1 0,2 8 0,-3 1 0,-3 0 0,2-6 0,-19 0 0,9-5 0,-17 11 0,10-5 0,-8 5 0,23-9 0,-8-3 0,22-9 0</inkml:trace>
  <inkml:trace contextRef="#ctx0" brushRef="#br0" timeOffset="795442">6033 10144 24575,'-4'0'0,"0"0"0</inkml:trace>
  <inkml:trace contextRef="#ctx0" brushRef="#br0" timeOffset="796079">6237 9831 24575,'17'-9'0,"-6"5"0,-4 5 0,-2 6 0,-1 1 0,4 1 0,-7 17 0,2-14 0,-3 11 0,0-12 0,0 2 0,-15 10 0,-3 6 0,-9 0 0,6 2 0,12-10 0,6-6 0,3 0 0,12-3 0,12-4 0,-2-1 0,3-7 0,-17 0 0,-4 0 0,0 0 0</inkml:trace>
  <inkml:trace contextRef="#ctx0" brushRef="#br0" timeOffset="796427">6394 10118 24575,'-9'-5'0,"2"2"0</inkml:trace>
  <inkml:trace contextRef="#ctx0" brushRef="#br0" timeOffset="797704">6711 9825 24575,'-4'-3'0,"0"-2"0,0 1 0,4 13 0,-4 15 0,4 7 0,0 0 0,1 6 0,-2-4 0,-1-8 0,-1 0 0,3 18 0,-1-2 0,-3-6 0,4-27 0,0 8 0</inkml:trace>
  <inkml:trace contextRef="#ctx0" brushRef="#br0" timeOffset="798834">6962 9601 24575,'0'40'0,"-4"-12"0,0 2 0,3 5 0,0 0 0,-3-1 0,1-2 0,3-2 0,0 0 0,-3 6 0,-1 2 0,1 10 0,-2-1 0,1-12 0,0-3 0,-2 15 0,6-28 0,0-6 0,-4 16 0,-1-11 0,4 6 0,-3-9 0,8-7 0,-4-3 0,0-2 0</inkml:trace>
  <inkml:trace contextRef="#ctx0" brushRef="#br0" timeOffset="799526">7117 9877 24575,'0'46'0,"0"1"0,0 0 0,0-5 0,0-6 0,0-24 0,0-5 0</inkml:trace>
  <inkml:trace contextRef="#ctx0" brushRef="#br0" timeOffset="800524">7265 10136 24575,'13'6'0,"-2"-1"0,-11-26 0,0 0 0,3-21 0,-2 19 0,3-9 0,-4 12 0,0 3 0,0-29 0,0 22 0,0-13 0,4 19 0,1 13 0,1-6 0,1 10 0,-3-2 0,4 3 0,11 0 0,-5 0 0,5 7 0,-11 1 0,3 11 0,-6 7 0,3-8 0,-4 19 0,-8-21 0,-6 15 0,-3-17 0,-12 6 0,11-9 0,-4-1 0,10-3 0,-4-6 0,3 2 0,2-3 0,3 0 0</inkml:trace>
  <inkml:trace contextRef="#ctx0" brushRef="#br0" timeOffset="801274">7568 10076 24575,'-4'-3'0,"7"-2"0,-1 1 0,4 0 0</inkml:trace>
  <inkml:trace contextRef="#ctx0" brushRef="#br0" timeOffset="801721">7608 10076 24575,'9'-4'0,"-2"0"0</inkml:trace>
  <inkml:trace contextRef="#ctx0" brushRef="#br0" timeOffset="802076">7711 10071 24575,'9'0'0,"-2"0"0</inkml:trace>
  <inkml:trace contextRef="#ctx0" brushRef="#br0" timeOffset="803263">7937 9831 24575,'0'16'0,"0"3"0,0-11 0,0 4 0,0-1 0,0 1 0,0 4 0,0 6 0,0-8 0,-3 4 0,2-10 0,-3 0 0,4 0 0,-4 4 0,4-7 0,-4 2 0</inkml:trace>
  <inkml:trace contextRef="#ctx0" brushRef="#br0" timeOffset="803734">8028 10123 24575,'0'0'0</inkml:trace>
  <inkml:trace contextRef="#ctx0" brushRef="#br0" timeOffset="804411">8165 9738 24575,'0'0'0</inkml:trace>
  <inkml:trace contextRef="#ctx0" brushRef="#br0" timeOffset="804927">8173 9738 24575,'1'44'0,"0"-1"0,0 0 0,0-3 0,0-1 0,0-12 0,-1-16 0,0-2 0,-5 6 0,-5 0 0,-1-2 0,-3-3 0,10-2 0,-4-8 0,7 8 0,-6-4 0,6 1 0,-2-2 0</inkml:trace>
  <inkml:trace contextRef="#ctx0" brushRef="#br0" timeOffset="807603">8031 9732 24575,'8'0'0,"0"0"0,0 0 0,0 0 0,0 0 0,0 0 0,0 0 0,-3 3 0,2-2 0,-3 6 0,1-2 0,2-1 0,-6 4 0,6-8 0,-6 8 0,6-8 0,-6 8 0,6-7 0,-6 6 0,3-3 0,-1 4 0,-2 0 0,3 0 0,-4 0 0,3-3 0,-2 9 0,3-7 0,-4 8 0,-4-4 0,0-5 0,-1 5 0,-5-3 0,4 1 0,-6-1 0,8-1 0,-3-6 0,2 6 0,-3-6 0,4 6 0,4-6 0,4 6 0,4-6 0,4 2 0,-3-3 0,2 0 0,-7 4 0,4-3 0,-8 6 0,8-6 0,-4 6 0,4-6 0,-3 6 0,2-6 0,-6 6 0,2-2 0,-3 3 0,0 0 0,-4 3 0,-1-2 0,0 2 0,-3-2 0,4-1 0,-4-4 0,0 0 0,0 3 0,-4-5 0,3 8 0,2-9 0,3 3 0</inkml:trace>
  <inkml:trace contextRef="#ctx0" brushRef="#br0" timeOffset="812098">2180 9572 24575,'-4'7'0,"0"-2"0,4 15 0,-3-9 0,2 6 0,-3-2 0,4-5 0,-5 15 0,4-5 0,-3 4 0,4 5 0,0-7 0,0 7 0,0 0 0,0 18 0,0-14 0,0 9 0,0-21 0,0 6 0,0 0 0,0-2 0,0 3 0,0-2 0,0-14 0,0 2 0,0-2 0,0 29 0,0-19 0,-5 23 0,4-25 0,-4 0 0,10 13 0,-4-7 0,10 10 0,-9-5 0,4-8 0,-6-1 0,0-3 0,5 4 0,-4-2 0,3 1 0,-4 12 0,0 6 0,0-4 0,0-5 0,0-23 0,4-4 0,-3 3 0,2-2 0,-3 3 0,0 0 0,4 0 0,-3-3 0,2-2 0</inkml:trace>
  <inkml:trace contextRef="#ctx0" brushRef="#br0" timeOffset="845832">526 10528 24575,'6'-17'0,"-4"7"0,4-8 0,-2 10 0,-3 0 0,2 0 0,-3-3 0,5-1 0,-4-4 0,4-12 0,-1 9 0,-3-9 0,4 0 0,-5 6 0,3-4 0,-2 11 0,3 7 0,5 13 0,1-1 0,8 11 0,-6-9 0,3-2 0,-1-13 0,17-25 0,-10 4 0,-1-2 0,-3-1 0,-7 0 0,5 7 0,-1 2 0,-11 1 0,16 3 0,-18 8 0,6 11 0,3 15 0,-4 1 0,15 18 0,-11-4 0,3 9-524,-3-15 1,0 2 523,-4 2 0,0 1 0,6 3 0,-1 1 0,-5 2 0,-1 1 0,6-3 0,-1-2 0,-8-1 0,-1-2 0,11 15 0,-7-14 0,-4-6 0,4-10 0,-5-1 0,0-6 0,0-2 0</inkml:trace>
  <inkml:trace contextRef="#ctx0" brushRef="#br0" timeOffset="846664">1110 10579 24575,'-4'-49'0,"0"2"0,4 11 0,0 4 0,0-9 0,0 5 0,0 12 0,5-4 0,-4 12 0,7 4 0,-7 0 0,10 11 0,-5 5 0,12 11 0,2 4 0,-3 10 0,1 2 0,0-3 0,0 5 0,-3-2 0,-12-13 0,13 5 0,-12-7 0,2-4 0,-3-4 0,-3-4 0</inkml:trace>
  <inkml:trace contextRef="#ctx0" brushRef="#br0" timeOffset="847079">1104 10513 24575,'15'0'0,"-2"0"0,-2-4 0,0 3 0,-2-6 0,3 6 0,-1-6 0,-5 6 0,1-2 0</inkml:trace>
  <inkml:trace contextRef="#ctx0" brushRef="#br0" timeOffset="847942">1489 10206 24575,'-9'3'0,"-5"5"0,12 10 0,-12 0 0,9 1 0,-3-7 0,-3 1 0,10-4 0,-6 21 0,11-8 0,-2 10 0,7-10 0,-5-6 0,5-4 0,12-4 0,-10-5 0,10-3 0,-6 0 0,-2 0 0,7-3 0,-12 2 0,-1-3 0</inkml:trace>
  <inkml:trace contextRef="#ctx0" brushRef="#br0" timeOffset="851991">1802 10448 24575,'0'-14'0,"6"-14"0,-5-10 0,10 2 0,-9 9 0,2 10 0,1-18 0,-4 16 0,3-11 0,-4 15 0,4 3 0,-3 0 0,6 8 0,-6-3 0,6 6 0,-2-7 0,3 8 0,-4 0 0,11 7 0,-12 2 0,18 9 0,-19-6 0,17 9 0,-16-5 0,11 2 0,-13 4 0,8-5 0,-3 11 0,0-14 0,2 7 0,-7-5 0,6 1 0,-6-1 0,2-12 0,-3-2 0,0-5 0</inkml:trace>
  <inkml:trace contextRef="#ctx0" brushRef="#br0" timeOffset="852553">1789 10361 24575,'3'4'0,"2"0"0,14-8 0,-2 4 0,-2-4 0,0 4 0,-6 0 0,6 0 0,-6 0 0,-1 0 0,-5 0 0</inkml:trace>
  <inkml:trace contextRef="#ctx0" brushRef="#br0" timeOffset="853916">2448 10409 24575,'0'-17'0,"0"-3"0,0 1 0,0-5 0,0 11 0,0-3 0,0 1 0,0 3 0,-5-3 0,4-1 0,-3-6 0,-1 5 0,4-2 0,-4 4 0,5 3 0,15 10 0,-7 0 0,20 16 0,-11-5 0,6-2 0,-8-3 0,-3-4 0,5-4 0,-10-3 0,18-5 0,-13-7 0,6 7 0,-5-7 0,-4 21 0,-5 42 0,2-13 0,0 2 0,-2 7 0,-1 0 0,1-10 0,0-4 0,1-1 0,-5-14 0,4-2 0,0-5 0,1 0 0,-2-4 0</inkml:trace>
  <inkml:trace contextRef="#ctx0" brushRef="#br0" timeOffset="854758">2893 10363 24575,'3'-24'0,"4"-1"0,2-22 0,0-2 0,1 2 0,-3-1 0,-1 4 0,-6 26 0,3 7 0,9 30 0,3 11 0,6 8 0,-1-1 0,-1 2 0,-8-9 0,-1-3 0,2 1 0,-5 10 0,-7-25 0,3 1 0,-2-9 0,3-1 0</inkml:trace>
  <inkml:trace contextRef="#ctx0" brushRef="#br0" timeOffset="855213">2914 10330 24575,'24'-13'0,"0"0"0,15-8 0</inkml:trace>
  <inkml:trace contextRef="#ctx0" brushRef="#br0" timeOffset="856144">3356 10090 24575,'-8'0'0,"0"0"0,-5 10 0,4-4 0,-4 9 0,9-3 0,-7 12 0,9-8 0,-8 8 0,9-13 0,-7 12 0,10 6 0,-2-4 0,24 9 0,8-27 0,0 7 0,-4-14 0,-6-4 0,-15 3 0,7-4 0</inkml:trace>
  <inkml:trace contextRef="#ctx0" brushRef="#br0" timeOffset="871869">3927 10354 24575,'0'12'0,"-4"-4"0,0-4 0,-1-11 0,1-2 0,4-3 0,0 1 0,0-7 0,0 4 0,0-8 0,0 0 0,0 5 0,0-4 0,0 6 0,0-1 0,0 1 0,0-7 0,0-1 0,0 0 0,-4 0 0,3 4 0,-4 3 0,5-3 0,0 3 0,-3 7 0,2-4 0,-3 4 0,4-6 0,5-1 0,0 1 0,12-5 0,-7 6 0,9-3 0,-11 12 0,7 1 0,-6 4 0,2 0 0,-6 7 0,2 1 0,1 12 0,-3-3 0,7 9 0,-11 5 0,4-6 0,-5 10 0,-7 2 0,1-11 0,-1 6 0,-1-21 0,7-3 0,-10-3 0,9 5 0,-8-8 0,9 11 0,-9-11 0,4 9 0,-5-10 0,10 2 0,-1 1 0,12-3 0,-5 6 0,7-6 0,-4 6 0,13 3 0,-1-4 0,3 4 0,1 1 0,9-2 0,10 4 0,-22 0 0,0-11 0,-15 8 0,4-9 0,-9 6 0,3-6 0,-4 3 0</inkml:trace>
  <inkml:trace contextRef="#ctx0" brushRef="#br0" timeOffset="913674">5334 1516 24575,'0'40'0,"0"-16"0,0 22 0,0-22 0,0 0 0,0 1 0,0 3 0,0-1 0,0-3 0,0-10 0,0-7 0</inkml:trace>
  <inkml:trace contextRef="#ctx0" brushRef="#br0" timeOffset="915327">5527 1621 24575,'9'0'0,"1"0"0,0 0 0,7 0 0,-7 0 0,11 0 0,-15 0 0,5 0 0,-8 0 0,-1 0 0</inkml:trace>
  <inkml:trace contextRef="#ctx0" brushRef="#br0" timeOffset="916366">5856 1634 24575,'-15'0'0,"-13"0"0,9 0 0,-7 0 0,13 0 0,4 0 0,1 0 0,2 0 0,3 2 0,1-1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9:32:54.36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7306 11959 24575,'19'0'0,"7"0"0,22 0 0,1 0 0,-2 0 0,2 0-1639,-15 0 1,-1 0 1389,16 0 1,0 0 248,-10 0 0,-1 0-190,6 0 0,-2 0 190,-10 0 0,-3 0 476,2 0 0,-6 0-476,-14 0 0,-4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06:17.32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30825 7273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06:59.77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11239 16955 24575,'15'0'0,"15"0"0,14 0-1639,0 0 1,3 0 1079,-15 0 1,2 0-414,13 0 1,6 0 0,-4 0 971,0 0 0,0 0 0,-11 0 0,4 0 0,2 0 0,-3 0-761,5 0 1,-1 0-1,2 0 761,-7 0 0,2 0 0,0 0 0,4 0 0,-6 0 0,3 0 0,1 0 0,1 0 0,-1 0 0,-1 0-656,5 0 1,0 0-1,-1 0 1,1 0 0,2 0 607,-7 0 1,1 0 0,1 0 0,1 0 0,0 0 0,-2 0 0,-1 0-126,1 0 1,-2 0 0,-1 0-1,0 0 1,1 0 0,3 0 172,-2 0 0,3 0 0,0 0 0,2 0 0,0 0 0,-1 0 0,-1 0 0,-2 0-96,5 0 0,-3 0 0,-1 0 0,0 0 0,3 0 0,3 0 96,-9 0 0,4 0 0,2 0 0,1 0 0,1 0 0,-1 0 0,0 0 0,-3 0 0,-3 0 0,-3 0-110,7 0 0,-6 0 0,-2 0 1,1 0-1,4 0 110,-2 0 0,4 0 0,1 0 0,1 0 0,-1 0 0,-4 0 0,-3 0 0,2 0 0,-5 0 0,0 0 0,1 0 157,9 0 1,1 1 0,1-1 0,-1-1-158,-5 0 0,1 0 0,-2 0 0,1-1 0,-5 1 0,0 0 0,0-1 0,1 1 98,7-3 1,2 1-1,-2-1 1,-3 0-99,-7 1 0,-3-1 0,1 1 459,12-1 0,1-1 0,-7 1-459,9-3 1638,-22 3 0,-1 0-1442,12 0 3080,-9-1-2909,-12 4 2909,-7-1-3172,-3 2 1889,-2 0-1993,0 0 0,-5 0 0,0 0 0</inkml:trace>
  <inkml:trace contextRef="#ctx0" brushRef="#br0" timeOffset="11507">5590 17021 24575,'0'0'0</inkml:trace>
  <inkml:trace contextRef="#ctx0" brushRef="#br0" timeOffset="21611">5957 6047 24575,'15'0'0,"2"0"0,15 0 0,2 0 0,13 0-1032,0 0 1032,-20 0 0,-1 0 0,10 0 0,13 0 0,-13 0 0,12 0 0,-1 0 0,-21 0 0,0 0 0,7 0 253,10 0-253,-28 0 0,0 0 0,-8 0 0,-3 0 0,1 0 0,-3 0 0,0 0 0</inkml:trace>
  <inkml:trace contextRef="#ctx0" brushRef="#br0" timeOffset="23704">10155 6931 24575,'19'0'0,"2"0"0,21 0 0,6 0-1508,-19 0 1,1 0 1507,7 0 0,1 0 0,1 0 0,1 0-1235,7 0 1,2 0 1234,-1 0 0,1 0 0,-10 0 0,0 0 0,1 0-483,-2 0 0,0 0 1,0 0 482,3 0 0,2 0 0,-1 0 0,0 0 0,1 0 0,-1 0 0,-2 0 0,1 0 0,-1 0 0,-1 0 0,-1 0 0,-2 0-497,6 0 0,-2 0 497,0 0 0,-2 0 0,-12-2 0,-1 0 453,4 2 0,0 0-453,14-4 2243,-14 4-2243,-8-2 3087,-8 2-3087,-6-3 371,0 3 1,-4 0 0,-1 0 0</inkml:trace>
  <inkml:trace contextRef="#ctx0" brushRef="#br0" timeOffset="29015">10847 7966 24575,'15'0'0,"4"0"0,-2 0 0,6 0 0,6 0 0,-3 0 0,10 0 0,-8 0 0,5 0 0,-1 0 0,1 0 0,-4 0 0,-2 0 0,-3 0 0,-3 0 0,-1 0 0,-6 0 0,2 0 0,-8 0 0,2 0 0,-3 0 0,-2 0 0,2 0 0,0 0 0,-2 0 0,6 0 0,-5 0 0,3 0 0,0 0 0,-1 0 0,4 0 0,-4 0 0,1 0 0,6 0 0,7-3 0,1 3 0,1-5 0,-7 4 0,-4-1 0,-2 0 0,-4 1 0,-3-1 0,1 2 0,-1 0 0,-1 0 0,-1 0 0</inkml:trace>
  <inkml:trace contextRef="#ctx0" brushRef="#br0" timeOffset="33184">6521 8895 24575,'23'0'0,"6"0"0,-8 0 0,4 0 0,-2 0 0,1 0 0,1 0 0,0 0 0,-8 0 0,-7 0 0,-3 0 0,-2 0 0,-3 0 0,0 0 0</inkml:trace>
  <inkml:trace contextRef="#ctx0" brushRef="#br0" timeOffset="41615">8478 9976 24575,'26'0'0,"-2"0"0,7 0 0,0 0 0,-1 0 0,7 0-835,4 0 0,2 0 835,-1 0 0,-11 0 0,1 0 0,-4 0 0,1 0 0,13-2 0,-1 1 0,-13 0 0,-1 1 0,12-3 0,1-1 0,-8 2 0,-2 0 0,18-5 202,-15 4 0,-1-1-202,8 1 0,-9-3 0,0 5 0,-13-1 0,-4 2 1266,-2 0-1266,-6 0 0,-5 0 0,0 0 0,-3 0 0</inkml:trace>
  <inkml:trace contextRef="#ctx0" brushRef="#br0" timeOffset="43480">9759 9901 24575,'17'0'0,"10"0"0,3 0 0,3 0 0,-3 0 0,4 0-1093,5 0 1,4 0 0,-2 0-292,8 0 0,-1 0 1384,-14 0 0,1 0 0,3 0 0,6 0 0,4 0 0,1 0 0,-4 0 0,-5 0 0,-2 0 0,5 0 0,-4 0 0,5 0 0,2 0 0,1 0 0,-2 0 0,-5 0 0,10 0 0,-5 0 0,1 0 0,-5 0 0,1 0 0,-1 0 0,-4 0 0,5 0 0,-4 0 185,-1 0 0,-2 0-185,-7 0 0,0 0 566,0 0 0,-1 0-566,16 0 0,-22 0 0,2 0 3045,-11 0-3045,1 0 336,-6 0 0,-4 0 1,-1 0-1</inkml:trace>
  <inkml:trace contextRef="#ctx0" brushRef="#br0" timeOffset="50086">10497 10767 24575,'0'12'0,"0"-1"0,-3-6 0,2 2 0,-6-6 0,2 2 0,7 2 0,-3 3 0,11-2 0,-9 5 0,2-7 0,-3 14 0,0-8 0,0 7 0,-3-9 0,-2 1 0,-3-5 0,4 0 0,0-4 0</inkml:trace>
  <inkml:trace contextRef="#ctx0" brushRef="#br0" timeOffset="63817">15997 7851 24575,'8'-29'0,"-2"7"0,-6-6 0,0 12 0,0-12 0,0 6 0,0-1 0,0-4 0,7 4 0,-6-6 0,7 5 0,2-1 0,4-15-303,-8 11 1,2 1 302,14-10 0,-19 3 0,19-2 0,-13-6 0,14 9 0,-15 2 0,6 22 0,-13 3 0,7 13 0,-1 23 0,-1 5 0,1-10 0,-1 0 605,-4 5-605,15 1 0,-14-7 0,19 10 0,-19 14-596,3-21 1,-1 1 595,-4 4 0,-2 1 0,1-1 0,0-1 0,0-2 0,0 0-360,8 21 360,-6-1 0,5-18 0,-7 3 0,0-16 0,0 4 0,0-8 0,0-2 1169,0-3-1169,4 0 0,-3-3 0,2-2 0</inkml:trace>
  <inkml:trace contextRef="#ctx0" brushRef="#br0" timeOffset="64561">16040 7675 24575,'8'0'0,"3"0"0,-2-4 0,2 4 0,1-4 0,0-1 0,3 4 0,4-8 0,-6 8 0,2-4 0,-7 5 0,0 0 0,-3 0 0,-2 0 0</inkml:trace>
  <inkml:trace contextRef="#ctx0" brushRef="#br0" timeOffset="65441">16959 7647 24575,'8'0'0,"3"0"0,-2-3 0,3 2 0,-4-3 0,0 4 0,3 0 0,1 0 0,18-2 0,5-2 0,10-6-917,0 6 0,2 0 917,-15-1 0,-1 2 0,3 2 0,1 2-563,-4-1 1,1 0 562,1 0 0,1 0 0,-4 0 0,2 0 0,16 0 0,-2 0 0,-19 0 0,-2 0 0,8 0 0,-5 0 0,-17 0 0,-3 0 0,-3 0 0,-2 0 0</inkml:trace>
  <inkml:trace contextRef="#ctx0" brushRef="#br0" timeOffset="65936">17814 7485 24575,'31'10'0,"-3"0"0,9 2 0,-10 0 0,-9-1 0,-1-2 0,-6 6 0,0-7 0,-11 0 0,4 0 0,-11 0 0,5 3 0,-12-5 0,12 7 0,-11-11 0,11 9 0,-9-10 0,10 6 0,-2-6 0,3 2 0</inkml:trace>
  <inkml:trace contextRef="#ctx0" brushRef="#br0" timeOffset="67433">18339 7421 24575,'0'39'0,"0"-1"0,-1 8 0,2-1 0,2-11 0,1 1 0,-3 12 0,0-2 0,6 1 0,-4-11 0,1-2 0,4 5 0,0-2 0,-2-18 0,-6 3 0,0-11 0,0 7 0,0-2 0,0-21 0,0 6 0,0-21 0,0-6 0,-3-11 0,-2-3 0,-2 11 0,-1 0 0,2-2 0,0-4 0,-2-1 0,-3-9 0,-2-2 0,2 5 0,4 11 0,1 1 0,-3-8 0,-1-2 0,4 10 0,6 16 0,-4 6 0,4-5 0,0 5 0,4 1 0,6-5 0,19 7 0,-10-5 0,9 8 0,-11 16 0,9 12 0,-5-3 0,7 8 0,-19-14 0,-1 8 0,-5 7 0,-12 0 0,2-4 0,-8-5 0,-12 16 0,13-20 0,-2 13 0,18-28 0,13-3 0,-7-3 0,4 2 0,-4-3 0,0 4 0,0 0 0,10 13 0,-11-3 0,16 14 0,-9 0 0,4 2 0,11 14 0,-12-9 0,4 1 0,-6 1 0,-8-8 0,0 9 0,-7-11 0,0 4 0,-11 3 0,-1-3 0,-15 8 0,8-17 0,-14 0 0,19-13 0,-12-1 0,21-4 0,-2 0 0</inkml:trace>
  <inkml:trace contextRef="#ctx0" brushRef="#br0" timeOffset="68895">18034 8391 24575,'-4'-3'0,"-3"2"0,2-3 0,-3 4 0,0 0 0,0 0 0,0 0 0,-4 0 0,-6 0 0,-6 0 0,-6 0 0,-12 0 0,-6-4 0,9 2 0,3-2 0,24 0 0,-10 3 0,8-2 0,-9 3 0,7 0 0,4 0 0,-3 0 0,-5 3 0,3-2 0,-6 3 0,11-4 0,0 0 0,-5 0 0,3 0 0,-7 0 0,9 0 0,1 0 0,-1 0 0,3 0 0,1-4 0,-2 3 0,5-2 0,-16 3 0,2 0 0,-5 0 0,6 0 0,3 0 0,6 0 0,-2 0 0,3 0 0,-4 0 0,0 0 0,-4 0 0,0 0 0,4 3 0,1-2 0,3 3 0,-4-4 0,3 0 0,-2 0 0,3 0 0,0 0 0,0 0 0,3 0 0,2 0 0</inkml:trace>
  <inkml:trace contextRef="#ctx0" brushRef="#br0" timeOffset="69846">17168 8210 24575,'-8'0'0,"4"3"0,-4-2 0,8 6 0,-11-2 0,9 3 0,-9-4 0,10 4 0,-6-4 0,2 1 0,1 2 0,-3-3 0,2 5 0,-3 6 0,-3-9 0,5 8 0,-4-13 0,9 9 0,-10-3 0,5 7 0,-2-4 0,0-2 0,7-1 0,-3-2 0,1-1 0,2 4 0,-3-4 0,8 4 0,15 12 0,-4-13 0,6 8 0,1-1 0,-3-10 0,19 10 0,-5 0 0,-4-7 0,0 8 0,-17-7 0,-5-8 0,-6 8 0,6-4 0,-6 1 0,2-2 0</inkml:trace>
  <inkml:trace contextRef="#ctx0" brushRef="#br0" timeOffset="76685">18687 11105 24575,'0'0'0</inkml:trace>
  <inkml:trace contextRef="#ctx0" brushRef="#br0" timeOffset="80265">18761 11119 24575,'-9'2'0,"-18"13"0,1 3 0,-2 4 0,-2 1 0,9-7 0,-1 1-529,-4 5 0,0-1 529,4-6 0,1 0 0,-16 17 0,13-14 0,-1 0 0,3-1 0,1 0 0,-2 1 0,-1 2 0,-10 5 0,0 2 0,9-4 0,0 0 0,-5 0 0,0-1 0,7 0 0,0 0 0,-1-2 0,0-1 0,6-1 0,-1 0 0,-7 6 0,1-1 0,-3 6 0,-9 4 0,5-2 0,-2-3-46,-1 3 46,9-7 0,1 0 0,14-14 0,4-3 0,-3 1 787,7-3-787,-3 2 317,3-3-317,-1-1 0,1-3 0,8-8 0,-2 2 0,4-3 0,-5 7 0</inkml:trace>
  <inkml:trace contextRef="#ctx0" brushRef="#br0" timeOffset="81343">17500 11973 24575,'2'13'0,"2"2"0,4-1 0,-1-2 0,0 6 0,-5-13 0,0 2 0,-2-5 0</inkml:trace>
  <inkml:trace contextRef="#ctx0" brushRef="#br0" timeOffset="130842">3095 16828 24575,'17'0'0,"10"0"0,7 0 0,8 0-1259,5 0 1259,1 0 0,-22 0 0,0 0 0,3 0 0,0 0 0,0 0 0,1 0 0,-1 0 0,1 0 0,1 0 0,0 0 0,-1 0 0,-1 0-568,6 0 1,0 0 567,-2 0 0,-1 0 0,-6 1 0,0-2 0,15-2 0,1-1 0,5 2 0,-7-1 0,1-1 0,6 4 0,-14 1 0,0-2 0,13-2 47,-15 3 0,-1-1-47,11-2 0,1 3 0,0-3 0,-4 3 0,3-4 0,-8 4 0,4 0 0,-5 0 586,1 0-586,0 0 1191,-1 0-1191,1-2 523,-1 1-523,-3-5 0,7 6 0,-7-6 0,8 3 0,0-1 0,-4 1 0,4 0 0,-4 2 0,-5-1 0,0-1 0,-7 2 0,3-1 0,-12 2 0,3 0 0,-9 0 0,-5 0 0,3 0 0,-6 0 0</inkml:trace>
  <inkml:trace contextRef="#ctx0" brushRef="#br0" timeOffset="135544">8415 16835 24575,'14'0'0,"-2"0"0,7 0 0,-4 0 0,5 0 0,-4 0 0,-2 0 0,-1 0 0,-3 0 0,0 0 0,0 0 0,-2 0 0,0 0 0,-3 0 0,2 0 0,-5 0 0,0 0 0</inkml:trace>
  <inkml:trace contextRef="#ctx0" brushRef="#br0" timeOffset="136541">9225 16835 24575,'9'0'0,"-2"0"0,2 0 0,-4 0 0,2 0 0,-2 0 0,2 0 0,-6 0 0,3 0 0,-6 0 0</inkml:trace>
  <inkml:trace contextRef="#ctx0" brushRef="#br0" timeOffset="137562">9277 16835 24575,'26'0'0,"0"0"0,4 0 0,-8 0 0,-11 0 0,-5 0 0,-3 0 0,-2 0 0</inkml:trace>
  <inkml:trace contextRef="#ctx0" brushRef="#br0" timeOffset="147533">15236 18492 24575,'15'0'0,"26"0"0,-16 0 0,3 0-1639,11 0 1,4 0 1293,1 0 1,2 0-630,-10 0 1,2 0 0,0 0 973,2 0 0,0 0 0,1 0 0,6 0 0,1 0 0,1 0-564,-11 0 0,0 0 0,1 0 0,0 0 564,0 0 0,0 0 0,2 0 0,3 0 0,-2 0 0,4 0 0,1 0 0,1 0 0,-1 0 0,-3 0-820,7 0 1,-4 0 0,1 0 0,3 0 739,-5 0 0,3 0 0,1 0 1,0 0-1,0 0 0,-3 0 80,-1 0 0,-2 0 0,-1 0 0,0 0 0,-1 0-364,7 0 1,-2 0-1,1 0 1,0 0 363,-7 0 0,1 0 0,0 0 0,-2 0 0,-1 0 124,9 0 1,-2 0 0,-2 0-125,6 0 0,0 0 0,-7 0 0,1 0 0,-5 0 0,-12 0 0,0 0 966,18 0 0,-3 0-966,-9 0 3276,-8 0-2375,-8 0 2375,-7 0-1785,-3 0 1128,-2 0-2619,-1 0 483,1 0-483,4 0 0,6 0 0,29 0 0,3 0-655,-15 0 0,1 0 655,-2 0 0,0 0 0,-1 0 0,-1 0 0,6 0 0,-1 0-332,-8 0 0,0 0 332,4 0 0,0 0 0,19 0 0,0 0 0,-23 0 0,0 0 0,11 0 0,-4 0 0,-5 0 0,-7 0 0,-4 0 1264,-7 0-1264,-3 0 710,-2 0-710,-1 0 0,-1 0 0,-1 0 0</inkml:trace>
  <inkml:trace contextRef="#ctx0" brushRef="#br0" timeOffset="168044">3081 15927 24575,'0'6'0,"0"13"0,0-6 0,0 14 0,0-6 0,0 3 0,0 0 0,0 8 0,0-7 0,0 1 0,0-4 0,0-4 0,0 3 0,0-1 0,0 0 0,0 1 0,0-1 0,0 4 0,0-10 0,0 6 0,0-10 0,0 3 0,0-2 0,0-4 0,0 3 0,0-5 0,0 4 0,0-1 0,0 2 0,0 3 0,0-2 0,0 5 0,0-5 0,0 5 0,-2-3 0,1 4 0,-1 0 0,2-1 0,0-2 0,-3 2 0,3 2 0,-5 0 0,4 3 0,-1-7 0,2-1 0,0-3 0,0 0 0,0-2 0,0 1 0,0-4 0,0 2 0,0-2 0,0 0 0,0-1 0,0 1 0,0-1 0,0 1 0,0-1 0,0 3 0,0-2 0,0 1 0,0-2 0,0 1 0,0-3 0,0 0 0</inkml:trace>
  <inkml:trace contextRef="#ctx0" brushRef="#br0" timeOffset="170609">18582 15551 24575,'11'0'0,"-1"0"0,10 0 0,-3 0 0,4 0 0,2 0 0,-2 0 0,7 0 0,1 0 0,-4 0 0,2 0 0,-6 0 0,-1 0 0,-3 0 0,-4 0 0,-3 0 0,-2 0 0,-1 0 0,-3 0 0,-1 0 0,-1 0 0</inkml:trace>
  <inkml:trace contextRef="#ctx0" brushRef="#br0" timeOffset="213485">14885 17868 24575,'0'18'0,"0"-2"0,0 3 0,0-4 0,0 5 0,0-4 0,0 1 0,0 0 0,0 6 0,2-4 0,1 2 0,2-5 0,3 5 0,-2-3 0,2 6 0,-2-7 0,-3 0 0,2-1 0,-2 1 0,2-1 0,1-2 0,-3 2 0,3-1 0,-5-1 0,6 1 0,-2 0 0,1-4 0,1 3 0,-2-3 0,2-1 0,-1 0 0,4 3 0,-2-2 0,2 2 0,1 0 0,-1-3 0,0 3 0,8 3 0,-6-5 0,5 4 0,-2-3 0,-4-3 0,3 3 0,-4-7 0,0 3 0,3-3 0,1 0 0,2 1 0,4 0 0,1-1 0,7 2 0,-3-1 0,6 0 0,-6-2 0,3 1 0,0-2 0,-9 1 0,1-2 0,-8 0 0,-4-1 0,0 1 0,-1-2 0,0 0 0,31 0 0,-4 0 0,-5 0 0,1 0 0,15 0 0,2 5 0,-16-3 0,-1 5 0,-3-4 0,-7 1 0,4 0 0,-8-3 0,-5 1 0,4 1 0,1-3 0,-5 3 0,1-1 0,-6-2 0,1 4 0,0-3 0,-2 3 0,-1-4 0,8 2 0,-3-2 0,11 0 0,5 0 0,8 0 0,15 0 0,-5 0 0,0 0 0,0 3 0,-8 0 0,8 1 0,-15-1 0,4 0 0,-7-3 0,3 6 0,6-3 0,-7 1 0,1-1 0,0-1 0,1-1 0,20 4 0,-10-1 0,-7 1 0,0 0 0,11-1-438,-11 1 0,-1 0 438,10-1 0,8 4 0,-24-4 0,3-1 0,11 1 0,1 0 0,-13-1 0,1 1 0,14 0 0,2 0 0,0 0 0,-1-1 0,-5 2 0,1-1-698,7-2 0,1 0 698,-11 2 0,2 0 0,6-2 0,6-1 0,-1 0 0,-6 2 0,-2 0 0,2 0-714,-4-2 1,2 0 0,-1 0 0,-2 0 713,0 2 0,-2 0 0,0-1 0,0-1 0,0-1 0,-3 0-668,1 2 0,0 0 668,13-2 0,1 0 298,-9 1 0,-1 1-298,-1-1 0,0-1 0,3 2 0,-1-1 0,9-1 0,-16 0 1120,-4 0-1120,-6 0 2923,3 0-2923,-8 0 1779,-4 0-1779,-1 0 43,11 0-43,11 0 0,13 0 0,-18 0 0,2 0 0,5 1 0,0-2 0,-9 0 0,0-1 0,9 0 0,0-2 0,10-3 0,-22 3 0,1-1 0,1 1 0,-1 0 0,9 0 0,-3-4 0,-7 5 0,-7-3 0,25-7 0,-20 6 0,13-6 0,-19 8 0,-2 0 0,2-3 0,1 1 0,14-8 0,-14 6 0,11-4 0,-15 5 0,-2 1 0,4-1 0,-5 0 0,2 1 0,3-2 0,0 0 0,20-15 0,-5 6 0,-8 4 0,-1 0 0,9-7 0,-9 7 0,-7 3 0,-7 4 0,3-1 0,-2-2 0,1 3 0,3-7 0,-6 10 0,7-9 0,-8 10 0,2-5 0,-3 3 0,0-2 0,1 1 0,-3 1 0,-2 1 0,0 2 0,-2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11:41.40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11133 8114 24575,'12'0'0,"6"0"0,0 0 0,10 0 0,9 0 0,2 0-544,-11 0 0,0 0 544,21 0 0,-15 0 0,0 0-555,-1 0 1,0 0 554,5 0 0,0 0 0,0 0 0,1 0-886,2 0 1,0 0 885,1 0 0,0 0 0,2 0 0,1 0-1030,0 0 1,0 0 1029,3 0 0,0 0 0,0-4 0,1-1 0,-13 4 0,-1 1 0,5-1 0,-2-1 0,4-1 0,2 0 0,-1 0 0,-4 0 0,3 1 0,-3 1 0,4-1-656,-2 0 1,4 0-1,2 0 1,-1-1 0,-2 1 560,-1-1 0,-2 0 0,-1 0 0,-1 1 95,6 0 0,-2 0 0,5 0 0,-2-1 0,5 1 0,1-1 0,-1 0 0,-5 2 0,5 0 0,-4 1 0,2-1 0,-5-1 0,3 0 0,1-1 0,-2 1 0,-3 0 0,4 0 0,-4 0 0,4 0 0,-3 0 0,4-1 0,1 1 0,-2-1 0,-5 1-590,-3 0 0,-4 0 1,4 0 589,1 0 0,6-1 0,1 1 0,-1-1 0,-4 2 0,2 0 0,-3 1 0,1-1 0,-5-1 0,2-1 0,0 1 0,-1 0-138,9 1 0,-1 1 0,-3-1 138,7-1 0,-3 0 178,1 2 0,-3 0-178,-14-2 0,-2 0 1635,2 2 1,-2-1-1636,18-2 3276,-14 3-3052,-7 0 2302,-6 0-2526,-8 0 1773,-1 0-1773,4 0 441,2 0-441,8 0 0,-1 0 0,2 0 0,1 0 0,8 0 0,-6 0 0,-1 0 0,5 0 0,4 0 0,11 0 0,-8 0 0,3 0 0,-15 0 0,-7 0 0,-2 0 0,-3 0 0,-5 0 0,-2 0 0,-2 0 0,-6 0 0,2 0 0,-4 0 0</inkml:trace>
  <inkml:trace contextRef="#ctx0" brushRef="#br0" timeOffset="27031">32824 9692 24575,'0'0'0</inkml:trace>
  <inkml:trace contextRef="#ctx0" brushRef="#br0" timeOffset="27915">30843 12379 24575,'0'0'0</inkml:trace>
  <inkml:trace contextRef="#ctx0" brushRef="#br0" timeOffset="36916">27944 10318 24575,'0'12'0,"0"-2"0,0-1 0,0-4 0,0 5 0,0-6 0,0 3 0,0 1 0,0 2 0,0 3 0,0 4 0,0 1 0,0 19 0,0-12 0,0 13 0,0-3 0,0-8 0,0-1 0,0 0 0,0-16 0,0 11 0,0-11 0,0-2 0,0 1 0,0-1 0,0 8 0,0-4 0,0 2 0,0-2 0,0-6 0,0 5 0,0-5 0,0 3 0,0-1 0,0-1 0,0 3 0,0-2 0,0 2 0,0 3 0,0 2 0,0-1 0,0 1 0,0-5 0,0 2 0,0-4 0,0 1 0,0-4 0,0 0 0,0-1 0,0 1 0,0-3 0,0 0 0</inkml:trace>
  <inkml:trace contextRef="#ctx0" brushRef="#br0" timeOffset="53557">18996 11971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13:05.0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7660 9194 24575,'18'0'0,"5"0"0,10 0 0,1 0 0,11 0-805,-1 0 805,-18 0 0,0 0 0,11 0 0,-10 0 0,-1 0 0,3 0 99,-4 0 0,1 0-99,3 0 0,3 0 0,-14 0 0,-1 0 0,-7 0 607,-3 0-607,0 0 0,-2 0 0,-3 0 0,0 0 0</inkml:trace>
  <inkml:trace contextRef="#ctx0" brushRef="#br0" timeOffset="75473">1450 11442 24575,'12'0'0,"3"0"0,-3 0 0,0 0 0,3 0 0,-3 0 0,9 0 0,-4 0 0,5 0 0,-10 0 0,-1 0 0,-3 0 0,1 0 0,-1 0 0,0 0 0,9 0 0,3 0 0,-1 0 0,-1 0 0,-10 0 0,0 0 0,0 0 0,-4-4 0,0 0 0,-4-8 0,0 0 0,0 0 0,0-3 0,0 3 0,0-3 0,0 0 0,-5-1 0,4 1 0,-3 0 0,4 2 0,0-1 0,0 2 0,0 0 0,0-3 0,-10 0 0,8 2 0,-8-4 0,7 8 0,2-2 0,-3 0 0,4-1 0,0-4 0,0 4 0,-3 1 0,2 3 0,-3-4 0,4 0 0,0 0 0,0 1 0,0 3 0,0 0 0,0 0 0,0 0 0,-3 3 0,2-2 0,1 6 0,4-3 0,1 1 0,2 2 0,1-3 0,10-2 0,-1 4 0,4-4 0,-5 6 0,-4 0 0,-1 0 0,0 0 0,-2 0 0,6 0 0,-3 0 0,0 0 0,9 0 0,-11 0 0,11 5 0,-12-4 0,2 3 0,-3-4 0,0 0 0,1 0 0,2 0 0,2 0 0,-1 0 0,0 0 0,-1 0 0,1 0 0,0 0 0,3 0 0,-6 0 0,2 0 0,1 0 0,-3 0 0,11 0 0,-6 0 0,7 0 0,-5 0 0,-4 0 0,8 0 0,-9 0 0,6 0 0,-13 4 0,0 11 0,-4-1 0,0 19 0,0-15 0,0 12 0,0-14 0,0 3 0,0-3 0,0-3 0,0-2 0,0 0 0,0 1 0,-3-3 0,2 5 0,-3-6 0,4 5 0,0-2 0,0-3 0,-4 0 0,4 0 0,-4 0 0,4 1 0,0-1 0,-4 17 0,0-16 0,-1 16 0,2-21 0,3 4 0,0 0 0,0 0 0,0 1 0,0-1 0,3-4 0,5 0 0,4-4 0,1 0 0,2 0 0,-3 0 0,4-4 0,0 3 0,-1-2 0,-2 3 0,-2 0 0,0 0 0,1 0 0,4 0 0,-4 0 0,6-5 0,-8 4 0,8-3 0,17 4 0,-14 0 0,13 0 0,-19 0 0,-3 0 0,4 0 0,-1 0 0,1 0 0,-4 0 0,2 0 0,-1 0 0,2 0 0,0 0 0,1 0 0,-1 0 0,-3 3 0,0-2 0,-4 3 0,0-1 0,-3-5 0,2 1 0,-6-7 0,2 0 0,-3-4 0,4-4 0,-3 3 0,7-9 0,-7 9 0,4-10 0,-5 3 0,0 0 0,0 4 0,0-6 0,0 11 0,0-7 0,0 6 0,0 3 0,0-2 0,0 3 0,0-1 0,0 1 0,0-3 0,0-1 0,0-3 0,0 2 0,0 2 0,0 3 0,0 0 0,0 0 0,0-3 0,0 2 0,0-3 0,0 4 0,7 4 0,5 0 0,8 4 0,0 0 0,-4 0 0,2 0 0,-8 0 0,15 0 0,-11 0 0,7 0 0,-8 0 0,-2 0 0,-3 0 0,4 0 0,3 4 0,5-3 0,-3 3 0,1-4 0,-6 0 0,11 0 0,5 0 0,6 0 0,-5 4 0,-4-3 0,-13 4 0,3-5 0,-10 3 0,5-2 0,-2 3 0,4-4 0,4 0 0,-4 4 0,-1-4 0,-2 4 0,-1-4 0,-4 4 0,0 0 0,-4 8 0,0 6 0,-4-4 0,3 10 0,-2-10 0,3 5 0,0-3 0,0 0 0,0 0 0,-4-3 0,3-1 0,-2-4 0,3 0 0,0 7 0,0-5 0,-7 22 0,6-17 0,-6 10 0,7-14 0,0 1 0,-3-7 0,2 5 0,-3-5 0,4 3 0,0 0 0,4 0 0,0-3 0,5-1 0,2-4 0,1 0 0,1 0 0,6 0 0,-6 0 0,7 0 0,-4 0 0,-3 0 0,-1 0 0,-4 0 0,0 0 0,3 0 0,2 0 0,-1 0 0,2 0 0,-1 0 0,2 0 0,-3 0 0,0 0 0,-4 0 0,3 0 0,-2 0 0,9 0 0,5 0 0,-5 0 0,3 0 0,-9 0 0,-3 0 0,3 0 0,-1 0 0,7 0 0,-4 0 0,7 0 0,-9 0 0,0 0 0,-4-4 0,0-7 0,-6 1 0,2-14 0,-4 13 0,0-9 0,0 2 0,0 4 0,0-3 0,0 0 0,0-1 0,0-1 0,0 1 0,0 9 0,0-5 0,0 1 0,0 1 0,0 1 0,0 3 0,0 0 0,0 0 0,0-4 0,0 4 0,0-4 0,4 4 0,-3 0 0,2 0 0,1 0 0,0 4 0,4-4 0,4 8 0,-3-4 0,5 4 0,-5 0 0,6 0 0,-3 0 0,4 0 0,-4 4 0,0-4 0,-1 4 0,2-4 0,8 0 0,-7 0 0,6 0 0,0 0 0,-6 0 0,5 0 0,-11 0 0,3 0 0,-2 0 0,12 0 0,-7 0 0,4 0 0,-4 5 0,-2-4 0,4 3 0,5 3 0,-4-6 0,11 6 0,-1-7 0,-2 0 0,-3 0 0,-8 0 0,-5 0 0,-1 3 0,-1-2 0,-6 13 0,2 2 0,-3 23 0,0-13 0,0 8 0,5-18 0,-4 7 0,4-9 0,-5 8 0,0-13 0,0 3 0,-4-1 0,3-2 0,-3 6 0,0-2 0,3 2 0,-4 1 0,5-4 0,7-3 0,5-2 0,11-6 0,-3 2 0,-2-3 0,8 4 0,-11-3 0,25 2 0,-22-3 0,17 0 0,-2-3 0,-11 2 0,5-3 0,-12 4 0,-5 0 0,8 0 0,-9 0 0,2 0 0,-3 0 0,1 0 0,-1 0 0,3 0 0,1 0 0,3 0 0,-3 0 0,9 0 0,-4 0 0,2 0 0,-4 0 0,-11-12 0,0 2 0,0-8 0,-4-8 0,4 12 0,-4-13 0,0 8 0,-4 6 0,4-2 0,-4 7 0,4-4 0,-4 4 0,3-4 0,-2 1 0,3-1 0,0-7 0,0 5 0,0-1 0,0 7 0,0 0 0,0-3 0,0 2 0,0-6 0,-4 10 0,7-2 0,-2 7 0,7 0 0,10 0 0,-1 0 0,0-3 0,0 2 0,-9-3 0,12 1 0,-7 2 0,6-3 0,-3 1 0,1 2 0,-1-3 0,-5 4 0,1-4 0,-3 2 0,2-2 0,18 4 0,-16 0 0,25 0 0,-24 0 0,5-4 0,-4 3 0,-6-2 0,6 3 0,-3 0 0,3 0 0,-3 0 0,3 0 0,12 0 0,-12 0 0,11 0 0,-22 7 0,-5 8 0,0-1 0,-3 12 0,-1 4 0,4 0 0,-4 4 0,5-16 0,0-3 0,0 11 0,0-10 0,0 10 0,0-15 0,0-2 0,0 3 0,4-4 0,0-4 0,8 3 0,0-6 0,1 3 0,1-4 0,-5 4 0,6-4 0,-7 4 0,17 1 0,-10-4 0,14 8 0,-16-8 0,13 4 0,-16-5 0,12 0 0,-13 0 0,2 0 0,-3 0 0,4 0 0,0 0 0,8 0 0,-4 0 0,6 0 0,-9 0 0,6 0 0,-10 0 0,6 0 0,-6 0 0,2 0 0,-7 0 0,0 0 0</inkml:trace>
  <inkml:trace contextRef="#ctx0" brushRef="#br0" timeOffset="110962">5833 11134 24575,'0'9'0,"0"0"0,0-1 0,0 1 0,0-1 0,0 0 0,0 1 0,0-1 0,0 5 0,0-2 0,0 4 0,0-1 0,0 3 0,0-1 0,0 1 0,0 0 0,0-1 0,0 8 0,0-5 0,0 2 0,0-5 0,0-6 0,-2 3 0,1-2 0,-1 1 0,2-4 0,0 1 0,0-4 0,0-1 0,0 1 0,0-13 0,0 3 0,-2-13 0,1 10 0,-1-3 0,2 5 0,-2-1 0,2 3 0,-2 0 0,0-1 0,1 1 0,-1-1 0,2 1 0,0 0 0,0 0 0,0-6 0,0 2 0,0-3 0,0 3 0,0 3 0,0-2 0,0 3 0,0-1 0,0 1 0,0-1 0,0 1 0,0 0 0,0-1 0,0 1 0,0 0 0,0 0 0,0 0 0,0 1 0,0 2 0</inkml:trace>
  <inkml:trace contextRef="#ctx0" brushRef="#br0" timeOffset="114504">5876 11196 24575,'0'-8'0,"0"1"0,0 1 0,0 2 0,0-1 0,2-1 0,-1 1 0,3-1 0,-4 1 0,2 1 0,-2 0 0,0 0 0,0-1 0,0 1 0,0-1 0,0 1 0,0 0 0,0 0 0,0-1 0,0 1 0,0 0 0,0-1 0,0 1 0,2-1 0,-2 1 0,2 0 0,0-3 0,1 4 0,5-1 0,0 4 0,1 0 0,-1 0 0,-3 0 0,1 0 0,-2 0 0,5 0 0,-4 0 0,6 0 0,12 0 0,-10 0 0,17 0 0,-17 0 0,2 0 0,11 0 0,-13 0 0,13 0 0,-18 0 0,10 2 0,-9-1 0,19 3 0,-15-3 0,19 3 0,-19-3 0,7 1 0,-6 1 0,-5-3 0,2 2 0,-9 0 0,0 1 0,-2 1 0,0 0 0,0 1 0,-4 3 0,1-2 0,-1 2 0,0-5 0,1 3 0,-4 3 0,2-1 0,-3 7 0,2-9 0,2 3 0,0-3 0,1-1 0,1 2 0,0-2 0,-1 1 0,1-1 0,0 2 0,0-3 0,0 1 0,1-1 0,-1 1 0,0-3 0,1 2 0,-3-1 0,4 1 0,-2 1 0,0-1 0,1 1 0,-1-1 0,2 3 0,-2-4 0,2 3 0,-2-3 0,2 1 0,0 1 0,-2-1 0,1 1 0,-1-1 0,2 1 0,0-1 0,0 0 0,0 1 0,0-1 0,0 0 0,0 1 0,-2-1 0,2 0 0,-2 1 0,2-1 0,0 0 0,0-1 0,0-2 0</inkml:trace>
  <inkml:trace contextRef="#ctx0" brushRef="#br0" timeOffset="132298">1724 15530 24575,'0'0'0</inkml:trace>
  <inkml:trace contextRef="#ctx0" brushRef="#br0" timeOffset="138720">1535 8819 24575,'-4'6'0,"0"3"0,4 12 0,0-7 0,7 0 0,-5 2 0,8-9 0,-9 10 0,7-5 0,-3-4 0,1 4 0,10-1 0,-9-2 0,10-2 0,-6 1 0,-2-7 0,3 4 0,-4-5 0,0 0 0,0 0 0,3 0 0,-5-4 0,8 3 0,-8-9 0,11-1 0,-10-2 0,7-1 0,-13 6 0,6 0 0,-6-4 0,2 4 0,-3-4 0,0 1 0,0-1 0,0-4 0,0-5 0,0-14 0,0 9 0,-4-8 0,3 18 0,-14-2 0,0-4 0,-4 1 0,1-1 0,-3 12 0,11 0 0,-7 9 0,9-3 0,-6-6 0,0 8 0,-7-7 0,7 9 0,3 6 0,1 1 0,8 8 0,-11 23 0,11-23 0,-4 18 0</inkml:trace>
  <inkml:trace contextRef="#ctx0" brushRef="#br0" timeOffset="139758">2171 8752 24575,'-4'3'0,"0"2"0,4 19 0,5-9 0,1 20 0,-1-12 0,8 1 0,0 0 0,-1 5 0,15 7 0,-10-17 0,-4-13 0,9 4 0,-6-10 0,-3-7 0,6-1 0,-9-9 0,11-4 0,-12 3 0,8-24 0,-14 21 0,15-21 0,-17 7 0,6-10 0,-14 0 0,6 4 0,-21 10 0,19 8 0,-23-2 0,20 13 0,-20-9 0,15 11 0,-8-2 0,0 25 0,-2 23 0,-4 7-290,12-16 0,3 1 290,1 8 0,1-8 0,8-13 0,0-8 0</inkml:trace>
  <inkml:trace contextRef="#ctx0" brushRef="#br0" timeOffset="151424">1312 9902 24575,'8'0'0,"1"-3"0,-1 2 0,0-3 0,0 4 0,0-3 0,0 2 0,0-3 0,0 4 0,4 0 0,-3 0 0,3 0 0,-4 0 0,4 0 0,-3-3 0,6 2 0,-6-3 0,7 1 0,-7 2 0,6-3 0,-3 4 0,4 0 0,-4 0 0,7-3 0,-6 2 0,2-3 0,0 4 0,-6 0 0,2 0 0,1 0 0,-3-4 0,5 4 0,-5-4 0,10 4 0,-10 0 0,6 0 0,-3 0 0,-3 0 0,2 0 0,-3 0 0,0 0 0,0 0 0,1 0 0,-1 0 0,0 0 0,0 0 0,4 0 0,-3 0 0,2 0 0,-2 0 0,-1 0 0,0 4 0,0-3 0,0 2 0,0-3 0,0 0 0,1 0 0,-1 0 0,0 0 0,3 0 0,-2 0 0,2 4 0,-2-3 0,-1 2 0,3-3 0,-1 0 0,1 0 0,-3 0 0,4 4 0,-3-3 0,3 2 0,-1-3 0,-2 0 0,6 4 0,-3-3 0,1 3 0,-2-4 0,1 0 0,0 0 0,1 0 0,2 0 0,-6 0 0,2 0 0,-3 0 0,4 3 0,0-2 0,1 3 0,-2-4 0,-3 0 0,0 0 0,11 0 0,-6 0 0,6 0 0,-7 0 0,-4 3 0,3-2 0,2 3 0,-1-4 0,-1 3 0,-3-2 0,0 3 0,1-4 0,-1 0 0,0 4 0,3-4 0,12 4 0,-8-4 0,6 0 0,-9 5 0,0-4 0,0 3 0,16-4 0,-13 0 0,17 0 0,-19 0 0,2 0 0,-7 0 0,0 4 0,0-3 0,0 3 0,1-4 0,-1 0 0,0 0 0,-4 3 0,4-2 0,-4 3 0,4-4 0,4 0 0,-3 0 0,3 0 0,-4 0 0,4 0 0,-3 0 0,6 0 0,-6 0 0,3 0 0,-4 0 0,0 0 0,-3 3 0,2-2 0,-3 3 0,4-4 0,1 0 0,-1 0 0,-4 0 0,0 0 0</inkml:trace>
  <inkml:trace contextRef="#ctx0" brushRef="#br0" timeOffset="153757">1688 9450 24575,'0'2'0,"0"0"0,0 6 0,0-4 0</inkml:trace>
  <inkml:trace contextRef="#ctx0" brushRef="#br0" timeOffset="154163">1649 9753 24575,'0'8'0,"0"-4"0,0 0 0</inkml:trace>
  <inkml:trace contextRef="#ctx0" brushRef="#br0" timeOffset="154557">1665 10152 24575,'0'12'0,"0"-7"0,0 2 0</inkml:trace>
  <inkml:trace contextRef="#ctx0" brushRef="#br0" timeOffset="154917">1668 10395 24575,'0'8'0,"0"9"0,0-10 0,0 6 0</inkml:trace>
  <inkml:trace contextRef="#ctx0" brushRef="#br0" timeOffset="155387">1672 10821 24575,'4'0'0,"0"0"0</inkml:trace>
  <inkml:trace contextRef="#ctx0" brushRef="#br0" timeOffset="156916">2376 9303 24575,'0'8'0,"0"-4"0,0 0 0</inkml:trace>
  <inkml:trace contextRef="#ctx0" brushRef="#br0" timeOffset="158400">2690 9462 24575,'0'5'0,"0"-2"0</inkml:trace>
  <inkml:trace contextRef="#ctx0" brushRef="#br0" timeOffset="159008">2721 9807 24575,'-8'0'0</inkml:trace>
  <inkml:trace contextRef="#ctx0" brushRef="#br0" timeOffset="159398">2717 10048 24575,'3'8'0,"-2"-3"0,3-2 0</inkml:trace>
  <inkml:trace contextRef="#ctx0" brushRef="#br0" timeOffset="159765">2741 10277 24575,'-4'8'0,"0"0"0,4 0 0,0-3 0,0-2 0</inkml:trace>
  <inkml:trace contextRef="#ctx0" brushRef="#br0" timeOffset="160063">2723 10469 24575,'0'12'0,"0"-3"0,0-1 0,0-5 0</inkml:trace>
  <inkml:trace contextRef="#ctx0" brushRef="#br0" timeOffset="160333">2772 10791 24575,'-4'7'0,"0"-2"0,4 3 0,0-5 0</inkml:trace>
  <inkml:trace contextRef="#ctx0" brushRef="#br0" timeOffset="160742">2791 11040 24575,'0'5'0,"0"-2"0</inkml:trace>
  <inkml:trace contextRef="#ctx0" brushRef="#br0" timeOffset="165594">2865 9976 24575,'-4'3'0,"4"-2"0,4 3 0,1-1 0,2-2 0,-2 3 0,3-4 0,0 0 0,0 0 0,0 0 0,0 0 0,1 0 0,-1 0 0,0 0 0,0 0 0,0 0 0,0 0 0,0 0 0,0 0 0,1 0 0,-1 0 0,0 0 0,0 0 0,0 0 0,0 0 0,0 0 0,0 0 0,4 0 0,-3 0 0,2 0 0,-3 0 0,0 0 0,1 0 0,-1-4 0,0 3 0,0-2 0,0 3 0,0 0 0,0 0 0,0 0 0,1 0 0,-1 0 0,3 0 0,-1 0 0,1 0 0,-3 0 0,1 0 0,-1 0 0,0 0 0,4 0 0,-3 0 0,2 0 0,-3 0 0,1 0 0,-1 0 0,0 0 0,0 0 0,0 4 0,0-4 0,0 4 0,0-4 0,1 0 0,-1 4 0,3-3 0,1 2 0,1 1 0,-2-3 0,-3 6 0,0-6 0,7 6 0,-5-6 0,8 3 0,-5-1 0,3-2 0,-7 6 0,2-6 0,-7 3 0,4-4 0,-3 3 0,2-2 0,-3 3 0,5-4 0,2 0 0,2 4 0,9-4 0,-5 4 0,5-4 0,-10 0 0,-4-4 0,-1 4 0,-2-4 0,10 4 0,-5 0 0,6 0 0,-5 0 0,-2 0 0,6-5 0,-7 4 0,7-7 0,-2 7 0,3-6 0,-4 6 0,0-2 0,-4 3 0,0 0 0,0 0 0,0 0 0,1 0 0,-1 0 0,3 0 0,-2 0 0,3 0 0,-4 0 0,0 0 0,1 0 0,-5 3 0,0-2 0,-4 3 0</inkml:trace>
  <inkml:trace contextRef="#ctx0" brushRef="#br0" timeOffset="167375">3716 9525 24575,'-1'4'0,"-2"-3"0,7 2 0</inkml:trace>
  <inkml:trace contextRef="#ctx0" brushRef="#br0" timeOffset="167914">3756 9723 24575,'0'15'0,"0"-3"0,0 3 0,0-10 0,0 2 0</inkml:trace>
  <inkml:trace contextRef="#ctx0" brushRef="#br0" timeOffset="168194">3748 9919 24575,'0'9'0,"0"-5"0,0 0 0</inkml:trace>
  <inkml:trace contextRef="#ctx0" brushRef="#br0" timeOffset="168585">3782 10369 24575,'0'8'0,"0"-3"0,0-2 0</inkml:trace>
  <inkml:trace contextRef="#ctx0" brushRef="#br0" timeOffset="168842">3784 10488 24575,'0'8'0,"0"-4"0,0 0 0</inkml:trace>
  <inkml:trace contextRef="#ctx0" brushRef="#br0" timeOffset="169166">3793 10780 24575,'-5'21'0,"2"-6"0,3-11 0</inkml:trace>
  <inkml:trace contextRef="#ctx0" brushRef="#br0" timeOffset="169491">3768 11113 24575,'0'9'0,"0"-3"0</inkml:trace>
  <inkml:trace contextRef="#ctx0" brushRef="#br0" timeOffset="176073">3969 10077 24575,'-8'0'0,"4"-3"0,-5-5 0,8-10 0,-3 4 0,4-3 0,0 6 0,0 2 0,0-6 0,-4 6 0,3-2 0,-6 3 0,6-3 0,-2-1 0,3 0 0,0 0 0,0 4 0,0 0 0,0 0 0,0-3 0,0 2 0,0-6 0,0-1 0,3 3 0,-2-2 0,3-3 0,-8 7 0,3-10 0,-2 5 0,3 0 0,3 0 0,-2 5 0,3 3 0,-4-3 0,0 2 0,0-6 0,0 3 0,0 0 0,0 1 0,0 3 0,0-1 0,3 1 0,-2 0 0,7-13 0,-8 9 0,4-13 0,-4 16 0,0-3 0,0 4 0,0 0 0,4-4 0,0 0 0,8 3 0,1-1 0,-1 9 0,4-3 0,2 4 0,5-9 0,0 7 0,3-8 0,-9 10 0,8 0 0,-11 0 0,6 0 0,-11 0 0,6 4 0,-3-3 0,10 2 0,-5 1 0,4-3 0,1 2 0,-12 1 0,13-3 0,-14 2 0,7 1 0,-1-3 0,-6 3 0,6-4 0,-3 0 0,1 3 0,9 2 0,-12-1 0,19 3 0,-18-6 0,8 3 0,-11-4 0,4 0 0,-3 4 0,2-4 0,-3 4 0,8-4 0,-7 0 0,7 0 0,-5 0 0,-2 0 0,3 0 0,-1 0 0,-2 0 0,2 0 0,-3 0 0,1 0 0,-1 0 0,0 0 0,0 0 0,0 0 0,3 0 0,2-5 0,-1 4 0,-1-3 0,1 4 0,-3 0 0,3 0 0,-4 0 0,-4-4 0,3 3 0,-2-2 0,3 3 0,3 0 0,5-5 0,-3 4 0,2-4 0,-7 5 0,0 0 0,7 0 0,-5 0 0,4 0 0,9 0 0,-12 0 0,15 0 0,-17 0 0,2 0 0,11 0 0,-10 0 0,9 0 0,0 0 0,-10 0 0,17 0 0,-18 0 0,15 0 0,-14 0 0,18 4 0,-16-3 0,10 6 0,-7-6 0,-4 3 0,10-4 0,-9 0 0,6 3 0,-7-2 0,-1 3 0,1-4 0,10 0 0,-5 3 0,1-2 0,-3 3 0,-6 0 0,19-4 0,-16 4 0,12 0 0,-9-3 0,-9 6 0,8-6 0,-9 2 0,6-3 0,-5 4 0,4-3 0,-6 2 0,4-3 0,1 4 0,-1-3 0,0 3 0,0-1 0,0-2 0,0 3 0,0-1 0,4-2 0,-3 3 0,2-1 0,-3-2 0,0 3 0,0-4 0,0 4 0,11 0 0,-5 1 0,1 2 0,10-3 0,-18 1 0,22 3 0,-19-7 0,1 7 0,0-7 0,1 3 0,1 0 0,2-3 0,-7 2 0,0-3 0,0 4 0,4-3 0,-3 2 0,2-3 0,1 0 0,-3 0 0,2 0 0,-6 0 0,-2 0 0</inkml:trace>
  <inkml:trace contextRef="#ctx0" brushRef="#br0" timeOffset="178495">4849 9383 24575,'-2'5'0,"-3"3"0,12 2 0,-7-3 0,0-3 0</inkml:trace>
  <inkml:trace contextRef="#ctx0" brushRef="#br0" timeOffset="178719">4841 9585 24575,'0'11'0,"0"2"0,0 3 0,0-4 0,3-4 0,-2 6 0,3-11 0,-4 7 0</inkml:trace>
  <inkml:trace contextRef="#ctx0" brushRef="#br0" timeOffset="178942">4849 9836 24575,'0'8'0,"0"4"0,0-3 0,0-2 0,0-3 0</inkml:trace>
  <inkml:trace contextRef="#ctx0" brushRef="#br0" timeOffset="179107">4864 9987 24575,'-1'3'0,"-1"-2"0,5 3 0</inkml:trace>
  <inkml:trace contextRef="#ctx0" brushRef="#br0" timeOffset="179298">4901 10212 24575,'0'9'0,"0"-2"0</inkml:trace>
  <inkml:trace contextRef="#ctx0" brushRef="#br0" timeOffset="179506">4921 10396 24575,'0'16'0,"0"-3"0</inkml:trace>
  <inkml:trace contextRef="#ctx0" brushRef="#br0" timeOffset="179751">4945 10616 24575,'-5'13'0,"2"2"0,3-10 0,0 3 0</inkml:trace>
  <inkml:trace contextRef="#ctx0" brushRef="#br0" timeOffset="179909">4954 10816 24575,'0'0'0</inkml:trace>
  <inkml:trace contextRef="#ctx0" brushRef="#br0" timeOffset="180187">4932 10924 24575,'-1'8'0,"-1"3"0,5-2 0,-3-1 0,0-4 0</inkml:trace>
  <inkml:trace contextRef="#ctx0" brushRef="#br0" timeOffset="181416">5849 9351 24575,'-5'8'0,"2"1"0,3-5 0,0 0 0</inkml:trace>
  <inkml:trace contextRef="#ctx0" brushRef="#br0" timeOffset="181609">5841 9502 24575,'-16'12'0,"3"-5"0,13-3 0</inkml:trace>
  <inkml:trace contextRef="#ctx0" brushRef="#br0" timeOffset="182005">5820 9754 24575,'0'8'0,"0"0"0,0-3 0,0-1 0</inkml:trace>
  <inkml:trace contextRef="#ctx0" brushRef="#br0" timeOffset="182278">5836 9917 24575,'0'12'0,"4"-1"0,-4-6 0,4-2 0</inkml:trace>
  <inkml:trace contextRef="#ctx0" brushRef="#br0" timeOffset="182402">5854 10052 24575,'4'8'0,"-3"-3"0,2-2 0</inkml:trace>
  <inkml:trace contextRef="#ctx0" brushRef="#br0" timeOffset="182649">5900 10206 24575,'-9'28'0,"2"0"0,7-23 0,0 2 0</inkml:trace>
  <inkml:trace contextRef="#ctx0" brushRef="#br0" timeOffset="182852">5867 10380 24575,'4'13'0,"-3"2"0,6-10 0,-6 6 0,3-10 0,-4 2 0</inkml:trace>
  <inkml:trace contextRef="#ctx0" brushRef="#br0" timeOffset="183026">5935 10542 24575,'-9'9'0,"3"-2"0</inkml:trace>
  <inkml:trace contextRef="#ctx0" brushRef="#br0" timeOffset="183261">5928 10650 24575,'-5'19'0,"-1"-3"0,9-16 0</inkml:trace>
  <inkml:trace contextRef="#ctx0" brushRef="#br0" timeOffset="183530">5905 10881 24575,'0'23'0,"0"-9"0,0 1 0,0-11 0</inkml:trace>
  <inkml:trace contextRef="#ctx0" brushRef="#br0" timeOffset="197757">3589 8875 24575,'-4'6'0,"0"0"0,4 5 0,0 1 0,0 6 0,0-5 0,0 8 0,0-12 0,0 5 0,0-1 0,0-1 0,4-1 0,-4-3 0,8-3 0,-7 2 0,6-2 0,-3 3 0,8 1 0,-3-4 0,2-1 0,-3-4 0,0 0 0,4 0 0,0-3 0,3 2 0,-6-10 0,5 10 0,-13-13 0,10-1 0,-7 2 0,1-4 0,2 9 0,-2-1 0,-1 1 0,3 0 0,-6 0 0,10-1 0,-10 1 0,10 2 0,-10-4 0,6 8 0,-6-11 0,3 4 0,-1-7 0,-2 4 0,3 1 0,-4-1 0,0 3 0,0-2 0,0-1 0,-4 4 0,-3-13 0,-3 7 0,-9-15 0,5 15 0,1-9 0,0 18 0,4-6 0,-16 10 0,8-2 0,-6 10 0,8-1 0,-6 13 0,-1 4 0,3-5 0,0 3 0,7 3 0,1-1 0,-11 8 0,15-6 0</inkml:trace>
  <inkml:trace contextRef="#ctx0" brushRef="#br0" timeOffset="199317">4654 8906 24575,'-1'3'0,"2"-2"0,7 6 0,13-6 0,-7-1 0,14-13 0,-8-4 0,-3-5 0,-2-2 0,-1-1 0,-4 2 0,7-8 0,-2 2 0,-12 10 0,10 1 0,-13 29 0,0 23 0,-6 2 0,4 6 0,-4-13 0,6-7 0,0 0 0,0-10 0,0 3 0,-4-6 0,3 2 0,-6-7 0,6 4 0,-2-4 0,-1 4 0,3 0 0,-2 1 0,-1-1 0,3 0 0,-3 0 0,4 0 0,0 0 0,11-3 0,-2-2 0,7-3 0,-5 0 0,1-4 0,-7 3 0,2-4 0</inkml:trace>
  <inkml:trace contextRef="#ctx0" brushRef="#br0" timeOffset="200766">5702 8988 24575,'32'0'0,"-16"0"0,16-11 0,-12-9 0,-5-15 0,1 2 0,-13 7 0,1 11 0,-3 7 0,2 14 0,-3 0 0,0 14 0,0-4 0,0-1 0,0 13 0,0 12 0,0-3 0,-3-3 0,2-19 0,-6-7 0,6 0 0,-7 4 0,7-4 0,-6 0 0,6-1 0,-6-6 0,3 3 0,13-4 0,2 0 0,16 0 0,-3-4 0,-11 3 0,-2-2 0</inkml:trace>
  <inkml:trace contextRef="#ctx0" brushRef="#br0" timeOffset="-145144.75">2806 9971 24575,'0'0'0</inkml:trace>
  <inkml:trace contextRef="#ctx0" brushRef="#br0" timeOffset="-144256.75">3764 10075 24575,'0'0'0</inkml:trace>
  <inkml:trace contextRef="#ctx0" brushRef="#br0" timeOffset="-133081.75">1861 12019 24575,'-4'0'0,"0"0"0</inkml:trace>
  <inkml:trace contextRef="#ctx0" brushRef="#br0" timeOffset="-120743.73">1564 12048 24575,'4'-5'0,"0"2"0,5 3 0,-1 0 0,3 0 0,-2 0 0,2 0 0,-6-4 0,5 3 0,5-2 0,8 3 0,-4 0 0,-1-4 0,-10 3 0,0-3 0,9 4 0,3 0 0,-1 0 0,-1 0 0,-10 0 0,0 0 0,9 0 0,-7 0 0,8 0 0,-10 0 0,-4-10 0,0 4 0,-4-12 0,0 9 0,0-2 0,0 2 0,0 1 0,0-3 0,0 2 0,0-5 0,0 2 0,0-4 0,0 4 0,0 1 0,4 6 0,-3-5 0,2 1 0,1 1 0,-3-6 0,2 9 0,-3-6 0,0 2 0,0 1 0,0 0 0,0 0 0,0 0 0,4 4 0,11-4 0,-2 6 0,10-2 0,-11 4 0,3 0 0,-7 0 0,7 0 0,-2-4 0,3 3 0,-3-2 0,-2 3 0,-3 0 0,0 0 0,0 0 0,0 0 0,7 0 0,-1 0 0,10 0 0,-7 0 0,2 0 0,-8 0 0,-3 0 0,0 0 0,4 0 0,-4 0 0,7 0 0,-6 0 0,2 0 0,1 0 0,0 0 0,0 0 0,3 0 0,-6 0 0,2 0 0,-3 0 0,-3 3 0,2 2 0,-3 0 0,8-2 0,1-3 0,6 0 0,-6-3 0,2 2 0,-4-8 0,-2 8 0,3-3 0,-4 4 0,-4 3 0,0 6 0,-4 0 0,0 11 0,0-9 0,0 15 0,0-6 0,0-1 0,0 2 0,0-9 0,0 4 0,0-4 0,-5 16 0,4-15 0,-3 15 0,4-19 0,0 2 0,0-3 0,0 0 0,0 1 0,3-5 0,2 0 0,3-4 0,3 0 0,7 0 0,-4 0 0,3-4 0,-8 3 0,-1-2 0,0-1 0,0 3 0,0-2 0,4 3 0,-3 0 0,3 0 0,-4 0 0,0 0 0,0 0 0,0 0 0,3 0 0,5 0 0,-3 0 0,22 0 0,-19 0 0,13 0 0,-18 0 0,-3 0 0,4 0 0,0 0 0,-3 3 0,2-2 0,3 3 0,0-4 0,9 0 0,-11 0 0,-1 0 0,-3 0 0,10 0 0,-8 0 0,7 0 0,-9 0 0,1 0 0,-5-7 0,0-2 0,-1-16 0,-2 7 0,3-4 0,0 4 0,-2 8 0,2-8 0,-4 3 0,0 2 0,0-6 0,0 11 0,0-4 0,4 4 0,-3 0 0,2-3 0,-3 2 0,4 1 0,0-6 0,1 4 0,-1-6 0,-1 9 0,5 3 0,4 4 0,4 0 0,-4 0 0,-1 0 0,0 0 0,-2 0 0,3 0 0,-4 0 0,3 0 0,1 0 0,4 0 0,-8 4 0,6-3 0,-5 2 0,6 2 0,14-4 0,-13 4 0,9-5 0,-17 0 0,0 0 0,0 0 0,4 0 0,-3 0 0,2 0 0,1 0 0,0 0 0,0 0 0,0 0 0,5 0 0,-6 0 0,9 0 0,-11 0 0,3 0 0,-4 0 0,0 0 0,7 0 0,-5 3 0,1 2 0,-7 19 0,-4 2 0,3 13 0,-2-14 0,3-6 0,-4-11 0,0 1 0,0-1 0,0 3 0,0-2 0,0 3 0,0-4 0,-4-3 0,3 5 0,-2-4 0,3 5 0,0-3 0,-4 0 0,3 4 0,-2-3 0,3 2 0,0-3 0,0 0 0,0 0 0,0 1 0,3-5 0,2 0 0,3-4 0,13 6 0,-6-4 0,18-3 0,-18 0 0,8-11 0,-11 7 0,7-4 0,-2 5 0,2 0 0,-4 1 0,-2 2 0,7-9 0,-9 8 0,6-4 0,-6 6 0,-2 0 0,3 0 0,-1 0 0,-2 0 0,6 0 0,-6 0 0,10 0 0,-10 0 0,6 0 0,-3 0 0,-6-4 0,14 3 0,-14-2 0,12 3 0,-10 0 0,0 0 0,0 0 0,0-7 0,12-22 0,-12 3 0,11-10 0,-18 14 0,2 7 0,-3 3 0,0 0 0,0 1 0,4-1 0,-3-3 0,6-7 0,-6 6 0,3-6 0,-1 10 0,-2 1 0,3-1 0,-4 0 0,0 0 0,3 4 0,2 4 0,-1 1 0,4 2 0,-4-3 0,4 4 0,0 0 0,4 0 0,-3 0 0,10 5 0,0-4 0,2 4 0,-3-5 0,-10 3 0,6-2 0,-8 6 0,9-6 0,-7 6 0,3-6 0,-2 3 0,6 0 0,-3-4 0,4 4 0,-4-4 0,-1 0 0,1 0 0,4 4 0,7-3 0,-2 2 0,-3 1 0,-7-3 0,-3 2 0,0-3 0,10 5 0,-7-4 0,16 4 0,-7-5 0,3 0 0,-4 0 0,-7 0 0,-8 7 0,3-2 0,-6 9 0,3-1 0,-4 6 0,0-6 0,0 2 0,0 0 0,0-5 0,0 5 0,0-7 0,0 0 0,0 3 0,0 1 0,0 1 0,0 1 0,0-5 0,0 3 0,0-4 0,0 3 0,0-2 0,-4-1 0,3-1 0,-2-2 0,3 3 0,0 0 0,0 0 0,3-4 0,2 4 0,6-7 0,-2 2 0,2-3 0,1 0 0,-3 0 0,2 0 0,-2 0 0,-1 0 0,0-3 0,0 2 0,0-3 0,0 4 0,0 0 0,3 0 0,-2 0 0,6 0 0,-6 0 0,2 0 0,-3-3 0,3 2 0,-2-3 0,6 4 0,-3 0 0,7-4 0,-6 4 0,5-4 0,-9 4 0,5 0 0,4-6 0,5 4 0,-3-4 0,0 6 0,-11 0 0,2 0 0,-3 3 0,0-9 0,0-8 0,-3-15 0,-2 2 0,1 4 0,1 8 0,-1 0 0,0 2 0,-1-11 0,-2 13 0,3-6 0,-4 9 0,0 0 0,3-7 0,-2 5 0,6-1 0,-2 4 0,3 6 0,3-3 0,-6 1 0,9 2 0,-8-3 0,5 4 0,-2 4 0,5-3 0,-4 2 0,5-3 0,-7 0 0,7 0 0,-5 0 0,5 0 0,-7 0 0,0 0 0,0 0 0,3 0 0,-2 0 0,2 0 0,-3 0 0,0 0 0,14 0 0,-10 0 0,9 4 0,-13-3 0,1 3 0,-1-4 0,0 0 0,3 0 0,-2 0 0,2 3 0,-3-2 0,3 3 0,-2-4 0,6 4 0,-6-3 0,5 4 0,-5-1 0,3 0 0,-8 8 0,0 7 0,-4 4 0,0 0 0,0 6 0,-4-15 0,-2 14 0,-2-21 0,3 11 0,-3-13 0,7 3 0,-6 0 0,6 3 0,-2-2 0,-1 6 0,3-6 0,-2 3 0,3-4 0,3-3 0,-2 2 0,6-6 0,-6 6 0,6-6 0,-2 2 0,17-3 0,-11 0 0,11 0 0,-10-3 0,-3 2 0,6-3 0,-6 4 0,2 0 0,0 0 0,5 0 0,4 0 0,3 0 0,-6 0 0,1 0 0,-5 0 0,2 0 0,1 0 0,3 0 0,-6 0 0,5 0 0,-9 0 0,5 0 0,4 0 0,-4 0 0,12 0 0,-5 0 0,-2 0 0,0 0 0,-11 0 0,0 0 0,0 0 0,0 0 0,3 0 0,1 0 0,0 0 0,0 0 0,-4 0 0,-4 0 0,0 0 0</inkml:trace>
  <inkml:trace contextRef="#ctx0" brushRef="#br0" timeOffset="-116625.73">2839 11321 24575,'-8'0'0,"1"0"0</inkml:trace>
  <inkml:trace contextRef="#ctx0" brushRef="#br0" timeOffset="-115841.73">2824 11313 24575,'8'0'0,"0"-4"0,0 4 0,4-4 0,-3 4 0,2 0 0,1 0 0,-4 0 0,4 0 0,-4 0 0,-7 0 0,-6 0 0,0 4 0,12-3 0,0 2 0,11-3 0,-14 0 0,0 0 0</inkml:trace>
  <inkml:trace contextRef="#ctx0" brushRef="#br0" timeOffset="-113829.73">2746 11110 24575,'0'8'0,"0"0"0,3-3 0,-2-1 0,3-4 0</inkml:trace>
  <inkml:trace contextRef="#ctx0" brushRef="#br0" timeOffset="-113571.73">2781 11373 24575,'0'8'0,"0"1"0,-4-1 0,3-4 0,-3 0 0</inkml:trace>
  <inkml:trace contextRef="#ctx0" brushRef="#br0" timeOffset="-113313.73">2770 11516 24575,'0'20'0,"0"9"0,0-11 0,0 0 0,0-11 0</inkml:trace>
  <inkml:trace contextRef="#ctx0" brushRef="#br0" timeOffset="-113199.73">2762 11779 24575,'-2'40'0,"0"-8"0</inkml:trace>
  <inkml:trace contextRef="#ctx0" brushRef="#br0" timeOffset="-113017.73">2776 12002 24575,'-15'44'0,"3"-4"0,17-18 0,-4-10 0,3-5 0</inkml:trace>
  <inkml:trace contextRef="#ctx0" brushRef="#br0" timeOffset="-112827.73">2822 12452 24575,'-18'31'0,"3"-6"0</inkml:trace>
  <inkml:trace contextRef="#ctx0" brushRef="#br0" timeOffset="-111217.73">2943 11829 24575,'-8'0'0,"-3"0"0,-2 0 0,1 0 0,1 0 0,3 0 0,-3 0 0,2 0 0,-3 0 0,12 0 0,0-3 0,12 2 0,0-3 0,4 4 0,-4 0 0,0 0 0,-11 0 0,-20 0 0,3 4 0,-10-3 0,18 6 0,15-6 0,19 2 0,-6-6 0,8 2 0,-24-3 0,0 4 0</inkml:trace>
  <inkml:trace contextRef="#ctx0" brushRef="#br0" timeOffset="-9602.75">9157 12458 24575,'10'8'0,"2"-1"0,1-7 0,7 0 0,-8 0 0,18 0 0,-14 0 0,12 0 0,-13 0 0,1 0 0,-5 0 0,5 0 0,-8 0 0,4 0 0,-6 0 0,3 0 0,-1 0 0,2 0 0,3 0 0,-3 0 0,6 0 0,-2 0 0,2 0 0,1 0 0,3 0 0,12-14 0,-6 5 0,10-11 0,-11 5 0,0-1 0,1-4 0,0 1 0,-4 0 0,3 3 0,-7-2 0,6 6 0,-6-3 0,2 4 0,-4 0 0,1 2 0,-4 2 0,0 1 0,-3 1 0,-2 1 0,-1 1 0,0-1 0,3 3 0,1-4 0,8 2 0,-4 0 0,8-2 0,-6 2 0,7-3 0,-7 0 0,6 1 0,-6-1 0,3-2 0,-6 2 0,-1-4 0,-3 4 0,0-3 0,-2 3 0,-1-3 0,-5 4 0,1-2 0,-3 2 0,0-5 0,0-12 0,0-8 0,0-17-683,-2 21 1,0-1 682,-1-5 0,-2 0 0,-2 6 0,0 1-428,-3-9 1,-1 2 427,-10-13 0,8 18 0,-1 0 0,1 2 0,0 2 0,-17-18-260,5 6 260,-1 8 0,6 5 0,-1 6 1285,7 5-1285,3 5 902,-1 2-902,4 1 293,-8 0-293,2-2 0,-10 2 0,3-3 0,-11-4 0,3 3 0,-3-2 0,-12 3 0,16 0 0,-6 2 0,17 2 0,6 2 0,-2 0 0,3 0 0,-1 0 0,-6 2 0,5 3 0,0 0 0,5 2 0,0-2 0,-1 5 0,-9 3 0,4 1 0,-4 0 0,6-1 0,-11 10 0,0 5 0,-2 2 0,-1 3 0,8-8 0,1 1-462,-9 11 1,2-1 461,1 6 0,7-16 0,0 0 0,1 1 0,0 1 0,-2-1 0,0 0 0,2 1 0,0 1 0,-5 5 0,0-1 0,-2 11 0,4-9 0,1 1 0,5-10 0,1 1 0,0 10 0,1 6 0,0-2 0,-2 7 0,1 1 0,3-9 0,-1 3 0,2 0 0,1-6 0,0 1 0,1-4 0,0 7 0,2-6 0,2-20 0,0 0 0,0-11 230,0 1 1,0-2 0,0-1 0</inkml:trace>
  <inkml:trace contextRef="#ctx0" brushRef="#br0" timeOffset="84709.27">11030 15804 24575,'15'0'0,"4"0"0,2 0 0,15 0 0,-5 0 0,-6 0 0,0 0-607,19 0 607,-18 0 0,0 0-474,3 0 0,0 0 474,3 2 0,0 0 0,3-2 0,1 1 0,1 1 0,1 0 0,-3-2 0,1 0 0,0 1 0,1 1 0,-2-1 0,1-1 0,4 4 0,1 0-902,-2-2 0,-1 1 902,6-1 0,-1 0 0,-1 2 0,0 0 0,3-1 0,0-1 0,-1 3 0,1-1-1003,0 1 0,0-1 1003,0-1 0,0-1 0,-1 3 0,0-2 0,-2-2 0,0-1 0,-1 4 0,-1 0-270,-4-3 1,-1-1 269,-6 2 0,1 0 0,7 0 0,-1 0 0,7-1 0,-9 1 0,-1 0 0,10-2 846,5 3-846,-14-3 0,2 1 0,0 2 0,-1 0 0,1-3 0,-1 1 510,4 2 0,-3 1-510,0-3 0,-8 2 0,-1 1 0,8-4 0,-2 5 0,4 0 0,-6-2 0,1 0 574,2 2 0,1 0-574,-1-1 0,-1 0 0,16 4 425,-8-3 1,3 1-426,-7-1 0,0 1 0,7 0 0,1 0 0,-1 1 0,-1 0 0,-7-2 0,-1 1 0,-2-1 0,-1 1 0,-2-1 0,-2-1 0,2 0 0,9-2 0,-17 1 679,6-2-679,-10 1 1123,3 0-1123,-5-1 237,1 2-237,3-1 0,0-1 0,19 4 0,-12-1 0,-2-1 0,2 0 0,18 4 0,5-3-383,-24-1 1,0 0 382,21 2 0,-4-1 0,-8-2 0,0-1 0,13-1 0,-15 1 0,-1 1 0,10-1 0,-4 2 0,-2-3 0,-3 0 0,-4 0 0,-5 0 0,-4 0 0,-6 0 765,-1 0-765,-4 0 0,-1 0 0,-4 0 0,-2 0 0</inkml:trace>
  <inkml:trace contextRef="#ctx0" brushRef="#br0" timeOffset="132591.27">19105 9704 24575,'17'0'0,"6"0"0,3 0 0,15 0 0,3 0-768,-16 0 1,1 0 767,0 0 0,1 0 0,5 0 0,0 0 0,-3 0 0,1 0 0,1 0 0,1 0 0,0 0 0,0 0 0,-2 0 0,-1 0 0,-6 0 0,-1 0 249,25 0-249,-16 0 0,0 0 0,2 0 0,-11 0 0,-4 0 0,-4 0 1155,-10 0-1155,0 0 131,-1 0-131,2 0 0,1 0 0,4 0 0,0 0 0,4 0 0,-1 0 0,8 0 0,-5 0 0,5 0 0,-11 0 0,0 0 0,-3 0 0,-2 0 0,-1 0 0,-1 0 0,-3 2 0,1-3 0,-4 0 0,-1-3 0,0 0 0,-3 2 0,2-2 0,-1 1 0,2-1 0,1 2 0,0 0 0</inkml:trace>
  <inkml:trace contextRef="#ctx0" brushRef="#br0" timeOffset="141041.27">19772 10955 24575,'0'8'0,"0"4"0,0 0 0,0 3 0,0-2 0,0-2 0,4-3 0,-3 0 0,2 4 0,1-3 0,-3 2 0,2-3 0,-3 0 0,5 4 0,-4 0 0,4-7 0,-5-3 0,-4-10 0,3 0 0,-6 0 0,6 0 0,-3-3 0,1 2 0,2-3 0,-3 1 0,0-1 0,3-3 0,-4-1 0,0 1 0,4 0 0,-3-1 0,4 1 0,-4 3 0,3 0 0,-2 1 0,3-1 0,3 0 0,2 4 0,3 5 0,0 3 0,3 4 0,1 2 0,4 4 0,-8 0 0,2-5 0,-9 2 0,3-2 0,-4 6 0,0 2 0,0-1 0,0 3 0,0-6 0,-4-1 0,3-1 0,-6-6 0,6 2 0,-2-3 0</inkml:trace>
  <inkml:trace contextRef="#ctx0" brushRef="#br0" timeOffset="142237.27">20056 10882 24575,'0'11'0,"4"9"0,-3-6 0,2 5 0,1-7 0,-3-3 0,7 6 0,-7-6 0,4 2 0,-5-10 0,-4-30 0,0 14 0,-1-25 0,1 31 0,-2-7 0,4 7 0,-9-7 0,10 7 0,1 2 0,5 3 0,3 4 0,9 0 0,-3 4 0,4-3 0,-2 9 0,-2 2 0,0 8 0,8 0 0,-15-5 0,9-4 0,-15 1 0,9 10 0,-9-7 0,6 6 0,-11-13 0,0 0 0,-11 6 0,6-8 0,-9 4 0,10-10 0,0 0 0,4 0 0</inkml:trace>
  <inkml:trace contextRef="#ctx0" brushRef="#br0" timeOffset="144724.27">20362 10918 24575,'-4'-1'0,"0"2"0,4 11 0,0 6 0,0-5 0,0 5 0,4-10 0,-3 0 0,6 0 0,-6 3 0,6-2 0,-2 6 0,0-6 0,3-1 0,-3-5 0,3-3 0,-4-7 0,0-1 0,-1-1 0,-2-16 0,3 17 0,-4-16 0,0 13 0,0-1 0,0-3 0,0 3 0,4 4 0,-4 1 0,4 6 0,-4-3 0</inkml:trace>
  <inkml:trace contextRef="#ctx0" brushRef="#br0" timeOffset="174879.27">15629 14314 24575,'18'0'0,"-4"0"0,8 0 0,-4 0 0,6 0 0,0 0 0,0-3 0,0 0 0,0-1 0,0-1 0,0 2 0,-3-1 0,2-1 0,-2 2 0,6-1 0,-2-1 0,3 4 0,-4-4 0,4 4 0,-3-4 0,3 4 0,0-4 0,-3 4 0,3-4 0,-4 4 0,-4-2 0,3 1 0,-5 1 0,5-4 0,-6 4 0,7-2 0,-7 1 0,6 1 0,-2-4 0,0 4 0,2-1 0,-3 2 0,1-3 0,-1 3 0,-3-3 0,-1 3 0,1 0 0,-1 0 0,-2-2 0,-1 1 0,0-1 0,-3 2 0,6 0 0,-5 0 0,5 0 0,-5 0 0,4 0 0,-1 0 0,3-2 0,-1 1 0,1-1 0,-1 2 0,1-3 0,3 3 0,-3-3 0,3 1 0,4 1 0,-9-1 0,6 2 0,-14 0 0,0 0 0,-2 0 0,1 0 0,-3 0 0,1 0 0</inkml:trace>
  <inkml:trace contextRef="#ctx0" brushRef="#br0" timeOffset="178036.27">20611 14459 24575,'0'0'0</inkml:trace>
  <inkml:trace contextRef="#ctx0" brushRef="#br0" timeOffset="188161.27">16460 13382 24575,'0'0'0</inkml:trace>
  <inkml:trace contextRef="#ctx0" brushRef="#br0" timeOffset="201791.27">18592 8690 24575,'20'0'0,"4"0"0,-2 0 0,-4 0 0,6 0 0,-11 0 0,3 0 0,-3 0 0,-4 0 0,-2 0 0,-3 0 0,1 0 0,1 0 0,-3 0 0,1 0 0</inkml:trace>
  <inkml:trace contextRef="#ctx0" brushRef="#br0" timeOffset="210268.27">19311 11962 24575,'23'0'0,"5"0"0,2 0 0,2 0 0,-12 0 0,3 0 0,-5 0 0,2 0 0,-4 0 0,-2 0 0,-1 0 0,-3 0 0,0 0 0,-2 0 0,-1 0 0,-3 0 0,1 0 0,-1 0 0,4-2 0,2 1 0,2-1 0,7 0 0,-10 1 0,8-1 0,-13 2 0,2 0 0</inkml:trace>
  <inkml:trace contextRef="#ctx0" brushRef="#br0" timeOffset="-199630.46">21936 14319 24575,'19'0'0,"0"0"0,9 0 0,1 0 0,7 0 0,2 0 0,4 0 0,-11 0 0,8 0 0,-13 0 0,11 0 0,-9 0 0,0 0 0,-8 0 0,-3 0 0,-6 0 0,-4 0 0,-3 0 0,1 0 0,-1 0 0,6 0 0,4-3 0,15 2 0,1-4 0,7 1 0,-1-2 0,2 2 0,0-2 0,-5 3 0,-6-4 0,-6 4 0,-4 0 0,-4 1 0,-5 2 0,-1-3 0,-7 3 0,2 0 0,-4 0 0</inkml:trace>
  <inkml:trace contextRef="#ctx0" brushRef="#br0" timeOffset="-159026.46">20344 11920 24575,'21'0'0,"7"0"0,6 0 0,-1 0 0,12 0 0,-16 0 0,-3 0 0,2 0 0,7 0 0,12 0 0,-9 0 0,2 0 0,-6 0 0,3 0 0,-9 0 0,-3 0 0,-5 0 0,-7 0 0,0 0 0,-5 0 0,-1 0 0,-3 0 0,1 0 0,1 0 0,1-4 0,6 2 0,0-2 0,26 4 0,-14 0 0,22-3 0,-21 1 0,-1 0 0,14-1 0,-11-1 0,-1 2 0,2 1 0,2-4 0,-14 4 0,3-1 0,-15 2 0,0-2 0,-3-1 0,-2 1 0,0 0 0</inkml:trace>
  <inkml:trace contextRef="#ctx0" brushRef="#br0" timeOffset="-148863.46">26880 10327 24575,'17'0'0,"11"10"0,-1 5 0,11 9 0,-3 5 0,5-1 0,-19-10 0,-1 0 0,-1-1 0,-1 0-569,6 7 1,-2 2 568,6 15 0,-11-16 0,0 0 0,-4-4 0,-1 1 0,1 2 0,1 1 0,-1-1 0,1 1 0,-1 2 0,0 0 0,-1 0 0,-1-1 0,7 17 0,-4-13 0,-1 1 0,-5-5 0,0 0 0,3-1 0,0 1 0,-3 1 0,-1 0 0,1 1 0,-1 1 0,1-2 0,-1 2 0,0 5 0,-1 1 0,0-6 0,-1-1 0,-1 2 0,0-1 0,0 3 0,0 0-559,0 3 0,0 0 559,-1 0 0,-1 1 0,0 1 0,-1 2 0,-1 2 0,0 0-952,2 1 1,0 0 951,-1 3 0,-1 0 0,2-1 0,0 1 0,-1 0 0,-2 0 0,1-3 0,0 0 0,0 0 0,0-2-450,0-9 1,0-1 449,0 4 0,0-1 0,0 16 0,-3-9 0,-2 0 0,0 6 0,-2-9 0,-2-2 0,-1 1 392,-8 10-392,4-8 0,-3-1 0,1-5 1211,3-3-1211,-5-4 1985,2 0-1985,0-7 1109,-2 7-1109,2-3 0,-4 7 0,-7 6 0,9-8-166,0-4 0,0 1 166,0 8 0,1-5 0,-1 1 0,5-6 0,0 0 0,-10 19 0,9-19 0,0-1 0,-8 14 0,-7 6 0,3 2 0,0-12 0,1 7-134,-1-11 134,-1 0 0,4-2 0,-3-5 0,3 3 0,-3-3 0,0-1 688,-8 6-688,11-8 138,-6 2-138,13-10 0,2-1 0,1-3 0,3 0 0,2 0 0,1 0 0,3-2 0,1-1 0,1-2 0</inkml:trace>
  <inkml:trace contextRef="#ctx0" brushRef="#br0" timeOffset="-145430.46">17808 9681 24575,'19'0'0,"18"0"0,3 0-484,-11 0 1,-1 0 483,15 0 0,-15 0 0,1 0 0,20 0 0,-20 0 0,-1 0 0,12 0 0,4 0 0,-10 0 317,0 0-317,2 0 161,-14 0-161,5 0 0,-13 0 0,2 0 489,-8 0-489,-1 0 0,-2 0 0,-1 0 0,0 0 0,6 0 0,1 0 0,12 0 0,-1 0 0,10 0 0,-4-6 0,5 5 0,-1-5 0,8 6 0,-13-3 0,2 3 0,-17-3 0,-4 3 0,-1 0 0,-2 0 0,-3 0 0,0 0 0</inkml:trace>
  <inkml:trace contextRef="#ctx0" brushRef="#br0" timeOffset="-111883.46">23079 9481 24575,'0'12'0,"0"0"0,0 5 0,0 0 0,0 3 0,0-6 0,0 2 0,0-8 0,0-1 0,0-2 0,0-1 0,0 0 0,0 1 0,0-1 0,0 0 0,0 0 0,0 19 0,0 5 0,0 1 0,0 16 0,0-11 0,0-4 0,0-15 0,0-5 0</inkml:trace>
  <inkml:trace contextRef="#ctx0" brushRef="#br0" timeOffset="-107473.46">12041 9245 24575,'12'0'0,"3"0"0,-2 0 0,11 0 0,5 0 0,5 0 0,-9 0 0,1 0 0,15 0 0,-7 0 0,5 0 0,-3 0 0,-8 0 0,0 0 0,21 0 0,0 0 0,-15 0 0,-1 0 0,2 0 0,1 0 0,-4 0 0,0 0-337,6 0 1,-3 0 336,1 0 0,-8 0 0,0 0 0,20 0 0,-19 0 0,0 0 0,-3 0 0,1 0 0,7 0 0,0 0 0,-4 0 0,5 0 0,6 0 0,8 0 0,3 0 0,1 0 0,-7 0 0,1 0 0,2 0 0,-1 0 0,0 0-327,0 0 0,-1 0 0,1 0 0,0 0 1,2 0 326,-7-1 0,2 1 0,2-1 0,-1 0 0,-1 1 0,-4-1 0,-5 1 0,5-1 0,-6 1 0,6-1 0,1 1 0,5-1 0,5 0 0,0 0 0,-2 1 0,-4-1 0,1 1 0,-3 0 0,-1 0 0,2 0 0,-3 0 0,2 0 0,0 0 0,-2 0 0,-2 0-886,12 0 0,-4 0 0,-4 0 886,-1 0 0,-4 0 0,0 0 0,0 0-28,3-2 0,4 0 28,-6 2 0,2 0 0,-1-1 0,9-3 0,0 0 0,-10 4 0,3 0 0,3-1 0,-7 0 0,3-1 0,1 0 0,-1 1 0,-5-1 0,2 2 0,-4 0 0,3-1-603,10 0 0,5 0 0,-2 0 0,-7 0 603,-3 1 0,-5 0 0,-2 0 0,2 0-222,-1 0 0,3 0 0,-2 0 222,3 0 0,1 0 0,8 0 0,5 0 0,-4 0 0,-3 0 0,0 0 0,-10 0 0,3 0 0,2 0 0,0 0 0,3 0 0,1 0 0,0 0 0,-2 0 0,6 0 0,-3 0 0,2 0 0,-6 0 0,0 0 0,1 0 0,0 0 0,-2 0 0,0 0 0,0 0 0,-1 0 638,6 0 1,0 0 0,6 0-639,-13 1 0,5-1 0,3 1 0,1-1 0,1 1 0,-2-1 0,-3 1 0,5 0 0,-3 0 0,0 0 0,0 0 0,3 0-469,-4 1 1,2-1 0,1 1 0,1 0 0,-2 0 0,-2 0 0,-3 0 216,5 0 0,-3 1 1,-2-1-1,-1 0 252,0 1 0,-1-1 0,-2 0 0,-1 0 448,0 1 1,-3 0 0,1-1-449,4-2 0,2 0 0,1 1 0,1 1 0,2 1 0,0 1 0,-3-2 0,0-1 0,-2-1 0,3 1 0,-1 1 0,5 1 0,1 0 0,0 0 0,-4 0 0,-3 0 0,-2-1 0,0 0 0,3 0 0,4 1 0,4-1 0,1 1 0,-1-1 0,-3 1-258,1 0 1,-1 0-1,-3 1 1,0-2 257,4 0 0,-3 0 0,2-1 0,-8 0 0,2 0 0,-2 0 0,-4 0-380,5-1 0,-1 0 380,-5 0 0,3 0 0,-2 0 1638,8-1 0,-2 2-1020,-5 0 1,1 1-619,4-2 0,0 1-42,-2 1 1,-4-1 41,9-1 0,-20 0 0,3 0 1638,15 0 0,4 0-1504,-7 0 0,2 0-134,-3 0 0,1 0 0,0 0 0,9 0 0,-3 0 832,-7 0 0,0 0-832,5 0 0,-1 0 0,-9 0 0,1 0 65,5 0 1,1 0-66,1 0 0,-2 0 0,-7 0 0,-2 0 490,-2 0 1,0 0-491,3 0 0,-3 0 0,2 0 161,15 0-161,-31 0 0,-1 0 0,-5 0 0,0 0 0,-2 0 0,0 0 0,0 0 0,11 0 0,-3 0 0,23 3 0,12 0 0,-5 1 0,-12-1 0,1-1 0,17 2 0,-4 2 0,-5-2 0,-3-1 0,-4 0 0,-3-1 0,-2-1 0,-14-1 0,0 0 0,-6 0 0,-4 0 0,5 0 0,-1 0 0,2 0 0,-2 0 0,0 2 0,-4-1 0,2 1 0,10-2 0,-9 0 0,13 2 0,-13 0 0,2 1 0,-6 1 0,0-3 0,7 1 0,-1 0 0,7 0 0,-5 3 0,7-2 0,-7 1 0,5-3 0,-4 4 0,-2-5 0,2 3 0,-5-1 0,1-2 0,-1 2 0,1 0 0,1-1 0,-3 1 0,2 0 0,-2 0 0,2 1 0,-4 1 0,0-4 0,-5 2 0</inkml:trace>
  <inkml:trace contextRef="#ctx0" brushRef="#br0" timeOffset="-104548.46">12039 9271 24575,'0'10'0,"0"2"0,0 2 0,0 5 0,0-1 0,0 6 0,0-3 0,0 2 0,0-1 0,0-1 0,0-3 0,0-5 0,0 0 0,0-2 0,0 10 0,0-9 0,0 8 0,0-6 0,0 7 0,0-3 0,0 0 0,0-2 0,0-3 0,0 7 0,0-2 0,0 5 0,0 2 0,0 0 0,0 6 0,0 2 0,0 5 0,0 0 0,0 3 0,0-3 0,0-1 0,0 4 0,0-7 0,0 3 0,0 6 0,0-12 0,0 8 0,0-11 0,0-3 0,0 17 0,0-11 0,0 9 0,0-13 0,0-2 0,0-1 0,0 4 0,0-3 0,0 6 0,0-2 0,0 12 0,0-10 0,0 1 0,0-4 0,0 1-611,0 9 1,0 0 610,0-9 0,0 1 0,0 3 0,0 3 0,0-2 0,0 6 0,0-1 0,0-2 0,0 2 0,0-5 0,0-5 0,0-1-832,0 18 1,0-1 831,0-17 0,0 0 0,0 18 0,0 2 0,0-12 0,0-1 0,0 5 0,0 2 0,0-2 0,0 2 0,0 0 0,0-4 0,0-1 0,0 0 0,0 6 0,0 1 0,0-4 0,0 4 0,0-3 0,0-11 0,0-2-7,0 19 7,3-13 0,3 5 0,0-22 1115,2 6-1115,-6-17 1767,2-2-1767,-1-1 9,1-3-9,0 0 0,-2 0 0,0 0 0</inkml:trace>
  <inkml:trace contextRef="#ctx0" brushRef="#br0" timeOffset="-103188.46">12083 12328 24575,'0'13'0,"0"0"0,0 20 0,0-15 0,0 23 0,0-14 0,0 7 0,0 15 0,0-16 0,0-5 0,0 1 0,0 17 0,0-4 0,0-7 0,0-4 0,0-8 0,0 26 0,-3-6 0,3 7 0,-3-7 0,1-6 0,1 0 0,0 10 0,0-8 0,-1 1 0,-2 1 0,1-1 0,2-10 0,0 1 0,-3 9 0,-2 6 0,1-5 0,3-3 0,-1 2 0,-1-2 0,-1 7 0,0 3 0,-1-2 0,2-6 0,0-3 0,0-5 0,0 3-196,0 6 0,0 4 0,0-1 1,0-4 195,0 10 0,1-6 0,2 3 0,-2-7 0,-1 0-128,4-10 1,-1-3 127,-2 10 0,3-11 0,0-1 0,0-4 0,0 0 0,0-2 773,0-9-773,0 3 0,0-11 0,0 0 0</inkml:trace>
  <inkml:trace contextRef="#ctx0" brushRef="#br0" timeOffset="-99952.46">23070 9712 24575,'0'26'0,"0"5"0,0 17-1294,0-22 0,0 2 1294,0 6 0,0 1 0,0-2 0,0 0 0,0 4 0,0 1 0,0-4 0,0 3 0,0 0 0,0 3 0,0-1 0,0 10 0,0 0-855,0-9 0,0 0 0,0 0 855,0-7 0,0 0 0,0 2 0,0 9 0,0 2 0,0 2 0,0-4 0,0 2 0,0 1 0,0-1 0,-1 0 0,0-1 0,0 0 0,-1 1-614,0 2 1,0 1 0,-1-2-1,0-2 614,-1 0 0,1-2 0,-2-2 0,-1 6 0,-1-2-680,0 5 1,1-2 679,1-17 0,1 0 83,-1 8 0,1-1-83,0-7 0,1-2 1812,-1 18-1812,0-10 0,-1-8 3276,4 2-2773,-4-6 1536,4 7-2039,-5 6 0,5 1 0,-2-1 0,1-9 0,0-2 0,1 3 0,-3-1 0,1 2 0,2 4 0,-5 12 0,5-5 272,-6 0-272,7-15 0,0 3 0,-5 4 0,0 1 0,2 1 0,1 1-783,-2 2 1,1-1 782,-1-3 0,0 0 0,2 15 0,0-1 0,-1-15 0,1 0 0,-2 12 0,1-1-429,2-18 0,1-1 429,-2 0 0,0 1-157,2 0 1,0-1 156,0 21 0,0-5 0,0 0 0,0-17 0,0 1 674,0 23-674,0-8 0,0 3 0,0 2 0,0 1-183,0-9 0,0 0 1,0-1 182,0 10 0,0-2 0,0 6 0,0-3-5,0-21 1,0-1 4,0 8 0,0 2 157,0 5 0,0 3-157,0 5 0,0 1 0,2-2 0,0 1 0,-2-13 0,0 1 0,0-3 0,3-3 0,1-1 0,-3 5 0,1 1 0,1-3 0,0-1 2217,1 14-2217,1-2 493,-2-17 0,-1 0-493,1 0 0,1 0 0,4 20 0,-5-11 0,-1-29 0,-2 3 0,2 4 0,-1-2 0,3 7 0,-3-5 0,4 6 0,-4 1 0,4 10 0,-2-4 0,3 3 0,-3-14 0,-1-4 0,0-7 0,-2-1 0,2-5 0,-2-2 0</inkml:trace>
  <inkml:trace contextRef="#ctx0" brushRef="#br0" timeOffset="-96867.46">23488 10151 24575,'0'7'0,"0"-1"0,0 2 0,0 1 0,0 2 0,0-1 0,0-1 0,0-1 0,0 0 0,0-1 0,0-3 0,0 1 0,0 4 0,5 2 0,4 5 0,1 4 0,7 2 0,-7-1 0,5 0 0,-7-4 0,2-3 0,-4-4 0,1-3 0,-3-2 0,-1-1 0,1 1 0,-4 0 0,2-1 0,-2-1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26:04.3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13353 7987 24575,'27'0'0,"14"0"0,1 0 0,9 0-820,-12 0 1,2 0 0,3 0 0,-1 0-1,2 0 1,0 0 0,1 0 0,1 0 163,-1 0 1,1 0-1,1 0 1,0 0 0,-1 0 509,-3 0 1,-1 0 0,0 1 0,1-1 0,0-1-362,2-1 0,0 0 0,1-1 0,3 1 0,5-1 507,-13 1 0,2 0 0,3 0 0,1 0 0,3 0 0,0-1 0,2 1 0,-1 0 0,1-1 0,-1 0 0,-1-1-85,-3 1 1,-1-1-1,0 0 1,1-1 0,-1 1-1,1-1 1,0 1 0,1-1-1,1 0 1,1 0 0,2 0-1,0 0 85,-9 1 0,1 0 0,1 0 0,1 0 0,0 0 0,2 0 0,0 0 0,1-1 0,0 1 0,0 0 0,0 0 0,0-1 0,0 1 0,-1 0 0,0 0 0,0 0 0,-2-1 0,-1 1 0,0 0-151,6 0 0,-1-1 0,0 1 0,-1-1 1,0 1-1,-1-1 0,0 1 0,-1-1 0,0 1 1,1-1-1,-1 1 0,1-1 0,-1 0 1,2 1 150,-4-1 0,0 0 0,1 0 0,-1 0 0,0 0 0,1-1 0,-1 1 0,0 0 0,1-1 0,-1 1 0,1 0 0,-1 1 0,1-1 0,-1 1 0,1-1-12,0 2 1,1-1 0,0 1 0,0-1 0,0 1 0,0 1-1,1-1 1,-1 0 0,0 0 0,-1 1 0,0-1 0,0 0 0,-1 0-1,0 0 1,-2 0 11,5 0 0,-2-1 0,-1 0 0,0 0 0,-1 0 0,-1 0 0,1 0 0,0 0 0,1 0 0,0 0 0,1 1 0,1 0 0,-1 0 0,2 0 0,1 0 0,0 0 0,2 0 0,-1 1 0,1-1 0,-1 1 0,0-1 0,0 1 0,-2 0 0,0 0 0,-2-1 0,-1 1 0,6 0 0,-2 0 0,-1 0 0,-1 0 0,-1 0 0,0 1 0,0-1 0,0 0 0,1 1 0,1 0 0,-4 0 0,1 0 0,0 0 0,0 0 0,1 0 0,0 1 0,-1-1 0,1 0 0,-1 1 0,0 0 0,-2-1 0,1 1 0,1 0 0,0 0 0,-1-1 0,0 1 0,0 1 0,-1-1 0,0 0 0,1 0 0,0 0 0,0 0 63,3 0 0,1 0 0,0 0 1,-1 0-1,2 0 0,-1 0 1,0 0-1,0 0 0,0 0 0,0 0-63,1 0 0,0 0 0,1 0 0,0 0 0,0 0 0,-1 0 0,-1 0 0,-1 0 0,-2 0 0,-1 0 0,2 0 0,-2 0 0,-2 0 0,-1 0 0,-1 0 0,1 0 0,2 0 0,3 0 0,2 0 0,0 0 0,0 0 0,-2 0 0,-3 0 0,-6 0 0,10 0 0,-6 0 0,-3 0 1171,6 0 1,-3 0-1172,-3-1 0,-1 0 1638,-4 0 0,-5 1-1412,-7-2 554,-13 2 1,-6 0 0,-1 0 0</inkml:trace>
  <inkml:trace contextRef="#ctx0" brushRef="#br0" timeOffset="23692">2763 11742 24575,'34'-2'0,"8"0"0,-9 2 0,4 0-1639,11 0 1,3 0 698,-14 0 0,1 0 1,2 0 158,-3 0 0,1 0 0,0 0 0,1 0 781,0 0 0,-1 0 0,1 0 0,1 0 0,2 0 0,1 0 0,0 0 0,0 0 0,1 0 0,0 0 0,-1 0 0,-2 0 0,0 0 0,-3 0 0,1 0-98,9 0 0,1 0 0,-3 0 98,0 0 0,-1 0 0,-4 0 0,3 0 0,-2 0 0,-4 0 0,0 0 0,-1 0-570,13 0 1,-2 0 569,-3 0 0,-1 0 0,-6 0 0,0 0 453,0 0 1,0 0-454,-3 0 0,1 0 0,1 0 0,0 0 0,-1 0 0,-1 0 1330,1 0 1,-1 0-1331,-7 0 0,-1 0 1067,1 0 1,-1 0-1068,17 0 1748,-4 0-1748,-4 0 1598,-12 0-1598,-8 0 977,-1 0-977,-10 0 0,0 0 0,-3 0 0</inkml:trace>
  <inkml:trace contextRef="#ctx0" brushRef="#br0" timeOffset="40449">9932 13268 24575,'0'-8'0,"0"0"0,-4 3 0,3-2 0,-3-1 0,4-4 0,0-3 0,0 3 0,0-3 0,0 6 0,0-2 0,0 3 0,0 10 0,0 0 0,0 13 0,0 3 0,0 5 0,8 11 0,-6 2 0,5 6 0,-7-5 0,0 3 0,0 9 0,0-4 0,0 4 0,0-14 0,0-12 0,0-2 0,0-6 0,0-3 0,0 0 0,0-4 0,-3-3 0,2 5 0,-3-5 0,4 3 0,0-4 0</inkml:trace>
  <inkml:trace contextRef="#ctx0" brushRef="#br0" timeOffset="41375">10430 13447 24575,'-4'3'0,"0"11"0,4-3 0,0 23 0,0-19 0,0 15 0,5-15 0,0 0 0,10 4 0,-4-7 0,10 3 0,1-1 0,0-4 0,-1 1 0,8-6 0,-17-5 0,13-4 0,-17 0 0,14-31 0,-13 17 0,4-21 0,-2-3 0,-9 4 0,1-6 0,0 2 0,-3 8 0,-9-13 0,6 34 0,-15-11 0,8 13 0,-5-3 0,4 5 0,-10-5 0,7 8 0,-22-8 0,21 12 0,-3 1 0,14 15 0,4 12 0,0-9 0,0 2 0</inkml:trace>
  <inkml:trace contextRef="#ctx0" brushRef="#br0" timeOffset="42554">11199 13270 24575,'0'-11'0,"0"2"0,0-2 0,0 10 0,0 34 0,0 6 0,0-12 0,0 1 0,0 13 0,5 2 0,-4-10 0,8 10 0,-8-19 0,4-1 0,-5-7 0,0 0 0,0-4 0,0 0 0,3-11 0,-2 1 0,3-5 0</inkml:trace>
  <inkml:trace contextRef="#ctx0" brushRef="#br0" timeOffset="43286">11636 13491 24575,'-17'13'0,"2"19"0,20-16 0,-4 17 0,19-13 0,-3-1 0,10-9 0,3-2 0,7 2 0,-8-5 0,-2-5 0,-5-13 0,-7 6 0,1-16 0,-13 10 0,6-11 0,-9 2 0,0-13 0,0-1 0,-8-12 0,5 17 0,-3 0 0,-11 2 0,-2 1 0,8 3 0,-2 2 0,-7 6 0,-1 5 0,3 7 0,-10 0 0,8 18 0,3-3 0,7 15 0,6 4 0,17 12 0,-10 3 0,9-19 0</inkml:trace>
  <inkml:trace contextRef="#ctx0" brushRef="#br0" timeOffset="43920">12287 13493 24575,'8'32'0,"0"-1"0,-2 15 0,18-23 0,-15-16 0,9-7 0,-8 0 0,14-5 0,-8-6 0,-3-2 0,1-5 0,-13-11 0,3 5 0,-4-11 0,0-5 0,-3 15 0,-5 0 0,-17 13 0,1 11 0,-12-4 0,-6 19 0,23-8 0,-7 9 0,26-12 0</inkml:trace>
  <inkml:trace contextRef="#ctx0" brushRef="#br0" timeOffset="45019">12783 13426 24575,'-8'3'0,"3"2"0,2 3 0,-1-3 0,3 5 0,13 21 0,-3-11 0,12 18 0,-8-25 0,-4-2 0,6-5 0,2 4 0,-4-8 0,3 5 0,-8-7 0,7-5 0,-9-8 0,4-2 0,-3-12 0,-6-15 0,6-3 0,-6 15 0,-2-2 0,-2 0 0,-2 2 0,-6-12 0,1 5 0,-10 26 0,13 8 0,-10 20 0,0 5 0,8-12 0,-14 30 0</inkml:trace>
  <inkml:trace contextRef="#ctx0" brushRef="#br0" timeOffset="45904">13421 13336 24575,'-4'-8'0,"0"0"0,4-4 0,-4 7 0,4 18 0,5 14 0,1 4 0,-2 14 0,4-5 0,0-4 0,-4-11 0,-2 7 0,2-19 0,-4 2 0,4-7 0,-3 3 0,2-6 0,-3 2 0</inkml:trace>
  <inkml:trace contextRef="#ctx0" brushRef="#br0" timeOffset="50012">13681 13467 24575,'0'8'0,"0"3"0,0-2 0,0 12 0,0-7 0,0 4 0,3-6 0,-2-4 0,9-4 0,5 7 0,-2-6 0,8 7 0,-12-8 0,6 0 0,-6-1 0,6-2 0,-7 3 0,4-4 0,-1 0 0,-2 0 0,5 0 0,-5 0 0,3-4 0,-4 3 0,-4-6 0,3 6 0,-6-9 0,6 5 0,4-13 0,1 0 0,9-5 0,-12 5 0,0 4 0,-9 5 0,0 1 0,0 0 0,0 0 0,0 0 0,0-7 0,0 2 0,0-6 0,-4-3 0,2 8 0,-2-4 0,0 10 0,3 0 0,-2 0 0,-1 0 0,3 0 0,-6-3 0,2 5 0,1-4 0,-3 9 0,2-6 0,-6 1 0,-1 2 0,-7-1 0,6 5 0,-12 0 0,12 13 0,-8-5 0,9 6 0,4 3 0,-2-9 0,8 9 0,-8-8 0,9-4 0,-3-2 0</inkml:trace>
  <inkml:trace contextRef="#ctx0" brushRef="#br0" timeOffset="65686">15097 13313 24575,'4'-4'0,"0"0"0,-4-5 0,0 1 0,0 0 0,0 0 0,0 7 0,0 6 0,0 4 0,0 6 0,0-3 0,0 4 0,0-1 0,0 0 0,0 1 0,0-1 0,0-2 0,0-2 0,0-3 0,0 0 0,0 4 0,0-3 0,0 5 0,0-5 0,0 12 0,0-11 0,0 7 0,0-5 0,0-3 0,0 2 0,0-3 0,0 0 0,0 4 0,0-3 0,3 3 0,-2-4 0,3 0 0,-4 0 0,0 0 0,0-3 0,0-2 0</inkml:trace>
  <inkml:trace contextRef="#ctx0" brushRef="#br0" timeOffset="75042">23654 7084 24575,'0'-8'0,"0"-3"0,5-1 0,-4-4 0,4-5 0,-5 7 0,0-6 0,0 8 0,0-4 0,-7-5 0,6 4 0,-13-16 0,12 15 0,-10-29 0,11 30 0,-4-14 0,5 23 0,0 10 0,0 7 0,0 19 0,0 12 0,0-10 0,0 1-336,0 3 1,0 3 335,0 4 0,0 4 0,0-1-972,0-10 0,0-1 0,0 0 972,0 11 0,0 2 0,0-3 0,1 0 0,-2-4 0,-2-7 0,-1-1 0,2 17 0,-6-23 0,8-11 0,0-11 0</inkml:trace>
  <inkml:trace contextRef="#ctx0" brushRef="#br0" timeOffset="77230">23606 7543 24575,'-8'0'0,"3"-4"0,-2 4 0,2-4 0,-3 4 0,-3 0 0,6-4 0,-6 3 0,7-6 0,-8 6 0,7-2 0,-2 3 0</inkml:trace>
  <inkml:trace contextRef="#ctx0" brushRef="#br0" timeOffset="89729">11726 12810 24575,'0'-8'0,"0"0"0,0 0 0,0 0 0,4 3 0,-3 5 0,2 8 0,-3 1 0,0 2 0,0-3 0,0 1 0,0 2 0,0 1 0,0 4 0,0-1 0,0 0 0,0 1 0,-3-4 0,2-1 0,-3-2 0,4-1 0,0 0 0,0 3 0,0-2 0,0 2 0,0-2 0,0-1 0,0 0 0,4-4 0,-4-7 0,4 1 0,-4-4 0</inkml:trace>
  <inkml:trace contextRef="#ctx0" brushRef="#br0" timeOffset="90773">12238 12859 24575,'4'-5'0,"-3"-2"0,6 14 0,-6-2 0,2 7 0,-3 6 0,0-4 0,0 17 0,0-12 0,0 9 0,0-9 0,0-2 0,0 6 0,0-10 0,0 9 0,0-3 0,-3-5 0,2 2 0,-3-11 0,4-1 0,0 0 0</inkml:trace>
  <inkml:trace contextRef="#ctx0" brushRef="#br0" timeOffset="92360">11544 13476 24575,'12'0'0,"-4"0"0,7 0 0,-3 0 0,9 0 0,2 0 0,12 0 0,1-8 0,6 7 0,0-7 0,-6 8 0,-8 0 0,-6 0 0,-7 0 0,0 0 0,1 5 0,-1-4 0,-3 3 0,3 1 0,3-4 0,-1 4 0,10 1 0,-10-4 0,17 4 0,-16-6 0,16 0 0,-17 0 0,4 0 0,-5 0 0,-1 0 0,-3 0 0,3 0 0,-6 0 0,2 0 0,0 0 0,1 0 0,1 0 0,1 0 0,-5 0 0,6 0 0,-7 0 0,4 0 0,-1 0 0,-2 0 0,2 0 0,-3 0 0,0 0 0,4 0 0,6 0 0,-1 0 0,1 0 0,-3 0 0,-3 0 0,9 4 0,-7-3 0,-4 6 0,-7-6 0,-7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28:23.79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22659 8599 24575,'18'0'0,"6"0"0,24 0-1639,-19 0 1,2 0 1624,6 0 0,2 0 14,2 0 0,2 0-857,-7 0 0,1 0 0,0 0 857,-3 0 0,-1 0 0,1 0 0,9 0 0,2 0 0,0 0-547,-5 0 0,0 0 0,1 0 547,4 0 0,1 0 0,-1 0 0,1 0 0,-1 0 0,0 0 0,-2 0 0,0 0 0,-1 0 0,3 0 0,0 0 0,-1 0 0,-1 0 0,0 0 0,0 0 0,0 0 0,0 0 0,-1 0 0,-1 0 0,0 0 0,-3 0-559,5 0 1,-3 0 558,4 0 0,-3 0 0,-13 0 0,0 0 344,9 0 1,0 0-345,10 0 2258,-7 0-2258,-24 0 3276,-8 0-3210,-1 0 1644,-2 0-1710,-3 2 635,0 1-635,-2-11 0,0 6 0,0-9 0,0 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29:33.2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8173 7248 24575,'26'0'0,"13"0"0,1 0-1594,-10 0 1,3 0 1593,2 0 0,1 0 0,5 0 0,2 0-1221,4 0 1,2 0 1220,-13 0 0,1 0 0,2 0-575,9 0 0,2 0 0,-2 0 575,-10 0 0,-1 0 0,4 0-638,-3 0 1,4 0 0,1 0 0,0 0 0,-4 0 637,5 0 0,-3 0 0,3 0-482,3 0 0,3 0 1,1 0-1,-2 0 482,-8 0 0,-2 0 0,1 0 0,0 0 0,2 0 0,1 0 0,0 0 0,1 0 0,1 0 0,0 0 0,1 0 0,0 0-328,1 0 1,1 0-1,0 0 1,0 0 327,0 0 0,-1 0 0,1 0 0,0 0 0,-1 0 0,1 0 0,0 0 0,0 0 0,2 0 0,1 0 0,0 0 0,-3 0 0,2 0 0,-2 0 0,2 0-149,-4 0 0,2 0 0,1 0 1,-4 0 148,2 0 0,-3 0 0,3 0 0,-4 0 0,2 0 0,1 0 0,-1 0 0,-4 0 0,0 0 0,0 0 0,-1 0 46,-1 0 0,-1 0 0,0 0 1,0 0-47,0 0 0,0 0 0,0 0 0,-1 0 0,7 1 0,-1 1 0,0 0 226,2-1 1,0 1-1,-1 0-226,-4 1 0,0 1 0,-1-1 0,1-1 0,-1 0 0,1 0 0,0 1 0,0 0 0,-1 0 420,-1-2 1,-1 1 0,1 0-421,1 1 0,1 0 0,-1 1 0,-2-1 0,1 0 0,-1 1 0,3-1 0,0 0 0,0 1 0,-3-1 0,1 0 0,-1 0 0,2 1 0,1-1 0,-1 0 0,-1 1 0,-1-1 0,1 0 0,1 0 0,1 1 0,0-1 0,-2 0 0,-1 1 0,1-1 0,1-1 0,0-1 0,0 1 0,-1 1 0,-1 1 0,1-2 0,1-1 0,1-2 0,0 2 304,2 2 0,1 0 0,-1 0-304,-2-2 0,0-1 0,1 0 0,3 2 0,1 0 0,0-1 0,-2-1 0,-1 0 0,2 0 11,3 1 0,1 1 0,0 0-11,-3-2 0,0 1 0,3-1-190,0 1 1,3 0 0,-1 1 0,-3-1 189,-3 0 0,-3 1 0,3-1 0,1 0 0,4 0 0,0 1 0,-1 0 0,-2 0 0,0 2 0,-1-1 0,-1-1 0,2 1 0,-2-1 0,5 0 0,-10 0 0,5 0 0,3 0 0,-1 1 0,-3-1 0,-6-1 0,2 0 0,-5-1 0,4 1 0,0 0 0,5 2 0,2 0 0,-2-1 0,-3 0 0,7-1 0,-3-1 0,0 0 0,-4 1 0,2 1 0,-1-1 0,0 0-112,-2 0 0,-1-1 1,1-1-1,-2 1 112,10 0 0,-2 0 0,0 0 192,-2 0 1,0 0-1,-3 0-192,3 0 0,-1 0 0,8 0 0,-2 0 840,-19 0 1,-1 0-841,7 0 0,0 0 3276,13 0-3254,-10 0 3254,-13 0-3171,-8 0 2089,-7 0-2194,-3 0 0,-4 0 0,-1 0 0</inkml:trace>
  <inkml:trace contextRef="#ctx0" brushRef="#br0" timeOffset="35163">17365 7371 24575,'-5'0'0,"1"0"0</inkml:trace>
  <inkml:trace contextRef="#ctx0" brushRef="#br0" timeOffset="75915">3292 8701 24575,'14'0'0,"8"0"0,0 0 0,14 0 0,-2 0 0,0 0 0,16 0 0,-25 0 0,24 0 0,-18 0 0,11 0 0,-5 0 0,9 0 0,-11 0 0,10 0 0,-7 0 0,9 0 0,-4 0-572,4 0 572,-1 0 0,-3 0 0,4 3 0,-5-2 0,5 2 0,-4 0 0,4-2 0,-5 2 0,-1-3 0,1 0 0,-13 0 0,0 0 0,16 0 0,-18 0 0,-1 0 0,3 0 0,-1 0 0,18 0 0,-15 0 0,1 0-499,-3 0 0,-1 0 499,2 0 0,-1 0 0,3 0 0,0 0 0,0 0 0,0 0 0,0 2 0,0 0 0,2-2 0,1 0-741,0 2 1,1 0 740,2-2 0,0 0 0,0 0 0,0 0 0,1 0 0,-1 0 0,0 0 0,0 0 0,0 0 0,0 0 0,3 0 0,1 0-924,-4 0 0,1 0 924,5 0 0,0 0 0,-5 0 0,0 0 0,5 0 0,0 0 0,-2 0 0,0 0 0,6 0 0,0 0 0,-2-2 0,-1 0 0,3 0 0,0-1 0,-2 1 0,-2-1 0,-2-1 0,-1 0 0,4 4 0,-1-1 0,-8-2 0,-1-1-208,7 4 1,-3-1 207,-13 0 0,0-1 0,4 0 0,0 0 394,14 2-394,-18-4 0,0 1 0,22 2 0,-5-5 1322,-10 5-1322,-6-4 2003,-9 4-2003,-1-4 1075,-7 5-1075,-3-3 520,0 3-520,-2 0 0,-1 0 0,6 0 0,1 0 0,9 0 0,4 0 0,5 0 0,8 0 0,-4 0 0,4 0 0,-8 0 0,-5 0 0,-7 0 0,-4 0 0,-5 0 0,-2 0 0,-1 0 0,-2 0 0,-1 0 0</inkml:trace>
  <inkml:trace contextRef="#ctx0" brushRef="#br0" timeOffset="108894">2830 10654 24575,'0'0'0</inkml:trace>
  <inkml:trace contextRef="#ctx0" brushRef="#br0" timeOffset="111240">2774 10372 24575,'0'12'0,"0"12"0,0-1 0,0 8 0,0 1 0,0 8-536,0-5 0,0 0 536,0 8 0,0-17 0,0 0 0,0 17 0,0-18 0,0 1 0,0 22 0,0-20 0,0 1 0,0-2 0,0 0 0,0 2 0,0 0 0,0-3 0,0 0 0,0 1 0,0-1 0,0 0 0,0 0 82,0 14-82,0 9 0,0-18 0,0-6 0,0 0 0,0 24 0,0-8 0,0 9 0,0-16 0,0 8 0,0 0 0,0 0 0,0-8 0,0-2 0,0-8 0,0-6 0,2-4 802,-1-4-802,1-5 188,-2 2-188,0-2 0,1-3 0,0 2 0,3-3 0,-4 2 0,2 0 0,-2 1 0,0 17 0,3 4 0,1 3 0,0 10 0,0 2 0,1-5 0,0 3 0,0-1-768,0 0 0,0-1 0,0-2 768,1 9 0,0-3 0,-2-7 0,-1-4 0,1 0 0,-2-6 0,-2-10 0,3 0 0,-1-10 0,-2-1 0,2-2 0</inkml:trace>
  <inkml:trace contextRef="#ctx0" brushRef="#br0" timeOffset="129353">4198 11375 24575,'50'0'0,"-23"0"0,3 0 0,16 0 0,4 0-1093,-14 0 1,2 0 0,0 0-1,1 0 1,1 0 0,2 0 1020,-3 0 1,3 0 0,-1 0 0,-3 0 71,0 0 0,-3 0 0,2 0 0,2 0 0,2 0 0,1 0 0,-4 0 0,1 0 0,-2 0 0,1 0 0,9 0 0,3 0 0,-2 0 0,-2 0 0,0 0 0,-1 0 0,-5 0 0,0 0 0,-1 0-47,0 0 0,-2 0 0,-2 0 47,2 0 0,-1 0 455,2 0 0,-3 0-455,4 0 0,-1 0 0,-9 0 3246,-9 0-3246,-7 0 0,-5 0 0,-4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33:04.52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8014 12919 24575,'15'0'0,"2"0"0,11 0 0,10 0 0,10 0-834,-19 0 1,1 0 833,2 0 0,0 0 0,2 0 0,1 0 0,3 0 0,1 0-728,2 0 0,2 0 728,1 0 0,1 0-771,-11 0 0,0 0 0,1 0 771,14 0 0,1 0 0,-14 0 0,2 0 0,-2 0 0,-1 0 0,0 0 0,-1 0 0,1 0 0,-1 0 0,1 0 0,2 0 0,0 0 0,0 0 0,0 1 0,1 1 0,0-1-863,4 0 1,0-1-1,1 0 863,-3 3 0,0 1 0,1-2 0,3-1 0,1-1 0,0 0 0,-5 2 0,0 0 0,1-1 0,3-1 0,2 0 0,-2 0 0,-3 0 0,-1 0 0,0 0 0,5 0 0,0 0 0,-1 0 0,-3 0 0,-1 0 0,0 0 0,3 0 0,-1 0 0,0 0 0,-2 0 0,0 0 0,0 0 0,-1 0 0,1 0 0,0 0 0,-3 0 0,1 0 0,-1 0 0,0 0 0,0 0 0,0 0 0,0 0 0,0 0 0,-1 0-403,0-1 1,-2-1 0,2 1 402,3-1 0,0 0 0,1 0 0,-3-1 0,1 0 0,-1 0 0,3-1 0,0 1 0,0 0 0,-1 1 0,1 0 0,-1 0 0,1-1 0,-1 0 0,1 0 0,2 3 0,-1 0 0,1-1-313,1-2 1,0 0 0,0 0 312,1 2 0,1 2 0,0-2-534,1-2 0,2-1 1,1 2 533,-6 1 0,3 1 0,-1 0 0,0-1 0,-2-1 0,-1 0 0,0-1 0,1 0 0,6 2 0,2-1 0,-1 1 0,-1-1 0,-5 1 0,-2-1 0,1 1 0,0-1-300,1-1 1,1 1 0,0-1 0,1 0 299,1 2 0,0-1 0,1 1 0,1-1-294,-7-1 1,0 1 0,0-1 0,1 1-1,0-1 294,-1 1 0,1-1 0,-1 1 0,1-1 0,0 1-233,3-1 1,0 1-1,0-1 1,0 0-1,0 1 233,1-1 0,-1 1 0,1-1 0,0 1 0,0-1-85,1 0 1,1 1-1,0-1 1,0 0-1,1 1 85,-2-1 0,1 1 0,0-1 0,0 1 0,1-1-48,-9 0 1,2 0 0,-1-1 0,0 1-1,0-1 1,0 1 47,8 0 0,0 1 0,0-1 0,-2 0 0,-1 0 60,1-1 1,-1-1-1,-1 1 1,1-1-61,-4 1 0,2 1 0,0-1 0,-1 1 0,-2-1 0,-2 1 0,-2 0 0,0 0 0,0 0 0,6-1 0,1-1 0,0 1 0,-3 0 424,1 0 1,-3 1 0,0 0-425,-1 0 0,-1 0 0,-3 0 1165,-2-1 1,-2 0-1166,7 0 0,0-1 0,11-2 3276,-15 3-2577,-10 1 2577,-13 3-1918,-1 0 1313,-6 0-2671,-1-2 1176,-1 0-1176,-2-7 0,0 6 0,0-4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70AEAA89-27EC-2A46-98C0-5FC1D0D42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E7A4631-69DD-874D-AE9B-AFB17A1E605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>
                <a:sym typeface="Calibri" charset="0"/>
              </a:rPr>
              <a:t>Click to edit Master text styles</a:t>
            </a:r>
          </a:p>
          <a:p>
            <a:pPr lvl="1"/>
            <a:r>
              <a:rPr lang="it-IT" noProof="0">
                <a:sym typeface="Calibri" charset="0"/>
              </a:rPr>
              <a:t>Second level</a:t>
            </a:r>
          </a:p>
          <a:p>
            <a:pPr lvl="2"/>
            <a:r>
              <a:rPr lang="it-IT" noProof="0">
                <a:sym typeface="Calibri" charset="0"/>
              </a:rPr>
              <a:t>Third level</a:t>
            </a:r>
          </a:p>
          <a:p>
            <a:pPr lvl="3"/>
            <a:r>
              <a:rPr lang="it-IT" noProof="0">
                <a:sym typeface="Calibri" charset="0"/>
              </a:rPr>
              <a:t>Fourth level</a:t>
            </a:r>
          </a:p>
          <a:p>
            <a:pPr lvl="4"/>
            <a:r>
              <a:rPr lang="it-IT" noProof="0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ＭＳ Ｐゴシック" charset="0"/>
        <a:cs typeface="Calibri" charset="0"/>
        <a:sym typeface="Calibri" panose="020F0502020204030204" pitchFamily="34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panose="020F0502020204030204" pitchFamily="34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panose="020F0502020204030204" pitchFamily="34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panose="020F0502020204030204" pitchFamily="34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panose="020F050202020403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2741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793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4823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7694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Type of service: servizi opzionali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 campi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Identification</a:t>
            </a:r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, DF, MF e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Fragmentoffset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dell'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header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riguardano la funzione di frammentazione e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riassemblamento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. </a:t>
            </a:r>
            <a:endParaRPr lang="en-IT" sz="1200" kern="1200" dirty="0"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panose="020F0502020204030204" pitchFamily="34" charset="0"/>
            </a:endParaRPr>
          </a:p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	Il campo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Identification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è necessario per consentire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all’host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destinatario di determinare a quale pacchetto appartiene un frammento appena arrivato; tutti i frammenti di uno stesso pacchetto (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datagram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) contengono lo stesso valore di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Identification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. </a:t>
            </a:r>
            <a:endParaRPr lang="en-IT" sz="1200" kern="1200" dirty="0"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panose="020F0502020204030204" pitchFamily="34" charset="0"/>
            </a:endParaRPr>
          </a:p>
          <a:p>
            <a:pPr lvl="1"/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DF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(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Don’t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Fragment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) e </a:t>
            </a:r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MF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(More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Fragment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);</a:t>
            </a:r>
            <a:r>
              <a:rPr lang="en-IT" dirty="0">
                <a:effectLst/>
              </a:rPr>
              <a:t> </a:t>
            </a:r>
          </a:p>
          <a:p>
            <a:pPr lvl="0"/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  <a:sym typeface="Calibri" panose="020F0502020204030204" pitchFamily="34" charset="0"/>
              </a:rPr>
              <a:t>Il campo </a:t>
            </a:r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  <a:sym typeface="Calibri" panose="020F0502020204030204" pitchFamily="34" charset="0"/>
              </a:rPr>
              <a:t>Time to live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  <a:sym typeface="Calibri" panose="020F0502020204030204" pitchFamily="34" charset="0"/>
              </a:rPr>
              <a:t> è un contatore utilizzato per limitare la vita di un pacchetto in rete;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Il campo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Protocol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indica quale protocollo di livello superiore è incorporato nel pacchetto; tra gli altri è possibile indicare i protocolli ICMP (1), IGMP (2), TCP (6), UDP (17), ISO-TP4 (29), CLNP (80), OSPF (89). </a:t>
            </a:r>
            <a:endParaRPr lang="en-IT" sz="1200" kern="1200" dirty="0"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panose="020F0502020204030204" pitchFamily="34" charset="0"/>
            </a:endParaRPr>
          </a:p>
          <a:p>
            <a:pPr lvl="0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4327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Type of service: servizi opzionali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 campi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Identification</a:t>
            </a:r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, DF, MF e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Fragmentoffset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dell'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header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riguardano la funzione di frammentazione e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riassemblamento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. </a:t>
            </a:r>
            <a:endParaRPr lang="en-IT" sz="1200" kern="1200" dirty="0"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panose="020F0502020204030204" pitchFamily="34" charset="0"/>
            </a:endParaRPr>
          </a:p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	Il campo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Identification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è necessario per consentire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all’host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destinatario di determinare a quale pacchetto appartiene un frammento appena arrivato; tutti i frammenti di uno stesso pacchetto (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datagram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) contengono lo stesso valore di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Identification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. </a:t>
            </a:r>
            <a:endParaRPr lang="en-IT" sz="1200" kern="1200" dirty="0"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panose="020F0502020204030204" pitchFamily="34" charset="0"/>
            </a:endParaRPr>
          </a:p>
          <a:p>
            <a:pPr lvl="1"/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DF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(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Don’t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Fragment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) e </a:t>
            </a:r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MF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(More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Fragment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);</a:t>
            </a:r>
            <a:r>
              <a:rPr lang="en-IT" dirty="0">
                <a:effectLst/>
              </a:rPr>
              <a:t> </a:t>
            </a:r>
          </a:p>
          <a:p>
            <a:pPr lvl="0"/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  <a:sym typeface="Calibri" panose="020F0502020204030204" pitchFamily="34" charset="0"/>
              </a:rPr>
              <a:t>Il campo </a:t>
            </a:r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  <a:sym typeface="Calibri" panose="020F0502020204030204" pitchFamily="34" charset="0"/>
              </a:rPr>
              <a:t>Time to live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  <a:sym typeface="Calibri" panose="020F0502020204030204" pitchFamily="34" charset="0"/>
              </a:rPr>
              <a:t> è un contatore utilizzato per limitare la vita di un pacchetto in rete;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Il campo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Protocol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indica quale protocollo di livello superiore è incorporato nel pacchetto; tra gli altri è possibile indicare i protocolli ICMP (1), IGMP (2), TCP (6), UDP (17), ISO-TP4 (29), CLNP (80), OSPF (89). </a:t>
            </a:r>
            <a:endParaRPr lang="en-IT" sz="1200" kern="1200" dirty="0"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panose="020F0502020204030204" pitchFamily="34" charset="0"/>
            </a:endParaRPr>
          </a:p>
          <a:p>
            <a:pPr lvl="0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845129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054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75AF92-1B68-3843-8108-0F77C832E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533F4-6499-4D44-B9A0-AB9124B968E7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066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F3DF77-94F6-8E4E-B2E5-CD6233130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75388-4AF4-8B4A-9DAA-0036E78F3E80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4153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90488"/>
            <a:ext cx="2743200" cy="6767512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90488"/>
            <a:ext cx="8077200" cy="676751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F46FB1-E9A8-4942-B4DA-7CD79C1306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D6F07-1E1B-FC4B-805B-F3867266DD0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6723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2B1389-FB74-8941-AF30-5049843A93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51848-3DE3-5748-AEDE-210EA3FE6546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22073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A5FB2A-0043-2647-9039-82C99F3CAC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F33CA-B51D-114F-87F5-152D251DEAE7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8519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08A914-50AD-BD44-B21C-9964F086D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1D7C0-086B-4843-B596-81F1AD81CB79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675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173538" y="1371600"/>
            <a:ext cx="1865312" cy="274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1250" y="1371600"/>
            <a:ext cx="1865313" cy="274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BC11B-357A-2249-B69A-F51EC70FA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1FFEC-28C0-3849-9F06-8B7E04BF857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07933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2F1827B-0D68-7945-B63C-C43103D1ED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65FC0-EEF7-5148-A1D5-39545637A0A7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443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D8A988-F824-CE40-BBF6-62BF9E02F9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5DBAB-9EE3-7B49-AD0D-E6F170DD95FA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09522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EDF8E3-CCD5-8A49-A3BD-AD946C14A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B73FA-60DF-9244-809D-EEDD24FCFE30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54894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9892F-5E52-5B40-9D61-87CCE5B660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3F0B6-0079-2C42-B663-B8A1941AD9FB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7572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0B45AE-ED31-4B40-8FD9-97BC3F3AC7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FBE64-07C8-1245-AE20-F7B2CF76877D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34248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>
              <a:sym typeface="Open Sans Bold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1C4B8-C540-9741-B96D-C457F9D80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7B7AE-DBD5-344E-9217-D7E6C316B0BA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19614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E58C62-BEEA-9E47-B44E-1F9126051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94E8F-B863-384F-B2FF-8F9FE5437BE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38819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086600" y="1371600"/>
            <a:ext cx="969963" cy="4127500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173538" y="1371600"/>
            <a:ext cx="2760662" cy="41275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F25C72-DC85-244F-8F16-D8D5A0BA0B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D6B1-EDF7-FA41-B81C-9465F29842F0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61877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11123-711B-034F-BB47-B8460CC5A2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ECFBF-72DC-8C47-B4F4-561B01AEF419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70196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548A3-61A7-354B-83D9-C326B5DD5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32117-FCCD-E84F-B3BA-B9217DF909FB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58367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C15712-28F1-454A-AA6E-D5D71CE48C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A4EE-ADD3-8748-9539-655F9BA74924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24164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B90D31-B327-BC4B-A15D-FE37C04ACA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6DDB4-FE64-2342-9F93-F48D4D313F7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89273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897BC9-D6BF-B246-9FDF-94903C249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CA362-8774-5943-90EF-41210D407A6F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7769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F757205-6888-8C4F-8BE4-73FAEFBEF5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196E2-2549-EC48-BB01-8459FE0E1AF3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84848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20EDD9D-B1BB-B542-AA66-08D1FDCC5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DBE34-322A-7F47-A1E2-4773EF428553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6265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AC7F14-FCD0-6F4C-B188-2B5D59138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16AA9-7423-C040-B8A7-6FD5331D455E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1843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97917E-2DF8-9946-85D1-D22B15DB9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7E724-C2E2-6E45-8E71-B05A964BC402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66772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>
              <a:sym typeface="Open Sans Bold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E39F94-2B7D-074B-BBF9-7873691D3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CFB2A-1F20-B446-AE4B-19D2D1E4695B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15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F75DC-B489-CC46-BEF9-A16960E2BC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FA2EF-8AEA-E746-9780-61F0A7F0E98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298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1600200"/>
            <a:ext cx="2743200" cy="4525963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80772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5BAE86-4C2A-C044-907F-9AC30F19F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D94F3-B792-F445-A632-E7CBBD66FC86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0851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BAFBA-C8D6-9B40-871C-9A43C60BEB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278F9-C547-3245-AA94-25F3A99D594F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491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E2C520-46AA-C442-9839-7CA3B5A269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3C10A-DC26-5F4B-BA97-EF774251A51D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786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530599-D3CA-A04F-86D1-28313862F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27A7E-A520-554E-98D0-C1BC4A67CB64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61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3690A6-4996-9345-AC10-75EA1D9316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52E13-36C8-804D-92CF-A015654ECA6E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8585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3D91E-3233-7D4A-9126-39B366ADC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EF56C-8820-2F4F-BC3D-963225C4E829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4820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>
              <a:sym typeface="Open Sans Bold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10DA7-A048-6E43-9E3C-5159E9941D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60923-0850-BC45-AA2B-BF617C04D454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4520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1.png">
            <a:extLst>
              <a:ext uri="{FF2B5EF4-FFF2-40B4-BE49-F238E27FC236}">
                <a16:creationId xmlns:a16="http://schemas.microsoft.com/office/drawing/2014/main" id="{FAEF15A9-BA1F-2D4C-8DBB-84EDC82B52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213" y="6383338"/>
            <a:ext cx="3921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C8CFF0ED-E4B9-984A-BF79-E9E745BFBC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90488"/>
            <a:ext cx="10972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>
                <a:sym typeface="Open Sans Semibold" charset="0"/>
              </a:rPr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3BD1231-517E-0343-8DB2-572C532FBF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>
                <a:sym typeface="Open Sans Bold" charset="0"/>
              </a:rPr>
              <a:t>Click to edit Master text styles</a:t>
            </a:r>
          </a:p>
          <a:p>
            <a:pPr lvl="1"/>
            <a:r>
              <a:rPr lang="it-IT" altLang="it-IT">
                <a:sym typeface="Open Sans Bold" charset="0"/>
              </a:rPr>
              <a:t>Second level</a:t>
            </a:r>
          </a:p>
          <a:p>
            <a:pPr lvl="2"/>
            <a:r>
              <a:rPr lang="it-IT" altLang="it-IT">
                <a:sym typeface="Open Sans Bold" charset="0"/>
              </a:rPr>
              <a:t>Third level</a:t>
            </a:r>
          </a:p>
          <a:p>
            <a:pPr lvl="3"/>
            <a:r>
              <a:rPr lang="it-IT" altLang="it-IT">
                <a:sym typeface="Open Sans Bold" charset="0"/>
              </a:rPr>
              <a:t>Fourth level</a:t>
            </a:r>
          </a:p>
          <a:p>
            <a:pPr lvl="4"/>
            <a:r>
              <a:rPr lang="it-IT" altLang="it-IT">
                <a:sym typeface="Open Sans Bold" charset="0"/>
              </a:rPr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67FA786-CA75-4840-A06E-A0B260357C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F984FE6-0847-0341-8811-5063C2EDDDB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+mj-lt"/>
          <a:ea typeface="+mj-ea"/>
          <a:cs typeface="+mj-cs"/>
          <a:sym typeface="Open Sans Semi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5pPr>
      <a:lvl6pPr marL="4572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6pPr>
      <a:lvl7pPr marL="9144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7pPr>
      <a:lvl8pPr marL="13716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8pPr>
      <a:lvl9pPr marL="18288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9pPr>
    </p:titleStyle>
    <p:bodyStyle>
      <a:lvl1pPr marL="342900" indent="-3429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defRPr sz="18000">
          <a:solidFill>
            <a:srgbClr val="FFFFFF"/>
          </a:solidFill>
          <a:latin typeface="+mn-lt"/>
          <a:ea typeface="+mn-ea"/>
          <a:cs typeface="+mn-cs"/>
          <a:sym typeface="Open Sans Bold" charset="0"/>
        </a:defRPr>
      </a:lvl1pPr>
      <a:lvl2pPr marL="2171700" indent="-17145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2pPr>
      <a:lvl3pPr marL="2971800" indent="-20574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3pPr>
      <a:lvl4pPr marL="3657600" indent="-22860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4pPr>
      <a:lvl5pPr marL="4114800" indent="-22860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5pPr>
      <a:lvl6pPr marL="45720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6pPr>
      <a:lvl7pPr marL="50292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7pPr>
      <a:lvl8pPr marL="54864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8pPr>
      <a:lvl9pPr marL="59436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image2.png">
            <a:extLst>
              <a:ext uri="{FF2B5EF4-FFF2-40B4-BE49-F238E27FC236}">
                <a16:creationId xmlns:a16="http://schemas.microsoft.com/office/drawing/2014/main" id="{023F0E8C-8BE7-1C44-8929-65F2A115D2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213" y="6378575"/>
            <a:ext cx="39211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7C27B8A2-90C7-9D4A-AE1F-81983ADF252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91038" y="4313238"/>
            <a:ext cx="3208337" cy="1185862"/>
          </a:xfrm>
          <a:prstGeom prst="rect">
            <a:avLst/>
          </a:prstGeom>
          <a:noFill/>
          <a:ln>
            <a:noFill/>
          </a:ln>
          <a:effectLst>
            <a:outerShdw blurRad="139700" dist="76201" dir="2700000" algn="ctr" rotWithShape="0">
              <a:srgbClr val="808080">
                <a:alpha val="70000"/>
              </a:srgbClr>
            </a:outerShdw>
          </a:effec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>
                <a:sym typeface="Open Sans Semibold" charset="0"/>
              </a:rPr>
              <a:t>Click to edit Master title style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D360D47-B55D-E74F-8322-29861607623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4173538" y="1371600"/>
            <a:ext cx="3883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>
                <a:sym typeface="Open Sans Bold" charset="0"/>
              </a:rPr>
              <a:t>Click to edit Master text styles</a:t>
            </a:r>
          </a:p>
          <a:p>
            <a:pPr lvl="1"/>
            <a:r>
              <a:rPr lang="it-IT" altLang="it-IT">
                <a:sym typeface="Open Sans Bold" charset="0"/>
              </a:rPr>
              <a:t>Second level</a:t>
            </a:r>
          </a:p>
          <a:p>
            <a:pPr lvl="2"/>
            <a:r>
              <a:rPr lang="it-IT" altLang="it-IT">
                <a:sym typeface="Open Sans Bold" charset="0"/>
              </a:rPr>
              <a:t>Third level</a:t>
            </a:r>
          </a:p>
          <a:p>
            <a:pPr lvl="3"/>
            <a:r>
              <a:rPr lang="it-IT" altLang="it-IT">
                <a:sym typeface="Open Sans Bold" charset="0"/>
              </a:rPr>
              <a:t>Fourth level</a:t>
            </a:r>
          </a:p>
          <a:p>
            <a:pPr lvl="4"/>
            <a:r>
              <a:rPr lang="it-IT" altLang="it-IT">
                <a:sym typeface="Open Sans Bold" charset="0"/>
              </a:rPr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2EFBED7-7073-5D45-8839-CD2B819360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2F854CB7-C2A4-BF49-B802-B7240105C2F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+mj-lt"/>
          <a:ea typeface="+mj-ea"/>
          <a:cs typeface="+mj-cs"/>
          <a:sym typeface="Open Sans Semi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5pPr>
      <a:lvl6pPr marL="4572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6pPr>
      <a:lvl7pPr marL="9144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7pPr>
      <a:lvl8pPr marL="13716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8pPr>
      <a:lvl9pPr marL="18288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9pPr>
    </p:titleStyle>
    <p:bodyStyle>
      <a:lvl1pPr marL="342900" indent="-3429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defRPr sz="18000">
          <a:solidFill>
            <a:srgbClr val="FFFFFF"/>
          </a:solidFill>
          <a:latin typeface="+mn-lt"/>
          <a:ea typeface="+mn-ea"/>
          <a:cs typeface="+mn-cs"/>
          <a:sym typeface="Open Sans Bold" charset="0"/>
        </a:defRPr>
      </a:lvl1pPr>
      <a:lvl2pPr marL="2171700" indent="-17145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2pPr>
      <a:lvl3pPr marL="2971800" indent="-20574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3pPr>
      <a:lvl4pPr marL="3657600" indent="-22860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4pPr>
      <a:lvl5pPr marL="4114800" indent="-22860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5pPr>
      <a:lvl6pPr marL="45720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6pPr>
      <a:lvl7pPr marL="50292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7pPr>
      <a:lvl8pPr marL="54864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8pPr>
      <a:lvl9pPr marL="59436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image2.png">
            <a:extLst>
              <a:ext uri="{FF2B5EF4-FFF2-40B4-BE49-F238E27FC236}">
                <a16:creationId xmlns:a16="http://schemas.microsoft.com/office/drawing/2014/main" id="{D55AE24C-2BB6-7F4F-B4ED-42CE3EE071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213" y="6378575"/>
            <a:ext cx="39211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4A013574-7B2A-EB46-9DE5-E142180530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67238" y="4130675"/>
            <a:ext cx="3055937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>
                <a:sym typeface="Open Sans Semibold" charset="0"/>
              </a:rPr>
              <a:t>Click to edit Master title style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F4BE940-B0C5-D248-A884-BD612C0B4D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5F1C00EF-4163-6A46-B281-87019703E88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+mj-lt"/>
          <a:ea typeface="+mj-ea"/>
          <a:cs typeface="+mj-cs"/>
          <a:sym typeface="Open Sans Semi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5pPr>
      <a:lvl6pPr marL="4572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6pPr>
      <a:lvl7pPr marL="9144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7pPr>
      <a:lvl8pPr marL="13716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8pPr>
      <a:lvl9pPr marL="18288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9pPr>
    </p:titleStyle>
    <p:bodyStyle>
      <a:lvl1pPr marL="342900" indent="-3429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defRPr sz="18000">
          <a:solidFill>
            <a:srgbClr val="FFFFFF"/>
          </a:solidFill>
          <a:latin typeface="+mn-lt"/>
          <a:ea typeface="+mn-ea"/>
          <a:cs typeface="+mn-cs"/>
          <a:sym typeface="Open Sans Bold" charset="0"/>
        </a:defRPr>
      </a:lvl1pPr>
      <a:lvl2pPr marL="2171700" indent="-17145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2pPr>
      <a:lvl3pPr marL="2971800" indent="-20574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3pPr>
      <a:lvl4pPr marL="3657600" indent="-22860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4pPr>
      <a:lvl5pPr marL="4114800" indent="-22860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5pPr>
      <a:lvl6pPr marL="45720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6pPr>
      <a:lvl7pPr marL="50292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7pPr>
      <a:lvl8pPr marL="54864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8pPr>
      <a:lvl9pPr marL="59436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Immagine 1">
            <a:extLst>
              <a:ext uri="{FF2B5EF4-FFF2-40B4-BE49-F238E27FC236}">
                <a16:creationId xmlns:a16="http://schemas.microsoft.com/office/drawing/2014/main" id="{2CB18C5B-45C1-6A48-8A3A-1CCDC1942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8" name="Rectangle 2">
            <a:extLst>
              <a:ext uri="{FF2B5EF4-FFF2-40B4-BE49-F238E27FC236}">
                <a16:creationId xmlns:a16="http://schemas.microsoft.com/office/drawing/2014/main" id="{CD0AF55B-EDD0-B749-BC6B-F1BD27115845}"/>
              </a:ext>
            </a:extLst>
          </p:cNvPr>
          <p:cNvSpPr>
            <a:spLocks/>
          </p:cNvSpPr>
          <p:nvPr/>
        </p:nvSpPr>
        <p:spPr bwMode="auto">
          <a:xfrm>
            <a:off x="2600325" y="2947988"/>
            <a:ext cx="61039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>
                <a:solidFill>
                  <a:srgbClr val="FFFFFF"/>
                </a:solidFill>
              </a:rPr>
              <a:t>PROTOCOLLI DI RETE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3DDA957A-E039-284B-BE04-1940AB0E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3" y="4149725"/>
            <a:ext cx="5848350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Tecniche di commutazione e protocolli</a:t>
            </a:r>
          </a:p>
        </p:txBody>
      </p:sp>
      <p:pic>
        <p:nvPicPr>
          <p:cNvPr id="49154" name="Immagine 4" descr="computer-4.png">
            <a:extLst>
              <a:ext uri="{FF2B5EF4-FFF2-40B4-BE49-F238E27FC236}">
                <a16:creationId xmlns:a16="http://schemas.microsoft.com/office/drawing/2014/main" id="{ED746695-5EAE-3441-A791-C8A5C1240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41550"/>
            <a:ext cx="1976438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7A8E54D3-BBDE-E145-81BB-E98843F2E13D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TECNICHE DI COMMUTAZIONE E PROTOCOLLI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BACF746-E714-764D-98F4-5FDA081EC700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Per superare inconvenienti come i costi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di implementazione, per collegare delle reti è meglio utilizzare </a:t>
            </a:r>
            <a:r>
              <a:rPr lang="it-IT" altLang="it-IT" sz="3000" b="1">
                <a:solidFill>
                  <a:srgbClr val="333333"/>
                </a:solidFill>
              </a:rPr>
              <a:t>collegamenti commutati</a:t>
            </a:r>
            <a:r>
              <a:rPr lang="it-IT" altLang="it-IT" sz="3000">
                <a:solidFill>
                  <a:srgbClr val="333333"/>
                </a:solidFill>
              </a:rPr>
              <a:t>, invece che </a:t>
            </a:r>
            <a:r>
              <a:rPr lang="it-IT" altLang="it-IT" sz="3000" b="1">
                <a:solidFill>
                  <a:srgbClr val="333333"/>
                </a:solidFill>
              </a:rPr>
              <a:t>dedicati</a:t>
            </a:r>
            <a:r>
              <a:rPr lang="it-IT" altLang="it-IT" sz="3000">
                <a:solidFill>
                  <a:srgbClr val="333333"/>
                </a:solidFill>
              </a:rPr>
              <a:t>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(cioè fissi).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BEF7B6E-F8D5-CC43-8AE3-F8314D483E3A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E3B9449F-3F28-F94F-A357-1C9B34A4C8EC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TECNICHE DI COMMUTAZIONE E PROTOCOLLI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024E599-D007-4149-A1B0-4B59FC0F15F7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La </a:t>
            </a:r>
            <a:r>
              <a:rPr lang="it-IT" altLang="it-IT" sz="3000" b="1">
                <a:solidFill>
                  <a:srgbClr val="333333"/>
                </a:solidFill>
              </a:rPr>
              <a:t>commutazione</a:t>
            </a:r>
            <a:r>
              <a:rPr lang="it-IT" altLang="it-IT" sz="3000">
                <a:solidFill>
                  <a:srgbClr val="333333"/>
                </a:solidFill>
              </a:rPr>
              <a:t> è un particolare sistema che consente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di realizzare un circuito virtuale tra due stazioni nel caso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in cui siano compresenti la richiesta di trasmissione e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la disponibilità della linea.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33D14FA-EBB0-1245-90F3-D6F40BAB13D2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C5C826DA-C8D9-B34C-A8ED-9D72CF8F6609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TECNICHE DI COMMUTAZIONE E PROTOCOLLI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49996AD-CAC9-F544-8AF3-4DB34E47025A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altLang="it-IT" sz="3000" dirty="0">
                <a:solidFill>
                  <a:srgbClr val="333333"/>
                </a:solidFill>
              </a:rPr>
              <a:t>I collegamenti commutati si possono </a:t>
            </a:r>
            <a:r>
              <a:rPr lang="it-IT" altLang="it-IT" sz="3000" b="1" dirty="0">
                <a:solidFill>
                  <a:srgbClr val="333333"/>
                </a:solidFill>
              </a:rPr>
              <a:t>per commutazione</a:t>
            </a:r>
            <a:r>
              <a:rPr lang="it-IT" altLang="it-IT" sz="3000" dirty="0">
                <a:solidFill>
                  <a:srgbClr val="333333"/>
                </a:solidFill>
              </a:rPr>
              <a:t>: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di circuito </a:t>
            </a:r>
            <a:r>
              <a:rPr lang="it-IT" altLang="it-IT" sz="3000" dirty="0">
                <a:solidFill>
                  <a:srgbClr val="333333"/>
                </a:solidFill>
              </a:rPr>
              <a:t>(percorso fisico), 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di messaggio </a:t>
            </a:r>
            <a:r>
              <a:rPr lang="it-IT" altLang="it-IT" sz="3000" dirty="0">
                <a:solidFill>
                  <a:srgbClr val="333333"/>
                </a:solidFill>
              </a:rPr>
              <a:t>(percorso logico),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di pacchetto </a:t>
            </a:r>
            <a:r>
              <a:rPr lang="it-IT" altLang="it-IT" sz="3000" dirty="0">
                <a:solidFill>
                  <a:srgbClr val="333333"/>
                </a:solidFill>
              </a:rPr>
              <a:t>(spezzettamento del messaggio </a:t>
            </a:r>
            <a:br>
              <a:rPr lang="it-IT" altLang="it-IT" sz="3000" dirty="0">
                <a:solidFill>
                  <a:srgbClr val="333333"/>
                </a:solidFill>
              </a:rPr>
            </a:br>
            <a:r>
              <a:rPr lang="it-IT" altLang="it-IT" sz="3000" dirty="0">
                <a:solidFill>
                  <a:srgbClr val="333333"/>
                </a:solidFill>
              </a:rPr>
              <a:t>in pacchetti, ciascuno dei quali segue un percorso autonomo).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6EF7D32-CBFE-6F47-9D3D-068BEF590106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4CA39F3A-AEE9-2348-AFB9-3890B730636E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TECNICHE DI COMMUTAZIONE E PROTOCOLLI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76E536B-871E-A74A-9142-B48063334962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Per funzionare, le componenti hardware hanno bisogno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di componenti </a:t>
            </a:r>
            <a:r>
              <a:rPr lang="it-IT" altLang="it-IT" sz="3000" b="1">
                <a:solidFill>
                  <a:srgbClr val="333333"/>
                </a:solidFill>
              </a:rPr>
              <a:t>software</a:t>
            </a:r>
            <a:r>
              <a:rPr lang="it-IT" altLang="it-IT" sz="3000">
                <a:solidFill>
                  <a:srgbClr val="333333"/>
                </a:solidFill>
              </a:rPr>
              <a:t> chiamate </a:t>
            </a:r>
            <a:r>
              <a:rPr lang="it-IT" altLang="it-IT" sz="3000" b="1">
                <a:solidFill>
                  <a:srgbClr val="333333"/>
                </a:solidFill>
              </a:rPr>
              <a:t>protocolli di comunicazione</a:t>
            </a:r>
            <a:r>
              <a:rPr lang="it-IT" altLang="it-IT" sz="3000">
                <a:solidFill>
                  <a:srgbClr val="333333"/>
                </a:solidFill>
              </a:rPr>
              <a:t>, che gestiscono il modo in cui sono scambiati i dati e fanno sì che i computer parlino la stessa lingua.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3F62C92-5A32-B74E-9832-7D9859293152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B20CE00E-D2BE-2A40-A21A-1923E89EB197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TECNICHE DI COMMUTAZIONE E PROTOCOLLI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933F98F7-DF9C-3747-8EB2-BA478A5499E7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Un </a:t>
            </a:r>
            <a:r>
              <a:rPr lang="it-IT" altLang="it-IT" sz="3000" b="1">
                <a:solidFill>
                  <a:srgbClr val="333333"/>
                </a:solidFill>
              </a:rPr>
              <a:t>protocollo</a:t>
            </a:r>
            <a:r>
              <a:rPr lang="it-IT" altLang="it-IT" sz="3000">
                <a:solidFill>
                  <a:srgbClr val="333333"/>
                </a:solidFill>
              </a:rPr>
              <a:t> è un </a:t>
            </a:r>
            <a:r>
              <a:rPr lang="it-IT" altLang="it-IT" sz="3000" b="1" i="1">
                <a:solidFill>
                  <a:srgbClr val="333333"/>
                </a:solidFill>
              </a:rPr>
              <a:t>insieme di regole </a:t>
            </a:r>
            <a:r>
              <a:rPr lang="it-IT" altLang="it-IT" sz="3000">
                <a:solidFill>
                  <a:srgbClr val="333333"/>
                </a:solidFill>
              </a:rPr>
              <a:t>che standardizzano e governano le operazioni delle unità funzionali che sovrintendono la comunicazione.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47ABE96-35B8-5A49-9069-353994ABDF89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DA187A7F-6DA8-1E4C-B74F-9C701647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Il modello architetturale ISO/OSI</a:t>
            </a:r>
          </a:p>
        </p:txBody>
      </p:sp>
      <p:pic>
        <p:nvPicPr>
          <p:cNvPr id="55298" name="Immagine 5" descr="computer-5.png">
            <a:extLst>
              <a:ext uri="{FF2B5EF4-FFF2-40B4-BE49-F238E27FC236}">
                <a16:creationId xmlns:a16="http://schemas.microsoft.com/office/drawing/2014/main" id="{CE1FA19C-4F14-E947-BE0F-E403C3C3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41550"/>
            <a:ext cx="1976438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9D5CCD48-A400-0044-B7A5-45EFDE6EE456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IL MODELLO ARCHITETTURALE ISO/OSI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4C284C2-49BB-CB49-A0A9-5F9E861035AB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Con l’espressione </a:t>
            </a:r>
            <a:r>
              <a:rPr lang="it-IT" altLang="it-IT" sz="3000" b="1">
                <a:solidFill>
                  <a:srgbClr val="333333"/>
                </a:solidFill>
              </a:rPr>
              <a:t>sistema di elaborazione </a:t>
            </a:r>
            <a:r>
              <a:rPr lang="it-IT" altLang="it-IT" sz="3000">
                <a:solidFill>
                  <a:srgbClr val="333333"/>
                </a:solidFill>
              </a:rPr>
              <a:t>intendiamo l’insieme di uno o più computer, compresi i loro sistemi operativi, i programmi applicativi, gli operatori e altro;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in pratica, tutto ciò che, considerato come un’unica entità, può elaborare informazioni.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EDCD98E-12CD-E046-80F4-153BD52CBD9D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7C118A25-6AD4-4847-B57A-9B511E4EF559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IL MODELLO ARCHITETTURALE ISO/OSI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2DC85DBC-FF4C-EB4B-B869-72A3B4B6F8F6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L’</a:t>
            </a:r>
            <a:r>
              <a:rPr lang="it-IT" altLang="it-IT" sz="3000" b="1">
                <a:solidFill>
                  <a:srgbClr val="333333"/>
                </a:solidFill>
              </a:rPr>
              <a:t>architettura di rete </a:t>
            </a:r>
            <a:r>
              <a:rPr lang="it-IT" altLang="it-IT" sz="3000">
                <a:solidFill>
                  <a:srgbClr val="333333"/>
                </a:solidFill>
              </a:rPr>
              <a:t>definisce, livello per livello,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i protocolli effettivi e le interfacce, ovvero le relazioni che intercorrono tra gli strati appartenenti agli stessi layer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nelle stazioni trasmittenti e riceventi.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A22DACD-43D9-5744-9CCC-CAC0EADAA310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E1CB16CD-775A-9E4B-B94B-40D302F7893C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IL MODELLO ARCHITETTURALE ISO/OSI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F67C399-1F25-1843-BBE9-FCB35AEA02F9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altLang="it-IT" sz="3000" dirty="0">
                <a:solidFill>
                  <a:srgbClr val="333333"/>
                </a:solidFill>
              </a:rPr>
              <a:t>Il modello si basa su tre punti cardine: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simmetria</a:t>
            </a:r>
            <a:r>
              <a:rPr lang="it-IT" altLang="it-IT" sz="3000" dirty="0">
                <a:solidFill>
                  <a:srgbClr val="333333"/>
                </a:solidFill>
              </a:rPr>
              <a:t>,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struttura gerarchica</a:t>
            </a:r>
            <a:r>
              <a:rPr lang="it-IT" altLang="it-IT" sz="3000" dirty="0">
                <a:solidFill>
                  <a:srgbClr val="333333"/>
                </a:solidFill>
              </a:rPr>
              <a:t>,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modularità</a:t>
            </a:r>
            <a:r>
              <a:rPr lang="it-IT" altLang="it-IT" sz="300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B58B8FF-CD55-E140-A42F-5E4397CD3DC0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8F8C9CFE-D272-B34B-A223-29C74860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0" y="4117975"/>
            <a:ext cx="4062413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Reti di computer</a:t>
            </a:r>
          </a:p>
        </p:txBody>
      </p:sp>
      <p:pic>
        <p:nvPicPr>
          <p:cNvPr id="40962" name="Immagine 11" descr="computer-1.png">
            <a:extLst>
              <a:ext uri="{FF2B5EF4-FFF2-40B4-BE49-F238E27FC236}">
                <a16:creationId xmlns:a16="http://schemas.microsoft.com/office/drawing/2014/main" id="{9F544336-DD2C-7147-B079-613CA2180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57425"/>
            <a:ext cx="1954213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B7CB7E3F-F165-1A4E-9187-7EE16A92C734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IL MODELLO ARCHITETTURALE ISO/OSI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4872B1E-2310-6847-84C9-873D75F960A7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endParaRPr lang="it-IT" altLang="it-IT" sz="3000">
              <a:solidFill>
                <a:srgbClr val="333333"/>
              </a:solidFill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F6F2DAB-9D1E-9242-85F7-43465961200D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59396" name="Immagine 1">
            <a:extLst>
              <a:ext uri="{FF2B5EF4-FFF2-40B4-BE49-F238E27FC236}">
                <a16:creationId xmlns:a16="http://schemas.microsoft.com/office/drawing/2014/main" id="{3B48B1EF-AFA8-8C4C-A49D-A75278A8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125538"/>
            <a:ext cx="63087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39D3686-6F63-6A48-B424-C78D762B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ISO/OSI: la comunicazione </a:t>
            </a:r>
            <a:b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tra host</a:t>
            </a:r>
          </a:p>
        </p:txBody>
      </p:sp>
      <p:pic>
        <p:nvPicPr>
          <p:cNvPr id="60418" name="Immagine 2">
            <a:extLst>
              <a:ext uri="{FF2B5EF4-FFF2-40B4-BE49-F238E27FC236}">
                <a16:creationId xmlns:a16="http://schemas.microsoft.com/office/drawing/2014/main" id="{69C49341-4033-6D4C-A3CA-164BB3A21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76437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B61C4384-D986-0A4B-9A5E-B9AFF4893119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ISO/OSI: LA COMUNICAZIONE TRA HOST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7250461B-F93D-3F4F-B5F5-95A050EF1447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Emerge facilmente che il </a:t>
            </a:r>
            <a:r>
              <a:rPr lang="it-IT" altLang="it-IT" sz="3000" i="1">
                <a:solidFill>
                  <a:srgbClr val="333333"/>
                </a:solidFill>
              </a:rPr>
              <a:t>livello n </a:t>
            </a:r>
            <a:r>
              <a:rPr lang="it-IT" altLang="it-IT" sz="3000">
                <a:solidFill>
                  <a:srgbClr val="333333"/>
                </a:solidFill>
              </a:rPr>
              <a:t>dell’host A “conversa” con il </a:t>
            </a:r>
            <a:r>
              <a:rPr lang="it-IT" altLang="it-IT" sz="3000" i="1">
                <a:solidFill>
                  <a:srgbClr val="333333"/>
                </a:solidFill>
              </a:rPr>
              <a:t>livello n </a:t>
            </a:r>
            <a:r>
              <a:rPr lang="it-IT" altLang="it-IT" sz="3000">
                <a:solidFill>
                  <a:srgbClr val="333333"/>
                </a:solidFill>
              </a:rPr>
              <a:t>dell’host B grazie alle regole e alle convenzioni indicate dal </a:t>
            </a:r>
            <a:r>
              <a:rPr lang="it-IT" altLang="it-IT" sz="3000" b="1">
                <a:solidFill>
                  <a:srgbClr val="333333"/>
                </a:solidFill>
              </a:rPr>
              <a:t>protocollo di livello n. 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I processi (entità) che effettuano tale conversazione vengono detti </a:t>
            </a:r>
            <a:r>
              <a:rPr lang="it-IT" altLang="it-IT" sz="3000" b="1">
                <a:solidFill>
                  <a:srgbClr val="333333"/>
                </a:solidFill>
              </a:rPr>
              <a:t>peer entity </a:t>
            </a:r>
            <a:r>
              <a:rPr lang="it-IT" altLang="it-IT" sz="3000">
                <a:solidFill>
                  <a:srgbClr val="333333"/>
                </a:solidFill>
              </a:rPr>
              <a:t>(entità di pari livello).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02BA6C4-AEB8-D34F-A4AD-28D6E2926A96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998F0C8E-D6AA-B745-AC02-A88E6B890E52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ISO/OSI: LA COMUNICAZIONE TRA HOST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5E580DAF-E98C-6F4A-BC68-46C470C3CE2A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endParaRPr lang="it-IT" altLang="it-IT" sz="3000">
              <a:solidFill>
                <a:srgbClr val="333333"/>
              </a:solidFill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E5D23A2-89AD-2845-849E-F969F9D5A688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62468" name="Immagine 1">
            <a:extLst>
              <a:ext uri="{FF2B5EF4-FFF2-40B4-BE49-F238E27FC236}">
                <a16:creationId xmlns:a16="http://schemas.microsoft.com/office/drawing/2014/main" id="{BE13E007-7CA8-3C42-A31D-9BE044D21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908050"/>
            <a:ext cx="7516813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F1632292-18A7-C847-ADE2-4EEB5A3A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I compiti dei sette strati funzionali</a:t>
            </a:r>
          </a:p>
        </p:txBody>
      </p:sp>
      <p:pic>
        <p:nvPicPr>
          <p:cNvPr id="63490" name="Immagine 3">
            <a:extLst>
              <a:ext uri="{FF2B5EF4-FFF2-40B4-BE49-F238E27FC236}">
                <a16:creationId xmlns:a16="http://schemas.microsoft.com/office/drawing/2014/main" id="{B17E0578-D031-F543-92D2-952921D5F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76437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8AC50C25-239C-C741-9E29-F4CA7C13F749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 COMPITI DEI SETTE STRATI FUNZIONALI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2041561-0B03-3D4B-98A0-383AC48D6EAC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514350" indent="-5143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Open Sans Semibold" charset="0"/>
              <a:buAutoNum type="arabicPeriod"/>
            </a:pPr>
            <a:r>
              <a:rPr lang="it-IT" altLang="it-IT" sz="3000">
                <a:solidFill>
                  <a:srgbClr val="333333"/>
                </a:solidFill>
              </a:rPr>
              <a:t>Il </a:t>
            </a:r>
            <a:r>
              <a:rPr lang="it-IT" altLang="it-IT" sz="3000" b="1">
                <a:solidFill>
                  <a:srgbClr val="333333"/>
                </a:solidFill>
              </a:rPr>
              <a:t>livello fisico </a:t>
            </a:r>
            <a:r>
              <a:rPr lang="it-IT" altLang="it-IT" sz="3000">
                <a:solidFill>
                  <a:srgbClr val="333333"/>
                </a:solidFill>
              </a:rPr>
              <a:t>(</a:t>
            </a:r>
            <a:r>
              <a:rPr lang="it-IT" altLang="it-IT" sz="3000" i="1">
                <a:solidFill>
                  <a:srgbClr val="333333"/>
                </a:solidFill>
              </a:rPr>
              <a:t>physical</a:t>
            </a:r>
            <a:r>
              <a:rPr lang="it-IT" altLang="it-IT" sz="3000">
                <a:solidFill>
                  <a:srgbClr val="333333"/>
                </a:solidFill>
              </a:rPr>
              <a:t>) è il più basso dell’architettura e, come tale, il più vicino al canale fisico di trasmissione dei dati.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4821D66-1E8E-4746-89AA-B195EF401719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EAE7673C-09C2-C049-991A-A223E3C0B762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 COMPITI DEI SETTE STRATI FUNZIONALI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15A24394-1FEB-4B46-84EE-92A7E5E3BD51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514350" indent="-5143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Open Sans Semibold" charset="0"/>
              <a:buAutoNum type="arabicPeriod" startAt="2"/>
            </a:pPr>
            <a:r>
              <a:rPr lang="it-IT" altLang="it-IT" sz="3000">
                <a:solidFill>
                  <a:srgbClr val="333333"/>
                </a:solidFill>
              </a:rPr>
              <a:t>Il </a:t>
            </a:r>
            <a:r>
              <a:rPr lang="it-IT" altLang="it-IT" sz="3000" b="1">
                <a:solidFill>
                  <a:srgbClr val="333333"/>
                </a:solidFill>
              </a:rPr>
              <a:t>livello di linea </a:t>
            </a:r>
            <a:r>
              <a:rPr lang="it-IT" altLang="it-IT" sz="3000">
                <a:solidFill>
                  <a:srgbClr val="333333"/>
                </a:solidFill>
              </a:rPr>
              <a:t>(</a:t>
            </a:r>
            <a:r>
              <a:rPr lang="it-IT" altLang="it-IT" sz="3000" i="1">
                <a:solidFill>
                  <a:srgbClr val="333333"/>
                </a:solidFill>
              </a:rPr>
              <a:t>collegamento dati </a:t>
            </a:r>
            <a:r>
              <a:rPr lang="it-IT" altLang="it-IT" sz="3000">
                <a:solidFill>
                  <a:srgbClr val="333333"/>
                </a:solidFill>
              </a:rPr>
              <a:t>o </a:t>
            </a:r>
            <a:r>
              <a:rPr lang="it-IT" altLang="it-IT" sz="3000" i="1">
                <a:solidFill>
                  <a:srgbClr val="333333"/>
                </a:solidFill>
              </a:rPr>
              <a:t>data link</a:t>
            </a:r>
            <a:r>
              <a:rPr lang="it-IT" altLang="it-IT" sz="3000">
                <a:solidFill>
                  <a:srgbClr val="333333"/>
                </a:solidFill>
              </a:rPr>
              <a:t>) riguarda le reti locali e si occupa di organizzare i dati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in strutture di bit (possibilmente esenti da errori) chiamate </a:t>
            </a:r>
            <a:r>
              <a:rPr lang="it-IT" altLang="it-IT" sz="3000" b="1">
                <a:solidFill>
                  <a:srgbClr val="333333"/>
                </a:solidFill>
              </a:rPr>
              <a:t>frame</a:t>
            </a:r>
            <a:r>
              <a:rPr lang="it-IT" altLang="it-IT" sz="3000">
                <a:solidFill>
                  <a:srgbClr val="333333"/>
                </a:solidFill>
              </a:rPr>
              <a:t>, che dovranno essere passate al livello successivo.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99D4A25-6EC4-CB4C-9897-5B54733D3D92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74BC4E97-4943-8F45-A833-1B4350923B6A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 COMPITI DEI SETTE STRATI FUNZIONALI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346B7484-46AC-8240-8E9B-322DDD812F49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514350" indent="-5143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Open Sans Semibold" charset="0"/>
              <a:buAutoNum type="arabicPeriod" startAt="3"/>
            </a:pPr>
            <a:r>
              <a:rPr lang="it-IT" altLang="it-IT" sz="3000">
                <a:solidFill>
                  <a:srgbClr val="333333"/>
                </a:solidFill>
              </a:rPr>
              <a:t>Il </a:t>
            </a:r>
            <a:r>
              <a:rPr lang="it-IT" altLang="it-IT" sz="3000" b="1">
                <a:solidFill>
                  <a:srgbClr val="333333"/>
                </a:solidFill>
              </a:rPr>
              <a:t>livello di rete </a:t>
            </a:r>
            <a:r>
              <a:rPr lang="it-IT" altLang="it-IT" sz="3000">
                <a:solidFill>
                  <a:srgbClr val="333333"/>
                </a:solidFill>
              </a:rPr>
              <a:t>(</a:t>
            </a:r>
            <a:r>
              <a:rPr lang="it-IT" altLang="it-IT" sz="3000" i="1">
                <a:solidFill>
                  <a:srgbClr val="333333"/>
                </a:solidFill>
              </a:rPr>
              <a:t>network</a:t>
            </a:r>
            <a:r>
              <a:rPr lang="it-IT" altLang="it-IT" sz="3000">
                <a:solidFill>
                  <a:srgbClr val="333333"/>
                </a:solidFill>
              </a:rPr>
              <a:t>) è quello che conclude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il controllo sul funzionamento della sottorete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di comunicazione. La funzione fondamentale è quella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di stabilire e mantenere la connessione attraverso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la rete nonché determinare il modo in cui i frame vengono instradati dalla sorgente verso il destinatario.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9FDB1CF-2CFD-594E-BC4B-4E82A033472E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31CAB2A9-9259-5440-80C1-D0C3C734642E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 COMPITI DEI SETTE STRATI FUNZIONALI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0292C1B3-DE55-7744-B546-D830CCBD96FD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4659312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>
            <a:lvl1pPr marL="514350" indent="-5143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Open Sans Semibold" charset="0"/>
              <a:buAutoNum type="arabicPeriod" startAt="4"/>
              <a:defRPr/>
            </a:pPr>
            <a:r>
              <a:rPr lang="it-IT" altLang="it-IT" sz="2000" dirty="0">
                <a:solidFill>
                  <a:srgbClr val="333333"/>
                </a:solidFill>
              </a:rPr>
              <a:t>Il </a:t>
            </a:r>
            <a:r>
              <a:rPr lang="it-IT" altLang="it-IT" sz="2000" b="1" dirty="0">
                <a:solidFill>
                  <a:srgbClr val="333333"/>
                </a:solidFill>
              </a:rPr>
              <a:t>livello di trasporto </a:t>
            </a:r>
            <a:r>
              <a:rPr lang="it-IT" altLang="it-IT" sz="2000" dirty="0">
                <a:solidFill>
                  <a:srgbClr val="333333"/>
                </a:solidFill>
              </a:rPr>
              <a:t>(</a:t>
            </a:r>
            <a:r>
              <a:rPr lang="it-IT" altLang="it-IT" sz="2000" i="1" dirty="0" err="1">
                <a:solidFill>
                  <a:srgbClr val="333333"/>
                </a:solidFill>
              </a:rPr>
              <a:t>transport</a:t>
            </a:r>
            <a:r>
              <a:rPr lang="it-IT" altLang="it-IT" sz="2000" dirty="0">
                <a:solidFill>
                  <a:srgbClr val="333333"/>
                </a:solidFill>
              </a:rPr>
              <a:t>), fornisce alle entità di strato sessione le connessioni di strato trasporto</a:t>
            </a:r>
          </a:p>
          <a:p>
            <a:pPr lvl="1"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>
                <a:solidFill>
                  <a:srgbClr val="333333"/>
                </a:solidFill>
              </a:rPr>
              <a:t> colma </a:t>
            </a:r>
            <a:r>
              <a:rPr lang="it-IT" altLang="it-IT" sz="2000" dirty="0">
                <a:solidFill>
                  <a:srgbClr val="333333"/>
                </a:solidFill>
              </a:rPr>
              <a:t>le deficienze della qualità di servizio delle connessioni di strato rete</a:t>
            </a:r>
          </a:p>
          <a:p>
            <a:pPr marL="800100" lvl="1" indent="-342900"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333333"/>
                </a:solidFill>
              </a:rPr>
              <a:t>ottimizza l’uso del servizio di strato rete</a:t>
            </a:r>
          </a:p>
          <a:p>
            <a:pPr marL="800100" lvl="1" indent="-342900"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333333"/>
                </a:solidFill>
              </a:rPr>
              <a:t>funzioni fondamentali:</a:t>
            </a:r>
          </a:p>
          <a:p>
            <a:pPr marL="800100" lvl="1" indent="-342900"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333333"/>
                </a:solidFill>
              </a:rPr>
              <a:t>controllo d’errore</a:t>
            </a:r>
          </a:p>
          <a:p>
            <a:pPr marL="800100" lvl="1" indent="-342900"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333333"/>
                </a:solidFill>
              </a:rPr>
              <a:t>controllo di sequenza </a:t>
            </a:r>
          </a:p>
          <a:p>
            <a:pPr marL="800100" lvl="1" indent="-342900"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333333"/>
                </a:solidFill>
              </a:rPr>
              <a:t>controllo di flusso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3B73B1B-0B4B-BC40-9149-5D592646BB50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EB19F30F-5B97-9347-97C0-7A121D4024F7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 COMPITI DEI SETTE STRATI FUNZIONALI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C55249F-BEC1-9B4C-A945-40612AC1BB56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514350" indent="-5143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Open Sans Semibold" charset="0"/>
              <a:buAutoNum type="arabicPeriod" startAt="5"/>
            </a:pPr>
            <a:r>
              <a:rPr lang="it-IT" altLang="it-IT" sz="3000">
                <a:solidFill>
                  <a:srgbClr val="333333"/>
                </a:solidFill>
              </a:rPr>
              <a:t>Il </a:t>
            </a:r>
            <a:r>
              <a:rPr lang="it-IT" altLang="it-IT" sz="3000" b="1">
                <a:solidFill>
                  <a:srgbClr val="333333"/>
                </a:solidFill>
              </a:rPr>
              <a:t>livello di sessione </a:t>
            </a:r>
            <a:r>
              <a:rPr lang="it-IT" altLang="it-IT" sz="3000">
                <a:solidFill>
                  <a:srgbClr val="333333"/>
                </a:solidFill>
              </a:rPr>
              <a:t>(</a:t>
            </a:r>
            <a:r>
              <a:rPr lang="it-IT" altLang="it-IT" sz="3000" i="1">
                <a:solidFill>
                  <a:srgbClr val="333333"/>
                </a:solidFill>
              </a:rPr>
              <a:t>session</a:t>
            </a:r>
            <a:r>
              <a:rPr lang="it-IT" altLang="it-IT" sz="3000">
                <a:solidFill>
                  <a:srgbClr val="333333"/>
                </a:solidFill>
              </a:rPr>
              <a:t>) consente a sistemi diversi di stabilire tra loro una sessione completa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di dialogo, ossia un canale logico di comunicazione.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  <a:buFont typeface="Open Sans Semibold" charset="0"/>
              <a:buAutoNum type="arabicPeriod" startAt="5"/>
            </a:pPr>
            <a:r>
              <a:rPr lang="it-IT" altLang="it-IT" sz="3000">
                <a:solidFill>
                  <a:srgbClr val="333333"/>
                </a:solidFill>
              </a:rPr>
              <a:t>Il </a:t>
            </a:r>
            <a:r>
              <a:rPr lang="it-IT" altLang="it-IT" sz="3000" b="1">
                <a:solidFill>
                  <a:srgbClr val="333333"/>
                </a:solidFill>
              </a:rPr>
              <a:t>livello di presentazione </a:t>
            </a:r>
            <a:r>
              <a:rPr lang="it-IT" altLang="it-IT" sz="3000">
                <a:solidFill>
                  <a:srgbClr val="333333"/>
                </a:solidFill>
              </a:rPr>
              <a:t>(</a:t>
            </a:r>
            <a:r>
              <a:rPr lang="it-IT" altLang="it-IT" sz="3000" i="1">
                <a:solidFill>
                  <a:srgbClr val="333333"/>
                </a:solidFill>
              </a:rPr>
              <a:t>presentation</a:t>
            </a:r>
            <a:r>
              <a:rPr lang="it-IT" altLang="it-IT" sz="3000">
                <a:solidFill>
                  <a:srgbClr val="333333"/>
                </a:solidFill>
              </a:rPr>
              <a:t>) considera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la sintassi e la semantica delle informazioni trasmesse, ossia viene analizzato il significato del messaggio.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85BDCB5-68CA-8240-A674-3856F6BA46B6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3BE4279B-CC87-C64E-A68C-F16E233AA1D1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RETI DI COMPUTER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804E0CC3-98CA-EF42-8EA5-B12605BA1FA8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Una </a:t>
            </a:r>
            <a:r>
              <a:rPr lang="it-IT" altLang="it-IT" sz="3000" b="1">
                <a:solidFill>
                  <a:srgbClr val="333333"/>
                </a:solidFill>
              </a:rPr>
              <a:t>rete di computer </a:t>
            </a:r>
            <a:r>
              <a:rPr lang="it-IT" altLang="it-IT" sz="3000">
                <a:solidFill>
                  <a:srgbClr val="333333"/>
                </a:solidFill>
              </a:rPr>
              <a:t>(computer network) è costituita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da un insieme di computer o più in generale di unità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di elaborazione autonome, connesse mediante un sistema di comunicazione e in grado di scambiarsi messaggi o condividere risorse utilizzando regole di comunicazione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note come </a:t>
            </a:r>
            <a:r>
              <a:rPr lang="it-IT" altLang="it-IT" sz="3000" b="1">
                <a:solidFill>
                  <a:srgbClr val="333333"/>
                </a:solidFill>
              </a:rPr>
              <a:t>protocollo</a:t>
            </a:r>
            <a:r>
              <a:rPr lang="it-IT" altLang="it-IT" sz="3000">
                <a:solidFill>
                  <a:srgbClr val="333333"/>
                </a:solidFill>
              </a:rPr>
              <a:t> di comunicazione.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A9EA30C-CB9D-BA48-8FCF-77F4136C5E14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24745745-23BE-C24A-999B-5B8921BA9581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 COMPITI DEI SETTE STRATI FUNZIONALI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B66EAF7B-11D8-6041-9D19-2EA1BFEF9408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514350" indent="-5143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Open Sans Semibold" charset="0"/>
              <a:buAutoNum type="arabicPeriod" startAt="7"/>
            </a:pPr>
            <a:r>
              <a:rPr lang="it-IT" altLang="it-IT" sz="3000">
                <a:solidFill>
                  <a:srgbClr val="333333"/>
                </a:solidFill>
              </a:rPr>
              <a:t>Il </a:t>
            </a:r>
            <a:r>
              <a:rPr lang="it-IT" altLang="it-IT" sz="3000" b="1">
                <a:solidFill>
                  <a:srgbClr val="333333"/>
                </a:solidFill>
              </a:rPr>
              <a:t>livello di applicazione </a:t>
            </a:r>
            <a:r>
              <a:rPr lang="it-IT" altLang="it-IT" sz="3000">
                <a:solidFill>
                  <a:srgbClr val="333333"/>
                </a:solidFill>
              </a:rPr>
              <a:t>(</a:t>
            </a:r>
            <a:r>
              <a:rPr lang="it-IT" altLang="it-IT" sz="3000" i="1">
                <a:solidFill>
                  <a:srgbClr val="333333"/>
                </a:solidFill>
              </a:rPr>
              <a:t>application</a:t>
            </a:r>
            <a:r>
              <a:rPr lang="it-IT" altLang="it-IT" sz="3000">
                <a:solidFill>
                  <a:srgbClr val="333333"/>
                </a:solidFill>
              </a:rPr>
              <a:t>) fa in modo che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al destinatario il messaggio sia proposto nel modo richiesto dai dispositivi di cui il destinatario dispone.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E994F1D-EA5A-1044-A121-8E66A6E4516B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C9FCADA7-99ED-DE42-8C69-BBA1C925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Il livello fisico: il protocollo CSMA/CD</a:t>
            </a:r>
          </a:p>
        </p:txBody>
      </p:sp>
      <p:pic>
        <p:nvPicPr>
          <p:cNvPr id="70658" name="Immagine 2">
            <a:extLst>
              <a:ext uri="{FF2B5EF4-FFF2-40B4-BE49-F238E27FC236}">
                <a16:creationId xmlns:a16="http://schemas.microsoft.com/office/drawing/2014/main" id="{CC6998C4-911C-054B-8C43-675823A81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685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41289653-96D4-6D44-B973-B955D6FF7186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IL LIVELLO FISICO: IL PROTOCOLLO CSMA/CD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0984622-A0E8-4944-9B0A-8D2EE3FDDC51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 b="1">
                <a:solidFill>
                  <a:srgbClr val="333333"/>
                </a:solidFill>
              </a:rPr>
              <a:t>Ethernet</a:t>
            </a:r>
            <a:r>
              <a:rPr lang="it-IT" altLang="it-IT" sz="3000">
                <a:solidFill>
                  <a:srgbClr val="333333"/>
                </a:solidFill>
              </a:rPr>
              <a:t>, il tipo più diffuso di rete locale, si basa sul protocollo a contesa </a:t>
            </a:r>
            <a:r>
              <a:rPr lang="it-IT" altLang="it-IT" sz="3000" b="1">
                <a:solidFill>
                  <a:srgbClr val="333333"/>
                </a:solidFill>
              </a:rPr>
              <a:t>CSMA/CD</a:t>
            </a:r>
            <a:r>
              <a:rPr lang="it-IT" altLang="it-IT" sz="3000">
                <a:solidFill>
                  <a:srgbClr val="333333"/>
                </a:solidFill>
              </a:rPr>
              <a:t> (</a:t>
            </a:r>
            <a:r>
              <a:rPr lang="it-IT" altLang="it-IT" sz="3000" b="1">
                <a:solidFill>
                  <a:srgbClr val="333333"/>
                </a:solidFill>
              </a:rPr>
              <a:t>Carrier Sense Multiple Access with Collision Detection</a:t>
            </a:r>
            <a:r>
              <a:rPr lang="it-IT" altLang="it-IT" sz="3000">
                <a:solidFill>
                  <a:srgbClr val="333333"/>
                </a:solidFill>
              </a:rPr>
              <a:t>, “</a:t>
            </a:r>
            <a:r>
              <a:rPr lang="it-IT" altLang="it-IT" sz="3000" i="1">
                <a:solidFill>
                  <a:srgbClr val="333333"/>
                </a:solidFill>
              </a:rPr>
              <a:t>accesso multiplo </a:t>
            </a:r>
            <a:br>
              <a:rPr lang="it-IT" altLang="it-IT" sz="3000" i="1">
                <a:solidFill>
                  <a:srgbClr val="333333"/>
                </a:solidFill>
              </a:rPr>
            </a:br>
            <a:r>
              <a:rPr lang="it-IT" altLang="it-IT" sz="3000" i="1">
                <a:solidFill>
                  <a:srgbClr val="333333"/>
                </a:solidFill>
              </a:rPr>
              <a:t>con rilevazione di portante a rilevazione di collisione</a:t>
            </a:r>
            <a:r>
              <a:rPr lang="it-IT" altLang="it-IT" sz="3000">
                <a:solidFill>
                  <a:srgbClr val="333333"/>
                </a:solidFill>
              </a:rPr>
              <a:t>”).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A2AAD8E-16F7-984D-A0D0-B005FFBE6E62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40DD-FAD0-E944-87BF-258CAD1C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F0A18-6890-FC4D-B93C-8A868C10B8F6}"/>
              </a:ext>
            </a:extLst>
          </p:cNvPr>
          <p:cNvGrpSpPr/>
          <p:nvPr/>
        </p:nvGrpSpPr>
        <p:grpSpPr>
          <a:xfrm>
            <a:off x="3141980" y="1598613"/>
            <a:ext cx="5908040" cy="4645660"/>
            <a:chOff x="2391980" y="1457170"/>
            <a:chExt cx="5908040" cy="4645660"/>
          </a:xfrm>
          <a:noFill/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D1D7F2-0E43-6441-8E6A-F67BEC409399}"/>
                </a:ext>
              </a:extLst>
            </p:cNvPr>
            <p:cNvGrpSpPr/>
            <p:nvPr/>
          </p:nvGrpSpPr>
          <p:grpSpPr>
            <a:xfrm>
              <a:off x="2391980" y="1457170"/>
              <a:ext cx="5908040" cy="4645660"/>
              <a:chOff x="0" y="0"/>
              <a:chExt cx="6484491" cy="5133415"/>
            </a:xfrm>
            <a:grp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1FA320-4F6A-024B-B648-9D94EA8712E6}"/>
                  </a:ext>
                </a:extLst>
              </p:cNvPr>
              <p:cNvSpPr/>
              <p:nvPr/>
            </p:nvSpPr>
            <p:spPr>
              <a:xfrm>
                <a:off x="0" y="0"/>
                <a:ext cx="6484475" cy="5133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/>
                <a:r>
                  <a:rPr lang="it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E0E126C-4012-1B45-B791-F71143A02B42}"/>
                  </a:ext>
                </a:extLst>
              </p:cNvPr>
              <p:cNvGrpSpPr/>
              <p:nvPr/>
            </p:nvGrpSpPr>
            <p:grpSpPr>
              <a:xfrm>
                <a:off x="0" y="0"/>
                <a:ext cx="6484491" cy="4527097"/>
                <a:chOff x="0" y="0"/>
                <a:chExt cx="6484491" cy="4527097"/>
              </a:xfrm>
              <a:grpFill/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390AE0D-1C5D-1F4C-9A7E-4A53A87760FC}"/>
                    </a:ext>
                  </a:extLst>
                </p:cNvPr>
                <p:cNvSpPr/>
                <p:nvPr/>
              </p:nvSpPr>
              <p:spPr>
                <a:xfrm>
                  <a:off x="1800227" y="0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Controllo se il canale è libero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5812C842-599F-3C45-9ED1-297C869D5ABC}"/>
                    </a:ext>
                  </a:extLst>
                </p:cNvPr>
                <p:cNvCxnSpPr/>
                <p:nvPr/>
              </p:nvCxnSpPr>
              <p:spPr>
                <a:xfrm flipH="1">
                  <a:off x="1548613" y="330171"/>
                  <a:ext cx="1729352" cy="531604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70A7B94-84B6-BA4B-BDB4-DEC3CBD19D4F}"/>
                    </a:ext>
                  </a:extLst>
                </p:cNvPr>
                <p:cNvCxnSpPr/>
                <p:nvPr/>
              </p:nvCxnSpPr>
              <p:spPr>
                <a:xfrm>
                  <a:off x="3277965" y="330171"/>
                  <a:ext cx="1728223" cy="534996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767B93D-9F6A-AF45-A382-15035B781CEE}"/>
                    </a:ext>
                  </a:extLst>
                </p:cNvPr>
                <p:cNvSpPr/>
                <p:nvPr/>
              </p:nvSpPr>
              <p:spPr>
                <a:xfrm>
                  <a:off x="1800227" y="2547273"/>
                  <a:ext cx="2955476" cy="49529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Durante la trasmissione resto in ascolto sul canale</a:t>
                  </a:r>
                  <a:endParaRPr lang="en-IT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D9575E9-1EDF-DD4B-A9D6-F11721E6E39C}"/>
                    </a:ext>
                  </a:extLst>
                </p:cNvPr>
                <p:cNvCxnSpPr/>
                <p:nvPr/>
              </p:nvCxnSpPr>
              <p:spPr>
                <a:xfrm>
                  <a:off x="71440" y="2189380"/>
                  <a:ext cx="6411916" cy="0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7F7F7F">
                      <a:alpha val="49803"/>
                    </a:srgbClr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5E65702-8FCC-D940-B114-585685AB90C0}"/>
                    </a:ext>
                  </a:extLst>
                </p:cNvPr>
                <p:cNvSpPr/>
                <p:nvPr/>
              </p:nvSpPr>
              <p:spPr>
                <a:xfrm>
                  <a:off x="0" y="1962611"/>
                  <a:ext cx="1548613" cy="30035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just"/>
                  <a:r>
                    <a:rPr lang="it-IT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Collision Detection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F47A866-51A1-CC44-9D10-59DD3A818604}"/>
                    </a:ext>
                  </a:extLst>
                </p:cNvPr>
                <p:cNvCxnSpPr/>
                <p:nvPr/>
              </p:nvCxnSpPr>
              <p:spPr>
                <a:xfrm>
                  <a:off x="1549178" y="1803651"/>
                  <a:ext cx="1728220" cy="743832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2F5AEEC-6D65-434C-A6AA-9D20DAF66F38}"/>
                    </a:ext>
                  </a:extLst>
                </p:cNvPr>
                <p:cNvSpPr/>
                <p:nvPr/>
              </p:nvSpPr>
              <p:spPr>
                <a:xfrm>
                  <a:off x="3529015" y="3590608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Rilevo collisioni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3DD41C8-1045-A642-A7BC-CA552CD98393}"/>
                    </a:ext>
                  </a:extLst>
                </p:cNvPr>
                <p:cNvSpPr/>
                <p:nvPr/>
              </p:nvSpPr>
              <p:spPr>
                <a:xfrm>
                  <a:off x="71440" y="3587216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Non rilevo collisioni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DFA1EC0F-186E-1C4A-85D9-ED817FA2DE5A}"/>
                    </a:ext>
                  </a:extLst>
                </p:cNvPr>
                <p:cNvCxnSpPr/>
                <p:nvPr/>
              </p:nvCxnSpPr>
              <p:spPr>
                <a:xfrm flipH="1">
                  <a:off x="1549178" y="3042564"/>
                  <a:ext cx="1728787" cy="544651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E3EDFC13-9B16-124B-B054-F60717813A0A}"/>
                    </a:ext>
                  </a:extLst>
                </p:cNvPr>
                <p:cNvCxnSpPr/>
                <p:nvPr/>
              </p:nvCxnSpPr>
              <p:spPr>
                <a:xfrm>
                  <a:off x="3277965" y="3042564"/>
                  <a:ext cx="1728789" cy="548044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2BA34A9-1098-4744-B46F-E5C0E9D223C2}"/>
                    </a:ext>
                  </a:extLst>
                </p:cNvPr>
                <p:cNvSpPr/>
                <p:nvPr/>
              </p:nvSpPr>
              <p:spPr>
                <a:xfrm>
                  <a:off x="71440" y="4182146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Considero trasmissione andata a buon fine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7B0B006-558D-4846-A895-96EB5EB5405C}"/>
                    </a:ext>
                  </a:extLst>
                </p:cNvPr>
                <p:cNvSpPr/>
                <p:nvPr/>
              </p:nvSpPr>
              <p:spPr>
                <a:xfrm>
                  <a:off x="3529014" y="4196926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Trasmetto la sequenza di jamming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662FF024-E934-A747-B12F-7F651BD85AE2}"/>
                    </a:ext>
                  </a:extLst>
                </p:cNvPr>
                <p:cNvCxnSpPr/>
                <p:nvPr/>
              </p:nvCxnSpPr>
              <p:spPr>
                <a:xfrm>
                  <a:off x="1549178" y="3917387"/>
                  <a:ext cx="0" cy="264759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983D620E-B25D-524E-A0C9-6A153B976BA5}"/>
                    </a:ext>
                  </a:extLst>
                </p:cNvPr>
                <p:cNvCxnSpPr/>
                <p:nvPr/>
              </p:nvCxnSpPr>
              <p:spPr>
                <a:xfrm flipH="1">
                  <a:off x="5006753" y="3920779"/>
                  <a:ext cx="1" cy="276146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2FD5872-39E3-E945-9870-A89C85B53432}"/>
                    </a:ext>
                  </a:extLst>
                </p:cNvPr>
                <p:cNvSpPr/>
                <p:nvPr/>
              </p:nvSpPr>
              <p:spPr>
                <a:xfrm>
                  <a:off x="3529014" y="881942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Canale occupato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6462F63-1CA9-1641-AC66-A1E637C9EAB4}"/>
                    </a:ext>
                  </a:extLst>
                </p:cNvPr>
                <p:cNvSpPr/>
                <p:nvPr/>
              </p:nvSpPr>
              <p:spPr>
                <a:xfrm>
                  <a:off x="71440" y="878549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Canale libero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9E6F835-8B2B-BC46-BAE9-D280D92F1721}"/>
                    </a:ext>
                  </a:extLst>
                </p:cNvPr>
                <p:cNvSpPr/>
                <p:nvPr/>
              </p:nvSpPr>
              <p:spPr>
                <a:xfrm>
                  <a:off x="71440" y="1473480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Inizio trasmissione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6DEEB14-FDD5-144C-95B5-4A85215161A6}"/>
                    </a:ext>
                  </a:extLst>
                </p:cNvPr>
                <p:cNvSpPr/>
                <p:nvPr/>
              </p:nvSpPr>
              <p:spPr>
                <a:xfrm>
                  <a:off x="3529015" y="1488260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Aspetto un tempo random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CD0390BC-AF9A-014E-8166-508F1A2C04B7}"/>
                    </a:ext>
                  </a:extLst>
                </p:cNvPr>
                <p:cNvCxnSpPr/>
                <p:nvPr/>
              </p:nvCxnSpPr>
              <p:spPr>
                <a:xfrm>
                  <a:off x="1549178" y="1208720"/>
                  <a:ext cx="0" cy="264759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20B06700-CBDA-F74F-8DC7-2E240142626F}"/>
                    </a:ext>
                  </a:extLst>
                </p:cNvPr>
                <p:cNvCxnSpPr/>
                <p:nvPr/>
              </p:nvCxnSpPr>
              <p:spPr>
                <a:xfrm>
                  <a:off x="5006753" y="1212114"/>
                  <a:ext cx="1" cy="276146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257F12-5948-BD46-80E2-4E8D78C2DECA}"/>
                  </a:ext>
                </a:extLst>
              </p:cNvPr>
              <p:cNvSpPr/>
              <p:nvPr/>
            </p:nvSpPr>
            <p:spPr>
              <a:xfrm>
                <a:off x="3529014" y="4803244"/>
                <a:ext cx="2955476" cy="330171"/>
              </a:xfrm>
              <a:prstGeom prst="rect">
                <a:avLst/>
              </a:prstGeom>
              <a:grp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it-IT" sz="10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Aspetto un tempo random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1FED465-B58D-1D4C-81FA-64D516C8186C}"/>
                  </a:ext>
                </a:extLst>
              </p:cNvPr>
              <p:cNvCxnSpPr/>
              <p:nvPr/>
            </p:nvCxnSpPr>
            <p:spPr>
              <a:xfrm>
                <a:off x="5006753" y="4527097"/>
                <a:ext cx="0" cy="276146"/>
              </a:xfrm>
              <a:prstGeom prst="straightConnector1">
                <a:avLst/>
              </a:prstGeom>
              <a:grp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0" name="Elbow Connector 9">
                <a:extLst>
                  <a:ext uri="{FF2B5EF4-FFF2-40B4-BE49-F238E27FC236}">
                    <a16:creationId xmlns:a16="http://schemas.microsoft.com/office/drawing/2014/main" id="{12E1CCB4-6E9C-D84E-8DD9-877F3DDB6D25}"/>
                  </a:ext>
                </a:extLst>
              </p:cNvPr>
              <p:cNvCxnSpPr/>
              <p:nvPr/>
            </p:nvCxnSpPr>
            <p:spPr>
              <a:xfrm rot="10800000">
                <a:off x="4755702" y="165086"/>
                <a:ext cx="1728789" cy="1488260"/>
              </a:xfrm>
              <a:prstGeom prst="bentConnector3">
                <a:avLst>
                  <a:gd name="adj1" fmla="val -52527"/>
                </a:avLst>
              </a:prstGeom>
              <a:grp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1" name="Elbow Connector 10">
                <a:extLst>
                  <a:ext uri="{FF2B5EF4-FFF2-40B4-BE49-F238E27FC236}">
                    <a16:creationId xmlns:a16="http://schemas.microsoft.com/office/drawing/2014/main" id="{D0375D79-5E39-0244-BC90-829A9989AFB4}"/>
                  </a:ext>
                </a:extLst>
              </p:cNvPr>
              <p:cNvCxnSpPr/>
              <p:nvPr/>
            </p:nvCxnSpPr>
            <p:spPr>
              <a:xfrm rot="10800000">
                <a:off x="4800601" y="130804"/>
                <a:ext cx="1683888" cy="4837525"/>
              </a:xfrm>
              <a:prstGeom prst="bentConnector4">
                <a:avLst>
                  <a:gd name="adj1" fmla="val -58337"/>
                  <a:gd name="adj2" fmla="val 100031"/>
                </a:avLst>
              </a:prstGeom>
              <a:grp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38052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BBD1-D9D1-C14A-BB7A-2C44030E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5E81-6198-BE41-B55B-1D5F047D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0AAD95-DE04-5840-A3BC-F327BA3D961F}"/>
              </a:ext>
            </a:extLst>
          </p:cNvPr>
          <p:cNvGrpSpPr/>
          <p:nvPr/>
        </p:nvGrpSpPr>
        <p:grpSpPr>
          <a:xfrm>
            <a:off x="4296648" y="1844824"/>
            <a:ext cx="3598703" cy="4167152"/>
            <a:chOff x="4051553" y="2281083"/>
            <a:chExt cx="2588895" cy="29978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83A29E5-B8BE-824D-AE02-5D8B89040943}"/>
                </a:ext>
              </a:extLst>
            </p:cNvPr>
            <p:cNvGrpSpPr/>
            <p:nvPr/>
          </p:nvGrpSpPr>
          <p:grpSpPr>
            <a:xfrm>
              <a:off x="4051553" y="2281083"/>
              <a:ext cx="2588895" cy="2997835"/>
              <a:chOff x="0" y="0"/>
              <a:chExt cx="2588895" cy="29978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34A2B9-C8F3-4048-850D-871DFE52910C}"/>
                  </a:ext>
                </a:extLst>
              </p:cNvPr>
              <p:cNvSpPr/>
              <p:nvPr/>
            </p:nvSpPr>
            <p:spPr>
              <a:xfrm>
                <a:off x="0" y="0"/>
                <a:ext cx="2588875" cy="299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/>
                <a:r>
                  <a:rPr lang="it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7" name="Shape 36" descr="page3image43758800">
                <a:extLst>
                  <a:ext uri="{FF2B5EF4-FFF2-40B4-BE49-F238E27FC236}">
                    <a16:creationId xmlns:a16="http://schemas.microsoft.com/office/drawing/2014/main" id="{19778C52-310F-F24A-9CBE-C39580800C4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2588895" cy="2804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B4CD555-2DA6-304D-B556-AED064ED2011}"/>
                  </a:ext>
                </a:extLst>
              </p:cNvPr>
              <p:cNvSpPr/>
              <p:nvPr/>
            </p:nvSpPr>
            <p:spPr>
              <a:xfrm>
                <a:off x="0" y="2866390"/>
                <a:ext cx="2588895" cy="1314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it-IT" sz="9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Figura  Collision Detection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1C3505-C4AB-1F4E-9A67-FBFF086E1BD5}"/>
                  </a:ext>
                </a:extLst>
              </p14:cNvPr>
              <p14:cNvContentPartPr/>
              <p14:nvPr/>
            </p14:nvContentPartPr>
            <p14:xfrm>
              <a:off x="7351200" y="1038600"/>
              <a:ext cx="4142520" cy="3810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1C3505-C4AB-1F4E-9A67-FBFF086E1B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1840" y="1029240"/>
                <a:ext cx="4161240" cy="38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598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BBD1-D9D1-C14A-BB7A-2C44030E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Dimensione massima dominio di collisione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5E81-6198-BE41-B55B-1D5F047D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Per calcolare la dimensione massima del dominio di collisione dobbiamo prendere il </a:t>
            </a:r>
            <a:r>
              <a:rPr lang="it-IT" sz="3000" b="1" dirty="0">
                <a:solidFill>
                  <a:schemeClr val="tx1"/>
                </a:solidFill>
              </a:rPr>
              <a:t>caso peggiore</a:t>
            </a:r>
            <a:r>
              <a:rPr lang="it-IT" sz="3000" dirty="0">
                <a:solidFill>
                  <a:schemeClr val="tx1"/>
                </a:solidFill>
              </a:rPr>
              <a:t>, cioè quando viene </a:t>
            </a:r>
            <a:r>
              <a:rPr lang="it-IT" sz="3000" b="1" dirty="0">
                <a:solidFill>
                  <a:schemeClr val="tx1"/>
                </a:solidFill>
              </a:rPr>
              <a:t>trasmesso un pacchetto di dimensione minima (64 bit), con host posizionati a distanza massima, il secondo host inizia la trasmissione appena prima l’arrivo del segnale</a:t>
            </a:r>
            <a:endParaRPr lang="en-IT" sz="3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476DB8-73C5-C64A-80E7-A8001940A3E5}"/>
                  </a:ext>
                </a:extLst>
              </p14:cNvPr>
              <p14:cNvContentPartPr/>
              <p14:nvPr/>
            </p14:nvContentPartPr>
            <p14:xfrm>
              <a:off x="11097000" y="26182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476DB8-73C5-C64A-80E7-A8001940A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7640" y="2608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9285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576A-F25A-2744-8261-F8E6454D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sz="4000" dirty="0">
                <a:solidFill>
                  <a:schemeClr val="tx1"/>
                </a:solidFill>
              </a:rPr>
              <a:t>Dimensione massima dominio di collisione</a:t>
            </a:r>
            <a:endParaRPr lang="en-IT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97B2F-6569-0940-8E39-6E259A379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2"/>
              <a:lstStyle/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Dato:</a:t>
                </a:r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Distanza massima: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Velocità di propagazione del segnale: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𝑠𝑒𝑔𝑛𝑎𝑙𝑒</m:t>
                        </m:r>
                      </m:sub>
                    </m:sSub>
                  </m:oMath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Dimensione minima della trama in byte: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𝑠𝑖𝑧𝑒</m:t>
                        </m:r>
                      </m:sub>
                    </m:sSub>
                  </m:oMath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Velocità trasmissione: </a:t>
                </a:r>
                <a:r>
                  <a:rPr lang="it-IT" sz="1400" i="1" dirty="0">
                    <a:solidFill>
                      <a:schemeClr val="tx1"/>
                    </a:solidFill>
                  </a:rPr>
                  <a:t>B</a:t>
                </a:r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Tempo di propagazione: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𝑠𝑒𝑔𝑛𝑎𝑙𝑒</m:t>
                        </m:r>
                      </m:sub>
                    </m:sSub>
                  </m:oMath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i="1" dirty="0">
                    <a:solidFill>
                      <a:schemeClr val="tx1"/>
                    </a:solidFill>
                  </a:rPr>
                  <a:t> </a:t>
                </a:r>
                <a:r>
                  <a:rPr lang="it-IT" sz="1400" dirty="0">
                    <a:solidFill>
                      <a:schemeClr val="tx1"/>
                    </a:solidFill>
                  </a:rPr>
                  <a:t> </a:t>
                </a:r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𝒅𝒖𝒓𝒂𝒕𝒂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𝒎𝒊𝒏𝒊𝒎𝒂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𝒕𝒓𝒂𝒔𝒎𝒊𝒔𝒔𝒊𝒐𝒏𝒆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𝒓𝒐𝒖𝒏𝒅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𝒕𝒓𝒊𝒑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𝒕𝒊𝒎𝒆</m:t>
                      </m:r>
                    </m:oMath>
                  </m:oMathPara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Cioè:</a:t>
                </a:r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 </a:t>
                </a:r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sub>
                          </m:sSub>
                        </m:num>
                        <m:den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2∗</m:t>
                      </m:r>
                      <m:sSub>
                        <m:sSubPr>
                          <m:ctrlPr>
                            <a:rPr lang="en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 </a:t>
                </a:r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𝒔𝒊𝒛𝒆</m:t>
                              </m:r>
                            </m:sub>
                          </m:sSub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it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𝒔𝒆𝒈𝒏𝒂𝒍𝒆</m:t>
                              </m:r>
                              <m:r>
                                <a:rPr lang="it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lang="en-IT" sz="1400" b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 </a:t>
                </a:r>
                <a:r>
                  <a:rPr lang="en-US" sz="1400" dirty="0">
                    <a:solidFill>
                      <a:schemeClr val="tx1"/>
                    </a:solidFill>
                  </a:rPr>
                  <a:t>Es. B=10 Mbps,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=(64+7+1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𝑠𝑒𝑔𝑛𝑎𝑙𝑒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=200.000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𝐾𝑚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sz="1400" dirty="0">
                    <a:solidFill>
                      <a:schemeClr val="tx1"/>
                    </a:solidFill>
                  </a:rPr>
                  <a:t> </a:t>
                </a:r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=5.72 </m:t>
                      </m:r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𝐾𝑚</m:t>
                      </m:r>
                    </m:oMath>
                  </m:oMathPara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endParaRPr lang="en-IT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97B2F-6569-0940-8E39-6E259A379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96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94EC9B-0BAB-0D4E-A443-4EDEEB433375}"/>
                  </a:ext>
                </a:extLst>
              </p14:cNvPr>
              <p14:cNvContentPartPr/>
              <p14:nvPr/>
            </p14:nvContentPartPr>
            <p14:xfrm>
              <a:off x="1103400" y="2176920"/>
              <a:ext cx="6084360" cy="460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94EC9B-0BAB-0D4E-A443-4EDEEB4333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4040" y="2167560"/>
                <a:ext cx="6103080" cy="46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998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CD0F-FD99-1046-8CBC-0AB86630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1185-2F2F-2541-B4C0-1D204CD1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61258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F1996D01-9218-CD43-BEB9-D6749AE3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Il livello data link</a:t>
            </a:r>
          </a:p>
        </p:txBody>
      </p:sp>
      <p:pic>
        <p:nvPicPr>
          <p:cNvPr id="72706" name="Immagine 1">
            <a:extLst>
              <a:ext uri="{FF2B5EF4-FFF2-40B4-BE49-F238E27FC236}">
                <a16:creationId xmlns:a16="http://schemas.microsoft.com/office/drawing/2014/main" id="{A1B2CC10-8566-B049-8D2D-4CBB7358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685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9CD3-8A4B-BD48-A190-38A9DFFF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400" dirty="0">
                <a:solidFill>
                  <a:schemeClr val="tx1"/>
                </a:solidFill>
              </a:rPr>
              <a:t>DataLink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D6CD-82D9-5645-9881-C87D73D5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Le principali caratteristiche del livello 2 sono: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un’interfaccia verso i livelli superiori per inviare frame su un singolo link logico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filtro messaggi non indirizzati </a:t>
            </a:r>
            <a:r>
              <a:rPr lang="it-IT" sz="3000" dirty="0" err="1">
                <a:solidFill>
                  <a:schemeClr val="tx1"/>
                </a:solidFill>
              </a:rPr>
              <a:t>all’host</a:t>
            </a:r>
            <a:r>
              <a:rPr lang="it-IT" sz="3000" dirty="0">
                <a:solidFill>
                  <a:schemeClr val="tx1"/>
                </a:solidFill>
              </a:rPr>
              <a:t> ricevente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controllo errori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L3 </a:t>
            </a:r>
            <a:r>
              <a:rPr lang="it-IT" sz="3000" dirty="0" err="1">
                <a:solidFill>
                  <a:schemeClr val="tx1"/>
                </a:solidFill>
              </a:rPr>
              <a:t>protocol</a:t>
            </a:r>
            <a:r>
              <a:rPr lang="it-IT" sz="3000" dirty="0">
                <a:solidFill>
                  <a:schemeClr val="tx1"/>
                </a:solidFill>
              </a:rPr>
              <a:t> ID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L2 </a:t>
            </a:r>
            <a:r>
              <a:rPr lang="it-IT" sz="3000" dirty="0" err="1">
                <a:solidFill>
                  <a:schemeClr val="tx1"/>
                </a:solidFill>
              </a:rPr>
              <a:t>addressing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br>
              <a:rPr lang="it-IT" sz="3000" b="1" i="1" dirty="0">
                <a:solidFill>
                  <a:schemeClr val="tx1"/>
                </a:solidFill>
              </a:rPr>
            </a:br>
            <a:r>
              <a:rPr lang="it-IT" sz="3000" b="1" i="1" dirty="0">
                <a:solidFill>
                  <a:schemeClr val="tx1"/>
                </a:solidFill>
              </a:rPr>
              <a:t> </a:t>
            </a:r>
            <a:endParaRPr lang="en-IT" sz="3000" b="1" i="1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B7A24B-B266-8B43-95A7-FB460ECE8426}"/>
              </a:ext>
            </a:extLst>
          </p:cNvPr>
          <p:cNvGrpSpPr/>
          <p:nvPr/>
        </p:nvGrpSpPr>
        <p:grpSpPr>
          <a:xfrm>
            <a:off x="6008738" y="4797152"/>
            <a:ext cx="4350632" cy="1025520"/>
            <a:chOff x="3934395" y="3447260"/>
            <a:chExt cx="2823210" cy="6654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ABE040-1909-104F-A879-B327825C27E5}"/>
                </a:ext>
              </a:extLst>
            </p:cNvPr>
            <p:cNvGrpSpPr/>
            <p:nvPr/>
          </p:nvGrpSpPr>
          <p:grpSpPr>
            <a:xfrm>
              <a:off x="3934395" y="3447260"/>
              <a:ext cx="2823210" cy="665480"/>
              <a:chOff x="5196" y="0"/>
              <a:chExt cx="2824718" cy="6657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8C2C7D-2602-6B48-857F-67160B012140}"/>
                  </a:ext>
                </a:extLst>
              </p:cNvPr>
              <p:cNvSpPr/>
              <p:nvPr/>
            </p:nvSpPr>
            <p:spPr>
              <a:xfrm>
                <a:off x="5196" y="0"/>
                <a:ext cx="2824700" cy="66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/>
                <a:r>
                  <a:rPr lang="it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39DBFA0-DE56-DA45-8631-4A245E547918}"/>
                  </a:ext>
                </a:extLst>
              </p:cNvPr>
              <p:cNvGrpSpPr/>
              <p:nvPr/>
            </p:nvGrpSpPr>
            <p:grpSpPr>
              <a:xfrm>
                <a:off x="527605" y="0"/>
                <a:ext cx="2302309" cy="665733"/>
                <a:chOff x="0" y="0"/>
                <a:chExt cx="2302309" cy="665733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46AC02D-F4F4-184E-A843-3231909314AE}"/>
                    </a:ext>
                  </a:extLst>
                </p:cNvPr>
                <p:cNvGrpSpPr/>
                <p:nvPr/>
              </p:nvGrpSpPr>
              <p:grpSpPr>
                <a:xfrm>
                  <a:off x="147098" y="0"/>
                  <a:ext cx="1890943" cy="665733"/>
                  <a:chOff x="0" y="0"/>
                  <a:chExt cx="1890943" cy="665733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D19FFD49-B72A-6143-BB59-95255A443CF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845310" cy="272616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algn="l">
                      <a:spcAft>
                        <a:spcPts val="500"/>
                      </a:spcAft>
                    </a:pPr>
                    <a:r>
                      <a:rPr lang="it-IT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802.2 </a:t>
                    </a:r>
                    <a:r>
                      <a:rPr lang="it-IT" sz="1050" dirty="0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Logical</a:t>
                    </a:r>
                    <a:r>
                      <a:rPr lang="it-IT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 Link Control </a:t>
                    </a:r>
                    <a:endParaRPr lang="en-IT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just"/>
                    <a:r>
                      <a: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IT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5B99A0F5-5D8D-D341-9D38-B398688760A8}"/>
                      </a:ext>
                    </a:extLst>
                  </p:cNvPr>
                  <p:cNvSpPr/>
                  <p:nvPr/>
                </p:nvSpPr>
                <p:spPr>
                  <a:xfrm>
                    <a:off x="0" y="275208"/>
                    <a:ext cx="625475" cy="39052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algn="l">
                      <a:spcBef>
                        <a:spcPts val="500"/>
                      </a:spcBef>
                      <a:spcAft>
                        <a:spcPts val="500"/>
                      </a:spcAft>
                    </a:pPr>
                    <a:r>
                      <a:rPr lang="it-IT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802.3 Ethernet </a:t>
                    </a:r>
                    <a:endParaRPr lang="en-IT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just"/>
                    <a:r>
                      <a: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IT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94B11CF-2430-3F49-B5BE-49550E6DDCB4}"/>
                      </a:ext>
                    </a:extLst>
                  </p:cNvPr>
                  <p:cNvSpPr/>
                  <p:nvPr/>
                </p:nvSpPr>
                <p:spPr>
                  <a:xfrm>
                    <a:off x="719091" y="275208"/>
                    <a:ext cx="625475" cy="39052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algn="l">
                      <a:spcBef>
                        <a:spcPts val="500"/>
                      </a:spcBef>
                      <a:spcAft>
                        <a:spcPts val="500"/>
                      </a:spcAft>
                    </a:pPr>
                    <a:r>
                      <a:rPr lang="it-IT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802.11 Wireless </a:t>
                    </a:r>
                    <a:endParaRPr lang="en-IT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just"/>
                    <a:r>
                      <a: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IT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251BDF55-E27B-DB4B-9D6C-002DE6AEC8CE}"/>
                      </a:ext>
                    </a:extLst>
                  </p:cNvPr>
                  <p:cNvSpPr/>
                  <p:nvPr/>
                </p:nvSpPr>
                <p:spPr>
                  <a:xfrm>
                    <a:off x="1429304" y="284086"/>
                    <a:ext cx="461639" cy="3727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algn="just"/>
                    <a:r>
                      <a: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….</a:t>
                    </a:r>
                    <a:endParaRPr lang="en-IT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8E25A55-A470-8247-9EA2-807F468EE765}"/>
                    </a:ext>
                  </a:extLst>
                </p:cNvPr>
                <p:cNvCxnSpPr/>
                <p:nvPr/>
              </p:nvCxnSpPr>
              <p:spPr>
                <a:xfrm flipH="1">
                  <a:off x="0" y="3823"/>
                  <a:ext cx="2300968" cy="134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5D5FA84-527A-B347-B987-E93D78CC9EE3}"/>
                    </a:ext>
                  </a:extLst>
                </p:cNvPr>
                <p:cNvCxnSpPr/>
                <p:nvPr/>
              </p:nvCxnSpPr>
              <p:spPr>
                <a:xfrm flipH="1">
                  <a:off x="0" y="350052"/>
                  <a:ext cx="2302309" cy="134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765CEFD-453F-0D47-95E1-25C48E14B543}"/>
                  </a:ext>
                </a:extLst>
              </p:cNvPr>
              <p:cNvCxnSpPr/>
              <p:nvPr/>
            </p:nvCxnSpPr>
            <p:spPr>
              <a:xfrm>
                <a:off x="363984" y="281619"/>
                <a:ext cx="307064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F8A5DC-94AD-CC49-8202-BBDFFE05F846}"/>
                  </a:ext>
                </a:extLst>
              </p:cNvPr>
              <p:cNvSpPr/>
              <p:nvPr/>
            </p:nvSpPr>
            <p:spPr>
              <a:xfrm>
                <a:off x="5196" y="93106"/>
                <a:ext cx="561546" cy="343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just"/>
                <a:r>
                  <a:rPr lang="it-IT" sz="1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MAC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232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17BEFF91-C79A-9446-B97F-91EC3DC6DAB5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RETI DI COMPUTER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ABD4C54-C3FB-9941-ABA6-7C4DC2FFF79C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Le </a:t>
            </a:r>
            <a:r>
              <a:rPr lang="it-IT" altLang="it-IT" sz="3000" b="1">
                <a:solidFill>
                  <a:srgbClr val="333333"/>
                </a:solidFill>
              </a:rPr>
              <a:t>unità di elaborazione </a:t>
            </a:r>
            <a:r>
              <a:rPr lang="it-IT" altLang="it-IT" sz="3000">
                <a:solidFill>
                  <a:srgbClr val="333333"/>
                </a:solidFill>
              </a:rPr>
              <a:t>vengono chiamate </a:t>
            </a:r>
            <a:r>
              <a:rPr lang="it-IT" altLang="it-IT" sz="3000" b="1">
                <a:solidFill>
                  <a:srgbClr val="333333"/>
                </a:solidFill>
              </a:rPr>
              <a:t>nodi</a:t>
            </a:r>
            <a:r>
              <a:rPr lang="it-IT" altLang="it-IT" sz="3000">
                <a:solidFill>
                  <a:srgbClr val="333333"/>
                </a:solidFill>
              </a:rPr>
              <a:t> o </a:t>
            </a:r>
            <a:r>
              <a:rPr lang="it-IT" altLang="it-IT" sz="3000" b="1">
                <a:solidFill>
                  <a:srgbClr val="333333"/>
                </a:solidFill>
              </a:rPr>
              <a:t>host</a:t>
            </a:r>
            <a:r>
              <a:rPr lang="it-IT" altLang="it-IT" sz="300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E57C86E-8C14-884A-9DBB-578858CA6E05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43012" name="Immagine 1">
            <a:extLst>
              <a:ext uri="{FF2B5EF4-FFF2-40B4-BE49-F238E27FC236}">
                <a16:creationId xmlns:a16="http://schemas.microsoft.com/office/drawing/2014/main" id="{D582C1A9-4B71-784C-BF64-A2E42F21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276475"/>
            <a:ext cx="8845550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7D36ABF4-C785-EF42-9FE6-9C593A39B12C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IL LIVELLO DATA LINK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D4A10F5-BFBE-8545-98AA-91A843AEE54D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altLang="it-IT" sz="3000" dirty="0">
                <a:solidFill>
                  <a:srgbClr val="333333"/>
                </a:solidFill>
              </a:rPr>
              <a:t>Il livello data link è suddiviso in due sottolivelli: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LLC (</a:t>
            </a:r>
            <a:r>
              <a:rPr lang="it-IT" altLang="it-IT" sz="3000" b="1" dirty="0" err="1">
                <a:solidFill>
                  <a:srgbClr val="333333"/>
                </a:solidFill>
              </a:rPr>
              <a:t>Logical</a:t>
            </a:r>
            <a:r>
              <a:rPr lang="it-IT" altLang="it-IT" sz="3000" b="1" dirty="0">
                <a:solidFill>
                  <a:srgbClr val="333333"/>
                </a:solidFill>
              </a:rPr>
              <a:t> Link Control),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MAC (Media Access Control).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5AFEE46-4245-BF43-ADB2-A4B11CAF3000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34E3-13D6-6D4C-9A4F-A2D3C37D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LLC</a:t>
            </a:r>
            <a:endParaRPr lang="en-IT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3A56-8F4D-F447-A9A1-9E631F22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/>
            <a:r>
              <a:rPr lang="it-IT" sz="3000" dirty="0">
                <a:solidFill>
                  <a:schemeClr val="tx1"/>
                </a:solidFill>
              </a:rPr>
              <a:t>Il sottolivello </a:t>
            </a:r>
            <a:r>
              <a:rPr lang="it-IT" sz="3000" b="1" dirty="0">
                <a:solidFill>
                  <a:schemeClr val="tx1"/>
                </a:solidFill>
              </a:rPr>
              <a:t>LLC</a:t>
            </a:r>
            <a:r>
              <a:rPr lang="it-IT" sz="3000" dirty="0">
                <a:solidFill>
                  <a:schemeClr val="tx1"/>
                </a:solidFill>
              </a:rPr>
              <a:t> ha come scopo primario il </a:t>
            </a:r>
            <a:r>
              <a:rPr lang="it-IT" sz="3000" b="1" dirty="0" err="1">
                <a:solidFill>
                  <a:schemeClr val="tx1"/>
                </a:solidFill>
              </a:rPr>
              <a:t>demultiplexing</a:t>
            </a:r>
            <a:r>
              <a:rPr lang="it-IT" sz="3000" b="1" dirty="0">
                <a:solidFill>
                  <a:schemeClr val="tx1"/>
                </a:solidFill>
              </a:rPr>
              <a:t> dei messaggi verso i vari protocolli di livello superiore</a:t>
            </a:r>
            <a:r>
              <a:rPr lang="it-IT" sz="3000" dirty="0">
                <a:solidFill>
                  <a:schemeClr val="tx1"/>
                </a:solidFill>
              </a:rPr>
              <a:t>. Definito solo nello standard </a:t>
            </a:r>
            <a:r>
              <a:rPr lang="it-IT" sz="3000" b="1" dirty="0">
                <a:solidFill>
                  <a:schemeClr val="tx1"/>
                </a:solidFill>
              </a:rPr>
              <a:t>IEEE 802.3.</a:t>
            </a:r>
            <a:endParaRPr lang="it-IT" sz="3000" dirty="0">
              <a:solidFill>
                <a:schemeClr val="tx1"/>
              </a:solidFill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</a:rPr>
              <a:t>DSAP (</a:t>
            </a:r>
            <a:r>
              <a:rPr lang="it-IT" sz="2400" b="1" dirty="0" err="1">
                <a:solidFill>
                  <a:schemeClr val="tx1"/>
                </a:solidFill>
              </a:rPr>
              <a:t>Destination</a:t>
            </a:r>
            <a:r>
              <a:rPr lang="it-IT" sz="2400" b="1" dirty="0">
                <a:solidFill>
                  <a:schemeClr val="tx1"/>
                </a:solidFill>
              </a:rPr>
              <a:t> Service Access </a:t>
            </a:r>
            <a:r>
              <a:rPr lang="it-IT" sz="2400" b="1" dirty="0" err="1">
                <a:solidFill>
                  <a:schemeClr val="tx1"/>
                </a:solidFill>
              </a:rPr>
              <a:t>Protocol</a:t>
            </a:r>
            <a:r>
              <a:rPr lang="it-IT" sz="2400" b="1" dirty="0">
                <a:solidFill>
                  <a:schemeClr val="tx1"/>
                </a:solidFill>
              </a:rPr>
              <a:t>)</a:t>
            </a:r>
            <a:r>
              <a:rPr lang="it-IT" sz="2400" dirty="0">
                <a:solidFill>
                  <a:schemeClr val="tx1"/>
                </a:solidFill>
              </a:rPr>
              <a:t>: il bit meno significativo indica se il pacchetto è indirizzato a un singolo o a un gruppo locale SAP. I restanti 7 bit parte identificano il servizio.</a:t>
            </a:r>
            <a:endParaRPr lang="en-IT" sz="2400" dirty="0">
              <a:solidFill>
                <a:schemeClr val="tx1"/>
              </a:solidFill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</a:rPr>
              <a:t>SSAP (Source SAP)</a:t>
            </a:r>
            <a:r>
              <a:rPr lang="it-IT" sz="2400" dirty="0">
                <a:solidFill>
                  <a:schemeClr val="tx1"/>
                </a:solidFill>
              </a:rPr>
              <a:t>: il bit meno significativo indica se il pacchetto è un comando o una risposta. I restanti 7 bit parte identificano il servizio.</a:t>
            </a:r>
            <a:endParaRPr lang="en-IT" sz="2400" dirty="0">
              <a:solidFill>
                <a:schemeClr val="tx1"/>
              </a:solidFill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</a:rPr>
              <a:t>CTRL</a:t>
            </a:r>
            <a:r>
              <a:rPr lang="it-IT" sz="2400" dirty="0">
                <a:solidFill>
                  <a:schemeClr val="tx1"/>
                </a:solidFill>
              </a:rPr>
              <a:t>: deriva da HDLC e si suddivide in tre tipologie di dato</a:t>
            </a:r>
            <a:endParaRPr lang="en-IT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82EA0A-93C9-374E-92FA-ED231A1558A6}"/>
                  </a:ext>
                </a:extLst>
              </p14:cNvPr>
              <p14:cNvContentPartPr/>
              <p14:nvPr/>
            </p14:nvContentPartPr>
            <p14:xfrm>
              <a:off x="4007880" y="2869560"/>
              <a:ext cx="7809120" cy="158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82EA0A-93C9-374E-92FA-ED231A1558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8520" y="2860200"/>
                <a:ext cx="7827840" cy="16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068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1639-BED3-9E44-A524-FF64C1CD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400" dirty="0">
                <a:solidFill>
                  <a:schemeClr val="tx1"/>
                </a:solidFill>
              </a:rPr>
              <a:t>Formato Trama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FE6D-B8E5-844F-806E-D56BA9A3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A livello 2 sono stati definiti </a:t>
            </a:r>
            <a:r>
              <a:rPr lang="it-IT" sz="3000" b="1" dirty="0">
                <a:solidFill>
                  <a:schemeClr val="tx1"/>
                </a:solidFill>
              </a:rPr>
              <a:t>due diversi standard per il formato della trama: IEEE 802.3 e Ethernet DIX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  <p:pic>
        <p:nvPicPr>
          <p:cNvPr id="4" name="image3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2C66DE-B06D-A444-AB05-7040A9B249B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70205" y="2924944"/>
            <a:ext cx="6451590" cy="2749753"/>
          </a:xfrm>
          <a:prstGeom prst="rect">
            <a:avLst/>
          </a:prstGeom>
          <a:ln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200402-D49C-D348-A5B9-801CC3A91BD8}"/>
                  </a:ext>
                </a:extLst>
              </p14:cNvPr>
              <p14:cNvContentPartPr/>
              <p14:nvPr/>
            </p14:nvContentPartPr>
            <p14:xfrm>
              <a:off x="472320" y="3070440"/>
              <a:ext cx="9454320" cy="2733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200402-D49C-D348-A5B9-801CC3A91B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960" y="3061080"/>
                <a:ext cx="9473040" cy="27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04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1639-BED3-9E44-A524-FF64C1CD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400" dirty="0">
                <a:solidFill>
                  <a:schemeClr val="tx1"/>
                </a:solidFill>
              </a:rPr>
              <a:t>Formato Trama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FE6D-B8E5-844F-806E-D56BA9A3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A livello 2 sono stati definiti </a:t>
            </a:r>
            <a:r>
              <a:rPr lang="it-IT" sz="3000" b="1" dirty="0">
                <a:solidFill>
                  <a:schemeClr val="tx1"/>
                </a:solidFill>
              </a:rPr>
              <a:t>due diversi standard per il formato della trama: IEEE 802.3 e Ethernet DIX </a:t>
            </a:r>
            <a:r>
              <a:rPr lang="it-IT" sz="3000" dirty="0">
                <a:solidFill>
                  <a:schemeClr val="tx1"/>
                </a:solidFill>
              </a:rPr>
              <a:t>(DEC, Intel e Xerox)</a:t>
            </a:r>
            <a:r>
              <a:rPr lang="it-IT" sz="3000" b="1" dirty="0">
                <a:solidFill>
                  <a:schemeClr val="tx1"/>
                </a:solidFill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Lunghezza minima 64 bit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Lunghezza massima 1500 bit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93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B221-27BB-C542-94AF-3C4053DE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400" dirty="0">
                <a:solidFill>
                  <a:schemeClr val="tx1"/>
                </a:solidFill>
              </a:rPr>
              <a:t>Formato Trama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E9E7-DBA1-F147-93D7-E506C19B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Il formato della trama Ethernet si compone di: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Preambolo utilizzato per sincronizzare i clock di TX e RX.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b="1" dirty="0">
                <a:solidFill>
                  <a:schemeClr val="tx1"/>
                </a:solidFill>
              </a:rPr>
              <a:t>SFD: start frame </a:t>
            </a:r>
            <a:r>
              <a:rPr lang="it-IT" sz="3000" b="1" dirty="0" err="1">
                <a:solidFill>
                  <a:schemeClr val="tx1"/>
                </a:solidFill>
              </a:rPr>
              <a:t>delimiter</a:t>
            </a:r>
            <a:r>
              <a:rPr lang="it-IT" sz="3000" dirty="0">
                <a:solidFill>
                  <a:schemeClr val="tx1"/>
                </a:solidFill>
              </a:rPr>
              <a:t>, la sequenza che definisce l’inizio del frame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MAC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: degli host destinazione e sorgente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Lunghezza dati presenti in </a:t>
            </a:r>
            <a:r>
              <a:rPr lang="it-IT" sz="3000" dirty="0" err="1">
                <a:solidFill>
                  <a:schemeClr val="tx1"/>
                </a:solidFill>
              </a:rPr>
              <a:t>Upper</a:t>
            </a:r>
            <a:r>
              <a:rPr lang="it-IT" sz="3000" dirty="0">
                <a:solidFill>
                  <a:schemeClr val="tx1"/>
                </a:solidFill>
              </a:rPr>
              <a:t> </a:t>
            </a:r>
            <a:r>
              <a:rPr lang="it-IT" sz="3000" dirty="0" err="1">
                <a:solidFill>
                  <a:schemeClr val="tx1"/>
                </a:solidFill>
              </a:rPr>
              <a:t>Layers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b="1" dirty="0">
                <a:solidFill>
                  <a:schemeClr val="tx1"/>
                </a:solidFill>
              </a:rPr>
              <a:t>FCS: frame </a:t>
            </a:r>
            <a:r>
              <a:rPr lang="it-IT" sz="3000" b="1" dirty="0" err="1">
                <a:solidFill>
                  <a:schemeClr val="tx1"/>
                </a:solidFill>
              </a:rPr>
              <a:t>check</a:t>
            </a:r>
            <a:r>
              <a:rPr lang="it-IT" sz="3000" b="1" dirty="0">
                <a:solidFill>
                  <a:schemeClr val="tx1"/>
                </a:solidFill>
              </a:rPr>
              <a:t> </a:t>
            </a:r>
            <a:r>
              <a:rPr lang="it-IT" sz="3000" b="1" dirty="0" err="1">
                <a:solidFill>
                  <a:schemeClr val="tx1"/>
                </a:solidFill>
              </a:rPr>
              <a:t>sequence</a:t>
            </a:r>
            <a:r>
              <a:rPr lang="it-IT" sz="3000" dirty="0">
                <a:solidFill>
                  <a:schemeClr val="tx1"/>
                </a:solidFill>
              </a:rPr>
              <a:t>, </a:t>
            </a:r>
            <a:r>
              <a:rPr lang="it-IT" sz="3000" b="1" dirty="0">
                <a:solidFill>
                  <a:schemeClr val="tx1"/>
                </a:solidFill>
              </a:rPr>
              <a:t>CRC calcolato sul frame</a:t>
            </a:r>
            <a:r>
              <a:rPr lang="it-IT" sz="3000" dirty="0">
                <a:solidFill>
                  <a:schemeClr val="tx1"/>
                </a:solidFill>
              </a:rPr>
              <a:t> (da MAC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 a </a:t>
            </a:r>
            <a:r>
              <a:rPr lang="it-IT" sz="3000" dirty="0" err="1">
                <a:solidFill>
                  <a:schemeClr val="tx1"/>
                </a:solidFill>
              </a:rPr>
              <a:t>Upper</a:t>
            </a:r>
            <a:r>
              <a:rPr lang="it-IT" sz="3000" dirty="0">
                <a:solidFill>
                  <a:schemeClr val="tx1"/>
                </a:solidFill>
              </a:rPr>
              <a:t> </a:t>
            </a:r>
            <a:r>
              <a:rPr lang="it-IT" sz="3000" dirty="0" err="1">
                <a:solidFill>
                  <a:schemeClr val="tx1"/>
                </a:solidFill>
              </a:rPr>
              <a:t>Layers</a:t>
            </a:r>
            <a:r>
              <a:rPr lang="it-IT" sz="3000" dirty="0">
                <a:solidFill>
                  <a:schemeClr val="tx1"/>
                </a:solidFill>
              </a:rPr>
              <a:t> inclusi)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9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B221-27BB-C542-94AF-3C4053DE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400" dirty="0">
                <a:solidFill>
                  <a:schemeClr val="tx1"/>
                </a:solidFill>
              </a:rPr>
              <a:t>Formato Trama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E9E7-DBA1-F147-93D7-E506C19B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Le differenze principali sono: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Ethernet DIX la definizione della lunghezza del messaggio è delegata ai livelli superiori, per distinguere i dati da un eventuale </a:t>
            </a:r>
            <a:r>
              <a:rPr lang="it-IT" sz="3000" dirty="0" err="1">
                <a:solidFill>
                  <a:schemeClr val="tx1"/>
                </a:solidFill>
              </a:rPr>
              <a:t>padding</a:t>
            </a:r>
            <a:r>
              <a:rPr lang="it-IT" sz="3000" dirty="0">
                <a:solidFill>
                  <a:schemeClr val="tx1"/>
                </a:solidFill>
              </a:rPr>
              <a:t> (aggiunto per raggiungere la lunghezza minima della trama). Un campo della stessa lunghezza è usato per definire il protocollo di livello superiore usando valori superiori a 1500 per distinguere le due tipologie di trame.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IEEE 802.3 contiene </a:t>
            </a:r>
            <a:r>
              <a:rPr lang="it-IT" sz="3000" dirty="0" err="1">
                <a:solidFill>
                  <a:schemeClr val="tx1"/>
                </a:solidFill>
              </a:rPr>
              <a:t>header</a:t>
            </a:r>
            <a:r>
              <a:rPr lang="it-IT" sz="3000" dirty="0">
                <a:solidFill>
                  <a:schemeClr val="tx1"/>
                </a:solidFill>
              </a:rPr>
              <a:t> LLC e il </a:t>
            </a:r>
            <a:r>
              <a:rPr lang="it-IT" sz="3000" dirty="0" err="1">
                <a:solidFill>
                  <a:schemeClr val="tx1"/>
                </a:solidFill>
              </a:rPr>
              <a:t>padding</a:t>
            </a:r>
            <a:r>
              <a:rPr lang="it-IT" sz="3000" dirty="0">
                <a:solidFill>
                  <a:schemeClr val="tx1"/>
                </a:solidFill>
              </a:rPr>
              <a:t> a livello 2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29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56FAF939-E3EC-CC44-B369-84A41D9507DA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GESTIONE DEGLI ERRORI</a:t>
            </a: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E9429612-497C-8B40-94D1-BF557630C01F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 dirty="0">
                <a:solidFill>
                  <a:srgbClr val="333333"/>
                </a:solidFill>
              </a:rPr>
              <a:t>Le tecniche di controllo degli errori di trasmissione più utilizzate sono due: il </a:t>
            </a:r>
            <a:r>
              <a:rPr lang="it-IT" altLang="it-IT" sz="3000" b="1" dirty="0">
                <a:solidFill>
                  <a:srgbClr val="333333"/>
                </a:solidFill>
              </a:rPr>
              <a:t>controllo di parità </a:t>
            </a:r>
            <a:r>
              <a:rPr lang="it-IT" altLang="it-IT" sz="3000" dirty="0">
                <a:solidFill>
                  <a:srgbClr val="333333"/>
                </a:solidFill>
              </a:rPr>
              <a:t>e 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 dirty="0">
                <a:solidFill>
                  <a:srgbClr val="333333"/>
                </a:solidFill>
              </a:rPr>
              <a:t>la </a:t>
            </a:r>
            <a:r>
              <a:rPr lang="it-IT" altLang="it-IT" sz="3000" b="1" dirty="0">
                <a:solidFill>
                  <a:srgbClr val="333333"/>
                </a:solidFill>
              </a:rPr>
              <a:t>tecnica del codice a ridondanza ciclica </a:t>
            </a:r>
            <a:r>
              <a:rPr lang="it-IT" altLang="it-IT" sz="3000" dirty="0">
                <a:solidFill>
                  <a:srgbClr val="333333"/>
                </a:solidFill>
              </a:rPr>
              <a:t>o </a:t>
            </a:r>
            <a:br>
              <a:rPr lang="it-IT" altLang="it-IT" sz="3000" dirty="0">
                <a:solidFill>
                  <a:srgbClr val="333333"/>
                </a:solidFill>
              </a:rPr>
            </a:br>
            <a:r>
              <a:rPr lang="it-IT" altLang="it-IT" sz="3000" b="1" dirty="0">
                <a:solidFill>
                  <a:srgbClr val="333333"/>
                </a:solidFill>
              </a:rPr>
              <a:t>CRC</a:t>
            </a:r>
            <a:r>
              <a:rPr lang="it-IT" altLang="it-IT" sz="3000" dirty="0">
                <a:solidFill>
                  <a:srgbClr val="333333"/>
                </a:solidFill>
              </a:rPr>
              <a:t> (</a:t>
            </a:r>
            <a:r>
              <a:rPr lang="it-IT" altLang="it-IT" sz="3000" i="1" dirty="0" err="1">
                <a:solidFill>
                  <a:srgbClr val="333333"/>
                </a:solidFill>
              </a:rPr>
              <a:t>Ciclic</a:t>
            </a:r>
            <a:r>
              <a:rPr lang="it-IT" altLang="it-IT" sz="3000" i="1" dirty="0">
                <a:solidFill>
                  <a:srgbClr val="333333"/>
                </a:solidFill>
              </a:rPr>
              <a:t> </a:t>
            </a:r>
            <a:r>
              <a:rPr lang="it-IT" altLang="it-IT" sz="3000" i="1" dirty="0" err="1">
                <a:solidFill>
                  <a:srgbClr val="333333"/>
                </a:solidFill>
              </a:rPr>
              <a:t>Redundant</a:t>
            </a:r>
            <a:r>
              <a:rPr lang="it-IT" altLang="it-IT" sz="3000" i="1" dirty="0">
                <a:solidFill>
                  <a:srgbClr val="333333"/>
                </a:solidFill>
              </a:rPr>
              <a:t> Code</a:t>
            </a:r>
            <a:r>
              <a:rPr lang="it-IT" altLang="it-IT" sz="3000" dirty="0">
                <a:solidFill>
                  <a:srgbClr val="333333"/>
                </a:solidFill>
              </a:rPr>
              <a:t>).</a:t>
            </a:r>
            <a:endParaRPr lang="it-IT" altLang="it-IT" sz="3000" b="1" dirty="0">
              <a:solidFill>
                <a:srgbClr val="333333"/>
              </a:solidFill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635C152-F83B-0F4D-B2FF-8AE90EE08076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7E42D8-5308-4C49-97F7-4DC37595D0DA}"/>
                  </a:ext>
                </a:extLst>
              </p14:cNvPr>
              <p14:cNvContentPartPr/>
              <p14:nvPr/>
            </p14:nvContentPartPr>
            <p14:xfrm>
              <a:off x="994680" y="2434320"/>
              <a:ext cx="7525080" cy="249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7E42D8-5308-4C49-97F7-4DC37595D0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320" y="2424960"/>
                <a:ext cx="7543800" cy="251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4724-7863-B543-8A8F-F880D2A5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400" dirty="0">
                <a:solidFill>
                  <a:schemeClr val="tx1"/>
                </a:solidFill>
              </a:rPr>
              <a:t>MAC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B222-E8E5-A749-A4B5-E805AB40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/>
            <a:r>
              <a:rPr lang="it-IT" sz="3000" dirty="0">
                <a:solidFill>
                  <a:schemeClr val="tx1"/>
                </a:solidFill>
              </a:rPr>
              <a:t>Gli indirizzi sono di 6 byte (48 bit scritti a coppie di cifre esadecimali). Sono composti da due parti: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i primi tre byte identificano il costruttore (OUI Organization </a:t>
            </a:r>
            <a:r>
              <a:rPr lang="it-IT" sz="3000" dirty="0" err="1">
                <a:solidFill>
                  <a:schemeClr val="tx1"/>
                </a:solidFill>
              </a:rPr>
              <a:t>Unique</a:t>
            </a:r>
            <a:r>
              <a:rPr lang="it-IT" sz="3000" dirty="0">
                <a:solidFill>
                  <a:schemeClr val="tx1"/>
                </a:solidFill>
              </a:rPr>
              <a:t> </a:t>
            </a:r>
            <a:r>
              <a:rPr lang="it-IT" sz="3000" dirty="0" err="1">
                <a:solidFill>
                  <a:schemeClr val="tx1"/>
                </a:solidFill>
              </a:rPr>
              <a:t>Identifier</a:t>
            </a:r>
            <a:r>
              <a:rPr lang="it-IT" sz="3000" dirty="0">
                <a:solidFill>
                  <a:schemeClr val="tx1"/>
                </a:solidFill>
              </a:rPr>
              <a:t>),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i restanti tre sono un numero progressivo assegnato dal costruttore.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C38A29-83F8-B648-AE98-4432675F9350}"/>
                  </a:ext>
                </a:extLst>
              </p14:cNvPr>
              <p14:cNvContentPartPr/>
              <p14:nvPr/>
            </p14:nvContentPartPr>
            <p14:xfrm>
              <a:off x="8157240" y="3089160"/>
              <a:ext cx="760320" cy="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C38A29-83F8-B648-AE98-4432675F9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7880" y="3079800"/>
                <a:ext cx="77904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52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4724-7863-B543-8A8F-F880D2A5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400" dirty="0">
                <a:solidFill>
                  <a:schemeClr val="tx1"/>
                </a:solidFill>
              </a:rPr>
              <a:t>MAC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B222-E8E5-A749-A4B5-E805AB40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Abbiamo tre macro tipologie di indirizzi MAC: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Broadcast: FF-FF-FF-FF-FF-FF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Multicast: solo se l’indirizzo di destinazione coincide con un indirizzo configurato sulla scheda</a:t>
            </a:r>
            <a:endParaRPr lang="en-IT" sz="3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 err="1">
                <a:solidFill>
                  <a:schemeClr val="tx1"/>
                </a:solidFill>
              </a:rPr>
              <a:t>Unicast</a:t>
            </a:r>
            <a:r>
              <a:rPr lang="it-IT" sz="3000" dirty="0">
                <a:solidFill>
                  <a:schemeClr val="tx1"/>
                </a:solidFill>
              </a:rPr>
              <a:t>: solo se l’indirizzo di destinazione coincide con il MAC del costruttore o un indirizzo configurato sulla scheda</a:t>
            </a:r>
            <a:endParaRPr lang="en-IT" sz="3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3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D3D432-849E-6C43-99CE-7AB87E78E2DB}"/>
                  </a:ext>
                </a:extLst>
              </p14:cNvPr>
              <p14:cNvContentPartPr/>
              <p14:nvPr/>
            </p14:nvContentPartPr>
            <p14:xfrm>
              <a:off x="998640" y="2609280"/>
              <a:ext cx="5253120" cy="185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D3D432-849E-6C43-99CE-7AB87E78E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280" y="2599920"/>
                <a:ext cx="5271840" cy="18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8975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34E3-13D6-6D4C-9A4F-A2D3C37D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MAC </a:t>
            </a:r>
            <a:r>
              <a:rPr lang="it-IT" sz="3000" dirty="0" err="1">
                <a:solidFill>
                  <a:schemeClr val="tx1"/>
                </a:solidFill>
              </a:rPr>
              <a:t>filtering</a:t>
            </a:r>
            <a:endParaRPr lang="en-IT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3A56-8F4D-F447-A9A1-9E631F22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Quando la scheda di rete riceve un messaggio dove l’indirizzo MAC destinazione non coincide con nessuno degli indirizzi configurati (quello di broadcast è sempre configurato), il messaggio viene scartato e non viene propagato al livello successivo.</a:t>
            </a:r>
            <a:endParaRPr lang="en-IT" sz="3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Il filtro può essere disattivato </a:t>
            </a:r>
            <a:r>
              <a:rPr lang="it-IT" sz="3000" dirty="0" err="1">
                <a:solidFill>
                  <a:schemeClr val="tx1"/>
                </a:solidFill>
              </a:rPr>
              <a:t>run</a:t>
            </a:r>
            <a:r>
              <a:rPr lang="it-IT" sz="3000" dirty="0">
                <a:solidFill>
                  <a:schemeClr val="tx1"/>
                </a:solidFill>
              </a:rPr>
              <a:t>-time configurando la scheda in </a:t>
            </a:r>
            <a:r>
              <a:rPr lang="it-IT" sz="3000" i="1" dirty="0" err="1">
                <a:solidFill>
                  <a:schemeClr val="tx1"/>
                </a:solidFill>
              </a:rPr>
              <a:t>Promiscus</a:t>
            </a:r>
            <a:r>
              <a:rPr lang="it-IT" sz="3000" i="1" dirty="0">
                <a:solidFill>
                  <a:schemeClr val="tx1"/>
                </a:solidFill>
              </a:rPr>
              <a:t> Mode</a:t>
            </a:r>
            <a:r>
              <a:rPr lang="it-IT" sz="3000" dirty="0">
                <a:solidFill>
                  <a:schemeClr val="tx1"/>
                </a:solidFill>
              </a:rPr>
              <a:t>, in questa modalità tutti i pacchetti ricevuti sono inoltrati al OS (pressoché inutile nelle attuali LAN con cablaggio strutturato)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291C0D-4245-B140-82C0-8C5E9AFCB543}"/>
                  </a:ext>
                </a:extLst>
              </p14:cNvPr>
              <p14:cNvContentPartPr/>
              <p14:nvPr/>
            </p14:nvContentPartPr>
            <p14:xfrm>
              <a:off x="2885040" y="4530600"/>
              <a:ext cx="3054600" cy="12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291C0D-4245-B140-82C0-8C5E9AFCB5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5680" y="4521240"/>
                <a:ext cx="307332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840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DF7A2FE5-EFD7-C349-8598-08BEFCCC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0" y="4117975"/>
            <a:ext cx="4062413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I tipi di rete</a:t>
            </a:r>
          </a:p>
        </p:txBody>
      </p:sp>
      <p:pic>
        <p:nvPicPr>
          <p:cNvPr id="44034" name="Immagine 4" descr="computer-2.png">
            <a:extLst>
              <a:ext uri="{FF2B5EF4-FFF2-40B4-BE49-F238E27FC236}">
                <a16:creationId xmlns:a16="http://schemas.microsoft.com/office/drawing/2014/main" id="{E76BA9B3-2193-744B-8DD6-C424DB751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41550"/>
            <a:ext cx="1976438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45FDE780-F26B-A143-8909-FBA39EA9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 dirty="0">
                <a:latin typeface="Arial" panose="020B0604020202020204" pitchFamily="34" charset="0"/>
                <a:sym typeface="Arial" panose="020B0604020202020204" pitchFamily="34" charset="0"/>
              </a:rPr>
              <a:t>Apparati di rete L2</a:t>
            </a:r>
          </a:p>
        </p:txBody>
      </p:sp>
      <p:pic>
        <p:nvPicPr>
          <p:cNvPr id="74754" name="Immagine 1">
            <a:extLst>
              <a:ext uri="{FF2B5EF4-FFF2-40B4-BE49-F238E27FC236}">
                <a16:creationId xmlns:a16="http://schemas.microsoft.com/office/drawing/2014/main" id="{A3641717-C946-904D-9B80-9171792A6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685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543F-14A8-D843-B405-DCD7AB6B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000" i="1" dirty="0">
                <a:solidFill>
                  <a:schemeClr val="tx1"/>
                </a:solidFill>
              </a:rPr>
              <a:t>Bridge</a:t>
            </a:r>
            <a:endParaRPr lang="en-IT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DC87-D4E4-BB4F-9BAF-F12CC9E5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/>
            <a:r>
              <a:rPr lang="it-IT" sz="3000" dirty="0">
                <a:solidFill>
                  <a:schemeClr val="tx1"/>
                </a:solidFill>
              </a:rPr>
              <a:t>Il bridge è un apparato di rete costituito da </a:t>
            </a:r>
            <a:r>
              <a:rPr lang="it-IT" sz="3000" b="1" dirty="0">
                <a:solidFill>
                  <a:schemeClr val="tx1"/>
                </a:solidFill>
              </a:rPr>
              <a:t>due</a:t>
            </a:r>
            <a:r>
              <a:rPr lang="it-IT" sz="3000" dirty="0">
                <a:solidFill>
                  <a:schemeClr val="tx1"/>
                </a:solidFill>
              </a:rPr>
              <a:t> porte ed interconnette così due segmenti di LAN</a:t>
            </a:r>
          </a:p>
          <a:p>
            <a:pPr marL="114300" indent="-457200" algn="l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Suddivide la LAN in vari segmenti quindi anche:</a:t>
            </a:r>
          </a:p>
          <a:p>
            <a:pPr marL="1943100" lvl="1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condivisione delle risorse </a:t>
            </a:r>
          </a:p>
          <a:p>
            <a:pPr marL="1943100" lvl="1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dominio di collisione</a:t>
            </a:r>
            <a:r>
              <a:rPr lang="it-IT" sz="3000" dirty="0">
                <a:solidFill>
                  <a:schemeClr val="tx1"/>
                </a:solidFill>
              </a:rPr>
              <a:t> </a:t>
            </a:r>
          </a:p>
          <a:p>
            <a:pPr marL="114300" indent="-457200" algn="l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Maggior sicurezza </a:t>
            </a:r>
          </a:p>
          <a:p>
            <a:pPr marL="114300" indent="-457200" algn="l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Maggior banda</a:t>
            </a:r>
          </a:p>
        </p:txBody>
      </p:sp>
      <p:pic>
        <p:nvPicPr>
          <p:cNvPr id="4" name="image2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C37F33-A7CE-9F43-84F3-0AE37CA392C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55821" y="3501008"/>
            <a:ext cx="4117316" cy="2808312"/>
          </a:xfrm>
          <a:prstGeom prst="rect">
            <a:avLst/>
          </a:prstGeom>
          <a:ln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119882-4BAE-7348-9FE5-999A81E24670}"/>
                  </a:ext>
                </a:extLst>
              </p14:cNvPr>
              <p14:cNvContentPartPr/>
              <p14:nvPr/>
            </p14:nvContentPartPr>
            <p14:xfrm>
              <a:off x="7545240" y="4363920"/>
              <a:ext cx="1834560" cy="34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119882-4BAE-7348-9FE5-999A81E246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5880" y="4354560"/>
                <a:ext cx="185328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933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922D-FCB3-B148-8D81-B16DF583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Store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871E-9AC5-6C4C-9D3C-92E33218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 err="1">
                <a:solidFill>
                  <a:schemeClr val="tx1"/>
                </a:solidFill>
              </a:rPr>
              <a:t>Store</a:t>
            </a:r>
            <a:r>
              <a:rPr lang="it-IT" sz="3000" dirty="0">
                <a:solidFill>
                  <a:schemeClr val="tx1"/>
                </a:solidFill>
              </a:rPr>
              <a:t> and </a:t>
            </a:r>
            <a:r>
              <a:rPr lang="it-IT" sz="3000" dirty="0" err="1">
                <a:solidFill>
                  <a:schemeClr val="tx1"/>
                </a:solidFill>
              </a:rPr>
              <a:t>Forward</a:t>
            </a:r>
            <a:r>
              <a:rPr lang="it-IT" sz="3000" dirty="0">
                <a:solidFill>
                  <a:schemeClr val="tx1"/>
                </a:solidFill>
              </a:rPr>
              <a:t> è una tecnica che consiste nel: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3000" dirty="0">
                <a:solidFill>
                  <a:schemeClr val="tx1"/>
                </a:solidFill>
              </a:rPr>
              <a:t>leggere una trama da una porta,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3000" dirty="0">
                <a:solidFill>
                  <a:schemeClr val="tx1"/>
                </a:solidFill>
              </a:rPr>
              <a:t>quando la lettura è completata, la trama viene messa in una coda di scrittura su un’altra porta,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3000" dirty="0">
                <a:solidFill>
                  <a:schemeClr val="tx1"/>
                </a:solidFill>
              </a:rPr>
              <a:t>quindi trasmessa.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/>
          </a:p>
        </p:txBody>
      </p:sp>
    </p:spTree>
    <p:extLst>
      <p:ext uri="{BB962C8B-B14F-4D97-AF65-F5344CB8AC3E}">
        <p14:creationId xmlns:p14="http://schemas.microsoft.com/office/powerpoint/2010/main" val="2896214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081B-434D-D442-86C4-6722D285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000" dirty="0">
                <a:solidFill>
                  <a:schemeClr val="tx1"/>
                </a:solidFill>
              </a:rPr>
              <a:t>Funzioni principali</a:t>
            </a:r>
            <a:endParaRPr lang="en-I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6454-3CBA-7641-9E40-5D386EBC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Le funzioni principali del bridge sono:</a:t>
            </a:r>
            <a:endParaRPr lang="en-IT" sz="3000" dirty="0">
              <a:solidFill>
                <a:schemeClr val="tx1"/>
              </a:solidFill>
            </a:endParaRPr>
          </a:p>
          <a:p>
            <a:pPr lvl="0" algn="l"/>
            <a:r>
              <a:rPr lang="it-IT" sz="3000" b="1" dirty="0" err="1">
                <a:solidFill>
                  <a:schemeClr val="tx1"/>
                </a:solidFill>
              </a:rPr>
              <a:t>Address</a:t>
            </a:r>
            <a:r>
              <a:rPr lang="it-IT" sz="3000" b="1" dirty="0">
                <a:solidFill>
                  <a:schemeClr val="tx1"/>
                </a:solidFill>
              </a:rPr>
              <a:t> </a:t>
            </a:r>
            <a:r>
              <a:rPr lang="it-IT" sz="3000" b="1" dirty="0" err="1">
                <a:solidFill>
                  <a:schemeClr val="tx1"/>
                </a:solidFill>
              </a:rPr>
              <a:t>learning</a:t>
            </a:r>
            <a:r>
              <a:rPr lang="it-IT" sz="3000" dirty="0">
                <a:solidFill>
                  <a:schemeClr val="tx1"/>
                </a:solidFill>
              </a:rPr>
              <a:t>: una tabella che contiene le coppie MAC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 (degli host) e porta del bridge sulla quale è collegato.</a:t>
            </a:r>
            <a:endParaRPr lang="en-IT" sz="3000" dirty="0">
              <a:solidFill>
                <a:schemeClr val="tx1"/>
              </a:solidFill>
            </a:endParaRPr>
          </a:p>
          <a:p>
            <a:pPr lvl="0" algn="l"/>
            <a:r>
              <a:rPr lang="it-IT" sz="3000" b="1" dirty="0">
                <a:solidFill>
                  <a:schemeClr val="tx1"/>
                </a:solidFill>
              </a:rPr>
              <a:t>Frame </a:t>
            </a:r>
            <a:r>
              <a:rPr lang="it-IT" sz="3000" b="1" dirty="0" err="1">
                <a:solidFill>
                  <a:schemeClr val="tx1"/>
                </a:solidFill>
              </a:rPr>
              <a:t>forwarding</a:t>
            </a:r>
            <a:r>
              <a:rPr lang="it-IT" sz="3000" dirty="0">
                <a:solidFill>
                  <a:schemeClr val="tx1"/>
                </a:solidFill>
              </a:rPr>
              <a:t>: ritrasmissione delle trame ricevute solo sulle porte necessarie</a:t>
            </a:r>
            <a:endParaRPr lang="en-IT" sz="3000" dirty="0">
              <a:solidFill>
                <a:schemeClr val="tx1"/>
              </a:solidFill>
            </a:endParaRPr>
          </a:p>
          <a:p>
            <a:pPr lvl="0" algn="l"/>
            <a:r>
              <a:rPr lang="it-IT" sz="3000" b="1" dirty="0" err="1">
                <a:solidFill>
                  <a:schemeClr val="tx1"/>
                </a:solidFill>
              </a:rPr>
              <a:t>Spanning</a:t>
            </a:r>
            <a:r>
              <a:rPr lang="it-IT" sz="3000" b="1" dirty="0">
                <a:solidFill>
                  <a:schemeClr val="tx1"/>
                </a:solidFill>
              </a:rPr>
              <a:t> </a:t>
            </a:r>
            <a:r>
              <a:rPr lang="it-IT" sz="3000" b="1" dirty="0" err="1">
                <a:solidFill>
                  <a:schemeClr val="tx1"/>
                </a:solidFill>
              </a:rPr>
              <a:t>tree</a:t>
            </a:r>
            <a:r>
              <a:rPr lang="it-IT" sz="3000" dirty="0">
                <a:solidFill>
                  <a:schemeClr val="tx1"/>
                </a:solidFill>
              </a:rPr>
              <a:t>: per la rimozione degli anelli logici della rete fisica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3F1BB4-364A-D14F-9468-285A57C95003}"/>
                  </a:ext>
                </a:extLst>
              </p14:cNvPr>
              <p14:cNvContentPartPr/>
              <p14:nvPr/>
            </p14:nvContentPartPr>
            <p14:xfrm>
              <a:off x="405720" y="2397960"/>
              <a:ext cx="55800" cy="95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3F1BB4-364A-D14F-9468-285A57C950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360" y="2388600"/>
                <a:ext cx="74520" cy="9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0500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9197-84CB-CA4F-8689-05E354E0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000" dirty="0">
                <a:solidFill>
                  <a:schemeClr val="tx1"/>
                </a:solidFill>
              </a:rPr>
              <a:t>Frame </a:t>
            </a:r>
            <a:r>
              <a:rPr lang="it-IT" sz="4000" dirty="0" err="1">
                <a:solidFill>
                  <a:schemeClr val="tx1"/>
                </a:solidFill>
              </a:rPr>
              <a:t>forwarding</a:t>
            </a:r>
            <a:endParaRPr lang="en-IT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D35F-14AF-C14F-B5DE-4BF10810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it-IT" sz="3000" dirty="0">
                <a:solidFill>
                  <a:schemeClr val="tx1"/>
                </a:solidFill>
              </a:rPr>
              <a:t>Quando il bridge riceve trama corretta con indirizzo MAC </a:t>
            </a:r>
            <a:r>
              <a:rPr lang="it-IT" sz="3000" dirty="0" err="1">
                <a:solidFill>
                  <a:schemeClr val="tx1"/>
                </a:solidFill>
              </a:rPr>
              <a:t>unicast</a:t>
            </a:r>
            <a:r>
              <a:rPr lang="it-IT" sz="3000" dirty="0">
                <a:solidFill>
                  <a:schemeClr val="tx1"/>
                </a:solidFill>
              </a:rPr>
              <a:t> con sorgente </a:t>
            </a:r>
            <a:r>
              <a:rPr lang="it-IT" sz="3000" dirty="0" err="1">
                <a:solidFill>
                  <a:schemeClr val="tx1"/>
                </a:solidFill>
              </a:rPr>
              <a:t>S</a:t>
            </a:r>
            <a:r>
              <a:rPr lang="it-IT" sz="3000" dirty="0">
                <a:solidFill>
                  <a:schemeClr val="tx1"/>
                </a:solidFill>
              </a:rPr>
              <a:t>, destinazione D da porta X </a:t>
            </a:r>
            <a:endParaRPr lang="en-IT" sz="3000" dirty="0">
              <a:solidFill>
                <a:schemeClr val="tx1"/>
              </a:solidFill>
            </a:endParaRPr>
          </a:p>
          <a:p>
            <a:pPr marL="1206000" lvl="1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se non presente associa </a:t>
            </a:r>
            <a:r>
              <a:rPr lang="it-IT" sz="2400" dirty="0" err="1">
                <a:solidFill>
                  <a:schemeClr val="tx1"/>
                </a:solidFill>
              </a:rPr>
              <a:t>S</a:t>
            </a:r>
            <a:r>
              <a:rPr lang="it-IT" sz="2400" dirty="0">
                <a:solidFill>
                  <a:schemeClr val="tx1"/>
                </a:solidFill>
              </a:rPr>
              <a:t> a X</a:t>
            </a:r>
          </a:p>
          <a:p>
            <a:pPr marL="1206000" lvl="1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cerca nel database a quale porta è collegato D</a:t>
            </a:r>
            <a:endParaRPr lang="en-IT" sz="2400" dirty="0">
              <a:solidFill>
                <a:schemeClr val="tx1"/>
              </a:solidFill>
            </a:endParaRPr>
          </a:p>
          <a:p>
            <a:pPr marL="1206000" lvl="1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se associato a porta X, si scarta trama </a:t>
            </a:r>
            <a:endParaRPr lang="en-IT" sz="2400" dirty="0">
              <a:solidFill>
                <a:schemeClr val="tx1"/>
              </a:solidFill>
            </a:endParaRPr>
          </a:p>
          <a:p>
            <a:pPr marL="1206000" lvl="1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se associato a porta Y, inoltra trama su porta Y </a:t>
            </a:r>
            <a:endParaRPr lang="en-IT" sz="2400" dirty="0">
              <a:solidFill>
                <a:schemeClr val="tx1"/>
              </a:solidFill>
            </a:endParaRPr>
          </a:p>
          <a:p>
            <a:pPr marL="1206000" lvl="1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se non presente in tabella, inoltra trama su tutte porte (attive) tranne X </a:t>
            </a:r>
            <a:endParaRPr lang="en-IT" sz="24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sz="3000" dirty="0">
                <a:solidFill>
                  <a:schemeClr val="tx1"/>
                </a:solidFill>
              </a:rPr>
              <a:t>Se ricevo da porta X trama MAC </a:t>
            </a:r>
            <a:r>
              <a:rPr lang="it-IT" sz="3000" dirty="0" err="1">
                <a:solidFill>
                  <a:schemeClr val="tx1"/>
                </a:solidFill>
              </a:rPr>
              <a:t>multicast</a:t>
            </a:r>
            <a:r>
              <a:rPr lang="it-IT" sz="3000" dirty="0">
                <a:solidFill>
                  <a:schemeClr val="tx1"/>
                </a:solidFill>
              </a:rPr>
              <a:t> e/o broadcast</a:t>
            </a:r>
          </a:p>
          <a:p>
            <a:pPr marL="1263600" lvl="1" indent="-51435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Inoltro su tutte le porte (attive) tranne X</a:t>
            </a:r>
            <a:endParaRPr lang="en-IT" sz="24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177EB2-3728-7C46-ABDD-BC96568AB0E9}"/>
                  </a:ext>
                </a:extLst>
              </p14:cNvPr>
              <p14:cNvContentPartPr/>
              <p14:nvPr/>
            </p14:nvContentPartPr>
            <p14:xfrm>
              <a:off x="6831000" y="5227560"/>
              <a:ext cx="2873160" cy="45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177EB2-3728-7C46-ABDD-BC96568AB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1640" y="5218200"/>
                <a:ext cx="2891880" cy="4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841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473C-509E-6A44-A392-38B2A4BE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Contro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5EB12-676B-3443-9C07-3EB5CC19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Il bridge </a:t>
            </a:r>
            <a:r>
              <a:rPr lang="it-IT" sz="3000" b="1" dirty="0">
                <a:solidFill>
                  <a:schemeClr val="tx1"/>
                </a:solidFill>
              </a:rPr>
              <a:t>introduce però dei ritardi</a:t>
            </a:r>
            <a:r>
              <a:rPr lang="it-IT" sz="3000" dirty="0">
                <a:solidFill>
                  <a:schemeClr val="tx1"/>
                </a:solidFill>
              </a:rPr>
              <a:t> dovuti all’accodamento dei pacchetti nelle code di scrittura </a:t>
            </a:r>
          </a:p>
          <a:p>
            <a:pPr algn="l"/>
            <a:r>
              <a:rPr lang="it-IT" sz="3000" dirty="0">
                <a:solidFill>
                  <a:schemeClr val="tx1"/>
                </a:solidFill>
              </a:rPr>
              <a:t>In caso di intenso traffico è possibile che queste memorie vadano in </a:t>
            </a:r>
            <a:r>
              <a:rPr lang="it-IT" sz="3000" b="1" dirty="0" err="1">
                <a:solidFill>
                  <a:schemeClr val="tx1"/>
                </a:solidFill>
              </a:rPr>
              <a:t>overflow</a:t>
            </a:r>
            <a:r>
              <a:rPr lang="it-IT" sz="3000" dirty="0">
                <a:solidFill>
                  <a:schemeClr val="tx1"/>
                </a:solidFill>
              </a:rPr>
              <a:t> con l’eventuale perdita dei pacchetti.</a:t>
            </a:r>
            <a:r>
              <a:rPr lang="en-IT" sz="3000" dirty="0">
                <a:solidFill>
                  <a:schemeClr val="tx1"/>
                </a:solidFill>
                <a:effectLst/>
              </a:rPr>
              <a:t> </a:t>
            </a:r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60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69AB-8B7C-0D47-8853-EBA67CFE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Esempio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283C-A662-5145-9DE6-68D1904C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image2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60AD2C-BC93-7242-83BF-006BA78143F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367808" y="2449488"/>
            <a:ext cx="4117316" cy="28083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6882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543F-14A8-D843-B405-DCD7AB6B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000" i="1" dirty="0">
                <a:solidFill>
                  <a:schemeClr val="tx1"/>
                </a:solidFill>
              </a:rPr>
              <a:t>Switch</a:t>
            </a:r>
            <a:endParaRPr lang="en-IT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DC87-D4E4-BB4F-9BAF-F12CC9E5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/>
            <a:r>
              <a:rPr lang="it-IT" sz="2800" dirty="0">
                <a:solidFill>
                  <a:schemeClr val="tx1"/>
                </a:solidFill>
              </a:rPr>
              <a:t>Apparati attualmente utilizzati nelle reti locali. Hanno le stesse caratteristiche del bridge ma hanno più porte.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852B40-313E-8C49-A6CA-D9DBF8C1A4F4}"/>
                  </a:ext>
                </a:extLst>
              </p14:cNvPr>
              <p14:cNvContentPartPr/>
              <p14:nvPr/>
            </p14:nvContentPartPr>
            <p14:xfrm>
              <a:off x="9990000" y="3277440"/>
              <a:ext cx="362160" cy="2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852B40-313E-8C49-A6CA-D9DBF8C1A4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0640" y="3268080"/>
                <a:ext cx="38088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8266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1D09-CF53-7A4B-981C-EDE78A21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5AD5-DF44-FC49-BA0C-7CB1DED4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b="1" dirty="0" err="1">
                <a:solidFill>
                  <a:schemeClr val="tx1"/>
                </a:solidFill>
              </a:rPr>
              <a:t>Address</a:t>
            </a:r>
            <a:r>
              <a:rPr lang="it-IT" sz="3000" b="1" dirty="0">
                <a:solidFill>
                  <a:schemeClr val="tx1"/>
                </a:solidFill>
              </a:rPr>
              <a:t> </a:t>
            </a:r>
            <a:r>
              <a:rPr lang="it-IT" sz="3000" b="1" dirty="0" err="1">
                <a:solidFill>
                  <a:schemeClr val="tx1"/>
                </a:solidFill>
              </a:rPr>
              <a:t>Resolution</a:t>
            </a:r>
            <a:r>
              <a:rPr lang="it-IT" sz="3000" b="1" dirty="0">
                <a:solidFill>
                  <a:schemeClr val="tx1"/>
                </a:solidFill>
              </a:rPr>
              <a:t> </a:t>
            </a:r>
            <a:r>
              <a:rPr lang="it-IT" sz="3000" b="1" dirty="0" err="1">
                <a:solidFill>
                  <a:schemeClr val="tx1"/>
                </a:solidFill>
              </a:rPr>
              <a:t>Protocol</a:t>
            </a:r>
            <a:r>
              <a:rPr lang="it-IT" sz="3000" dirty="0">
                <a:solidFill>
                  <a:schemeClr val="tx1"/>
                </a:solidFill>
              </a:rPr>
              <a:t> è un protocollo che serve a scoprire il MAC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 di un nodo del quale si conosce già l’IP. Una volta risolto il MAC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 questo viene salvato in una tabella (MAC, IP) dove per ogni </a:t>
            </a:r>
            <a:r>
              <a:rPr lang="it-IT" sz="3000" dirty="0" err="1">
                <a:solidFill>
                  <a:schemeClr val="tx1"/>
                </a:solidFill>
              </a:rPr>
              <a:t>tupla</a:t>
            </a:r>
            <a:r>
              <a:rPr lang="it-IT" sz="3000" dirty="0">
                <a:solidFill>
                  <a:schemeClr val="tx1"/>
                </a:solidFill>
              </a:rPr>
              <a:t> è associato un timer oltre il quale questa non è più valida</a:t>
            </a:r>
            <a:r>
              <a:rPr lang="en-IT" sz="3000" dirty="0">
                <a:solidFill>
                  <a:schemeClr val="tx1"/>
                </a:solidFill>
                <a:effectLst/>
              </a:rPr>
              <a:t> </a:t>
            </a:r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91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1D09-CF53-7A4B-981C-EDE78A21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5AD5-DF44-FC49-BA0C-7CB1DED4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 err="1">
                <a:solidFill>
                  <a:schemeClr val="tx1"/>
                </a:solidFill>
              </a:rPr>
              <a:t>Step</a:t>
            </a:r>
            <a:r>
              <a:rPr lang="it-IT" sz="3000" dirty="0">
                <a:solidFill>
                  <a:schemeClr val="tx1"/>
                </a:solidFill>
              </a:rPr>
              <a:t> 1: </a:t>
            </a:r>
            <a:r>
              <a:rPr lang="it-IT" sz="3000" i="1" dirty="0">
                <a:solidFill>
                  <a:schemeClr val="tx1"/>
                </a:solidFill>
              </a:rPr>
              <a:t>A</a:t>
            </a:r>
            <a:r>
              <a:rPr lang="it-IT" sz="3000" dirty="0">
                <a:solidFill>
                  <a:schemeClr val="tx1"/>
                </a:solidFill>
              </a:rPr>
              <a:t> invia un messaggio con il MAC destinazione broadcast e indirizzo </a:t>
            </a:r>
            <a:r>
              <a:rPr lang="it-IT" sz="3000" i="1" dirty="0">
                <a:solidFill>
                  <a:schemeClr val="tx1"/>
                </a:solidFill>
              </a:rPr>
              <a:t>IP E</a:t>
            </a:r>
            <a:r>
              <a:rPr lang="it-IT" sz="3000" dirty="0">
                <a:solidFill>
                  <a:schemeClr val="tx1"/>
                </a:solidFill>
              </a:rPr>
              <a:t>. 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r>
              <a:rPr lang="it-IT" sz="3000" dirty="0" err="1">
                <a:solidFill>
                  <a:schemeClr val="tx1"/>
                </a:solidFill>
              </a:rPr>
              <a:t>Step</a:t>
            </a:r>
            <a:r>
              <a:rPr lang="it-IT" sz="3000" dirty="0">
                <a:solidFill>
                  <a:schemeClr val="tx1"/>
                </a:solidFill>
              </a:rPr>
              <a:t> 2: </a:t>
            </a:r>
            <a:r>
              <a:rPr lang="it-IT" sz="3000" i="1" dirty="0">
                <a:solidFill>
                  <a:schemeClr val="tx1"/>
                </a:solidFill>
              </a:rPr>
              <a:t>E</a:t>
            </a:r>
            <a:r>
              <a:rPr lang="it-IT" sz="3000" dirty="0">
                <a:solidFill>
                  <a:schemeClr val="tx1"/>
                </a:solidFill>
              </a:rPr>
              <a:t> vede che il messaggio è indirizzato al suo IP e risponde ad </a:t>
            </a:r>
            <a:r>
              <a:rPr lang="it-IT" sz="3000" i="1" dirty="0">
                <a:solidFill>
                  <a:schemeClr val="tx1"/>
                </a:solidFill>
              </a:rPr>
              <a:t>A</a:t>
            </a:r>
            <a:r>
              <a:rPr lang="it-IT" sz="3000" dirty="0">
                <a:solidFill>
                  <a:schemeClr val="tx1"/>
                </a:solidFill>
              </a:rPr>
              <a:t> in </a:t>
            </a:r>
            <a:r>
              <a:rPr lang="it-IT" sz="3000" dirty="0" err="1">
                <a:solidFill>
                  <a:schemeClr val="tx1"/>
                </a:solidFill>
              </a:rPr>
              <a:t>unicast</a:t>
            </a:r>
            <a:r>
              <a:rPr lang="it-IT" sz="3000" dirty="0">
                <a:solidFill>
                  <a:schemeClr val="tx1"/>
                </a:solidFill>
              </a:rPr>
              <a:t> con il proprio MAC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.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r>
              <a:rPr lang="it-IT" sz="3000" dirty="0">
                <a:solidFill>
                  <a:schemeClr val="tx1"/>
                </a:solidFill>
              </a:rPr>
              <a:t>Step3: </a:t>
            </a:r>
            <a:r>
              <a:rPr lang="it-IT" sz="3000" i="1" dirty="0">
                <a:solidFill>
                  <a:schemeClr val="tx1"/>
                </a:solidFill>
              </a:rPr>
              <a:t>A</a:t>
            </a:r>
            <a:r>
              <a:rPr lang="it-IT" sz="3000" dirty="0">
                <a:solidFill>
                  <a:schemeClr val="tx1"/>
                </a:solidFill>
              </a:rPr>
              <a:t> salva nella propria tabella ARP l’associazione (</a:t>
            </a:r>
            <a:r>
              <a:rPr lang="it-IT" sz="3000" i="1" dirty="0">
                <a:solidFill>
                  <a:schemeClr val="tx1"/>
                </a:solidFill>
              </a:rPr>
              <a:t>MAC E, IP E</a:t>
            </a:r>
            <a:r>
              <a:rPr lang="it-IT" sz="3000" dirty="0">
                <a:solidFill>
                  <a:schemeClr val="tx1"/>
                </a:solidFill>
              </a:rPr>
              <a:t>)</a:t>
            </a:r>
            <a:endParaRPr lang="en-IT" sz="30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C769FF-1943-4D47-9EBF-FC6D9A8E9D56}"/>
              </a:ext>
            </a:extLst>
          </p:cNvPr>
          <p:cNvGrpSpPr/>
          <p:nvPr/>
        </p:nvGrpSpPr>
        <p:grpSpPr>
          <a:xfrm>
            <a:off x="3775169" y="3973770"/>
            <a:ext cx="4641662" cy="2568059"/>
            <a:chOff x="3545775" y="2784003"/>
            <a:chExt cx="3600450" cy="19919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DEC3AF-F249-714F-A6E4-068E35F7CE74}"/>
                </a:ext>
              </a:extLst>
            </p:cNvPr>
            <p:cNvGrpSpPr/>
            <p:nvPr/>
          </p:nvGrpSpPr>
          <p:grpSpPr>
            <a:xfrm>
              <a:off x="3545775" y="2784003"/>
              <a:ext cx="3600450" cy="1991995"/>
              <a:chOff x="0" y="0"/>
              <a:chExt cx="3600450" cy="199199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83F782-481B-B44E-9BB6-468C0FF21726}"/>
                  </a:ext>
                </a:extLst>
              </p:cNvPr>
              <p:cNvSpPr/>
              <p:nvPr/>
            </p:nvSpPr>
            <p:spPr>
              <a:xfrm>
                <a:off x="0" y="0"/>
                <a:ext cx="3600450" cy="1991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/>
                <a:r>
                  <a:rPr lang="it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7" name="Shape 4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344339E-5069-064F-BA00-AACFA4E5CEB6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3600450" cy="18072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ACE93D-2544-DD41-9467-ECF3CF940EA4}"/>
                  </a:ext>
                </a:extLst>
              </p:cNvPr>
              <p:cNvSpPr/>
              <p:nvPr/>
            </p:nvSpPr>
            <p:spPr>
              <a:xfrm>
                <a:off x="0" y="1860550"/>
                <a:ext cx="3600450" cy="1314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it-IT" sz="9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Figura  ARP discovery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50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EAAD26AE-FF3F-544F-8BE6-C2A8135A923F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 TIPI DI RETE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FA29FB1-7BC0-074E-9902-BFDA6E56085A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altLang="it-IT" sz="3000" dirty="0">
                <a:solidFill>
                  <a:srgbClr val="333333"/>
                </a:solidFill>
              </a:rPr>
              <a:t>Un possibile criterio di classificazione delle reti si basa sulla loro estensione geografica.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dirty="0">
                <a:solidFill>
                  <a:srgbClr val="333333"/>
                </a:solidFill>
              </a:rPr>
              <a:t>LAN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dirty="0">
                <a:solidFill>
                  <a:srgbClr val="333333"/>
                </a:solidFill>
              </a:rPr>
              <a:t>CAN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34B9D38-588D-2B41-ACB6-730DE59560AC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F62E2085-4345-194B-8F04-DE46AA395319}"/>
              </a:ext>
            </a:extLst>
          </p:cNvPr>
          <p:cNvSpPr>
            <a:spLocks/>
          </p:cNvSpPr>
          <p:nvPr/>
        </p:nvSpPr>
        <p:spPr bwMode="auto">
          <a:xfrm>
            <a:off x="3863975" y="2808288"/>
            <a:ext cx="2871788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457200" indent="-4572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3000">
                <a:solidFill>
                  <a:srgbClr val="333333"/>
                </a:solidFill>
              </a:rPr>
              <a:t>MAN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3000">
                <a:solidFill>
                  <a:srgbClr val="333333"/>
                </a:solidFill>
              </a:rPr>
              <a:t>WAN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t-IT" altLang="it-IT" sz="30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DCBED995-9871-8548-95CF-930AE542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Classi di reti e indirizzi IP</a:t>
            </a:r>
          </a:p>
        </p:txBody>
      </p:sp>
      <p:pic>
        <p:nvPicPr>
          <p:cNvPr id="83970" name="Immagine 1">
            <a:extLst>
              <a:ext uri="{FF2B5EF4-FFF2-40B4-BE49-F238E27FC236}">
                <a16:creationId xmlns:a16="http://schemas.microsoft.com/office/drawing/2014/main" id="{B6690424-5C50-AC47-B971-4FD9837C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685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571E-368A-D14B-A0A2-09472DC7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dirty="0" err="1">
                <a:solidFill>
                  <a:schemeClr val="tx1"/>
                </a:solidFill>
              </a:rPr>
              <a:t>Limiti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Interconnessione</a:t>
            </a:r>
            <a:r>
              <a:rPr lang="en-GB" sz="4000" dirty="0">
                <a:solidFill>
                  <a:schemeClr val="tx1"/>
                </a:solidFill>
              </a:rPr>
              <a:t> a </a:t>
            </a:r>
            <a:r>
              <a:rPr lang="en-GB" sz="4000" dirty="0" err="1">
                <a:solidFill>
                  <a:schemeClr val="tx1"/>
                </a:solidFill>
              </a:rPr>
              <a:t>Livello</a:t>
            </a:r>
            <a:r>
              <a:rPr lang="en-GB" sz="4000" dirty="0">
                <a:solidFill>
                  <a:schemeClr val="tx1"/>
                </a:solidFill>
              </a:rPr>
              <a:t> 2 </a:t>
            </a:r>
            <a:endParaRPr lang="en-IT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005F-9D19-4A45-B6E0-4F1FB5B70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3000" dirty="0" err="1">
                <a:solidFill>
                  <a:schemeClr val="tx1"/>
                </a:solidFill>
              </a:rPr>
              <a:t>Inefficiente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gestione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dei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collegamenti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ridondanti</a:t>
            </a:r>
            <a:r>
              <a:rPr lang="en-GB" sz="3000" dirty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GB" sz="3000" dirty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chemeClr val="tx1"/>
                </a:solidFill>
              </a:rPr>
              <a:t>Spanning-tree Protocol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3000" dirty="0" err="1">
                <a:solidFill>
                  <a:schemeClr val="tx1"/>
                </a:solidFill>
              </a:rPr>
              <a:t>Saturazione</a:t>
            </a:r>
            <a:r>
              <a:rPr lang="en-GB" sz="3000" dirty="0">
                <a:solidFill>
                  <a:schemeClr val="tx1"/>
                </a:solidFill>
              </a:rPr>
              <a:t> del filtering database di bridge e switch per </a:t>
            </a:r>
            <a:r>
              <a:rPr lang="en-GB" sz="3000" dirty="0" err="1">
                <a:solidFill>
                  <a:schemeClr val="tx1"/>
                </a:solidFill>
              </a:rPr>
              <a:t>reti</a:t>
            </a:r>
            <a:r>
              <a:rPr lang="en-GB" sz="3000" dirty="0">
                <a:solidFill>
                  <a:schemeClr val="tx1"/>
                </a:solidFill>
              </a:rPr>
              <a:t> di </a:t>
            </a:r>
            <a:r>
              <a:rPr lang="en-GB" sz="3000" dirty="0" err="1">
                <a:solidFill>
                  <a:schemeClr val="tx1"/>
                </a:solidFill>
              </a:rPr>
              <a:t>grandi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dimensioni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endParaRPr lang="en-GB" sz="30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3000" dirty="0">
                <a:solidFill>
                  <a:schemeClr val="tx1"/>
                </a:solidFill>
              </a:rPr>
              <a:t>	</a:t>
            </a:r>
            <a:r>
              <a:rPr lang="en-GB" sz="2400" dirty="0" err="1">
                <a:solidFill>
                  <a:schemeClr val="tx1"/>
                </a:solidFill>
              </a:rPr>
              <a:t>Aggregazioni</a:t>
            </a:r>
            <a:r>
              <a:rPr lang="en-GB" sz="2400" dirty="0">
                <a:solidFill>
                  <a:schemeClr val="tx1"/>
                </a:solidFill>
              </a:rPr>
              <a:t> di </a:t>
            </a:r>
            <a:r>
              <a:rPr lang="en-GB" sz="2400" dirty="0" err="1">
                <a:solidFill>
                  <a:schemeClr val="tx1"/>
                </a:solidFill>
              </a:rPr>
              <a:t>rotte</a:t>
            </a:r>
            <a:r>
              <a:rPr lang="en-GB" sz="2400" dirty="0">
                <a:solidFill>
                  <a:schemeClr val="tx1"/>
                </a:solidFill>
              </a:rPr>
              <a:t> non </a:t>
            </a:r>
            <a:r>
              <a:rPr lang="en-GB" sz="2400" dirty="0" err="1">
                <a:solidFill>
                  <a:schemeClr val="tx1"/>
                </a:solidFill>
              </a:rPr>
              <a:t>possibili</a:t>
            </a:r>
            <a:endParaRPr lang="en-GB" sz="3000" dirty="0">
              <a:solidFill>
                <a:schemeClr val="tx1"/>
              </a:solidFill>
            </a:endParaRPr>
          </a:p>
          <a:p>
            <a:pPr algn="l"/>
            <a:r>
              <a:rPr lang="en-GB" sz="3000" dirty="0" err="1">
                <a:solidFill>
                  <a:schemeClr val="tx1"/>
                </a:solidFill>
              </a:rPr>
              <a:t>Propagazione</a:t>
            </a:r>
            <a:r>
              <a:rPr lang="en-GB" sz="3000" dirty="0">
                <a:solidFill>
                  <a:schemeClr val="tx1"/>
                </a:solidFill>
              </a:rPr>
              <a:t> del </a:t>
            </a:r>
            <a:r>
              <a:rPr lang="en-GB" sz="3000" dirty="0" err="1">
                <a:solidFill>
                  <a:schemeClr val="tx1"/>
                </a:solidFill>
              </a:rPr>
              <a:t>traffico</a:t>
            </a:r>
            <a:r>
              <a:rPr lang="en-GB" sz="3000" dirty="0">
                <a:solidFill>
                  <a:schemeClr val="tx1"/>
                </a:solidFill>
              </a:rPr>
              <a:t> broadcast di </a:t>
            </a:r>
            <a:r>
              <a:rPr lang="en-GB" sz="3000" dirty="0" err="1">
                <a:solidFill>
                  <a:schemeClr val="tx1"/>
                </a:solidFill>
              </a:rPr>
              <a:t>livello</a:t>
            </a:r>
            <a:r>
              <a:rPr lang="en-GB" sz="3000" dirty="0">
                <a:solidFill>
                  <a:schemeClr val="tx1"/>
                </a:solidFill>
              </a:rPr>
              <a:t> 2 </a:t>
            </a:r>
            <a:endParaRPr lang="en-GB" sz="30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3000" dirty="0">
                <a:solidFill>
                  <a:schemeClr val="tx1"/>
                </a:solidFill>
              </a:rPr>
              <a:t>	</a:t>
            </a:r>
            <a:r>
              <a:rPr lang="en-GB" sz="2400" dirty="0" err="1">
                <a:solidFill>
                  <a:schemeClr val="tx1"/>
                </a:solidFill>
              </a:rPr>
              <a:t>Traffico</a:t>
            </a:r>
            <a:r>
              <a:rPr lang="en-GB" sz="2400" dirty="0">
                <a:solidFill>
                  <a:schemeClr val="tx1"/>
                </a:solidFill>
              </a:rPr>
              <a:t> broadcast </a:t>
            </a:r>
            <a:r>
              <a:rPr lang="en-GB" sz="2400" dirty="0" err="1">
                <a:solidFill>
                  <a:schemeClr val="tx1"/>
                </a:solidFill>
              </a:rPr>
              <a:t>necessario</a:t>
            </a:r>
            <a:r>
              <a:rPr lang="en-GB" sz="2400" dirty="0">
                <a:solidFill>
                  <a:schemeClr val="tx1"/>
                </a:solidFill>
              </a:rPr>
              <a:t> per </a:t>
            </a:r>
            <a:r>
              <a:rPr lang="en-GB" sz="2400" dirty="0" err="1">
                <a:solidFill>
                  <a:schemeClr val="tx1"/>
                </a:solidFill>
              </a:rPr>
              <a:t>alcune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applicazioni</a:t>
            </a:r>
            <a:r>
              <a:rPr lang="en-GB" sz="2400" dirty="0">
                <a:solidFill>
                  <a:schemeClr val="tx1"/>
                </a:solidFill>
              </a:rPr>
              <a:t> ma </a:t>
            </a:r>
            <a:r>
              <a:rPr lang="en-GB" sz="2400" dirty="0" err="1">
                <a:solidFill>
                  <a:schemeClr val="tx1"/>
                </a:solidFill>
              </a:rPr>
              <a:t>deve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essere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confinato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896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8EAF-0F54-BD4A-9A7F-9BE3458A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dirty="0">
                <a:solidFill>
                  <a:schemeClr val="tx1"/>
                </a:solidFill>
              </a:rPr>
              <a:t>IP: </a:t>
            </a:r>
            <a:r>
              <a:rPr lang="en-GB" sz="4000" dirty="0" err="1">
                <a:solidFill>
                  <a:schemeClr val="tx1"/>
                </a:solidFill>
              </a:rPr>
              <a:t>funzionalita</a:t>
            </a:r>
            <a:r>
              <a:rPr lang="en-GB" sz="4000" dirty="0">
                <a:solidFill>
                  <a:schemeClr val="tx1"/>
                </a:solidFill>
              </a:rPr>
              <a:t>̀ </a:t>
            </a:r>
            <a:endParaRPr lang="en-IT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2CD5-A5B2-2E40-9F74-742D944E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3000" dirty="0" err="1">
                <a:solidFill>
                  <a:schemeClr val="tx1"/>
                </a:solidFill>
              </a:rPr>
              <a:t>Frammentazione</a:t>
            </a:r>
            <a:r>
              <a:rPr lang="en-GB" sz="3000" dirty="0">
                <a:solidFill>
                  <a:schemeClr val="tx1"/>
                </a:solidFill>
              </a:rPr>
              <a:t> e </a:t>
            </a:r>
            <a:r>
              <a:rPr lang="en-GB" sz="3000" dirty="0" err="1">
                <a:solidFill>
                  <a:schemeClr val="tx1"/>
                </a:solidFill>
              </a:rPr>
              <a:t>riassemblaggio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dei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pacchetti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GB" sz="3000" dirty="0" err="1">
                <a:solidFill>
                  <a:schemeClr val="tx1"/>
                </a:solidFill>
              </a:rPr>
              <a:t>Gestione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indirizzi</a:t>
            </a:r>
            <a:r>
              <a:rPr lang="en-GB" sz="3000" dirty="0">
                <a:solidFill>
                  <a:schemeClr val="tx1"/>
                </a:solidFill>
              </a:rPr>
              <a:t> a 32 bit a </a:t>
            </a:r>
            <a:r>
              <a:rPr lang="en-GB" sz="3000" dirty="0" err="1">
                <a:solidFill>
                  <a:schemeClr val="tx1"/>
                </a:solidFill>
              </a:rPr>
              <a:t>livello</a:t>
            </a:r>
            <a:r>
              <a:rPr lang="en-GB" sz="3000" dirty="0">
                <a:solidFill>
                  <a:schemeClr val="tx1"/>
                </a:solidFill>
              </a:rPr>
              <a:t> di rete e di host:</a:t>
            </a:r>
            <a:br>
              <a:rPr lang="en-GB" sz="3000" dirty="0">
                <a:solidFill>
                  <a:schemeClr val="tx1"/>
                </a:solidFill>
              </a:rPr>
            </a:br>
            <a:r>
              <a:rPr lang="en-GB" sz="3000" dirty="0">
                <a:solidFill>
                  <a:schemeClr val="tx1"/>
                </a:solidFill>
              </a:rPr>
              <a:t>Routing</a:t>
            </a:r>
            <a:br>
              <a:rPr lang="en-GB" sz="3000" dirty="0">
                <a:solidFill>
                  <a:schemeClr val="tx1"/>
                </a:solidFill>
              </a:rPr>
            </a:br>
            <a:r>
              <a:rPr lang="en-GB" sz="3000" dirty="0" err="1">
                <a:solidFill>
                  <a:schemeClr val="tx1"/>
                </a:solidFill>
              </a:rPr>
              <a:t>Configurazione</a:t>
            </a:r>
            <a:r>
              <a:rPr lang="en-GB" sz="3000" dirty="0">
                <a:solidFill>
                  <a:schemeClr val="tx1"/>
                </a:solidFill>
              </a:rPr>
              <a:t> di </a:t>
            </a:r>
            <a:r>
              <a:rPr lang="en-GB" sz="3000" dirty="0" err="1">
                <a:solidFill>
                  <a:schemeClr val="tx1"/>
                </a:solidFill>
              </a:rPr>
              <a:t>classi</a:t>
            </a:r>
            <a:r>
              <a:rPr lang="en-GB" sz="3000" dirty="0">
                <a:solidFill>
                  <a:schemeClr val="tx1"/>
                </a:solidFill>
              </a:rPr>
              <a:t> di </a:t>
            </a:r>
            <a:r>
              <a:rPr lang="en-GB" sz="3000" dirty="0" err="1">
                <a:solidFill>
                  <a:schemeClr val="tx1"/>
                </a:solidFill>
              </a:rPr>
              <a:t>servizio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endParaRPr lang="en-GB" sz="3000" dirty="0">
              <a:solidFill>
                <a:schemeClr val="tx1"/>
              </a:solidFill>
              <a:effectLst/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526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FECDEA6A-E62F-F540-9C56-C56DB205D270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CLASSI DI RETI E INDIRIZZI IP</a:t>
            </a: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C87CE9C-7E56-934B-BFE6-7B9C6B32B831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 dirty="0">
                <a:solidFill>
                  <a:srgbClr val="333333"/>
                </a:solidFill>
              </a:rPr>
              <a:t>Un </a:t>
            </a:r>
            <a:r>
              <a:rPr lang="it-IT" altLang="it-IT" sz="3000" b="1" dirty="0">
                <a:solidFill>
                  <a:srgbClr val="333333"/>
                </a:solidFill>
              </a:rPr>
              <a:t>indirizzo IP </a:t>
            </a:r>
            <a:r>
              <a:rPr lang="it-IT" altLang="it-IT" sz="3000" dirty="0">
                <a:solidFill>
                  <a:srgbClr val="333333"/>
                </a:solidFill>
              </a:rPr>
              <a:t>(</a:t>
            </a:r>
            <a:r>
              <a:rPr lang="it-IT" altLang="it-IT" sz="3000" i="1" dirty="0">
                <a:solidFill>
                  <a:srgbClr val="333333"/>
                </a:solidFill>
              </a:rPr>
              <a:t>Internet </a:t>
            </a:r>
            <a:r>
              <a:rPr lang="it-IT" altLang="it-IT" sz="3000" i="1" dirty="0" err="1">
                <a:solidFill>
                  <a:srgbClr val="333333"/>
                </a:solidFill>
              </a:rPr>
              <a:t>Protocol</a:t>
            </a:r>
            <a:r>
              <a:rPr lang="it-IT" altLang="it-IT" sz="3000" i="1" dirty="0">
                <a:solidFill>
                  <a:srgbClr val="333333"/>
                </a:solidFill>
              </a:rPr>
              <a:t> </a:t>
            </a:r>
            <a:r>
              <a:rPr lang="it-IT" altLang="it-IT" sz="3000" i="1" dirty="0" err="1">
                <a:solidFill>
                  <a:srgbClr val="333333"/>
                </a:solidFill>
              </a:rPr>
              <a:t>address</a:t>
            </a:r>
            <a:r>
              <a:rPr lang="it-IT" altLang="it-IT" sz="3000" dirty="0">
                <a:solidFill>
                  <a:srgbClr val="333333"/>
                </a:solidFill>
              </a:rPr>
              <a:t>) è un’etichetta numerica di 32 bit che identifica univocamente un dispositivo (host) collegato a una rete informatica che utilizza l’Internet </a:t>
            </a:r>
            <a:r>
              <a:rPr lang="it-IT" altLang="it-IT" sz="3000" dirty="0" err="1">
                <a:solidFill>
                  <a:srgbClr val="333333"/>
                </a:solidFill>
              </a:rPr>
              <a:t>Protocol</a:t>
            </a:r>
            <a:r>
              <a:rPr lang="it-IT" altLang="it-IT" sz="3000" dirty="0">
                <a:solidFill>
                  <a:srgbClr val="333333"/>
                </a:solidFill>
              </a:rPr>
              <a:t> come protocollo di comunicazione.</a:t>
            </a:r>
            <a:endParaRPr lang="it-IT" altLang="it-IT" sz="3000" b="1" dirty="0">
              <a:solidFill>
                <a:srgbClr val="333333"/>
              </a:solidFill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C4BF834C-2DC2-724D-A91A-C09EAFFBFC1D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87044" name="Immagine 1">
            <a:extLst>
              <a:ext uri="{FF2B5EF4-FFF2-40B4-BE49-F238E27FC236}">
                <a16:creationId xmlns:a16="http://schemas.microsoft.com/office/drawing/2014/main" id="{23A2A981-EDAA-7D42-960A-0278FE522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7" y="4653136"/>
            <a:ext cx="6270625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BDE2-2FD4-4B44-84AC-F5D10E06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E3819C-68C1-094C-AD7E-D3022E1FA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01" r="815" b="48501"/>
          <a:stretch/>
        </p:blipFill>
        <p:spPr>
          <a:xfrm>
            <a:off x="3482231" y="2852936"/>
            <a:ext cx="5227538" cy="1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70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64B5-8E7F-454D-95C0-9910E309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dirty="0">
                <a:solidFill>
                  <a:schemeClr val="tx1"/>
                </a:solidFill>
              </a:rPr>
              <a:t>Subnetting</a:t>
            </a:r>
            <a:endParaRPr lang="en-IT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7331E5-2738-104B-A914-C8EA20E85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594" y="1598613"/>
            <a:ext cx="6100812" cy="4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088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9C39-EB00-584D-BD05-26D933D6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Indirizzi riservati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A23014-030F-9140-A603-9710DEA6F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887" y="1844824"/>
            <a:ext cx="9570225" cy="43924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8F2402-44D5-824C-A2BF-35AB53E5F950}"/>
                  </a:ext>
                </a:extLst>
              </p14:cNvPr>
              <p14:cNvContentPartPr/>
              <p14:nvPr/>
            </p14:nvContentPartPr>
            <p14:xfrm>
              <a:off x="887760" y="2815200"/>
              <a:ext cx="2892960" cy="2260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8F2402-44D5-824C-A2BF-35AB53E5F9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400" y="2805840"/>
                <a:ext cx="2911680" cy="22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4848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476A-5A54-3A4F-B741-3039D858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dirty="0">
                <a:solidFill>
                  <a:schemeClr val="tx1"/>
                </a:solidFill>
              </a:rPr>
              <a:t>Subnetting</a:t>
            </a:r>
            <a:endParaRPr lang="en-I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2260-7222-9047-9A93-6EFF79CA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T" sz="3000" dirty="0">
                <a:solidFill>
                  <a:schemeClr val="tx1"/>
                </a:solidFill>
              </a:rPr>
              <a:t>La subnet mask è una sequenza di 32 bit che tramite un and bit a bit con l’ip definiscono una sottorete.</a:t>
            </a:r>
          </a:p>
          <a:p>
            <a:pPr algn="l"/>
            <a:r>
              <a:rPr lang="en-IT" sz="3000" dirty="0">
                <a:solidFill>
                  <a:schemeClr val="tx1"/>
                </a:solidFill>
              </a:rPr>
              <a:t>- Tutti </a:t>
            </a:r>
            <a:r>
              <a:rPr lang="en-GB" sz="3000" dirty="0" err="1">
                <a:solidFill>
                  <a:schemeClr val="tx1"/>
                </a:solidFill>
              </a:rPr>
              <a:t>i</a:t>
            </a:r>
            <a:r>
              <a:rPr lang="en-GB" sz="3000" dirty="0">
                <a:solidFill>
                  <a:schemeClr val="tx1"/>
                </a:solidFill>
              </a:rPr>
              <a:t> bit </a:t>
            </a:r>
            <a:r>
              <a:rPr lang="en-GB" sz="3000" dirty="0" err="1">
                <a:solidFill>
                  <a:schemeClr val="tx1"/>
                </a:solidFill>
              </a:rPr>
              <a:t>della</a:t>
            </a:r>
            <a:r>
              <a:rPr lang="en-GB" sz="3000" dirty="0">
                <a:solidFill>
                  <a:schemeClr val="tx1"/>
                </a:solidFill>
              </a:rPr>
              <a:t> subnet mask </a:t>
            </a:r>
            <a:r>
              <a:rPr lang="en-GB" sz="3000" dirty="0" err="1">
                <a:solidFill>
                  <a:schemeClr val="tx1"/>
                </a:solidFill>
              </a:rPr>
              <a:t>valgono</a:t>
            </a:r>
            <a:r>
              <a:rPr lang="en-GB" sz="3000" dirty="0">
                <a:solidFill>
                  <a:schemeClr val="tx1"/>
                </a:solidFill>
              </a:rPr>
              <a:t> 1 a </a:t>
            </a:r>
            <a:r>
              <a:rPr lang="en-GB" sz="3000" dirty="0" err="1">
                <a:solidFill>
                  <a:schemeClr val="tx1"/>
                </a:solidFill>
              </a:rPr>
              <a:t>partire</a:t>
            </a:r>
            <a:r>
              <a:rPr lang="en-GB" sz="3000" dirty="0">
                <a:solidFill>
                  <a:schemeClr val="tx1"/>
                </a:solidFill>
              </a:rPr>
              <a:t> da sinistra </a:t>
            </a:r>
            <a:r>
              <a:rPr lang="en-GB" sz="3000" dirty="0" err="1">
                <a:solidFill>
                  <a:schemeClr val="tx1"/>
                </a:solidFill>
              </a:rPr>
              <a:t>fino</a:t>
            </a:r>
            <a:r>
              <a:rPr lang="en-GB" sz="3000" dirty="0">
                <a:solidFill>
                  <a:schemeClr val="tx1"/>
                </a:solidFill>
              </a:rPr>
              <a:t> al bit </a:t>
            </a:r>
            <a:r>
              <a:rPr lang="en-GB" sz="3000" dirty="0" err="1">
                <a:solidFill>
                  <a:schemeClr val="tx1"/>
                </a:solidFill>
              </a:rPr>
              <a:t>che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definische</a:t>
            </a:r>
            <a:r>
              <a:rPr lang="en-GB" sz="3000" dirty="0">
                <a:solidFill>
                  <a:schemeClr val="tx1"/>
                </a:solidFill>
              </a:rPr>
              <a:t> una </a:t>
            </a:r>
            <a:r>
              <a:rPr lang="en-GB" sz="3000" dirty="0" err="1">
                <a:solidFill>
                  <a:schemeClr val="tx1"/>
                </a:solidFill>
              </a:rPr>
              <a:t>sottorete</a:t>
            </a:r>
            <a:endParaRPr lang="en-IT" sz="3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09D82-EC90-124D-97E7-163D454F67D9}"/>
              </a:ext>
            </a:extLst>
          </p:cNvPr>
          <p:cNvSpPr txBox="1"/>
          <p:nvPr/>
        </p:nvSpPr>
        <p:spPr>
          <a:xfrm>
            <a:off x="4799856" y="4277320"/>
            <a:ext cx="666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11000000.10101000.00000001.00101101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6C37D-D0DB-2A40-93D8-A8495F4C0770}"/>
              </a:ext>
            </a:extLst>
          </p:cNvPr>
          <p:cNvSpPr txBox="1"/>
          <p:nvPr/>
        </p:nvSpPr>
        <p:spPr>
          <a:xfrm>
            <a:off x="4799856" y="5199583"/>
            <a:ext cx="666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11111111.11111111.11111111.00000000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B010E-EAA3-BE41-AAA3-0311F87435B3}"/>
              </a:ext>
            </a:extLst>
          </p:cNvPr>
          <p:cNvSpPr txBox="1"/>
          <p:nvPr/>
        </p:nvSpPr>
        <p:spPr>
          <a:xfrm>
            <a:off x="871464" y="427732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192.168.1.45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60AE9-9DE4-8D4E-AE52-F27AF80EC2F8}"/>
              </a:ext>
            </a:extLst>
          </p:cNvPr>
          <p:cNvSpPr txBox="1"/>
          <p:nvPr/>
        </p:nvSpPr>
        <p:spPr>
          <a:xfrm>
            <a:off x="871464" y="519958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5797C-27F7-4848-AD73-71734FFE5DE6}"/>
              </a:ext>
            </a:extLst>
          </p:cNvPr>
          <p:cNvSpPr txBox="1"/>
          <p:nvPr/>
        </p:nvSpPr>
        <p:spPr>
          <a:xfrm>
            <a:off x="943472" y="39079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800" dirty="0"/>
              <a:t>Indirizzo 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9BBB6B-7FFD-0C40-B666-3E061962BED5}"/>
              </a:ext>
            </a:extLst>
          </p:cNvPr>
          <p:cNvSpPr txBox="1"/>
          <p:nvPr/>
        </p:nvSpPr>
        <p:spPr>
          <a:xfrm>
            <a:off x="943472" y="483025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800" dirty="0"/>
              <a:t>Subnet mask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448E5C-4843-804F-822F-448EBF32942B}"/>
                  </a:ext>
                </a:extLst>
              </p14:cNvPr>
              <p14:cNvContentPartPr/>
              <p14:nvPr/>
            </p14:nvContentPartPr>
            <p14:xfrm>
              <a:off x="1048680" y="270360"/>
              <a:ext cx="10227240" cy="635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448E5C-4843-804F-822F-448EBF3294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320" y="261000"/>
                <a:ext cx="10245960" cy="63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5228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0FA9-3F04-C541-A38B-5A430465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dirty="0">
                <a:solidFill>
                  <a:schemeClr val="tx1"/>
                </a:solidFill>
              </a:rPr>
              <a:t>Netmask: </a:t>
            </a:r>
            <a:r>
              <a:rPr lang="en-GB" sz="4000" dirty="0" err="1">
                <a:solidFill>
                  <a:schemeClr val="tx1"/>
                </a:solidFill>
              </a:rPr>
              <a:t>valori</a:t>
            </a:r>
            <a:endParaRPr lang="en-IT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AB15-5348-1445-84D7-20FCA649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3000" dirty="0">
                <a:solidFill>
                  <a:schemeClr val="tx1"/>
                </a:solidFill>
              </a:rPr>
              <a:t>I </a:t>
            </a:r>
            <a:r>
              <a:rPr lang="en-GB" sz="3000" dirty="0" err="1">
                <a:solidFill>
                  <a:schemeClr val="tx1"/>
                </a:solidFill>
              </a:rPr>
              <a:t>valori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decimali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leciti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nei</a:t>
            </a:r>
            <a:r>
              <a:rPr lang="en-GB" sz="3000" dirty="0">
                <a:solidFill>
                  <a:schemeClr val="tx1"/>
                </a:solidFill>
              </a:rPr>
              <a:t> 4 byte </a:t>
            </a:r>
            <a:r>
              <a:rPr lang="en-GB" sz="3000" dirty="0" err="1">
                <a:solidFill>
                  <a:schemeClr val="tx1"/>
                </a:solidFill>
              </a:rPr>
              <a:t>che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costituiscono</a:t>
            </a:r>
            <a:r>
              <a:rPr lang="en-GB" sz="3000" dirty="0">
                <a:solidFill>
                  <a:schemeClr val="tx1"/>
                </a:solidFill>
              </a:rPr>
              <a:t> la netmask </a:t>
            </a:r>
            <a:r>
              <a:rPr lang="en-GB" sz="3000" dirty="0" err="1">
                <a:solidFill>
                  <a:schemeClr val="tx1"/>
                </a:solidFill>
              </a:rPr>
              <a:t>sono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quindi</a:t>
            </a:r>
            <a:r>
              <a:rPr lang="en-GB" sz="30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GB" sz="3000" dirty="0">
                <a:solidFill>
                  <a:schemeClr val="tx1"/>
                </a:solidFill>
              </a:rPr>
              <a:t> </a:t>
            </a:r>
            <a:endParaRPr lang="en-IT" sz="3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7979B-F3A1-7A42-9B1E-5A7526EFB441}"/>
              </a:ext>
            </a:extLst>
          </p:cNvPr>
          <p:cNvSpPr txBox="1"/>
          <p:nvPr/>
        </p:nvSpPr>
        <p:spPr>
          <a:xfrm>
            <a:off x="3719736" y="2564904"/>
            <a:ext cx="4752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tx1"/>
                </a:solidFill>
              </a:rPr>
              <a:t>128	 1000 0000	(128) </a:t>
            </a:r>
          </a:p>
          <a:p>
            <a:r>
              <a:rPr lang="en-GB" sz="3000" dirty="0">
                <a:solidFill>
                  <a:schemeClr val="tx1"/>
                </a:solidFill>
              </a:rPr>
              <a:t>192	 1100 0000	(64) </a:t>
            </a:r>
          </a:p>
          <a:p>
            <a:r>
              <a:rPr lang="en-GB" sz="3000" dirty="0">
                <a:solidFill>
                  <a:schemeClr val="tx1"/>
                </a:solidFill>
              </a:rPr>
              <a:t>224	 1110 0000	(32) </a:t>
            </a:r>
          </a:p>
          <a:p>
            <a:r>
              <a:rPr lang="en-GB" sz="3000" dirty="0">
                <a:solidFill>
                  <a:schemeClr val="tx1"/>
                </a:solidFill>
              </a:rPr>
              <a:t>240	 1111 0000		(16) </a:t>
            </a:r>
          </a:p>
          <a:p>
            <a:r>
              <a:rPr lang="en-GB" sz="3000" dirty="0">
                <a:solidFill>
                  <a:schemeClr val="tx1"/>
                </a:solidFill>
              </a:rPr>
              <a:t>248 	 1111 1000 	(8) </a:t>
            </a:r>
          </a:p>
          <a:p>
            <a:r>
              <a:rPr lang="en-GB" sz="3000" dirty="0">
                <a:solidFill>
                  <a:schemeClr val="tx1"/>
                </a:solidFill>
              </a:rPr>
              <a:t>252	 1111 1100 	(4)</a:t>
            </a:r>
          </a:p>
          <a:p>
            <a:r>
              <a:rPr lang="en-GB" sz="3000" dirty="0">
                <a:solidFill>
                  <a:schemeClr val="tx1"/>
                </a:solidFill>
              </a:rPr>
              <a:t>254	 1111 1110 	(2)</a:t>
            </a:r>
          </a:p>
          <a:p>
            <a:r>
              <a:rPr lang="en-GB" sz="3000" dirty="0">
                <a:solidFill>
                  <a:schemeClr val="tx1"/>
                </a:solidFill>
              </a:rPr>
              <a:t>255	 1111 1111 	(1)</a:t>
            </a:r>
          </a:p>
        </p:txBody>
      </p:sp>
    </p:spTree>
    <p:extLst>
      <p:ext uri="{BB962C8B-B14F-4D97-AF65-F5344CB8AC3E}">
        <p14:creationId xmlns:p14="http://schemas.microsoft.com/office/powerpoint/2010/main" val="22868729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A400-C45E-DD4B-BB94-B459C445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01C4-AD3F-D248-B6D3-0AC1D6F4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586C8-C1B7-E14B-A05F-BA5AC40A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39" y="764704"/>
            <a:ext cx="7331971" cy="56166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FA60A9-7B95-A249-960A-95F32A6FF6FE}"/>
                  </a:ext>
                </a:extLst>
              </p14:cNvPr>
              <p14:cNvContentPartPr/>
              <p14:nvPr/>
            </p14:nvContentPartPr>
            <p14:xfrm>
              <a:off x="117360" y="397440"/>
              <a:ext cx="9651600" cy="622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FA60A9-7B95-A249-960A-95F32A6FF6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00" y="388080"/>
                <a:ext cx="9670320" cy="62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35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45A5A8B2-E0F3-1648-B7DB-0BCB0A97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8" y="4117975"/>
            <a:ext cx="8137525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Le topologie di rete</a:t>
            </a:r>
          </a:p>
        </p:txBody>
      </p:sp>
      <p:pic>
        <p:nvPicPr>
          <p:cNvPr id="46082" name="Immagine 8" descr="computer-3.png">
            <a:extLst>
              <a:ext uri="{FF2B5EF4-FFF2-40B4-BE49-F238E27FC236}">
                <a16:creationId xmlns:a16="http://schemas.microsoft.com/office/drawing/2014/main" id="{BD85C2DD-1987-6149-9350-8FF5958C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41550"/>
            <a:ext cx="1976438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B9CB-F462-FA40-9357-F92041F1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Instradamento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47B09-D6AF-764F-8073-1F152B4D2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497" y="1844824"/>
            <a:ext cx="6473006" cy="393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188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45C5-81B6-944B-91AE-A43BC0F7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Network </a:t>
            </a:r>
            <a:r>
              <a:rPr lang="it-IT" sz="3000" dirty="0" err="1">
                <a:solidFill>
                  <a:schemeClr val="tx1"/>
                </a:solidFill>
              </a:rPr>
              <a:t>Mask</a:t>
            </a:r>
            <a:endParaRPr lang="en-IT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C553D-096B-584C-A00C-CEEF954C5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I router in Internet utilizzano normalmente un algoritmo per estrarre il network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 dal </a:t>
            </a:r>
            <a:r>
              <a:rPr lang="it-IT" sz="3000" dirty="0" err="1">
                <a:solidFill>
                  <a:schemeClr val="tx1"/>
                </a:solidFill>
              </a:rPr>
              <a:t>destination</a:t>
            </a:r>
            <a:r>
              <a:rPr lang="it-IT" sz="3000" dirty="0">
                <a:solidFill>
                  <a:schemeClr val="tx1"/>
                </a:solidFill>
              </a:rPr>
              <a:t>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 di un pacchetto. Per fare questo è necessaria la network </a:t>
            </a:r>
            <a:r>
              <a:rPr lang="it-IT" sz="3000" dirty="0" err="1">
                <a:solidFill>
                  <a:schemeClr val="tx1"/>
                </a:solidFill>
              </a:rPr>
              <a:t>mask</a:t>
            </a:r>
            <a:r>
              <a:rPr lang="it-IT" sz="3000" dirty="0">
                <a:solidFill>
                  <a:schemeClr val="tx1"/>
                </a:solidFill>
              </a:rPr>
              <a:t> o default </a:t>
            </a:r>
            <a:r>
              <a:rPr lang="it-IT" sz="3000" dirty="0" err="1">
                <a:solidFill>
                  <a:schemeClr val="tx1"/>
                </a:solidFill>
              </a:rPr>
              <a:t>mask</a:t>
            </a:r>
            <a:r>
              <a:rPr lang="it-IT" sz="3000" dirty="0">
                <a:solidFill>
                  <a:schemeClr val="tx1"/>
                </a:solidFill>
              </a:rPr>
              <a:t> che nel </a:t>
            </a:r>
            <a:r>
              <a:rPr lang="it-IT" sz="3000" dirty="0" err="1">
                <a:solidFill>
                  <a:schemeClr val="tx1"/>
                </a:solidFill>
              </a:rPr>
              <a:t>routing</a:t>
            </a:r>
            <a:r>
              <a:rPr lang="it-IT" sz="3000" dirty="0">
                <a:solidFill>
                  <a:schemeClr val="tx1"/>
                </a:solidFill>
              </a:rPr>
              <a:t> </a:t>
            </a:r>
            <a:r>
              <a:rPr lang="it-IT" sz="3000" dirty="0" err="1">
                <a:solidFill>
                  <a:schemeClr val="tx1"/>
                </a:solidFill>
              </a:rPr>
              <a:t>classfull</a:t>
            </a:r>
            <a:r>
              <a:rPr lang="it-IT" sz="3000" dirty="0">
                <a:solidFill>
                  <a:schemeClr val="tx1"/>
                </a:solidFill>
              </a:rPr>
              <a:t> è un numero a 32 bit con gli </a:t>
            </a:r>
            <a:r>
              <a:rPr lang="it-IT" sz="3000" i="1" dirty="0" err="1">
                <a:solidFill>
                  <a:schemeClr val="tx1"/>
                </a:solidFill>
              </a:rPr>
              <a:t>n</a:t>
            </a:r>
            <a:r>
              <a:rPr lang="it-IT" sz="3000" dirty="0">
                <a:solidFill>
                  <a:schemeClr val="tx1"/>
                </a:solidFill>
              </a:rPr>
              <a:t> bit più a sinistra settati a 1 e i (32-</a:t>
            </a:r>
            <a:r>
              <a:rPr lang="it-IT" sz="3000" i="1" dirty="0">
                <a:solidFill>
                  <a:schemeClr val="tx1"/>
                </a:solidFill>
              </a:rPr>
              <a:t>n</a:t>
            </a:r>
            <a:r>
              <a:rPr lang="it-IT" sz="3000" dirty="0">
                <a:solidFill>
                  <a:schemeClr val="tx1"/>
                </a:solidFill>
              </a:rPr>
              <a:t>) bit più a destra settati a 0 dove </a:t>
            </a:r>
            <a:r>
              <a:rPr lang="it-IT" sz="3000" i="1" dirty="0" err="1">
                <a:solidFill>
                  <a:schemeClr val="tx1"/>
                </a:solidFill>
              </a:rPr>
              <a:t>n</a:t>
            </a:r>
            <a:r>
              <a:rPr lang="it-IT" sz="3000" dirty="0">
                <a:solidFill>
                  <a:schemeClr val="tx1"/>
                </a:solidFill>
              </a:rPr>
              <a:t> è il numero di bit del network </a:t>
            </a:r>
            <a:r>
              <a:rPr lang="it-IT" sz="3000" dirty="0" err="1">
                <a:solidFill>
                  <a:schemeClr val="tx1"/>
                </a:solidFill>
              </a:rPr>
              <a:t>number</a:t>
            </a:r>
            <a:r>
              <a:rPr lang="it-IT" sz="3000" dirty="0">
                <a:solidFill>
                  <a:schemeClr val="tx1"/>
                </a:solidFill>
              </a:rPr>
              <a:t>.</a:t>
            </a:r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407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C2E6-61EA-1240-A79C-D85E8600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IP Header</a:t>
            </a:r>
          </a:p>
        </p:txBody>
      </p:sp>
      <p:pic>
        <p:nvPicPr>
          <p:cNvPr id="6" name="image18.png">
            <a:extLst>
              <a:ext uri="{FF2B5EF4-FFF2-40B4-BE49-F238E27FC236}">
                <a16:creationId xmlns:a16="http://schemas.microsoft.com/office/drawing/2014/main" id="{00E9FF48-560A-5643-849F-3B4CA48C64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556000" y="2060848"/>
            <a:ext cx="5080000" cy="3606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814825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C2E6-61EA-1240-A79C-D85E8600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IP Header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EAABB-97A6-4F4D-B7AE-E6EE4E01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2400" dirty="0">
                <a:solidFill>
                  <a:schemeClr val="tx1"/>
                </a:solidFill>
              </a:rPr>
              <a:t>VER: </a:t>
            </a:r>
            <a:r>
              <a:rPr lang="en-GB" sz="2400" dirty="0" err="1">
                <a:solidFill>
                  <a:schemeClr val="tx1"/>
                </a:solidFill>
              </a:rPr>
              <a:t>Versione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LIN: Header Length (</a:t>
            </a:r>
            <a:r>
              <a:rPr lang="en-GB" sz="2400" dirty="0" err="1">
                <a:solidFill>
                  <a:schemeClr val="tx1"/>
                </a:solidFill>
              </a:rPr>
              <a:t>lunghezza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dell’intestazione</a:t>
            </a:r>
            <a:r>
              <a:rPr lang="en-GB" sz="2400" dirty="0">
                <a:solidFill>
                  <a:schemeClr val="tx1"/>
                </a:solidFill>
              </a:rPr>
              <a:t>)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	in </a:t>
            </a:r>
            <a:r>
              <a:rPr lang="en-GB" sz="2400" dirty="0" err="1">
                <a:solidFill>
                  <a:schemeClr val="tx1"/>
                </a:solidFill>
              </a:rPr>
              <a:t>blocchi</a:t>
            </a:r>
            <a:r>
              <a:rPr lang="en-GB" sz="2400" dirty="0">
                <a:solidFill>
                  <a:schemeClr val="tx1"/>
                </a:solidFill>
              </a:rPr>
              <a:t> di 4 byte (max 64 byte)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 err="1">
                <a:solidFill>
                  <a:schemeClr val="tx1"/>
                </a:solidFill>
              </a:rPr>
              <a:t>ToS</a:t>
            </a:r>
            <a:r>
              <a:rPr lang="en-GB" sz="2400" dirty="0">
                <a:solidFill>
                  <a:schemeClr val="tx1"/>
                </a:solidFill>
              </a:rPr>
              <a:t>: Type of Service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 err="1">
                <a:solidFill>
                  <a:schemeClr val="tx1"/>
                </a:solidFill>
              </a:rPr>
              <a:t>tipo</a:t>
            </a:r>
            <a:r>
              <a:rPr lang="en-GB" sz="2400" dirty="0">
                <a:solidFill>
                  <a:schemeClr val="tx1"/>
                </a:solidFill>
              </a:rPr>
              <a:t> di </a:t>
            </a:r>
            <a:r>
              <a:rPr lang="en-GB" sz="2400" dirty="0" err="1">
                <a:solidFill>
                  <a:schemeClr val="tx1"/>
                </a:solidFill>
              </a:rPr>
              <a:t>servizio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 err="1">
                <a:solidFill>
                  <a:schemeClr val="tx1"/>
                </a:solidFill>
              </a:rPr>
              <a:t>attualmente</a:t>
            </a:r>
            <a:r>
              <a:rPr lang="en-GB" sz="2400" dirty="0">
                <a:solidFill>
                  <a:schemeClr val="tx1"/>
                </a:solidFill>
              </a:rPr>
              <a:t> non </a:t>
            </a:r>
            <a:r>
              <a:rPr lang="en-GB" sz="2400" dirty="0" err="1">
                <a:solidFill>
                  <a:schemeClr val="tx1"/>
                </a:solidFill>
              </a:rPr>
              <a:t>usato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 err="1">
                <a:solidFill>
                  <a:schemeClr val="tx1"/>
                </a:solidFill>
              </a:rPr>
              <a:t>Lunghezza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totale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 err="1">
                <a:solidFill>
                  <a:schemeClr val="tx1"/>
                </a:solidFill>
              </a:rPr>
              <a:t>lunghezza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globale</a:t>
            </a:r>
            <a:r>
              <a:rPr lang="en-GB" sz="2400" dirty="0">
                <a:solidFill>
                  <a:schemeClr val="tx1"/>
                </a:solidFill>
              </a:rPr>
              <a:t> del </a:t>
            </a:r>
            <a:r>
              <a:rPr lang="en-GB" sz="2400" dirty="0" err="1">
                <a:solidFill>
                  <a:schemeClr val="tx1"/>
                </a:solidFill>
              </a:rPr>
              <a:t>pacchetto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corrente</a:t>
            </a:r>
            <a:r>
              <a:rPr lang="en-GB" sz="2400" dirty="0">
                <a:solidFill>
                  <a:schemeClr val="tx1"/>
                </a:solidFill>
              </a:rPr>
              <a:t> (non </a:t>
            </a:r>
            <a:r>
              <a:rPr lang="en-GB" sz="2400" dirty="0" err="1">
                <a:solidFill>
                  <a:schemeClr val="tx1"/>
                </a:solidFill>
              </a:rPr>
              <a:t>quello</a:t>
            </a:r>
            <a:r>
              <a:rPr lang="en-GB" sz="2400" dirty="0">
                <a:solidFill>
                  <a:schemeClr val="tx1"/>
                </a:solidFill>
              </a:rPr>
              <a:t> prima </a:t>
            </a:r>
            <a:r>
              <a:rPr lang="en-GB" sz="2400" dirty="0" err="1">
                <a:solidFill>
                  <a:schemeClr val="tx1"/>
                </a:solidFill>
              </a:rPr>
              <a:t>della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frammentazione</a:t>
            </a:r>
            <a:r>
              <a:rPr lang="en-GB" sz="2400" dirty="0">
                <a:solidFill>
                  <a:schemeClr val="tx1"/>
                </a:solidFill>
              </a:rPr>
              <a:t>), max 216 byte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 err="1">
                <a:solidFill>
                  <a:schemeClr val="tx1"/>
                </a:solidFill>
              </a:rPr>
              <a:t>Identificatore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ID </a:t>
            </a:r>
            <a:r>
              <a:rPr lang="en-GB" sz="2400" dirty="0" err="1">
                <a:solidFill>
                  <a:schemeClr val="tx1"/>
                </a:solidFill>
              </a:rPr>
              <a:t>univoco</a:t>
            </a:r>
            <a:r>
              <a:rPr lang="en-GB" sz="2400" dirty="0">
                <a:solidFill>
                  <a:schemeClr val="tx1"/>
                </a:solidFill>
              </a:rPr>
              <a:t> del </a:t>
            </a:r>
            <a:r>
              <a:rPr lang="en-GB" sz="2400" dirty="0" err="1">
                <a:solidFill>
                  <a:schemeClr val="tx1"/>
                </a:solidFill>
              </a:rPr>
              <a:t>pacchetto</a:t>
            </a:r>
            <a:r>
              <a:rPr lang="en-GB" sz="2400" dirty="0">
                <a:solidFill>
                  <a:schemeClr val="tx1"/>
                </a:solidFill>
              </a:rPr>
              <a:t> (</a:t>
            </a:r>
            <a:r>
              <a:rPr lang="en-GB" sz="2400" dirty="0" err="1">
                <a:solidFill>
                  <a:schemeClr val="tx1"/>
                </a:solidFill>
              </a:rPr>
              <a:t>costante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nel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caso</a:t>
            </a:r>
            <a:r>
              <a:rPr lang="en-GB" sz="2400" dirty="0">
                <a:solidFill>
                  <a:schemeClr val="tx1"/>
                </a:solidFill>
              </a:rPr>
              <a:t> di </a:t>
            </a:r>
            <a:r>
              <a:rPr lang="en-GB" sz="2400" dirty="0" err="1">
                <a:solidFill>
                  <a:schemeClr val="tx1"/>
                </a:solidFill>
              </a:rPr>
              <a:t>frammentazione</a:t>
            </a:r>
            <a:r>
              <a:rPr lang="en-GB" sz="2400" dirty="0">
                <a:solidFill>
                  <a:schemeClr val="tx1"/>
                </a:solidFill>
              </a:rPr>
              <a:t>), </a:t>
            </a:r>
            <a:r>
              <a:rPr lang="en-GB" sz="2400" dirty="0" err="1">
                <a:solidFill>
                  <a:schemeClr val="tx1"/>
                </a:solidFill>
              </a:rPr>
              <a:t>necessario</a:t>
            </a:r>
            <a:r>
              <a:rPr lang="en-GB" sz="2400" dirty="0">
                <a:solidFill>
                  <a:schemeClr val="tx1"/>
                </a:solidFill>
              </a:rPr>
              <a:t> per la </a:t>
            </a:r>
            <a:r>
              <a:rPr lang="en-GB" sz="2400" dirty="0" err="1">
                <a:solidFill>
                  <a:schemeClr val="tx1"/>
                </a:solidFill>
              </a:rPr>
              <a:t>deframmentazione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endParaRPr lang="en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075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15B1-F2E2-E84A-A8AB-F23572D0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IP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B2A1-29E0-FF47-AC70-AAA1DB42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2400" dirty="0">
                <a:solidFill>
                  <a:schemeClr val="tx1"/>
                </a:solidFill>
              </a:rPr>
              <a:t>Flag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0: </a:t>
            </a:r>
            <a:r>
              <a:rPr lang="en-GB" sz="2400" dirty="0" err="1">
                <a:solidFill>
                  <a:schemeClr val="tx1"/>
                </a:solidFill>
              </a:rPr>
              <a:t>posto</a:t>
            </a:r>
            <a:r>
              <a:rPr lang="en-GB" sz="2400" dirty="0">
                <a:solidFill>
                  <a:schemeClr val="tx1"/>
                </a:solidFill>
              </a:rPr>
              <a:t> a zero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DF: Don’t Fragment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MF: More Fragment (0 </a:t>
            </a:r>
            <a:r>
              <a:rPr lang="en-GB" sz="2400" dirty="0" err="1">
                <a:solidFill>
                  <a:schemeClr val="tx1"/>
                </a:solidFill>
              </a:rPr>
              <a:t>sull’ultimo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frammento</a:t>
            </a:r>
            <a:r>
              <a:rPr lang="en-GB" sz="2400" dirty="0">
                <a:solidFill>
                  <a:schemeClr val="tx1"/>
                </a:solidFill>
              </a:rPr>
              <a:t>)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Fragment Offset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In </a:t>
            </a:r>
            <a:r>
              <a:rPr lang="en-GB" sz="2400" dirty="0" err="1">
                <a:solidFill>
                  <a:schemeClr val="tx1"/>
                </a:solidFill>
              </a:rPr>
              <a:t>multipli</a:t>
            </a:r>
            <a:r>
              <a:rPr lang="en-GB" sz="2400" dirty="0">
                <a:solidFill>
                  <a:schemeClr val="tx1"/>
                </a:solidFill>
              </a:rPr>
              <a:t> di 8 byte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Time To Live (TTL)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 err="1">
                <a:solidFill>
                  <a:schemeClr val="tx1"/>
                </a:solidFill>
              </a:rPr>
              <a:t>contatore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decrementato</a:t>
            </a:r>
            <a:r>
              <a:rPr lang="en-GB" sz="2400" dirty="0">
                <a:solidFill>
                  <a:schemeClr val="tx1"/>
                </a:solidFill>
              </a:rPr>
              <a:t> ad </a:t>
            </a:r>
            <a:r>
              <a:rPr lang="en-GB" sz="2400" dirty="0" err="1">
                <a:solidFill>
                  <a:schemeClr val="tx1"/>
                </a:solidFill>
              </a:rPr>
              <a:t>ogni</a:t>
            </a:r>
            <a:r>
              <a:rPr lang="en-GB" sz="2400" dirty="0">
                <a:solidFill>
                  <a:schemeClr val="tx1"/>
                </a:solidFill>
              </a:rPr>
              <a:t> hop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Protocol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TCP, UDP, ICMP, ...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Checksum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 err="1">
                <a:solidFill>
                  <a:schemeClr val="tx1"/>
                </a:solidFill>
              </a:rPr>
              <a:t>protegge</a:t>
            </a:r>
            <a:r>
              <a:rPr lang="en-GB" sz="2400" dirty="0">
                <a:solidFill>
                  <a:schemeClr val="tx1"/>
                </a:solidFill>
              </a:rPr>
              <a:t> solo </a:t>
            </a:r>
            <a:r>
              <a:rPr lang="en-GB" sz="2400" dirty="0" err="1">
                <a:solidFill>
                  <a:schemeClr val="tx1"/>
                </a:solidFill>
              </a:rPr>
              <a:t>l’intestazione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endParaRPr lang="en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666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2E16A5B5-828E-C543-97EF-3652EBEFE5A5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CLASSI DI RETI E INDIRIZZI IP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B735431B-5F5A-5441-92D7-399B2AA1C4A7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endParaRPr lang="it-IT" altLang="it-IT" sz="3000" b="1">
              <a:solidFill>
                <a:srgbClr val="333333"/>
              </a:solidFill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CF71121-85B6-BC48-812A-640498BFA84E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88068" name="Immagine 2">
            <a:extLst>
              <a:ext uri="{FF2B5EF4-FFF2-40B4-BE49-F238E27FC236}">
                <a16:creationId xmlns:a16="http://schemas.microsoft.com/office/drawing/2014/main" id="{222B80C7-A60C-C441-82C8-71A01FC08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725613"/>
            <a:ext cx="10653712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35C0AF-C7ED-CB45-B2E7-5B882109AA44}"/>
                  </a:ext>
                </a:extLst>
              </p14:cNvPr>
              <p14:cNvContentPartPr/>
              <p14:nvPr/>
            </p14:nvContentPartPr>
            <p14:xfrm>
              <a:off x="2630160" y="4305240"/>
              <a:ext cx="25380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35C0AF-C7ED-CB45-B2E7-5B882109AA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0800" y="4295880"/>
                <a:ext cx="27252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68F8-18E5-5E4A-8E40-2F6428A8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C28422-D32E-B04E-BF89-404ACB035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536" y="260648"/>
            <a:ext cx="8136904" cy="61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145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D0DB-B7B8-C04C-88F4-A42C25F5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DC3C-3B6E-224E-9211-CD1EE84B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2800" dirty="0">
                <a:solidFill>
                  <a:schemeClr val="tx1"/>
                </a:solidFill>
              </a:rPr>
              <a:t>Poiché </a:t>
            </a:r>
            <a:r>
              <a:rPr lang="it-IT" sz="2800" i="1" dirty="0" err="1">
                <a:solidFill>
                  <a:schemeClr val="tx1"/>
                </a:solidFill>
              </a:rPr>
              <a:t>n</a:t>
            </a:r>
            <a:r>
              <a:rPr lang="it-IT" sz="2800" dirty="0">
                <a:solidFill>
                  <a:schemeClr val="tx1"/>
                </a:solidFill>
              </a:rPr>
              <a:t> è diverso per ogni classe di indirizzi abbiamo 3 network </a:t>
            </a:r>
            <a:r>
              <a:rPr lang="it-IT" sz="2800" dirty="0" err="1">
                <a:solidFill>
                  <a:schemeClr val="tx1"/>
                </a:solidFill>
              </a:rPr>
              <a:t>mask</a:t>
            </a:r>
            <a:r>
              <a:rPr lang="it-IT" sz="2800" dirty="0">
                <a:solidFill>
                  <a:schemeClr val="tx1"/>
                </a:solidFill>
              </a:rPr>
              <a:t> nel </a:t>
            </a:r>
            <a:r>
              <a:rPr lang="it-IT" sz="2800" dirty="0" err="1">
                <a:solidFill>
                  <a:schemeClr val="tx1"/>
                </a:solidFill>
              </a:rPr>
              <a:t>classfull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addressing</a:t>
            </a:r>
            <a:r>
              <a:rPr lang="it-IT" sz="2800" dirty="0">
                <a:solidFill>
                  <a:schemeClr val="tx1"/>
                </a:solidFill>
              </a:rPr>
              <a:t>:</a:t>
            </a:r>
            <a:endParaRPr lang="en-IT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Maschera per la classe A: 255.0.0.0</a:t>
            </a:r>
            <a:endParaRPr lang="en-IT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Maschera per la classe B: 255.255.0.0</a:t>
            </a:r>
            <a:endParaRPr lang="en-IT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Maschera per la classe C: 255.255.255.0</a:t>
            </a:r>
            <a:endParaRPr lang="en-IT" sz="2400" dirty="0">
              <a:solidFill>
                <a:schemeClr val="tx1"/>
              </a:solidFill>
            </a:endParaRPr>
          </a:p>
          <a:p>
            <a:pPr algn="l"/>
            <a:r>
              <a:rPr lang="it-IT" sz="2800" dirty="0">
                <a:solidFill>
                  <a:schemeClr val="tx1"/>
                </a:solidFill>
              </a:rPr>
              <a:t>Per estrarre il network </a:t>
            </a:r>
            <a:r>
              <a:rPr lang="it-IT" sz="2800" dirty="0" err="1">
                <a:solidFill>
                  <a:schemeClr val="tx1"/>
                </a:solidFill>
              </a:rPr>
              <a:t>address</a:t>
            </a:r>
            <a:r>
              <a:rPr lang="it-IT" sz="2800" dirty="0">
                <a:solidFill>
                  <a:schemeClr val="tx1"/>
                </a:solidFill>
              </a:rPr>
              <a:t> dal </a:t>
            </a:r>
            <a:r>
              <a:rPr lang="it-IT" sz="2800" dirty="0" err="1">
                <a:solidFill>
                  <a:schemeClr val="tx1"/>
                </a:solidFill>
              </a:rPr>
              <a:t>destination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address</a:t>
            </a:r>
            <a:r>
              <a:rPr lang="it-IT" sz="2800" dirty="0">
                <a:solidFill>
                  <a:schemeClr val="tx1"/>
                </a:solidFill>
              </a:rPr>
              <a:t> di un pacchetto il router compie un’operazione di AND tra il </a:t>
            </a:r>
            <a:r>
              <a:rPr lang="it-IT" sz="2800" dirty="0" err="1">
                <a:solidFill>
                  <a:schemeClr val="tx1"/>
                </a:solidFill>
              </a:rPr>
              <a:t>destination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address</a:t>
            </a:r>
            <a:r>
              <a:rPr lang="it-IT" sz="2800" dirty="0">
                <a:solidFill>
                  <a:schemeClr val="tx1"/>
                </a:solidFill>
              </a:rPr>
              <a:t> e la network </a:t>
            </a:r>
            <a:r>
              <a:rPr lang="it-IT" sz="2800" dirty="0" err="1">
                <a:solidFill>
                  <a:schemeClr val="tx1"/>
                </a:solidFill>
              </a:rPr>
              <a:t>mask</a:t>
            </a:r>
            <a:r>
              <a:rPr lang="it-IT" sz="2800" dirty="0">
                <a:solidFill>
                  <a:schemeClr val="tx1"/>
                </a:solidFill>
              </a:rPr>
              <a:t>. </a:t>
            </a:r>
            <a:endParaRPr lang="en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281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9641A9A4-DC0C-3B45-8A85-729EC9F5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La subnet mask</a:t>
            </a:r>
          </a:p>
        </p:txBody>
      </p:sp>
      <p:pic>
        <p:nvPicPr>
          <p:cNvPr id="89090" name="Immagine 1">
            <a:extLst>
              <a:ext uri="{FF2B5EF4-FFF2-40B4-BE49-F238E27FC236}">
                <a16:creationId xmlns:a16="http://schemas.microsoft.com/office/drawing/2014/main" id="{82358877-004B-0048-B0FE-77CB186E4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685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143C3DE9-DF15-CB43-B05E-55F1571C39D1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LA SUBNET MASK</a:t>
            </a: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2710CC3C-2D84-E545-BCB0-78BF8685503C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endParaRPr lang="it-IT" altLang="it-IT" sz="3000" b="1">
              <a:solidFill>
                <a:srgbClr val="333333"/>
              </a:solidFill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27FB994-B8DA-AA4D-A2F4-680D8197FC8B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90116" name="Immagine 1">
            <a:extLst>
              <a:ext uri="{FF2B5EF4-FFF2-40B4-BE49-F238E27FC236}">
                <a16:creationId xmlns:a16="http://schemas.microsoft.com/office/drawing/2014/main" id="{7A4EE09B-1950-BD4A-A2CC-A337028D3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1800"/>
            <a:ext cx="98933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A4F074E8-BC49-B44A-9239-EDBA4BC04F74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LE TOPOLOGIE DI RETE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CEE9C7E-8D15-714A-8696-F5DEB9BA0775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La </a:t>
            </a:r>
            <a:r>
              <a:rPr lang="it-IT" altLang="it-IT" sz="3000" b="1">
                <a:solidFill>
                  <a:srgbClr val="333333"/>
                </a:solidFill>
              </a:rPr>
              <a:t>topologia</a:t>
            </a:r>
            <a:r>
              <a:rPr lang="it-IT" altLang="it-IT" sz="3000">
                <a:solidFill>
                  <a:srgbClr val="333333"/>
                </a:solidFill>
              </a:rPr>
              <a:t> di una rete definisce il modo in cui sono collegati i nodi della sottorete di comunicazione. Ogni topologia possiede caratteristiche che influenzano il costo e il </a:t>
            </a:r>
            <a:r>
              <a:rPr lang="it-IT" altLang="it-IT" sz="3000" b="1">
                <a:solidFill>
                  <a:srgbClr val="333333"/>
                </a:solidFill>
              </a:rPr>
              <a:t>throughput</a:t>
            </a:r>
            <a:r>
              <a:rPr lang="it-IT" altLang="it-IT" sz="3000">
                <a:solidFill>
                  <a:srgbClr val="333333"/>
                </a:solidFill>
              </a:rPr>
              <a:t>, cioè la quantità di informazione scambiata nell’unità di tempo.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786ABFA-2BD6-7347-9DE4-E1B0AA825E60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Immagine 2">
            <a:extLst>
              <a:ext uri="{FF2B5EF4-FFF2-40B4-BE49-F238E27FC236}">
                <a16:creationId xmlns:a16="http://schemas.microsoft.com/office/drawing/2014/main" id="{5EC9DA0B-CE05-074B-A0FF-E7AEDCC8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3429000"/>
            <a:ext cx="450532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8" name="Rectangle 1">
            <a:extLst>
              <a:ext uri="{FF2B5EF4-FFF2-40B4-BE49-F238E27FC236}">
                <a16:creationId xmlns:a16="http://schemas.microsoft.com/office/drawing/2014/main" id="{6D709271-A48B-0A48-8D3E-D206E34175CC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LA SUBNET MASK</a:t>
            </a: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9598E6F-E0AD-144D-BD2C-D44BD90AD27D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Quando si configura un indirizzo IP è sempre necessario definire anche una </a:t>
            </a:r>
            <a:r>
              <a:rPr lang="it-IT" altLang="it-IT" sz="3000" b="1">
                <a:solidFill>
                  <a:srgbClr val="333333"/>
                </a:solidFill>
              </a:rPr>
              <a:t>maschera di sottorete </a:t>
            </a:r>
            <a:r>
              <a:rPr lang="it-IT" altLang="it-IT" sz="3000">
                <a:solidFill>
                  <a:srgbClr val="333333"/>
                </a:solidFill>
              </a:rPr>
              <a:t>(o </a:t>
            </a:r>
            <a:r>
              <a:rPr lang="it-IT" altLang="it-IT" sz="3000" b="1">
                <a:solidFill>
                  <a:srgbClr val="333333"/>
                </a:solidFill>
              </a:rPr>
              <a:t>subnet mask</a:t>
            </a:r>
            <a:r>
              <a:rPr lang="it-IT" altLang="it-IT" sz="3000">
                <a:solidFill>
                  <a:srgbClr val="333333"/>
                </a:solidFill>
              </a:rPr>
              <a:t>) la cui funzione è quella di </a:t>
            </a:r>
            <a:r>
              <a:rPr lang="it-IT" altLang="it-IT" sz="3000" i="1">
                <a:solidFill>
                  <a:srgbClr val="333333"/>
                </a:solidFill>
              </a:rPr>
              <a:t>mascherare una parte dell’indirizzo IP, in modo che </a:t>
            </a:r>
            <a:br>
              <a:rPr lang="it-IT" altLang="it-IT" sz="3000" i="1">
                <a:solidFill>
                  <a:srgbClr val="333333"/>
                </a:solidFill>
              </a:rPr>
            </a:br>
            <a:r>
              <a:rPr lang="it-IT" altLang="it-IT" sz="3000" i="1">
                <a:solidFill>
                  <a:srgbClr val="333333"/>
                </a:solidFill>
              </a:rPr>
              <a:t>il protocollo TCP/IP riesca </a:t>
            </a:r>
            <a:br>
              <a:rPr lang="it-IT" altLang="it-IT" sz="3000" i="1">
                <a:solidFill>
                  <a:srgbClr val="333333"/>
                </a:solidFill>
              </a:rPr>
            </a:br>
            <a:r>
              <a:rPr lang="it-IT" altLang="it-IT" sz="3000" i="1">
                <a:solidFill>
                  <a:srgbClr val="333333"/>
                </a:solidFill>
              </a:rPr>
              <a:t>a distinguere il Net ID dall’Host ID</a:t>
            </a:r>
            <a:r>
              <a:rPr lang="it-IT" altLang="it-IT" sz="300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7B18B2-0244-4043-A7F3-D1EEC8477AED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F8038123-1F7A-8B44-A982-07269F5DB9AA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LA SUBNET MASK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EDB7D48E-2A9C-D048-A1F6-84E12AD620FA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endParaRPr lang="it-IT" altLang="it-IT" sz="3000">
              <a:solidFill>
                <a:srgbClr val="333333"/>
              </a:solidFill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37BC1943-2360-0E45-9218-F0E66A26BA25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92164" name="Immagine 1">
            <a:extLst>
              <a:ext uri="{FF2B5EF4-FFF2-40B4-BE49-F238E27FC236}">
                <a16:creationId xmlns:a16="http://schemas.microsoft.com/office/drawing/2014/main" id="{BDBFD1BC-48D4-5840-B00A-B2FB2629A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765300"/>
            <a:ext cx="10636250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BF834-412E-0746-A909-F322B6ABB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>
              <a:spcBef>
                <a:spcPct val="0"/>
              </a:spcBef>
            </a:pPr>
            <a:r>
              <a:rPr lang="it-IT" altLang="it-IT" sz="3000" b="1" cap="all" dirty="0">
                <a:latin typeface="Arial" panose="020B0604020202020204" pitchFamily="34" charset="0"/>
                <a:ea typeface="+mj-ea"/>
                <a:cs typeface="+mj-cs"/>
                <a:sym typeface="Arial" panose="020B0604020202020204" pitchFamily="34" charset="0"/>
              </a:rPr>
              <a:t>La suite TCP/IP</a:t>
            </a:r>
            <a:endParaRPr lang="en-IT" sz="3000" b="1" cap="all" dirty="0">
              <a:latin typeface="Arial" panose="020B0604020202020204" pitchFamily="34" charset="0"/>
              <a:ea typeface="+mj-ea"/>
              <a:cs typeface="+mj-cs"/>
              <a:sym typeface="Open Sans Semibold" charset="0"/>
            </a:endParaRPr>
          </a:p>
        </p:txBody>
      </p:sp>
      <p:pic>
        <p:nvPicPr>
          <p:cNvPr id="79874" name="Immagine 1">
            <a:extLst>
              <a:ext uri="{FF2B5EF4-FFF2-40B4-BE49-F238E27FC236}">
                <a16:creationId xmlns:a16="http://schemas.microsoft.com/office/drawing/2014/main" id="{7F284784-4156-6545-A77F-846E0FD7E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685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909935"/>
      </p:ext>
    </p:extLst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BB72FB1-A691-4948-8329-3A75C9A3DD18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LA SUITE TCP/IP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39542242-863B-1C41-9947-F66126E3B7DF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L’infrastruttura di rete denominata </a:t>
            </a:r>
            <a:r>
              <a:rPr lang="it-IT" altLang="it-IT" sz="3000" b="1">
                <a:solidFill>
                  <a:srgbClr val="333333"/>
                </a:solidFill>
              </a:rPr>
              <a:t>TCP/IP</a:t>
            </a:r>
            <a:r>
              <a:rPr lang="it-IT" altLang="it-IT" sz="3000">
                <a:solidFill>
                  <a:srgbClr val="333333"/>
                </a:solidFill>
              </a:rPr>
              <a:t> (</a:t>
            </a:r>
            <a:r>
              <a:rPr lang="it-IT" altLang="it-IT" sz="3000" i="1">
                <a:solidFill>
                  <a:srgbClr val="333333"/>
                </a:solidFill>
              </a:rPr>
              <a:t>Transmission Control Protocol / Internet Protocol</a:t>
            </a:r>
            <a:r>
              <a:rPr lang="it-IT" altLang="it-IT" sz="3000">
                <a:solidFill>
                  <a:srgbClr val="333333"/>
                </a:solidFill>
              </a:rPr>
              <a:t>) racchiude numerosi protocolli e, a differenza del modello ISO/OSI, prevede quattro livelli.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L’esempio più noto è </a:t>
            </a:r>
            <a:r>
              <a:rPr lang="it-IT" altLang="it-IT" sz="3000" b="1">
                <a:solidFill>
                  <a:srgbClr val="333333"/>
                </a:solidFill>
              </a:rPr>
              <a:t>Internet.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2EF6D63-494B-3C48-B78D-E0C1D63823FF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56430"/>
      </p:ext>
    </p:extLst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CA55D003-8945-4549-8D40-2DE93A014077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LA SUITE TCP/IP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9037FDE-1A2F-734C-8EFC-75F702E9744C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endParaRPr lang="it-IT" altLang="it-IT" sz="3000" b="1">
              <a:solidFill>
                <a:srgbClr val="333333"/>
              </a:solidFill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C1346CE-A4C3-994F-BDE4-0146EA4EFFF5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81924" name="Immagine 1">
            <a:extLst>
              <a:ext uri="{FF2B5EF4-FFF2-40B4-BE49-F238E27FC236}">
                <a16:creationId xmlns:a16="http://schemas.microsoft.com/office/drawing/2014/main" id="{1D3B1FAE-EF40-2F49-A6D8-0E26E5A1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908050"/>
            <a:ext cx="4968875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612864"/>
      </p:ext>
    </p:extLst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63E3-8557-BA46-9607-3808118E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1026" name="Picture 2" descr="Applied Sciences | Free Full-Text | TRAP: A Three-Way Handshake Server for  TCP Connection Establishment | HTML">
            <a:extLst>
              <a:ext uri="{FF2B5EF4-FFF2-40B4-BE49-F238E27FC236}">
                <a16:creationId xmlns:a16="http://schemas.microsoft.com/office/drawing/2014/main" id="{F5358E8F-4E05-A945-8D77-0BD6D8212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94" y="1600200"/>
            <a:ext cx="8196811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1243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737-3EB2-1745-B87F-6D7CC7CF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3074" name="Picture 2" descr="Module15: Sliding Windows Protocol and Error Control">
            <a:extLst>
              <a:ext uri="{FF2B5EF4-FFF2-40B4-BE49-F238E27FC236}">
                <a16:creationId xmlns:a16="http://schemas.microsoft.com/office/drawing/2014/main" id="{D0CD2EC3-F7DD-A14B-B343-F380A753F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8564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8282-66D9-7048-8996-EFB5B390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2050" name="Picture 2" descr="TCP: Sliding Windows - YouTube">
            <a:extLst>
              <a:ext uri="{FF2B5EF4-FFF2-40B4-BE49-F238E27FC236}">
                <a16:creationId xmlns:a16="http://schemas.microsoft.com/office/drawing/2014/main" id="{58AAB0B0-1759-154D-926B-F83A246EB3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t="7301" b="23400"/>
          <a:stretch/>
        </p:blipFill>
        <p:spPr bwMode="auto">
          <a:xfrm>
            <a:off x="817418" y="1700808"/>
            <a:ext cx="10557163" cy="432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4206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300C-238B-524E-B864-E475FE5A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B439-23DE-344F-9C7A-FD5E5683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65FA7-6F2C-2E48-9E1B-650BCE7A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594" y="1598613"/>
            <a:ext cx="6668812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903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D2ED093E-7A42-1F41-9054-62CC63BBA309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LA SUITE TCP/IP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967E3F4F-4A1A-4E4D-A875-9A9B2711CB74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Reti diverse collegate fra loro – con dispositivi di tre possibili tipi: </a:t>
            </a:r>
            <a:r>
              <a:rPr lang="it-IT" altLang="it-IT" sz="3000" b="1">
                <a:solidFill>
                  <a:srgbClr val="333333"/>
                </a:solidFill>
              </a:rPr>
              <a:t>bridge</a:t>
            </a:r>
            <a:r>
              <a:rPr lang="it-IT" altLang="it-IT" sz="3000">
                <a:solidFill>
                  <a:srgbClr val="333333"/>
                </a:solidFill>
              </a:rPr>
              <a:t>, </a:t>
            </a:r>
            <a:r>
              <a:rPr lang="it-IT" altLang="it-IT" sz="3000" b="1">
                <a:solidFill>
                  <a:srgbClr val="333333"/>
                </a:solidFill>
              </a:rPr>
              <a:t>router</a:t>
            </a:r>
            <a:r>
              <a:rPr lang="it-IT" altLang="it-IT" sz="3000">
                <a:solidFill>
                  <a:srgbClr val="333333"/>
                </a:solidFill>
              </a:rPr>
              <a:t> o </a:t>
            </a:r>
            <a:r>
              <a:rPr lang="it-IT" altLang="it-IT" sz="3000" b="1">
                <a:solidFill>
                  <a:srgbClr val="333333"/>
                </a:solidFill>
              </a:rPr>
              <a:t>gateway</a:t>
            </a:r>
            <a:r>
              <a:rPr lang="it-IT" altLang="it-IT" sz="3000">
                <a:solidFill>
                  <a:srgbClr val="333333"/>
                </a:solidFill>
              </a:rPr>
              <a:t> – danno luogo a una </a:t>
            </a:r>
            <a:r>
              <a:rPr lang="it-IT" altLang="it-IT" sz="3000" b="1">
                <a:solidFill>
                  <a:srgbClr val="333333"/>
                </a:solidFill>
              </a:rPr>
              <a:t>internetwork</a:t>
            </a:r>
            <a:r>
              <a:rPr lang="it-IT" altLang="it-IT" sz="300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CD60C64-916D-A647-8F1E-0625BDBB1DBD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837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6484E9D0-EEC0-B442-ABDA-1491EAD72B95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LE TOPOLOGIE DI RETE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7154B5D-CF15-F542-A061-BCFCBBE327C7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457200" indent="-4572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3000">
                <a:solidFill>
                  <a:srgbClr val="333333"/>
                </a:solidFill>
              </a:rPr>
              <a:t>Topologia a bus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3000">
                <a:solidFill>
                  <a:srgbClr val="333333"/>
                </a:solidFill>
              </a:rPr>
              <a:t>Topologia a stella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3000">
                <a:solidFill>
                  <a:srgbClr val="333333"/>
                </a:solidFill>
              </a:rPr>
              <a:t>Topologia ad anello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3000">
                <a:solidFill>
                  <a:srgbClr val="333333"/>
                </a:solidFill>
              </a:rPr>
              <a:t>Topologia a maglia completa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t-IT" altLang="it-IT" sz="3000">
              <a:solidFill>
                <a:srgbClr val="333333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4846F44-F57D-1146-8F96-16410DF37A18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48132" name="Immagine 1">
            <a:extLst>
              <a:ext uri="{FF2B5EF4-FFF2-40B4-BE49-F238E27FC236}">
                <a16:creationId xmlns:a16="http://schemas.microsoft.com/office/drawing/2014/main" id="{85ABD813-EDC1-D24A-88C8-E26F1BF35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1009650"/>
            <a:ext cx="30861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Immagine 2">
            <a:extLst>
              <a:ext uri="{FF2B5EF4-FFF2-40B4-BE49-F238E27FC236}">
                <a16:creationId xmlns:a16="http://schemas.microsoft.com/office/drawing/2014/main" id="{C3236143-A2DB-934C-B806-0A7545E67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288" y="1020763"/>
            <a:ext cx="25400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Immagine 3">
            <a:extLst>
              <a:ext uri="{FF2B5EF4-FFF2-40B4-BE49-F238E27FC236}">
                <a16:creationId xmlns:a16="http://schemas.microsoft.com/office/drawing/2014/main" id="{73E23331-6111-0845-85CA-82AB3E009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3165475"/>
            <a:ext cx="27051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Immagine 4">
            <a:extLst>
              <a:ext uri="{FF2B5EF4-FFF2-40B4-BE49-F238E27FC236}">
                <a16:creationId xmlns:a16="http://schemas.microsoft.com/office/drawing/2014/main" id="{A3544AF8-3333-5548-B91A-45F7092C9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63" y="3700463"/>
            <a:ext cx="2768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48DCAEB3-8959-B545-9A83-59B2EEE1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Reti peer-to-peer e </a:t>
            </a:r>
            <a:b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reti client-server</a:t>
            </a:r>
          </a:p>
        </p:txBody>
      </p:sp>
      <p:pic>
        <p:nvPicPr>
          <p:cNvPr id="93186" name="Immagine 1">
            <a:extLst>
              <a:ext uri="{FF2B5EF4-FFF2-40B4-BE49-F238E27FC236}">
                <a16:creationId xmlns:a16="http://schemas.microsoft.com/office/drawing/2014/main" id="{02B401EC-5091-7A48-B337-28B00AA35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685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2CD73C5B-3879-084F-9EDB-05A6338D6CF1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RETI PEER-TO-PEER E RETI CLIENT-SERVER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19981C2F-9876-5849-836A-3690DAD6DFB5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Si parla di </a:t>
            </a:r>
            <a:r>
              <a:rPr lang="it-IT" altLang="it-IT" sz="3000" b="1">
                <a:solidFill>
                  <a:srgbClr val="333333"/>
                </a:solidFill>
              </a:rPr>
              <a:t>rete peer-to-peer </a:t>
            </a:r>
            <a:r>
              <a:rPr lang="it-IT" altLang="it-IT" sz="3000">
                <a:solidFill>
                  <a:srgbClr val="333333"/>
                </a:solidFill>
              </a:rPr>
              <a:t>quando tutti i computer hanno uguale importanza e tutti possono accedere alle risorse comuni.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1ACE8F28-31DB-0D45-987E-CFC0461C0606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94212" name="Immagine 2">
            <a:extLst>
              <a:ext uri="{FF2B5EF4-FFF2-40B4-BE49-F238E27FC236}">
                <a16:creationId xmlns:a16="http://schemas.microsoft.com/office/drawing/2014/main" id="{73A69CA6-1675-C348-9729-989C043B7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3121025"/>
            <a:ext cx="64389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25BA48F2-612C-AD4C-AE82-72B8AE6184C0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RETI PEER-TO-PEER E RETI CLIENT-SERVER</a:t>
            </a: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6C012744-ADA5-3347-A992-75231E6C3AC7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Si parla di </a:t>
            </a:r>
            <a:r>
              <a:rPr lang="it-IT" altLang="it-IT" sz="3000" b="1">
                <a:solidFill>
                  <a:srgbClr val="333333"/>
                </a:solidFill>
              </a:rPr>
              <a:t>rete client-server </a:t>
            </a:r>
            <a:r>
              <a:rPr lang="it-IT" altLang="it-IT" sz="3000">
                <a:solidFill>
                  <a:srgbClr val="333333"/>
                </a:solidFill>
              </a:rPr>
              <a:t>quando è presente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un computer “specializzato”, denominato </a:t>
            </a:r>
            <a:r>
              <a:rPr lang="it-IT" altLang="it-IT" sz="3000" i="1">
                <a:solidFill>
                  <a:srgbClr val="333333"/>
                </a:solidFill>
              </a:rPr>
              <a:t>Server</a:t>
            </a:r>
            <a:r>
              <a:rPr lang="it-IT" altLang="it-IT" sz="3000">
                <a:solidFill>
                  <a:srgbClr val="333333"/>
                </a:solidFill>
              </a:rPr>
              <a:t>, il cui compito è quello di mettere a disposizione le proprie risorse agli altri computer della rete che, così, vengono detti </a:t>
            </a:r>
            <a:r>
              <a:rPr lang="it-IT" altLang="it-IT" sz="3000" i="1">
                <a:solidFill>
                  <a:srgbClr val="333333"/>
                </a:solidFill>
              </a:rPr>
              <a:t>Client</a:t>
            </a:r>
            <a:r>
              <a:rPr lang="it-IT" altLang="it-IT" sz="300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C9C4F7C-AC2A-764F-9568-2E0A1CB12972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95236" name="Immagine 1">
            <a:extLst>
              <a:ext uri="{FF2B5EF4-FFF2-40B4-BE49-F238E27FC236}">
                <a16:creationId xmlns:a16="http://schemas.microsoft.com/office/drawing/2014/main" id="{FABB8129-EF0F-524F-A2B6-18FE0DF6F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4005263"/>
            <a:ext cx="6061075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UOTA">
  <a:themeElements>
    <a:clrScheme name="">
      <a:dk1>
        <a:srgbClr val="000000"/>
      </a:dk1>
      <a:lt1>
        <a:srgbClr val="2A2A2A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CACAC"/>
      </a:accent3>
      <a:accent4>
        <a:srgbClr val="000000"/>
      </a:accent4>
      <a:accent5>
        <a:srgbClr val="B0BCDE"/>
      </a:accent5>
      <a:accent6>
        <a:srgbClr val="D7712B"/>
      </a:accent6>
      <a:hlink>
        <a:srgbClr val="0000FF"/>
      </a:hlink>
      <a:folHlink>
        <a:srgbClr val="FF00FF"/>
      </a:folHlink>
    </a:clrScheme>
    <a:fontScheme name="VUOTA">
      <a:majorFont>
        <a:latin typeface="Open Sans Semibold"/>
        <a:ea typeface="ＭＳ Ｐゴシック"/>
        <a:cs typeface="Open Sans Semibold"/>
      </a:majorFont>
      <a:minorFont>
        <a:latin typeface="Open Sans Bold"/>
        <a:ea typeface="ＭＳ Ｐゴシック"/>
        <a:cs typeface="Open Sans Bol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VUOTA - COPERTINA-numero sfondo img">
  <a:themeElements>
    <a:clrScheme name="">
      <a:dk1>
        <a:srgbClr val="000000"/>
      </a:dk1>
      <a:lt1>
        <a:srgbClr val="2A2A2A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CACAC"/>
      </a:accent3>
      <a:accent4>
        <a:srgbClr val="000000"/>
      </a:accent4>
      <a:accent5>
        <a:srgbClr val="B0BCDE"/>
      </a:accent5>
      <a:accent6>
        <a:srgbClr val="D7712B"/>
      </a:accent6>
      <a:hlink>
        <a:srgbClr val="0000FF"/>
      </a:hlink>
      <a:folHlink>
        <a:srgbClr val="FF00FF"/>
      </a:folHlink>
    </a:clrScheme>
    <a:fontScheme name="VUOTA - COPERTINA-numero sfondo img">
      <a:majorFont>
        <a:latin typeface="Open Sans Semibold"/>
        <a:ea typeface="ＭＳ Ｐゴシック"/>
        <a:cs typeface="Open Sans Semibold"/>
      </a:majorFont>
      <a:minorFont>
        <a:latin typeface="Open Sans Bold"/>
        <a:ea typeface="ＭＳ Ｐゴシック"/>
        <a:cs typeface="Open Sans Bol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VUOTA - SS1-COPERTINA-ico-verde">
  <a:themeElements>
    <a:clrScheme name="">
      <a:dk1>
        <a:srgbClr val="000000"/>
      </a:dk1>
      <a:lt1>
        <a:srgbClr val="2A2A2A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CACAC"/>
      </a:accent3>
      <a:accent4>
        <a:srgbClr val="000000"/>
      </a:accent4>
      <a:accent5>
        <a:srgbClr val="B0BCDE"/>
      </a:accent5>
      <a:accent6>
        <a:srgbClr val="D7712B"/>
      </a:accent6>
      <a:hlink>
        <a:srgbClr val="0000FF"/>
      </a:hlink>
      <a:folHlink>
        <a:srgbClr val="FF00FF"/>
      </a:folHlink>
    </a:clrScheme>
    <a:fontScheme name="VUOTA - SS1-COPERTINA-ico-verde">
      <a:majorFont>
        <a:latin typeface="Open Sans Semibold"/>
        <a:ea typeface="ＭＳ Ｐゴシック"/>
        <a:cs typeface="Open Sans Semibold"/>
      </a:majorFont>
      <a:minorFont>
        <a:latin typeface="Open Sans Bold"/>
        <a:ea typeface="ＭＳ Ｐゴシック"/>
        <a:cs typeface="Open Sans Bol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FFFFFF"/>
      </a:accent3>
      <a:accent4>
        <a:srgbClr val="000000"/>
      </a:accent4>
      <a:accent5>
        <a:srgbClr val="B0BCDE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A1C887D956C148A148309D3710D0DF" ma:contentTypeVersion="2" ma:contentTypeDescription="Create a new document." ma:contentTypeScope="" ma:versionID="16e501649eeed149fb090bf9b0343eb5">
  <xsd:schema xmlns:xsd="http://www.w3.org/2001/XMLSchema" xmlns:xs="http://www.w3.org/2001/XMLSchema" xmlns:p="http://schemas.microsoft.com/office/2006/metadata/properties" xmlns:ns2="c57f5025-3f37-461c-a73f-3f424d128f1c" targetNamespace="http://schemas.microsoft.com/office/2006/metadata/properties" ma:root="true" ma:fieldsID="9c686265f3ac6d9764f2e0c379e75fe4" ns2:_="">
    <xsd:import namespace="c57f5025-3f37-461c-a73f-3f424d128f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f5025-3f37-461c-a73f-3f424d128f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6CA190-C6F7-421F-B51C-C1637F0BB96A}"/>
</file>

<file path=customXml/itemProps2.xml><?xml version="1.0" encoding="utf-8"?>
<ds:datastoreItem xmlns:ds="http://schemas.openxmlformats.org/officeDocument/2006/customXml" ds:itemID="{6D72A634-2C82-4504-9A78-E14C026A5E9B}"/>
</file>

<file path=customXml/itemProps3.xml><?xml version="1.0" encoding="utf-8"?>
<ds:datastoreItem xmlns:ds="http://schemas.openxmlformats.org/officeDocument/2006/customXml" ds:itemID="{0FB7EF50-202A-4757-93E0-F75CD360DB88}"/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3310</Words>
  <Application>Microsoft Macintosh PowerPoint</Application>
  <PresentationFormat>Widescreen</PresentationFormat>
  <Paragraphs>300</Paragraphs>
  <Slides>92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92</vt:i4>
      </vt:variant>
    </vt:vector>
  </HeadingPairs>
  <TitlesOfParts>
    <vt:vector size="102" baseType="lpstr">
      <vt:lpstr>Arial</vt:lpstr>
      <vt:lpstr>Calibri</vt:lpstr>
      <vt:lpstr>Cambria Math</vt:lpstr>
      <vt:lpstr>Courier New</vt:lpstr>
      <vt:lpstr>Open Sans Bold</vt:lpstr>
      <vt:lpstr>Open Sans Semibold</vt:lpstr>
      <vt:lpstr>Times New Roman</vt:lpstr>
      <vt:lpstr>VUOTA</vt:lpstr>
      <vt:lpstr>VUOTA - COPERTINA-numero sfondo img</vt:lpstr>
      <vt:lpstr>VUOTA - SS1-COPERTINA-ico-verde</vt:lpstr>
      <vt:lpstr>PowerPoint Presentation</vt:lpstr>
      <vt:lpstr>Reti di computer</vt:lpstr>
      <vt:lpstr>PowerPoint Presentation</vt:lpstr>
      <vt:lpstr>PowerPoint Presentation</vt:lpstr>
      <vt:lpstr>I tipi di rete</vt:lpstr>
      <vt:lpstr>PowerPoint Presentation</vt:lpstr>
      <vt:lpstr>Le topologie di rete</vt:lpstr>
      <vt:lpstr>PowerPoint Presentation</vt:lpstr>
      <vt:lpstr>PowerPoint Presentation</vt:lpstr>
      <vt:lpstr>Tecniche di commutazione e protocolli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Il modello architetturale ISO/OSI</vt:lpstr>
      <vt:lpstr>PowerPoint Presentation</vt:lpstr>
      <vt:lpstr>PowerPoint Presentation</vt:lpstr>
      <vt:lpstr>PowerPoint Presentation</vt:lpstr>
      <vt:lpstr>PowerPoint Presentation</vt:lpstr>
      <vt:lpstr>ISO/OSI: la comunicazione  tra host</vt:lpstr>
      <vt:lpstr>PowerPoint Presentation</vt:lpstr>
      <vt:lpstr>PowerPoint Presentation</vt:lpstr>
      <vt:lpstr>I compiti dei sette strati funzionali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Il livello fisico: il protocollo CSMA/CD</vt:lpstr>
      <vt:lpstr>PowerPoint Presentation</vt:lpstr>
      <vt:lpstr>PowerPoint Presentation</vt:lpstr>
      <vt:lpstr>Collision Detection</vt:lpstr>
      <vt:lpstr>Dimensione massima dominio di collisione</vt:lpstr>
      <vt:lpstr>Dimensione massima dominio di collisione</vt:lpstr>
      <vt:lpstr>PowerPoint Presentation</vt:lpstr>
      <vt:lpstr>Il livello data link</vt:lpstr>
      <vt:lpstr>DataLink Layer</vt:lpstr>
      <vt:lpstr>PowerPoint Presentation</vt:lpstr>
      <vt:lpstr>LLC</vt:lpstr>
      <vt:lpstr>Formato Trama</vt:lpstr>
      <vt:lpstr>Formato Trama</vt:lpstr>
      <vt:lpstr>Formato Trama</vt:lpstr>
      <vt:lpstr>Formato Trama</vt:lpstr>
      <vt:lpstr>PowerPoint Presentation</vt:lpstr>
      <vt:lpstr>MAC Address</vt:lpstr>
      <vt:lpstr>MAC Address</vt:lpstr>
      <vt:lpstr>MAC filtering</vt:lpstr>
      <vt:lpstr>Apparati di rete L2</vt:lpstr>
      <vt:lpstr>Bridge</vt:lpstr>
      <vt:lpstr>Store and Forward</vt:lpstr>
      <vt:lpstr>Funzioni principali</vt:lpstr>
      <vt:lpstr>Frame forwarding</vt:lpstr>
      <vt:lpstr>Contro</vt:lpstr>
      <vt:lpstr>Esempio</vt:lpstr>
      <vt:lpstr>Switch</vt:lpstr>
      <vt:lpstr>ARP</vt:lpstr>
      <vt:lpstr>ARP</vt:lpstr>
      <vt:lpstr>Classi di reti e indirizzi IP</vt:lpstr>
      <vt:lpstr>Limiti Interconnessione a Livello 2 </vt:lpstr>
      <vt:lpstr>IP: funzionalità </vt:lpstr>
      <vt:lpstr>PowerPoint Presentation</vt:lpstr>
      <vt:lpstr>PowerPoint Presentation</vt:lpstr>
      <vt:lpstr>Subnetting</vt:lpstr>
      <vt:lpstr>Indirizzi riservati</vt:lpstr>
      <vt:lpstr>Subnetting</vt:lpstr>
      <vt:lpstr>Netmask: valori</vt:lpstr>
      <vt:lpstr>PowerPoint Presentation</vt:lpstr>
      <vt:lpstr>Instradamento</vt:lpstr>
      <vt:lpstr>Network Mask</vt:lpstr>
      <vt:lpstr>IP Header</vt:lpstr>
      <vt:lpstr>IP Header</vt:lpstr>
      <vt:lpstr>IP Header</vt:lpstr>
      <vt:lpstr>PowerPoint Presentation</vt:lpstr>
      <vt:lpstr>PowerPoint Presentation</vt:lpstr>
      <vt:lpstr>PowerPoint Presentation</vt:lpstr>
      <vt:lpstr>La subnet 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Reti peer-to-peer e  reti client-server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Andrea Mauro</cp:lastModifiedBy>
  <cp:revision>91</cp:revision>
  <dcterms:created xsi:type="dcterms:W3CDTF">2018-05-08T09:32:10Z</dcterms:created>
  <dcterms:modified xsi:type="dcterms:W3CDTF">2020-11-16T09:43:57Z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0x010100FBA1C887D956C148A148309D3710D0DF</vt:lpwstr>
  </property>
</Properties>
</file>