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8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diagrams/data19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layout17.xml" ContentType="application/vnd.openxmlformats-officedocument.drawingml.diagramLayout+xml"/>
  <Override PartName="/ppt/diagrams/colors21.xml" ContentType="application/vnd.openxmlformats-officedocument.drawingml.diagramColors+xml"/>
  <Override PartName="/ppt/diagrams/quickStyle17.xml" ContentType="application/vnd.openxmlformats-officedocument.drawingml.diagramStyle+xml"/>
  <Override PartName="/ppt/diagrams/drawing21.xml" ContentType="application/vnd.ms-office.drawingml.diagramDrawing+xml"/>
  <Override PartName="/ppt/diagrams/drawing18.xml" ContentType="application/vnd.ms-office.drawingml.diagramDrawing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layout18.xml" ContentType="application/vnd.openxmlformats-officedocument.drawingml.diagramLayout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layout19.xml" ContentType="application/vnd.openxmlformats-officedocument.drawingml.diagramLayout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quickStyle19.xml" ContentType="application/vnd.openxmlformats-officedocument.drawingml.diagramStyle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colors19.xml" ContentType="application/vnd.openxmlformats-officedocument.drawingml.diagramColors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rawing19.xml" ContentType="application/vnd.ms-office.drawingml.diagramDrawing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quickStyle18.xml" ContentType="application/vnd.openxmlformats-officedocument.drawingml.diagramStyle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layout20.xml" ContentType="application/vnd.openxmlformats-officedocument.drawingml.diagramLayout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quickStyle20.xml" ContentType="application/vnd.openxmlformats-officedocument.drawingml.diagramStyle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drawing17.xml" ContentType="application/vnd.ms-office.drawingml.diagramDrawing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colors20.xml" ContentType="application/vnd.openxmlformats-officedocument.drawingml.diagramColors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layout21.xml" ContentType="application/vnd.openxmlformats-officedocument.drawingml.diagramLayout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colors17.xml" ContentType="application/vnd.openxmlformats-officedocument.drawingml.diagramCol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quickStyle2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69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9" r:id="rId27"/>
    <p:sldId id="286" r:id="rId28"/>
    <p:sldId id="287" r:id="rId29"/>
    <p:sldId id="288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2" r:id="rId69"/>
    <p:sldId id="331" r:id="rId70"/>
    <p:sldId id="334" r:id="rId71"/>
    <p:sldId id="333" r:id="rId72"/>
    <p:sldId id="335" r:id="rId73"/>
    <p:sldId id="33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BDAE1-D2AF-4322-BB42-3B604D90B616}" type="doc">
      <dgm:prSet loTypeId="urn:microsoft.com/office/officeart/2005/8/layout/default#1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96F037BB-E9F6-41FD-A1C0-850AB834EE9B}">
      <dgm:prSet/>
      <dgm:spPr/>
      <dgm:t>
        <a:bodyPr/>
        <a:lstStyle/>
        <a:p>
          <a:r>
            <a:rPr lang="it-IT" b="1" i="0"/>
            <a:t>Il rapporto Marx-Hegel è complesso:</a:t>
          </a:r>
          <a:endParaRPr lang="en-US"/>
        </a:p>
      </dgm:t>
    </dgm:pt>
    <dgm:pt modelId="{935549FC-5EC0-4CB4-AFA4-378D65F7F85A}" type="parTrans" cxnId="{E1838ED4-8191-41F4-B64F-284DE3D32E7C}">
      <dgm:prSet/>
      <dgm:spPr/>
      <dgm:t>
        <a:bodyPr/>
        <a:lstStyle/>
        <a:p>
          <a:endParaRPr lang="en-US"/>
        </a:p>
      </dgm:t>
    </dgm:pt>
    <dgm:pt modelId="{5501ADFC-C5EC-4CD4-B387-666FB00C80F1}" type="sibTrans" cxnId="{E1838ED4-8191-41F4-B64F-284DE3D32E7C}">
      <dgm:prSet/>
      <dgm:spPr/>
      <dgm:t>
        <a:bodyPr/>
        <a:lstStyle/>
        <a:p>
          <a:endParaRPr lang="en-US"/>
        </a:p>
      </dgm:t>
    </dgm:pt>
    <dgm:pt modelId="{FD93F137-D81D-4CC9-A340-3242015B3E8A}">
      <dgm:prSet/>
      <dgm:spPr/>
      <dgm:t>
        <a:bodyPr/>
        <a:lstStyle/>
        <a:p>
          <a:r>
            <a:rPr lang="it-IT" b="1" i="0"/>
            <a:t>sono stati riscontrati sia elementi di </a:t>
          </a:r>
          <a:r>
            <a:rPr lang="it-IT" b="1" i="1"/>
            <a:t>continuità che di rottura.</a:t>
          </a:r>
          <a:endParaRPr lang="en-US"/>
        </a:p>
      </dgm:t>
    </dgm:pt>
    <dgm:pt modelId="{EB207F24-80DB-4FD9-A901-0A18B28F638E}" type="parTrans" cxnId="{BAD95BA4-6662-43B2-906D-952EB728E8E8}">
      <dgm:prSet/>
      <dgm:spPr/>
      <dgm:t>
        <a:bodyPr/>
        <a:lstStyle/>
        <a:p>
          <a:endParaRPr lang="en-US"/>
        </a:p>
      </dgm:t>
    </dgm:pt>
    <dgm:pt modelId="{C841F8F5-229F-45A0-85CC-ABCF6DED7680}" type="sibTrans" cxnId="{BAD95BA4-6662-43B2-906D-952EB728E8E8}">
      <dgm:prSet/>
      <dgm:spPr/>
      <dgm:t>
        <a:bodyPr/>
        <a:lstStyle/>
        <a:p>
          <a:endParaRPr lang="en-US"/>
        </a:p>
      </dgm:t>
    </dgm:pt>
    <dgm:pt modelId="{301A0F8C-53BA-49AA-A177-AFCAE739720D}">
      <dgm:prSet/>
      <dgm:spPr/>
      <dgm:t>
        <a:bodyPr/>
        <a:lstStyle/>
        <a:p>
          <a:r>
            <a:rPr lang="it-IT" b="1" i="1"/>
            <a:t>In ogni caso il marxismo è fortemente influenzato da Hegel.</a:t>
          </a:r>
          <a:endParaRPr lang="en-US"/>
        </a:p>
      </dgm:t>
    </dgm:pt>
    <dgm:pt modelId="{15DC4251-0FE9-4221-9498-400A6BC6B75D}" type="parTrans" cxnId="{757EE6E4-05CE-44F1-838C-584DD8D2A553}">
      <dgm:prSet/>
      <dgm:spPr/>
      <dgm:t>
        <a:bodyPr/>
        <a:lstStyle/>
        <a:p>
          <a:endParaRPr lang="en-US"/>
        </a:p>
      </dgm:t>
    </dgm:pt>
    <dgm:pt modelId="{D5EA8EA5-7259-4642-9EE5-612ED40782C5}" type="sibTrans" cxnId="{757EE6E4-05CE-44F1-838C-584DD8D2A553}">
      <dgm:prSet/>
      <dgm:spPr/>
      <dgm:t>
        <a:bodyPr/>
        <a:lstStyle/>
        <a:p>
          <a:endParaRPr lang="en-US"/>
        </a:p>
      </dgm:t>
    </dgm:pt>
    <dgm:pt modelId="{3077299B-999E-4571-9EBD-18C78ED66108}">
      <dgm:prSet/>
      <dgm:spPr/>
      <dgm:t>
        <a:bodyPr/>
        <a:lstStyle/>
        <a:p>
          <a:r>
            <a:rPr lang="it-IT" b="1" i="0"/>
            <a:t>I pensiero di Marx deve essere compreso a partire da quello di Hegel.</a:t>
          </a:r>
          <a:endParaRPr lang="en-US"/>
        </a:p>
      </dgm:t>
    </dgm:pt>
    <dgm:pt modelId="{F46D9C5C-DF13-4FAA-80E1-FEF1041F9925}" type="parTrans" cxnId="{4ACCBCB1-E50E-489B-B97B-4E49731770B2}">
      <dgm:prSet/>
      <dgm:spPr/>
      <dgm:t>
        <a:bodyPr/>
        <a:lstStyle/>
        <a:p>
          <a:endParaRPr lang="en-US"/>
        </a:p>
      </dgm:t>
    </dgm:pt>
    <dgm:pt modelId="{0F48CC9A-B3AC-4DC6-920D-065B02E7A162}" type="sibTrans" cxnId="{4ACCBCB1-E50E-489B-B97B-4E49731770B2}">
      <dgm:prSet/>
      <dgm:spPr/>
      <dgm:t>
        <a:bodyPr/>
        <a:lstStyle/>
        <a:p>
          <a:endParaRPr lang="en-US"/>
        </a:p>
      </dgm:t>
    </dgm:pt>
    <dgm:pt modelId="{C15A4CCF-973C-401C-9C4E-B3C3102495CF}">
      <dgm:prSet/>
      <dgm:spPr/>
      <dgm:t>
        <a:bodyPr/>
        <a:lstStyle/>
        <a:p>
          <a:r>
            <a:rPr lang="it-IT" b="1" i="0"/>
            <a:t>Il primo testo in cui M. si confronta con Hegel è la</a:t>
          </a:r>
          <a:endParaRPr lang="en-US"/>
        </a:p>
      </dgm:t>
    </dgm:pt>
    <dgm:pt modelId="{D0056F1A-4D03-4F61-8AC8-4FF855ACA731}" type="parTrans" cxnId="{F20C2606-BD3E-4B2B-A1F2-25FDAB0764A3}">
      <dgm:prSet/>
      <dgm:spPr/>
      <dgm:t>
        <a:bodyPr/>
        <a:lstStyle/>
        <a:p>
          <a:endParaRPr lang="en-US"/>
        </a:p>
      </dgm:t>
    </dgm:pt>
    <dgm:pt modelId="{9BFF9393-78DF-45EC-998A-DC6898EC51CD}" type="sibTrans" cxnId="{F20C2606-BD3E-4B2B-A1F2-25FDAB0764A3}">
      <dgm:prSet/>
      <dgm:spPr/>
      <dgm:t>
        <a:bodyPr/>
        <a:lstStyle/>
        <a:p>
          <a:endParaRPr lang="en-US"/>
        </a:p>
      </dgm:t>
    </dgm:pt>
    <dgm:pt modelId="{66DF4425-FE00-42F7-88BE-B821ACBC6F62}">
      <dgm:prSet/>
      <dgm:spPr/>
      <dgm:t>
        <a:bodyPr/>
        <a:lstStyle/>
        <a:p>
          <a:r>
            <a:rPr lang="it-IT" b="1" i="1"/>
            <a:t>Critica della filosofia hegeliana del diritto pubblico,</a:t>
          </a:r>
          <a:endParaRPr lang="en-US"/>
        </a:p>
      </dgm:t>
    </dgm:pt>
    <dgm:pt modelId="{A346401A-4E41-4834-9007-1315E90B9791}" type="parTrans" cxnId="{C3054E4F-7E7A-451B-864F-F622C410D7D4}">
      <dgm:prSet/>
      <dgm:spPr/>
      <dgm:t>
        <a:bodyPr/>
        <a:lstStyle/>
        <a:p>
          <a:endParaRPr lang="en-US"/>
        </a:p>
      </dgm:t>
    </dgm:pt>
    <dgm:pt modelId="{4118EF16-FC57-499C-BA05-713CC9C54F40}" type="sibTrans" cxnId="{C3054E4F-7E7A-451B-864F-F622C410D7D4}">
      <dgm:prSet/>
      <dgm:spPr/>
      <dgm:t>
        <a:bodyPr/>
        <a:lstStyle/>
        <a:p>
          <a:endParaRPr lang="en-US"/>
        </a:p>
      </dgm:t>
    </dgm:pt>
    <dgm:pt modelId="{5498F46F-971A-44A3-B90D-76D2E2411D52}">
      <dgm:prSet/>
      <dgm:spPr/>
      <dgm:t>
        <a:bodyPr/>
        <a:lstStyle/>
        <a:p>
          <a:r>
            <a:rPr lang="it-IT" b="1" i="0"/>
            <a:t>che è uno scritto filosofico-politico.</a:t>
          </a:r>
          <a:endParaRPr lang="en-US"/>
        </a:p>
      </dgm:t>
    </dgm:pt>
    <dgm:pt modelId="{EF039B7C-2E73-41EA-888C-B07551C8C17A}" type="parTrans" cxnId="{A02FA1DA-B962-4868-BCE2-23B3FF37FCF5}">
      <dgm:prSet/>
      <dgm:spPr/>
      <dgm:t>
        <a:bodyPr/>
        <a:lstStyle/>
        <a:p>
          <a:endParaRPr lang="en-US"/>
        </a:p>
      </dgm:t>
    </dgm:pt>
    <dgm:pt modelId="{72337215-97DB-4B3A-99BC-ED916F3D4DED}" type="sibTrans" cxnId="{A02FA1DA-B962-4868-BCE2-23B3FF37FCF5}">
      <dgm:prSet/>
      <dgm:spPr/>
      <dgm:t>
        <a:bodyPr/>
        <a:lstStyle/>
        <a:p>
          <a:endParaRPr lang="en-US"/>
        </a:p>
      </dgm:t>
    </dgm:pt>
    <dgm:pt modelId="{4A89423D-2EC8-4B69-BA9F-4F9DA31FE0BE}" type="pres">
      <dgm:prSet presAssocID="{6B1BDAE1-D2AF-4322-BB42-3B604D90B616}" presName="diagram" presStyleCnt="0">
        <dgm:presLayoutVars>
          <dgm:dir/>
          <dgm:resizeHandles val="exact"/>
        </dgm:presLayoutVars>
      </dgm:prSet>
      <dgm:spPr/>
    </dgm:pt>
    <dgm:pt modelId="{83621829-F2A2-44B7-A53D-6B3EEED501EC}" type="pres">
      <dgm:prSet presAssocID="{96F037BB-E9F6-41FD-A1C0-850AB834EE9B}" presName="node" presStyleLbl="node1" presStyleIdx="0" presStyleCnt="7">
        <dgm:presLayoutVars>
          <dgm:bulletEnabled val="1"/>
        </dgm:presLayoutVars>
      </dgm:prSet>
      <dgm:spPr/>
    </dgm:pt>
    <dgm:pt modelId="{CF16EA9A-0588-4078-BA46-73AA491DC3E3}" type="pres">
      <dgm:prSet presAssocID="{5501ADFC-C5EC-4CD4-B387-666FB00C80F1}" presName="sibTrans" presStyleCnt="0"/>
      <dgm:spPr/>
    </dgm:pt>
    <dgm:pt modelId="{E84D1987-4D34-4262-9E3B-C5B34E56A763}" type="pres">
      <dgm:prSet presAssocID="{FD93F137-D81D-4CC9-A340-3242015B3E8A}" presName="node" presStyleLbl="node1" presStyleIdx="1" presStyleCnt="7">
        <dgm:presLayoutVars>
          <dgm:bulletEnabled val="1"/>
        </dgm:presLayoutVars>
      </dgm:prSet>
      <dgm:spPr/>
    </dgm:pt>
    <dgm:pt modelId="{7ACFB2B8-D8BF-4041-A959-83C6B0096A40}" type="pres">
      <dgm:prSet presAssocID="{C841F8F5-229F-45A0-85CC-ABCF6DED7680}" presName="sibTrans" presStyleCnt="0"/>
      <dgm:spPr/>
    </dgm:pt>
    <dgm:pt modelId="{D3C21C48-4232-4189-9040-4909728509D5}" type="pres">
      <dgm:prSet presAssocID="{301A0F8C-53BA-49AA-A177-AFCAE739720D}" presName="node" presStyleLbl="node1" presStyleIdx="2" presStyleCnt="7">
        <dgm:presLayoutVars>
          <dgm:bulletEnabled val="1"/>
        </dgm:presLayoutVars>
      </dgm:prSet>
      <dgm:spPr/>
    </dgm:pt>
    <dgm:pt modelId="{A4B45F80-63FB-4ADA-A7C8-939FFB8E919D}" type="pres">
      <dgm:prSet presAssocID="{D5EA8EA5-7259-4642-9EE5-612ED40782C5}" presName="sibTrans" presStyleCnt="0"/>
      <dgm:spPr/>
    </dgm:pt>
    <dgm:pt modelId="{2606BA79-8324-40D5-A891-3D71141329EB}" type="pres">
      <dgm:prSet presAssocID="{3077299B-999E-4571-9EBD-18C78ED66108}" presName="node" presStyleLbl="node1" presStyleIdx="3" presStyleCnt="7">
        <dgm:presLayoutVars>
          <dgm:bulletEnabled val="1"/>
        </dgm:presLayoutVars>
      </dgm:prSet>
      <dgm:spPr/>
    </dgm:pt>
    <dgm:pt modelId="{F728528C-6361-4CFD-AB75-98F90B0D6BC1}" type="pres">
      <dgm:prSet presAssocID="{0F48CC9A-B3AC-4DC6-920D-065B02E7A162}" presName="sibTrans" presStyleCnt="0"/>
      <dgm:spPr/>
    </dgm:pt>
    <dgm:pt modelId="{0A98D3DB-F2C5-4D61-8243-08DEFF2B6A57}" type="pres">
      <dgm:prSet presAssocID="{C15A4CCF-973C-401C-9C4E-B3C3102495CF}" presName="node" presStyleLbl="node1" presStyleIdx="4" presStyleCnt="7">
        <dgm:presLayoutVars>
          <dgm:bulletEnabled val="1"/>
        </dgm:presLayoutVars>
      </dgm:prSet>
      <dgm:spPr/>
    </dgm:pt>
    <dgm:pt modelId="{8AA06482-8A25-460D-AB4A-F98A63416A53}" type="pres">
      <dgm:prSet presAssocID="{9BFF9393-78DF-45EC-998A-DC6898EC51CD}" presName="sibTrans" presStyleCnt="0"/>
      <dgm:spPr/>
    </dgm:pt>
    <dgm:pt modelId="{2D18279E-95E9-4BA3-82D1-F0FB196D952B}" type="pres">
      <dgm:prSet presAssocID="{66DF4425-FE00-42F7-88BE-B821ACBC6F62}" presName="node" presStyleLbl="node1" presStyleIdx="5" presStyleCnt="7">
        <dgm:presLayoutVars>
          <dgm:bulletEnabled val="1"/>
        </dgm:presLayoutVars>
      </dgm:prSet>
      <dgm:spPr/>
    </dgm:pt>
    <dgm:pt modelId="{0D85D04A-6356-4E4D-A212-BFC7428D5C24}" type="pres">
      <dgm:prSet presAssocID="{4118EF16-FC57-499C-BA05-713CC9C54F40}" presName="sibTrans" presStyleCnt="0"/>
      <dgm:spPr/>
    </dgm:pt>
    <dgm:pt modelId="{D995607C-CAE2-42D4-B22B-84917FE4B26E}" type="pres">
      <dgm:prSet presAssocID="{5498F46F-971A-44A3-B90D-76D2E2411D52}" presName="node" presStyleLbl="node1" presStyleIdx="6" presStyleCnt="7">
        <dgm:presLayoutVars>
          <dgm:bulletEnabled val="1"/>
        </dgm:presLayoutVars>
      </dgm:prSet>
      <dgm:spPr/>
    </dgm:pt>
  </dgm:ptLst>
  <dgm:cxnLst>
    <dgm:cxn modelId="{F20C2606-BD3E-4B2B-A1F2-25FDAB0764A3}" srcId="{6B1BDAE1-D2AF-4322-BB42-3B604D90B616}" destId="{C15A4CCF-973C-401C-9C4E-B3C3102495CF}" srcOrd="4" destOrd="0" parTransId="{D0056F1A-4D03-4F61-8AC8-4FF855ACA731}" sibTransId="{9BFF9393-78DF-45EC-998A-DC6898EC51CD}"/>
    <dgm:cxn modelId="{D3EA8E0F-5AF5-4FFC-A102-9626C15885DD}" type="presOf" srcId="{5498F46F-971A-44A3-B90D-76D2E2411D52}" destId="{D995607C-CAE2-42D4-B22B-84917FE4B26E}" srcOrd="0" destOrd="0" presId="urn:microsoft.com/office/officeart/2005/8/layout/default#1"/>
    <dgm:cxn modelId="{05EB8843-BFFF-40BB-9F57-23AD4933FF92}" type="presOf" srcId="{6B1BDAE1-D2AF-4322-BB42-3B604D90B616}" destId="{4A89423D-2EC8-4B69-BA9F-4F9DA31FE0BE}" srcOrd="0" destOrd="0" presId="urn:microsoft.com/office/officeart/2005/8/layout/default#1"/>
    <dgm:cxn modelId="{C3054E4F-7E7A-451B-864F-F622C410D7D4}" srcId="{6B1BDAE1-D2AF-4322-BB42-3B604D90B616}" destId="{66DF4425-FE00-42F7-88BE-B821ACBC6F62}" srcOrd="5" destOrd="0" parTransId="{A346401A-4E41-4834-9007-1315E90B9791}" sibTransId="{4118EF16-FC57-499C-BA05-713CC9C54F40}"/>
    <dgm:cxn modelId="{9F801658-0922-4DEC-A04F-9CAE466194FD}" type="presOf" srcId="{3077299B-999E-4571-9EBD-18C78ED66108}" destId="{2606BA79-8324-40D5-A891-3D71141329EB}" srcOrd="0" destOrd="0" presId="urn:microsoft.com/office/officeart/2005/8/layout/default#1"/>
    <dgm:cxn modelId="{717BB084-4730-448E-BD75-8827191890A7}" type="presOf" srcId="{FD93F137-D81D-4CC9-A340-3242015B3E8A}" destId="{E84D1987-4D34-4262-9E3B-C5B34E56A763}" srcOrd="0" destOrd="0" presId="urn:microsoft.com/office/officeart/2005/8/layout/default#1"/>
    <dgm:cxn modelId="{BAD95BA4-6662-43B2-906D-952EB728E8E8}" srcId="{6B1BDAE1-D2AF-4322-BB42-3B604D90B616}" destId="{FD93F137-D81D-4CC9-A340-3242015B3E8A}" srcOrd="1" destOrd="0" parTransId="{EB207F24-80DB-4FD9-A901-0A18B28F638E}" sibTransId="{C841F8F5-229F-45A0-85CC-ABCF6DED7680}"/>
    <dgm:cxn modelId="{A6429CAB-709C-48E3-B6F2-0A6F0E339F3F}" type="presOf" srcId="{96F037BB-E9F6-41FD-A1C0-850AB834EE9B}" destId="{83621829-F2A2-44B7-A53D-6B3EEED501EC}" srcOrd="0" destOrd="0" presId="urn:microsoft.com/office/officeart/2005/8/layout/default#1"/>
    <dgm:cxn modelId="{544192AD-0A23-4684-9175-90928C238896}" type="presOf" srcId="{C15A4CCF-973C-401C-9C4E-B3C3102495CF}" destId="{0A98D3DB-F2C5-4D61-8243-08DEFF2B6A57}" srcOrd="0" destOrd="0" presId="urn:microsoft.com/office/officeart/2005/8/layout/default#1"/>
    <dgm:cxn modelId="{4ACCBCB1-E50E-489B-B97B-4E49731770B2}" srcId="{6B1BDAE1-D2AF-4322-BB42-3B604D90B616}" destId="{3077299B-999E-4571-9EBD-18C78ED66108}" srcOrd="3" destOrd="0" parTransId="{F46D9C5C-DF13-4FAA-80E1-FEF1041F9925}" sibTransId="{0F48CC9A-B3AC-4DC6-920D-065B02E7A162}"/>
    <dgm:cxn modelId="{E1838ED4-8191-41F4-B64F-284DE3D32E7C}" srcId="{6B1BDAE1-D2AF-4322-BB42-3B604D90B616}" destId="{96F037BB-E9F6-41FD-A1C0-850AB834EE9B}" srcOrd="0" destOrd="0" parTransId="{935549FC-5EC0-4CB4-AFA4-378D65F7F85A}" sibTransId="{5501ADFC-C5EC-4CD4-B387-666FB00C80F1}"/>
    <dgm:cxn modelId="{A02FA1DA-B962-4868-BCE2-23B3FF37FCF5}" srcId="{6B1BDAE1-D2AF-4322-BB42-3B604D90B616}" destId="{5498F46F-971A-44A3-B90D-76D2E2411D52}" srcOrd="6" destOrd="0" parTransId="{EF039B7C-2E73-41EA-888C-B07551C8C17A}" sibTransId="{72337215-97DB-4B3A-99BC-ED916F3D4DED}"/>
    <dgm:cxn modelId="{757EE6E4-05CE-44F1-838C-584DD8D2A553}" srcId="{6B1BDAE1-D2AF-4322-BB42-3B604D90B616}" destId="{301A0F8C-53BA-49AA-A177-AFCAE739720D}" srcOrd="2" destOrd="0" parTransId="{15DC4251-0FE9-4221-9498-400A6BC6B75D}" sibTransId="{D5EA8EA5-7259-4642-9EE5-612ED40782C5}"/>
    <dgm:cxn modelId="{D93CD5ED-D846-4894-94FE-A27333AD05AD}" type="presOf" srcId="{66DF4425-FE00-42F7-88BE-B821ACBC6F62}" destId="{2D18279E-95E9-4BA3-82D1-F0FB196D952B}" srcOrd="0" destOrd="0" presId="urn:microsoft.com/office/officeart/2005/8/layout/default#1"/>
    <dgm:cxn modelId="{FC2ACAEE-0EDC-4FB2-A75D-E66D870E46DA}" type="presOf" srcId="{301A0F8C-53BA-49AA-A177-AFCAE739720D}" destId="{D3C21C48-4232-4189-9040-4909728509D5}" srcOrd="0" destOrd="0" presId="urn:microsoft.com/office/officeart/2005/8/layout/default#1"/>
    <dgm:cxn modelId="{10063139-3EF4-4242-91AB-C829DF854849}" type="presParOf" srcId="{4A89423D-2EC8-4B69-BA9F-4F9DA31FE0BE}" destId="{83621829-F2A2-44B7-A53D-6B3EEED501EC}" srcOrd="0" destOrd="0" presId="urn:microsoft.com/office/officeart/2005/8/layout/default#1"/>
    <dgm:cxn modelId="{FE40FFAE-00A1-45EB-845B-1E9D5B52EB23}" type="presParOf" srcId="{4A89423D-2EC8-4B69-BA9F-4F9DA31FE0BE}" destId="{CF16EA9A-0588-4078-BA46-73AA491DC3E3}" srcOrd="1" destOrd="0" presId="urn:microsoft.com/office/officeart/2005/8/layout/default#1"/>
    <dgm:cxn modelId="{5FC2F05E-41D3-47CA-8209-7EBB36BF3B7F}" type="presParOf" srcId="{4A89423D-2EC8-4B69-BA9F-4F9DA31FE0BE}" destId="{E84D1987-4D34-4262-9E3B-C5B34E56A763}" srcOrd="2" destOrd="0" presId="urn:microsoft.com/office/officeart/2005/8/layout/default#1"/>
    <dgm:cxn modelId="{174C6B3B-FAB4-41C9-8570-9A44A22AE8BB}" type="presParOf" srcId="{4A89423D-2EC8-4B69-BA9F-4F9DA31FE0BE}" destId="{7ACFB2B8-D8BF-4041-A959-83C6B0096A40}" srcOrd="3" destOrd="0" presId="urn:microsoft.com/office/officeart/2005/8/layout/default#1"/>
    <dgm:cxn modelId="{BC59FA53-C05F-40EA-91DB-70E04EF7EC7C}" type="presParOf" srcId="{4A89423D-2EC8-4B69-BA9F-4F9DA31FE0BE}" destId="{D3C21C48-4232-4189-9040-4909728509D5}" srcOrd="4" destOrd="0" presId="urn:microsoft.com/office/officeart/2005/8/layout/default#1"/>
    <dgm:cxn modelId="{4C76D465-728E-4307-934A-EC39CC42E7FB}" type="presParOf" srcId="{4A89423D-2EC8-4B69-BA9F-4F9DA31FE0BE}" destId="{A4B45F80-63FB-4ADA-A7C8-939FFB8E919D}" srcOrd="5" destOrd="0" presId="urn:microsoft.com/office/officeart/2005/8/layout/default#1"/>
    <dgm:cxn modelId="{F882B6E9-B776-4A80-BACC-D851F7491C2A}" type="presParOf" srcId="{4A89423D-2EC8-4B69-BA9F-4F9DA31FE0BE}" destId="{2606BA79-8324-40D5-A891-3D71141329EB}" srcOrd="6" destOrd="0" presId="urn:microsoft.com/office/officeart/2005/8/layout/default#1"/>
    <dgm:cxn modelId="{FFBE2545-2CF0-409E-9905-A79AF25BA466}" type="presParOf" srcId="{4A89423D-2EC8-4B69-BA9F-4F9DA31FE0BE}" destId="{F728528C-6361-4CFD-AB75-98F90B0D6BC1}" srcOrd="7" destOrd="0" presId="urn:microsoft.com/office/officeart/2005/8/layout/default#1"/>
    <dgm:cxn modelId="{2575461E-68AB-454D-8F4D-8FCA0A854495}" type="presParOf" srcId="{4A89423D-2EC8-4B69-BA9F-4F9DA31FE0BE}" destId="{0A98D3DB-F2C5-4D61-8243-08DEFF2B6A57}" srcOrd="8" destOrd="0" presId="urn:microsoft.com/office/officeart/2005/8/layout/default#1"/>
    <dgm:cxn modelId="{14071D84-ABA3-4B6A-8FC0-61B2AB0F30FA}" type="presParOf" srcId="{4A89423D-2EC8-4B69-BA9F-4F9DA31FE0BE}" destId="{8AA06482-8A25-460D-AB4A-F98A63416A53}" srcOrd="9" destOrd="0" presId="urn:microsoft.com/office/officeart/2005/8/layout/default#1"/>
    <dgm:cxn modelId="{530B4943-6B94-4788-9A45-8870AB8980BE}" type="presParOf" srcId="{4A89423D-2EC8-4B69-BA9F-4F9DA31FE0BE}" destId="{2D18279E-95E9-4BA3-82D1-F0FB196D952B}" srcOrd="10" destOrd="0" presId="urn:microsoft.com/office/officeart/2005/8/layout/default#1"/>
    <dgm:cxn modelId="{CE9BB0D8-FE05-402C-9185-9C441BBC662F}" type="presParOf" srcId="{4A89423D-2EC8-4B69-BA9F-4F9DA31FE0BE}" destId="{0D85D04A-6356-4E4D-A212-BFC7428D5C24}" srcOrd="11" destOrd="0" presId="urn:microsoft.com/office/officeart/2005/8/layout/default#1"/>
    <dgm:cxn modelId="{59443272-422F-425E-94AF-02D170F5D0A6}" type="presParOf" srcId="{4A89423D-2EC8-4B69-BA9F-4F9DA31FE0BE}" destId="{D995607C-CAE2-42D4-B22B-84917FE4B26E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832A3D-31B8-4E77-97FF-A855E4ACA1A6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328809-E64D-4DEE-9EEB-0085E0930880}">
      <dgm:prSet/>
      <dgm:spPr/>
      <dgm:t>
        <a:bodyPr/>
        <a:lstStyle/>
        <a:p>
          <a:r>
            <a:rPr lang="it-IT" b="1" i="0"/>
            <a:t>Tuttavia M. si vanta di aver fatto camminare la dialettica sui piedi anziché sulla testa in quanto:</a:t>
          </a:r>
          <a:endParaRPr lang="en-US"/>
        </a:p>
      </dgm:t>
    </dgm:pt>
    <dgm:pt modelId="{3E2544FA-73E1-486F-93C2-262D460DFCFB}" type="parTrans" cxnId="{3DA6D825-3A68-419D-85DD-B6BA3D5CAA91}">
      <dgm:prSet/>
      <dgm:spPr/>
      <dgm:t>
        <a:bodyPr/>
        <a:lstStyle/>
        <a:p>
          <a:endParaRPr lang="en-US"/>
        </a:p>
      </dgm:t>
    </dgm:pt>
    <dgm:pt modelId="{8DC68B28-BBB6-4E29-8173-61AF142F5C82}" type="sibTrans" cxnId="{3DA6D825-3A68-419D-85DD-B6BA3D5CAA91}">
      <dgm:prSet/>
      <dgm:spPr/>
      <dgm:t>
        <a:bodyPr/>
        <a:lstStyle/>
        <a:p>
          <a:endParaRPr lang="en-US"/>
        </a:p>
      </dgm:t>
    </dgm:pt>
    <dgm:pt modelId="{F0570B9F-DB0A-4C79-A22B-7E4569C3D704}">
      <dgm:prSet/>
      <dgm:spPr/>
      <dgm:t>
        <a:bodyPr/>
        <a:lstStyle/>
        <a:p>
          <a:r>
            <a:rPr lang="it-IT" b="1" i="0"/>
            <a:t>il soggetto della dialettica storica non è lo Spirito, ma la </a:t>
          </a:r>
          <a:r>
            <a:rPr lang="it-IT" b="1" i="1"/>
            <a:t>struttura economica;</a:t>
          </a:r>
          <a:endParaRPr lang="en-US"/>
        </a:p>
      </dgm:t>
    </dgm:pt>
    <dgm:pt modelId="{D50B53A3-0C05-4C53-8E00-E1F55C7774FB}" type="parTrans" cxnId="{37949946-B211-4FBE-8CD2-04E1D0AAB3F2}">
      <dgm:prSet/>
      <dgm:spPr/>
      <dgm:t>
        <a:bodyPr/>
        <a:lstStyle/>
        <a:p>
          <a:endParaRPr lang="en-US"/>
        </a:p>
      </dgm:t>
    </dgm:pt>
    <dgm:pt modelId="{F4A65962-A11F-4618-BF77-F790D7315A78}" type="sibTrans" cxnId="{37949946-B211-4FBE-8CD2-04E1D0AAB3F2}">
      <dgm:prSet/>
      <dgm:spPr/>
      <dgm:t>
        <a:bodyPr/>
        <a:lstStyle/>
        <a:p>
          <a:endParaRPr lang="en-US"/>
        </a:p>
      </dgm:t>
    </dgm:pt>
    <dgm:pt modelId="{7FABF9BA-358A-498C-ADB6-077F1CE566C2}">
      <dgm:prSet/>
      <dgm:spPr/>
      <dgm:t>
        <a:bodyPr/>
        <a:lstStyle/>
        <a:p>
          <a:r>
            <a:rPr lang="it-IT" b="1" i="0"/>
            <a:t>la </a:t>
          </a:r>
          <a:r>
            <a:rPr lang="it-IT" b="1" i="1"/>
            <a:t>dialetticità </a:t>
          </a:r>
          <a:r>
            <a:rPr lang="it-IT" b="1" i="0"/>
            <a:t> del processo storico è concepita in modo </a:t>
          </a:r>
          <a:r>
            <a:rPr lang="it-IT" b="1" i="1"/>
            <a:t>empirico e scientifico;</a:t>
          </a:r>
          <a:endParaRPr lang="en-US"/>
        </a:p>
      </dgm:t>
    </dgm:pt>
    <dgm:pt modelId="{1359151B-1FC1-4D27-9E7F-1BF35780AF8C}" type="parTrans" cxnId="{729D876F-3A4E-403B-8E53-D6A52D056B04}">
      <dgm:prSet/>
      <dgm:spPr/>
      <dgm:t>
        <a:bodyPr/>
        <a:lstStyle/>
        <a:p>
          <a:endParaRPr lang="en-US"/>
        </a:p>
      </dgm:t>
    </dgm:pt>
    <dgm:pt modelId="{00F4E2F6-9AEE-478B-BDD1-7E4F305295D4}" type="sibTrans" cxnId="{729D876F-3A4E-403B-8E53-D6A52D056B04}">
      <dgm:prSet/>
      <dgm:spPr/>
      <dgm:t>
        <a:bodyPr/>
        <a:lstStyle/>
        <a:p>
          <a:endParaRPr lang="en-US"/>
        </a:p>
      </dgm:t>
    </dgm:pt>
    <dgm:pt modelId="{418064FC-381C-40B7-8AE6-3BA6D2545F8A}">
      <dgm:prSet/>
      <dgm:spPr/>
      <dgm:t>
        <a:bodyPr/>
        <a:lstStyle/>
        <a:p>
          <a:r>
            <a:rPr lang="it-IT" b="1" i="0"/>
            <a:t>le </a:t>
          </a:r>
          <a:r>
            <a:rPr lang="it-IT" b="1" i="1"/>
            <a:t>opposizioni</a:t>
          </a:r>
          <a:r>
            <a:rPr lang="it-IT" b="1" i="0"/>
            <a:t> che muovono la storia non sono astratte e generiche ma </a:t>
          </a:r>
          <a:r>
            <a:rPr lang="it-IT" b="1" i="1"/>
            <a:t>concrete e determinate.</a:t>
          </a:r>
          <a:endParaRPr lang="en-US"/>
        </a:p>
      </dgm:t>
    </dgm:pt>
    <dgm:pt modelId="{9F98346F-7313-4E56-807B-663F8AA57946}" type="parTrans" cxnId="{E2BC5058-9AED-445E-8792-B9A320931DD4}">
      <dgm:prSet/>
      <dgm:spPr/>
      <dgm:t>
        <a:bodyPr/>
        <a:lstStyle/>
        <a:p>
          <a:endParaRPr lang="en-US"/>
        </a:p>
      </dgm:t>
    </dgm:pt>
    <dgm:pt modelId="{2DD92030-0BF6-4E9E-9B93-2D9184AB451A}" type="sibTrans" cxnId="{E2BC5058-9AED-445E-8792-B9A320931DD4}">
      <dgm:prSet/>
      <dgm:spPr/>
      <dgm:t>
        <a:bodyPr/>
        <a:lstStyle/>
        <a:p>
          <a:endParaRPr lang="en-US"/>
        </a:p>
      </dgm:t>
    </dgm:pt>
    <dgm:pt modelId="{85246D67-C817-4EE8-85E7-D7E117799568}">
      <dgm:prSet/>
      <dgm:spPr/>
      <dgm:t>
        <a:bodyPr/>
        <a:lstStyle/>
        <a:p>
          <a:endParaRPr lang="en-US"/>
        </a:p>
      </dgm:t>
    </dgm:pt>
    <dgm:pt modelId="{CEE6C86B-C25C-4D94-9B0B-6C1C7735DB11}" type="parTrans" cxnId="{A482B75D-219A-45FB-A376-A74E23654823}">
      <dgm:prSet/>
      <dgm:spPr/>
      <dgm:t>
        <a:bodyPr/>
        <a:lstStyle/>
        <a:p>
          <a:endParaRPr lang="en-US"/>
        </a:p>
      </dgm:t>
    </dgm:pt>
    <dgm:pt modelId="{075241B0-5E6A-45FC-90FA-7264E352BA36}" type="sibTrans" cxnId="{A482B75D-219A-45FB-A376-A74E23654823}">
      <dgm:prSet/>
      <dgm:spPr/>
      <dgm:t>
        <a:bodyPr/>
        <a:lstStyle/>
        <a:p>
          <a:endParaRPr lang="en-US"/>
        </a:p>
      </dgm:t>
    </dgm:pt>
    <dgm:pt modelId="{8F9A52A5-61B8-4185-B1FC-3857EF816934}" type="pres">
      <dgm:prSet presAssocID="{78832A3D-31B8-4E77-97FF-A855E4ACA1A6}" presName="matrix" presStyleCnt="0">
        <dgm:presLayoutVars>
          <dgm:chMax val="1"/>
          <dgm:dir/>
          <dgm:resizeHandles val="exact"/>
        </dgm:presLayoutVars>
      </dgm:prSet>
      <dgm:spPr/>
    </dgm:pt>
    <dgm:pt modelId="{F8F45965-F142-4DD1-B78E-5BB974A022F0}" type="pres">
      <dgm:prSet presAssocID="{78832A3D-31B8-4E77-97FF-A855E4ACA1A6}" presName="diamond" presStyleLbl="bgShp" presStyleIdx="0" presStyleCnt="1"/>
      <dgm:spPr/>
    </dgm:pt>
    <dgm:pt modelId="{B3322C2C-69E8-4630-BE73-319AFAF1758A}" type="pres">
      <dgm:prSet presAssocID="{78832A3D-31B8-4E77-97FF-A855E4ACA1A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B2A79C-B9CB-4145-9EFE-6B30E39A5BF6}" type="pres">
      <dgm:prSet presAssocID="{78832A3D-31B8-4E77-97FF-A855E4ACA1A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6C6A86-C297-4B1B-AE87-F1F3A932BBF3}" type="pres">
      <dgm:prSet presAssocID="{78832A3D-31B8-4E77-97FF-A855E4ACA1A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B277351-02E8-4C4C-AC83-17250D3986B0}" type="pres">
      <dgm:prSet presAssocID="{78832A3D-31B8-4E77-97FF-A855E4ACA1A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2D8411-5A15-40DD-9A18-7CC15BA2B2ED}" type="presOf" srcId="{EA328809-E64D-4DEE-9EEB-0085E0930880}" destId="{B3322C2C-69E8-4630-BE73-319AFAF1758A}" srcOrd="0" destOrd="0" presId="urn:microsoft.com/office/officeart/2005/8/layout/matrix3"/>
    <dgm:cxn modelId="{3DA6D825-3A68-419D-85DD-B6BA3D5CAA91}" srcId="{78832A3D-31B8-4E77-97FF-A855E4ACA1A6}" destId="{EA328809-E64D-4DEE-9EEB-0085E0930880}" srcOrd="0" destOrd="0" parTransId="{3E2544FA-73E1-486F-93C2-262D460DFCFB}" sibTransId="{8DC68B28-BBB6-4E29-8173-61AF142F5C82}"/>
    <dgm:cxn modelId="{A482B75D-219A-45FB-A376-A74E23654823}" srcId="{78832A3D-31B8-4E77-97FF-A855E4ACA1A6}" destId="{85246D67-C817-4EE8-85E7-D7E117799568}" srcOrd="4" destOrd="0" parTransId="{CEE6C86B-C25C-4D94-9B0B-6C1C7735DB11}" sibTransId="{075241B0-5E6A-45FC-90FA-7264E352BA36}"/>
    <dgm:cxn modelId="{81BD2C62-C498-47A8-BFFD-9A820E58F944}" type="presOf" srcId="{418064FC-381C-40B7-8AE6-3BA6D2545F8A}" destId="{1B277351-02E8-4C4C-AC83-17250D3986B0}" srcOrd="0" destOrd="0" presId="urn:microsoft.com/office/officeart/2005/8/layout/matrix3"/>
    <dgm:cxn modelId="{37949946-B211-4FBE-8CD2-04E1D0AAB3F2}" srcId="{78832A3D-31B8-4E77-97FF-A855E4ACA1A6}" destId="{F0570B9F-DB0A-4C79-A22B-7E4569C3D704}" srcOrd="1" destOrd="0" parTransId="{D50B53A3-0C05-4C53-8E00-E1F55C7774FB}" sibTransId="{F4A65962-A11F-4618-BF77-F790D7315A78}"/>
    <dgm:cxn modelId="{DDDEEA4E-E28C-49F0-93A6-F7A1FE8F9524}" type="presOf" srcId="{7FABF9BA-358A-498C-ADB6-077F1CE566C2}" destId="{EC6C6A86-C297-4B1B-AE87-F1F3A932BBF3}" srcOrd="0" destOrd="0" presId="urn:microsoft.com/office/officeart/2005/8/layout/matrix3"/>
    <dgm:cxn modelId="{729D876F-3A4E-403B-8E53-D6A52D056B04}" srcId="{78832A3D-31B8-4E77-97FF-A855E4ACA1A6}" destId="{7FABF9BA-358A-498C-ADB6-077F1CE566C2}" srcOrd="2" destOrd="0" parTransId="{1359151B-1FC1-4D27-9E7F-1BF35780AF8C}" sibTransId="{00F4E2F6-9AEE-478B-BDD1-7E4F305295D4}"/>
    <dgm:cxn modelId="{42E02875-7C84-4A57-86F2-DCA168C8F773}" type="presOf" srcId="{F0570B9F-DB0A-4C79-A22B-7E4569C3D704}" destId="{7CB2A79C-B9CB-4145-9EFE-6B30E39A5BF6}" srcOrd="0" destOrd="0" presId="urn:microsoft.com/office/officeart/2005/8/layout/matrix3"/>
    <dgm:cxn modelId="{E2BC5058-9AED-445E-8792-B9A320931DD4}" srcId="{78832A3D-31B8-4E77-97FF-A855E4ACA1A6}" destId="{418064FC-381C-40B7-8AE6-3BA6D2545F8A}" srcOrd="3" destOrd="0" parTransId="{9F98346F-7313-4E56-807B-663F8AA57946}" sibTransId="{2DD92030-0BF6-4E9E-9B93-2D9184AB451A}"/>
    <dgm:cxn modelId="{F42742EB-BC91-4920-B7EE-F12709901456}" type="presOf" srcId="{78832A3D-31B8-4E77-97FF-A855E4ACA1A6}" destId="{8F9A52A5-61B8-4185-B1FC-3857EF816934}" srcOrd="0" destOrd="0" presId="urn:microsoft.com/office/officeart/2005/8/layout/matrix3"/>
    <dgm:cxn modelId="{7D747C3C-2637-4F76-879C-2235ED71E9C8}" type="presParOf" srcId="{8F9A52A5-61B8-4185-B1FC-3857EF816934}" destId="{F8F45965-F142-4DD1-B78E-5BB974A022F0}" srcOrd="0" destOrd="0" presId="urn:microsoft.com/office/officeart/2005/8/layout/matrix3"/>
    <dgm:cxn modelId="{78B92353-C3C7-4769-AE69-AE1FDABA0803}" type="presParOf" srcId="{8F9A52A5-61B8-4185-B1FC-3857EF816934}" destId="{B3322C2C-69E8-4630-BE73-319AFAF1758A}" srcOrd="1" destOrd="0" presId="urn:microsoft.com/office/officeart/2005/8/layout/matrix3"/>
    <dgm:cxn modelId="{9A3B1CE5-EC75-48F7-A176-9F2F063E5994}" type="presParOf" srcId="{8F9A52A5-61B8-4185-B1FC-3857EF816934}" destId="{7CB2A79C-B9CB-4145-9EFE-6B30E39A5BF6}" srcOrd="2" destOrd="0" presId="urn:microsoft.com/office/officeart/2005/8/layout/matrix3"/>
    <dgm:cxn modelId="{67E2F203-FEE8-43B8-A8A5-4A0DA747F472}" type="presParOf" srcId="{8F9A52A5-61B8-4185-B1FC-3857EF816934}" destId="{EC6C6A86-C297-4B1B-AE87-F1F3A932BBF3}" srcOrd="3" destOrd="0" presId="urn:microsoft.com/office/officeart/2005/8/layout/matrix3"/>
    <dgm:cxn modelId="{FA0A6BEC-A6C2-4153-BAEF-E701C60A21AA}" type="presParOf" srcId="{8F9A52A5-61B8-4185-B1FC-3857EF816934}" destId="{1B277351-02E8-4C4C-AC83-17250D3986B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60C314-194A-41D8-B860-83D99EB8DC8B}" type="doc">
      <dgm:prSet loTypeId="urn:microsoft.com/office/officeart/2005/8/layout/default#8" loCatId="list" qsTypeId="urn:microsoft.com/office/officeart/2005/8/quickstyle/simple2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82C7D237-C302-46EE-9440-E42F1D25589E}">
      <dgm:prSet/>
      <dgm:spPr/>
      <dgm:t>
        <a:bodyPr/>
        <a:lstStyle/>
        <a:p>
          <a:r>
            <a:rPr lang="it-IT" b="1" i="0"/>
            <a:t>La critica alla sinistra hegeliana, </a:t>
          </a:r>
          <a:endParaRPr lang="en-US"/>
        </a:p>
      </dgm:t>
    </dgm:pt>
    <dgm:pt modelId="{60FFC426-84B6-471E-B8AD-D04668385514}" type="parTrans" cxnId="{0507EF7C-F8BF-4152-A972-66C2CDE1E8C2}">
      <dgm:prSet/>
      <dgm:spPr/>
      <dgm:t>
        <a:bodyPr/>
        <a:lstStyle/>
        <a:p>
          <a:endParaRPr lang="en-US"/>
        </a:p>
      </dgm:t>
    </dgm:pt>
    <dgm:pt modelId="{AE131627-DF72-4D42-A570-176869F1FB83}" type="sibTrans" cxnId="{0507EF7C-F8BF-4152-A972-66C2CDE1E8C2}">
      <dgm:prSet/>
      <dgm:spPr/>
      <dgm:t>
        <a:bodyPr/>
        <a:lstStyle/>
        <a:p>
          <a:endParaRPr lang="en-US"/>
        </a:p>
      </dgm:t>
    </dgm:pt>
    <dgm:pt modelId="{6F16081E-F20E-4BC2-9556-B2653237612B}">
      <dgm:prSet/>
      <dgm:spPr/>
      <dgm:t>
        <a:bodyPr/>
        <a:lstStyle/>
        <a:p>
          <a:r>
            <a:rPr lang="it-IT" b="1" i="0"/>
            <a:t>verte sul concetto di </a:t>
          </a:r>
          <a:r>
            <a:rPr lang="it-IT" b="1" i="1"/>
            <a:t>ideologia</a:t>
          </a:r>
          <a:endParaRPr lang="en-US"/>
        </a:p>
      </dgm:t>
    </dgm:pt>
    <dgm:pt modelId="{7C558352-4C39-4882-862E-6696B3EC0BD6}" type="parTrans" cxnId="{24AE7736-03AA-4662-9A2D-4BB1034F2005}">
      <dgm:prSet/>
      <dgm:spPr/>
      <dgm:t>
        <a:bodyPr/>
        <a:lstStyle/>
        <a:p>
          <a:endParaRPr lang="en-US"/>
        </a:p>
      </dgm:t>
    </dgm:pt>
    <dgm:pt modelId="{797F4D37-6EEA-4BF9-B82B-D97202BD18E6}" type="sibTrans" cxnId="{24AE7736-03AA-4662-9A2D-4BB1034F2005}">
      <dgm:prSet/>
      <dgm:spPr/>
      <dgm:t>
        <a:bodyPr/>
        <a:lstStyle/>
        <a:p>
          <a:endParaRPr lang="en-US"/>
        </a:p>
      </dgm:t>
    </dgm:pt>
    <dgm:pt modelId="{845C309B-1F05-4CF0-9E39-FF9F18475C12}">
      <dgm:prSet/>
      <dgm:spPr/>
      <dgm:t>
        <a:bodyPr/>
        <a:lstStyle/>
        <a:p>
          <a:r>
            <a:rPr lang="it-IT" b="1" i="0"/>
            <a:t>termine con il quale egli indica il pensiero di coloro che vivono nella</a:t>
          </a:r>
          <a:endParaRPr lang="en-US"/>
        </a:p>
      </dgm:t>
    </dgm:pt>
    <dgm:pt modelId="{53E97049-E997-44C8-B2F1-D9982FE04221}" type="parTrans" cxnId="{6BB6BE42-9B8A-46A2-BDEB-68F6D2FEFEAA}">
      <dgm:prSet/>
      <dgm:spPr/>
      <dgm:t>
        <a:bodyPr/>
        <a:lstStyle/>
        <a:p>
          <a:endParaRPr lang="en-US"/>
        </a:p>
      </dgm:t>
    </dgm:pt>
    <dgm:pt modelId="{D0541240-B184-49E9-969B-218F2C1BC617}" type="sibTrans" cxnId="{6BB6BE42-9B8A-46A2-BDEB-68F6D2FEFEAA}">
      <dgm:prSet/>
      <dgm:spPr/>
      <dgm:t>
        <a:bodyPr/>
        <a:lstStyle/>
        <a:p>
          <a:endParaRPr lang="en-US"/>
        </a:p>
      </dgm:t>
    </dgm:pt>
    <dgm:pt modelId="{D3D87FD1-D4D7-45A7-92B1-C57AAB9DE239}">
      <dgm:prSet/>
      <dgm:spPr/>
      <dgm:t>
        <a:bodyPr/>
        <a:lstStyle/>
        <a:p>
          <a:r>
            <a:rPr lang="it-IT" b="1" i="1"/>
            <a:t>falsa coscienza</a:t>
          </a:r>
          <a:endParaRPr lang="en-US"/>
        </a:p>
      </dgm:t>
    </dgm:pt>
    <dgm:pt modelId="{D7080B63-53A5-4CB0-83B1-7A9B44BD7436}" type="parTrans" cxnId="{ED1603B6-961E-444A-A451-D98C35B346CB}">
      <dgm:prSet/>
      <dgm:spPr/>
      <dgm:t>
        <a:bodyPr/>
        <a:lstStyle/>
        <a:p>
          <a:endParaRPr lang="en-US"/>
        </a:p>
      </dgm:t>
    </dgm:pt>
    <dgm:pt modelId="{1EB13905-5660-47D3-BBA2-62F901F1C274}" type="sibTrans" cxnId="{ED1603B6-961E-444A-A451-D98C35B346CB}">
      <dgm:prSet/>
      <dgm:spPr/>
      <dgm:t>
        <a:bodyPr/>
        <a:lstStyle/>
        <a:p>
          <a:endParaRPr lang="en-US"/>
        </a:p>
      </dgm:t>
    </dgm:pt>
    <dgm:pt modelId="{58FE5584-556E-4D72-AD88-39D0660B3C7E}">
      <dgm:prSet/>
      <dgm:spPr/>
      <dgm:t>
        <a:bodyPr/>
        <a:lstStyle/>
        <a:p>
          <a:r>
            <a:rPr lang="it-IT" b="1" i="0"/>
            <a:t>poiché non si rendono conto che le idee,</a:t>
          </a:r>
          <a:endParaRPr lang="en-US"/>
        </a:p>
      </dgm:t>
    </dgm:pt>
    <dgm:pt modelId="{20DADAB4-01C0-4830-BD42-E86C34BEA4CA}" type="parTrans" cxnId="{B1DD2164-91FE-47CD-888A-E890CE601936}">
      <dgm:prSet/>
      <dgm:spPr/>
      <dgm:t>
        <a:bodyPr/>
        <a:lstStyle/>
        <a:p>
          <a:endParaRPr lang="en-US"/>
        </a:p>
      </dgm:t>
    </dgm:pt>
    <dgm:pt modelId="{640A36EF-8E81-4793-82F6-3730C0F59CC0}" type="sibTrans" cxnId="{B1DD2164-91FE-47CD-888A-E890CE601936}">
      <dgm:prSet/>
      <dgm:spPr/>
      <dgm:t>
        <a:bodyPr/>
        <a:lstStyle/>
        <a:p>
          <a:endParaRPr lang="en-US"/>
        </a:p>
      </dgm:t>
    </dgm:pt>
    <dgm:pt modelId="{8B5312E9-109A-4927-8E47-445C4E75A184}">
      <dgm:prSet/>
      <dgm:spPr/>
      <dgm:t>
        <a:bodyPr/>
        <a:lstStyle/>
        <a:p>
          <a:r>
            <a:rPr lang="it-IT" b="1" i="0"/>
            <a:t>in quanto rispecchiano le relazioni materiali degli uomini</a:t>
          </a:r>
          <a:endParaRPr lang="en-US"/>
        </a:p>
      </dgm:t>
    </dgm:pt>
    <dgm:pt modelId="{A73B8822-B238-4214-B213-86EE02CDC209}" type="parTrans" cxnId="{A2616690-D4E5-4BBF-A5C4-4809936A6EE1}">
      <dgm:prSet/>
      <dgm:spPr/>
      <dgm:t>
        <a:bodyPr/>
        <a:lstStyle/>
        <a:p>
          <a:endParaRPr lang="en-US"/>
        </a:p>
      </dgm:t>
    </dgm:pt>
    <dgm:pt modelId="{8CA3B803-7D47-41A9-8EEA-16733E93BEC6}" type="sibTrans" cxnId="{A2616690-D4E5-4BBF-A5C4-4809936A6EE1}">
      <dgm:prSet/>
      <dgm:spPr/>
      <dgm:t>
        <a:bodyPr/>
        <a:lstStyle/>
        <a:p>
          <a:endParaRPr lang="en-US"/>
        </a:p>
      </dgm:t>
    </dgm:pt>
    <dgm:pt modelId="{51C17AE1-EA01-4259-B834-C1E7563232D8}">
      <dgm:prSet/>
      <dgm:spPr/>
      <dgm:t>
        <a:bodyPr/>
        <a:lstStyle/>
        <a:p>
          <a:r>
            <a:rPr lang="it-IT" b="1" i="0"/>
            <a:t>non hanno un esistenza autonoma.</a:t>
          </a:r>
          <a:endParaRPr lang="en-US"/>
        </a:p>
      </dgm:t>
    </dgm:pt>
    <dgm:pt modelId="{A2FB5F1A-2761-40BB-90A4-96089B461BC5}" type="parTrans" cxnId="{87129237-1E31-4240-AAF5-98680C7869D0}">
      <dgm:prSet/>
      <dgm:spPr/>
      <dgm:t>
        <a:bodyPr/>
        <a:lstStyle/>
        <a:p>
          <a:endParaRPr lang="en-US"/>
        </a:p>
      </dgm:t>
    </dgm:pt>
    <dgm:pt modelId="{35326E82-932A-4C77-B725-D0CC02E267E1}" type="sibTrans" cxnId="{87129237-1E31-4240-AAF5-98680C7869D0}">
      <dgm:prSet/>
      <dgm:spPr/>
      <dgm:t>
        <a:bodyPr/>
        <a:lstStyle/>
        <a:p>
          <a:endParaRPr lang="en-US"/>
        </a:p>
      </dgm:t>
    </dgm:pt>
    <dgm:pt modelId="{E7BFF7F2-1146-410F-B8D2-369031220F90}" type="pres">
      <dgm:prSet presAssocID="{6160C314-194A-41D8-B860-83D99EB8DC8B}" presName="diagram" presStyleCnt="0">
        <dgm:presLayoutVars>
          <dgm:dir/>
          <dgm:resizeHandles val="exact"/>
        </dgm:presLayoutVars>
      </dgm:prSet>
      <dgm:spPr/>
    </dgm:pt>
    <dgm:pt modelId="{9243F64A-4BF3-47EE-A85E-24C513DEB53D}" type="pres">
      <dgm:prSet presAssocID="{82C7D237-C302-46EE-9440-E42F1D25589E}" presName="node" presStyleLbl="node1" presStyleIdx="0" presStyleCnt="7">
        <dgm:presLayoutVars>
          <dgm:bulletEnabled val="1"/>
        </dgm:presLayoutVars>
      </dgm:prSet>
      <dgm:spPr/>
    </dgm:pt>
    <dgm:pt modelId="{BB47343E-BFB5-47E5-A340-8B5A5EE383F8}" type="pres">
      <dgm:prSet presAssocID="{AE131627-DF72-4D42-A570-176869F1FB83}" presName="sibTrans" presStyleCnt="0"/>
      <dgm:spPr/>
    </dgm:pt>
    <dgm:pt modelId="{3D1101DA-9B72-482A-9439-583D0951B08B}" type="pres">
      <dgm:prSet presAssocID="{6F16081E-F20E-4BC2-9556-B2653237612B}" presName="node" presStyleLbl="node1" presStyleIdx="1" presStyleCnt="7">
        <dgm:presLayoutVars>
          <dgm:bulletEnabled val="1"/>
        </dgm:presLayoutVars>
      </dgm:prSet>
      <dgm:spPr/>
    </dgm:pt>
    <dgm:pt modelId="{5E315D77-44F1-43B2-A062-C550762242F1}" type="pres">
      <dgm:prSet presAssocID="{797F4D37-6EEA-4BF9-B82B-D97202BD18E6}" presName="sibTrans" presStyleCnt="0"/>
      <dgm:spPr/>
    </dgm:pt>
    <dgm:pt modelId="{A46BB863-2C17-4DDF-9A3E-C09896D576CD}" type="pres">
      <dgm:prSet presAssocID="{845C309B-1F05-4CF0-9E39-FF9F18475C12}" presName="node" presStyleLbl="node1" presStyleIdx="2" presStyleCnt="7">
        <dgm:presLayoutVars>
          <dgm:bulletEnabled val="1"/>
        </dgm:presLayoutVars>
      </dgm:prSet>
      <dgm:spPr/>
    </dgm:pt>
    <dgm:pt modelId="{65B22812-7E12-4477-AB1C-91C3C86DB433}" type="pres">
      <dgm:prSet presAssocID="{D0541240-B184-49E9-969B-218F2C1BC617}" presName="sibTrans" presStyleCnt="0"/>
      <dgm:spPr/>
    </dgm:pt>
    <dgm:pt modelId="{1EAC953E-5DD5-4023-ABAD-621C7743EFF6}" type="pres">
      <dgm:prSet presAssocID="{D3D87FD1-D4D7-45A7-92B1-C57AAB9DE239}" presName="node" presStyleLbl="node1" presStyleIdx="3" presStyleCnt="7">
        <dgm:presLayoutVars>
          <dgm:bulletEnabled val="1"/>
        </dgm:presLayoutVars>
      </dgm:prSet>
      <dgm:spPr/>
    </dgm:pt>
    <dgm:pt modelId="{2D6077D5-A14C-4E21-8EC9-DD723CBB21E2}" type="pres">
      <dgm:prSet presAssocID="{1EB13905-5660-47D3-BBA2-62F901F1C274}" presName="sibTrans" presStyleCnt="0"/>
      <dgm:spPr/>
    </dgm:pt>
    <dgm:pt modelId="{2C11B230-9965-41E3-96F7-F3376C8F1874}" type="pres">
      <dgm:prSet presAssocID="{58FE5584-556E-4D72-AD88-39D0660B3C7E}" presName="node" presStyleLbl="node1" presStyleIdx="4" presStyleCnt="7">
        <dgm:presLayoutVars>
          <dgm:bulletEnabled val="1"/>
        </dgm:presLayoutVars>
      </dgm:prSet>
      <dgm:spPr/>
    </dgm:pt>
    <dgm:pt modelId="{D5F3DD81-6A89-4F41-98CD-E9DEE445B15C}" type="pres">
      <dgm:prSet presAssocID="{640A36EF-8E81-4793-82F6-3730C0F59CC0}" presName="sibTrans" presStyleCnt="0"/>
      <dgm:spPr/>
    </dgm:pt>
    <dgm:pt modelId="{1F73072E-7312-4B8B-A966-F4281C4D0401}" type="pres">
      <dgm:prSet presAssocID="{8B5312E9-109A-4927-8E47-445C4E75A184}" presName="node" presStyleLbl="node1" presStyleIdx="5" presStyleCnt="7">
        <dgm:presLayoutVars>
          <dgm:bulletEnabled val="1"/>
        </dgm:presLayoutVars>
      </dgm:prSet>
      <dgm:spPr/>
    </dgm:pt>
    <dgm:pt modelId="{B9D9F388-4E2F-4BC1-9A73-698B3959E4A6}" type="pres">
      <dgm:prSet presAssocID="{8CA3B803-7D47-41A9-8EEA-16733E93BEC6}" presName="sibTrans" presStyleCnt="0"/>
      <dgm:spPr/>
    </dgm:pt>
    <dgm:pt modelId="{3A6256D3-285A-41C0-9533-06F8282AA862}" type="pres">
      <dgm:prSet presAssocID="{51C17AE1-EA01-4259-B834-C1E7563232D8}" presName="node" presStyleLbl="node1" presStyleIdx="6" presStyleCnt="7">
        <dgm:presLayoutVars>
          <dgm:bulletEnabled val="1"/>
        </dgm:presLayoutVars>
      </dgm:prSet>
      <dgm:spPr/>
    </dgm:pt>
  </dgm:ptLst>
  <dgm:cxnLst>
    <dgm:cxn modelId="{506E6512-B673-4031-A861-CB68C1A1DFED}" type="presOf" srcId="{82C7D237-C302-46EE-9440-E42F1D25589E}" destId="{9243F64A-4BF3-47EE-A85E-24C513DEB53D}" srcOrd="0" destOrd="0" presId="urn:microsoft.com/office/officeart/2005/8/layout/default#8"/>
    <dgm:cxn modelId="{12809112-F8CB-40B7-9763-8060FAA17067}" type="presOf" srcId="{58FE5584-556E-4D72-AD88-39D0660B3C7E}" destId="{2C11B230-9965-41E3-96F7-F3376C8F1874}" srcOrd="0" destOrd="0" presId="urn:microsoft.com/office/officeart/2005/8/layout/default#8"/>
    <dgm:cxn modelId="{EF58A213-7072-45F2-84FD-BFCBF83A1485}" type="presOf" srcId="{8B5312E9-109A-4927-8E47-445C4E75A184}" destId="{1F73072E-7312-4B8B-A966-F4281C4D0401}" srcOrd="0" destOrd="0" presId="urn:microsoft.com/office/officeart/2005/8/layout/default#8"/>
    <dgm:cxn modelId="{1E5D782B-68C0-4A57-A989-C2420FD8AC41}" type="presOf" srcId="{D3D87FD1-D4D7-45A7-92B1-C57AAB9DE239}" destId="{1EAC953E-5DD5-4023-ABAD-621C7743EFF6}" srcOrd="0" destOrd="0" presId="urn:microsoft.com/office/officeart/2005/8/layout/default#8"/>
    <dgm:cxn modelId="{24AE7736-03AA-4662-9A2D-4BB1034F2005}" srcId="{6160C314-194A-41D8-B860-83D99EB8DC8B}" destId="{6F16081E-F20E-4BC2-9556-B2653237612B}" srcOrd="1" destOrd="0" parTransId="{7C558352-4C39-4882-862E-6696B3EC0BD6}" sibTransId="{797F4D37-6EEA-4BF9-B82B-D97202BD18E6}"/>
    <dgm:cxn modelId="{87129237-1E31-4240-AAF5-98680C7869D0}" srcId="{6160C314-194A-41D8-B860-83D99EB8DC8B}" destId="{51C17AE1-EA01-4259-B834-C1E7563232D8}" srcOrd="6" destOrd="0" parTransId="{A2FB5F1A-2761-40BB-90A4-96089B461BC5}" sibTransId="{35326E82-932A-4C77-B725-D0CC02E267E1}"/>
    <dgm:cxn modelId="{6BB6BE42-9B8A-46A2-BDEB-68F6D2FEFEAA}" srcId="{6160C314-194A-41D8-B860-83D99EB8DC8B}" destId="{845C309B-1F05-4CF0-9E39-FF9F18475C12}" srcOrd="2" destOrd="0" parTransId="{53E97049-E997-44C8-B2F1-D9982FE04221}" sibTransId="{D0541240-B184-49E9-969B-218F2C1BC617}"/>
    <dgm:cxn modelId="{B1DD2164-91FE-47CD-888A-E890CE601936}" srcId="{6160C314-194A-41D8-B860-83D99EB8DC8B}" destId="{58FE5584-556E-4D72-AD88-39D0660B3C7E}" srcOrd="4" destOrd="0" parTransId="{20DADAB4-01C0-4830-BD42-E86C34BEA4CA}" sibTransId="{640A36EF-8E81-4793-82F6-3730C0F59CC0}"/>
    <dgm:cxn modelId="{EFD4517A-70C1-4A7D-9747-7F0C192AC6B7}" type="presOf" srcId="{845C309B-1F05-4CF0-9E39-FF9F18475C12}" destId="{A46BB863-2C17-4DDF-9A3E-C09896D576CD}" srcOrd="0" destOrd="0" presId="urn:microsoft.com/office/officeart/2005/8/layout/default#8"/>
    <dgm:cxn modelId="{0507EF7C-F8BF-4152-A972-66C2CDE1E8C2}" srcId="{6160C314-194A-41D8-B860-83D99EB8DC8B}" destId="{82C7D237-C302-46EE-9440-E42F1D25589E}" srcOrd="0" destOrd="0" parTransId="{60FFC426-84B6-471E-B8AD-D04668385514}" sibTransId="{AE131627-DF72-4D42-A570-176869F1FB83}"/>
    <dgm:cxn modelId="{A2616690-D4E5-4BBF-A5C4-4809936A6EE1}" srcId="{6160C314-194A-41D8-B860-83D99EB8DC8B}" destId="{8B5312E9-109A-4927-8E47-445C4E75A184}" srcOrd="5" destOrd="0" parTransId="{A73B8822-B238-4214-B213-86EE02CDC209}" sibTransId="{8CA3B803-7D47-41A9-8EEA-16733E93BEC6}"/>
    <dgm:cxn modelId="{24F9E49C-5AA9-4ADE-A390-406BC0FE6382}" type="presOf" srcId="{51C17AE1-EA01-4259-B834-C1E7563232D8}" destId="{3A6256D3-285A-41C0-9533-06F8282AA862}" srcOrd="0" destOrd="0" presId="urn:microsoft.com/office/officeart/2005/8/layout/default#8"/>
    <dgm:cxn modelId="{ED1603B6-961E-444A-A451-D98C35B346CB}" srcId="{6160C314-194A-41D8-B860-83D99EB8DC8B}" destId="{D3D87FD1-D4D7-45A7-92B1-C57AAB9DE239}" srcOrd="3" destOrd="0" parTransId="{D7080B63-53A5-4CB0-83B1-7A9B44BD7436}" sibTransId="{1EB13905-5660-47D3-BBA2-62F901F1C274}"/>
    <dgm:cxn modelId="{70D441BE-062A-491F-8B47-73552CE668AC}" type="presOf" srcId="{6F16081E-F20E-4BC2-9556-B2653237612B}" destId="{3D1101DA-9B72-482A-9439-583D0951B08B}" srcOrd="0" destOrd="0" presId="urn:microsoft.com/office/officeart/2005/8/layout/default#8"/>
    <dgm:cxn modelId="{BF4A61C5-3BB2-4729-BF9D-42756AEFD54D}" type="presOf" srcId="{6160C314-194A-41D8-B860-83D99EB8DC8B}" destId="{E7BFF7F2-1146-410F-B8D2-369031220F90}" srcOrd="0" destOrd="0" presId="urn:microsoft.com/office/officeart/2005/8/layout/default#8"/>
    <dgm:cxn modelId="{9C064A6F-1563-4B1D-B5BA-1D95542C1FE5}" type="presParOf" srcId="{E7BFF7F2-1146-410F-B8D2-369031220F90}" destId="{9243F64A-4BF3-47EE-A85E-24C513DEB53D}" srcOrd="0" destOrd="0" presId="urn:microsoft.com/office/officeart/2005/8/layout/default#8"/>
    <dgm:cxn modelId="{B62347C1-249A-4E86-AFE6-029E240813D5}" type="presParOf" srcId="{E7BFF7F2-1146-410F-B8D2-369031220F90}" destId="{BB47343E-BFB5-47E5-A340-8B5A5EE383F8}" srcOrd="1" destOrd="0" presId="urn:microsoft.com/office/officeart/2005/8/layout/default#8"/>
    <dgm:cxn modelId="{335DB084-7B34-4EAB-A53D-CAF43E9F47C1}" type="presParOf" srcId="{E7BFF7F2-1146-410F-B8D2-369031220F90}" destId="{3D1101DA-9B72-482A-9439-583D0951B08B}" srcOrd="2" destOrd="0" presId="urn:microsoft.com/office/officeart/2005/8/layout/default#8"/>
    <dgm:cxn modelId="{5B5D37B2-2E98-4919-A72E-EE000F74FCC1}" type="presParOf" srcId="{E7BFF7F2-1146-410F-B8D2-369031220F90}" destId="{5E315D77-44F1-43B2-A062-C550762242F1}" srcOrd="3" destOrd="0" presId="urn:microsoft.com/office/officeart/2005/8/layout/default#8"/>
    <dgm:cxn modelId="{6672F2B7-C24F-4D49-8DC0-E2E2C464FB35}" type="presParOf" srcId="{E7BFF7F2-1146-410F-B8D2-369031220F90}" destId="{A46BB863-2C17-4DDF-9A3E-C09896D576CD}" srcOrd="4" destOrd="0" presId="urn:microsoft.com/office/officeart/2005/8/layout/default#8"/>
    <dgm:cxn modelId="{47DE8756-0933-41CD-BA7C-6DBEC966B4C9}" type="presParOf" srcId="{E7BFF7F2-1146-410F-B8D2-369031220F90}" destId="{65B22812-7E12-4477-AB1C-91C3C86DB433}" srcOrd="5" destOrd="0" presId="urn:microsoft.com/office/officeart/2005/8/layout/default#8"/>
    <dgm:cxn modelId="{A480B499-291A-4F39-B188-41C4CB1AF0E2}" type="presParOf" srcId="{E7BFF7F2-1146-410F-B8D2-369031220F90}" destId="{1EAC953E-5DD5-4023-ABAD-621C7743EFF6}" srcOrd="6" destOrd="0" presId="urn:microsoft.com/office/officeart/2005/8/layout/default#8"/>
    <dgm:cxn modelId="{A38C01CB-CD4C-48B0-8976-A92050E2461E}" type="presParOf" srcId="{E7BFF7F2-1146-410F-B8D2-369031220F90}" destId="{2D6077D5-A14C-4E21-8EC9-DD723CBB21E2}" srcOrd="7" destOrd="0" presId="urn:microsoft.com/office/officeart/2005/8/layout/default#8"/>
    <dgm:cxn modelId="{9C46721C-0D9A-461A-95DB-61DDAADCD2D5}" type="presParOf" srcId="{E7BFF7F2-1146-410F-B8D2-369031220F90}" destId="{2C11B230-9965-41E3-96F7-F3376C8F1874}" srcOrd="8" destOrd="0" presId="urn:microsoft.com/office/officeart/2005/8/layout/default#8"/>
    <dgm:cxn modelId="{461E4476-850C-4A30-ABD1-7D0B3FB50603}" type="presParOf" srcId="{E7BFF7F2-1146-410F-B8D2-369031220F90}" destId="{D5F3DD81-6A89-4F41-98CD-E9DEE445B15C}" srcOrd="9" destOrd="0" presId="urn:microsoft.com/office/officeart/2005/8/layout/default#8"/>
    <dgm:cxn modelId="{F063DC46-BB6C-4705-AFC7-AB3B9F08BA25}" type="presParOf" srcId="{E7BFF7F2-1146-410F-B8D2-369031220F90}" destId="{1F73072E-7312-4B8B-A966-F4281C4D0401}" srcOrd="10" destOrd="0" presId="urn:microsoft.com/office/officeart/2005/8/layout/default#8"/>
    <dgm:cxn modelId="{18DB1EFD-6966-4A99-93E9-4C04D67FBDDE}" type="presParOf" srcId="{E7BFF7F2-1146-410F-B8D2-369031220F90}" destId="{B9D9F388-4E2F-4BC1-9A73-698B3959E4A6}" srcOrd="11" destOrd="0" presId="urn:microsoft.com/office/officeart/2005/8/layout/default#8"/>
    <dgm:cxn modelId="{48B096A7-BBC1-473A-95AC-FEB84124D828}" type="presParOf" srcId="{E7BFF7F2-1146-410F-B8D2-369031220F90}" destId="{3A6256D3-285A-41C0-9533-06F8282AA862}" srcOrd="12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DE2379-5297-4C45-ABD3-3622D48B3AED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417467-076D-4740-9ECF-1B8086C5CA7C}">
      <dgm:prSet/>
      <dgm:spPr/>
      <dgm:t>
        <a:bodyPr/>
        <a:lstStyle/>
        <a:p>
          <a:r>
            <a:rPr lang="it-IT" b="1" i="0"/>
            <a:t>Smarrendo i contatti con la realtà gli ideologi finiscono per:</a:t>
          </a:r>
          <a:endParaRPr lang="en-US"/>
        </a:p>
      </dgm:t>
    </dgm:pt>
    <dgm:pt modelId="{A2D67AFB-920C-4F8E-8F50-3B174FBF9441}" type="parTrans" cxnId="{C63D3AEF-2D09-47E8-905A-D447D9BFA4F0}">
      <dgm:prSet/>
      <dgm:spPr/>
      <dgm:t>
        <a:bodyPr/>
        <a:lstStyle/>
        <a:p>
          <a:endParaRPr lang="en-US"/>
        </a:p>
      </dgm:t>
    </dgm:pt>
    <dgm:pt modelId="{1D237B15-C4A6-4D6A-8040-F98B05363661}" type="sibTrans" cxnId="{C63D3AEF-2D09-47E8-905A-D447D9BFA4F0}">
      <dgm:prSet/>
      <dgm:spPr/>
      <dgm:t>
        <a:bodyPr/>
        <a:lstStyle/>
        <a:p>
          <a:endParaRPr lang="en-US"/>
        </a:p>
      </dgm:t>
    </dgm:pt>
    <dgm:pt modelId="{846CE872-384E-436D-9633-650CCF0CA0B3}">
      <dgm:prSet/>
      <dgm:spPr/>
      <dgm:t>
        <a:bodyPr/>
        <a:lstStyle/>
        <a:p>
          <a:r>
            <a:rPr lang="it-IT" b="1" i="0"/>
            <a:t>-sopravvalutare la funzione delle idee e degli intellettuali, </a:t>
          </a:r>
          <a:endParaRPr lang="en-US"/>
        </a:p>
      </dgm:t>
    </dgm:pt>
    <dgm:pt modelId="{90F75758-AA60-4540-84C5-4EC87545213C}" type="parTrans" cxnId="{14D8CBA7-0256-4781-9D88-4893321D64FC}">
      <dgm:prSet/>
      <dgm:spPr/>
      <dgm:t>
        <a:bodyPr/>
        <a:lstStyle/>
        <a:p>
          <a:endParaRPr lang="en-US"/>
        </a:p>
      </dgm:t>
    </dgm:pt>
    <dgm:pt modelId="{B0A8BE88-6F0E-4E7C-8DDE-7D02F6BA7BCF}" type="sibTrans" cxnId="{14D8CBA7-0256-4781-9D88-4893321D64FC}">
      <dgm:prSet/>
      <dgm:spPr/>
      <dgm:t>
        <a:bodyPr/>
        <a:lstStyle/>
        <a:p>
          <a:endParaRPr lang="en-US"/>
        </a:p>
      </dgm:t>
    </dgm:pt>
    <dgm:pt modelId="{3D3C4720-322F-48B1-B1D8-59E870E7B352}">
      <dgm:prSet/>
      <dgm:spPr/>
      <dgm:t>
        <a:bodyPr/>
        <a:lstStyle/>
        <a:p>
          <a:r>
            <a:rPr lang="it-IT" b="1" i="0"/>
            <a:t>-presentare le proprie idee come universalmente valide</a:t>
          </a:r>
          <a:endParaRPr lang="en-US"/>
        </a:p>
      </dgm:t>
    </dgm:pt>
    <dgm:pt modelId="{99EA35FB-E6FE-42A8-AF62-F5E619419324}" type="parTrans" cxnId="{EA8E3D91-E7E1-4394-82B5-F9B129348837}">
      <dgm:prSet/>
      <dgm:spPr/>
      <dgm:t>
        <a:bodyPr/>
        <a:lstStyle/>
        <a:p>
          <a:endParaRPr lang="en-US"/>
        </a:p>
      </dgm:t>
    </dgm:pt>
    <dgm:pt modelId="{7C09A2E3-3CE6-4B2D-8EE9-BBC70936356E}" type="sibTrans" cxnId="{EA8E3D91-E7E1-4394-82B5-F9B129348837}">
      <dgm:prSet/>
      <dgm:spPr/>
      <dgm:t>
        <a:bodyPr/>
        <a:lstStyle/>
        <a:p>
          <a:endParaRPr lang="en-US"/>
        </a:p>
      </dgm:t>
    </dgm:pt>
    <dgm:pt modelId="{F4625D11-691E-4E80-8E7F-D5C43377D281}">
      <dgm:prSet/>
      <dgm:spPr/>
      <dgm:t>
        <a:bodyPr/>
        <a:lstStyle/>
        <a:p>
          <a:r>
            <a:rPr lang="it-IT" b="1" i="0"/>
            <a:t>-credere che tutto il negativo del mondo risieda nelle idee sbagliate</a:t>
          </a:r>
          <a:endParaRPr lang="en-US"/>
        </a:p>
      </dgm:t>
    </dgm:pt>
    <dgm:pt modelId="{725188F0-7DDF-4DDB-8B24-EEA43DAF1E12}" type="parTrans" cxnId="{5AF319A9-3989-47F1-9832-C4494ED9E64F}">
      <dgm:prSet/>
      <dgm:spPr/>
      <dgm:t>
        <a:bodyPr/>
        <a:lstStyle/>
        <a:p>
          <a:endParaRPr lang="en-US"/>
        </a:p>
      </dgm:t>
    </dgm:pt>
    <dgm:pt modelId="{94A94CE6-2657-4876-B070-6F934E519764}" type="sibTrans" cxnId="{5AF319A9-3989-47F1-9832-C4494ED9E64F}">
      <dgm:prSet/>
      <dgm:spPr/>
      <dgm:t>
        <a:bodyPr/>
        <a:lstStyle/>
        <a:p>
          <a:endParaRPr lang="en-US"/>
        </a:p>
      </dgm:t>
    </dgm:pt>
    <dgm:pt modelId="{9BCCD0AC-9853-4D5E-8D57-7284C0A40192}">
      <dgm:prSet/>
      <dgm:spPr/>
      <dgm:t>
        <a:bodyPr/>
        <a:lstStyle/>
        <a:p>
          <a:r>
            <a:rPr lang="it-IT" b="1" i="0"/>
            <a:t>e che l’emancipazione umana consista nel sostituire </a:t>
          </a:r>
          <a:endParaRPr lang="en-US"/>
        </a:p>
      </dgm:t>
    </dgm:pt>
    <dgm:pt modelId="{E029A0AF-277E-4AB9-B2EE-B030BD1197ED}" type="parTrans" cxnId="{99C6A9CE-3B02-4ABE-81D5-2E8695B1239B}">
      <dgm:prSet/>
      <dgm:spPr/>
      <dgm:t>
        <a:bodyPr/>
        <a:lstStyle/>
        <a:p>
          <a:endParaRPr lang="en-US"/>
        </a:p>
      </dgm:t>
    </dgm:pt>
    <dgm:pt modelId="{670F8F3E-4F54-4982-817D-27CB8B573B67}" type="sibTrans" cxnId="{99C6A9CE-3B02-4ABE-81D5-2E8695B1239B}">
      <dgm:prSet/>
      <dgm:spPr/>
      <dgm:t>
        <a:bodyPr/>
        <a:lstStyle/>
        <a:p>
          <a:endParaRPr lang="en-US"/>
        </a:p>
      </dgm:t>
    </dgm:pt>
    <dgm:pt modelId="{1DD1E92E-9DD5-46AC-A6A6-31438487C129}">
      <dgm:prSet/>
      <dgm:spPr/>
      <dgm:t>
        <a:bodyPr/>
        <a:lstStyle/>
        <a:p>
          <a:r>
            <a:rPr lang="it-IT" b="1" i="0"/>
            <a:t>a idee false idee vere, tramite una battaglia filosofica,</a:t>
          </a:r>
          <a:endParaRPr lang="en-US"/>
        </a:p>
      </dgm:t>
    </dgm:pt>
    <dgm:pt modelId="{88D7F979-5962-4A3E-B8CE-CF53D6CBCBDA}" type="parTrans" cxnId="{DB6690FF-126A-43F5-A2FE-CF888485A0E0}">
      <dgm:prSet/>
      <dgm:spPr/>
      <dgm:t>
        <a:bodyPr/>
        <a:lstStyle/>
        <a:p>
          <a:endParaRPr lang="en-US"/>
        </a:p>
      </dgm:t>
    </dgm:pt>
    <dgm:pt modelId="{32233136-E676-4840-B589-655D0A443206}" type="sibTrans" cxnId="{DB6690FF-126A-43F5-A2FE-CF888485A0E0}">
      <dgm:prSet/>
      <dgm:spPr/>
      <dgm:t>
        <a:bodyPr/>
        <a:lstStyle/>
        <a:p>
          <a:endParaRPr lang="en-US"/>
        </a:p>
      </dgm:t>
    </dgm:pt>
    <dgm:pt modelId="{FBBE89B7-A38A-49C5-A743-2D5ECD589481}">
      <dgm:prSet/>
      <dgm:spPr/>
      <dgm:t>
        <a:bodyPr/>
        <a:lstStyle/>
        <a:p>
          <a:r>
            <a:rPr lang="it-IT" b="1" i="0"/>
            <a:t>-fornire di conseguenza un quadro deformante della realtà.</a:t>
          </a:r>
          <a:endParaRPr lang="en-US"/>
        </a:p>
      </dgm:t>
    </dgm:pt>
    <dgm:pt modelId="{A302CCB6-9285-4028-A86F-0D81A41D13FB}" type="parTrans" cxnId="{DEB78645-F3DF-4277-AD73-6256523EEE22}">
      <dgm:prSet/>
      <dgm:spPr/>
      <dgm:t>
        <a:bodyPr/>
        <a:lstStyle/>
        <a:p>
          <a:endParaRPr lang="en-US"/>
        </a:p>
      </dgm:t>
    </dgm:pt>
    <dgm:pt modelId="{76B1DF1E-52B3-4864-8860-B19C066774B0}" type="sibTrans" cxnId="{DEB78645-F3DF-4277-AD73-6256523EEE22}">
      <dgm:prSet/>
      <dgm:spPr/>
      <dgm:t>
        <a:bodyPr/>
        <a:lstStyle/>
        <a:p>
          <a:endParaRPr lang="en-US"/>
        </a:p>
      </dgm:t>
    </dgm:pt>
    <dgm:pt modelId="{07127F78-C2DA-4A95-B526-63A3ABACFFFA}" type="pres">
      <dgm:prSet presAssocID="{A7DE2379-5297-4C45-ABD3-3622D48B3AED}" presName="Name0" presStyleCnt="0">
        <dgm:presLayoutVars>
          <dgm:dir/>
          <dgm:animLvl val="lvl"/>
          <dgm:resizeHandles val="exact"/>
        </dgm:presLayoutVars>
      </dgm:prSet>
      <dgm:spPr/>
    </dgm:pt>
    <dgm:pt modelId="{AC02B84A-8E7C-4FB2-BCB6-7D3D1B4E4C3F}" type="pres">
      <dgm:prSet presAssocID="{FBBE89B7-A38A-49C5-A743-2D5ECD589481}" presName="boxAndChildren" presStyleCnt="0"/>
      <dgm:spPr/>
    </dgm:pt>
    <dgm:pt modelId="{046923F3-31FC-468C-9875-7CFD16C32A16}" type="pres">
      <dgm:prSet presAssocID="{FBBE89B7-A38A-49C5-A743-2D5ECD589481}" presName="parentTextBox" presStyleLbl="node1" presStyleIdx="0" presStyleCnt="7"/>
      <dgm:spPr/>
    </dgm:pt>
    <dgm:pt modelId="{CA6F1992-F391-4116-8BFF-73ACEE411769}" type="pres">
      <dgm:prSet presAssocID="{32233136-E676-4840-B589-655D0A443206}" presName="sp" presStyleCnt="0"/>
      <dgm:spPr/>
    </dgm:pt>
    <dgm:pt modelId="{5576A737-5715-425E-8125-4D572C18BBC7}" type="pres">
      <dgm:prSet presAssocID="{1DD1E92E-9DD5-46AC-A6A6-31438487C129}" presName="arrowAndChildren" presStyleCnt="0"/>
      <dgm:spPr/>
    </dgm:pt>
    <dgm:pt modelId="{79C46D89-A206-4E0E-AA2D-0D3023FF3211}" type="pres">
      <dgm:prSet presAssocID="{1DD1E92E-9DD5-46AC-A6A6-31438487C129}" presName="parentTextArrow" presStyleLbl="node1" presStyleIdx="1" presStyleCnt="7"/>
      <dgm:spPr/>
    </dgm:pt>
    <dgm:pt modelId="{BB5050A4-C808-491E-9B53-EEC0DA142F75}" type="pres">
      <dgm:prSet presAssocID="{670F8F3E-4F54-4982-817D-27CB8B573B67}" presName="sp" presStyleCnt="0"/>
      <dgm:spPr/>
    </dgm:pt>
    <dgm:pt modelId="{6D81A09D-5087-4338-B051-DD2C93AD9A2D}" type="pres">
      <dgm:prSet presAssocID="{9BCCD0AC-9853-4D5E-8D57-7284C0A40192}" presName="arrowAndChildren" presStyleCnt="0"/>
      <dgm:spPr/>
    </dgm:pt>
    <dgm:pt modelId="{52C4F540-F5C7-4226-B353-C058AE108C1E}" type="pres">
      <dgm:prSet presAssocID="{9BCCD0AC-9853-4D5E-8D57-7284C0A40192}" presName="parentTextArrow" presStyleLbl="node1" presStyleIdx="2" presStyleCnt="7"/>
      <dgm:spPr/>
    </dgm:pt>
    <dgm:pt modelId="{37076A3F-3DC1-47FD-87F4-6578E9B0F1F1}" type="pres">
      <dgm:prSet presAssocID="{94A94CE6-2657-4876-B070-6F934E519764}" presName="sp" presStyleCnt="0"/>
      <dgm:spPr/>
    </dgm:pt>
    <dgm:pt modelId="{784BA87A-99C1-478A-84C9-97DA8DBB446C}" type="pres">
      <dgm:prSet presAssocID="{F4625D11-691E-4E80-8E7F-D5C43377D281}" presName="arrowAndChildren" presStyleCnt="0"/>
      <dgm:spPr/>
    </dgm:pt>
    <dgm:pt modelId="{7D8F71F9-C2FB-48BB-82DC-718A4B679263}" type="pres">
      <dgm:prSet presAssocID="{F4625D11-691E-4E80-8E7F-D5C43377D281}" presName="parentTextArrow" presStyleLbl="node1" presStyleIdx="3" presStyleCnt="7"/>
      <dgm:spPr/>
    </dgm:pt>
    <dgm:pt modelId="{F3A9D155-64D0-4CF1-8C10-6BC5AD2D5E3A}" type="pres">
      <dgm:prSet presAssocID="{7C09A2E3-3CE6-4B2D-8EE9-BBC70936356E}" presName="sp" presStyleCnt="0"/>
      <dgm:spPr/>
    </dgm:pt>
    <dgm:pt modelId="{E7DFDF63-70AD-4590-B93B-1EBA260779BB}" type="pres">
      <dgm:prSet presAssocID="{3D3C4720-322F-48B1-B1D8-59E870E7B352}" presName="arrowAndChildren" presStyleCnt="0"/>
      <dgm:spPr/>
    </dgm:pt>
    <dgm:pt modelId="{5AEE9307-3BA1-4D90-AF5D-C3E8A248ECF7}" type="pres">
      <dgm:prSet presAssocID="{3D3C4720-322F-48B1-B1D8-59E870E7B352}" presName="parentTextArrow" presStyleLbl="node1" presStyleIdx="4" presStyleCnt="7"/>
      <dgm:spPr/>
    </dgm:pt>
    <dgm:pt modelId="{172ADCC3-96D9-4204-9E67-78E48BDA5BAD}" type="pres">
      <dgm:prSet presAssocID="{B0A8BE88-6F0E-4E7C-8DDE-7D02F6BA7BCF}" presName="sp" presStyleCnt="0"/>
      <dgm:spPr/>
    </dgm:pt>
    <dgm:pt modelId="{B050896C-E1DC-4FEF-8757-A94FF23021C6}" type="pres">
      <dgm:prSet presAssocID="{846CE872-384E-436D-9633-650CCF0CA0B3}" presName="arrowAndChildren" presStyleCnt="0"/>
      <dgm:spPr/>
    </dgm:pt>
    <dgm:pt modelId="{3C5C8A6C-F6B7-4BB6-8EF9-B5583A339774}" type="pres">
      <dgm:prSet presAssocID="{846CE872-384E-436D-9633-650CCF0CA0B3}" presName="parentTextArrow" presStyleLbl="node1" presStyleIdx="5" presStyleCnt="7"/>
      <dgm:spPr/>
    </dgm:pt>
    <dgm:pt modelId="{1FF7EDA1-ADB7-4273-A3C6-EF858DDA7550}" type="pres">
      <dgm:prSet presAssocID="{1D237B15-C4A6-4D6A-8040-F98B05363661}" presName="sp" presStyleCnt="0"/>
      <dgm:spPr/>
    </dgm:pt>
    <dgm:pt modelId="{96A9BBDB-3217-43B8-AB2F-4BE169D95B58}" type="pres">
      <dgm:prSet presAssocID="{F9417467-076D-4740-9ECF-1B8086C5CA7C}" presName="arrowAndChildren" presStyleCnt="0"/>
      <dgm:spPr/>
    </dgm:pt>
    <dgm:pt modelId="{B02ABF45-0A5F-435A-83AB-FA37FBA43502}" type="pres">
      <dgm:prSet presAssocID="{F9417467-076D-4740-9ECF-1B8086C5CA7C}" presName="parentTextArrow" presStyleLbl="node1" presStyleIdx="6" presStyleCnt="7"/>
      <dgm:spPr/>
    </dgm:pt>
  </dgm:ptLst>
  <dgm:cxnLst>
    <dgm:cxn modelId="{DEB78645-F3DF-4277-AD73-6256523EEE22}" srcId="{A7DE2379-5297-4C45-ABD3-3622D48B3AED}" destId="{FBBE89B7-A38A-49C5-A743-2D5ECD589481}" srcOrd="6" destOrd="0" parTransId="{A302CCB6-9285-4028-A86F-0D81A41D13FB}" sibTransId="{76B1DF1E-52B3-4864-8860-B19C066774B0}"/>
    <dgm:cxn modelId="{84289F65-924E-44BC-B890-F0F9F4413170}" type="presOf" srcId="{9BCCD0AC-9853-4D5E-8D57-7284C0A40192}" destId="{52C4F540-F5C7-4226-B353-C058AE108C1E}" srcOrd="0" destOrd="0" presId="urn:microsoft.com/office/officeart/2005/8/layout/process4"/>
    <dgm:cxn modelId="{E5A6964A-2206-4C06-8CEA-513CFEE7A06E}" type="presOf" srcId="{F4625D11-691E-4E80-8E7F-D5C43377D281}" destId="{7D8F71F9-C2FB-48BB-82DC-718A4B679263}" srcOrd="0" destOrd="0" presId="urn:microsoft.com/office/officeart/2005/8/layout/process4"/>
    <dgm:cxn modelId="{EA8E3D91-E7E1-4394-82B5-F9B129348837}" srcId="{A7DE2379-5297-4C45-ABD3-3622D48B3AED}" destId="{3D3C4720-322F-48B1-B1D8-59E870E7B352}" srcOrd="2" destOrd="0" parTransId="{99EA35FB-E6FE-42A8-AF62-F5E619419324}" sibTransId="{7C09A2E3-3CE6-4B2D-8EE9-BBC70936356E}"/>
    <dgm:cxn modelId="{0867FBA2-E482-4729-8D36-2C27276C2518}" type="presOf" srcId="{F9417467-076D-4740-9ECF-1B8086C5CA7C}" destId="{B02ABF45-0A5F-435A-83AB-FA37FBA43502}" srcOrd="0" destOrd="0" presId="urn:microsoft.com/office/officeart/2005/8/layout/process4"/>
    <dgm:cxn modelId="{14D8CBA7-0256-4781-9D88-4893321D64FC}" srcId="{A7DE2379-5297-4C45-ABD3-3622D48B3AED}" destId="{846CE872-384E-436D-9633-650CCF0CA0B3}" srcOrd="1" destOrd="0" parTransId="{90F75758-AA60-4540-84C5-4EC87545213C}" sibTransId="{B0A8BE88-6F0E-4E7C-8DDE-7D02F6BA7BCF}"/>
    <dgm:cxn modelId="{5AF319A9-3989-47F1-9832-C4494ED9E64F}" srcId="{A7DE2379-5297-4C45-ABD3-3622D48B3AED}" destId="{F4625D11-691E-4E80-8E7F-D5C43377D281}" srcOrd="3" destOrd="0" parTransId="{725188F0-7DDF-4DDB-8B24-EEA43DAF1E12}" sibTransId="{94A94CE6-2657-4876-B070-6F934E519764}"/>
    <dgm:cxn modelId="{C07610B9-9B5A-40AB-A660-9BA1B2FB8B0F}" type="presOf" srcId="{3D3C4720-322F-48B1-B1D8-59E870E7B352}" destId="{5AEE9307-3BA1-4D90-AF5D-C3E8A248ECF7}" srcOrd="0" destOrd="0" presId="urn:microsoft.com/office/officeart/2005/8/layout/process4"/>
    <dgm:cxn modelId="{B462EDBC-0F64-404B-A245-35F5491A3453}" type="presOf" srcId="{FBBE89B7-A38A-49C5-A743-2D5ECD589481}" destId="{046923F3-31FC-468C-9875-7CFD16C32A16}" srcOrd="0" destOrd="0" presId="urn:microsoft.com/office/officeart/2005/8/layout/process4"/>
    <dgm:cxn modelId="{99C6A9CE-3B02-4ABE-81D5-2E8695B1239B}" srcId="{A7DE2379-5297-4C45-ABD3-3622D48B3AED}" destId="{9BCCD0AC-9853-4D5E-8D57-7284C0A40192}" srcOrd="4" destOrd="0" parTransId="{E029A0AF-277E-4AB9-B2EE-B030BD1197ED}" sibTransId="{670F8F3E-4F54-4982-817D-27CB8B573B67}"/>
    <dgm:cxn modelId="{C63D3AEF-2D09-47E8-905A-D447D9BFA4F0}" srcId="{A7DE2379-5297-4C45-ABD3-3622D48B3AED}" destId="{F9417467-076D-4740-9ECF-1B8086C5CA7C}" srcOrd="0" destOrd="0" parTransId="{A2D67AFB-920C-4F8E-8F50-3B174FBF9441}" sibTransId="{1D237B15-C4A6-4D6A-8040-F98B05363661}"/>
    <dgm:cxn modelId="{7BC335F2-441B-4BCD-8A58-DFCA46F2AB73}" type="presOf" srcId="{A7DE2379-5297-4C45-ABD3-3622D48B3AED}" destId="{07127F78-C2DA-4A95-B526-63A3ABACFFFA}" srcOrd="0" destOrd="0" presId="urn:microsoft.com/office/officeart/2005/8/layout/process4"/>
    <dgm:cxn modelId="{5E8BF6F2-32B4-4898-9F6B-44C8CE6D608A}" type="presOf" srcId="{846CE872-384E-436D-9633-650CCF0CA0B3}" destId="{3C5C8A6C-F6B7-4BB6-8EF9-B5583A339774}" srcOrd="0" destOrd="0" presId="urn:microsoft.com/office/officeart/2005/8/layout/process4"/>
    <dgm:cxn modelId="{3674B4F7-B1D2-45D6-95B7-5F5ACE7C5FB9}" type="presOf" srcId="{1DD1E92E-9DD5-46AC-A6A6-31438487C129}" destId="{79C46D89-A206-4E0E-AA2D-0D3023FF3211}" srcOrd="0" destOrd="0" presId="urn:microsoft.com/office/officeart/2005/8/layout/process4"/>
    <dgm:cxn modelId="{DB6690FF-126A-43F5-A2FE-CF888485A0E0}" srcId="{A7DE2379-5297-4C45-ABD3-3622D48B3AED}" destId="{1DD1E92E-9DD5-46AC-A6A6-31438487C129}" srcOrd="5" destOrd="0" parTransId="{88D7F979-5962-4A3E-B8CE-CF53D6CBCBDA}" sibTransId="{32233136-E676-4840-B589-655D0A443206}"/>
    <dgm:cxn modelId="{FC794E8D-A00E-4A68-8267-39DC24B61A5F}" type="presParOf" srcId="{07127F78-C2DA-4A95-B526-63A3ABACFFFA}" destId="{AC02B84A-8E7C-4FB2-BCB6-7D3D1B4E4C3F}" srcOrd="0" destOrd="0" presId="urn:microsoft.com/office/officeart/2005/8/layout/process4"/>
    <dgm:cxn modelId="{37AAD4FC-6556-4BF3-867B-DE4D761724E9}" type="presParOf" srcId="{AC02B84A-8E7C-4FB2-BCB6-7D3D1B4E4C3F}" destId="{046923F3-31FC-468C-9875-7CFD16C32A16}" srcOrd="0" destOrd="0" presId="urn:microsoft.com/office/officeart/2005/8/layout/process4"/>
    <dgm:cxn modelId="{2B80C6AE-C70A-40DB-8F9D-E5986D3A2993}" type="presParOf" srcId="{07127F78-C2DA-4A95-B526-63A3ABACFFFA}" destId="{CA6F1992-F391-4116-8BFF-73ACEE411769}" srcOrd="1" destOrd="0" presId="urn:microsoft.com/office/officeart/2005/8/layout/process4"/>
    <dgm:cxn modelId="{898BBFF8-4859-4B39-9FF7-20346B21080E}" type="presParOf" srcId="{07127F78-C2DA-4A95-B526-63A3ABACFFFA}" destId="{5576A737-5715-425E-8125-4D572C18BBC7}" srcOrd="2" destOrd="0" presId="urn:microsoft.com/office/officeart/2005/8/layout/process4"/>
    <dgm:cxn modelId="{29D43B59-28E9-4449-96A2-9D9992C22D75}" type="presParOf" srcId="{5576A737-5715-425E-8125-4D572C18BBC7}" destId="{79C46D89-A206-4E0E-AA2D-0D3023FF3211}" srcOrd="0" destOrd="0" presId="urn:microsoft.com/office/officeart/2005/8/layout/process4"/>
    <dgm:cxn modelId="{FB67E119-7AA3-4DAA-953B-ACC0951F9578}" type="presParOf" srcId="{07127F78-C2DA-4A95-B526-63A3ABACFFFA}" destId="{BB5050A4-C808-491E-9B53-EEC0DA142F75}" srcOrd="3" destOrd="0" presId="urn:microsoft.com/office/officeart/2005/8/layout/process4"/>
    <dgm:cxn modelId="{07548D19-846A-4890-8574-F066C80FCE43}" type="presParOf" srcId="{07127F78-C2DA-4A95-B526-63A3ABACFFFA}" destId="{6D81A09D-5087-4338-B051-DD2C93AD9A2D}" srcOrd="4" destOrd="0" presId="urn:microsoft.com/office/officeart/2005/8/layout/process4"/>
    <dgm:cxn modelId="{A000BA67-6D09-41C7-83DA-1A53ED315382}" type="presParOf" srcId="{6D81A09D-5087-4338-B051-DD2C93AD9A2D}" destId="{52C4F540-F5C7-4226-B353-C058AE108C1E}" srcOrd="0" destOrd="0" presId="urn:microsoft.com/office/officeart/2005/8/layout/process4"/>
    <dgm:cxn modelId="{DA89C1EA-FB0A-4CF6-BDEB-4A582C672908}" type="presParOf" srcId="{07127F78-C2DA-4A95-B526-63A3ABACFFFA}" destId="{37076A3F-3DC1-47FD-87F4-6578E9B0F1F1}" srcOrd="5" destOrd="0" presId="urn:microsoft.com/office/officeart/2005/8/layout/process4"/>
    <dgm:cxn modelId="{61BB7F33-5E1B-412E-9C4D-4A8CDA2EFD2E}" type="presParOf" srcId="{07127F78-C2DA-4A95-B526-63A3ABACFFFA}" destId="{784BA87A-99C1-478A-84C9-97DA8DBB446C}" srcOrd="6" destOrd="0" presId="urn:microsoft.com/office/officeart/2005/8/layout/process4"/>
    <dgm:cxn modelId="{8567192F-11F7-42D1-80CD-56E0EB297EED}" type="presParOf" srcId="{784BA87A-99C1-478A-84C9-97DA8DBB446C}" destId="{7D8F71F9-C2FB-48BB-82DC-718A4B679263}" srcOrd="0" destOrd="0" presId="urn:microsoft.com/office/officeart/2005/8/layout/process4"/>
    <dgm:cxn modelId="{5CE06F75-A1E6-448D-8124-0119F92168B8}" type="presParOf" srcId="{07127F78-C2DA-4A95-B526-63A3ABACFFFA}" destId="{F3A9D155-64D0-4CF1-8C10-6BC5AD2D5E3A}" srcOrd="7" destOrd="0" presId="urn:microsoft.com/office/officeart/2005/8/layout/process4"/>
    <dgm:cxn modelId="{6FE8A093-7F3F-4501-99E7-80EEF305D50C}" type="presParOf" srcId="{07127F78-C2DA-4A95-B526-63A3ABACFFFA}" destId="{E7DFDF63-70AD-4590-B93B-1EBA260779BB}" srcOrd="8" destOrd="0" presId="urn:microsoft.com/office/officeart/2005/8/layout/process4"/>
    <dgm:cxn modelId="{65E8442A-F9E4-4CCC-AE4B-0FA328C5F39D}" type="presParOf" srcId="{E7DFDF63-70AD-4590-B93B-1EBA260779BB}" destId="{5AEE9307-3BA1-4D90-AF5D-C3E8A248ECF7}" srcOrd="0" destOrd="0" presId="urn:microsoft.com/office/officeart/2005/8/layout/process4"/>
    <dgm:cxn modelId="{D0C6A8BC-DC86-4905-A096-CDF185DD5F83}" type="presParOf" srcId="{07127F78-C2DA-4A95-B526-63A3ABACFFFA}" destId="{172ADCC3-96D9-4204-9E67-78E48BDA5BAD}" srcOrd="9" destOrd="0" presId="urn:microsoft.com/office/officeart/2005/8/layout/process4"/>
    <dgm:cxn modelId="{11E38D0A-9912-4D07-B2AD-4765E527FC9C}" type="presParOf" srcId="{07127F78-C2DA-4A95-B526-63A3ABACFFFA}" destId="{B050896C-E1DC-4FEF-8757-A94FF23021C6}" srcOrd="10" destOrd="0" presId="urn:microsoft.com/office/officeart/2005/8/layout/process4"/>
    <dgm:cxn modelId="{24261978-EFA7-4B8A-95F2-B38E33155064}" type="presParOf" srcId="{B050896C-E1DC-4FEF-8757-A94FF23021C6}" destId="{3C5C8A6C-F6B7-4BB6-8EF9-B5583A339774}" srcOrd="0" destOrd="0" presId="urn:microsoft.com/office/officeart/2005/8/layout/process4"/>
    <dgm:cxn modelId="{1C013EEE-E1C8-44B4-A4DC-50F7B4FF70C9}" type="presParOf" srcId="{07127F78-C2DA-4A95-B526-63A3ABACFFFA}" destId="{1FF7EDA1-ADB7-4273-A3C6-EF858DDA7550}" srcOrd="11" destOrd="0" presId="urn:microsoft.com/office/officeart/2005/8/layout/process4"/>
    <dgm:cxn modelId="{BC670082-2EA5-4083-A5DE-F924C4218611}" type="presParOf" srcId="{07127F78-C2DA-4A95-B526-63A3ABACFFFA}" destId="{96A9BBDB-3217-43B8-AB2F-4BE169D95B58}" srcOrd="12" destOrd="0" presId="urn:microsoft.com/office/officeart/2005/8/layout/process4"/>
    <dgm:cxn modelId="{103E715D-0276-421B-A2EE-737AEF5BF884}" type="presParOf" srcId="{96A9BBDB-3217-43B8-AB2F-4BE169D95B58}" destId="{B02ABF45-0A5F-435A-83AB-FA37FBA4350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44CAEC-DE74-4854-A7EE-BCE98AF97355}" type="doc">
      <dgm:prSet loTypeId="urn:microsoft.com/office/officeart/2005/8/layout/default#9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C161E57E-11CC-4DAE-9F09-120C59488034}">
      <dgm:prSet/>
      <dgm:spPr/>
      <dgm:t>
        <a:bodyPr/>
        <a:lstStyle/>
        <a:p>
          <a:r>
            <a:rPr lang="it-IT" b="1" i="0"/>
            <a:t>Il  ‘Manifesto del partito comunista’ del 1848</a:t>
          </a:r>
          <a:endParaRPr lang="en-US"/>
        </a:p>
      </dgm:t>
    </dgm:pt>
    <dgm:pt modelId="{25C568DB-5D67-49FD-B024-B110BB8F0B90}" type="parTrans" cxnId="{275D3934-7B8F-43E2-AC4D-0CE7D8E18183}">
      <dgm:prSet/>
      <dgm:spPr/>
      <dgm:t>
        <a:bodyPr/>
        <a:lstStyle/>
        <a:p>
          <a:endParaRPr lang="en-US"/>
        </a:p>
      </dgm:t>
    </dgm:pt>
    <dgm:pt modelId="{D80FC343-CE03-455A-A300-E8A25A2C0BB3}" type="sibTrans" cxnId="{275D3934-7B8F-43E2-AC4D-0CE7D8E18183}">
      <dgm:prSet/>
      <dgm:spPr/>
      <dgm:t>
        <a:bodyPr/>
        <a:lstStyle/>
        <a:p>
          <a:endParaRPr lang="en-US"/>
        </a:p>
      </dgm:t>
    </dgm:pt>
    <dgm:pt modelId="{F5520E3C-E518-4927-A2C2-77A2FD2F4206}">
      <dgm:prSet/>
      <dgm:spPr/>
      <dgm:t>
        <a:bodyPr/>
        <a:lstStyle/>
        <a:p>
          <a:r>
            <a:rPr lang="it-IT" b="1" i="0"/>
            <a:t>rappresenta una stringata </a:t>
          </a:r>
          <a:r>
            <a:rPr lang="it-IT" b="1" i="1"/>
            <a:t>summa</a:t>
          </a:r>
          <a:r>
            <a:rPr lang="it-IT" b="1" i="0"/>
            <a:t> della concezione marxista del mondo.</a:t>
          </a:r>
          <a:endParaRPr lang="en-US"/>
        </a:p>
      </dgm:t>
    </dgm:pt>
    <dgm:pt modelId="{64530736-4C14-4C55-95DE-7FCEE56E13F4}" type="parTrans" cxnId="{25707D87-1BF5-4A40-BE65-A5BB85A6B8BF}">
      <dgm:prSet/>
      <dgm:spPr/>
      <dgm:t>
        <a:bodyPr/>
        <a:lstStyle/>
        <a:p>
          <a:endParaRPr lang="en-US"/>
        </a:p>
      </dgm:t>
    </dgm:pt>
    <dgm:pt modelId="{BED8AFFF-715B-4325-9989-F3EEA02D3127}" type="sibTrans" cxnId="{25707D87-1BF5-4A40-BE65-A5BB85A6B8BF}">
      <dgm:prSet/>
      <dgm:spPr/>
      <dgm:t>
        <a:bodyPr/>
        <a:lstStyle/>
        <a:p>
          <a:endParaRPr lang="en-US"/>
        </a:p>
      </dgm:t>
    </dgm:pt>
    <dgm:pt modelId="{425FD4A6-7192-4C28-B2F6-D8F1D9AA4B50}">
      <dgm:prSet/>
      <dgm:spPr/>
      <dgm:t>
        <a:bodyPr/>
        <a:lstStyle/>
        <a:p>
          <a:r>
            <a:rPr lang="it-IT" b="1" i="0"/>
            <a:t>Esso si articola attraverso:</a:t>
          </a:r>
          <a:endParaRPr lang="en-US"/>
        </a:p>
      </dgm:t>
    </dgm:pt>
    <dgm:pt modelId="{4090CC87-7238-40FE-B849-881777E8EAE8}" type="parTrans" cxnId="{1373A22A-8E88-4CE6-812A-8F59C6DE92E3}">
      <dgm:prSet/>
      <dgm:spPr/>
      <dgm:t>
        <a:bodyPr/>
        <a:lstStyle/>
        <a:p>
          <a:endParaRPr lang="en-US"/>
        </a:p>
      </dgm:t>
    </dgm:pt>
    <dgm:pt modelId="{F4D2771C-2A11-4721-9278-7B9FCFB0C237}" type="sibTrans" cxnId="{1373A22A-8E88-4CE6-812A-8F59C6DE92E3}">
      <dgm:prSet/>
      <dgm:spPr/>
      <dgm:t>
        <a:bodyPr/>
        <a:lstStyle/>
        <a:p>
          <a:endParaRPr lang="en-US"/>
        </a:p>
      </dgm:t>
    </dgm:pt>
    <dgm:pt modelId="{041F4EB6-0270-4661-BF04-99450B484138}">
      <dgm:prSet/>
      <dgm:spPr/>
      <dgm:t>
        <a:bodyPr/>
        <a:lstStyle/>
        <a:p>
          <a:r>
            <a:rPr lang="it-IT" b="1" i="0"/>
            <a:t>-l’analisi della funzione storica della borghesia;</a:t>
          </a:r>
          <a:endParaRPr lang="en-US"/>
        </a:p>
      </dgm:t>
    </dgm:pt>
    <dgm:pt modelId="{0942CEBD-8545-416E-A7AD-695A7CE338CF}" type="parTrans" cxnId="{0DF8F980-5A8B-475B-BFA3-CC328AF25B14}">
      <dgm:prSet/>
      <dgm:spPr/>
      <dgm:t>
        <a:bodyPr/>
        <a:lstStyle/>
        <a:p>
          <a:endParaRPr lang="en-US"/>
        </a:p>
      </dgm:t>
    </dgm:pt>
    <dgm:pt modelId="{91D5A667-3A5C-48D1-849D-968DA1FB3D14}" type="sibTrans" cxnId="{0DF8F980-5A8B-475B-BFA3-CC328AF25B14}">
      <dgm:prSet/>
      <dgm:spPr/>
      <dgm:t>
        <a:bodyPr/>
        <a:lstStyle/>
        <a:p>
          <a:endParaRPr lang="en-US"/>
        </a:p>
      </dgm:t>
    </dgm:pt>
    <dgm:pt modelId="{638B7DB0-29CD-47F6-925A-6F5C177BA1C3}">
      <dgm:prSet/>
      <dgm:spPr/>
      <dgm:t>
        <a:bodyPr/>
        <a:lstStyle/>
        <a:p>
          <a:r>
            <a:rPr lang="it-IT" b="1" i="0"/>
            <a:t>-il concetto di storia come lotta di classe;</a:t>
          </a:r>
          <a:endParaRPr lang="en-US"/>
        </a:p>
      </dgm:t>
    </dgm:pt>
    <dgm:pt modelId="{A74FA78E-67CC-4210-8CBB-B43F1DF96AA7}" type="parTrans" cxnId="{0E5E11DC-387F-49E9-82D6-5437F48DF629}">
      <dgm:prSet/>
      <dgm:spPr/>
      <dgm:t>
        <a:bodyPr/>
        <a:lstStyle/>
        <a:p>
          <a:endParaRPr lang="en-US"/>
        </a:p>
      </dgm:t>
    </dgm:pt>
    <dgm:pt modelId="{E98C03C9-DFB8-4CF7-85F8-9295AACE48E3}" type="sibTrans" cxnId="{0E5E11DC-387F-49E9-82D6-5437F48DF629}">
      <dgm:prSet/>
      <dgm:spPr/>
      <dgm:t>
        <a:bodyPr/>
        <a:lstStyle/>
        <a:p>
          <a:endParaRPr lang="en-US"/>
        </a:p>
      </dgm:t>
    </dgm:pt>
    <dgm:pt modelId="{180B9ACB-90F5-475B-8EB4-6C7F659EF48D}">
      <dgm:prSet/>
      <dgm:spPr/>
      <dgm:t>
        <a:bodyPr/>
        <a:lstStyle/>
        <a:p>
          <a:r>
            <a:rPr lang="it-IT" b="1" i="0"/>
            <a:t>-la critica dei socialismi non-scientifici.</a:t>
          </a:r>
          <a:endParaRPr lang="en-US"/>
        </a:p>
      </dgm:t>
    </dgm:pt>
    <dgm:pt modelId="{73DF7A65-CB06-4B10-B92F-07A502988A2F}" type="parTrans" cxnId="{2B23FE3A-2570-4FE6-8B5F-585360C8892C}">
      <dgm:prSet/>
      <dgm:spPr/>
      <dgm:t>
        <a:bodyPr/>
        <a:lstStyle/>
        <a:p>
          <a:endParaRPr lang="en-US"/>
        </a:p>
      </dgm:t>
    </dgm:pt>
    <dgm:pt modelId="{B66833AB-5615-4E36-8305-36A52E6AEDC9}" type="sibTrans" cxnId="{2B23FE3A-2570-4FE6-8B5F-585360C8892C}">
      <dgm:prSet/>
      <dgm:spPr/>
      <dgm:t>
        <a:bodyPr/>
        <a:lstStyle/>
        <a:p>
          <a:endParaRPr lang="en-US"/>
        </a:p>
      </dgm:t>
    </dgm:pt>
    <dgm:pt modelId="{4C5DDA00-C91A-4E9C-9795-60824330E95E}" type="pres">
      <dgm:prSet presAssocID="{9144CAEC-DE74-4854-A7EE-BCE98AF97355}" presName="diagram" presStyleCnt="0">
        <dgm:presLayoutVars>
          <dgm:dir/>
          <dgm:resizeHandles val="exact"/>
        </dgm:presLayoutVars>
      </dgm:prSet>
      <dgm:spPr/>
    </dgm:pt>
    <dgm:pt modelId="{55F3EE71-A455-4173-848C-4D1B7B0D9FD5}" type="pres">
      <dgm:prSet presAssocID="{C161E57E-11CC-4DAE-9F09-120C59488034}" presName="node" presStyleLbl="node1" presStyleIdx="0" presStyleCnt="6">
        <dgm:presLayoutVars>
          <dgm:bulletEnabled val="1"/>
        </dgm:presLayoutVars>
      </dgm:prSet>
      <dgm:spPr/>
    </dgm:pt>
    <dgm:pt modelId="{4AAB2F1B-29D9-4DAA-A280-5766C094D222}" type="pres">
      <dgm:prSet presAssocID="{D80FC343-CE03-455A-A300-E8A25A2C0BB3}" presName="sibTrans" presStyleCnt="0"/>
      <dgm:spPr/>
    </dgm:pt>
    <dgm:pt modelId="{7E0D37FC-1523-4942-92A3-02827E464451}" type="pres">
      <dgm:prSet presAssocID="{F5520E3C-E518-4927-A2C2-77A2FD2F4206}" presName="node" presStyleLbl="node1" presStyleIdx="1" presStyleCnt="6">
        <dgm:presLayoutVars>
          <dgm:bulletEnabled val="1"/>
        </dgm:presLayoutVars>
      </dgm:prSet>
      <dgm:spPr/>
    </dgm:pt>
    <dgm:pt modelId="{3048CB35-337A-4F15-915C-6E5EED772163}" type="pres">
      <dgm:prSet presAssocID="{BED8AFFF-715B-4325-9989-F3EEA02D3127}" presName="sibTrans" presStyleCnt="0"/>
      <dgm:spPr/>
    </dgm:pt>
    <dgm:pt modelId="{F90E3AC6-D0C5-46C7-8C3D-F77547EB9DD1}" type="pres">
      <dgm:prSet presAssocID="{425FD4A6-7192-4C28-B2F6-D8F1D9AA4B50}" presName="node" presStyleLbl="node1" presStyleIdx="2" presStyleCnt="6">
        <dgm:presLayoutVars>
          <dgm:bulletEnabled val="1"/>
        </dgm:presLayoutVars>
      </dgm:prSet>
      <dgm:spPr/>
    </dgm:pt>
    <dgm:pt modelId="{2EC523BA-B59A-4FE1-8AA2-24DE49829B79}" type="pres">
      <dgm:prSet presAssocID="{F4D2771C-2A11-4721-9278-7B9FCFB0C237}" presName="sibTrans" presStyleCnt="0"/>
      <dgm:spPr/>
    </dgm:pt>
    <dgm:pt modelId="{46D71786-E7B3-4846-ADB3-0D44339EEB62}" type="pres">
      <dgm:prSet presAssocID="{041F4EB6-0270-4661-BF04-99450B484138}" presName="node" presStyleLbl="node1" presStyleIdx="3" presStyleCnt="6">
        <dgm:presLayoutVars>
          <dgm:bulletEnabled val="1"/>
        </dgm:presLayoutVars>
      </dgm:prSet>
      <dgm:spPr/>
    </dgm:pt>
    <dgm:pt modelId="{D5A9708F-3BA3-4A95-90DB-A10E7CDB0A7E}" type="pres">
      <dgm:prSet presAssocID="{91D5A667-3A5C-48D1-849D-968DA1FB3D14}" presName="sibTrans" presStyleCnt="0"/>
      <dgm:spPr/>
    </dgm:pt>
    <dgm:pt modelId="{9B7917AB-4C68-4373-A035-0B06B50ADE1B}" type="pres">
      <dgm:prSet presAssocID="{638B7DB0-29CD-47F6-925A-6F5C177BA1C3}" presName="node" presStyleLbl="node1" presStyleIdx="4" presStyleCnt="6">
        <dgm:presLayoutVars>
          <dgm:bulletEnabled val="1"/>
        </dgm:presLayoutVars>
      </dgm:prSet>
      <dgm:spPr/>
    </dgm:pt>
    <dgm:pt modelId="{30721C86-6443-4B0B-B0C8-C83E765B06AE}" type="pres">
      <dgm:prSet presAssocID="{E98C03C9-DFB8-4CF7-85F8-9295AACE48E3}" presName="sibTrans" presStyleCnt="0"/>
      <dgm:spPr/>
    </dgm:pt>
    <dgm:pt modelId="{29EC0A54-EFC6-404D-B472-B1310C5DA4CE}" type="pres">
      <dgm:prSet presAssocID="{180B9ACB-90F5-475B-8EB4-6C7F659EF48D}" presName="node" presStyleLbl="node1" presStyleIdx="5" presStyleCnt="6">
        <dgm:presLayoutVars>
          <dgm:bulletEnabled val="1"/>
        </dgm:presLayoutVars>
      </dgm:prSet>
      <dgm:spPr/>
    </dgm:pt>
  </dgm:ptLst>
  <dgm:cxnLst>
    <dgm:cxn modelId="{1373A22A-8E88-4CE6-812A-8F59C6DE92E3}" srcId="{9144CAEC-DE74-4854-A7EE-BCE98AF97355}" destId="{425FD4A6-7192-4C28-B2F6-D8F1D9AA4B50}" srcOrd="2" destOrd="0" parTransId="{4090CC87-7238-40FE-B849-881777E8EAE8}" sibTransId="{F4D2771C-2A11-4721-9278-7B9FCFB0C237}"/>
    <dgm:cxn modelId="{668EFE32-2A29-420A-94A9-02421C2B3A82}" type="presOf" srcId="{180B9ACB-90F5-475B-8EB4-6C7F659EF48D}" destId="{29EC0A54-EFC6-404D-B472-B1310C5DA4CE}" srcOrd="0" destOrd="0" presId="urn:microsoft.com/office/officeart/2005/8/layout/default#9"/>
    <dgm:cxn modelId="{275D3934-7B8F-43E2-AC4D-0CE7D8E18183}" srcId="{9144CAEC-DE74-4854-A7EE-BCE98AF97355}" destId="{C161E57E-11CC-4DAE-9F09-120C59488034}" srcOrd="0" destOrd="0" parTransId="{25C568DB-5D67-49FD-B024-B110BB8F0B90}" sibTransId="{D80FC343-CE03-455A-A300-E8A25A2C0BB3}"/>
    <dgm:cxn modelId="{2B23FE3A-2570-4FE6-8B5F-585360C8892C}" srcId="{9144CAEC-DE74-4854-A7EE-BCE98AF97355}" destId="{180B9ACB-90F5-475B-8EB4-6C7F659EF48D}" srcOrd="5" destOrd="0" parTransId="{73DF7A65-CB06-4B10-B92F-07A502988A2F}" sibTransId="{B66833AB-5615-4E36-8305-36A52E6AEDC9}"/>
    <dgm:cxn modelId="{1088A16C-59A7-495F-A477-5074B914FEA9}" type="presOf" srcId="{041F4EB6-0270-4661-BF04-99450B484138}" destId="{46D71786-E7B3-4846-ADB3-0D44339EEB62}" srcOrd="0" destOrd="0" presId="urn:microsoft.com/office/officeart/2005/8/layout/default#9"/>
    <dgm:cxn modelId="{3109E27D-338B-49E7-9BE2-38BD8F0A36E9}" type="presOf" srcId="{638B7DB0-29CD-47F6-925A-6F5C177BA1C3}" destId="{9B7917AB-4C68-4373-A035-0B06B50ADE1B}" srcOrd="0" destOrd="0" presId="urn:microsoft.com/office/officeart/2005/8/layout/default#9"/>
    <dgm:cxn modelId="{0DF8F980-5A8B-475B-BFA3-CC328AF25B14}" srcId="{9144CAEC-DE74-4854-A7EE-BCE98AF97355}" destId="{041F4EB6-0270-4661-BF04-99450B484138}" srcOrd="3" destOrd="0" parTransId="{0942CEBD-8545-416E-A7AD-695A7CE338CF}" sibTransId="{91D5A667-3A5C-48D1-849D-968DA1FB3D14}"/>
    <dgm:cxn modelId="{25707D87-1BF5-4A40-BE65-A5BB85A6B8BF}" srcId="{9144CAEC-DE74-4854-A7EE-BCE98AF97355}" destId="{F5520E3C-E518-4927-A2C2-77A2FD2F4206}" srcOrd="1" destOrd="0" parTransId="{64530736-4C14-4C55-95DE-7FCEE56E13F4}" sibTransId="{BED8AFFF-715B-4325-9989-F3EEA02D3127}"/>
    <dgm:cxn modelId="{615914A8-1CC2-448A-83C3-A56EBB0DB432}" type="presOf" srcId="{9144CAEC-DE74-4854-A7EE-BCE98AF97355}" destId="{4C5DDA00-C91A-4E9C-9795-60824330E95E}" srcOrd="0" destOrd="0" presId="urn:microsoft.com/office/officeart/2005/8/layout/default#9"/>
    <dgm:cxn modelId="{0E5E11DC-387F-49E9-82D6-5437F48DF629}" srcId="{9144CAEC-DE74-4854-A7EE-BCE98AF97355}" destId="{638B7DB0-29CD-47F6-925A-6F5C177BA1C3}" srcOrd="4" destOrd="0" parTransId="{A74FA78E-67CC-4210-8CBB-B43F1DF96AA7}" sibTransId="{E98C03C9-DFB8-4CF7-85F8-9295AACE48E3}"/>
    <dgm:cxn modelId="{BA99A1E9-D10D-41D8-A463-668FB7E1EEFB}" type="presOf" srcId="{F5520E3C-E518-4927-A2C2-77A2FD2F4206}" destId="{7E0D37FC-1523-4942-92A3-02827E464451}" srcOrd="0" destOrd="0" presId="urn:microsoft.com/office/officeart/2005/8/layout/default#9"/>
    <dgm:cxn modelId="{F70D41EB-8D83-46BB-8D5D-E10357F2FEEE}" type="presOf" srcId="{C161E57E-11CC-4DAE-9F09-120C59488034}" destId="{55F3EE71-A455-4173-848C-4D1B7B0D9FD5}" srcOrd="0" destOrd="0" presId="urn:microsoft.com/office/officeart/2005/8/layout/default#9"/>
    <dgm:cxn modelId="{6E0E81FA-6164-40BC-8670-7558399E147B}" type="presOf" srcId="{425FD4A6-7192-4C28-B2F6-D8F1D9AA4B50}" destId="{F90E3AC6-D0C5-46C7-8C3D-F77547EB9DD1}" srcOrd="0" destOrd="0" presId="urn:microsoft.com/office/officeart/2005/8/layout/default#9"/>
    <dgm:cxn modelId="{591511AD-CB0E-4648-936E-0EA2C7947A53}" type="presParOf" srcId="{4C5DDA00-C91A-4E9C-9795-60824330E95E}" destId="{55F3EE71-A455-4173-848C-4D1B7B0D9FD5}" srcOrd="0" destOrd="0" presId="urn:microsoft.com/office/officeart/2005/8/layout/default#9"/>
    <dgm:cxn modelId="{6F4533F1-6795-497B-8653-3059605F433C}" type="presParOf" srcId="{4C5DDA00-C91A-4E9C-9795-60824330E95E}" destId="{4AAB2F1B-29D9-4DAA-A280-5766C094D222}" srcOrd="1" destOrd="0" presId="urn:microsoft.com/office/officeart/2005/8/layout/default#9"/>
    <dgm:cxn modelId="{38BEBB1E-87DB-45C5-AC5E-A99A40B7C80E}" type="presParOf" srcId="{4C5DDA00-C91A-4E9C-9795-60824330E95E}" destId="{7E0D37FC-1523-4942-92A3-02827E464451}" srcOrd="2" destOrd="0" presId="urn:microsoft.com/office/officeart/2005/8/layout/default#9"/>
    <dgm:cxn modelId="{B8B2A173-9C4B-4821-9B40-9AB4DC0DAC71}" type="presParOf" srcId="{4C5DDA00-C91A-4E9C-9795-60824330E95E}" destId="{3048CB35-337A-4F15-915C-6E5EED772163}" srcOrd="3" destOrd="0" presId="urn:microsoft.com/office/officeart/2005/8/layout/default#9"/>
    <dgm:cxn modelId="{A4C781ED-FB1B-4711-890C-357936BA64B3}" type="presParOf" srcId="{4C5DDA00-C91A-4E9C-9795-60824330E95E}" destId="{F90E3AC6-D0C5-46C7-8C3D-F77547EB9DD1}" srcOrd="4" destOrd="0" presId="urn:microsoft.com/office/officeart/2005/8/layout/default#9"/>
    <dgm:cxn modelId="{EB75DEC5-3578-4111-A777-9558C8E4372E}" type="presParOf" srcId="{4C5DDA00-C91A-4E9C-9795-60824330E95E}" destId="{2EC523BA-B59A-4FE1-8AA2-24DE49829B79}" srcOrd="5" destOrd="0" presId="urn:microsoft.com/office/officeart/2005/8/layout/default#9"/>
    <dgm:cxn modelId="{10E2057B-D729-4682-BF86-367F6394222B}" type="presParOf" srcId="{4C5DDA00-C91A-4E9C-9795-60824330E95E}" destId="{46D71786-E7B3-4846-ADB3-0D44339EEB62}" srcOrd="6" destOrd="0" presId="urn:microsoft.com/office/officeart/2005/8/layout/default#9"/>
    <dgm:cxn modelId="{C07EC593-25FF-4497-AF30-FCAEA3629768}" type="presParOf" srcId="{4C5DDA00-C91A-4E9C-9795-60824330E95E}" destId="{D5A9708F-3BA3-4A95-90DB-A10E7CDB0A7E}" srcOrd="7" destOrd="0" presId="urn:microsoft.com/office/officeart/2005/8/layout/default#9"/>
    <dgm:cxn modelId="{6828B8C1-509C-4B58-9FCB-686038F0C638}" type="presParOf" srcId="{4C5DDA00-C91A-4E9C-9795-60824330E95E}" destId="{9B7917AB-4C68-4373-A035-0B06B50ADE1B}" srcOrd="8" destOrd="0" presId="urn:microsoft.com/office/officeart/2005/8/layout/default#9"/>
    <dgm:cxn modelId="{9EA6F746-D34E-4EFE-AE77-9A329E7211C9}" type="presParOf" srcId="{4C5DDA00-C91A-4E9C-9795-60824330E95E}" destId="{30721C86-6443-4B0B-B0C8-C83E765B06AE}" srcOrd="9" destOrd="0" presId="urn:microsoft.com/office/officeart/2005/8/layout/default#9"/>
    <dgm:cxn modelId="{5223BD21-AD81-48AE-873B-4B774ED81628}" type="presParOf" srcId="{4C5DDA00-C91A-4E9C-9795-60824330E95E}" destId="{29EC0A54-EFC6-404D-B472-B1310C5DA4CE}" srcOrd="10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C8CE5B-0242-42EB-ACC3-8BB684D12E21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7CA1CB75-01BB-4056-B600-058A88014B8E}">
      <dgm:prSet/>
      <dgm:spPr/>
      <dgm:t>
        <a:bodyPr/>
        <a:lstStyle/>
        <a:p>
          <a:r>
            <a:rPr lang="it-IT" b="1" i="1"/>
            <a:t>feudale</a:t>
          </a:r>
          <a:r>
            <a:rPr lang="it-IT" b="1" i="0"/>
            <a:t> (auspica l’abolizione della società capitalistica moderna ed il recupero di un passato pre-borghese, pre-rivoluzionario e pre-capitalistico; tende a sostituire l’alienazione attuale con una passata);</a:t>
          </a:r>
          <a:endParaRPr lang="en-US"/>
        </a:p>
      </dgm:t>
    </dgm:pt>
    <dgm:pt modelId="{D54C6475-AAAD-4C40-8908-0C4B5A6AB038}" type="parTrans" cxnId="{21DF9B69-31BD-448A-8A2B-86BFECBD3BBC}">
      <dgm:prSet/>
      <dgm:spPr/>
      <dgm:t>
        <a:bodyPr/>
        <a:lstStyle/>
        <a:p>
          <a:endParaRPr lang="en-US"/>
        </a:p>
      </dgm:t>
    </dgm:pt>
    <dgm:pt modelId="{C829E172-944F-4F02-A9BC-479B247D1873}" type="sibTrans" cxnId="{21DF9B69-31BD-448A-8A2B-86BFECBD3BBC}">
      <dgm:prSet/>
      <dgm:spPr/>
      <dgm:t>
        <a:bodyPr/>
        <a:lstStyle/>
        <a:p>
          <a:endParaRPr lang="en-US"/>
        </a:p>
      </dgm:t>
    </dgm:pt>
    <dgm:pt modelId="{FB98B1A7-C7E9-48FF-A066-61165F4B4EB0}">
      <dgm:prSet/>
      <dgm:spPr/>
      <dgm:t>
        <a:bodyPr/>
        <a:lstStyle/>
        <a:p>
          <a:r>
            <a:rPr lang="it-IT" b="1" i="1"/>
            <a:t>piccolo-borghese </a:t>
          </a:r>
          <a:r>
            <a:rPr lang="it-IT" b="1" i="0"/>
            <a:t>(esprime il punto di vista della piccola borghesia rovinata dal capitalismo industriale, vorrebbe anch’essa il ritorno ad una situazione pre-borghese)</a:t>
          </a:r>
          <a:endParaRPr lang="en-US"/>
        </a:p>
      </dgm:t>
    </dgm:pt>
    <dgm:pt modelId="{7338C61A-C446-4E1B-A21E-45C69850E8B2}" type="parTrans" cxnId="{04D597AC-6A22-42AB-8815-D6107EC0FDA6}">
      <dgm:prSet/>
      <dgm:spPr/>
      <dgm:t>
        <a:bodyPr/>
        <a:lstStyle/>
        <a:p>
          <a:endParaRPr lang="en-US"/>
        </a:p>
      </dgm:t>
    </dgm:pt>
    <dgm:pt modelId="{845EBB32-DF9D-4BAB-9A7B-7407A95D04C5}" type="sibTrans" cxnId="{04D597AC-6A22-42AB-8815-D6107EC0FDA6}">
      <dgm:prSet/>
      <dgm:spPr/>
      <dgm:t>
        <a:bodyPr/>
        <a:lstStyle/>
        <a:p>
          <a:endParaRPr lang="en-US"/>
        </a:p>
      </dgm:t>
    </dgm:pt>
    <dgm:pt modelId="{E7AF3D1D-CAFF-44E4-9B3F-DE0C2E99256D}">
      <dgm:prSet/>
      <dgm:spPr/>
      <dgm:t>
        <a:bodyPr/>
        <a:lstStyle/>
        <a:p>
          <a:r>
            <a:rPr lang="it-IT" b="1" i="1"/>
            <a:t>tedesca (</a:t>
          </a:r>
          <a:r>
            <a:rPr lang="it-IT" b="1" i="0"/>
            <a:t>rappresenta la traduzione germanica del socialismo francese. Usa una terminologia astratta e interclassista. Esprime una rabbia anti-borghese andando a sostenere di fatto la reazione contro la borghesia liberale e le sue conquiste)</a:t>
          </a:r>
          <a:endParaRPr lang="en-US"/>
        </a:p>
      </dgm:t>
    </dgm:pt>
    <dgm:pt modelId="{64C478B9-5FAA-46F1-A999-CA13CD7CDBB7}" type="parTrans" cxnId="{4388AAF7-10CA-453A-A262-D6AC837F1F23}">
      <dgm:prSet/>
      <dgm:spPr/>
      <dgm:t>
        <a:bodyPr/>
        <a:lstStyle/>
        <a:p>
          <a:endParaRPr lang="en-US"/>
        </a:p>
      </dgm:t>
    </dgm:pt>
    <dgm:pt modelId="{B5562123-A79D-4EB7-AE94-5A519F10D88F}" type="sibTrans" cxnId="{4388AAF7-10CA-453A-A262-D6AC837F1F23}">
      <dgm:prSet/>
      <dgm:spPr/>
      <dgm:t>
        <a:bodyPr/>
        <a:lstStyle/>
        <a:p>
          <a:endParaRPr lang="en-US"/>
        </a:p>
      </dgm:t>
    </dgm:pt>
    <dgm:pt modelId="{8270F6A9-82A2-407B-B5C3-DA0FCB002AB2}" type="pres">
      <dgm:prSet presAssocID="{4CC8CE5B-0242-42EB-ACC3-8BB684D12E21}" presName="linear" presStyleCnt="0">
        <dgm:presLayoutVars>
          <dgm:animLvl val="lvl"/>
          <dgm:resizeHandles val="exact"/>
        </dgm:presLayoutVars>
      </dgm:prSet>
      <dgm:spPr/>
    </dgm:pt>
    <dgm:pt modelId="{BC37FE08-08B8-4E75-9898-B77217775912}" type="pres">
      <dgm:prSet presAssocID="{7CA1CB75-01BB-4056-B600-058A88014B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B6090D-64B6-4EC4-9529-F009064CA178}" type="pres">
      <dgm:prSet presAssocID="{C829E172-944F-4F02-A9BC-479B247D1873}" presName="spacer" presStyleCnt="0"/>
      <dgm:spPr/>
    </dgm:pt>
    <dgm:pt modelId="{EF37C0F7-29B8-4E78-8B32-72EA07C4F705}" type="pres">
      <dgm:prSet presAssocID="{FB98B1A7-C7E9-48FF-A066-61165F4B4E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D501C3-B4E7-4099-9A12-3EF0BFE0368B}" type="pres">
      <dgm:prSet presAssocID="{845EBB32-DF9D-4BAB-9A7B-7407A95D04C5}" presName="spacer" presStyleCnt="0"/>
      <dgm:spPr/>
    </dgm:pt>
    <dgm:pt modelId="{6EE5042A-C707-47D8-9DD9-7045D76BBC32}" type="pres">
      <dgm:prSet presAssocID="{E7AF3D1D-CAFF-44E4-9B3F-DE0C2E9925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AB480C-24CC-4422-AF3E-EDC9F1A3AE5E}" type="presOf" srcId="{E7AF3D1D-CAFF-44E4-9B3F-DE0C2E99256D}" destId="{6EE5042A-C707-47D8-9DD9-7045D76BBC32}" srcOrd="0" destOrd="0" presId="urn:microsoft.com/office/officeart/2005/8/layout/vList2"/>
    <dgm:cxn modelId="{21DF9B69-31BD-448A-8A2B-86BFECBD3BBC}" srcId="{4CC8CE5B-0242-42EB-ACC3-8BB684D12E21}" destId="{7CA1CB75-01BB-4056-B600-058A88014B8E}" srcOrd="0" destOrd="0" parTransId="{D54C6475-AAAD-4C40-8908-0C4B5A6AB038}" sibTransId="{C829E172-944F-4F02-A9BC-479B247D1873}"/>
    <dgm:cxn modelId="{7113EF9D-C609-474B-A1B1-DC843969FD3E}" type="presOf" srcId="{7CA1CB75-01BB-4056-B600-058A88014B8E}" destId="{BC37FE08-08B8-4E75-9898-B77217775912}" srcOrd="0" destOrd="0" presId="urn:microsoft.com/office/officeart/2005/8/layout/vList2"/>
    <dgm:cxn modelId="{04D597AC-6A22-42AB-8815-D6107EC0FDA6}" srcId="{4CC8CE5B-0242-42EB-ACC3-8BB684D12E21}" destId="{FB98B1A7-C7E9-48FF-A066-61165F4B4EB0}" srcOrd="1" destOrd="0" parTransId="{7338C61A-C446-4E1B-A21E-45C69850E8B2}" sibTransId="{845EBB32-DF9D-4BAB-9A7B-7407A95D04C5}"/>
    <dgm:cxn modelId="{E99AD2C7-0615-478C-A438-6264F7B097AB}" type="presOf" srcId="{FB98B1A7-C7E9-48FF-A066-61165F4B4EB0}" destId="{EF37C0F7-29B8-4E78-8B32-72EA07C4F705}" srcOrd="0" destOrd="0" presId="urn:microsoft.com/office/officeart/2005/8/layout/vList2"/>
    <dgm:cxn modelId="{458635DB-AC74-409E-969E-D82E27116421}" type="presOf" srcId="{4CC8CE5B-0242-42EB-ACC3-8BB684D12E21}" destId="{8270F6A9-82A2-407B-B5C3-DA0FCB002AB2}" srcOrd="0" destOrd="0" presId="urn:microsoft.com/office/officeart/2005/8/layout/vList2"/>
    <dgm:cxn modelId="{4388AAF7-10CA-453A-A262-D6AC837F1F23}" srcId="{4CC8CE5B-0242-42EB-ACC3-8BB684D12E21}" destId="{E7AF3D1D-CAFF-44E4-9B3F-DE0C2E99256D}" srcOrd="2" destOrd="0" parTransId="{64C478B9-5FAA-46F1-A999-CA13CD7CDBB7}" sibTransId="{B5562123-A79D-4EB7-AE94-5A519F10D88F}"/>
    <dgm:cxn modelId="{ED14FA4E-8EAF-42BC-B2AB-DCAF0C391056}" type="presParOf" srcId="{8270F6A9-82A2-407B-B5C3-DA0FCB002AB2}" destId="{BC37FE08-08B8-4E75-9898-B77217775912}" srcOrd="0" destOrd="0" presId="urn:microsoft.com/office/officeart/2005/8/layout/vList2"/>
    <dgm:cxn modelId="{D93361E8-101D-412D-B4E3-AFC4AB7BE436}" type="presParOf" srcId="{8270F6A9-82A2-407B-B5C3-DA0FCB002AB2}" destId="{2FB6090D-64B6-4EC4-9529-F009064CA178}" srcOrd="1" destOrd="0" presId="urn:microsoft.com/office/officeart/2005/8/layout/vList2"/>
    <dgm:cxn modelId="{78BA5995-2740-408E-AC98-3BDCFDD3AF66}" type="presParOf" srcId="{8270F6A9-82A2-407B-B5C3-DA0FCB002AB2}" destId="{EF37C0F7-29B8-4E78-8B32-72EA07C4F705}" srcOrd="2" destOrd="0" presId="urn:microsoft.com/office/officeart/2005/8/layout/vList2"/>
    <dgm:cxn modelId="{AE661B1E-ED05-4B6C-81D2-51DBDDE55B12}" type="presParOf" srcId="{8270F6A9-82A2-407B-B5C3-DA0FCB002AB2}" destId="{DAD501C3-B4E7-4099-9A12-3EF0BFE0368B}" srcOrd="3" destOrd="0" presId="urn:microsoft.com/office/officeart/2005/8/layout/vList2"/>
    <dgm:cxn modelId="{79EC199D-55C0-411F-A963-24283F811929}" type="presParOf" srcId="{8270F6A9-82A2-407B-B5C3-DA0FCB002AB2}" destId="{6EE5042A-C707-47D8-9DD9-7045D76BBC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EA0B27-716C-4FE4-AE84-CFCFAFDF3F1F}" type="doc">
      <dgm:prSet loTypeId="urn:microsoft.com/office/officeart/2005/8/layout/process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5DB316-76D9-4819-BDAD-BBB6F08A7A9D}">
      <dgm:prSet/>
      <dgm:spPr/>
      <dgm:t>
        <a:bodyPr/>
        <a:lstStyle/>
        <a:p>
          <a:r>
            <a:rPr lang="it-IT" b="1" i="0"/>
            <a:t>-</a:t>
          </a:r>
          <a:r>
            <a:rPr lang="it-IT" b="0" i="0"/>
            <a:t>  </a:t>
          </a:r>
          <a:r>
            <a:rPr lang="it-IT" b="1" i="1"/>
            <a:t>Socialismo utopistico (Saint-Simon, Fourier, Owen): </a:t>
          </a:r>
          <a:r>
            <a:rPr lang="it-IT" b="1" i="0"/>
            <a:t>ha il limite di non aver riconosciuto al proletariato una funzione storica e rivoluzionaria autonoma e di fare appello a tutti i membri della società per una pacifica azione di riforme. </a:t>
          </a:r>
          <a:endParaRPr lang="en-US"/>
        </a:p>
      </dgm:t>
    </dgm:pt>
    <dgm:pt modelId="{6518F3D8-2997-47AF-9EA9-786D9F10E4E2}" type="parTrans" cxnId="{FA217C88-72F3-4EC9-9E82-45965B011239}">
      <dgm:prSet/>
      <dgm:spPr/>
      <dgm:t>
        <a:bodyPr/>
        <a:lstStyle/>
        <a:p>
          <a:endParaRPr lang="en-US"/>
        </a:p>
      </dgm:t>
    </dgm:pt>
    <dgm:pt modelId="{969092F4-EB7A-48C4-9238-0F92C8221642}" type="sibTrans" cxnId="{FA217C88-72F3-4EC9-9E82-45965B011239}">
      <dgm:prSet/>
      <dgm:spPr/>
      <dgm:t>
        <a:bodyPr/>
        <a:lstStyle/>
        <a:p>
          <a:endParaRPr lang="en-US"/>
        </a:p>
      </dgm:t>
    </dgm:pt>
    <dgm:pt modelId="{CDFE69FA-1877-47F0-95C9-5EE95778C109}">
      <dgm:prSet custT="1"/>
      <dgm:spPr/>
      <dgm:t>
        <a:bodyPr/>
        <a:lstStyle/>
        <a:p>
          <a:r>
            <a:rPr lang="it-IT" sz="2800" b="1" i="0" dirty="0"/>
            <a:t>Si muove in una dimensione  moralistica e utopistica.</a:t>
          </a:r>
          <a:endParaRPr lang="en-US" sz="2800" dirty="0"/>
        </a:p>
      </dgm:t>
    </dgm:pt>
    <dgm:pt modelId="{C2306008-7471-4318-8AA7-CB040A77D296}" type="parTrans" cxnId="{25DC254C-2EBA-45EE-9943-EED18B0CB353}">
      <dgm:prSet/>
      <dgm:spPr/>
      <dgm:t>
        <a:bodyPr/>
        <a:lstStyle/>
        <a:p>
          <a:endParaRPr lang="en-US"/>
        </a:p>
      </dgm:t>
    </dgm:pt>
    <dgm:pt modelId="{5E84FE29-654C-4CA7-9A2F-5834BC3BDA18}" type="sibTrans" cxnId="{25DC254C-2EBA-45EE-9943-EED18B0CB353}">
      <dgm:prSet/>
      <dgm:spPr/>
      <dgm:t>
        <a:bodyPr/>
        <a:lstStyle/>
        <a:p>
          <a:endParaRPr lang="en-US"/>
        </a:p>
      </dgm:t>
    </dgm:pt>
    <dgm:pt modelId="{FDDDD525-BA2C-4FE3-BF9A-66B3ABF5F76F}" type="pres">
      <dgm:prSet presAssocID="{8CEA0B27-716C-4FE4-AE84-CFCFAFDF3F1F}" presName="Name0" presStyleCnt="0">
        <dgm:presLayoutVars>
          <dgm:dir/>
          <dgm:resizeHandles val="exact"/>
        </dgm:presLayoutVars>
      </dgm:prSet>
      <dgm:spPr/>
    </dgm:pt>
    <dgm:pt modelId="{71C216D3-B35D-49BA-8EDA-E43BA0BA45FA}" type="pres">
      <dgm:prSet presAssocID="{195DB316-76D9-4819-BDAD-BBB6F08A7A9D}" presName="node" presStyleLbl="node1" presStyleIdx="0" presStyleCnt="2">
        <dgm:presLayoutVars>
          <dgm:bulletEnabled val="1"/>
        </dgm:presLayoutVars>
      </dgm:prSet>
      <dgm:spPr/>
    </dgm:pt>
    <dgm:pt modelId="{D48536A6-3E88-4230-BBA9-D318B95BD471}" type="pres">
      <dgm:prSet presAssocID="{969092F4-EB7A-48C4-9238-0F92C8221642}" presName="sibTrans" presStyleLbl="sibTrans2D1" presStyleIdx="0" presStyleCnt="1"/>
      <dgm:spPr/>
    </dgm:pt>
    <dgm:pt modelId="{DE399B90-2F3F-47D9-B862-7DD6FE75741F}" type="pres">
      <dgm:prSet presAssocID="{969092F4-EB7A-48C4-9238-0F92C8221642}" presName="connectorText" presStyleLbl="sibTrans2D1" presStyleIdx="0" presStyleCnt="1"/>
      <dgm:spPr/>
    </dgm:pt>
    <dgm:pt modelId="{5B5ABA5A-727B-454F-96E1-A02A7840461F}" type="pres">
      <dgm:prSet presAssocID="{CDFE69FA-1877-47F0-95C9-5EE95778C109}" presName="node" presStyleLbl="node1" presStyleIdx="1" presStyleCnt="2">
        <dgm:presLayoutVars>
          <dgm:bulletEnabled val="1"/>
        </dgm:presLayoutVars>
      </dgm:prSet>
      <dgm:spPr/>
    </dgm:pt>
  </dgm:ptLst>
  <dgm:cxnLst>
    <dgm:cxn modelId="{FBF68B26-BA1A-4747-85F1-CCCEFE4CD6A7}" type="presOf" srcId="{195DB316-76D9-4819-BDAD-BBB6F08A7A9D}" destId="{71C216D3-B35D-49BA-8EDA-E43BA0BA45FA}" srcOrd="0" destOrd="0" presId="urn:microsoft.com/office/officeart/2005/8/layout/process1"/>
    <dgm:cxn modelId="{1AAB0567-4996-4204-AA17-8DA60FE11E19}" type="presOf" srcId="{969092F4-EB7A-48C4-9238-0F92C8221642}" destId="{D48536A6-3E88-4230-BBA9-D318B95BD471}" srcOrd="0" destOrd="0" presId="urn:microsoft.com/office/officeart/2005/8/layout/process1"/>
    <dgm:cxn modelId="{D4C81249-1346-441E-9C08-E04B2221777F}" type="presOf" srcId="{969092F4-EB7A-48C4-9238-0F92C8221642}" destId="{DE399B90-2F3F-47D9-B862-7DD6FE75741F}" srcOrd="1" destOrd="0" presId="urn:microsoft.com/office/officeart/2005/8/layout/process1"/>
    <dgm:cxn modelId="{25DC254C-2EBA-45EE-9943-EED18B0CB353}" srcId="{8CEA0B27-716C-4FE4-AE84-CFCFAFDF3F1F}" destId="{CDFE69FA-1877-47F0-95C9-5EE95778C109}" srcOrd="1" destOrd="0" parTransId="{C2306008-7471-4318-8AA7-CB040A77D296}" sibTransId="{5E84FE29-654C-4CA7-9A2F-5834BC3BDA18}"/>
    <dgm:cxn modelId="{7F8D7253-FEA3-4F78-B808-917A5BD75D5F}" type="presOf" srcId="{CDFE69FA-1877-47F0-95C9-5EE95778C109}" destId="{5B5ABA5A-727B-454F-96E1-A02A7840461F}" srcOrd="0" destOrd="0" presId="urn:microsoft.com/office/officeart/2005/8/layout/process1"/>
    <dgm:cxn modelId="{FA217C88-72F3-4EC9-9E82-45965B011239}" srcId="{8CEA0B27-716C-4FE4-AE84-CFCFAFDF3F1F}" destId="{195DB316-76D9-4819-BDAD-BBB6F08A7A9D}" srcOrd="0" destOrd="0" parTransId="{6518F3D8-2997-47AF-9EA9-786D9F10E4E2}" sibTransId="{969092F4-EB7A-48C4-9238-0F92C8221642}"/>
    <dgm:cxn modelId="{CB56A3C6-1B79-4D08-8DE0-A11BDB8022EE}" type="presOf" srcId="{8CEA0B27-716C-4FE4-AE84-CFCFAFDF3F1F}" destId="{FDDDD525-BA2C-4FE3-BF9A-66B3ABF5F76F}" srcOrd="0" destOrd="0" presId="urn:microsoft.com/office/officeart/2005/8/layout/process1"/>
    <dgm:cxn modelId="{B9CF784A-18D3-4947-8C71-89E4EB6F7F4C}" type="presParOf" srcId="{FDDDD525-BA2C-4FE3-BF9A-66B3ABF5F76F}" destId="{71C216D3-B35D-49BA-8EDA-E43BA0BA45FA}" srcOrd="0" destOrd="0" presId="urn:microsoft.com/office/officeart/2005/8/layout/process1"/>
    <dgm:cxn modelId="{90670774-E8CB-42A2-8729-8441DA222CCF}" type="presParOf" srcId="{FDDDD525-BA2C-4FE3-BF9A-66B3ABF5F76F}" destId="{D48536A6-3E88-4230-BBA9-D318B95BD471}" srcOrd="1" destOrd="0" presId="urn:microsoft.com/office/officeart/2005/8/layout/process1"/>
    <dgm:cxn modelId="{CD786CF0-2A03-4160-9425-5B44A6ED6D9F}" type="presParOf" srcId="{D48536A6-3E88-4230-BBA9-D318B95BD471}" destId="{DE399B90-2F3F-47D9-B862-7DD6FE75741F}" srcOrd="0" destOrd="0" presId="urn:microsoft.com/office/officeart/2005/8/layout/process1"/>
    <dgm:cxn modelId="{4F9C4574-CA8F-4D97-AAF4-CFCDC68B4512}" type="presParOf" srcId="{FDDDD525-BA2C-4FE3-BF9A-66B3ABF5F76F}" destId="{5B5ABA5A-727B-454F-96E1-A02A7840461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BF00F0-7B25-45AC-BCBF-6C6846A86EA0}" type="doc">
      <dgm:prSet loTypeId="urn:microsoft.com/office/officeart/2005/8/layout/vList5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A967AF3F-AB51-4A7A-8FB2-71952EFA70BC}">
      <dgm:prSet/>
      <dgm:spPr/>
      <dgm:t>
        <a:bodyPr/>
        <a:lstStyle/>
        <a:p>
          <a:r>
            <a:rPr lang="it-IT" b="1" i="0"/>
            <a:t>Il modo di produzione capitalistico</a:t>
          </a:r>
          <a:endParaRPr lang="en-US"/>
        </a:p>
      </dgm:t>
    </dgm:pt>
    <dgm:pt modelId="{7F14C2FC-68B4-41C5-807D-20EBA448DB9C}" type="parTrans" cxnId="{267DCD8F-CE6F-4DC8-8791-9F4FBCF3B420}">
      <dgm:prSet/>
      <dgm:spPr/>
      <dgm:t>
        <a:bodyPr/>
        <a:lstStyle/>
        <a:p>
          <a:endParaRPr lang="en-US"/>
        </a:p>
      </dgm:t>
    </dgm:pt>
    <dgm:pt modelId="{76B8BF98-AE3F-4F96-8580-EC7991EBF5FA}" type="sibTrans" cxnId="{267DCD8F-CE6F-4DC8-8791-9F4FBCF3B420}">
      <dgm:prSet/>
      <dgm:spPr/>
      <dgm:t>
        <a:bodyPr/>
        <a:lstStyle/>
        <a:p>
          <a:endParaRPr lang="en-US"/>
        </a:p>
      </dgm:t>
    </dgm:pt>
    <dgm:pt modelId="{E5109889-E1DE-47FE-8DA9-C8C13F79FEF2}">
      <dgm:prSet/>
      <dgm:spPr/>
      <dgm:t>
        <a:bodyPr/>
        <a:lstStyle/>
        <a:p>
          <a:r>
            <a:rPr lang="it-IT" b="1" i="0"/>
            <a:t>è caratterizzato dall’essere</a:t>
          </a:r>
          <a:endParaRPr lang="en-US"/>
        </a:p>
      </dgm:t>
    </dgm:pt>
    <dgm:pt modelId="{FF14A277-C8E2-46E1-950A-7667F367DF43}" type="parTrans" cxnId="{A182E85D-14D5-4802-BD4D-F00999540626}">
      <dgm:prSet/>
      <dgm:spPr/>
      <dgm:t>
        <a:bodyPr/>
        <a:lstStyle/>
        <a:p>
          <a:endParaRPr lang="en-US"/>
        </a:p>
      </dgm:t>
    </dgm:pt>
    <dgm:pt modelId="{1D53E8AC-0B70-489F-9D56-D9031E2B84A0}" type="sibTrans" cxnId="{A182E85D-14D5-4802-BD4D-F00999540626}">
      <dgm:prSet/>
      <dgm:spPr/>
      <dgm:t>
        <a:bodyPr/>
        <a:lstStyle/>
        <a:p>
          <a:endParaRPr lang="en-US"/>
        </a:p>
      </dgm:t>
    </dgm:pt>
    <dgm:pt modelId="{10C44AC5-5AA5-43B8-A1C0-E575DC501376}">
      <dgm:prSet/>
      <dgm:spPr/>
      <dgm:t>
        <a:bodyPr/>
        <a:lstStyle/>
        <a:p>
          <a:r>
            <a:rPr lang="it-IT" b="1" i="1"/>
            <a:t>produzione generalizzata di merci.</a:t>
          </a:r>
          <a:endParaRPr lang="en-US"/>
        </a:p>
      </dgm:t>
    </dgm:pt>
    <dgm:pt modelId="{06170A62-09E9-44AB-8C7D-ADC8978E3D5D}" type="parTrans" cxnId="{FF259B62-53C2-4B47-BD1A-FC0174C2111B}">
      <dgm:prSet/>
      <dgm:spPr/>
      <dgm:t>
        <a:bodyPr/>
        <a:lstStyle/>
        <a:p>
          <a:endParaRPr lang="en-US"/>
        </a:p>
      </dgm:t>
    </dgm:pt>
    <dgm:pt modelId="{C6D9468C-BC7F-4DC9-8017-3255900869B1}" type="sibTrans" cxnId="{FF259B62-53C2-4B47-BD1A-FC0174C2111B}">
      <dgm:prSet/>
      <dgm:spPr/>
      <dgm:t>
        <a:bodyPr/>
        <a:lstStyle/>
        <a:p>
          <a:endParaRPr lang="en-US"/>
        </a:p>
      </dgm:t>
    </dgm:pt>
    <dgm:pt modelId="{D94E1394-9B54-4C56-948E-B0F2965072C7}">
      <dgm:prSet/>
      <dgm:spPr/>
      <dgm:t>
        <a:bodyPr/>
        <a:lstStyle/>
        <a:p>
          <a:r>
            <a:rPr lang="it-IT" b="1" i="0"/>
            <a:t>Di conseguenza la prima parte del capitale è dedicata all’analisi del fenomeno ‘</a:t>
          </a:r>
          <a:r>
            <a:rPr lang="it-IT" b="1" i="1"/>
            <a:t>merce’.</a:t>
          </a:r>
          <a:endParaRPr lang="en-US"/>
        </a:p>
      </dgm:t>
    </dgm:pt>
    <dgm:pt modelId="{023A5119-D95E-485A-983B-4FFF5DEC5C95}" type="parTrans" cxnId="{B51E5DD5-3DC6-4B23-A3E0-E97B37D36A3F}">
      <dgm:prSet/>
      <dgm:spPr/>
      <dgm:t>
        <a:bodyPr/>
        <a:lstStyle/>
        <a:p>
          <a:endParaRPr lang="en-US"/>
        </a:p>
      </dgm:t>
    </dgm:pt>
    <dgm:pt modelId="{ED861062-6337-479A-8F3A-C002C6659CAA}" type="sibTrans" cxnId="{B51E5DD5-3DC6-4B23-A3E0-E97B37D36A3F}">
      <dgm:prSet/>
      <dgm:spPr/>
      <dgm:t>
        <a:bodyPr/>
        <a:lstStyle/>
        <a:p>
          <a:endParaRPr lang="en-US"/>
        </a:p>
      </dgm:t>
    </dgm:pt>
    <dgm:pt modelId="{7AC4A9B2-E0B0-4D59-B087-7CEC236B2CD6}" type="pres">
      <dgm:prSet presAssocID="{34BF00F0-7B25-45AC-BCBF-6C6846A86EA0}" presName="Name0" presStyleCnt="0">
        <dgm:presLayoutVars>
          <dgm:dir/>
          <dgm:animLvl val="lvl"/>
          <dgm:resizeHandles val="exact"/>
        </dgm:presLayoutVars>
      </dgm:prSet>
      <dgm:spPr/>
    </dgm:pt>
    <dgm:pt modelId="{B0513DBD-786F-4655-B542-8684759F1FB5}" type="pres">
      <dgm:prSet presAssocID="{A967AF3F-AB51-4A7A-8FB2-71952EFA70BC}" presName="linNode" presStyleCnt="0"/>
      <dgm:spPr/>
    </dgm:pt>
    <dgm:pt modelId="{F3253CE1-1A44-48AE-9751-9D10B8C3465F}" type="pres">
      <dgm:prSet presAssocID="{A967AF3F-AB51-4A7A-8FB2-71952EFA70B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016674D-7CB9-4BDE-AE54-27877E31EE33}" type="pres">
      <dgm:prSet presAssocID="{76B8BF98-AE3F-4F96-8580-EC7991EBF5FA}" presName="sp" presStyleCnt="0"/>
      <dgm:spPr/>
    </dgm:pt>
    <dgm:pt modelId="{C857C100-CEDA-4579-9FDC-581A03180119}" type="pres">
      <dgm:prSet presAssocID="{E5109889-E1DE-47FE-8DA9-C8C13F79FEF2}" presName="linNode" presStyleCnt="0"/>
      <dgm:spPr/>
    </dgm:pt>
    <dgm:pt modelId="{F93CE101-5936-47A6-BE7C-AEDA12E13D9E}" type="pres">
      <dgm:prSet presAssocID="{E5109889-E1DE-47FE-8DA9-C8C13F79FEF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4481611-DBDB-49CE-A1CB-CC63628D6AE7}" type="pres">
      <dgm:prSet presAssocID="{1D53E8AC-0B70-489F-9D56-D9031E2B84A0}" presName="sp" presStyleCnt="0"/>
      <dgm:spPr/>
    </dgm:pt>
    <dgm:pt modelId="{754DF0D6-6835-43DF-96ED-3344229C4232}" type="pres">
      <dgm:prSet presAssocID="{10C44AC5-5AA5-43B8-A1C0-E575DC501376}" presName="linNode" presStyleCnt="0"/>
      <dgm:spPr/>
    </dgm:pt>
    <dgm:pt modelId="{A7A91116-C080-45C7-A380-638E078803F2}" type="pres">
      <dgm:prSet presAssocID="{10C44AC5-5AA5-43B8-A1C0-E575DC50137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9307C1F-D3FD-433B-B7CA-235BBAB5D5DC}" type="pres">
      <dgm:prSet presAssocID="{C6D9468C-BC7F-4DC9-8017-3255900869B1}" presName="sp" presStyleCnt="0"/>
      <dgm:spPr/>
    </dgm:pt>
    <dgm:pt modelId="{B8AE724A-5423-4325-BD9F-70FE9EC600E6}" type="pres">
      <dgm:prSet presAssocID="{D94E1394-9B54-4C56-948E-B0F2965072C7}" presName="linNode" presStyleCnt="0"/>
      <dgm:spPr/>
    </dgm:pt>
    <dgm:pt modelId="{18CA0B24-FAE3-4999-9DEB-0982A17CEA14}" type="pres">
      <dgm:prSet presAssocID="{D94E1394-9B54-4C56-948E-B0F2965072C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262141C-D678-4D9B-9075-E00156A4173C}" type="presOf" srcId="{10C44AC5-5AA5-43B8-A1C0-E575DC501376}" destId="{A7A91116-C080-45C7-A380-638E078803F2}" srcOrd="0" destOrd="0" presId="urn:microsoft.com/office/officeart/2005/8/layout/vList5"/>
    <dgm:cxn modelId="{A182E85D-14D5-4802-BD4D-F00999540626}" srcId="{34BF00F0-7B25-45AC-BCBF-6C6846A86EA0}" destId="{E5109889-E1DE-47FE-8DA9-C8C13F79FEF2}" srcOrd="1" destOrd="0" parTransId="{FF14A277-C8E2-46E1-950A-7667F367DF43}" sibTransId="{1D53E8AC-0B70-489F-9D56-D9031E2B84A0}"/>
    <dgm:cxn modelId="{FF259B62-53C2-4B47-BD1A-FC0174C2111B}" srcId="{34BF00F0-7B25-45AC-BCBF-6C6846A86EA0}" destId="{10C44AC5-5AA5-43B8-A1C0-E575DC501376}" srcOrd="2" destOrd="0" parTransId="{06170A62-09E9-44AB-8C7D-ADC8978E3D5D}" sibTransId="{C6D9468C-BC7F-4DC9-8017-3255900869B1}"/>
    <dgm:cxn modelId="{CC91BE74-066E-4FB6-9412-C8A839F05BD5}" type="presOf" srcId="{34BF00F0-7B25-45AC-BCBF-6C6846A86EA0}" destId="{7AC4A9B2-E0B0-4D59-B087-7CEC236B2CD6}" srcOrd="0" destOrd="0" presId="urn:microsoft.com/office/officeart/2005/8/layout/vList5"/>
    <dgm:cxn modelId="{267DCD8F-CE6F-4DC8-8791-9F4FBCF3B420}" srcId="{34BF00F0-7B25-45AC-BCBF-6C6846A86EA0}" destId="{A967AF3F-AB51-4A7A-8FB2-71952EFA70BC}" srcOrd="0" destOrd="0" parTransId="{7F14C2FC-68B4-41C5-807D-20EBA448DB9C}" sibTransId="{76B8BF98-AE3F-4F96-8580-EC7991EBF5FA}"/>
    <dgm:cxn modelId="{152341BB-1F7F-4F66-8071-2388648730E2}" type="presOf" srcId="{D94E1394-9B54-4C56-948E-B0F2965072C7}" destId="{18CA0B24-FAE3-4999-9DEB-0982A17CEA14}" srcOrd="0" destOrd="0" presId="urn:microsoft.com/office/officeart/2005/8/layout/vList5"/>
    <dgm:cxn modelId="{35C667C9-8930-439C-9D36-5E341C847872}" type="presOf" srcId="{A967AF3F-AB51-4A7A-8FB2-71952EFA70BC}" destId="{F3253CE1-1A44-48AE-9751-9D10B8C3465F}" srcOrd="0" destOrd="0" presId="urn:microsoft.com/office/officeart/2005/8/layout/vList5"/>
    <dgm:cxn modelId="{8C9248D1-5D4B-4D3F-94AF-3CFAF17B77BB}" type="presOf" srcId="{E5109889-E1DE-47FE-8DA9-C8C13F79FEF2}" destId="{F93CE101-5936-47A6-BE7C-AEDA12E13D9E}" srcOrd="0" destOrd="0" presId="urn:microsoft.com/office/officeart/2005/8/layout/vList5"/>
    <dgm:cxn modelId="{B51E5DD5-3DC6-4B23-A3E0-E97B37D36A3F}" srcId="{34BF00F0-7B25-45AC-BCBF-6C6846A86EA0}" destId="{D94E1394-9B54-4C56-948E-B0F2965072C7}" srcOrd="3" destOrd="0" parTransId="{023A5119-D95E-485A-983B-4FFF5DEC5C95}" sibTransId="{ED861062-6337-479A-8F3A-C002C6659CAA}"/>
    <dgm:cxn modelId="{73F79111-A08A-4057-8E8C-9C543800B2DC}" type="presParOf" srcId="{7AC4A9B2-E0B0-4D59-B087-7CEC236B2CD6}" destId="{B0513DBD-786F-4655-B542-8684759F1FB5}" srcOrd="0" destOrd="0" presId="urn:microsoft.com/office/officeart/2005/8/layout/vList5"/>
    <dgm:cxn modelId="{AC0821A9-7ED9-4DB3-BEC0-FE7786B8AF57}" type="presParOf" srcId="{B0513DBD-786F-4655-B542-8684759F1FB5}" destId="{F3253CE1-1A44-48AE-9751-9D10B8C3465F}" srcOrd="0" destOrd="0" presId="urn:microsoft.com/office/officeart/2005/8/layout/vList5"/>
    <dgm:cxn modelId="{227C8F9E-8E8A-4B25-A179-6E22C6CC9BF4}" type="presParOf" srcId="{7AC4A9B2-E0B0-4D59-B087-7CEC236B2CD6}" destId="{C016674D-7CB9-4BDE-AE54-27877E31EE33}" srcOrd="1" destOrd="0" presId="urn:microsoft.com/office/officeart/2005/8/layout/vList5"/>
    <dgm:cxn modelId="{F96FDD4A-FC02-47C7-9460-597A48E13EDC}" type="presParOf" srcId="{7AC4A9B2-E0B0-4D59-B087-7CEC236B2CD6}" destId="{C857C100-CEDA-4579-9FDC-581A03180119}" srcOrd="2" destOrd="0" presId="urn:microsoft.com/office/officeart/2005/8/layout/vList5"/>
    <dgm:cxn modelId="{5B450910-FC76-4CAA-98E3-B6BFB2E969A9}" type="presParOf" srcId="{C857C100-CEDA-4579-9FDC-581A03180119}" destId="{F93CE101-5936-47A6-BE7C-AEDA12E13D9E}" srcOrd="0" destOrd="0" presId="urn:microsoft.com/office/officeart/2005/8/layout/vList5"/>
    <dgm:cxn modelId="{972D0AE3-C36D-4646-B58A-BE68D81F42EF}" type="presParOf" srcId="{7AC4A9B2-E0B0-4D59-B087-7CEC236B2CD6}" destId="{F4481611-DBDB-49CE-A1CB-CC63628D6AE7}" srcOrd="3" destOrd="0" presId="urn:microsoft.com/office/officeart/2005/8/layout/vList5"/>
    <dgm:cxn modelId="{6D20CD59-77B9-4CB1-9891-C60087E5455A}" type="presParOf" srcId="{7AC4A9B2-E0B0-4D59-B087-7CEC236B2CD6}" destId="{754DF0D6-6835-43DF-96ED-3344229C4232}" srcOrd="4" destOrd="0" presId="urn:microsoft.com/office/officeart/2005/8/layout/vList5"/>
    <dgm:cxn modelId="{91CD0695-E969-41B9-92C5-10DF9D13FEC7}" type="presParOf" srcId="{754DF0D6-6835-43DF-96ED-3344229C4232}" destId="{A7A91116-C080-45C7-A380-638E078803F2}" srcOrd="0" destOrd="0" presId="urn:microsoft.com/office/officeart/2005/8/layout/vList5"/>
    <dgm:cxn modelId="{DB0AF7F6-5DA7-4215-9743-C32FF899C236}" type="presParOf" srcId="{7AC4A9B2-E0B0-4D59-B087-7CEC236B2CD6}" destId="{89307C1F-D3FD-433B-B7CA-235BBAB5D5DC}" srcOrd="5" destOrd="0" presId="urn:microsoft.com/office/officeart/2005/8/layout/vList5"/>
    <dgm:cxn modelId="{A866AFE6-A2EA-4157-8F69-0F085FCD1FB3}" type="presParOf" srcId="{7AC4A9B2-E0B0-4D59-B087-7CEC236B2CD6}" destId="{B8AE724A-5423-4325-BD9F-70FE9EC600E6}" srcOrd="6" destOrd="0" presId="urn:microsoft.com/office/officeart/2005/8/layout/vList5"/>
    <dgm:cxn modelId="{FD464DD1-C9F0-4B85-AB51-5DEFB1C5C418}" type="presParOf" srcId="{B8AE724A-5423-4325-BD9F-70FE9EC600E6}" destId="{18CA0B24-FAE3-4999-9DEB-0982A17CEA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92EFBB-3406-465D-AD0C-DDB615E79D0A}" type="doc">
      <dgm:prSet loTypeId="urn:microsoft.com/office/officeart/2005/8/layout/default#10" loCatId="list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64027ED2-5795-4240-B4D2-895C183B6CEC}">
      <dgm:prSet/>
      <dgm:spPr/>
      <dgm:t>
        <a:bodyPr/>
        <a:lstStyle/>
        <a:p>
          <a:r>
            <a:rPr lang="it-IT" b="1" i="0"/>
            <a:t>Considerato che non può provenire dal denaro stesso, che è un semplice mezzo di scambio,</a:t>
          </a:r>
          <a:endParaRPr lang="en-US"/>
        </a:p>
      </dgm:t>
    </dgm:pt>
    <dgm:pt modelId="{6C439C5A-D698-4BF1-9C02-3A5458A777F5}" type="parTrans" cxnId="{977D9686-F412-4775-878D-D3E9FE8199A3}">
      <dgm:prSet/>
      <dgm:spPr/>
      <dgm:t>
        <a:bodyPr/>
        <a:lstStyle/>
        <a:p>
          <a:endParaRPr lang="en-US"/>
        </a:p>
      </dgm:t>
    </dgm:pt>
    <dgm:pt modelId="{0F926C30-5FFF-4E4C-89F7-00043465AE72}" type="sibTrans" cxnId="{977D9686-F412-4775-878D-D3E9FE8199A3}">
      <dgm:prSet/>
      <dgm:spPr/>
      <dgm:t>
        <a:bodyPr/>
        <a:lstStyle/>
        <a:p>
          <a:endParaRPr lang="en-US"/>
        </a:p>
      </dgm:t>
    </dgm:pt>
    <dgm:pt modelId="{3B742357-BC7F-4B7C-9340-53AD4917D725}">
      <dgm:prSet/>
      <dgm:spPr/>
      <dgm:t>
        <a:bodyPr/>
        <a:lstStyle/>
        <a:p>
          <a:r>
            <a:rPr lang="it-IT" b="1" i="0"/>
            <a:t>né dallo scambio in sé, poiché in termini si statistica sociale,</a:t>
          </a:r>
          <a:endParaRPr lang="en-US"/>
        </a:p>
      </dgm:t>
    </dgm:pt>
    <dgm:pt modelId="{C7D49053-B263-486F-9F78-4E09C55309BE}" type="parTrans" cxnId="{654C0532-5BB5-4DEB-8FD8-BA3D5C6E94F6}">
      <dgm:prSet/>
      <dgm:spPr/>
      <dgm:t>
        <a:bodyPr/>
        <a:lstStyle/>
        <a:p>
          <a:endParaRPr lang="en-US"/>
        </a:p>
      </dgm:t>
    </dgm:pt>
    <dgm:pt modelId="{3732343C-857F-4916-AA10-E147452DDB17}" type="sibTrans" cxnId="{654C0532-5BB5-4DEB-8FD8-BA3D5C6E94F6}">
      <dgm:prSet/>
      <dgm:spPr/>
      <dgm:t>
        <a:bodyPr/>
        <a:lstStyle/>
        <a:p>
          <a:endParaRPr lang="en-US"/>
        </a:p>
      </dgm:t>
    </dgm:pt>
    <dgm:pt modelId="{2A8FBDC3-602E-4573-8F43-2F8E07B8F9BE}">
      <dgm:prSet/>
      <dgm:spPr/>
      <dgm:t>
        <a:bodyPr/>
        <a:lstStyle/>
        <a:p>
          <a:r>
            <a:rPr lang="it-IT" b="1" i="0"/>
            <a:t>gli scambi hanno sempre luogo tra valori equivalenti, </a:t>
          </a:r>
          <a:endParaRPr lang="en-US"/>
        </a:p>
      </dgm:t>
    </dgm:pt>
    <dgm:pt modelId="{0B6586E4-B7C0-4898-93E5-54784B45F887}" type="parTrans" cxnId="{42588461-4965-46F1-8F21-C63A404F4D4E}">
      <dgm:prSet/>
      <dgm:spPr/>
      <dgm:t>
        <a:bodyPr/>
        <a:lstStyle/>
        <a:p>
          <a:endParaRPr lang="en-US"/>
        </a:p>
      </dgm:t>
    </dgm:pt>
    <dgm:pt modelId="{E2104C9A-2118-45AA-B844-013FD9ABF587}" type="sibTrans" cxnId="{42588461-4965-46F1-8F21-C63A404F4D4E}">
      <dgm:prSet/>
      <dgm:spPr/>
      <dgm:t>
        <a:bodyPr/>
        <a:lstStyle/>
        <a:p>
          <a:endParaRPr lang="en-US"/>
        </a:p>
      </dgm:t>
    </dgm:pt>
    <dgm:pt modelId="{63B6C270-70E5-421D-BB03-435250EEDD7E}">
      <dgm:prSet/>
      <dgm:spPr/>
      <dgm:t>
        <a:bodyPr/>
        <a:lstStyle/>
        <a:p>
          <a:r>
            <a:rPr lang="it-IT" b="1" i="0"/>
            <a:t>deve necessariamente essere cercata a livello della produzione.</a:t>
          </a:r>
          <a:endParaRPr lang="en-US"/>
        </a:p>
      </dgm:t>
    </dgm:pt>
    <dgm:pt modelId="{51300A79-6153-45B4-B86A-D43C86EF24AC}" type="parTrans" cxnId="{A28CCD64-F3A1-4465-AB84-78510841CFE0}">
      <dgm:prSet/>
      <dgm:spPr/>
      <dgm:t>
        <a:bodyPr/>
        <a:lstStyle/>
        <a:p>
          <a:endParaRPr lang="en-US"/>
        </a:p>
      </dgm:t>
    </dgm:pt>
    <dgm:pt modelId="{062F578B-8512-4EF7-BB10-40A0395D0B9F}" type="sibTrans" cxnId="{A28CCD64-F3A1-4465-AB84-78510841CFE0}">
      <dgm:prSet/>
      <dgm:spPr/>
      <dgm:t>
        <a:bodyPr/>
        <a:lstStyle/>
        <a:p>
          <a:endParaRPr lang="en-US"/>
        </a:p>
      </dgm:t>
    </dgm:pt>
    <dgm:pt modelId="{F25D72DB-7789-40F3-992D-6067CA9DA068}">
      <dgm:prSet/>
      <dgm:spPr/>
      <dgm:t>
        <a:bodyPr/>
        <a:lstStyle/>
        <a:p>
          <a:r>
            <a:rPr lang="it-IT" b="1" i="0"/>
            <a:t>Il capitalista ha infatti la possibilità di </a:t>
          </a:r>
          <a:r>
            <a:rPr lang="it-IT" b="1" i="1"/>
            <a:t>comprare</a:t>
          </a:r>
          <a:r>
            <a:rPr lang="it-IT" b="1" i="0"/>
            <a:t> e usare una merce particolare:</a:t>
          </a:r>
          <a:endParaRPr lang="en-US"/>
        </a:p>
      </dgm:t>
    </dgm:pt>
    <dgm:pt modelId="{3F31F920-EF31-4FC7-840B-DEF0B289D8A5}" type="parTrans" cxnId="{1F4E9EE9-1DB8-42A8-BBC7-C0416E6791BD}">
      <dgm:prSet/>
      <dgm:spPr/>
      <dgm:t>
        <a:bodyPr/>
        <a:lstStyle/>
        <a:p>
          <a:endParaRPr lang="en-US"/>
        </a:p>
      </dgm:t>
    </dgm:pt>
    <dgm:pt modelId="{E4145F3B-D817-4744-BEB9-9094002AF0BE}" type="sibTrans" cxnId="{1F4E9EE9-1DB8-42A8-BBC7-C0416E6791BD}">
      <dgm:prSet/>
      <dgm:spPr/>
      <dgm:t>
        <a:bodyPr/>
        <a:lstStyle/>
        <a:p>
          <a:endParaRPr lang="en-US"/>
        </a:p>
      </dgm:t>
    </dgm:pt>
    <dgm:pt modelId="{988C4199-9872-44E1-8A25-11F37BDB981A}">
      <dgm:prSet/>
      <dgm:spPr/>
      <dgm:t>
        <a:bodyPr/>
        <a:lstStyle/>
        <a:p>
          <a:r>
            <a:rPr lang="it-IT" b="1" i="0"/>
            <a:t>si tratta della </a:t>
          </a:r>
          <a:r>
            <a:rPr lang="it-IT" b="1" i="1"/>
            <a:t>merce umana</a:t>
          </a:r>
          <a:r>
            <a:rPr lang="it-IT" b="1" i="0"/>
            <a:t>, cioè dell’operaio.</a:t>
          </a:r>
          <a:endParaRPr lang="en-US"/>
        </a:p>
      </dgm:t>
    </dgm:pt>
    <dgm:pt modelId="{C8EB6D3A-E5EA-47B3-A023-6BC1CE84CE0B}" type="parTrans" cxnId="{9BD6BBCA-BF7C-4457-9F72-B1A050F6779B}">
      <dgm:prSet/>
      <dgm:spPr/>
      <dgm:t>
        <a:bodyPr/>
        <a:lstStyle/>
        <a:p>
          <a:endParaRPr lang="en-US"/>
        </a:p>
      </dgm:t>
    </dgm:pt>
    <dgm:pt modelId="{5657D8B4-D051-49F8-8177-23959E4FC62C}" type="sibTrans" cxnId="{9BD6BBCA-BF7C-4457-9F72-B1A050F6779B}">
      <dgm:prSet/>
      <dgm:spPr/>
      <dgm:t>
        <a:bodyPr/>
        <a:lstStyle/>
        <a:p>
          <a:endParaRPr lang="en-US"/>
        </a:p>
      </dgm:t>
    </dgm:pt>
    <dgm:pt modelId="{F51CA83F-9FB7-4904-B385-FAF1C88711ED}">
      <dgm:prSet/>
      <dgm:spPr/>
      <dgm:t>
        <a:bodyPr/>
        <a:lstStyle/>
        <a:p>
          <a:r>
            <a:rPr lang="it-IT" b="1" i="0"/>
            <a:t>Il capitalista compra la sua forza lavoro pagandola coma una qualsiasi merce</a:t>
          </a:r>
          <a:endParaRPr lang="en-US"/>
        </a:p>
      </dgm:t>
    </dgm:pt>
    <dgm:pt modelId="{77E82808-C3B8-45DA-B09E-8B71515C3666}" type="parTrans" cxnId="{0327730F-50CB-4651-81A3-E69A5B436449}">
      <dgm:prSet/>
      <dgm:spPr/>
      <dgm:t>
        <a:bodyPr/>
        <a:lstStyle/>
        <a:p>
          <a:endParaRPr lang="en-US"/>
        </a:p>
      </dgm:t>
    </dgm:pt>
    <dgm:pt modelId="{34C00630-A385-4A44-B1DE-D9770277A406}" type="sibTrans" cxnId="{0327730F-50CB-4651-81A3-E69A5B436449}">
      <dgm:prSet/>
      <dgm:spPr/>
      <dgm:t>
        <a:bodyPr/>
        <a:lstStyle/>
        <a:p>
          <a:endParaRPr lang="en-US"/>
        </a:p>
      </dgm:t>
    </dgm:pt>
    <dgm:pt modelId="{BDF53381-6F6C-42AA-890C-52BB2CBF35DA}">
      <dgm:prSet/>
      <dgm:spPr/>
      <dgm:t>
        <a:bodyPr/>
        <a:lstStyle/>
        <a:p>
          <a:r>
            <a:rPr lang="it-IT" b="1" i="0"/>
            <a:t>ovvero secondo il valore corrispondente e necessario a produrla.</a:t>
          </a:r>
          <a:endParaRPr lang="en-US"/>
        </a:p>
      </dgm:t>
    </dgm:pt>
    <dgm:pt modelId="{08C99D86-3E94-4F03-91DD-DBA0E558E86D}" type="parTrans" cxnId="{426005AB-9607-4354-B146-945C9C3DA88B}">
      <dgm:prSet/>
      <dgm:spPr/>
      <dgm:t>
        <a:bodyPr/>
        <a:lstStyle/>
        <a:p>
          <a:endParaRPr lang="en-US"/>
        </a:p>
      </dgm:t>
    </dgm:pt>
    <dgm:pt modelId="{0AB3C84E-EFAF-48DF-A563-A296FF75E6B4}" type="sibTrans" cxnId="{426005AB-9607-4354-B146-945C9C3DA88B}">
      <dgm:prSet/>
      <dgm:spPr/>
      <dgm:t>
        <a:bodyPr/>
        <a:lstStyle/>
        <a:p>
          <a:endParaRPr lang="en-US"/>
        </a:p>
      </dgm:t>
    </dgm:pt>
    <dgm:pt modelId="{50C3337D-9A13-4A1D-991A-601982518793}">
      <dgm:prSet/>
      <dgm:spPr/>
      <dgm:t>
        <a:bodyPr/>
        <a:lstStyle/>
        <a:p>
          <a:r>
            <a:rPr lang="it-IT" b="1" i="0"/>
            <a:t>Nel caso del lavoro il valore corrisponde a ciò che serve all’operaio per vivere,</a:t>
          </a:r>
          <a:endParaRPr lang="en-US"/>
        </a:p>
      </dgm:t>
    </dgm:pt>
    <dgm:pt modelId="{2A07F30E-09EB-46C6-85E1-D1C97E10F85A}" type="parTrans" cxnId="{1421177E-98D7-45F3-BC30-A4C5CE83EBA9}">
      <dgm:prSet/>
      <dgm:spPr/>
      <dgm:t>
        <a:bodyPr/>
        <a:lstStyle/>
        <a:p>
          <a:endParaRPr lang="en-US"/>
        </a:p>
      </dgm:t>
    </dgm:pt>
    <dgm:pt modelId="{CB65F203-24F8-47E3-B0FD-05DFA5FEA536}" type="sibTrans" cxnId="{1421177E-98D7-45F3-BC30-A4C5CE83EBA9}">
      <dgm:prSet/>
      <dgm:spPr/>
      <dgm:t>
        <a:bodyPr/>
        <a:lstStyle/>
        <a:p>
          <a:endParaRPr lang="en-US"/>
        </a:p>
      </dgm:t>
    </dgm:pt>
    <dgm:pt modelId="{52C01C03-FBAE-4A90-9604-AE6DFA2BF3BB}">
      <dgm:prSet/>
      <dgm:spPr/>
      <dgm:t>
        <a:bodyPr/>
        <a:lstStyle/>
        <a:p>
          <a:r>
            <a:rPr lang="it-IT" b="1" i="0"/>
            <a:t>cioè il salario necessario per comprare ciò che serve all’esistenza.</a:t>
          </a:r>
          <a:endParaRPr lang="en-US"/>
        </a:p>
      </dgm:t>
    </dgm:pt>
    <dgm:pt modelId="{1783DD92-00C9-4807-B53A-231C44B467F4}" type="parTrans" cxnId="{B95D58E0-8938-44E8-928E-21DDE8CA90E5}">
      <dgm:prSet/>
      <dgm:spPr/>
      <dgm:t>
        <a:bodyPr/>
        <a:lstStyle/>
        <a:p>
          <a:endParaRPr lang="en-US"/>
        </a:p>
      </dgm:t>
    </dgm:pt>
    <dgm:pt modelId="{72DBC770-8DE0-427D-B499-0A0DDCD3B32A}" type="sibTrans" cxnId="{B95D58E0-8938-44E8-928E-21DDE8CA90E5}">
      <dgm:prSet/>
      <dgm:spPr/>
      <dgm:t>
        <a:bodyPr/>
        <a:lstStyle/>
        <a:p>
          <a:endParaRPr lang="en-US"/>
        </a:p>
      </dgm:t>
    </dgm:pt>
    <dgm:pt modelId="{A8ABA5DB-07FD-4398-8752-31914729921A}" type="pres">
      <dgm:prSet presAssocID="{CE92EFBB-3406-465D-AD0C-DDB615E79D0A}" presName="diagram" presStyleCnt="0">
        <dgm:presLayoutVars>
          <dgm:dir/>
          <dgm:resizeHandles val="exact"/>
        </dgm:presLayoutVars>
      </dgm:prSet>
      <dgm:spPr/>
    </dgm:pt>
    <dgm:pt modelId="{99F3807A-FE86-4170-BF0D-0EC788AC1142}" type="pres">
      <dgm:prSet presAssocID="{64027ED2-5795-4240-B4D2-895C183B6CEC}" presName="node" presStyleLbl="node1" presStyleIdx="0" presStyleCnt="10">
        <dgm:presLayoutVars>
          <dgm:bulletEnabled val="1"/>
        </dgm:presLayoutVars>
      </dgm:prSet>
      <dgm:spPr/>
    </dgm:pt>
    <dgm:pt modelId="{C947DC98-2504-471F-ADA8-D86B16C1E351}" type="pres">
      <dgm:prSet presAssocID="{0F926C30-5FFF-4E4C-89F7-00043465AE72}" presName="sibTrans" presStyleCnt="0"/>
      <dgm:spPr/>
    </dgm:pt>
    <dgm:pt modelId="{2A3E4455-4A95-4360-B70D-D9F47A3CEFFD}" type="pres">
      <dgm:prSet presAssocID="{3B742357-BC7F-4B7C-9340-53AD4917D725}" presName="node" presStyleLbl="node1" presStyleIdx="1" presStyleCnt="10">
        <dgm:presLayoutVars>
          <dgm:bulletEnabled val="1"/>
        </dgm:presLayoutVars>
      </dgm:prSet>
      <dgm:spPr/>
    </dgm:pt>
    <dgm:pt modelId="{F0430518-E6DB-45F7-B97E-55C8BE53C444}" type="pres">
      <dgm:prSet presAssocID="{3732343C-857F-4916-AA10-E147452DDB17}" presName="sibTrans" presStyleCnt="0"/>
      <dgm:spPr/>
    </dgm:pt>
    <dgm:pt modelId="{BFA15A53-E4C9-4241-A5AC-FFAE456985B9}" type="pres">
      <dgm:prSet presAssocID="{2A8FBDC3-602E-4573-8F43-2F8E07B8F9BE}" presName="node" presStyleLbl="node1" presStyleIdx="2" presStyleCnt="10">
        <dgm:presLayoutVars>
          <dgm:bulletEnabled val="1"/>
        </dgm:presLayoutVars>
      </dgm:prSet>
      <dgm:spPr/>
    </dgm:pt>
    <dgm:pt modelId="{14FDACAA-153F-4880-840D-C337CB24F6E7}" type="pres">
      <dgm:prSet presAssocID="{E2104C9A-2118-45AA-B844-013FD9ABF587}" presName="sibTrans" presStyleCnt="0"/>
      <dgm:spPr/>
    </dgm:pt>
    <dgm:pt modelId="{E57DEB7B-0AE8-49F1-AEC1-CA18BF0191B5}" type="pres">
      <dgm:prSet presAssocID="{63B6C270-70E5-421D-BB03-435250EEDD7E}" presName="node" presStyleLbl="node1" presStyleIdx="3" presStyleCnt="10">
        <dgm:presLayoutVars>
          <dgm:bulletEnabled val="1"/>
        </dgm:presLayoutVars>
      </dgm:prSet>
      <dgm:spPr/>
    </dgm:pt>
    <dgm:pt modelId="{3AB40827-CFD7-424D-AE3C-82D9F4B6E4AC}" type="pres">
      <dgm:prSet presAssocID="{062F578B-8512-4EF7-BB10-40A0395D0B9F}" presName="sibTrans" presStyleCnt="0"/>
      <dgm:spPr/>
    </dgm:pt>
    <dgm:pt modelId="{6173D3EA-07FF-4D9C-B078-870C256F0F64}" type="pres">
      <dgm:prSet presAssocID="{F25D72DB-7789-40F3-992D-6067CA9DA068}" presName="node" presStyleLbl="node1" presStyleIdx="4" presStyleCnt="10">
        <dgm:presLayoutVars>
          <dgm:bulletEnabled val="1"/>
        </dgm:presLayoutVars>
      </dgm:prSet>
      <dgm:spPr/>
    </dgm:pt>
    <dgm:pt modelId="{97E842C2-C8A3-44C9-B684-00EA1F934796}" type="pres">
      <dgm:prSet presAssocID="{E4145F3B-D817-4744-BEB9-9094002AF0BE}" presName="sibTrans" presStyleCnt="0"/>
      <dgm:spPr/>
    </dgm:pt>
    <dgm:pt modelId="{7BB47571-CA18-42F8-99B8-F3C67D4A9527}" type="pres">
      <dgm:prSet presAssocID="{988C4199-9872-44E1-8A25-11F37BDB981A}" presName="node" presStyleLbl="node1" presStyleIdx="5" presStyleCnt="10">
        <dgm:presLayoutVars>
          <dgm:bulletEnabled val="1"/>
        </dgm:presLayoutVars>
      </dgm:prSet>
      <dgm:spPr/>
    </dgm:pt>
    <dgm:pt modelId="{6F4FF2EC-236D-46FD-BF93-96768E6C726A}" type="pres">
      <dgm:prSet presAssocID="{5657D8B4-D051-49F8-8177-23959E4FC62C}" presName="sibTrans" presStyleCnt="0"/>
      <dgm:spPr/>
    </dgm:pt>
    <dgm:pt modelId="{A772061D-2606-4696-BD2B-B960CEB464BE}" type="pres">
      <dgm:prSet presAssocID="{F51CA83F-9FB7-4904-B385-FAF1C88711ED}" presName="node" presStyleLbl="node1" presStyleIdx="6" presStyleCnt="10">
        <dgm:presLayoutVars>
          <dgm:bulletEnabled val="1"/>
        </dgm:presLayoutVars>
      </dgm:prSet>
      <dgm:spPr/>
    </dgm:pt>
    <dgm:pt modelId="{073BEFB7-B3C6-4A1E-BD8E-702B0670CA88}" type="pres">
      <dgm:prSet presAssocID="{34C00630-A385-4A44-B1DE-D9770277A406}" presName="sibTrans" presStyleCnt="0"/>
      <dgm:spPr/>
    </dgm:pt>
    <dgm:pt modelId="{6C0B5BEC-4DBA-4B73-9094-F28E74D61B3F}" type="pres">
      <dgm:prSet presAssocID="{BDF53381-6F6C-42AA-890C-52BB2CBF35DA}" presName="node" presStyleLbl="node1" presStyleIdx="7" presStyleCnt="10">
        <dgm:presLayoutVars>
          <dgm:bulletEnabled val="1"/>
        </dgm:presLayoutVars>
      </dgm:prSet>
      <dgm:spPr/>
    </dgm:pt>
    <dgm:pt modelId="{EA4D7EBF-E76A-4EC8-B4DA-6FAF866A1360}" type="pres">
      <dgm:prSet presAssocID="{0AB3C84E-EFAF-48DF-A563-A296FF75E6B4}" presName="sibTrans" presStyleCnt="0"/>
      <dgm:spPr/>
    </dgm:pt>
    <dgm:pt modelId="{EA16417C-63D4-4C39-B301-296A3FEF0029}" type="pres">
      <dgm:prSet presAssocID="{50C3337D-9A13-4A1D-991A-601982518793}" presName="node" presStyleLbl="node1" presStyleIdx="8" presStyleCnt="10">
        <dgm:presLayoutVars>
          <dgm:bulletEnabled val="1"/>
        </dgm:presLayoutVars>
      </dgm:prSet>
      <dgm:spPr/>
    </dgm:pt>
    <dgm:pt modelId="{25E0F2F6-3E32-4112-96AE-61BBB70358F4}" type="pres">
      <dgm:prSet presAssocID="{CB65F203-24F8-47E3-B0FD-05DFA5FEA536}" presName="sibTrans" presStyleCnt="0"/>
      <dgm:spPr/>
    </dgm:pt>
    <dgm:pt modelId="{97B74DD5-1632-4C36-8D94-89F94C6BB258}" type="pres">
      <dgm:prSet presAssocID="{52C01C03-FBAE-4A90-9604-AE6DFA2BF3BB}" presName="node" presStyleLbl="node1" presStyleIdx="9" presStyleCnt="10">
        <dgm:presLayoutVars>
          <dgm:bulletEnabled val="1"/>
        </dgm:presLayoutVars>
      </dgm:prSet>
      <dgm:spPr/>
    </dgm:pt>
  </dgm:ptLst>
  <dgm:cxnLst>
    <dgm:cxn modelId="{0327730F-50CB-4651-81A3-E69A5B436449}" srcId="{CE92EFBB-3406-465D-AD0C-DDB615E79D0A}" destId="{F51CA83F-9FB7-4904-B385-FAF1C88711ED}" srcOrd="6" destOrd="0" parTransId="{77E82808-C3B8-45DA-B09E-8B71515C3666}" sibTransId="{34C00630-A385-4A44-B1DE-D9770277A406}"/>
    <dgm:cxn modelId="{654C0532-5BB5-4DEB-8FD8-BA3D5C6E94F6}" srcId="{CE92EFBB-3406-465D-AD0C-DDB615E79D0A}" destId="{3B742357-BC7F-4B7C-9340-53AD4917D725}" srcOrd="1" destOrd="0" parTransId="{C7D49053-B263-486F-9F78-4E09C55309BE}" sibTransId="{3732343C-857F-4916-AA10-E147452DDB17}"/>
    <dgm:cxn modelId="{76346A34-CF86-4EF0-A5BD-19F881F44466}" type="presOf" srcId="{2A8FBDC3-602E-4573-8F43-2F8E07B8F9BE}" destId="{BFA15A53-E4C9-4241-A5AC-FFAE456985B9}" srcOrd="0" destOrd="0" presId="urn:microsoft.com/office/officeart/2005/8/layout/default#10"/>
    <dgm:cxn modelId="{42588461-4965-46F1-8F21-C63A404F4D4E}" srcId="{CE92EFBB-3406-465D-AD0C-DDB615E79D0A}" destId="{2A8FBDC3-602E-4573-8F43-2F8E07B8F9BE}" srcOrd="2" destOrd="0" parTransId="{0B6586E4-B7C0-4898-93E5-54784B45F887}" sibTransId="{E2104C9A-2118-45AA-B844-013FD9ABF587}"/>
    <dgm:cxn modelId="{A28CCD64-F3A1-4465-AB84-78510841CFE0}" srcId="{CE92EFBB-3406-465D-AD0C-DDB615E79D0A}" destId="{63B6C270-70E5-421D-BB03-435250EEDD7E}" srcOrd="3" destOrd="0" parTransId="{51300A79-6153-45B4-B86A-D43C86EF24AC}" sibTransId="{062F578B-8512-4EF7-BB10-40A0395D0B9F}"/>
    <dgm:cxn modelId="{1421177E-98D7-45F3-BC30-A4C5CE83EBA9}" srcId="{CE92EFBB-3406-465D-AD0C-DDB615E79D0A}" destId="{50C3337D-9A13-4A1D-991A-601982518793}" srcOrd="8" destOrd="0" parTransId="{2A07F30E-09EB-46C6-85E1-D1C97E10F85A}" sibTransId="{CB65F203-24F8-47E3-B0FD-05DFA5FEA536}"/>
    <dgm:cxn modelId="{82803785-FEA3-44C9-B0FB-6BB8E82DB1E9}" type="presOf" srcId="{BDF53381-6F6C-42AA-890C-52BB2CBF35DA}" destId="{6C0B5BEC-4DBA-4B73-9094-F28E74D61B3F}" srcOrd="0" destOrd="0" presId="urn:microsoft.com/office/officeart/2005/8/layout/default#10"/>
    <dgm:cxn modelId="{592A2C86-930A-4431-8691-78483A90B939}" type="presOf" srcId="{988C4199-9872-44E1-8A25-11F37BDB981A}" destId="{7BB47571-CA18-42F8-99B8-F3C67D4A9527}" srcOrd="0" destOrd="0" presId="urn:microsoft.com/office/officeart/2005/8/layout/default#10"/>
    <dgm:cxn modelId="{977D9686-F412-4775-878D-D3E9FE8199A3}" srcId="{CE92EFBB-3406-465D-AD0C-DDB615E79D0A}" destId="{64027ED2-5795-4240-B4D2-895C183B6CEC}" srcOrd="0" destOrd="0" parTransId="{6C439C5A-D698-4BF1-9C02-3A5458A777F5}" sibTransId="{0F926C30-5FFF-4E4C-89F7-00043465AE72}"/>
    <dgm:cxn modelId="{64C54B89-1B18-46D4-9C1A-0F37BCC87F55}" type="presOf" srcId="{50C3337D-9A13-4A1D-991A-601982518793}" destId="{EA16417C-63D4-4C39-B301-296A3FEF0029}" srcOrd="0" destOrd="0" presId="urn:microsoft.com/office/officeart/2005/8/layout/default#10"/>
    <dgm:cxn modelId="{3C657AA8-D336-496C-9755-5ADBB99CDE61}" type="presOf" srcId="{3B742357-BC7F-4B7C-9340-53AD4917D725}" destId="{2A3E4455-4A95-4360-B70D-D9F47A3CEFFD}" srcOrd="0" destOrd="0" presId="urn:microsoft.com/office/officeart/2005/8/layout/default#10"/>
    <dgm:cxn modelId="{426005AB-9607-4354-B146-945C9C3DA88B}" srcId="{CE92EFBB-3406-465D-AD0C-DDB615E79D0A}" destId="{BDF53381-6F6C-42AA-890C-52BB2CBF35DA}" srcOrd="7" destOrd="0" parTransId="{08C99D86-3E94-4F03-91DD-DBA0E558E86D}" sibTransId="{0AB3C84E-EFAF-48DF-A563-A296FF75E6B4}"/>
    <dgm:cxn modelId="{6F4269B7-8456-4183-AF27-C4C5BF9A18F2}" type="presOf" srcId="{CE92EFBB-3406-465D-AD0C-DDB615E79D0A}" destId="{A8ABA5DB-07FD-4398-8752-31914729921A}" srcOrd="0" destOrd="0" presId="urn:microsoft.com/office/officeart/2005/8/layout/default#10"/>
    <dgm:cxn modelId="{BBBB24B8-6200-4191-A475-D9C542428F4F}" type="presOf" srcId="{52C01C03-FBAE-4A90-9604-AE6DFA2BF3BB}" destId="{97B74DD5-1632-4C36-8D94-89F94C6BB258}" srcOrd="0" destOrd="0" presId="urn:microsoft.com/office/officeart/2005/8/layout/default#10"/>
    <dgm:cxn modelId="{9BD6BBCA-BF7C-4457-9F72-B1A050F6779B}" srcId="{CE92EFBB-3406-465D-AD0C-DDB615E79D0A}" destId="{988C4199-9872-44E1-8A25-11F37BDB981A}" srcOrd="5" destOrd="0" parTransId="{C8EB6D3A-E5EA-47B3-A023-6BC1CE84CE0B}" sibTransId="{5657D8B4-D051-49F8-8177-23959E4FC62C}"/>
    <dgm:cxn modelId="{67E910CB-7320-482E-816F-7AE7BCAC7873}" type="presOf" srcId="{F51CA83F-9FB7-4904-B385-FAF1C88711ED}" destId="{A772061D-2606-4696-BD2B-B960CEB464BE}" srcOrd="0" destOrd="0" presId="urn:microsoft.com/office/officeart/2005/8/layout/default#10"/>
    <dgm:cxn modelId="{B95D58E0-8938-44E8-928E-21DDE8CA90E5}" srcId="{CE92EFBB-3406-465D-AD0C-DDB615E79D0A}" destId="{52C01C03-FBAE-4A90-9604-AE6DFA2BF3BB}" srcOrd="9" destOrd="0" parTransId="{1783DD92-00C9-4807-B53A-231C44B467F4}" sibTransId="{72DBC770-8DE0-427D-B499-0A0DDCD3B32A}"/>
    <dgm:cxn modelId="{4AE6A4E4-6DD6-4B5B-AAF0-09A8143F6D57}" type="presOf" srcId="{F25D72DB-7789-40F3-992D-6067CA9DA068}" destId="{6173D3EA-07FF-4D9C-B078-870C256F0F64}" srcOrd="0" destOrd="0" presId="urn:microsoft.com/office/officeart/2005/8/layout/default#10"/>
    <dgm:cxn modelId="{1F4E9EE9-1DB8-42A8-BBC7-C0416E6791BD}" srcId="{CE92EFBB-3406-465D-AD0C-DDB615E79D0A}" destId="{F25D72DB-7789-40F3-992D-6067CA9DA068}" srcOrd="4" destOrd="0" parTransId="{3F31F920-EF31-4FC7-840B-DEF0B289D8A5}" sibTransId="{E4145F3B-D817-4744-BEB9-9094002AF0BE}"/>
    <dgm:cxn modelId="{94C993F7-C7FA-472E-AA82-2DC289B98F89}" type="presOf" srcId="{64027ED2-5795-4240-B4D2-895C183B6CEC}" destId="{99F3807A-FE86-4170-BF0D-0EC788AC1142}" srcOrd="0" destOrd="0" presId="urn:microsoft.com/office/officeart/2005/8/layout/default#10"/>
    <dgm:cxn modelId="{228946FE-70AE-46C8-A1DF-675E1818B7F3}" type="presOf" srcId="{63B6C270-70E5-421D-BB03-435250EEDD7E}" destId="{E57DEB7B-0AE8-49F1-AEC1-CA18BF0191B5}" srcOrd="0" destOrd="0" presId="urn:microsoft.com/office/officeart/2005/8/layout/default#10"/>
    <dgm:cxn modelId="{F235FE36-69EF-4860-9C62-7AF8F0DC0A22}" type="presParOf" srcId="{A8ABA5DB-07FD-4398-8752-31914729921A}" destId="{99F3807A-FE86-4170-BF0D-0EC788AC1142}" srcOrd="0" destOrd="0" presId="urn:microsoft.com/office/officeart/2005/8/layout/default#10"/>
    <dgm:cxn modelId="{0AA74F0D-9F4B-4744-AD59-0BCE448CC452}" type="presParOf" srcId="{A8ABA5DB-07FD-4398-8752-31914729921A}" destId="{C947DC98-2504-471F-ADA8-D86B16C1E351}" srcOrd="1" destOrd="0" presId="urn:microsoft.com/office/officeart/2005/8/layout/default#10"/>
    <dgm:cxn modelId="{7844832A-98EE-48B6-A939-66D3D639AEBB}" type="presParOf" srcId="{A8ABA5DB-07FD-4398-8752-31914729921A}" destId="{2A3E4455-4A95-4360-B70D-D9F47A3CEFFD}" srcOrd="2" destOrd="0" presId="urn:microsoft.com/office/officeart/2005/8/layout/default#10"/>
    <dgm:cxn modelId="{D4180178-C9E5-42A5-9D1C-7BCF1A3868E1}" type="presParOf" srcId="{A8ABA5DB-07FD-4398-8752-31914729921A}" destId="{F0430518-E6DB-45F7-B97E-55C8BE53C444}" srcOrd="3" destOrd="0" presId="urn:microsoft.com/office/officeart/2005/8/layout/default#10"/>
    <dgm:cxn modelId="{3F58F59B-2AA8-4165-8DBC-8705A9362F8E}" type="presParOf" srcId="{A8ABA5DB-07FD-4398-8752-31914729921A}" destId="{BFA15A53-E4C9-4241-A5AC-FFAE456985B9}" srcOrd="4" destOrd="0" presId="urn:microsoft.com/office/officeart/2005/8/layout/default#10"/>
    <dgm:cxn modelId="{3D6D14F7-7225-4DE1-9A13-C4C211D09BC4}" type="presParOf" srcId="{A8ABA5DB-07FD-4398-8752-31914729921A}" destId="{14FDACAA-153F-4880-840D-C337CB24F6E7}" srcOrd="5" destOrd="0" presId="urn:microsoft.com/office/officeart/2005/8/layout/default#10"/>
    <dgm:cxn modelId="{11AA81CE-A26B-475A-9361-AD92C29B328E}" type="presParOf" srcId="{A8ABA5DB-07FD-4398-8752-31914729921A}" destId="{E57DEB7B-0AE8-49F1-AEC1-CA18BF0191B5}" srcOrd="6" destOrd="0" presId="urn:microsoft.com/office/officeart/2005/8/layout/default#10"/>
    <dgm:cxn modelId="{17A58219-AFF5-4F9D-9241-2384B1AD6491}" type="presParOf" srcId="{A8ABA5DB-07FD-4398-8752-31914729921A}" destId="{3AB40827-CFD7-424D-AE3C-82D9F4B6E4AC}" srcOrd="7" destOrd="0" presId="urn:microsoft.com/office/officeart/2005/8/layout/default#10"/>
    <dgm:cxn modelId="{0A347AD9-C73A-471B-A58D-75B378C77A03}" type="presParOf" srcId="{A8ABA5DB-07FD-4398-8752-31914729921A}" destId="{6173D3EA-07FF-4D9C-B078-870C256F0F64}" srcOrd="8" destOrd="0" presId="urn:microsoft.com/office/officeart/2005/8/layout/default#10"/>
    <dgm:cxn modelId="{EBE13E60-F86B-4914-81C4-6787BAAC7589}" type="presParOf" srcId="{A8ABA5DB-07FD-4398-8752-31914729921A}" destId="{97E842C2-C8A3-44C9-B684-00EA1F934796}" srcOrd="9" destOrd="0" presId="urn:microsoft.com/office/officeart/2005/8/layout/default#10"/>
    <dgm:cxn modelId="{C6FDEE7F-81B5-46E9-91CA-7C17A0536330}" type="presParOf" srcId="{A8ABA5DB-07FD-4398-8752-31914729921A}" destId="{7BB47571-CA18-42F8-99B8-F3C67D4A9527}" srcOrd="10" destOrd="0" presId="urn:microsoft.com/office/officeart/2005/8/layout/default#10"/>
    <dgm:cxn modelId="{53CC6D68-812B-4205-AA24-75DF2708799E}" type="presParOf" srcId="{A8ABA5DB-07FD-4398-8752-31914729921A}" destId="{6F4FF2EC-236D-46FD-BF93-96768E6C726A}" srcOrd="11" destOrd="0" presId="urn:microsoft.com/office/officeart/2005/8/layout/default#10"/>
    <dgm:cxn modelId="{4D7DBB59-E9EA-459B-9702-A8A81E66689B}" type="presParOf" srcId="{A8ABA5DB-07FD-4398-8752-31914729921A}" destId="{A772061D-2606-4696-BD2B-B960CEB464BE}" srcOrd="12" destOrd="0" presId="urn:microsoft.com/office/officeart/2005/8/layout/default#10"/>
    <dgm:cxn modelId="{FB3DFCA3-9CBE-4E25-B401-1E73FC50818E}" type="presParOf" srcId="{A8ABA5DB-07FD-4398-8752-31914729921A}" destId="{073BEFB7-B3C6-4A1E-BD8E-702B0670CA88}" srcOrd="13" destOrd="0" presId="urn:microsoft.com/office/officeart/2005/8/layout/default#10"/>
    <dgm:cxn modelId="{70680A9B-60A9-46D0-993D-8AF533238C60}" type="presParOf" srcId="{A8ABA5DB-07FD-4398-8752-31914729921A}" destId="{6C0B5BEC-4DBA-4B73-9094-F28E74D61B3F}" srcOrd="14" destOrd="0" presId="urn:microsoft.com/office/officeart/2005/8/layout/default#10"/>
    <dgm:cxn modelId="{C555C218-6BE8-45F7-AD55-4199B5E78D34}" type="presParOf" srcId="{A8ABA5DB-07FD-4398-8752-31914729921A}" destId="{EA4D7EBF-E76A-4EC8-B4DA-6FAF866A1360}" srcOrd="15" destOrd="0" presId="urn:microsoft.com/office/officeart/2005/8/layout/default#10"/>
    <dgm:cxn modelId="{29A3EE7B-DE2E-4EEF-8EF2-500FCAE7B906}" type="presParOf" srcId="{A8ABA5DB-07FD-4398-8752-31914729921A}" destId="{EA16417C-63D4-4C39-B301-296A3FEF0029}" srcOrd="16" destOrd="0" presId="urn:microsoft.com/office/officeart/2005/8/layout/default#10"/>
    <dgm:cxn modelId="{F6BBC649-356D-4189-B285-1883F2C50079}" type="presParOf" srcId="{A8ABA5DB-07FD-4398-8752-31914729921A}" destId="{25E0F2F6-3E32-4112-96AE-61BBB70358F4}" srcOrd="17" destOrd="0" presId="urn:microsoft.com/office/officeart/2005/8/layout/default#10"/>
    <dgm:cxn modelId="{12666260-068F-4B6F-A611-97B369B59479}" type="presParOf" srcId="{A8ABA5DB-07FD-4398-8752-31914729921A}" destId="{97B74DD5-1632-4C36-8D94-89F94C6BB258}" srcOrd="18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68DE3B2-E05E-4203-B755-23C89C019714}" type="doc">
      <dgm:prSet loTypeId="urn:microsoft.com/office/officeart/2005/8/layout/default#11" loCatId="list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28376ABA-8552-4A02-AC1F-778945BAFD31}">
      <dgm:prSet/>
      <dgm:spPr/>
      <dgm:t>
        <a:bodyPr/>
        <a:lstStyle/>
        <a:p>
          <a:r>
            <a:rPr lang="it-IT" b="1" i="0"/>
            <a:t>Ciò avviene perché il capitalista dispone di </a:t>
          </a:r>
          <a:endParaRPr lang="en-US"/>
        </a:p>
      </dgm:t>
    </dgm:pt>
    <dgm:pt modelId="{A567B7B4-3A0A-40C1-BF8D-68A6AB5EE3A6}" type="parTrans" cxnId="{A08D5832-FA58-468F-B7AC-7318793E9EFA}">
      <dgm:prSet/>
      <dgm:spPr/>
      <dgm:t>
        <a:bodyPr/>
        <a:lstStyle/>
        <a:p>
          <a:endParaRPr lang="en-US"/>
        </a:p>
      </dgm:t>
    </dgm:pt>
    <dgm:pt modelId="{F3B201A2-FFF1-4B2C-A275-89AB0E25450D}" type="sibTrans" cxnId="{A08D5832-FA58-468F-B7AC-7318793E9EFA}">
      <dgm:prSet/>
      <dgm:spPr/>
      <dgm:t>
        <a:bodyPr/>
        <a:lstStyle/>
        <a:p>
          <a:endParaRPr lang="en-US"/>
        </a:p>
      </dgm:t>
    </dgm:pt>
    <dgm:pt modelId="{6C4A1A9F-0067-48C2-A316-0DA353C1C855}">
      <dgm:prSet/>
      <dgm:spPr/>
      <dgm:t>
        <a:bodyPr/>
        <a:lstStyle/>
        <a:p>
          <a:r>
            <a:rPr lang="it-IT" b="1" i="1"/>
            <a:t>mezzi di produzione,</a:t>
          </a:r>
          <a:endParaRPr lang="en-US"/>
        </a:p>
      </dgm:t>
    </dgm:pt>
    <dgm:pt modelId="{5D4353EE-B80E-4C37-AC98-420E8F64AB06}" type="parTrans" cxnId="{728C07F6-F1C8-46AF-8ED9-AF94D6029E65}">
      <dgm:prSet/>
      <dgm:spPr/>
      <dgm:t>
        <a:bodyPr/>
        <a:lstStyle/>
        <a:p>
          <a:endParaRPr lang="en-US"/>
        </a:p>
      </dgm:t>
    </dgm:pt>
    <dgm:pt modelId="{EA90271A-990D-464E-BDF3-515DB4F4A1CE}" type="sibTrans" cxnId="{728C07F6-F1C8-46AF-8ED9-AF94D6029E65}">
      <dgm:prSet/>
      <dgm:spPr/>
      <dgm:t>
        <a:bodyPr/>
        <a:lstStyle/>
        <a:p>
          <a:endParaRPr lang="en-US"/>
        </a:p>
      </dgm:t>
    </dgm:pt>
    <dgm:pt modelId="{9A8E6839-21AB-47E3-8C61-410D2C106478}">
      <dgm:prSet/>
      <dgm:spPr/>
      <dgm:t>
        <a:bodyPr/>
        <a:lstStyle/>
        <a:p>
          <a:r>
            <a:rPr lang="it-IT" b="1" i="0"/>
            <a:t>mentre il lavoratore dispone solo della propria</a:t>
          </a:r>
          <a:endParaRPr lang="en-US"/>
        </a:p>
      </dgm:t>
    </dgm:pt>
    <dgm:pt modelId="{EDD32DA6-EBA9-4476-912E-C18D9ECFC39D}" type="parTrans" cxnId="{CBAB8068-FDFA-4F20-B615-59BE7DD373CD}">
      <dgm:prSet/>
      <dgm:spPr/>
      <dgm:t>
        <a:bodyPr/>
        <a:lstStyle/>
        <a:p>
          <a:endParaRPr lang="en-US"/>
        </a:p>
      </dgm:t>
    </dgm:pt>
    <dgm:pt modelId="{550EDD47-D9EC-47B6-9B52-6194FD3C1D88}" type="sibTrans" cxnId="{CBAB8068-FDFA-4F20-B615-59BE7DD373CD}">
      <dgm:prSet/>
      <dgm:spPr/>
      <dgm:t>
        <a:bodyPr/>
        <a:lstStyle/>
        <a:p>
          <a:endParaRPr lang="en-US"/>
        </a:p>
      </dgm:t>
    </dgm:pt>
    <dgm:pt modelId="{FE83FD6C-26BF-4E8A-B81C-8A1DBE425AE5}">
      <dgm:prSet/>
      <dgm:spPr/>
      <dgm:t>
        <a:bodyPr/>
        <a:lstStyle/>
        <a:p>
          <a:r>
            <a:rPr lang="it-IT" b="1" i="1"/>
            <a:t>energia lavorativa</a:t>
          </a:r>
          <a:endParaRPr lang="en-US"/>
        </a:p>
      </dgm:t>
    </dgm:pt>
    <dgm:pt modelId="{79FA245A-E424-43E4-94BD-49DE7E1574E0}" type="parTrans" cxnId="{7ED2B3BA-51FD-45BE-861E-31E625A2E850}">
      <dgm:prSet/>
      <dgm:spPr/>
      <dgm:t>
        <a:bodyPr/>
        <a:lstStyle/>
        <a:p>
          <a:endParaRPr lang="en-US"/>
        </a:p>
      </dgm:t>
    </dgm:pt>
    <dgm:pt modelId="{F66F6A75-7D2B-43A8-A261-B85622FA803F}" type="sibTrans" cxnId="{7ED2B3BA-51FD-45BE-861E-31E625A2E850}">
      <dgm:prSet/>
      <dgm:spPr/>
      <dgm:t>
        <a:bodyPr/>
        <a:lstStyle/>
        <a:p>
          <a:endParaRPr lang="en-US"/>
        </a:p>
      </dgm:t>
    </dgm:pt>
    <dgm:pt modelId="{8CCB0913-32E7-4930-A802-FFFDF9DF82A5}">
      <dgm:prSet/>
      <dgm:spPr/>
      <dgm:t>
        <a:bodyPr/>
        <a:lstStyle/>
        <a:p>
          <a:r>
            <a:rPr lang="it-IT" b="1" i="0"/>
            <a:t>ed è costretto a vendersi in cambio di un salario.</a:t>
          </a:r>
          <a:endParaRPr lang="en-US"/>
        </a:p>
      </dgm:t>
    </dgm:pt>
    <dgm:pt modelId="{7C20378A-7E78-4748-8CA2-2BC239060298}" type="parTrans" cxnId="{5AC2D78D-219A-46F1-B2FE-27721159314A}">
      <dgm:prSet/>
      <dgm:spPr/>
      <dgm:t>
        <a:bodyPr/>
        <a:lstStyle/>
        <a:p>
          <a:endParaRPr lang="en-US"/>
        </a:p>
      </dgm:t>
    </dgm:pt>
    <dgm:pt modelId="{508BC4C3-BB39-45D2-B1DE-84078BC372AA}" type="sibTrans" cxnId="{5AC2D78D-219A-46F1-B2FE-27721159314A}">
      <dgm:prSet/>
      <dgm:spPr/>
      <dgm:t>
        <a:bodyPr/>
        <a:lstStyle/>
        <a:p>
          <a:endParaRPr lang="en-US"/>
        </a:p>
      </dgm:t>
    </dgm:pt>
    <dgm:pt modelId="{E4638ABB-4CFC-45E8-9BF4-74B20631BF76}">
      <dgm:prSet/>
      <dgm:spPr/>
      <dgm:t>
        <a:bodyPr/>
        <a:lstStyle/>
        <a:p>
          <a:r>
            <a:rPr lang="it-IT" b="1" i="0" u="sng" dirty="0"/>
            <a:t>Dal plusvalore deriva dunque il profitto.</a:t>
          </a:r>
          <a:endParaRPr lang="en-US" i="0" u="sng" dirty="0"/>
        </a:p>
      </dgm:t>
    </dgm:pt>
    <dgm:pt modelId="{B0D5991D-9A29-45FE-833E-12BB9792E83D}" type="parTrans" cxnId="{AA9C08B8-A292-4828-ADAC-451B36AA4F72}">
      <dgm:prSet/>
      <dgm:spPr/>
      <dgm:t>
        <a:bodyPr/>
        <a:lstStyle/>
        <a:p>
          <a:endParaRPr lang="en-US"/>
        </a:p>
      </dgm:t>
    </dgm:pt>
    <dgm:pt modelId="{2C508637-F2A3-4761-A7AC-45C783C1E0C9}" type="sibTrans" cxnId="{AA9C08B8-A292-4828-ADAC-451B36AA4F72}">
      <dgm:prSet/>
      <dgm:spPr/>
      <dgm:t>
        <a:bodyPr/>
        <a:lstStyle/>
        <a:p>
          <a:endParaRPr lang="en-US"/>
        </a:p>
      </dgm:t>
    </dgm:pt>
    <dgm:pt modelId="{A0958258-0BAC-4571-8DF5-612C1746BD7A}">
      <dgm:prSet/>
      <dgm:spPr/>
      <dgm:t>
        <a:bodyPr/>
        <a:lstStyle/>
        <a:p>
          <a:r>
            <a:rPr lang="it-IT" b="1" i="1"/>
            <a:t>Plusvalore e profitto non sono tuttavia  per M. la stessa cosa.</a:t>
          </a:r>
          <a:endParaRPr lang="en-US"/>
        </a:p>
      </dgm:t>
    </dgm:pt>
    <dgm:pt modelId="{01001166-0C54-4DDD-9590-E45A309B390D}" type="parTrans" cxnId="{F05ECA76-C80E-4B16-AAE9-EF587E4FE690}">
      <dgm:prSet/>
      <dgm:spPr/>
      <dgm:t>
        <a:bodyPr/>
        <a:lstStyle/>
        <a:p>
          <a:endParaRPr lang="en-US"/>
        </a:p>
      </dgm:t>
    </dgm:pt>
    <dgm:pt modelId="{B5EAFCAA-CE9D-4515-B0EE-030A37C39FF0}" type="sibTrans" cxnId="{F05ECA76-C80E-4B16-AAE9-EF587E4FE690}">
      <dgm:prSet/>
      <dgm:spPr/>
      <dgm:t>
        <a:bodyPr/>
        <a:lstStyle/>
        <a:p>
          <a:endParaRPr lang="en-US"/>
        </a:p>
      </dgm:t>
    </dgm:pt>
    <dgm:pt modelId="{74C1FD06-C6F1-4955-A07D-1E0D10DC7EE0}" type="pres">
      <dgm:prSet presAssocID="{868DE3B2-E05E-4203-B755-23C89C019714}" presName="diagram" presStyleCnt="0">
        <dgm:presLayoutVars>
          <dgm:dir/>
          <dgm:resizeHandles val="exact"/>
        </dgm:presLayoutVars>
      </dgm:prSet>
      <dgm:spPr/>
    </dgm:pt>
    <dgm:pt modelId="{EDFD4C1C-FCCA-402C-BF52-BB1BCFE82950}" type="pres">
      <dgm:prSet presAssocID="{28376ABA-8552-4A02-AC1F-778945BAFD31}" presName="node" presStyleLbl="node1" presStyleIdx="0" presStyleCnt="7">
        <dgm:presLayoutVars>
          <dgm:bulletEnabled val="1"/>
        </dgm:presLayoutVars>
      </dgm:prSet>
      <dgm:spPr/>
    </dgm:pt>
    <dgm:pt modelId="{329CCEF0-1F32-478C-915B-729C2984241B}" type="pres">
      <dgm:prSet presAssocID="{F3B201A2-FFF1-4B2C-A275-89AB0E25450D}" presName="sibTrans" presStyleCnt="0"/>
      <dgm:spPr/>
    </dgm:pt>
    <dgm:pt modelId="{53BB0E53-4589-4B27-89F2-98DDFA40E693}" type="pres">
      <dgm:prSet presAssocID="{6C4A1A9F-0067-48C2-A316-0DA353C1C855}" presName="node" presStyleLbl="node1" presStyleIdx="1" presStyleCnt="7">
        <dgm:presLayoutVars>
          <dgm:bulletEnabled val="1"/>
        </dgm:presLayoutVars>
      </dgm:prSet>
      <dgm:spPr/>
    </dgm:pt>
    <dgm:pt modelId="{CFA31963-F9AD-4747-BE36-CC5A195ACFD3}" type="pres">
      <dgm:prSet presAssocID="{EA90271A-990D-464E-BDF3-515DB4F4A1CE}" presName="sibTrans" presStyleCnt="0"/>
      <dgm:spPr/>
    </dgm:pt>
    <dgm:pt modelId="{30713B7D-83CE-4340-9724-E6D6EF158EBC}" type="pres">
      <dgm:prSet presAssocID="{9A8E6839-21AB-47E3-8C61-410D2C106478}" presName="node" presStyleLbl="node1" presStyleIdx="2" presStyleCnt="7">
        <dgm:presLayoutVars>
          <dgm:bulletEnabled val="1"/>
        </dgm:presLayoutVars>
      </dgm:prSet>
      <dgm:spPr/>
    </dgm:pt>
    <dgm:pt modelId="{467469AA-F6B2-4872-A4F8-C3118B68943A}" type="pres">
      <dgm:prSet presAssocID="{550EDD47-D9EC-47B6-9B52-6194FD3C1D88}" presName="sibTrans" presStyleCnt="0"/>
      <dgm:spPr/>
    </dgm:pt>
    <dgm:pt modelId="{B6E70E0D-52BB-498E-827F-5374408D5453}" type="pres">
      <dgm:prSet presAssocID="{FE83FD6C-26BF-4E8A-B81C-8A1DBE425AE5}" presName="node" presStyleLbl="node1" presStyleIdx="3" presStyleCnt="7">
        <dgm:presLayoutVars>
          <dgm:bulletEnabled val="1"/>
        </dgm:presLayoutVars>
      </dgm:prSet>
      <dgm:spPr/>
    </dgm:pt>
    <dgm:pt modelId="{A646AFA3-E3EC-45B9-8862-9A8C81E84960}" type="pres">
      <dgm:prSet presAssocID="{F66F6A75-7D2B-43A8-A261-B85622FA803F}" presName="sibTrans" presStyleCnt="0"/>
      <dgm:spPr/>
    </dgm:pt>
    <dgm:pt modelId="{FFA32D28-DEC1-4062-8E62-106A9E077986}" type="pres">
      <dgm:prSet presAssocID="{8CCB0913-32E7-4930-A802-FFFDF9DF82A5}" presName="node" presStyleLbl="node1" presStyleIdx="4" presStyleCnt="7">
        <dgm:presLayoutVars>
          <dgm:bulletEnabled val="1"/>
        </dgm:presLayoutVars>
      </dgm:prSet>
      <dgm:spPr/>
    </dgm:pt>
    <dgm:pt modelId="{894C30B2-EFBB-4C95-9B89-4ACEF21C8C05}" type="pres">
      <dgm:prSet presAssocID="{508BC4C3-BB39-45D2-B1DE-84078BC372AA}" presName="sibTrans" presStyleCnt="0"/>
      <dgm:spPr/>
    </dgm:pt>
    <dgm:pt modelId="{CD85FE82-E4AC-49A3-AAA2-4CF3C6CE6847}" type="pres">
      <dgm:prSet presAssocID="{E4638ABB-4CFC-45E8-9BF4-74B20631BF76}" presName="node" presStyleLbl="node1" presStyleIdx="5" presStyleCnt="7">
        <dgm:presLayoutVars>
          <dgm:bulletEnabled val="1"/>
        </dgm:presLayoutVars>
      </dgm:prSet>
      <dgm:spPr/>
    </dgm:pt>
    <dgm:pt modelId="{3811F911-0D5E-4D31-8BD6-D334C5A66108}" type="pres">
      <dgm:prSet presAssocID="{2C508637-F2A3-4761-A7AC-45C783C1E0C9}" presName="sibTrans" presStyleCnt="0"/>
      <dgm:spPr/>
    </dgm:pt>
    <dgm:pt modelId="{29FAD216-DDB4-4254-9037-2935E79B5789}" type="pres">
      <dgm:prSet presAssocID="{A0958258-0BAC-4571-8DF5-612C1746BD7A}" presName="node" presStyleLbl="node1" presStyleIdx="6" presStyleCnt="7">
        <dgm:presLayoutVars>
          <dgm:bulletEnabled val="1"/>
        </dgm:presLayoutVars>
      </dgm:prSet>
      <dgm:spPr/>
    </dgm:pt>
  </dgm:ptLst>
  <dgm:cxnLst>
    <dgm:cxn modelId="{E2B57A1A-A4B0-4A82-BAD4-F1BFFED2B645}" type="presOf" srcId="{A0958258-0BAC-4571-8DF5-612C1746BD7A}" destId="{29FAD216-DDB4-4254-9037-2935E79B5789}" srcOrd="0" destOrd="0" presId="urn:microsoft.com/office/officeart/2005/8/layout/default#11"/>
    <dgm:cxn modelId="{A08D5832-FA58-468F-B7AC-7318793E9EFA}" srcId="{868DE3B2-E05E-4203-B755-23C89C019714}" destId="{28376ABA-8552-4A02-AC1F-778945BAFD31}" srcOrd="0" destOrd="0" parTransId="{A567B7B4-3A0A-40C1-BF8D-68A6AB5EE3A6}" sibTransId="{F3B201A2-FFF1-4B2C-A275-89AB0E25450D}"/>
    <dgm:cxn modelId="{73206A64-34A7-41DD-875A-11F4120C3681}" type="presOf" srcId="{6C4A1A9F-0067-48C2-A316-0DA353C1C855}" destId="{53BB0E53-4589-4B27-89F2-98DDFA40E693}" srcOrd="0" destOrd="0" presId="urn:microsoft.com/office/officeart/2005/8/layout/default#11"/>
    <dgm:cxn modelId="{B4BFE364-D629-4279-8BF3-27B0B7C806F9}" type="presOf" srcId="{FE83FD6C-26BF-4E8A-B81C-8A1DBE425AE5}" destId="{B6E70E0D-52BB-498E-827F-5374408D5453}" srcOrd="0" destOrd="0" presId="urn:microsoft.com/office/officeart/2005/8/layout/default#11"/>
    <dgm:cxn modelId="{A873FC64-16B4-4140-8851-40FD6600138C}" type="presOf" srcId="{9A8E6839-21AB-47E3-8C61-410D2C106478}" destId="{30713B7D-83CE-4340-9724-E6D6EF158EBC}" srcOrd="0" destOrd="0" presId="urn:microsoft.com/office/officeart/2005/8/layout/default#11"/>
    <dgm:cxn modelId="{CBAB8068-FDFA-4F20-B615-59BE7DD373CD}" srcId="{868DE3B2-E05E-4203-B755-23C89C019714}" destId="{9A8E6839-21AB-47E3-8C61-410D2C106478}" srcOrd="2" destOrd="0" parTransId="{EDD32DA6-EBA9-4476-912E-C18D9ECFC39D}" sibTransId="{550EDD47-D9EC-47B6-9B52-6194FD3C1D88}"/>
    <dgm:cxn modelId="{23E25E51-DCDF-471C-BB73-FA3FCED06D8D}" type="presOf" srcId="{E4638ABB-4CFC-45E8-9BF4-74B20631BF76}" destId="{CD85FE82-E4AC-49A3-AAA2-4CF3C6CE6847}" srcOrd="0" destOrd="0" presId="urn:microsoft.com/office/officeart/2005/8/layout/default#11"/>
    <dgm:cxn modelId="{F05ECA76-C80E-4B16-AAE9-EF587E4FE690}" srcId="{868DE3B2-E05E-4203-B755-23C89C019714}" destId="{A0958258-0BAC-4571-8DF5-612C1746BD7A}" srcOrd="6" destOrd="0" parTransId="{01001166-0C54-4DDD-9590-E45A309B390D}" sibTransId="{B5EAFCAA-CE9D-4515-B0EE-030A37C39FF0}"/>
    <dgm:cxn modelId="{5AC2D78D-219A-46F1-B2FE-27721159314A}" srcId="{868DE3B2-E05E-4203-B755-23C89C019714}" destId="{8CCB0913-32E7-4930-A802-FFFDF9DF82A5}" srcOrd="4" destOrd="0" parTransId="{7C20378A-7E78-4748-8CA2-2BC239060298}" sibTransId="{508BC4C3-BB39-45D2-B1DE-84078BC372AA}"/>
    <dgm:cxn modelId="{4FA037A3-B005-4F2E-BA68-1A47854C7BDE}" type="presOf" srcId="{8CCB0913-32E7-4930-A802-FFFDF9DF82A5}" destId="{FFA32D28-DEC1-4062-8E62-106A9E077986}" srcOrd="0" destOrd="0" presId="urn:microsoft.com/office/officeart/2005/8/layout/default#11"/>
    <dgm:cxn modelId="{AA9C08B8-A292-4828-ADAC-451B36AA4F72}" srcId="{868DE3B2-E05E-4203-B755-23C89C019714}" destId="{E4638ABB-4CFC-45E8-9BF4-74B20631BF76}" srcOrd="5" destOrd="0" parTransId="{B0D5991D-9A29-45FE-833E-12BB9792E83D}" sibTransId="{2C508637-F2A3-4761-A7AC-45C783C1E0C9}"/>
    <dgm:cxn modelId="{7ED2B3BA-51FD-45BE-861E-31E625A2E850}" srcId="{868DE3B2-E05E-4203-B755-23C89C019714}" destId="{FE83FD6C-26BF-4E8A-B81C-8A1DBE425AE5}" srcOrd="3" destOrd="0" parTransId="{79FA245A-E424-43E4-94BD-49DE7E1574E0}" sibTransId="{F66F6A75-7D2B-43A8-A261-B85622FA803F}"/>
    <dgm:cxn modelId="{76F93CEF-2C75-4307-AED5-41DE39D64BB5}" type="presOf" srcId="{868DE3B2-E05E-4203-B755-23C89C019714}" destId="{74C1FD06-C6F1-4955-A07D-1E0D10DC7EE0}" srcOrd="0" destOrd="0" presId="urn:microsoft.com/office/officeart/2005/8/layout/default#11"/>
    <dgm:cxn modelId="{63772AF3-D4AF-4D84-99D6-8ED7A0625CC0}" type="presOf" srcId="{28376ABA-8552-4A02-AC1F-778945BAFD31}" destId="{EDFD4C1C-FCCA-402C-BF52-BB1BCFE82950}" srcOrd="0" destOrd="0" presId="urn:microsoft.com/office/officeart/2005/8/layout/default#11"/>
    <dgm:cxn modelId="{728C07F6-F1C8-46AF-8ED9-AF94D6029E65}" srcId="{868DE3B2-E05E-4203-B755-23C89C019714}" destId="{6C4A1A9F-0067-48C2-A316-0DA353C1C855}" srcOrd="1" destOrd="0" parTransId="{5D4353EE-B80E-4C37-AC98-420E8F64AB06}" sibTransId="{EA90271A-990D-464E-BDF3-515DB4F4A1CE}"/>
    <dgm:cxn modelId="{721A0DD7-6DB1-43E1-9DB1-889C1B0A0922}" type="presParOf" srcId="{74C1FD06-C6F1-4955-A07D-1E0D10DC7EE0}" destId="{EDFD4C1C-FCCA-402C-BF52-BB1BCFE82950}" srcOrd="0" destOrd="0" presId="urn:microsoft.com/office/officeart/2005/8/layout/default#11"/>
    <dgm:cxn modelId="{89F11E94-DC8A-4CAF-9D9C-F681FD3379A6}" type="presParOf" srcId="{74C1FD06-C6F1-4955-A07D-1E0D10DC7EE0}" destId="{329CCEF0-1F32-478C-915B-729C2984241B}" srcOrd="1" destOrd="0" presId="urn:microsoft.com/office/officeart/2005/8/layout/default#11"/>
    <dgm:cxn modelId="{D1D15AC5-9ABB-4480-8401-CE1E64985FDE}" type="presParOf" srcId="{74C1FD06-C6F1-4955-A07D-1E0D10DC7EE0}" destId="{53BB0E53-4589-4B27-89F2-98DDFA40E693}" srcOrd="2" destOrd="0" presId="urn:microsoft.com/office/officeart/2005/8/layout/default#11"/>
    <dgm:cxn modelId="{305C0E4C-7C82-46BE-9C50-E039686805CB}" type="presParOf" srcId="{74C1FD06-C6F1-4955-A07D-1E0D10DC7EE0}" destId="{CFA31963-F9AD-4747-BE36-CC5A195ACFD3}" srcOrd="3" destOrd="0" presId="urn:microsoft.com/office/officeart/2005/8/layout/default#11"/>
    <dgm:cxn modelId="{4046B975-FF54-480B-B321-60E7E0CD379C}" type="presParOf" srcId="{74C1FD06-C6F1-4955-A07D-1E0D10DC7EE0}" destId="{30713B7D-83CE-4340-9724-E6D6EF158EBC}" srcOrd="4" destOrd="0" presId="urn:microsoft.com/office/officeart/2005/8/layout/default#11"/>
    <dgm:cxn modelId="{A50C43FE-6DA3-49D0-AA91-7FDCB392D2F9}" type="presParOf" srcId="{74C1FD06-C6F1-4955-A07D-1E0D10DC7EE0}" destId="{467469AA-F6B2-4872-A4F8-C3118B68943A}" srcOrd="5" destOrd="0" presId="urn:microsoft.com/office/officeart/2005/8/layout/default#11"/>
    <dgm:cxn modelId="{A6B6EA18-D86E-431C-B304-81F9124DCBAD}" type="presParOf" srcId="{74C1FD06-C6F1-4955-A07D-1E0D10DC7EE0}" destId="{B6E70E0D-52BB-498E-827F-5374408D5453}" srcOrd="6" destOrd="0" presId="urn:microsoft.com/office/officeart/2005/8/layout/default#11"/>
    <dgm:cxn modelId="{C5D333F8-19BB-4A28-94F7-52DD95A2D65A}" type="presParOf" srcId="{74C1FD06-C6F1-4955-A07D-1E0D10DC7EE0}" destId="{A646AFA3-E3EC-45B9-8862-9A8C81E84960}" srcOrd="7" destOrd="0" presId="urn:microsoft.com/office/officeart/2005/8/layout/default#11"/>
    <dgm:cxn modelId="{95CB6866-617A-481B-A1F8-89188AF97061}" type="presParOf" srcId="{74C1FD06-C6F1-4955-A07D-1E0D10DC7EE0}" destId="{FFA32D28-DEC1-4062-8E62-106A9E077986}" srcOrd="8" destOrd="0" presId="urn:microsoft.com/office/officeart/2005/8/layout/default#11"/>
    <dgm:cxn modelId="{8F71EB32-41C3-459D-A900-F0FA9C9C85B1}" type="presParOf" srcId="{74C1FD06-C6F1-4955-A07D-1E0D10DC7EE0}" destId="{894C30B2-EFBB-4C95-9B89-4ACEF21C8C05}" srcOrd="9" destOrd="0" presId="urn:microsoft.com/office/officeart/2005/8/layout/default#11"/>
    <dgm:cxn modelId="{0A9D7071-B4E7-4574-BC36-26F6F9B197B5}" type="presParOf" srcId="{74C1FD06-C6F1-4955-A07D-1E0D10DC7EE0}" destId="{CD85FE82-E4AC-49A3-AAA2-4CF3C6CE6847}" srcOrd="10" destOrd="0" presId="urn:microsoft.com/office/officeart/2005/8/layout/default#11"/>
    <dgm:cxn modelId="{8894C2D2-43B7-403A-B2E4-7CDBC2D568BF}" type="presParOf" srcId="{74C1FD06-C6F1-4955-A07D-1E0D10DC7EE0}" destId="{3811F911-0D5E-4D31-8BD6-D334C5A66108}" srcOrd="11" destOrd="0" presId="urn:microsoft.com/office/officeart/2005/8/layout/default#11"/>
    <dgm:cxn modelId="{5B6657AF-090B-4E42-894E-D0CF40B23E5F}" type="presParOf" srcId="{74C1FD06-C6F1-4955-A07D-1E0D10DC7EE0}" destId="{29FAD216-DDB4-4254-9037-2935E79B5789}" srcOrd="12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595778-1F2A-4EDA-8DE3-63F637C63D27}" type="doc">
      <dgm:prSet loTypeId="urn:microsoft.com/office/officeart/2005/8/layout/default#1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98036B-776D-4A55-8503-B94CE9B5752D}">
      <dgm:prSet/>
      <dgm:spPr/>
      <dgm:t>
        <a:bodyPr/>
        <a:lstStyle/>
        <a:p>
          <a:r>
            <a:rPr lang="it-IT" b="1" i="0"/>
            <a:t>Per comprendere tale differenza è necessario introdurre la differenza tra:</a:t>
          </a:r>
          <a:endParaRPr lang="en-US"/>
        </a:p>
      </dgm:t>
    </dgm:pt>
    <dgm:pt modelId="{53EEE39B-D2A1-4039-8A86-E3F71983FC4F}" type="parTrans" cxnId="{E77F8081-ECCA-4225-96A0-D3343703C4ED}">
      <dgm:prSet/>
      <dgm:spPr/>
      <dgm:t>
        <a:bodyPr/>
        <a:lstStyle/>
        <a:p>
          <a:endParaRPr lang="en-US"/>
        </a:p>
      </dgm:t>
    </dgm:pt>
    <dgm:pt modelId="{2301ECE2-B3F2-4118-AD25-6DC74DCE6291}" type="sibTrans" cxnId="{E77F8081-ECCA-4225-96A0-D3343703C4ED}">
      <dgm:prSet/>
      <dgm:spPr/>
      <dgm:t>
        <a:bodyPr/>
        <a:lstStyle/>
        <a:p>
          <a:endParaRPr lang="en-US"/>
        </a:p>
      </dgm:t>
    </dgm:pt>
    <dgm:pt modelId="{86EA5406-B116-4745-937E-6C0184802F38}">
      <dgm:prSet/>
      <dgm:spPr/>
      <dgm:t>
        <a:bodyPr/>
        <a:lstStyle/>
        <a:p>
          <a:r>
            <a:rPr lang="it-IT" b="1" i="0" u="sng" dirty="0"/>
            <a:t>capitale  variabile </a:t>
          </a:r>
          <a:r>
            <a:rPr lang="it-IT" b="1" i="0" dirty="0"/>
            <a:t>(capitale mobile investito nei salari)</a:t>
          </a:r>
          <a:endParaRPr lang="en-US" dirty="0"/>
        </a:p>
      </dgm:t>
    </dgm:pt>
    <dgm:pt modelId="{6E0860CA-B08B-4D31-B362-67ED994BE8F8}" type="parTrans" cxnId="{CCFB3F86-00CB-4596-B684-3E72FD6A98A2}">
      <dgm:prSet/>
      <dgm:spPr/>
      <dgm:t>
        <a:bodyPr/>
        <a:lstStyle/>
        <a:p>
          <a:endParaRPr lang="en-US"/>
        </a:p>
      </dgm:t>
    </dgm:pt>
    <dgm:pt modelId="{63A4F39F-C5F3-481F-9D20-2FFFEB945361}" type="sibTrans" cxnId="{CCFB3F86-00CB-4596-B684-3E72FD6A98A2}">
      <dgm:prSet/>
      <dgm:spPr/>
      <dgm:t>
        <a:bodyPr/>
        <a:lstStyle/>
        <a:p>
          <a:endParaRPr lang="en-US"/>
        </a:p>
      </dgm:t>
    </dgm:pt>
    <dgm:pt modelId="{974BAD23-98E4-4743-82B9-7EE967508206}">
      <dgm:prSet/>
      <dgm:spPr/>
      <dgm:t>
        <a:bodyPr/>
        <a:lstStyle/>
        <a:p>
          <a:r>
            <a:rPr lang="it-IT" b="1" i="0" dirty="0"/>
            <a:t>e </a:t>
          </a:r>
          <a:r>
            <a:rPr lang="it-IT" b="1" i="0" u="sng" dirty="0"/>
            <a:t>capitale costante </a:t>
          </a:r>
          <a:r>
            <a:rPr lang="it-IT" b="1" i="0" dirty="0"/>
            <a:t>(capitale investito nelle macchine e nelle strutture della fabbrica).</a:t>
          </a:r>
          <a:endParaRPr lang="en-US" dirty="0"/>
        </a:p>
      </dgm:t>
    </dgm:pt>
    <dgm:pt modelId="{B0EA3D5C-0CAB-4C0A-ADF9-9905CC6945A8}" type="parTrans" cxnId="{E2914948-E7FF-4053-ABEE-F28DF047B9D7}">
      <dgm:prSet/>
      <dgm:spPr/>
      <dgm:t>
        <a:bodyPr/>
        <a:lstStyle/>
        <a:p>
          <a:endParaRPr lang="en-US"/>
        </a:p>
      </dgm:t>
    </dgm:pt>
    <dgm:pt modelId="{6884D72D-EE46-472B-A594-01D7E5AB513E}" type="sibTrans" cxnId="{E2914948-E7FF-4053-ABEE-F28DF047B9D7}">
      <dgm:prSet/>
      <dgm:spPr/>
      <dgm:t>
        <a:bodyPr/>
        <a:lstStyle/>
        <a:p>
          <a:endParaRPr lang="en-US"/>
        </a:p>
      </dgm:t>
    </dgm:pt>
    <dgm:pt modelId="{4AE302F9-B8F4-4C82-985E-3C93F24D71A0}">
      <dgm:prSet/>
      <dgm:spPr/>
      <dgm:t>
        <a:bodyPr/>
        <a:lstStyle/>
        <a:p>
          <a:r>
            <a:rPr lang="it-IT" b="1" i="1"/>
            <a:t>Poiché il plusvalore discende</a:t>
          </a:r>
          <a:r>
            <a:rPr lang="it-IT" b="1" i="0"/>
            <a:t> </a:t>
          </a:r>
          <a:r>
            <a:rPr lang="it-IT" b="1" i="1"/>
            <a:t>dal</a:t>
          </a:r>
          <a:r>
            <a:rPr lang="it-IT" b="1" i="0"/>
            <a:t> capitale variabile (salari),</a:t>
          </a:r>
          <a:endParaRPr lang="en-US"/>
        </a:p>
      </dgm:t>
    </dgm:pt>
    <dgm:pt modelId="{7AE5CA67-6A9B-4B8A-B41E-F0AF3DDBB245}" type="parTrans" cxnId="{586DA866-AE15-4A96-AC4C-E77AC37BE609}">
      <dgm:prSet/>
      <dgm:spPr/>
      <dgm:t>
        <a:bodyPr/>
        <a:lstStyle/>
        <a:p>
          <a:endParaRPr lang="en-US"/>
        </a:p>
      </dgm:t>
    </dgm:pt>
    <dgm:pt modelId="{54487AFE-0846-47E7-B2F5-DFCE1F246134}" type="sibTrans" cxnId="{586DA866-AE15-4A96-AC4C-E77AC37BE609}">
      <dgm:prSet/>
      <dgm:spPr/>
      <dgm:t>
        <a:bodyPr/>
        <a:lstStyle/>
        <a:p>
          <a:endParaRPr lang="en-US"/>
        </a:p>
      </dgm:t>
    </dgm:pt>
    <dgm:pt modelId="{830BCE54-5730-40B8-B15B-9F64A5528CDC}">
      <dgm:prSet/>
      <dgm:spPr/>
      <dgm:t>
        <a:bodyPr/>
        <a:lstStyle/>
        <a:p>
          <a:r>
            <a:rPr lang="it-IT" b="1" i="0"/>
            <a:t>in quanto più aumenta il </a:t>
          </a:r>
          <a:r>
            <a:rPr lang="it-IT" b="1" i="1"/>
            <a:t>pluslavoro</a:t>
          </a:r>
          <a:r>
            <a:rPr lang="it-IT" b="1" i="0"/>
            <a:t>  più cresce il plusvalore,</a:t>
          </a:r>
          <a:endParaRPr lang="en-US"/>
        </a:p>
      </dgm:t>
    </dgm:pt>
    <dgm:pt modelId="{7C66014F-B7EE-47B3-9891-EB8BEFD3A82E}" type="parTrans" cxnId="{4C3605CE-E708-4852-8F8F-0698144EB916}">
      <dgm:prSet/>
      <dgm:spPr/>
      <dgm:t>
        <a:bodyPr/>
        <a:lstStyle/>
        <a:p>
          <a:endParaRPr lang="en-US"/>
        </a:p>
      </dgm:t>
    </dgm:pt>
    <dgm:pt modelId="{64C63E9B-2891-4B4C-A991-DA5AFFC93094}" type="sibTrans" cxnId="{4C3605CE-E708-4852-8F8F-0698144EB916}">
      <dgm:prSet/>
      <dgm:spPr/>
      <dgm:t>
        <a:bodyPr/>
        <a:lstStyle/>
        <a:p>
          <a:endParaRPr lang="en-US"/>
        </a:p>
      </dgm:t>
    </dgm:pt>
    <dgm:pt modelId="{B2D97BE4-2EEE-4928-B94A-FB981003378C}">
      <dgm:prSet/>
      <dgm:spPr/>
      <dgm:t>
        <a:bodyPr/>
        <a:lstStyle/>
        <a:p>
          <a:r>
            <a:rPr lang="it-IT" b="1" i="0"/>
            <a:t>il saggio (tasso) del plusvalore risiede nel rapporto, in percentuale, </a:t>
          </a:r>
          <a:endParaRPr lang="en-US"/>
        </a:p>
      </dgm:t>
    </dgm:pt>
    <dgm:pt modelId="{998FBF56-DC78-43E3-87DC-9530199277C1}" type="parTrans" cxnId="{3B2E4501-8972-4C3A-BCC2-E6C0090474AC}">
      <dgm:prSet/>
      <dgm:spPr/>
      <dgm:t>
        <a:bodyPr/>
        <a:lstStyle/>
        <a:p>
          <a:endParaRPr lang="en-US"/>
        </a:p>
      </dgm:t>
    </dgm:pt>
    <dgm:pt modelId="{0625492B-EEA3-4F6B-9DF3-BAA732DD6305}" type="sibTrans" cxnId="{3B2E4501-8972-4C3A-BCC2-E6C0090474AC}">
      <dgm:prSet/>
      <dgm:spPr/>
      <dgm:t>
        <a:bodyPr/>
        <a:lstStyle/>
        <a:p>
          <a:endParaRPr lang="en-US"/>
        </a:p>
      </dgm:t>
    </dgm:pt>
    <dgm:pt modelId="{57E34D47-C543-4A67-83C9-E720D5F869F3}">
      <dgm:prSet/>
      <dgm:spPr/>
      <dgm:t>
        <a:bodyPr/>
        <a:lstStyle/>
        <a:p>
          <a:r>
            <a:rPr lang="it-IT" b="1" i="1"/>
            <a:t>tra il plusvalore e il capitale variabile.</a:t>
          </a:r>
          <a:endParaRPr lang="en-US"/>
        </a:p>
      </dgm:t>
    </dgm:pt>
    <dgm:pt modelId="{796F3876-2284-4200-AAD6-2D6D88144A6F}" type="parTrans" cxnId="{210FC182-635A-4395-98ED-33D9E46E9CE0}">
      <dgm:prSet/>
      <dgm:spPr/>
      <dgm:t>
        <a:bodyPr/>
        <a:lstStyle/>
        <a:p>
          <a:endParaRPr lang="en-US"/>
        </a:p>
      </dgm:t>
    </dgm:pt>
    <dgm:pt modelId="{27147043-6842-43BD-B333-9D40B331528F}" type="sibTrans" cxnId="{210FC182-635A-4395-98ED-33D9E46E9CE0}">
      <dgm:prSet/>
      <dgm:spPr/>
      <dgm:t>
        <a:bodyPr/>
        <a:lstStyle/>
        <a:p>
          <a:endParaRPr lang="en-US"/>
        </a:p>
      </dgm:t>
    </dgm:pt>
    <dgm:pt modelId="{E44FD8BE-2667-4C0F-930A-E0EAC9920FE8}" type="pres">
      <dgm:prSet presAssocID="{BE595778-1F2A-4EDA-8DE3-63F637C63D27}" presName="diagram" presStyleCnt="0">
        <dgm:presLayoutVars>
          <dgm:dir/>
          <dgm:resizeHandles val="exact"/>
        </dgm:presLayoutVars>
      </dgm:prSet>
      <dgm:spPr/>
    </dgm:pt>
    <dgm:pt modelId="{53D802A1-4FC5-44D8-AA89-C2A38039CD72}" type="pres">
      <dgm:prSet presAssocID="{5C98036B-776D-4A55-8503-B94CE9B5752D}" presName="node" presStyleLbl="node1" presStyleIdx="0" presStyleCnt="7">
        <dgm:presLayoutVars>
          <dgm:bulletEnabled val="1"/>
        </dgm:presLayoutVars>
      </dgm:prSet>
      <dgm:spPr/>
    </dgm:pt>
    <dgm:pt modelId="{007682D6-90D7-4DA6-9BE6-958FA37BBBDD}" type="pres">
      <dgm:prSet presAssocID="{2301ECE2-B3F2-4118-AD25-6DC74DCE6291}" presName="sibTrans" presStyleCnt="0"/>
      <dgm:spPr/>
    </dgm:pt>
    <dgm:pt modelId="{886A69D2-05A7-4125-ADA1-E376A75D71B4}" type="pres">
      <dgm:prSet presAssocID="{86EA5406-B116-4745-937E-6C0184802F38}" presName="node" presStyleLbl="node1" presStyleIdx="1" presStyleCnt="7">
        <dgm:presLayoutVars>
          <dgm:bulletEnabled val="1"/>
        </dgm:presLayoutVars>
      </dgm:prSet>
      <dgm:spPr/>
    </dgm:pt>
    <dgm:pt modelId="{282C5BFF-5F21-457A-97AE-0D5EC4E4F584}" type="pres">
      <dgm:prSet presAssocID="{63A4F39F-C5F3-481F-9D20-2FFFEB945361}" presName="sibTrans" presStyleCnt="0"/>
      <dgm:spPr/>
    </dgm:pt>
    <dgm:pt modelId="{874E31D7-47E5-4BCB-BE29-E8C83FA3A96D}" type="pres">
      <dgm:prSet presAssocID="{974BAD23-98E4-4743-82B9-7EE967508206}" presName="node" presStyleLbl="node1" presStyleIdx="2" presStyleCnt="7">
        <dgm:presLayoutVars>
          <dgm:bulletEnabled val="1"/>
        </dgm:presLayoutVars>
      </dgm:prSet>
      <dgm:spPr/>
    </dgm:pt>
    <dgm:pt modelId="{570ECC80-2BC3-4157-9FC0-B02677E9486D}" type="pres">
      <dgm:prSet presAssocID="{6884D72D-EE46-472B-A594-01D7E5AB513E}" presName="sibTrans" presStyleCnt="0"/>
      <dgm:spPr/>
    </dgm:pt>
    <dgm:pt modelId="{3158F3AF-BBD3-4F7C-9BB8-A6A3FDC1E9A7}" type="pres">
      <dgm:prSet presAssocID="{4AE302F9-B8F4-4C82-985E-3C93F24D71A0}" presName="node" presStyleLbl="node1" presStyleIdx="3" presStyleCnt="7">
        <dgm:presLayoutVars>
          <dgm:bulletEnabled val="1"/>
        </dgm:presLayoutVars>
      </dgm:prSet>
      <dgm:spPr/>
    </dgm:pt>
    <dgm:pt modelId="{06CD7CD5-416D-45A5-B4C1-6157BABC838D}" type="pres">
      <dgm:prSet presAssocID="{54487AFE-0846-47E7-B2F5-DFCE1F246134}" presName="sibTrans" presStyleCnt="0"/>
      <dgm:spPr/>
    </dgm:pt>
    <dgm:pt modelId="{3C807F24-4202-4DE2-9434-E5D35DEEF1E4}" type="pres">
      <dgm:prSet presAssocID="{830BCE54-5730-40B8-B15B-9F64A5528CDC}" presName="node" presStyleLbl="node1" presStyleIdx="4" presStyleCnt="7">
        <dgm:presLayoutVars>
          <dgm:bulletEnabled val="1"/>
        </dgm:presLayoutVars>
      </dgm:prSet>
      <dgm:spPr/>
    </dgm:pt>
    <dgm:pt modelId="{BE442A91-CBA4-4358-99B0-5246557E40BA}" type="pres">
      <dgm:prSet presAssocID="{64C63E9B-2891-4B4C-A991-DA5AFFC93094}" presName="sibTrans" presStyleCnt="0"/>
      <dgm:spPr/>
    </dgm:pt>
    <dgm:pt modelId="{E63D0424-08C4-4DA3-AFDE-35F87B6AE64C}" type="pres">
      <dgm:prSet presAssocID="{B2D97BE4-2EEE-4928-B94A-FB981003378C}" presName="node" presStyleLbl="node1" presStyleIdx="5" presStyleCnt="7">
        <dgm:presLayoutVars>
          <dgm:bulletEnabled val="1"/>
        </dgm:presLayoutVars>
      </dgm:prSet>
      <dgm:spPr/>
    </dgm:pt>
    <dgm:pt modelId="{08DF81F8-3B9C-4462-90EA-C1A4BEEFA4AE}" type="pres">
      <dgm:prSet presAssocID="{0625492B-EEA3-4F6B-9DF3-BAA732DD6305}" presName="sibTrans" presStyleCnt="0"/>
      <dgm:spPr/>
    </dgm:pt>
    <dgm:pt modelId="{CBABA709-3780-4B44-934D-37737AE078E5}" type="pres">
      <dgm:prSet presAssocID="{57E34D47-C543-4A67-83C9-E720D5F869F3}" presName="node" presStyleLbl="node1" presStyleIdx="6" presStyleCnt="7">
        <dgm:presLayoutVars>
          <dgm:bulletEnabled val="1"/>
        </dgm:presLayoutVars>
      </dgm:prSet>
      <dgm:spPr/>
    </dgm:pt>
  </dgm:ptLst>
  <dgm:cxnLst>
    <dgm:cxn modelId="{3B2E4501-8972-4C3A-BCC2-E6C0090474AC}" srcId="{BE595778-1F2A-4EDA-8DE3-63F637C63D27}" destId="{B2D97BE4-2EEE-4928-B94A-FB981003378C}" srcOrd="5" destOrd="0" parTransId="{998FBF56-DC78-43E3-87DC-9530199277C1}" sibTransId="{0625492B-EEA3-4F6B-9DF3-BAA732DD6305}"/>
    <dgm:cxn modelId="{FFC07B1F-519B-4558-9AE7-2A75DDD8B19D}" type="presOf" srcId="{B2D97BE4-2EEE-4928-B94A-FB981003378C}" destId="{E63D0424-08C4-4DA3-AFDE-35F87B6AE64C}" srcOrd="0" destOrd="0" presId="urn:microsoft.com/office/officeart/2005/8/layout/default#12"/>
    <dgm:cxn modelId="{3BD5235F-8D89-4C13-9FEA-00CCE8996047}" type="presOf" srcId="{5C98036B-776D-4A55-8503-B94CE9B5752D}" destId="{53D802A1-4FC5-44D8-AA89-C2A38039CD72}" srcOrd="0" destOrd="0" presId="urn:microsoft.com/office/officeart/2005/8/layout/default#12"/>
    <dgm:cxn modelId="{586DA866-AE15-4A96-AC4C-E77AC37BE609}" srcId="{BE595778-1F2A-4EDA-8DE3-63F637C63D27}" destId="{4AE302F9-B8F4-4C82-985E-3C93F24D71A0}" srcOrd="3" destOrd="0" parTransId="{7AE5CA67-6A9B-4B8A-B41E-F0AF3DDBB245}" sibTransId="{54487AFE-0846-47E7-B2F5-DFCE1F246134}"/>
    <dgm:cxn modelId="{E2914948-E7FF-4053-ABEE-F28DF047B9D7}" srcId="{BE595778-1F2A-4EDA-8DE3-63F637C63D27}" destId="{974BAD23-98E4-4743-82B9-7EE967508206}" srcOrd="2" destOrd="0" parTransId="{B0EA3D5C-0CAB-4C0A-ADF9-9905CC6945A8}" sibTransId="{6884D72D-EE46-472B-A594-01D7E5AB513E}"/>
    <dgm:cxn modelId="{6F1E0E71-35A4-4FAB-BBAC-F277EDA7A18B}" type="presOf" srcId="{830BCE54-5730-40B8-B15B-9F64A5528CDC}" destId="{3C807F24-4202-4DE2-9434-E5D35DEEF1E4}" srcOrd="0" destOrd="0" presId="urn:microsoft.com/office/officeart/2005/8/layout/default#12"/>
    <dgm:cxn modelId="{885A0280-E659-4E3F-94EC-ED144B97C0B5}" type="presOf" srcId="{57E34D47-C543-4A67-83C9-E720D5F869F3}" destId="{CBABA709-3780-4B44-934D-37737AE078E5}" srcOrd="0" destOrd="0" presId="urn:microsoft.com/office/officeart/2005/8/layout/default#12"/>
    <dgm:cxn modelId="{E77F8081-ECCA-4225-96A0-D3343703C4ED}" srcId="{BE595778-1F2A-4EDA-8DE3-63F637C63D27}" destId="{5C98036B-776D-4A55-8503-B94CE9B5752D}" srcOrd="0" destOrd="0" parTransId="{53EEE39B-D2A1-4039-8A86-E3F71983FC4F}" sibTransId="{2301ECE2-B3F2-4118-AD25-6DC74DCE6291}"/>
    <dgm:cxn modelId="{210FC182-635A-4395-98ED-33D9E46E9CE0}" srcId="{BE595778-1F2A-4EDA-8DE3-63F637C63D27}" destId="{57E34D47-C543-4A67-83C9-E720D5F869F3}" srcOrd="6" destOrd="0" parTransId="{796F3876-2284-4200-AAD6-2D6D88144A6F}" sibTransId="{27147043-6842-43BD-B333-9D40B331528F}"/>
    <dgm:cxn modelId="{CCFB3F86-00CB-4596-B684-3E72FD6A98A2}" srcId="{BE595778-1F2A-4EDA-8DE3-63F637C63D27}" destId="{86EA5406-B116-4745-937E-6C0184802F38}" srcOrd="1" destOrd="0" parTransId="{6E0860CA-B08B-4D31-B362-67ED994BE8F8}" sibTransId="{63A4F39F-C5F3-481F-9D20-2FFFEB945361}"/>
    <dgm:cxn modelId="{C377158C-075D-42F4-AE4F-EF3B1F45FF80}" type="presOf" srcId="{4AE302F9-B8F4-4C82-985E-3C93F24D71A0}" destId="{3158F3AF-BBD3-4F7C-9BB8-A6A3FDC1E9A7}" srcOrd="0" destOrd="0" presId="urn:microsoft.com/office/officeart/2005/8/layout/default#12"/>
    <dgm:cxn modelId="{128FDDBE-FB87-448A-8295-42CDFA487622}" type="presOf" srcId="{BE595778-1F2A-4EDA-8DE3-63F637C63D27}" destId="{E44FD8BE-2667-4C0F-930A-E0EAC9920FE8}" srcOrd="0" destOrd="0" presId="urn:microsoft.com/office/officeart/2005/8/layout/default#12"/>
    <dgm:cxn modelId="{4C3605CE-E708-4852-8F8F-0698144EB916}" srcId="{BE595778-1F2A-4EDA-8DE3-63F637C63D27}" destId="{830BCE54-5730-40B8-B15B-9F64A5528CDC}" srcOrd="4" destOrd="0" parTransId="{7C66014F-B7EE-47B3-9891-EB8BEFD3A82E}" sibTransId="{64C63E9B-2891-4B4C-A991-DA5AFFC93094}"/>
    <dgm:cxn modelId="{5EAF7AD7-31D3-4163-97F7-D8408609A317}" type="presOf" srcId="{86EA5406-B116-4745-937E-6C0184802F38}" destId="{886A69D2-05A7-4125-ADA1-E376A75D71B4}" srcOrd="0" destOrd="0" presId="urn:microsoft.com/office/officeart/2005/8/layout/default#12"/>
    <dgm:cxn modelId="{F178A9E3-5776-45AF-9C3C-BC8A22FF4BC3}" type="presOf" srcId="{974BAD23-98E4-4743-82B9-7EE967508206}" destId="{874E31D7-47E5-4BCB-BE29-E8C83FA3A96D}" srcOrd="0" destOrd="0" presId="urn:microsoft.com/office/officeart/2005/8/layout/default#12"/>
    <dgm:cxn modelId="{C1742A25-ED09-44D6-B7A4-82F87ABB1A8A}" type="presParOf" srcId="{E44FD8BE-2667-4C0F-930A-E0EAC9920FE8}" destId="{53D802A1-4FC5-44D8-AA89-C2A38039CD72}" srcOrd="0" destOrd="0" presId="urn:microsoft.com/office/officeart/2005/8/layout/default#12"/>
    <dgm:cxn modelId="{25D212F9-EF30-4BB4-82DD-61C2845EDF8A}" type="presParOf" srcId="{E44FD8BE-2667-4C0F-930A-E0EAC9920FE8}" destId="{007682D6-90D7-4DA6-9BE6-958FA37BBBDD}" srcOrd="1" destOrd="0" presId="urn:microsoft.com/office/officeart/2005/8/layout/default#12"/>
    <dgm:cxn modelId="{6C75C62D-3099-4F1A-B83F-3D12D94AC189}" type="presParOf" srcId="{E44FD8BE-2667-4C0F-930A-E0EAC9920FE8}" destId="{886A69D2-05A7-4125-ADA1-E376A75D71B4}" srcOrd="2" destOrd="0" presId="urn:microsoft.com/office/officeart/2005/8/layout/default#12"/>
    <dgm:cxn modelId="{24D7BF46-ECB5-448B-B24F-2402A67DE525}" type="presParOf" srcId="{E44FD8BE-2667-4C0F-930A-E0EAC9920FE8}" destId="{282C5BFF-5F21-457A-97AE-0D5EC4E4F584}" srcOrd="3" destOrd="0" presId="urn:microsoft.com/office/officeart/2005/8/layout/default#12"/>
    <dgm:cxn modelId="{87536EF3-26F6-4086-BBBC-7B7CA45468AC}" type="presParOf" srcId="{E44FD8BE-2667-4C0F-930A-E0EAC9920FE8}" destId="{874E31D7-47E5-4BCB-BE29-E8C83FA3A96D}" srcOrd="4" destOrd="0" presId="urn:microsoft.com/office/officeart/2005/8/layout/default#12"/>
    <dgm:cxn modelId="{93249022-BBD1-4781-B077-BF9439656087}" type="presParOf" srcId="{E44FD8BE-2667-4C0F-930A-E0EAC9920FE8}" destId="{570ECC80-2BC3-4157-9FC0-B02677E9486D}" srcOrd="5" destOrd="0" presId="urn:microsoft.com/office/officeart/2005/8/layout/default#12"/>
    <dgm:cxn modelId="{53907080-1F34-47F9-8E10-9AC26B765642}" type="presParOf" srcId="{E44FD8BE-2667-4C0F-930A-E0EAC9920FE8}" destId="{3158F3AF-BBD3-4F7C-9BB8-A6A3FDC1E9A7}" srcOrd="6" destOrd="0" presId="urn:microsoft.com/office/officeart/2005/8/layout/default#12"/>
    <dgm:cxn modelId="{39D9D206-69FB-46A9-8940-444B444CBADB}" type="presParOf" srcId="{E44FD8BE-2667-4C0F-930A-E0EAC9920FE8}" destId="{06CD7CD5-416D-45A5-B4C1-6157BABC838D}" srcOrd="7" destOrd="0" presId="urn:microsoft.com/office/officeart/2005/8/layout/default#12"/>
    <dgm:cxn modelId="{36CE6F08-4635-4537-9197-546C6A0C21D0}" type="presParOf" srcId="{E44FD8BE-2667-4C0F-930A-E0EAC9920FE8}" destId="{3C807F24-4202-4DE2-9434-E5D35DEEF1E4}" srcOrd="8" destOrd="0" presId="urn:microsoft.com/office/officeart/2005/8/layout/default#12"/>
    <dgm:cxn modelId="{3BC237AF-CC74-4162-8DBE-15053F6439D3}" type="presParOf" srcId="{E44FD8BE-2667-4C0F-930A-E0EAC9920FE8}" destId="{BE442A91-CBA4-4358-99B0-5246557E40BA}" srcOrd="9" destOrd="0" presId="urn:microsoft.com/office/officeart/2005/8/layout/default#12"/>
    <dgm:cxn modelId="{AB1A047C-4D5E-4BE8-8639-733FF158CD0F}" type="presParOf" srcId="{E44FD8BE-2667-4C0F-930A-E0EAC9920FE8}" destId="{E63D0424-08C4-4DA3-AFDE-35F87B6AE64C}" srcOrd="10" destOrd="0" presId="urn:microsoft.com/office/officeart/2005/8/layout/default#12"/>
    <dgm:cxn modelId="{1A451F91-EF07-43C2-9AC5-9158E3C286D6}" type="presParOf" srcId="{E44FD8BE-2667-4C0F-930A-E0EAC9920FE8}" destId="{08DF81F8-3B9C-4462-90EA-C1A4BEEFA4AE}" srcOrd="11" destOrd="0" presId="urn:microsoft.com/office/officeart/2005/8/layout/default#12"/>
    <dgm:cxn modelId="{5EE38843-FE80-4396-9390-2A57311693E4}" type="presParOf" srcId="{E44FD8BE-2667-4C0F-930A-E0EAC9920FE8}" destId="{CBABA709-3780-4B44-934D-37737AE078E5}" srcOrd="12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3FC42-5F0F-4DDC-AB5F-07DAEF70E02A}" type="doc">
      <dgm:prSet loTypeId="urn:microsoft.com/office/officeart/2005/8/layout/chart3" loCatId="cycle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52C00BA-339F-472F-B7F9-9B27BB651D32}">
      <dgm:prSet/>
      <dgm:spPr/>
      <dgm:t>
        <a:bodyPr/>
        <a:lstStyle/>
        <a:p>
          <a:r>
            <a:rPr lang="it-IT" b="1" i="0"/>
            <a:t>Dal punto di vista filosofico-metodologico M. ritiene che lo</a:t>
          </a:r>
          <a:endParaRPr lang="en-US"/>
        </a:p>
      </dgm:t>
    </dgm:pt>
    <dgm:pt modelId="{AF40A19A-A5B2-4EBC-9A84-16A5DA1D87E1}" type="parTrans" cxnId="{63063FBE-65CF-43DA-8F71-F268DB00B58B}">
      <dgm:prSet/>
      <dgm:spPr/>
      <dgm:t>
        <a:bodyPr/>
        <a:lstStyle/>
        <a:p>
          <a:endParaRPr lang="en-US"/>
        </a:p>
      </dgm:t>
    </dgm:pt>
    <dgm:pt modelId="{A78EBAE8-5C8A-4E44-92E4-142FCF5A2C75}" type="sibTrans" cxnId="{63063FBE-65CF-43DA-8F71-F268DB00B58B}">
      <dgm:prSet/>
      <dgm:spPr/>
      <dgm:t>
        <a:bodyPr/>
        <a:lstStyle/>
        <a:p>
          <a:endParaRPr lang="en-US"/>
        </a:p>
      </dgm:t>
    </dgm:pt>
    <dgm:pt modelId="{6822E15D-96EC-47E1-88A3-D8FBE539AD21}">
      <dgm:prSet/>
      <dgm:spPr/>
      <dgm:t>
        <a:bodyPr/>
        <a:lstStyle/>
        <a:p>
          <a:r>
            <a:rPr lang="it-IT" b="1" i="1"/>
            <a:t>stratagemma di Hegel</a:t>
          </a:r>
          <a:r>
            <a:rPr lang="it-IT" b="1" i="0"/>
            <a:t> </a:t>
          </a:r>
          <a:endParaRPr lang="en-US"/>
        </a:p>
      </dgm:t>
    </dgm:pt>
    <dgm:pt modelId="{1B9794D4-7860-4A13-BFA6-03F59F5646C6}" type="parTrans" cxnId="{12357DA6-5BDF-4B54-99FD-88C0E4C1B533}">
      <dgm:prSet/>
      <dgm:spPr/>
      <dgm:t>
        <a:bodyPr/>
        <a:lstStyle/>
        <a:p>
          <a:endParaRPr lang="en-US"/>
        </a:p>
      </dgm:t>
    </dgm:pt>
    <dgm:pt modelId="{DFFF24BE-E58A-4F21-BCA1-E174B8B92E29}" type="sibTrans" cxnId="{12357DA6-5BDF-4B54-99FD-88C0E4C1B533}">
      <dgm:prSet/>
      <dgm:spPr/>
      <dgm:t>
        <a:bodyPr/>
        <a:lstStyle/>
        <a:p>
          <a:endParaRPr lang="en-US"/>
        </a:p>
      </dgm:t>
    </dgm:pt>
    <dgm:pt modelId="{EBF491D5-013F-405B-A29B-72F4CEEE5D27}">
      <dgm:prSet/>
      <dgm:spPr/>
      <dgm:t>
        <a:bodyPr/>
        <a:lstStyle/>
        <a:p>
          <a:r>
            <a:rPr lang="it-IT" b="1" i="0"/>
            <a:t>sia quello di fare delle realtà empiriche </a:t>
          </a:r>
          <a:endParaRPr lang="en-US"/>
        </a:p>
      </dgm:t>
    </dgm:pt>
    <dgm:pt modelId="{E8B3EDEC-CEBA-40F0-A1A3-1FFF75571CB9}" type="parTrans" cxnId="{83BA3DDD-B76B-4120-BA0D-75049545A42A}">
      <dgm:prSet/>
      <dgm:spPr/>
      <dgm:t>
        <a:bodyPr/>
        <a:lstStyle/>
        <a:p>
          <a:endParaRPr lang="en-US"/>
        </a:p>
      </dgm:t>
    </dgm:pt>
    <dgm:pt modelId="{5E06F965-99D6-48E6-8B33-F797F7E85532}" type="sibTrans" cxnId="{83BA3DDD-B76B-4120-BA0D-75049545A42A}">
      <dgm:prSet/>
      <dgm:spPr/>
      <dgm:t>
        <a:bodyPr/>
        <a:lstStyle/>
        <a:p>
          <a:endParaRPr lang="en-US"/>
        </a:p>
      </dgm:t>
    </dgm:pt>
    <dgm:pt modelId="{ABAC8FA0-AD60-4B6C-A502-CFF8A955B2E8}">
      <dgm:prSet/>
      <dgm:spPr/>
      <dgm:t>
        <a:bodyPr/>
        <a:lstStyle/>
        <a:p>
          <a:r>
            <a:rPr lang="it-IT" b="1" i="0"/>
            <a:t>manifestazioni necessarie dello spirito.</a:t>
          </a:r>
          <a:endParaRPr lang="en-US"/>
        </a:p>
      </dgm:t>
    </dgm:pt>
    <dgm:pt modelId="{108BD91D-3216-40DA-915E-106721CC7786}" type="parTrans" cxnId="{54FE9FC9-A1FB-469A-86C8-F9B085B333ED}">
      <dgm:prSet/>
      <dgm:spPr/>
      <dgm:t>
        <a:bodyPr/>
        <a:lstStyle/>
        <a:p>
          <a:endParaRPr lang="en-US"/>
        </a:p>
      </dgm:t>
    </dgm:pt>
    <dgm:pt modelId="{FF270CE0-11F3-493C-AF73-88766869D690}" type="sibTrans" cxnId="{54FE9FC9-A1FB-469A-86C8-F9B085B333ED}">
      <dgm:prSet/>
      <dgm:spPr/>
      <dgm:t>
        <a:bodyPr/>
        <a:lstStyle/>
        <a:p>
          <a:endParaRPr lang="en-US"/>
        </a:p>
      </dgm:t>
    </dgm:pt>
    <dgm:pt modelId="{CE95BAAB-FF0C-4857-AD25-DC7B1A6CA768}">
      <dgm:prSet/>
      <dgm:spPr/>
      <dgm:t>
        <a:bodyPr/>
        <a:lstStyle/>
        <a:p>
          <a:r>
            <a:rPr lang="it-IT" b="1" i="1"/>
            <a:t>L’idealismo fa del concreto una manifestazione dell’astratto</a:t>
          </a:r>
          <a:endParaRPr lang="en-US"/>
        </a:p>
      </dgm:t>
    </dgm:pt>
    <dgm:pt modelId="{3B28B089-6BE0-4B04-BBCF-E82FF84374BA}" type="parTrans" cxnId="{4C1DDC0A-3D70-4FFD-82C2-47875993A9AF}">
      <dgm:prSet/>
      <dgm:spPr/>
      <dgm:t>
        <a:bodyPr/>
        <a:lstStyle/>
        <a:p>
          <a:endParaRPr lang="en-US"/>
        </a:p>
      </dgm:t>
    </dgm:pt>
    <dgm:pt modelId="{E148D531-2B19-4692-82D2-362A72FCFB25}" type="sibTrans" cxnId="{4C1DDC0A-3D70-4FFD-82C2-47875993A9AF}">
      <dgm:prSet/>
      <dgm:spPr/>
      <dgm:t>
        <a:bodyPr/>
        <a:lstStyle/>
        <a:p>
          <a:endParaRPr lang="en-US"/>
        </a:p>
      </dgm:t>
    </dgm:pt>
    <dgm:pt modelId="{E7F3FF8B-9EDB-45B9-A90D-DA921CCDA6BA}">
      <dgm:prSet/>
      <dgm:spPr/>
      <dgm:t>
        <a:bodyPr/>
        <a:lstStyle/>
        <a:p>
          <a:r>
            <a:rPr lang="it-IT" b="1" i="0"/>
            <a:t>quindi Hegel fa della realtà la manifestazione dello spirito.</a:t>
          </a:r>
          <a:endParaRPr lang="en-US"/>
        </a:p>
      </dgm:t>
    </dgm:pt>
    <dgm:pt modelId="{54D17560-6682-4F8B-A226-D6A1B9F093E4}" type="parTrans" cxnId="{DE52260F-E013-4CF5-A304-C01E757E3E0D}">
      <dgm:prSet/>
      <dgm:spPr/>
      <dgm:t>
        <a:bodyPr/>
        <a:lstStyle/>
        <a:p>
          <a:endParaRPr lang="en-US"/>
        </a:p>
      </dgm:t>
    </dgm:pt>
    <dgm:pt modelId="{994FA75D-5B99-4ED1-95ED-DC1C96EF97B1}" type="sibTrans" cxnId="{DE52260F-E013-4CF5-A304-C01E757E3E0D}">
      <dgm:prSet/>
      <dgm:spPr/>
      <dgm:t>
        <a:bodyPr/>
        <a:lstStyle/>
        <a:p>
          <a:endParaRPr lang="en-US"/>
        </a:p>
      </dgm:t>
    </dgm:pt>
    <dgm:pt modelId="{4E60A79A-293C-456A-A6D8-CEDB63E0D212}" type="pres">
      <dgm:prSet presAssocID="{3863FC42-5F0F-4DDC-AB5F-07DAEF70E02A}" presName="compositeShape" presStyleCnt="0">
        <dgm:presLayoutVars>
          <dgm:chMax val="7"/>
          <dgm:dir/>
          <dgm:resizeHandles val="exact"/>
        </dgm:presLayoutVars>
      </dgm:prSet>
      <dgm:spPr/>
    </dgm:pt>
    <dgm:pt modelId="{97B567D5-0C9D-4E4F-B3B6-DA32DB9FA107}" type="pres">
      <dgm:prSet presAssocID="{3863FC42-5F0F-4DDC-AB5F-07DAEF70E02A}" presName="wedge1" presStyleLbl="node1" presStyleIdx="0" presStyleCnt="6"/>
      <dgm:spPr/>
    </dgm:pt>
    <dgm:pt modelId="{D83FA79B-0538-4980-BDB9-5432FFF8D59B}" type="pres">
      <dgm:prSet presAssocID="{3863FC42-5F0F-4DDC-AB5F-07DAEF70E02A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12AAE30-174F-49C4-901F-36296972CD8A}" type="pres">
      <dgm:prSet presAssocID="{3863FC42-5F0F-4DDC-AB5F-07DAEF70E02A}" presName="wedge2" presStyleLbl="node1" presStyleIdx="1" presStyleCnt="6"/>
      <dgm:spPr/>
    </dgm:pt>
    <dgm:pt modelId="{15293FE7-38CF-49ED-B157-AF66AD3524E7}" type="pres">
      <dgm:prSet presAssocID="{3863FC42-5F0F-4DDC-AB5F-07DAEF70E02A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B7D7BFE-F0A1-4C64-B2E9-AFDEDBC91D43}" type="pres">
      <dgm:prSet presAssocID="{3863FC42-5F0F-4DDC-AB5F-07DAEF70E02A}" presName="wedge3" presStyleLbl="node1" presStyleIdx="2" presStyleCnt="6"/>
      <dgm:spPr/>
    </dgm:pt>
    <dgm:pt modelId="{E6A28E50-CBF6-4125-85BA-C5219999F799}" type="pres">
      <dgm:prSet presAssocID="{3863FC42-5F0F-4DDC-AB5F-07DAEF70E02A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1CF418A-12E3-4BF3-9DDC-B2B9AEC73F57}" type="pres">
      <dgm:prSet presAssocID="{3863FC42-5F0F-4DDC-AB5F-07DAEF70E02A}" presName="wedge4" presStyleLbl="node1" presStyleIdx="3" presStyleCnt="6"/>
      <dgm:spPr/>
    </dgm:pt>
    <dgm:pt modelId="{9C3DBC1E-458D-4025-AD7B-B69982208AC7}" type="pres">
      <dgm:prSet presAssocID="{3863FC42-5F0F-4DDC-AB5F-07DAEF70E02A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A348469-27FD-45DC-8B72-1DC64BD9BA22}" type="pres">
      <dgm:prSet presAssocID="{3863FC42-5F0F-4DDC-AB5F-07DAEF70E02A}" presName="wedge5" presStyleLbl="node1" presStyleIdx="4" presStyleCnt="6"/>
      <dgm:spPr/>
    </dgm:pt>
    <dgm:pt modelId="{53BA3D39-F1CF-4832-8513-4969318CA093}" type="pres">
      <dgm:prSet presAssocID="{3863FC42-5F0F-4DDC-AB5F-07DAEF70E02A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C0565A3-9081-4DB6-9E85-EC0D79D78937}" type="pres">
      <dgm:prSet presAssocID="{3863FC42-5F0F-4DDC-AB5F-07DAEF70E02A}" presName="wedge6" presStyleLbl="node1" presStyleIdx="5" presStyleCnt="6"/>
      <dgm:spPr/>
    </dgm:pt>
    <dgm:pt modelId="{3D13EC24-4BD0-461D-AD53-0B53111D5551}" type="pres">
      <dgm:prSet presAssocID="{3863FC42-5F0F-4DDC-AB5F-07DAEF70E02A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C1DDC0A-3D70-4FFD-82C2-47875993A9AF}" srcId="{3863FC42-5F0F-4DDC-AB5F-07DAEF70E02A}" destId="{CE95BAAB-FF0C-4857-AD25-DC7B1A6CA768}" srcOrd="4" destOrd="0" parTransId="{3B28B089-6BE0-4B04-BBCF-E82FF84374BA}" sibTransId="{E148D531-2B19-4692-82D2-362A72FCFB25}"/>
    <dgm:cxn modelId="{7352440E-ABB3-4B85-A35F-E67BA5E04CFE}" type="presOf" srcId="{3863FC42-5F0F-4DDC-AB5F-07DAEF70E02A}" destId="{4E60A79A-293C-456A-A6D8-CEDB63E0D212}" srcOrd="0" destOrd="0" presId="urn:microsoft.com/office/officeart/2005/8/layout/chart3"/>
    <dgm:cxn modelId="{DE52260F-E013-4CF5-A304-C01E757E3E0D}" srcId="{3863FC42-5F0F-4DDC-AB5F-07DAEF70E02A}" destId="{E7F3FF8B-9EDB-45B9-A90D-DA921CCDA6BA}" srcOrd="5" destOrd="0" parTransId="{54D17560-6682-4F8B-A226-D6A1B9F093E4}" sibTransId="{994FA75D-5B99-4ED1-95ED-DC1C96EF97B1}"/>
    <dgm:cxn modelId="{E9769A1B-6DAD-4E46-A538-DC649DA49250}" type="presOf" srcId="{6822E15D-96EC-47E1-88A3-D8FBE539AD21}" destId="{15293FE7-38CF-49ED-B157-AF66AD3524E7}" srcOrd="1" destOrd="0" presId="urn:microsoft.com/office/officeart/2005/8/layout/chart3"/>
    <dgm:cxn modelId="{1E97A75C-85C2-40CE-AF44-E7199EFCA17D}" type="presOf" srcId="{CE95BAAB-FF0C-4857-AD25-DC7B1A6CA768}" destId="{53BA3D39-F1CF-4832-8513-4969318CA093}" srcOrd="1" destOrd="0" presId="urn:microsoft.com/office/officeart/2005/8/layout/chart3"/>
    <dgm:cxn modelId="{62FBBD46-47E7-4D9E-A102-4B11614C8DE1}" type="presOf" srcId="{ABAC8FA0-AD60-4B6C-A502-CFF8A955B2E8}" destId="{51CF418A-12E3-4BF3-9DDC-B2B9AEC73F57}" srcOrd="0" destOrd="0" presId="urn:microsoft.com/office/officeart/2005/8/layout/chart3"/>
    <dgm:cxn modelId="{3F07D24D-A359-4F40-B547-6244474222FA}" type="presOf" srcId="{B52C00BA-339F-472F-B7F9-9B27BB651D32}" destId="{D83FA79B-0538-4980-BDB9-5432FFF8D59B}" srcOrd="1" destOrd="0" presId="urn:microsoft.com/office/officeart/2005/8/layout/chart3"/>
    <dgm:cxn modelId="{57FA288D-DBC8-4742-B5F2-67FD4A073FE2}" type="presOf" srcId="{B52C00BA-339F-472F-B7F9-9B27BB651D32}" destId="{97B567D5-0C9D-4E4F-B3B6-DA32DB9FA107}" srcOrd="0" destOrd="0" presId="urn:microsoft.com/office/officeart/2005/8/layout/chart3"/>
    <dgm:cxn modelId="{B68C8897-BD97-40A3-B74D-6D16819309A0}" type="presOf" srcId="{E7F3FF8B-9EDB-45B9-A90D-DA921CCDA6BA}" destId="{3D13EC24-4BD0-461D-AD53-0B53111D5551}" srcOrd="1" destOrd="0" presId="urn:microsoft.com/office/officeart/2005/8/layout/chart3"/>
    <dgm:cxn modelId="{EED1C49E-C0F0-4C34-A200-09FBB9E8029D}" type="presOf" srcId="{E7F3FF8B-9EDB-45B9-A90D-DA921CCDA6BA}" destId="{7C0565A3-9081-4DB6-9E85-EC0D79D78937}" srcOrd="0" destOrd="0" presId="urn:microsoft.com/office/officeart/2005/8/layout/chart3"/>
    <dgm:cxn modelId="{E66C7DA1-E2A8-4AE4-8CD8-DED9CACF7DAB}" type="presOf" srcId="{ABAC8FA0-AD60-4B6C-A502-CFF8A955B2E8}" destId="{9C3DBC1E-458D-4025-AD7B-B69982208AC7}" srcOrd="1" destOrd="0" presId="urn:microsoft.com/office/officeart/2005/8/layout/chart3"/>
    <dgm:cxn modelId="{9A1094A2-050A-49C3-BB4A-1684D7F05C4C}" type="presOf" srcId="{6822E15D-96EC-47E1-88A3-D8FBE539AD21}" destId="{312AAE30-174F-49C4-901F-36296972CD8A}" srcOrd="0" destOrd="0" presId="urn:microsoft.com/office/officeart/2005/8/layout/chart3"/>
    <dgm:cxn modelId="{12357DA6-5BDF-4B54-99FD-88C0E4C1B533}" srcId="{3863FC42-5F0F-4DDC-AB5F-07DAEF70E02A}" destId="{6822E15D-96EC-47E1-88A3-D8FBE539AD21}" srcOrd="1" destOrd="0" parTransId="{1B9794D4-7860-4A13-BFA6-03F59F5646C6}" sibTransId="{DFFF24BE-E58A-4F21-BCA1-E174B8B92E29}"/>
    <dgm:cxn modelId="{A0CACCB8-F7B6-4F2E-A937-F11859D40155}" type="presOf" srcId="{EBF491D5-013F-405B-A29B-72F4CEEE5D27}" destId="{DB7D7BFE-F0A1-4C64-B2E9-AFDEDBC91D43}" srcOrd="0" destOrd="0" presId="urn:microsoft.com/office/officeart/2005/8/layout/chart3"/>
    <dgm:cxn modelId="{63063FBE-65CF-43DA-8F71-F268DB00B58B}" srcId="{3863FC42-5F0F-4DDC-AB5F-07DAEF70E02A}" destId="{B52C00BA-339F-472F-B7F9-9B27BB651D32}" srcOrd="0" destOrd="0" parTransId="{AF40A19A-A5B2-4EBC-9A84-16A5DA1D87E1}" sibTransId="{A78EBAE8-5C8A-4E44-92E4-142FCF5A2C75}"/>
    <dgm:cxn modelId="{969123C1-F651-4EC5-9D2A-D8C570B08A76}" type="presOf" srcId="{CE95BAAB-FF0C-4857-AD25-DC7B1A6CA768}" destId="{2A348469-27FD-45DC-8B72-1DC64BD9BA22}" srcOrd="0" destOrd="0" presId="urn:microsoft.com/office/officeart/2005/8/layout/chart3"/>
    <dgm:cxn modelId="{54FE9FC9-A1FB-469A-86C8-F9B085B333ED}" srcId="{3863FC42-5F0F-4DDC-AB5F-07DAEF70E02A}" destId="{ABAC8FA0-AD60-4B6C-A502-CFF8A955B2E8}" srcOrd="3" destOrd="0" parTransId="{108BD91D-3216-40DA-915E-106721CC7786}" sibTransId="{FF270CE0-11F3-493C-AF73-88766869D690}"/>
    <dgm:cxn modelId="{9C9999D2-CB5E-4EF6-BFEC-9A261B52AF37}" type="presOf" srcId="{EBF491D5-013F-405B-A29B-72F4CEEE5D27}" destId="{E6A28E50-CBF6-4125-85BA-C5219999F799}" srcOrd="1" destOrd="0" presId="urn:microsoft.com/office/officeart/2005/8/layout/chart3"/>
    <dgm:cxn modelId="{83BA3DDD-B76B-4120-BA0D-75049545A42A}" srcId="{3863FC42-5F0F-4DDC-AB5F-07DAEF70E02A}" destId="{EBF491D5-013F-405B-A29B-72F4CEEE5D27}" srcOrd="2" destOrd="0" parTransId="{E8B3EDEC-CEBA-40F0-A1A3-1FFF75571CB9}" sibTransId="{5E06F965-99D6-48E6-8B33-F797F7E85532}"/>
    <dgm:cxn modelId="{16C1E64D-7401-4ABB-93DF-7E6F370DE82C}" type="presParOf" srcId="{4E60A79A-293C-456A-A6D8-CEDB63E0D212}" destId="{97B567D5-0C9D-4E4F-B3B6-DA32DB9FA107}" srcOrd="0" destOrd="0" presId="urn:microsoft.com/office/officeart/2005/8/layout/chart3"/>
    <dgm:cxn modelId="{B428D05C-0802-41B1-AB92-6FACD6868717}" type="presParOf" srcId="{4E60A79A-293C-456A-A6D8-CEDB63E0D212}" destId="{D83FA79B-0538-4980-BDB9-5432FFF8D59B}" srcOrd="1" destOrd="0" presId="urn:microsoft.com/office/officeart/2005/8/layout/chart3"/>
    <dgm:cxn modelId="{33B10CED-1E15-4017-8DF3-9728E9F667BE}" type="presParOf" srcId="{4E60A79A-293C-456A-A6D8-CEDB63E0D212}" destId="{312AAE30-174F-49C4-901F-36296972CD8A}" srcOrd="2" destOrd="0" presId="urn:microsoft.com/office/officeart/2005/8/layout/chart3"/>
    <dgm:cxn modelId="{A7E10A13-6FAC-4795-923D-2003EEC57CAC}" type="presParOf" srcId="{4E60A79A-293C-456A-A6D8-CEDB63E0D212}" destId="{15293FE7-38CF-49ED-B157-AF66AD3524E7}" srcOrd="3" destOrd="0" presId="urn:microsoft.com/office/officeart/2005/8/layout/chart3"/>
    <dgm:cxn modelId="{C9287E44-57F4-4050-A33D-1C3273A18E30}" type="presParOf" srcId="{4E60A79A-293C-456A-A6D8-CEDB63E0D212}" destId="{DB7D7BFE-F0A1-4C64-B2E9-AFDEDBC91D43}" srcOrd="4" destOrd="0" presId="urn:microsoft.com/office/officeart/2005/8/layout/chart3"/>
    <dgm:cxn modelId="{B7C39136-173C-4A1E-862B-588BD38EBB82}" type="presParOf" srcId="{4E60A79A-293C-456A-A6D8-CEDB63E0D212}" destId="{E6A28E50-CBF6-4125-85BA-C5219999F799}" srcOrd="5" destOrd="0" presId="urn:microsoft.com/office/officeart/2005/8/layout/chart3"/>
    <dgm:cxn modelId="{8CB25EE2-03B7-41CE-BE01-73D2F58BFFCF}" type="presParOf" srcId="{4E60A79A-293C-456A-A6D8-CEDB63E0D212}" destId="{51CF418A-12E3-4BF3-9DDC-B2B9AEC73F57}" srcOrd="6" destOrd="0" presId="urn:microsoft.com/office/officeart/2005/8/layout/chart3"/>
    <dgm:cxn modelId="{446A293A-38E4-46F2-BC82-787DF3B6A0ED}" type="presParOf" srcId="{4E60A79A-293C-456A-A6D8-CEDB63E0D212}" destId="{9C3DBC1E-458D-4025-AD7B-B69982208AC7}" srcOrd="7" destOrd="0" presId="urn:microsoft.com/office/officeart/2005/8/layout/chart3"/>
    <dgm:cxn modelId="{F3A2ABC1-F7D7-4002-AFE9-17371AE7C505}" type="presParOf" srcId="{4E60A79A-293C-456A-A6D8-CEDB63E0D212}" destId="{2A348469-27FD-45DC-8B72-1DC64BD9BA22}" srcOrd="8" destOrd="0" presId="urn:microsoft.com/office/officeart/2005/8/layout/chart3"/>
    <dgm:cxn modelId="{76A7B142-6790-4980-B0AC-79FED716998D}" type="presParOf" srcId="{4E60A79A-293C-456A-A6D8-CEDB63E0D212}" destId="{53BA3D39-F1CF-4832-8513-4969318CA093}" srcOrd="9" destOrd="0" presId="urn:microsoft.com/office/officeart/2005/8/layout/chart3"/>
    <dgm:cxn modelId="{30662FA8-76CF-4023-987E-DF4D3D688EB8}" type="presParOf" srcId="{4E60A79A-293C-456A-A6D8-CEDB63E0D212}" destId="{7C0565A3-9081-4DB6-9E85-EC0D79D78937}" srcOrd="10" destOrd="0" presId="urn:microsoft.com/office/officeart/2005/8/layout/chart3"/>
    <dgm:cxn modelId="{DB3991C2-02F7-46AE-873C-6BDCB24F255A}" type="presParOf" srcId="{4E60A79A-293C-456A-A6D8-CEDB63E0D212}" destId="{3D13EC24-4BD0-461D-AD53-0B53111D5551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495BA0-F9BE-4307-97C6-5EAC16D4A2C4}" type="doc">
      <dgm:prSet loTypeId="urn:microsoft.com/office/officeart/2005/8/layout/default#1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DCF21C5-8EE2-4276-A26B-7BD18CEE871C}">
      <dgm:prSet/>
      <dgm:spPr/>
      <dgm:t>
        <a:bodyPr/>
        <a:lstStyle/>
        <a:p>
          <a:r>
            <a:rPr lang="it-IT" b="1" i="0"/>
            <a:t>Ma poiché il capitalista è costretto ad investire anche in impianti (capitale costante)</a:t>
          </a:r>
          <a:endParaRPr lang="en-US"/>
        </a:p>
      </dgm:t>
    </dgm:pt>
    <dgm:pt modelId="{CB0C52C9-2DFA-4502-8579-7F42D5336381}" type="parTrans" cxnId="{0090D282-9967-4334-A023-5E814E49626D}">
      <dgm:prSet/>
      <dgm:spPr/>
      <dgm:t>
        <a:bodyPr/>
        <a:lstStyle/>
        <a:p>
          <a:endParaRPr lang="en-US"/>
        </a:p>
      </dgm:t>
    </dgm:pt>
    <dgm:pt modelId="{FB5D702E-015F-4603-8A60-3923E81B8D7B}" type="sibTrans" cxnId="{0090D282-9967-4334-A023-5E814E49626D}">
      <dgm:prSet/>
      <dgm:spPr/>
      <dgm:t>
        <a:bodyPr/>
        <a:lstStyle/>
        <a:p>
          <a:endParaRPr lang="en-US"/>
        </a:p>
      </dgm:t>
    </dgm:pt>
    <dgm:pt modelId="{8D156465-3B38-4713-9667-C7091EA869EF}">
      <dgm:prSet/>
      <dgm:spPr/>
      <dgm:t>
        <a:bodyPr/>
        <a:lstStyle/>
        <a:p>
          <a:r>
            <a:rPr lang="it-IT" b="1" i="0"/>
            <a:t>il saggio del profitto scaturisce dal rapporto, espresso in percentuale,</a:t>
          </a:r>
          <a:endParaRPr lang="en-US"/>
        </a:p>
      </dgm:t>
    </dgm:pt>
    <dgm:pt modelId="{6BAC00ED-7350-4253-B39B-1542339A233D}" type="parTrans" cxnId="{3F577561-F453-4F4F-AD77-F8772CD86CFA}">
      <dgm:prSet/>
      <dgm:spPr/>
      <dgm:t>
        <a:bodyPr/>
        <a:lstStyle/>
        <a:p>
          <a:endParaRPr lang="en-US"/>
        </a:p>
      </dgm:t>
    </dgm:pt>
    <dgm:pt modelId="{8A0F71F4-3E7D-4B3A-AC76-5ED766DCAC21}" type="sibTrans" cxnId="{3F577561-F453-4F4F-AD77-F8772CD86CFA}">
      <dgm:prSet/>
      <dgm:spPr/>
      <dgm:t>
        <a:bodyPr/>
        <a:lstStyle/>
        <a:p>
          <a:endParaRPr lang="en-US"/>
        </a:p>
      </dgm:t>
    </dgm:pt>
    <dgm:pt modelId="{D027A2E3-F634-4E83-8DF0-35855D06A618}">
      <dgm:prSet/>
      <dgm:spPr/>
      <dgm:t>
        <a:bodyPr/>
        <a:lstStyle/>
        <a:p>
          <a:r>
            <a:rPr lang="it-IT" b="1" i="0"/>
            <a:t>tra il plusvalore e  la somma del capitale costante e del capitale variabile.</a:t>
          </a:r>
          <a:endParaRPr lang="en-US"/>
        </a:p>
      </dgm:t>
    </dgm:pt>
    <dgm:pt modelId="{252BEF5A-912A-4024-B016-C662F5FFCB41}" type="parTrans" cxnId="{3E58B526-61A0-47CA-9410-EC9342136923}">
      <dgm:prSet/>
      <dgm:spPr/>
      <dgm:t>
        <a:bodyPr/>
        <a:lstStyle/>
        <a:p>
          <a:endParaRPr lang="en-US"/>
        </a:p>
      </dgm:t>
    </dgm:pt>
    <dgm:pt modelId="{7B1389B6-2EBE-4670-9217-32D2C81104A5}" type="sibTrans" cxnId="{3E58B526-61A0-47CA-9410-EC9342136923}">
      <dgm:prSet/>
      <dgm:spPr/>
      <dgm:t>
        <a:bodyPr/>
        <a:lstStyle/>
        <a:p>
          <a:endParaRPr lang="en-US"/>
        </a:p>
      </dgm:t>
    </dgm:pt>
    <dgm:pt modelId="{07E349E6-79E2-4101-921B-F64E205581EE}">
      <dgm:prSet/>
      <dgm:spPr/>
      <dgm:t>
        <a:bodyPr/>
        <a:lstStyle/>
        <a:p>
          <a:r>
            <a:rPr lang="it-IT" b="1" i="1"/>
            <a:t>Di conseguenza il saggio del profitto è sempre inferiore al saggio del plusvalore</a:t>
          </a:r>
          <a:endParaRPr lang="en-US"/>
        </a:p>
      </dgm:t>
    </dgm:pt>
    <dgm:pt modelId="{6FC89077-95C5-4971-BE53-03A99722F4F1}" type="parTrans" cxnId="{9E70BD3E-0362-496B-96AF-BD2AF7AB23BA}">
      <dgm:prSet/>
      <dgm:spPr/>
      <dgm:t>
        <a:bodyPr/>
        <a:lstStyle/>
        <a:p>
          <a:endParaRPr lang="en-US"/>
        </a:p>
      </dgm:t>
    </dgm:pt>
    <dgm:pt modelId="{A52092B2-9542-487E-B355-B414D76275D8}" type="sibTrans" cxnId="{9E70BD3E-0362-496B-96AF-BD2AF7AB23BA}">
      <dgm:prSet/>
      <dgm:spPr/>
      <dgm:t>
        <a:bodyPr/>
        <a:lstStyle/>
        <a:p>
          <a:endParaRPr lang="en-US"/>
        </a:p>
      </dgm:t>
    </dgm:pt>
    <dgm:pt modelId="{1D4943F7-7595-4308-98B1-D4F20FD0F724}">
      <dgm:prSet/>
      <dgm:spPr/>
      <dgm:t>
        <a:bodyPr/>
        <a:lstStyle/>
        <a:p>
          <a:r>
            <a:rPr lang="it-IT" b="1" i="0"/>
            <a:t>ed esprime in modo più preciso il guadagno del capitalista</a:t>
          </a:r>
          <a:endParaRPr lang="en-US"/>
        </a:p>
      </dgm:t>
    </dgm:pt>
    <dgm:pt modelId="{A695707F-7AA2-4507-B781-0AE8A0668B63}" type="parTrans" cxnId="{A6A152A6-3BD0-4BFB-91F9-9A92CA7B7320}">
      <dgm:prSet/>
      <dgm:spPr/>
      <dgm:t>
        <a:bodyPr/>
        <a:lstStyle/>
        <a:p>
          <a:endParaRPr lang="en-US"/>
        </a:p>
      </dgm:t>
    </dgm:pt>
    <dgm:pt modelId="{6AE62221-2C9F-44D9-85C6-498A3CAF2B88}" type="sibTrans" cxnId="{A6A152A6-3BD0-4BFB-91F9-9A92CA7B7320}">
      <dgm:prSet/>
      <dgm:spPr/>
      <dgm:t>
        <a:bodyPr/>
        <a:lstStyle/>
        <a:p>
          <a:endParaRPr lang="en-US"/>
        </a:p>
      </dgm:t>
    </dgm:pt>
    <dgm:pt modelId="{0236FBDD-721C-48C8-803A-95B4B1F149CA}">
      <dgm:prSet/>
      <dgm:spPr/>
      <dgm:t>
        <a:bodyPr/>
        <a:lstStyle/>
        <a:p>
          <a:r>
            <a:rPr lang="it-IT" b="1" i="0" dirty="0"/>
            <a:t>(vedi manuale </a:t>
          </a:r>
          <a:r>
            <a:rPr lang="it-IT" b="1" i="0" dirty="0" err="1"/>
            <a:t>pag</a:t>
          </a:r>
          <a:r>
            <a:rPr lang="it-IT" b="1" i="0"/>
            <a:t> 119).</a:t>
          </a:r>
          <a:endParaRPr lang="en-US" dirty="0"/>
        </a:p>
      </dgm:t>
    </dgm:pt>
    <dgm:pt modelId="{2DA024E3-5765-478C-9065-21DAA3B09740}" type="parTrans" cxnId="{EBD09AE9-CD59-4977-9EEA-26A23AD0D4FD}">
      <dgm:prSet/>
      <dgm:spPr/>
      <dgm:t>
        <a:bodyPr/>
        <a:lstStyle/>
        <a:p>
          <a:endParaRPr lang="en-US"/>
        </a:p>
      </dgm:t>
    </dgm:pt>
    <dgm:pt modelId="{12C62651-598E-4604-B502-176C63707C4F}" type="sibTrans" cxnId="{EBD09AE9-CD59-4977-9EEA-26A23AD0D4FD}">
      <dgm:prSet/>
      <dgm:spPr/>
      <dgm:t>
        <a:bodyPr/>
        <a:lstStyle/>
        <a:p>
          <a:endParaRPr lang="en-US"/>
        </a:p>
      </dgm:t>
    </dgm:pt>
    <dgm:pt modelId="{7899A8C6-219B-4822-90BE-3DE0F6EDF0E0}" type="pres">
      <dgm:prSet presAssocID="{39495BA0-F9BE-4307-97C6-5EAC16D4A2C4}" presName="diagram" presStyleCnt="0">
        <dgm:presLayoutVars>
          <dgm:dir/>
          <dgm:resizeHandles val="exact"/>
        </dgm:presLayoutVars>
      </dgm:prSet>
      <dgm:spPr/>
    </dgm:pt>
    <dgm:pt modelId="{A3B7E953-3B67-415C-A034-0D6873358454}" type="pres">
      <dgm:prSet presAssocID="{5DCF21C5-8EE2-4276-A26B-7BD18CEE871C}" presName="node" presStyleLbl="node1" presStyleIdx="0" presStyleCnt="6">
        <dgm:presLayoutVars>
          <dgm:bulletEnabled val="1"/>
        </dgm:presLayoutVars>
      </dgm:prSet>
      <dgm:spPr/>
    </dgm:pt>
    <dgm:pt modelId="{ADFC1E46-06EB-4A61-BDAB-5F550DDD2656}" type="pres">
      <dgm:prSet presAssocID="{FB5D702E-015F-4603-8A60-3923E81B8D7B}" presName="sibTrans" presStyleCnt="0"/>
      <dgm:spPr/>
    </dgm:pt>
    <dgm:pt modelId="{E47E8970-E1E0-4940-9A8C-E8C42C8520B3}" type="pres">
      <dgm:prSet presAssocID="{8D156465-3B38-4713-9667-C7091EA869EF}" presName="node" presStyleLbl="node1" presStyleIdx="1" presStyleCnt="6">
        <dgm:presLayoutVars>
          <dgm:bulletEnabled val="1"/>
        </dgm:presLayoutVars>
      </dgm:prSet>
      <dgm:spPr/>
    </dgm:pt>
    <dgm:pt modelId="{019C482B-FC10-4EE2-8926-218BAA00149F}" type="pres">
      <dgm:prSet presAssocID="{8A0F71F4-3E7D-4B3A-AC76-5ED766DCAC21}" presName="sibTrans" presStyleCnt="0"/>
      <dgm:spPr/>
    </dgm:pt>
    <dgm:pt modelId="{98E59D4C-6514-40A8-A2BF-39C2C71A5059}" type="pres">
      <dgm:prSet presAssocID="{D027A2E3-F634-4E83-8DF0-35855D06A618}" presName="node" presStyleLbl="node1" presStyleIdx="2" presStyleCnt="6">
        <dgm:presLayoutVars>
          <dgm:bulletEnabled val="1"/>
        </dgm:presLayoutVars>
      </dgm:prSet>
      <dgm:spPr/>
    </dgm:pt>
    <dgm:pt modelId="{0FB5C20B-478B-4D76-B64A-ACB48E50C93A}" type="pres">
      <dgm:prSet presAssocID="{7B1389B6-2EBE-4670-9217-32D2C81104A5}" presName="sibTrans" presStyleCnt="0"/>
      <dgm:spPr/>
    </dgm:pt>
    <dgm:pt modelId="{D9164CA1-4EF5-4496-9507-521D59B135C7}" type="pres">
      <dgm:prSet presAssocID="{07E349E6-79E2-4101-921B-F64E205581EE}" presName="node" presStyleLbl="node1" presStyleIdx="3" presStyleCnt="6">
        <dgm:presLayoutVars>
          <dgm:bulletEnabled val="1"/>
        </dgm:presLayoutVars>
      </dgm:prSet>
      <dgm:spPr/>
    </dgm:pt>
    <dgm:pt modelId="{2F9E1584-B1D9-468F-8DBF-33613946F623}" type="pres">
      <dgm:prSet presAssocID="{A52092B2-9542-487E-B355-B414D76275D8}" presName="sibTrans" presStyleCnt="0"/>
      <dgm:spPr/>
    </dgm:pt>
    <dgm:pt modelId="{FD553592-D09E-48EF-A9C7-C0937F624B69}" type="pres">
      <dgm:prSet presAssocID="{1D4943F7-7595-4308-98B1-D4F20FD0F724}" presName="node" presStyleLbl="node1" presStyleIdx="4" presStyleCnt="6">
        <dgm:presLayoutVars>
          <dgm:bulletEnabled val="1"/>
        </dgm:presLayoutVars>
      </dgm:prSet>
      <dgm:spPr/>
    </dgm:pt>
    <dgm:pt modelId="{04E244FB-C083-45D9-833F-AA337E15AD79}" type="pres">
      <dgm:prSet presAssocID="{6AE62221-2C9F-44D9-85C6-498A3CAF2B88}" presName="sibTrans" presStyleCnt="0"/>
      <dgm:spPr/>
    </dgm:pt>
    <dgm:pt modelId="{5FFE87DF-DDDE-4BEF-BE79-A55FD7EE1E7B}" type="pres">
      <dgm:prSet presAssocID="{0236FBDD-721C-48C8-803A-95B4B1F149CA}" presName="node" presStyleLbl="node1" presStyleIdx="5" presStyleCnt="6">
        <dgm:presLayoutVars>
          <dgm:bulletEnabled val="1"/>
        </dgm:presLayoutVars>
      </dgm:prSet>
      <dgm:spPr/>
    </dgm:pt>
  </dgm:ptLst>
  <dgm:cxnLst>
    <dgm:cxn modelId="{3565D313-92C1-4813-A2E9-B938ECDF607D}" type="presOf" srcId="{07E349E6-79E2-4101-921B-F64E205581EE}" destId="{D9164CA1-4EF5-4496-9507-521D59B135C7}" srcOrd="0" destOrd="0" presId="urn:microsoft.com/office/officeart/2005/8/layout/default#13"/>
    <dgm:cxn modelId="{3E58B526-61A0-47CA-9410-EC9342136923}" srcId="{39495BA0-F9BE-4307-97C6-5EAC16D4A2C4}" destId="{D027A2E3-F634-4E83-8DF0-35855D06A618}" srcOrd="2" destOrd="0" parTransId="{252BEF5A-912A-4024-B016-C662F5FFCB41}" sibTransId="{7B1389B6-2EBE-4670-9217-32D2C81104A5}"/>
    <dgm:cxn modelId="{9E70BD3E-0362-496B-96AF-BD2AF7AB23BA}" srcId="{39495BA0-F9BE-4307-97C6-5EAC16D4A2C4}" destId="{07E349E6-79E2-4101-921B-F64E205581EE}" srcOrd="3" destOrd="0" parTransId="{6FC89077-95C5-4971-BE53-03A99722F4F1}" sibTransId="{A52092B2-9542-487E-B355-B414D76275D8}"/>
    <dgm:cxn modelId="{3F577561-F453-4F4F-AD77-F8772CD86CFA}" srcId="{39495BA0-F9BE-4307-97C6-5EAC16D4A2C4}" destId="{8D156465-3B38-4713-9667-C7091EA869EF}" srcOrd="1" destOrd="0" parTransId="{6BAC00ED-7350-4253-B39B-1542339A233D}" sibTransId="{8A0F71F4-3E7D-4B3A-AC76-5ED766DCAC21}"/>
    <dgm:cxn modelId="{BE61296E-FD20-4F5B-A026-6E828F37FC9C}" type="presOf" srcId="{1D4943F7-7595-4308-98B1-D4F20FD0F724}" destId="{FD553592-D09E-48EF-A9C7-C0937F624B69}" srcOrd="0" destOrd="0" presId="urn:microsoft.com/office/officeart/2005/8/layout/default#13"/>
    <dgm:cxn modelId="{0090D282-9967-4334-A023-5E814E49626D}" srcId="{39495BA0-F9BE-4307-97C6-5EAC16D4A2C4}" destId="{5DCF21C5-8EE2-4276-A26B-7BD18CEE871C}" srcOrd="0" destOrd="0" parTransId="{CB0C52C9-2DFA-4502-8579-7F42D5336381}" sibTransId="{FB5D702E-015F-4603-8A60-3923E81B8D7B}"/>
    <dgm:cxn modelId="{55A8DD94-C19A-42A0-8BAA-219CB7D5F346}" type="presOf" srcId="{8D156465-3B38-4713-9667-C7091EA869EF}" destId="{E47E8970-E1E0-4940-9A8C-E8C42C8520B3}" srcOrd="0" destOrd="0" presId="urn:microsoft.com/office/officeart/2005/8/layout/default#13"/>
    <dgm:cxn modelId="{A9720F9E-E413-4632-B4C1-2FD5E6930039}" type="presOf" srcId="{D027A2E3-F634-4E83-8DF0-35855D06A618}" destId="{98E59D4C-6514-40A8-A2BF-39C2C71A5059}" srcOrd="0" destOrd="0" presId="urn:microsoft.com/office/officeart/2005/8/layout/default#13"/>
    <dgm:cxn modelId="{A6A152A6-3BD0-4BFB-91F9-9A92CA7B7320}" srcId="{39495BA0-F9BE-4307-97C6-5EAC16D4A2C4}" destId="{1D4943F7-7595-4308-98B1-D4F20FD0F724}" srcOrd="4" destOrd="0" parTransId="{A695707F-7AA2-4507-B781-0AE8A0668B63}" sibTransId="{6AE62221-2C9F-44D9-85C6-498A3CAF2B88}"/>
    <dgm:cxn modelId="{B06BA2B0-0D54-438B-AA2B-6D2E6C878E5E}" type="presOf" srcId="{0236FBDD-721C-48C8-803A-95B4B1F149CA}" destId="{5FFE87DF-DDDE-4BEF-BE79-A55FD7EE1E7B}" srcOrd="0" destOrd="0" presId="urn:microsoft.com/office/officeart/2005/8/layout/default#13"/>
    <dgm:cxn modelId="{0E9901DA-1475-42B2-9E49-93845F22CE0A}" type="presOf" srcId="{5DCF21C5-8EE2-4276-A26B-7BD18CEE871C}" destId="{A3B7E953-3B67-415C-A034-0D6873358454}" srcOrd="0" destOrd="0" presId="urn:microsoft.com/office/officeart/2005/8/layout/default#13"/>
    <dgm:cxn modelId="{EBD09AE9-CD59-4977-9EEA-26A23AD0D4FD}" srcId="{39495BA0-F9BE-4307-97C6-5EAC16D4A2C4}" destId="{0236FBDD-721C-48C8-803A-95B4B1F149CA}" srcOrd="5" destOrd="0" parTransId="{2DA024E3-5765-478C-9065-21DAA3B09740}" sibTransId="{12C62651-598E-4604-B502-176C63707C4F}"/>
    <dgm:cxn modelId="{8C86B5FE-EF9C-4F43-82CE-56FEB8B9D23F}" type="presOf" srcId="{39495BA0-F9BE-4307-97C6-5EAC16D4A2C4}" destId="{7899A8C6-219B-4822-90BE-3DE0F6EDF0E0}" srcOrd="0" destOrd="0" presId="urn:microsoft.com/office/officeart/2005/8/layout/default#13"/>
    <dgm:cxn modelId="{97BABBD8-A7F5-4A48-881D-DD0E325EE9E2}" type="presParOf" srcId="{7899A8C6-219B-4822-90BE-3DE0F6EDF0E0}" destId="{A3B7E953-3B67-415C-A034-0D6873358454}" srcOrd="0" destOrd="0" presId="urn:microsoft.com/office/officeart/2005/8/layout/default#13"/>
    <dgm:cxn modelId="{2813671A-C336-49E1-AD25-FC6C8E061E97}" type="presParOf" srcId="{7899A8C6-219B-4822-90BE-3DE0F6EDF0E0}" destId="{ADFC1E46-06EB-4A61-BDAB-5F550DDD2656}" srcOrd="1" destOrd="0" presId="urn:microsoft.com/office/officeart/2005/8/layout/default#13"/>
    <dgm:cxn modelId="{623ECCAB-A99F-4394-8A10-41792C0702A9}" type="presParOf" srcId="{7899A8C6-219B-4822-90BE-3DE0F6EDF0E0}" destId="{E47E8970-E1E0-4940-9A8C-E8C42C8520B3}" srcOrd="2" destOrd="0" presId="urn:microsoft.com/office/officeart/2005/8/layout/default#13"/>
    <dgm:cxn modelId="{89ED10DD-20B8-4313-908A-E1ED34A0891F}" type="presParOf" srcId="{7899A8C6-219B-4822-90BE-3DE0F6EDF0E0}" destId="{019C482B-FC10-4EE2-8926-218BAA00149F}" srcOrd="3" destOrd="0" presId="urn:microsoft.com/office/officeart/2005/8/layout/default#13"/>
    <dgm:cxn modelId="{30BFC44A-B932-4DCB-8D65-2C5E9B33C353}" type="presParOf" srcId="{7899A8C6-219B-4822-90BE-3DE0F6EDF0E0}" destId="{98E59D4C-6514-40A8-A2BF-39C2C71A5059}" srcOrd="4" destOrd="0" presId="urn:microsoft.com/office/officeart/2005/8/layout/default#13"/>
    <dgm:cxn modelId="{001709A7-D337-40F6-AC12-1CBCA1B95973}" type="presParOf" srcId="{7899A8C6-219B-4822-90BE-3DE0F6EDF0E0}" destId="{0FB5C20B-478B-4D76-B64A-ACB48E50C93A}" srcOrd="5" destOrd="0" presId="urn:microsoft.com/office/officeart/2005/8/layout/default#13"/>
    <dgm:cxn modelId="{D2A821A6-0759-4A6A-9C99-B6790E0E8F0B}" type="presParOf" srcId="{7899A8C6-219B-4822-90BE-3DE0F6EDF0E0}" destId="{D9164CA1-4EF5-4496-9507-521D59B135C7}" srcOrd="6" destOrd="0" presId="urn:microsoft.com/office/officeart/2005/8/layout/default#13"/>
    <dgm:cxn modelId="{69C02F57-B34A-4D37-8BAD-F0D7778DFFA1}" type="presParOf" srcId="{7899A8C6-219B-4822-90BE-3DE0F6EDF0E0}" destId="{2F9E1584-B1D9-468F-8DBF-33613946F623}" srcOrd="7" destOrd="0" presId="urn:microsoft.com/office/officeart/2005/8/layout/default#13"/>
    <dgm:cxn modelId="{D29C1A34-79E8-4BCB-B8E6-6AF875BFDA24}" type="presParOf" srcId="{7899A8C6-219B-4822-90BE-3DE0F6EDF0E0}" destId="{FD553592-D09E-48EF-A9C7-C0937F624B69}" srcOrd="8" destOrd="0" presId="urn:microsoft.com/office/officeart/2005/8/layout/default#13"/>
    <dgm:cxn modelId="{B8420DAF-2E9B-4BE4-8AB8-2A9383674552}" type="presParOf" srcId="{7899A8C6-219B-4822-90BE-3DE0F6EDF0E0}" destId="{04E244FB-C083-45D9-833F-AA337E15AD79}" srcOrd="9" destOrd="0" presId="urn:microsoft.com/office/officeart/2005/8/layout/default#13"/>
    <dgm:cxn modelId="{C952E58C-6654-417C-9289-000653AD7142}" type="presParOf" srcId="{7899A8C6-219B-4822-90BE-3DE0F6EDF0E0}" destId="{5FFE87DF-DDDE-4BEF-BE79-A55FD7EE1E7B}" srcOrd="10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5E515DD-9293-406F-86B4-5DC42A98CC04}" type="doc">
      <dgm:prSet loTypeId="urn:microsoft.com/office/officeart/2005/8/layout/default#14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B07C312-870D-4D19-ADD1-06D08BBE2110}">
      <dgm:prSet/>
      <dgm:spPr/>
      <dgm:t>
        <a:bodyPr/>
        <a:lstStyle/>
        <a:p>
          <a:r>
            <a:rPr lang="it-IT" b="1" i="0"/>
            <a:t>Il capitalismo, basandosi sulla logica del profitto,</a:t>
          </a:r>
          <a:endParaRPr lang="en-US"/>
        </a:p>
      </dgm:t>
    </dgm:pt>
    <dgm:pt modelId="{4B159083-CC3B-4CDC-B8A1-3C3A99166D59}" type="parTrans" cxnId="{5E2BD45D-2322-49F9-93FF-6FEF6C00406F}">
      <dgm:prSet/>
      <dgm:spPr/>
      <dgm:t>
        <a:bodyPr/>
        <a:lstStyle/>
        <a:p>
          <a:endParaRPr lang="en-US"/>
        </a:p>
      </dgm:t>
    </dgm:pt>
    <dgm:pt modelId="{7F81731A-FBB6-4F3F-82BB-CDC86099D14B}" type="sibTrans" cxnId="{5E2BD45D-2322-49F9-93FF-6FEF6C00406F}">
      <dgm:prSet/>
      <dgm:spPr/>
      <dgm:t>
        <a:bodyPr/>
        <a:lstStyle/>
        <a:p>
          <a:endParaRPr lang="en-US"/>
        </a:p>
      </dgm:t>
    </dgm:pt>
    <dgm:pt modelId="{7EC0B640-7627-447A-9E36-0EDC57C1302A}">
      <dgm:prSet/>
      <dgm:spPr/>
      <dgm:t>
        <a:bodyPr/>
        <a:lstStyle/>
        <a:p>
          <a:r>
            <a:rPr lang="it-IT" b="1" i="0"/>
            <a:t>tende ad inseguire il vantaggio privato anziché quello della collettività.</a:t>
          </a:r>
          <a:endParaRPr lang="en-US"/>
        </a:p>
      </dgm:t>
    </dgm:pt>
    <dgm:pt modelId="{205E844C-CE31-42C6-B211-B04C524ED668}" type="parTrans" cxnId="{07B42F2C-2E85-4581-9FE8-6E0F1378B515}">
      <dgm:prSet/>
      <dgm:spPr/>
      <dgm:t>
        <a:bodyPr/>
        <a:lstStyle/>
        <a:p>
          <a:endParaRPr lang="en-US"/>
        </a:p>
      </dgm:t>
    </dgm:pt>
    <dgm:pt modelId="{43D8ADD4-0486-40DF-BA38-37CCF4872F00}" type="sibTrans" cxnId="{07B42F2C-2E85-4581-9FE8-6E0F1378B515}">
      <dgm:prSet/>
      <dgm:spPr/>
      <dgm:t>
        <a:bodyPr/>
        <a:lstStyle/>
        <a:p>
          <a:endParaRPr lang="en-US"/>
        </a:p>
      </dgm:t>
    </dgm:pt>
    <dgm:pt modelId="{7BA5F162-505A-425A-81ED-C300AA505553}">
      <dgm:prSet/>
      <dgm:spPr/>
      <dgm:t>
        <a:bodyPr/>
        <a:lstStyle/>
        <a:p>
          <a:r>
            <a:rPr lang="it-IT" b="1" i="0"/>
            <a:t>Il sistema che ne consegue genera una serie di contraddizioni che di fatto </a:t>
          </a:r>
          <a:endParaRPr lang="en-US"/>
        </a:p>
      </dgm:t>
    </dgm:pt>
    <dgm:pt modelId="{2B6E0BC5-47F6-47C8-B27F-6741D7F1B43F}" type="parTrans" cxnId="{BF728170-3EC2-4A8B-B535-98A6413158A8}">
      <dgm:prSet/>
      <dgm:spPr/>
      <dgm:t>
        <a:bodyPr/>
        <a:lstStyle/>
        <a:p>
          <a:endParaRPr lang="en-US"/>
        </a:p>
      </dgm:t>
    </dgm:pt>
    <dgm:pt modelId="{65C0EBBD-B3B8-4C81-A498-D1AF6B98C3C8}" type="sibTrans" cxnId="{BF728170-3EC2-4A8B-B535-98A6413158A8}">
      <dgm:prSet/>
      <dgm:spPr/>
      <dgm:t>
        <a:bodyPr/>
        <a:lstStyle/>
        <a:p>
          <a:endParaRPr lang="en-US"/>
        </a:p>
      </dgm:t>
    </dgm:pt>
    <dgm:pt modelId="{59FD532A-B2EA-4336-B4C9-69CEB223BC02}">
      <dgm:prSet/>
      <dgm:spPr/>
      <dgm:t>
        <a:bodyPr/>
        <a:lstStyle/>
        <a:p>
          <a:r>
            <a:rPr lang="it-IT" b="1" i="0"/>
            <a:t>ne minano la sopravvivenza.</a:t>
          </a:r>
          <a:endParaRPr lang="en-US"/>
        </a:p>
      </dgm:t>
    </dgm:pt>
    <dgm:pt modelId="{58B04BBF-84C0-4863-A8DE-E2F26294C9DF}" type="parTrans" cxnId="{1E7982B3-C4DB-4C82-A6D2-4AC076068369}">
      <dgm:prSet/>
      <dgm:spPr/>
      <dgm:t>
        <a:bodyPr/>
        <a:lstStyle/>
        <a:p>
          <a:endParaRPr lang="en-US"/>
        </a:p>
      </dgm:t>
    </dgm:pt>
    <dgm:pt modelId="{0E2BEDD8-8EC1-4222-9362-639C351C6370}" type="sibTrans" cxnId="{1E7982B3-C4DB-4C82-A6D2-4AC076068369}">
      <dgm:prSet/>
      <dgm:spPr/>
      <dgm:t>
        <a:bodyPr/>
        <a:lstStyle/>
        <a:p>
          <a:endParaRPr lang="en-US"/>
        </a:p>
      </dgm:t>
    </dgm:pt>
    <dgm:pt modelId="{2C46B0FC-6F69-4E63-9295-25E0620C7A4B}">
      <dgm:prSet/>
      <dgm:spPr/>
      <dgm:t>
        <a:bodyPr/>
        <a:lstStyle/>
        <a:p>
          <a:r>
            <a:rPr lang="it-IT" b="1" i="0"/>
            <a:t>In un primo momento infatti il capitalista tende ad aumentare la giornata lavorativa dei</a:t>
          </a:r>
          <a:endParaRPr lang="en-US"/>
        </a:p>
      </dgm:t>
    </dgm:pt>
    <dgm:pt modelId="{839EAA0F-CAF9-4C3A-A018-11FBD61B3754}" type="parTrans" cxnId="{CF93798B-D5C7-4A21-BF8D-6E2AE546DA86}">
      <dgm:prSet/>
      <dgm:spPr/>
      <dgm:t>
        <a:bodyPr/>
        <a:lstStyle/>
        <a:p>
          <a:endParaRPr lang="en-US"/>
        </a:p>
      </dgm:t>
    </dgm:pt>
    <dgm:pt modelId="{F903F6C2-4658-4C28-A602-FE609F9CD131}" type="sibTrans" cxnId="{CF93798B-D5C7-4A21-BF8D-6E2AE546DA86}">
      <dgm:prSet/>
      <dgm:spPr/>
      <dgm:t>
        <a:bodyPr/>
        <a:lstStyle/>
        <a:p>
          <a:endParaRPr lang="en-US"/>
        </a:p>
      </dgm:t>
    </dgm:pt>
    <dgm:pt modelId="{7271AFD6-B501-4D2E-B683-3F0460E774D4}">
      <dgm:prSet/>
      <dgm:spPr/>
      <dgm:t>
        <a:bodyPr/>
        <a:lstStyle/>
        <a:p>
          <a:r>
            <a:rPr lang="it-IT" b="1" i="0"/>
            <a:t>propri operai (es. 15 ore).</a:t>
          </a:r>
          <a:endParaRPr lang="en-US"/>
        </a:p>
      </dgm:t>
    </dgm:pt>
    <dgm:pt modelId="{EB2A1D8A-0FF4-46E2-A381-F18E8972C94E}" type="parTrans" cxnId="{5A09926E-E358-4B9F-BF29-EC4CD52B9AB4}">
      <dgm:prSet/>
      <dgm:spPr/>
      <dgm:t>
        <a:bodyPr/>
        <a:lstStyle/>
        <a:p>
          <a:endParaRPr lang="en-US"/>
        </a:p>
      </dgm:t>
    </dgm:pt>
    <dgm:pt modelId="{8E2CD8FD-D729-4CFC-8D3C-02B64C08F17F}" type="sibTrans" cxnId="{5A09926E-E358-4B9F-BF29-EC4CD52B9AB4}">
      <dgm:prSet/>
      <dgm:spPr/>
      <dgm:t>
        <a:bodyPr/>
        <a:lstStyle/>
        <a:p>
          <a:endParaRPr lang="en-US"/>
        </a:p>
      </dgm:t>
    </dgm:pt>
    <dgm:pt modelId="{4B33A3E2-6C3B-4FED-BD39-3B7DCD166B2B}">
      <dgm:prSet/>
      <dgm:spPr/>
      <dgm:t>
        <a:bodyPr/>
        <a:lstStyle/>
        <a:p>
          <a:r>
            <a:rPr lang="it-IT" b="1" i="0"/>
            <a:t>Questa scelta inizialmente sembra aumentare il pluslavoro, quindi il plusvalore,</a:t>
          </a:r>
          <a:endParaRPr lang="en-US"/>
        </a:p>
      </dgm:t>
    </dgm:pt>
    <dgm:pt modelId="{B5494FB7-C371-461D-AC5F-AF7ACD0218D9}" type="parTrans" cxnId="{AA12B40A-D0CD-4CCC-8638-556C8578AE9D}">
      <dgm:prSet/>
      <dgm:spPr/>
      <dgm:t>
        <a:bodyPr/>
        <a:lstStyle/>
        <a:p>
          <a:endParaRPr lang="en-US"/>
        </a:p>
      </dgm:t>
    </dgm:pt>
    <dgm:pt modelId="{311A8E4C-E11A-46B1-91D0-6DE4B79F7763}" type="sibTrans" cxnId="{AA12B40A-D0CD-4CCC-8638-556C8578AE9D}">
      <dgm:prSet/>
      <dgm:spPr/>
      <dgm:t>
        <a:bodyPr/>
        <a:lstStyle/>
        <a:p>
          <a:endParaRPr lang="en-US"/>
        </a:p>
      </dgm:t>
    </dgm:pt>
    <dgm:pt modelId="{3071AEC7-BC30-4DE8-9557-2152C656B892}">
      <dgm:prSet/>
      <dgm:spPr/>
      <dgm:t>
        <a:bodyPr/>
        <a:lstStyle/>
        <a:p>
          <a:r>
            <a:rPr lang="it-IT" b="1" i="0"/>
            <a:t>ma alla lunga determina scarsa produttività da parte dell’operaio che rende meno</a:t>
          </a:r>
          <a:endParaRPr lang="en-US"/>
        </a:p>
      </dgm:t>
    </dgm:pt>
    <dgm:pt modelId="{53D3EECC-3AD2-465F-A640-8DC709732DA7}" type="parTrans" cxnId="{1A7DE9EB-0687-4C78-ADC8-20B18378E64E}">
      <dgm:prSet/>
      <dgm:spPr/>
      <dgm:t>
        <a:bodyPr/>
        <a:lstStyle/>
        <a:p>
          <a:endParaRPr lang="en-US"/>
        </a:p>
      </dgm:t>
    </dgm:pt>
    <dgm:pt modelId="{90FDC605-26B7-47BB-84C8-718BD3B4F7F1}" type="sibTrans" cxnId="{1A7DE9EB-0687-4C78-ADC8-20B18378E64E}">
      <dgm:prSet/>
      <dgm:spPr/>
      <dgm:t>
        <a:bodyPr/>
        <a:lstStyle/>
        <a:p>
          <a:endParaRPr lang="en-US"/>
        </a:p>
      </dgm:t>
    </dgm:pt>
    <dgm:pt modelId="{E0DBA10E-5BD3-4438-BAF1-7D63F502FEC9}">
      <dgm:prSet/>
      <dgm:spPr/>
      <dgm:t>
        <a:bodyPr/>
        <a:lstStyle/>
        <a:p>
          <a:r>
            <a:rPr lang="it-IT" b="1" i="0"/>
            <a:t>perché più stanco.</a:t>
          </a:r>
          <a:endParaRPr lang="en-US"/>
        </a:p>
      </dgm:t>
    </dgm:pt>
    <dgm:pt modelId="{D300CAB9-B64B-4B0B-8C7A-3569A4C648C7}" type="parTrans" cxnId="{18E2B842-A6C0-4DDF-8C2B-4E09A843C275}">
      <dgm:prSet/>
      <dgm:spPr/>
      <dgm:t>
        <a:bodyPr/>
        <a:lstStyle/>
        <a:p>
          <a:endParaRPr lang="en-US"/>
        </a:p>
      </dgm:t>
    </dgm:pt>
    <dgm:pt modelId="{C41D63BC-6A01-4C5D-ACBB-E4B925EDDA57}" type="sibTrans" cxnId="{18E2B842-A6C0-4DDF-8C2B-4E09A843C275}">
      <dgm:prSet/>
      <dgm:spPr/>
      <dgm:t>
        <a:bodyPr/>
        <a:lstStyle/>
        <a:p>
          <a:endParaRPr lang="en-US"/>
        </a:p>
      </dgm:t>
    </dgm:pt>
    <dgm:pt modelId="{54D55027-F7B9-4EA2-88CE-AB7BB28FF2FA}" type="pres">
      <dgm:prSet presAssocID="{45E515DD-9293-406F-86B4-5DC42A98CC04}" presName="diagram" presStyleCnt="0">
        <dgm:presLayoutVars>
          <dgm:dir/>
          <dgm:resizeHandles val="exact"/>
        </dgm:presLayoutVars>
      </dgm:prSet>
      <dgm:spPr/>
    </dgm:pt>
    <dgm:pt modelId="{95910DCC-D57A-49F6-967E-36F6003F4DE1}" type="pres">
      <dgm:prSet presAssocID="{AB07C312-870D-4D19-ADD1-06D08BBE2110}" presName="node" presStyleLbl="node1" presStyleIdx="0" presStyleCnt="9">
        <dgm:presLayoutVars>
          <dgm:bulletEnabled val="1"/>
        </dgm:presLayoutVars>
      </dgm:prSet>
      <dgm:spPr/>
    </dgm:pt>
    <dgm:pt modelId="{CFEC4C74-A5A0-4DC2-91E6-0BA656EE510F}" type="pres">
      <dgm:prSet presAssocID="{7F81731A-FBB6-4F3F-82BB-CDC86099D14B}" presName="sibTrans" presStyleCnt="0"/>
      <dgm:spPr/>
    </dgm:pt>
    <dgm:pt modelId="{F1567138-E196-470E-826E-A195F8421962}" type="pres">
      <dgm:prSet presAssocID="{7EC0B640-7627-447A-9E36-0EDC57C1302A}" presName="node" presStyleLbl="node1" presStyleIdx="1" presStyleCnt="9">
        <dgm:presLayoutVars>
          <dgm:bulletEnabled val="1"/>
        </dgm:presLayoutVars>
      </dgm:prSet>
      <dgm:spPr/>
    </dgm:pt>
    <dgm:pt modelId="{9A356A02-443F-48C0-B516-FB2C7DCD3D99}" type="pres">
      <dgm:prSet presAssocID="{43D8ADD4-0486-40DF-BA38-37CCF4872F00}" presName="sibTrans" presStyleCnt="0"/>
      <dgm:spPr/>
    </dgm:pt>
    <dgm:pt modelId="{03887CE1-39D3-4F09-9340-5B861E09C0F4}" type="pres">
      <dgm:prSet presAssocID="{7BA5F162-505A-425A-81ED-C300AA505553}" presName="node" presStyleLbl="node1" presStyleIdx="2" presStyleCnt="9">
        <dgm:presLayoutVars>
          <dgm:bulletEnabled val="1"/>
        </dgm:presLayoutVars>
      </dgm:prSet>
      <dgm:spPr/>
    </dgm:pt>
    <dgm:pt modelId="{0EC501C2-CF55-4843-BBF6-209831DC9F58}" type="pres">
      <dgm:prSet presAssocID="{65C0EBBD-B3B8-4C81-A498-D1AF6B98C3C8}" presName="sibTrans" presStyleCnt="0"/>
      <dgm:spPr/>
    </dgm:pt>
    <dgm:pt modelId="{E89CDDAE-B524-4BE8-89BB-B6DA3E8C08C9}" type="pres">
      <dgm:prSet presAssocID="{59FD532A-B2EA-4336-B4C9-69CEB223BC02}" presName="node" presStyleLbl="node1" presStyleIdx="3" presStyleCnt="9">
        <dgm:presLayoutVars>
          <dgm:bulletEnabled val="1"/>
        </dgm:presLayoutVars>
      </dgm:prSet>
      <dgm:spPr/>
    </dgm:pt>
    <dgm:pt modelId="{C2B156FC-EB7F-49D0-9CCA-C9209276E439}" type="pres">
      <dgm:prSet presAssocID="{0E2BEDD8-8EC1-4222-9362-639C351C6370}" presName="sibTrans" presStyleCnt="0"/>
      <dgm:spPr/>
    </dgm:pt>
    <dgm:pt modelId="{AE134F6A-60B9-43C8-9035-FBD4D130BA06}" type="pres">
      <dgm:prSet presAssocID="{2C46B0FC-6F69-4E63-9295-25E0620C7A4B}" presName="node" presStyleLbl="node1" presStyleIdx="4" presStyleCnt="9">
        <dgm:presLayoutVars>
          <dgm:bulletEnabled val="1"/>
        </dgm:presLayoutVars>
      </dgm:prSet>
      <dgm:spPr/>
    </dgm:pt>
    <dgm:pt modelId="{EDACB986-705C-4CCB-9EB9-C019C6979B99}" type="pres">
      <dgm:prSet presAssocID="{F903F6C2-4658-4C28-A602-FE609F9CD131}" presName="sibTrans" presStyleCnt="0"/>
      <dgm:spPr/>
    </dgm:pt>
    <dgm:pt modelId="{8683F93D-D088-412B-A708-B2579B7C19F5}" type="pres">
      <dgm:prSet presAssocID="{7271AFD6-B501-4D2E-B683-3F0460E774D4}" presName="node" presStyleLbl="node1" presStyleIdx="5" presStyleCnt="9">
        <dgm:presLayoutVars>
          <dgm:bulletEnabled val="1"/>
        </dgm:presLayoutVars>
      </dgm:prSet>
      <dgm:spPr/>
    </dgm:pt>
    <dgm:pt modelId="{3F020F09-DD12-4DE1-9A2F-3EA41983181C}" type="pres">
      <dgm:prSet presAssocID="{8E2CD8FD-D729-4CFC-8D3C-02B64C08F17F}" presName="sibTrans" presStyleCnt="0"/>
      <dgm:spPr/>
    </dgm:pt>
    <dgm:pt modelId="{B967B5CF-A262-48E4-AD13-39672F7F2CE3}" type="pres">
      <dgm:prSet presAssocID="{4B33A3E2-6C3B-4FED-BD39-3B7DCD166B2B}" presName="node" presStyleLbl="node1" presStyleIdx="6" presStyleCnt="9">
        <dgm:presLayoutVars>
          <dgm:bulletEnabled val="1"/>
        </dgm:presLayoutVars>
      </dgm:prSet>
      <dgm:spPr/>
    </dgm:pt>
    <dgm:pt modelId="{8B11EA15-0E4C-4C04-BD8C-1D6F37D5293F}" type="pres">
      <dgm:prSet presAssocID="{311A8E4C-E11A-46B1-91D0-6DE4B79F7763}" presName="sibTrans" presStyleCnt="0"/>
      <dgm:spPr/>
    </dgm:pt>
    <dgm:pt modelId="{70E7D13C-4E0F-45F1-A14F-4C7F378E0830}" type="pres">
      <dgm:prSet presAssocID="{3071AEC7-BC30-4DE8-9557-2152C656B892}" presName="node" presStyleLbl="node1" presStyleIdx="7" presStyleCnt="9">
        <dgm:presLayoutVars>
          <dgm:bulletEnabled val="1"/>
        </dgm:presLayoutVars>
      </dgm:prSet>
      <dgm:spPr/>
    </dgm:pt>
    <dgm:pt modelId="{DBFC2EA4-6963-4335-B67B-39936EB6A606}" type="pres">
      <dgm:prSet presAssocID="{90FDC605-26B7-47BB-84C8-718BD3B4F7F1}" presName="sibTrans" presStyleCnt="0"/>
      <dgm:spPr/>
    </dgm:pt>
    <dgm:pt modelId="{BE83F162-F40E-4EEB-9A1E-2C0C05AB4A95}" type="pres">
      <dgm:prSet presAssocID="{E0DBA10E-5BD3-4438-BAF1-7D63F502FEC9}" presName="node" presStyleLbl="node1" presStyleIdx="8" presStyleCnt="9">
        <dgm:presLayoutVars>
          <dgm:bulletEnabled val="1"/>
        </dgm:presLayoutVars>
      </dgm:prSet>
      <dgm:spPr/>
    </dgm:pt>
  </dgm:ptLst>
  <dgm:cxnLst>
    <dgm:cxn modelId="{AA12B40A-D0CD-4CCC-8638-556C8578AE9D}" srcId="{45E515DD-9293-406F-86B4-5DC42A98CC04}" destId="{4B33A3E2-6C3B-4FED-BD39-3B7DCD166B2B}" srcOrd="6" destOrd="0" parTransId="{B5494FB7-C371-461D-AC5F-AF7ACD0218D9}" sibTransId="{311A8E4C-E11A-46B1-91D0-6DE4B79F7763}"/>
    <dgm:cxn modelId="{07E7130E-979C-41C3-AA8F-4E39ECE11799}" type="presOf" srcId="{7271AFD6-B501-4D2E-B683-3F0460E774D4}" destId="{8683F93D-D088-412B-A708-B2579B7C19F5}" srcOrd="0" destOrd="0" presId="urn:microsoft.com/office/officeart/2005/8/layout/default#14"/>
    <dgm:cxn modelId="{07B42F2C-2E85-4581-9FE8-6E0F1378B515}" srcId="{45E515DD-9293-406F-86B4-5DC42A98CC04}" destId="{7EC0B640-7627-447A-9E36-0EDC57C1302A}" srcOrd="1" destOrd="0" parTransId="{205E844C-CE31-42C6-B211-B04C524ED668}" sibTransId="{43D8ADD4-0486-40DF-BA38-37CCF4872F00}"/>
    <dgm:cxn modelId="{82A6632E-9501-4FEB-96CB-1FE099AB529F}" type="presOf" srcId="{4B33A3E2-6C3B-4FED-BD39-3B7DCD166B2B}" destId="{B967B5CF-A262-48E4-AD13-39672F7F2CE3}" srcOrd="0" destOrd="0" presId="urn:microsoft.com/office/officeart/2005/8/layout/default#14"/>
    <dgm:cxn modelId="{5E2BD45D-2322-49F9-93FF-6FEF6C00406F}" srcId="{45E515DD-9293-406F-86B4-5DC42A98CC04}" destId="{AB07C312-870D-4D19-ADD1-06D08BBE2110}" srcOrd="0" destOrd="0" parTransId="{4B159083-CC3B-4CDC-B8A1-3C3A99166D59}" sibTransId="{7F81731A-FBB6-4F3F-82BB-CDC86099D14B}"/>
    <dgm:cxn modelId="{C072BD5E-5C7E-41CB-93ED-B5861DE768D8}" type="presOf" srcId="{7BA5F162-505A-425A-81ED-C300AA505553}" destId="{03887CE1-39D3-4F09-9340-5B861E09C0F4}" srcOrd="0" destOrd="0" presId="urn:microsoft.com/office/officeart/2005/8/layout/default#14"/>
    <dgm:cxn modelId="{18E2B842-A6C0-4DDF-8C2B-4E09A843C275}" srcId="{45E515DD-9293-406F-86B4-5DC42A98CC04}" destId="{E0DBA10E-5BD3-4438-BAF1-7D63F502FEC9}" srcOrd="8" destOrd="0" parTransId="{D300CAB9-B64B-4B0B-8C7A-3569A4C648C7}" sibTransId="{C41D63BC-6A01-4C5D-ACBB-E4B925EDDA57}"/>
    <dgm:cxn modelId="{9CCF1444-5DB4-4132-82F3-FB7BFD68A55F}" type="presOf" srcId="{3071AEC7-BC30-4DE8-9557-2152C656B892}" destId="{70E7D13C-4E0F-45F1-A14F-4C7F378E0830}" srcOrd="0" destOrd="0" presId="urn:microsoft.com/office/officeart/2005/8/layout/default#14"/>
    <dgm:cxn modelId="{5A09926E-E358-4B9F-BF29-EC4CD52B9AB4}" srcId="{45E515DD-9293-406F-86B4-5DC42A98CC04}" destId="{7271AFD6-B501-4D2E-B683-3F0460E774D4}" srcOrd="5" destOrd="0" parTransId="{EB2A1D8A-0FF4-46E2-A381-F18E8972C94E}" sibTransId="{8E2CD8FD-D729-4CFC-8D3C-02B64C08F17F}"/>
    <dgm:cxn modelId="{BF728170-3EC2-4A8B-B535-98A6413158A8}" srcId="{45E515DD-9293-406F-86B4-5DC42A98CC04}" destId="{7BA5F162-505A-425A-81ED-C300AA505553}" srcOrd="2" destOrd="0" parTransId="{2B6E0BC5-47F6-47C8-B27F-6741D7F1B43F}" sibTransId="{65C0EBBD-B3B8-4C81-A498-D1AF6B98C3C8}"/>
    <dgm:cxn modelId="{CAF5BC57-E3DE-4639-A371-63A84F66AD21}" type="presOf" srcId="{E0DBA10E-5BD3-4438-BAF1-7D63F502FEC9}" destId="{BE83F162-F40E-4EEB-9A1E-2C0C05AB4A95}" srcOrd="0" destOrd="0" presId="urn:microsoft.com/office/officeart/2005/8/layout/default#14"/>
    <dgm:cxn modelId="{80D52A58-43AC-48D7-BF9B-2A8093357DAA}" type="presOf" srcId="{AB07C312-870D-4D19-ADD1-06D08BBE2110}" destId="{95910DCC-D57A-49F6-967E-36F6003F4DE1}" srcOrd="0" destOrd="0" presId="urn:microsoft.com/office/officeart/2005/8/layout/default#14"/>
    <dgm:cxn modelId="{CF93798B-D5C7-4A21-BF8D-6E2AE546DA86}" srcId="{45E515DD-9293-406F-86B4-5DC42A98CC04}" destId="{2C46B0FC-6F69-4E63-9295-25E0620C7A4B}" srcOrd="4" destOrd="0" parTransId="{839EAA0F-CAF9-4C3A-A018-11FBD61B3754}" sibTransId="{F903F6C2-4658-4C28-A602-FE609F9CD131}"/>
    <dgm:cxn modelId="{1E7982B3-C4DB-4C82-A6D2-4AC076068369}" srcId="{45E515DD-9293-406F-86B4-5DC42A98CC04}" destId="{59FD532A-B2EA-4336-B4C9-69CEB223BC02}" srcOrd="3" destOrd="0" parTransId="{58B04BBF-84C0-4863-A8DE-E2F26294C9DF}" sibTransId="{0E2BEDD8-8EC1-4222-9362-639C351C6370}"/>
    <dgm:cxn modelId="{2D7D30B6-F7C3-46D7-9EA6-D44E2D9C2F22}" type="presOf" srcId="{45E515DD-9293-406F-86B4-5DC42A98CC04}" destId="{54D55027-F7B9-4EA2-88CE-AB7BB28FF2FA}" srcOrd="0" destOrd="0" presId="urn:microsoft.com/office/officeart/2005/8/layout/default#14"/>
    <dgm:cxn modelId="{D17DFBE7-5B7B-40D6-A284-895DEECFA808}" type="presOf" srcId="{7EC0B640-7627-447A-9E36-0EDC57C1302A}" destId="{F1567138-E196-470E-826E-A195F8421962}" srcOrd="0" destOrd="0" presId="urn:microsoft.com/office/officeart/2005/8/layout/default#14"/>
    <dgm:cxn modelId="{C341E2E9-2666-4560-8EFB-4C7985154E1C}" type="presOf" srcId="{2C46B0FC-6F69-4E63-9295-25E0620C7A4B}" destId="{AE134F6A-60B9-43C8-9035-FBD4D130BA06}" srcOrd="0" destOrd="0" presId="urn:microsoft.com/office/officeart/2005/8/layout/default#14"/>
    <dgm:cxn modelId="{1A7DE9EB-0687-4C78-ADC8-20B18378E64E}" srcId="{45E515DD-9293-406F-86B4-5DC42A98CC04}" destId="{3071AEC7-BC30-4DE8-9557-2152C656B892}" srcOrd="7" destOrd="0" parTransId="{53D3EECC-3AD2-465F-A640-8DC709732DA7}" sibTransId="{90FDC605-26B7-47BB-84C8-718BD3B4F7F1}"/>
    <dgm:cxn modelId="{4572A6FD-FD43-4E6B-AAAF-98CD4982FD48}" type="presOf" srcId="{59FD532A-B2EA-4336-B4C9-69CEB223BC02}" destId="{E89CDDAE-B524-4BE8-89BB-B6DA3E8C08C9}" srcOrd="0" destOrd="0" presId="urn:microsoft.com/office/officeart/2005/8/layout/default#14"/>
    <dgm:cxn modelId="{D3E0F594-9338-421D-BAB9-CEC8D867F494}" type="presParOf" srcId="{54D55027-F7B9-4EA2-88CE-AB7BB28FF2FA}" destId="{95910DCC-D57A-49F6-967E-36F6003F4DE1}" srcOrd="0" destOrd="0" presId="urn:microsoft.com/office/officeart/2005/8/layout/default#14"/>
    <dgm:cxn modelId="{A6C34FF3-3672-4F89-968F-8ACAB34CC8EC}" type="presParOf" srcId="{54D55027-F7B9-4EA2-88CE-AB7BB28FF2FA}" destId="{CFEC4C74-A5A0-4DC2-91E6-0BA656EE510F}" srcOrd="1" destOrd="0" presId="urn:microsoft.com/office/officeart/2005/8/layout/default#14"/>
    <dgm:cxn modelId="{59FB7CF8-0D32-4BA9-9691-514D3A1A2896}" type="presParOf" srcId="{54D55027-F7B9-4EA2-88CE-AB7BB28FF2FA}" destId="{F1567138-E196-470E-826E-A195F8421962}" srcOrd="2" destOrd="0" presId="urn:microsoft.com/office/officeart/2005/8/layout/default#14"/>
    <dgm:cxn modelId="{441128CA-2946-4DD4-988C-E5A465CD628D}" type="presParOf" srcId="{54D55027-F7B9-4EA2-88CE-AB7BB28FF2FA}" destId="{9A356A02-443F-48C0-B516-FB2C7DCD3D99}" srcOrd="3" destOrd="0" presId="urn:microsoft.com/office/officeart/2005/8/layout/default#14"/>
    <dgm:cxn modelId="{B9D230D9-A5B5-4BC5-8BF6-A6D50D69A0B2}" type="presParOf" srcId="{54D55027-F7B9-4EA2-88CE-AB7BB28FF2FA}" destId="{03887CE1-39D3-4F09-9340-5B861E09C0F4}" srcOrd="4" destOrd="0" presId="urn:microsoft.com/office/officeart/2005/8/layout/default#14"/>
    <dgm:cxn modelId="{E54BF38E-C09F-47CA-A7BE-73B1D58283DD}" type="presParOf" srcId="{54D55027-F7B9-4EA2-88CE-AB7BB28FF2FA}" destId="{0EC501C2-CF55-4843-BBF6-209831DC9F58}" srcOrd="5" destOrd="0" presId="urn:microsoft.com/office/officeart/2005/8/layout/default#14"/>
    <dgm:cxn modelId="{079991F1-D13D-473E-8DA6-5F60ABDC7F47}" type="presParOf" srcId="{54D55027-F7B9-4EA2-88CE-AB7BB28FF2FA}" destId="{E89CDDAE-B524-4BE8-89BB-B6DA3E8C08C9}" srcOrd="6" destOrd="0" presId="urn:microsoft.com/office/officeart/2005/8/layout/default#14"/>
    <dgm:cxn modelId="{2C76B568-4B54-4D41-B905-863FF925BFDE}" type="presParOf" srcId="{54D55027-F7B9-4EA2-88CE-AB7BB28FF2FA}" destId="{C2B156FC-EB7F-49D0-9CCA-C9209276E439}" srcOrd="7" destOrd="0" presId="urn:microsoft.com/office/officeart/2005/8/layout/default#14"/>
    <dgm:cxn modelId="{47C10F8D-6E3A-49DF-B708-D6CB9718F89F}" type="presParOf" srcId="{54D55027-F7B9-4EA2-88CE-AB7BB28FF2FA}" destId="{AE134F6A-60B9-43C8-9035-FBD4D130BA06}" srcOrd="8" destOrd="0" presId="urn:microsoft.com/office/officeart/2005/8/layout/default#14"/>
    <dgm:cxn modelId="{0142C72C-4307-484D-BA9D-AE0C80171C78}" type="presParOf" srcId="{54D55027-F7B9-4EA2-88CE-AB7BB28FF2FA}" destId="{EDACB986-705C-4CCB-9EB9-C019C6979B99}" srcOrd="9" destOrd="0" presId="urn:microsoft.com/office/officeart/2005/8/layout/default#14"/>
    <dgm:cxn modelId="{5E9DD03C-BB95-4006-9E6D-60040470E613}" type="presParOf" srcId="{54D55027-F7B9-4EA2-88CE-AB7BB28FF2FA}" destId="{8683F93D-D088-412B-A708-B2579B7C19F5}" srcOrd="10" destOrd="0" presId="urn:microsoft.com/office/officeart/2005/8/layout/default#14"/>
    <dgm:cxn modelId="{0499A88E-E20A-4C71-B8B4-F580CE2B2000}" type="presParOf" srcId="{54D55027-F7B9-4EA2-88CE-AB7BB28FF2FA}" destId="{3F020F09-DD12-4DE1-9A2F-3EA41983181C}" srcOrd="11" destOrd="0" presId="urn:microsoft.com/office/officeart/2005/8/layout/default#14"/>
    <dgm:cxn modelId="{BFF546BA-FED3-4E2D-95B8-1D56B7C79620}" type="presParOf" srcId="{54D55027-F7B9-4EA2-88CE-AB7BB28FF2FA}" destId="{B967B5CF-A262-48E4-AD13-39672F7F2CE3}" srcOrd="12" destOrd="0" presId="urn:microsoft.com/office/officeart/2005/8/layout/default#14"/>
    <dgm:cxn modelId="{ACD75F87-E7F6-46A9-993C-43608C46467E}" type="presParOf" srcId="{54D55027-F7B9-4EA2-88CE-AB7BB28FF2FA}" destId="{8B11EA15-0E4C-4C04-BD8C-1D6F37D5293F}" srcOrd="13" destOrd="0" presId="urn:microsoft.com/office/officeart/2005/8/layout/default#14"/>
    <dgm:cxn modelId="{FD94332D-4A07-43CD-888D-2F0A5327D2E6}" type="presParOf" srcId="{54D55027-F7B9-4EA2-88CE-AB7BB28FF2FA}" destId="{70E7D13C-4E0F-45F1-A14F-4C7F378E0830}" srcOrd="14" destOrd="0" presId="urn:microsoft.com/office/officeart/2005/8/layout/default#14"/>
    <dgm:cxn modelId="{283584C7-8215-45EB-AE8F-40F88A94A386}" type="presParOf" srcId="{54D55027-F7B9-4EA2-88CE-AB7BB28FF2FA}" destId="{DBFC2EA4-6963-4335-B67B-39936EB6A606}" srcOrd="15" destOrd="0" presId="urn:microsoft.com/office/officeart/2005/8/layout/default#14"/>
    <dgm:cxn modelId="{4A642354-DC8E-4B06-BAD0-EB4902E78AF0}" type="presParOf" srcId="{54D55027-F7B9-4EA2-88CE-AB7BB28FF2FA}" destId="{BE83F162-F40E-4EEB-9A1E-2C0C05AB4A95}" srcOrd="16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517C2D-D4EB-41ED-A84E-66CE989F5790}" type="doc">
      <dgm:prSet loTypeId="urn:microsoft.com/office/officeart/2005/8/layout/default#15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8AC15C7-6A84-414F-8A1C-9F41436C4A9B}">
      <dgm:prSet/>
      <dgm:spPr/>
      <dgm:t>
        <a:bodyPr/>
        <a:lstStyle/>
        <a:p>
          <a:r>
            <a:rPr lang="it-IT" b="1" i="0"/>
            <a:t>E’ quindi necessario introdurre nuovi sistemi per aumentare la produttività.</a:t>
          </a:r>
          <a:endParaRPr lang="en-US"/>
        </a:p>
      </dgm:t>
    </dgm:pt>
    <dgm:pt modelId="{7C8EB1C4-D3D6-4342-A218-1EA52358D62F}" type="parTrans" cxnId="{678567DE-DCD1-4429-8646-3CEBDC8200B5}">
      <dgm:prSet/>
      <dgm:spPr/>
      <dgm:t>
        <a:bodyPr/>
        <a:lstStyle/>
        <a:p>
          <a:endParaRPr lang="en-US"/>
        </a:p>
      </dgm:t>
    </dgm:pt>
    <dgm:pt modelId="{A3D8029F-0F0D-4F0A-A91C-594BD64DFD90}" type="sibTrans" cxnId="{678567DE-DCD1-4429-8646-3CEBDC8200B5}">
      <dgm:prSet/>
      <dgm:spPr/>
      <dgm:t>
        <a:bodyPr/>
        <a:lstStyle/>
        <a:p>
          <a:endParaRPr lang="en-US"/>
        </a:p>
      </dgm:t>
    </dgm:pt>
    <dgm:pt modelId="{AF461C81-EFF8-4465-B625-DB217FB70170}">
      <dgm:prSet/>
      <dgm:spPr/>
      <dgm:t>
        <a:bodyPr/>
        <a:lstStyle/>
        <a:p>
          <a:r>
            <a:rPr lang="it-IT" b="1" i="0" dirty="0"/>
            <a:t>Storicamente vi sono state tre fasi:</a:t>
          </a:r>
          <a:endParaRPr lang="en-US" dirty="0"/>
        </a:p>
      </dgm:t>
    </dgm:pt>
    <dgm:pt modelId="{78A4C206-3427-4873-869E-1310FD7AF364}" type="parTrans" cxnId="{48E65376-E018-4331-8964-A7E1452A241A}">
      <dgm:prSet/>
      <dgm:spPr/>
      <dgm:t>
        <a:bodyPr/>
        <a:lstStyle/>
        <a:p>
          <a:endParaRPr lang="en-US"/>
        </a:p>
      </dgm:t>
    </dgm:pt>
    <dgm:pt modelId="{A956FE69-8F82-4295-8E58-226AA9321CC4}" type="sibTrans" cxnId="{48E65376-E018-4331-8964-A7E1452A241A}">
      <dgm:prSet/>
      <dgm:spPr/>
      <dgm:t>
        <a:bodyPr/>
        <a:lstStyle/>
        <a:p>
          <a:endParaRPr lang="en-US"/>
        </a:p>
      </dgm:t>
    </dgm:pt>
    <dgm:pt modelId="{D9682347-B03B-40EB-A29F-BE3932962FF7}">
      <dgm:prSet/>
      <dgm:spPr/>
      <dgm:t>
        <a:bodyPr/>
        <a:lstStyle/>
        <a:p>
          <a:r>
            <a:rPr lang="it-IT" b="1" i="0"/>
            <a:t>-la cooperazione semplice;</a:t>
          </a:r>
          <a:endParaRPr lang="en-US"/>
        </a:p>
      </dgm:t>
    </dgm:pt>
    <dgm:pt modelId="{B2B9224B-D9C5-4498-9B48-D2ADCDD645BF}" type="parTrans" cxnId="{B541A644-3AB4-43DA-B4FA-A395D92BC780}">
      <dgm:prSet/>
      <dgm:spPr/>
      <dgm:t>
        <a:bodyPr/>
        <a:lstStyle/>
        <a:p>
          <a:endParaRPr lang="en-US"/>
        </a:p>
      </dgm:t>
    </dgm:pt>
    <dgm:pt modelId="{3928EF56-EFEB-4DE3-91AF-3BF0F27701B8}" type="sibTrans" cxnId="{B541A644-3AB4-43DA-B4FA-A395D92BC780}">
      <dgm:prSet/>
      <dgm:spPr/>
      <dgm:t>
        <a:bodyPr/>
        <a:lstStyle/>
        <a:p>
          <a:endParaRPr lang="en-US"/>
        </a:p>
      </dgm:t>
    </dgm:pt>
    <dgm:pt modelId="{7304CEF7-E4E2-489C-A100-8623A72FF2D7}">
      <dgm:prSet/>
      <dgm:spPr/>
      <dgm:t>
        <a:bodyPr/>
        <a:lstStyle/>
        <a:p>
          <a:r>
            <a:rPr lang="it-IT" b="1" i="0"/>
            <a:t>-la manifattura;</a:t>
          </a:r>
          <a:endParaRPr lang="en-US"/>
        </a:p>
      </dgm:t>
    </dgm:pt>
    <dgm:pt modelId="{7660E0E2-8724-4387-9AF0-9B47CEED8365}" type="parTrans" cxnId="{2945EBB5-D7DB-4B69-91CF-593688DC287C}">
      <dgm:prSet/>
      <dgm:spPr/>
      <dgm:t>
        <a:bodyPr/>
        <a:lstStyle/>
        <a:p>
          <a:endParaRPr lang="en-US"/>
        </a:p>
      </dgm:t>
    </dgm:pt>
    <dgm:pt modelId="{85668A6B-323C-4579-AF64-259647FB7E6F}" type="sibTrans" cxnId="{2945EBB5-D7DB-4B69-91CF-593688DC287C}">
      <dgm:prSet/>
      <dgm:spPr/>
      <dgm:t>
        <a:bodyPr/>
        <a:lstStyle/>
        <a:p>
          <a:endParaRPr lang="en-US"/>
        </a:p>
      </dgm:t>
    </dgm:pt>
    <dgm:pt modelId="{8304ACF4-B49A-4F04-981D-8CD9DF49DAF1}">
      <dgm:prSet/>
      <dgm:spPr/>
      <dgm:t>
        <a:bodyPr/>
        <a:lstStyle/>
        <a:p>
          <a:r>
            <a:rPr lang="it-IT" b="1" i="0"/>
            <a:t>-la grande industria.</a:t>
          </a:r>
          <a:endParaRPr lang="en-US"/>
        </a:p>
      </dgm:t>
    </dgm:pt>
    <dgm:pt modelId="{CA25A771-2FD9-4E51-8440-36367D8B9F25}" type="parTrans" cxnId="{13DA567C-5DD6-4358-9AAE-461F16B8110B}">
      <dgm:prSet/>
      <dgm:spPr/>
      <dgm:t>
        <a:bodyPr/>
        <a:lstStyle/>
        <a:p>
          <a:endParaRPr lang="en-US"/>
        </a:p>
      </dgm:t>
    </dgm:pt>
    <dgm:pt modelId="{ECB6CA41-E831-453A-BE9C-7D508889F72D}" type="sibTrans" cxnId="{13DA567C-5DD6-4358-9AAE-461F16B8110B}">
      <dgm:prSet/>
      <dgm:spPr/>
      <dgm:t>
        <a:bodyPr/>
        <a:lstStyle/>
        <a:p>
          <a:endParaRPr lang="en-US"/>
        </a:p>
      </dgm:t>
    </dgm:pt>
    <dgm:pt modelId="{707A8339-ADD0-4FD6-9C1A-BE4302AE6535}">
      <dgm:prSet/>
      <dgm:spPr/>
      <dgm:t>
        <a:bodyPr/>
        <a:lstStyle/>
        <a:p>
          <a:r>
            <a:rPr lang="it-IT" b="1" i="0"/>
            <a:t>La grande svolta nel modo di produzione capitalistico è data</a:t>
          </a:r>
          <a:endParaRPr lang="en-US"/>
        </a:p>
      </dgm:t>
    </dgm:pt>
    <dgm:pt modelId="{DE76D1F4-E752-4F1D-BAEB-E1862323E039}" type="parTrans" cxnId="{576BA728-82DC-4995-BF84-8E6E385D2737}">
      <dgm:prSet/>
      <dgm:spPr/>
      <dgm:t>
        <a:bodyPr/>
        <a:lstStyle/>
        <a:p>
          <a:endParaRPr lang="en-US"/>
        </a:p>
      </dgm:t>
    </dgm:pt>
    <dgm:pt modelId="{D807C339-871E-4CAA-BBAF-BB675B2D0F33}" type="sibTrans" cxnId="{576BA728-82DC-4995-BF84-8E6E385D2737}">
      <dgm:prSet/>
      <dgm:spPr/>
      <dgm:t>
        <a:bodyPr/>
        <a:lstStyle/>
        <a:p>
          <a:endParaRPr lang="en-US"/>
        </a:p>
      </dgm:t>
    </dgm:pt>
    <dgm:pt modelId="{1D6C5624-146B-414E-A410-B9F11237728A}">
      <dgm:prSet/>
      <dgm:spPr/>
      <dgm:t>
        <a:bodyPr/>
        <a:lstStyle/>
        <a:p>
          <a:r>
            <a:rPr lang="it-IT" b="1" i="1"/>
            <a:t>dall’introduzione della macchina,</a:t>
          </a:r>
          <a:endParaRPr lang="en-US"/>
        </a:p>
      </dgm:t>
    </dgm:pt>
    <dgm:pt modelId="{4E7DAB03-2E52-4124-87FA-7061B7F91D40}" type="parTrans" cxnId="{E1D01E61-10E9-4AE8-86AA-1CC1FF862861}">
      <dgm:prSet/>
      <dgm:spPr/>
      <dgm:t>
        <a:bodyPr/>
        <a:lstStyle/>
        <a:p>
          <a:endParaRPr lang="en-US"/>
        </a:p>
      </dgm:t>
    </dgm:pt>
    <dgm:pt modelId="{903B5333-FDB5-41E3-A1B8-7197C3B1A54C}" type="sibTrans" cxnId="{E1D01E61-10E9-4AE8-86AA-1CC1FF862861}">
      <dgm:prSet/>
      <dgm:spPr/>
      <dgm:t>
        <a:bodyPr/>
        <a:lstStyle/>
        <a:p>
          <a:endParaRPr lang="en-US"/>
        </a:p>
      </dgm:t>
    </dgm:pt>
    <dgm:pt modelId="{028F3FEA-358F-42E1-9FD5-68AD30148349}">
      <dgm:prSet/>
      <dgm:spPr/>
      <dgm:t>
        <a:bodyPr/>
        <a:lstStyle/>
        <a:p>
          <a:r>
            <a:rPr lang="it-IT" b="1" i="0"/>
            <a:t>che accorcia il lavoro e rende meno faticose le operazioni lavorative</a:t>
          </a:r>
          <a:endParaRPr lang="en-US"/>
        </a:p>
      </dgm:t>
    </dgm:pt>
    <dgm:pt modelId="{3713AF18-F426-400C-B542-05A4D55ECFF0}" type="parTrans" cxnId="{939F496C-55EB-41B5-9B22-EEE7D6DD0603}">
      <dgm:prSet/>
      <dgm:spPr/>
      <dgm:t>
        <a:bodyPr/>
        <a:lstStyle/>
        <a:p>
          <a:endParaRPr lang="en-US"/>
        </a:p>
      </dgm:t>
    </dgm:pt>
    <dgm:pt modelId="{906A8B27-2837-4F6D-85A7-6D46BE228C7C}" type="sibTrans" cxnId="{939F496C-55EB-41B5-9B22-EEE7D6DD0603}">
      <dgm:prSet/>
      <dgm:spPr/>
      <dgm:t>
        <a:bodyPr/>
        <a:lstStyle/>
        <a:p>
          <a:endParaRPr lang="en-US"/>
        </a:p>
      </dgm:t>
    </dgm:pt>
    <dgm:pt modelId="{826C1E5D-D391-4F91-9AC6-01E5E09A9911}">
      <dgm:prSet/>
      <dgm:spPr/>
      <dgm:t>
        <a:bodyPr/>
        <a:lstStyle/>
        <a:p>
          <a:r>
            <a:rPr lang="it-IT" b="1" i="0"/>
            <a:t>permettendo anche l’introduzione di forza lavoro femminile ed infantile.</a:t>
          </a:r>
          <a:endParaRPr lang="en-US"/>
        </a:p>
      </dgm:t>
    </dgm:pt>
    <dgm:pt modelId="{D37C1112-C312-420A-B719-DB2B0669988D}" type="parTrans" cxnId="{64E3F321-8BEA-4188-9230-204A35C33DDC}">
      <dgm:prSet/>
      <dgm:spPr/>
      <dgm:t>
        <a:bodyPr/>
        <a:lstStyle/>
        <a:p>
          <a:endParaRPr lang="en-US"/>
        </a:p>
      </dgm:t>
    </dgm:pt>
    <dgm:pt modelId="{1C2CCF3A-4D6F-4593-9181-16E92ACAE00C}" type="sibTrans" cxnId="{64E3F321-8BEA-4188-9230-204A35C33DDC}">
      <dgm:prSet/>
      <dgm:spPr/>
      <dgm:t>
        <a:bodyPr/>
        <a:lstStyle/>
        <a:p>
          <a:endParaRPr lang="en-US"/>
        </a:p>
      </dgm:t>
    </dgm:pt>
    <dgm:pt modelId="{C15D95AD-A492-4875-B239-1139284AB3FC}" type="pres">
      <dgm:prSet presAssocID="{96517C2D-D4EB-41ED-A84E-66CE989F5790}" presName="diagram" presStyleCnt="0">
        <dgm:presLayoutVars>
          <dgm:dir/>
          <dgm:resizeHandles val="exact"/>
        </dgm:presLayoutVars>
      </dgm:prSet>
      <dgm:spPr/>
    </dgm:pt>
    <dgm:pt modelId="{56CD0720-D59E-43F7-BFD4-2718996BEDA6}" type="pres">
      <dgm:prSet presAssocID="{E8AC15C7-6A84-414F-8A1C-9F41436C4A9B}" presName="node" presStyleLbl="node1" presStyleIdx="0" presStyleCnt="9">
        <dgm:presLayoutVars>
          <dgm:bulletEnabled val="1"/>
        </dgm:presLayoutVars>
      </dgm:prSet>
      <dgm:spPr/>
    </dgm:pt>
    <dgm:pt modelId="{1BD685D8-C196-40D5-8911-41DE12F3E5BC}" type="pres">
      <dgm:prSet presAssocID="{A3D8029F-0F0D-4F0A-A91C-594BD64DFD90}" presName="sibTrans" presStyleCnt="0"/>
      <dgm:spPr/>
    </dgm:pt>
    <dgm:pt modelId="{F8A6B213-CE41-4036-8DD4-23156851745E}" type="pres">
      <dgm:prSet presAssocID="{AF461C81-EFF8-4465-B625-DB217FB70170}" presName="node" presStyleLbl="node1" presStyleIdx="1" presStyleCnt="9">
        <dgm:presLayoutVars>
          <dgm:bulletEnabled val="1"/>
        </dgm:presLayoutVars>
      </dgm:prSet>
      <dgm:spPr/>
    </dgm:pt>
    <dgm:pt modelId="{E71571EE-7CDA-4409-ADB1-64C50005A7C0}" type="pres">
      <dgm:prSet presAssocID="{A956FE69-8F82-4295-8E58-226AA9321CC4}" presName="sibTrans" presStyleCnt="0"/>
      <dgm:spPr/>
    </dgm:pt>
    <dgm:pt modelId="{29456741-D93B-498E-BB7F-FB76AFF9A041}" type="pres">
      <dgm:prSet presAssocID="{D9682347-B03B-40EB-A29F-BE3932962FF7}" presName="node" presStyleLbl="node1" presStyleIdx="2" presStyleCnt="9">
        <dgm:presLayoutVars>
          <dgm:bulletEnabled val="1"/>
        </dgm:presLayoutVars>
      </dgm:prSet>
      <dgm:spPr/>
    </dgm:pt>
    <dgm:pt modelId="{44BCA07C-3C9A-4641-A160-0CA0C03072C4}" type="pres">
      <dgm:prSet presAssocID="{3928EF56-EFEB-4DE3-91AF-3BF0F27701B8}" presName="sibTrans" presStyleCnt="0"/>
      <dgm:spPr/>
    </dgm:pt>
    <dgm:pt modelId="{20D83FA4-3D99-4C40-A22B-965C3638AD74}" type="pres">
      <dgm:prSet presAssocID="{7304CEF7-E4E2-489C-A100-8623A72FF2D7}" presName="node" presStyleLbl="node1" presStyleIdx="3" presStyleCnt="9">
        <dgm:presLayoutVars>
          <dgm:bulletEnabled val="1"/>
        </dgm:presLayoutVars>
      </dgm:prSet>
      <dgm:spPr/>
    </dgm:pt>
    <dgm:pt modelId="{E056A37E-8B27-42D7-9471-7796E293972D}" type="pres">
      <dgm:prSet presAssocID="{85668A6B-323C-4579-AF64-259647FB7E6F}" presName="sibTrans" presStyleCnt="0"/>
      <dgm:spPr/>
    </dgm:pt>
    <dgm:pt modelId="{756BA2EF-52FD-40A2-8145-BEEA917C2E94}" type="pres">
      <dgm:prSet presAssocID="{8304ACF4-B49A-4F04-981D-8CD9DF49DAF1}" presName="node" presStyleLbl="node1" presStyleIdx="4" presStyleCnt="9">
        <dgm:presLayoutVars>
          <dgm:bulletEnabled val="1"/>
        </dgm:presLayoutVars>
      </dgm:prSet>
      <dgm:spPr/>
    </dgm:pt>
    <dgm:pt modelId="{782687A7-478A-4966-B027-F6C6FD065C29}" type="pres">
      <dgm:prSet presAssocID="{ECB6CA41-E831-453A-BE9C-7D508889F72D}" presName="sibTrans" presStyleCnt="0"/>
      <dgm:spPr/>
    </dgm:pt>
    <dgm:pt modelId="{5972C0B8-401F-42B4-99E6-40B1C90AEF71}" type="pres">
      <dgm:prSet presAssocID="{707A8339-ADD0-4FD6-9C1A-BE4302AE6535}" presName="node" presStyleLbl="node1" presStyleIdx="5" presStyleCnt="9">
        <dgm:presLayoutVars>
          <dgm:bulletEnabled val="1"/>
        </dgm:presLayoutVars>
      </dgm:prSet>
      <dgm:spPr/>
    </dgm:pt>
    <dgm:pt modelId="{30D0F2D5-7175-4D41-BBC5-F44658287129}" type="pres">
      <dgm:prSet presAssocID="{D807C339-871E-4CAA-BBAF-BB675B2D0F33}" presName="sibTrans" presStyleCnt="0"/>
      <dgm:spPr/>
    </dgm:pt>
    <dgm:pt modelId="{18F972B9-25A1-4792-8D03-303FA72238C8}" type="pres">
      <dgm:prSet presAssocID="{1D6C5624-146B-414E-A410-B9F11237728A}" presName="node" presStyleLbl="node1" presStyleIdx="6" presStyleCnt="9">
        <dgm:presLayoutVars>
          <dgm:bulletEnabled val="1"/>
        </dgm:presLayoutVars>
      </dgm:prSet>
      <dgm:spPr/>
    </dgm:pt>
    <dgm:pt modelId="{66BA1924-5BFC-41F7-8DB5-90057F61307C}" type="pres">
      <dgm:prSet presAssocID="{903B5333-FDB5-41E3-A1B8-7197C3B1A54C}" presName="sibTrans" presStyleCnt="0"/>
      <dgm:spPr/>
    </dgm:pt>
    <dgm:pt modelId="{AA101825-68FF-4E8C-88B1-A14E1BBBD1F1}" type="pres">
      <dgm:prSet presAssocID="{028F3FEA-358F-42E1-9FD5-68AD30148349}" presName="node" presStyleLbl="node1" presStyleIdx="7" presStyleCnt="9">
        <dgm:presLayoutVars>
          <dgm:bulletEnabled val="1"/>
        </dgm:presLayoutVars>
      </dgm:prSet>
      <dgm:spPr/>
    </dgm:pt>
    <dgm:pt modelId="{17C33900-32F0-4689-B251-5D8FCA59826E}" type="pres">
      <dgm:prSet presAssocID="{906A8B27-2837-4F6D-85A7-6D46BE228C7C}" presName="sibTrans" presStyleCnt="0"/>
      <dgm:spPr/>
    </dgm:pt>
    <dgm:pt modelId="{0D1A8C1F-6680-43BF-9E4C-1E23DCA96DF9}" type="pres">
      <dgm:prSet presAssocID="{826C1E5D-D391-4F91-9AC6-01E5E09A9911}" presName="node" presStyleLbl="node1" presStyleIdx="8" presStyleCnt="9">
        <dgm:presLayoutVars>
          <dgm:bulletEnabled val="1"/>
        </dgm:presLayoutVars>
      </dgm:prSet>
      <dgm:spPr/>
    </dgm:pt>
  </dgm:ptLst>
  <dgm:cxnLst>
    <dgm:cxn modelId="{6082540D-DF47-4F6B-A1B7-DAC1D46E23A1}" type="presOf" srcId="{D9682347-B03B-40EB-A29F-BE3932962FF7}" destId="{29456741-D93B-498E-BB7F-FB76AFF9A041}" srcOrd="0" destOrd="0" presId="urn:microsoft.com/office/officeart/2005/8/layout/default#15"/>
    <dgm:cxn modelId="{64E3F321-8BEA-4188-9230-204A35C33DDC}" srcId="{96517C2D-D4EB-41ED-A84E-66CE989F5790}" destId="{826C1E5D-D391-4F91-9AC6-01E5E09A9911}" srcOrd="8" destOrd="0" parTransId="{D37C1112-C312-420A-B719-DB2B0669988D}" sibTransId="{1C2CCF3A-4D6F-4593-9181-16E92ACAE00C}"/>
    <dgm:cxn modelId="{576BA728-82DC-4995-BF84-8E6E385D2737}" srcId="{96517C2D-D4EB-41ED-A84E-66CE989F5790}" destId="{707A8339-ADD0-4FD6-9C1A-BE4302AE6535}" srcOrd="5" destOrd="0" parTransId="{DE76D1F4-E752-4F1D-BAEB-E1862323E039}" sibTransId="{D807C339-871E-4CAA-BBAF-BB675B2D0F33}"/>
    <dgm:cxn modelId="{6E230C5D-17AF-4FF6-A955-944D04245B51}" type="presOf" srcId="{707A8339-ADD0-4FD6-9C1A-BE4302AE6535}" destId="{5972C0B8-401F-42B4-99E6-40B1C90AEF71}" srcOrd="0" destOrd="0" presId="urn:microsoft.com/office/officeart/2005/8/layout/default#15"/>
    <dgm:cxn modelId="{E1D01E61-10E9-4AE8-86AA-1CC1FF862861}" srcId="{96517C2D-D4EB-41ED-A84E-66CE989F5790}" destId="{1D6C5624-146B-414E-A410-B9F11237728A}" srcOrd="6" destOrd="0" parTransId="{4E7DAB03-2E52-4124-87FA-7061B7F91D40}" sibTransId="{903B5333-FDB5-41E3-A1B8-7197C3B1A54C}"/>
    <dgm:cxn modelId="{B541A644-3AB4-43DA-B4FA-A395D92BC780}" srcId="{96517C2D-D4EB-41ED-A84E-66CE989F5790}" destId="{D9682347-B03B-40EB-A29F-BE3932962FF7}" srcOrd="2" destOrd="0" parTransId="{B2B9224B-D9C5-4498-9B48-D2ADCDD645BF}" sibTransId="{3928EF56-EFEB-4DE3-91AF-3BF0F27701B8}"/>
    <dgm:cxn modelId="{5849AC67-9514-4BF9-B7B3-E058ABEAD7C3}" type="presOf" srcId="{96517C2D-D4EB-41ED-A84E-66CE989F5790}" destId="{C15D95AD-A492-4875-B239-1139284AB3FC}" srcOrd="0" destOrd="0" presId="urn:microsoft.com/office/officeart/2005/8/layout/default#15"/>
    <dgm:cxn modelId="{939F496C-55EB-41B5-9B22-EEE7D6DD0603}" srcId="{96517C2D-D4EB-41ED-A84E-66CE989F5790}" destId="{028F3FEA-358F-42E1-9FD5-68AD30148349}" srcOrd="7" destOrd="0" parTransId="{3713AF18-F426-400C-B542-05A4D55ECFF0}" sibTransId="{906A8B27-2837-4F6D-85A7-6D46BE228C7C}"/>
    <dgm:cxn modelId="{365F8155-624A-49A0-BACE-F3D9D62A9481}" type="presOf" srcId="{028F3FEA-358F-42E1-9FD5-68AD30148349}" destId="{AA101825-68FF-4E8C-88B1-A14E1BBBD1F1}" srcOrd="0" destOrd="0" presId="urn:microsoft.com/office/officeart/2005/8/layout/default#15"/>
    <dgm:cxn modelId="{48E65376-E018-4331-8964-A7E1452A241A}" srcId="{96517C2D-D4EB-41ED-A84E-66CE989F5790}" destId="{AF461C81-EFF8-4465-B625-DB217FB70170}" srcOrd="1" destOrd="0" parTransId="{78A4C206-3427-4873-869E-1310FD7AF364}" sibTransId="{A956FE69-8F82-4295-8E58-226AA9321CC4}"/>
    <dgm:cxn modelId="{13DA567C-5DD6-4358-9AAE-461F16B8110B}" srcId="{96517C2D-D4EB-41ED-A84E-66CE989F5790}" destId="{8304ACF4-B49A-4F04-981D-8CD9DF49DAF1}" srcOrd="4" destOrd="0" parTransId="{CA25A771-2FD9-4E51-8440-36367D8B9F25}" sibTransId="{ECB6CA41-E831-453A-BE9C-7D508889F72D}"/>
    <dgm:cxn modelId="{B3F6C781-67AE-47C0-9373-D497E2A73FD6}" type="presOf" srcId="{AF461C81-EFF8-4465-B625-DB217FB70170}" destId="{F8A6B213-CE41-4036-8DD4-23156851745E}" srcOrd="0" destOrd="0" presId="urn:microsoft.com/office/officeart/2005/8/layout/default#15"/>
    <dgm:cxn modelId="{F5CFD99C-BF76-4102-BFBD-FEA4A5B37C0E}" type="presOf" srcId="{1D6C5624-146B-414E-A410-B9F11237728A}" destId="{18F972B9-25A1-4792-8D03-303FA72238C8}" srcOrd="0" destOrd="0" presId="urn:microsoft.com/office/officeart/2005/8/layout/default#15"/>
    <dgm:cxn modelId="{284294A6-D322-483C-916B-9CF330224AD6}" type="presOf" srcId="{826C1E5D-D391-4F91-9AC6-01E5E09A9911}" destId="{0D1A8C1F-6680-43BF-9E4C-1E23DCA96DF9}" srcOrd="0" destOrd="0" presId="urn:microsoft.com/office/officeart/2005/8/layout/default#15"/>
    <dgm:cxn modelId="{2BAC90AD-88E0-464B-9B0A-0E58EB3444DF}" type="presOf" srcId="{7304CEF7-E4E2-489C-A100-8623A72FF2D7}" destId="{20D83FA4-3D99-4C40-A22B-965C3638AD74}" srcOrd="0" destOrd="0" presId="urn:microsoft.com/office/officeart/2005/8/layout/default#15"/>
    <dgm:cxn modelId="{2945EBB5-D7DB-4B69-91CF-593688DC287C}" srcId="{96517C2D-D4EB-41ED-A84E-66CE989F5790}" destId="{7304CEF7-E4E2-489C-A100-8623A72FF2D7}" srcOrd="3" destOrd="0" parTransId="{7660E0E2-8724-4387-9AF0-9B47CEED8365}" sibTransId="{85668A6B-323C-4579-AF64-259647FB7E6F}"/>
    <dgm:cxn modelId="{88F10EC1-7A50-4A7E-A9FC-950C5BEC170C}" type="presOf" srcId="{E8AC15C7-6A84-414F-8A1C-9F41436C4A9B}" destId="{56CD0720-D59E-43F7-BFD4-2718996BEDA6}" srcOrd="0" destOrd="0" presId="urn:microsoft.com/office/officeart/2005/8/layout/default#15"/>
    <dgm:cxn modelId="{FDDAE6D5-0C95-4FCC-A0A7-D06BA402F274}" type="presOf" srcId="{8304ACF4-B49A-4F04-981D-8CD9DF49DAF1}" destId="{756BA2EF-52FD-40A2-8145-BEEA917C2E94}" srcOrd="0" destOrd="0" presId="urn:microsoft.com/office/officeart/2005/8/layout/default#15"/>
    <dgm:cxn modelId="{678567DE-DCD1-4429-8646-3CEBDC8200B5}" srcId="{96517C2D-D4EB-41ED-A84E-66CE989F5790}" destId="{E8AC15C7-6A84-414F-8A1C-9F41436C4A9B}" srcOrd="0" destOrd="0" parTransId="{7C8EB1C4-D3D6-4342-A218-1EA52358D62F}" sibTransId="{A3D8029F-0F0D-4F0A-A91C-594BD64DFD90}"/>
    <dgm:cxn modelId="{A6109FC8-35B2-4E70-90BF-E3B1BFB619CF}" type="presParOf" srcId="{C15D95AD-A492-4875-B239-1139284AB3FC}" destId="{56CD0720-D59E-43F7-BFD4-2718996BEDA6}" srcOrd="0" destOrd="0" presId="urn:microsoft.com/office/officeart/2005/8/layout/default#15"/>
    <dgm:cxn modelId="{7518E0B9-FD4A-47BF-A6E0-408B1B17671E}" type="presParOf" srcId="{C15D95AD-A492-4875-B239-1139284AB3FC}" destId="{1BD685D8-C196-40D5-8911-41DE12F3E5BC}" srcOrd="1" destOrd="0" presId="urn:microsoft.com/office/officeart/2005/8/layout/default#15"/>
    <dgm:cxn modelId="{11DE1B61-AE3C-4C2B-BADA-4D38C336B2EF}" type="presParOf" srcId="{C15D95AD-A492-4875-B239-1139284AB3FC}" destId="{F8A6B213-CE41-4036-8DD4-23156851745E}" srcOrd="2" destOrd="0" presId="urn:microsoft.com/office/officeart/2005/8/layout/default#15"/>
    <dgm:cxn modelId="{C904C347-B96F-470E-9539-476D30BE5CB0}" type="presParOf" srcId="{C15D95AD-A492-4875-B239-1139284AB3FC}" destId="{E71571EE-7CDA-4409-ADB1-64C50005A7C0}" srcOrd="3" destOrd="0" presId="urn:microsoft.com/office/officeart/2005/8/layout/default#15"/>
    <dgm:cxn modelId="{71EE4E1D-EB22-415B-9DE8-FEEA74012748}" type="presParOf" srcId="{C15D95AD-A492-4875-B239-1139284AB3FC}" destId="{29456741-D93B-498E-BB7F-FB76AFF9A041}" srcOrd="4" destOrd="0" presId="urn:microsoft.com/office/officeart/2005/8/layout/default#15"/>
    <dgm:cxn modelId="{DCB8C7BB-817E-4D7D-93AC-429517E9695B}" type="presParOf" srcId="{C15D95AD-A492-4875-B239-1139284AB3FC}" destId="{44BCA07C-3C9A-4641-A160-0CA0C03072C4}" srcOrd="5" destOrd="0" presId="urn:microsoft.com/office/officeart/2005/8/layout/default#15"/>
    <dgm:cxn modelId="{FFB942C2-01B3-42AC-9925-A48D39288349}" type="presParOf" srcId="{C15D95AD-A492-4875-B239-1139284AB3FC}" destId="{20D83FA4-3D99-4C40-A22B-965C3638AD74}" srcOrd="6" destOrd="0" presId="urn:microsoft.com/office/officeart/2005/8/layout/default#15"/>
    <dgm:cxn modelId="{792FA9AB-731B-4236-B107-126CC0D8684E}" type="presParOf" srcId="{C15D95AD-A492-4875-B239-1139284AB3FC}" destId="{E056A37E-8B27-42D7-9471-7796E293972D}" srcOrd="7" destOrd="0" presId="urn:microsoft.com/office/officeart/2005/8/layout/default#15"/>
    <dgm:cxn modelId="{DC395399-BA37-47C8-B717-63C435B72707}" type="presParOf" srcId="{C15D95AD-A492-4875-B239-1139284AB3FC}" destId="{756BA2EF-52FD-40A2-8145-BEEA917C2E94}" srcOrd="8" destOrd="0" presId="urn:microsoft.com/office/officeart/2005/8/layout/default#15"/>
    <dgm:cxn modelId="{DE9235BB-DA0D-4AAD-893A-11B80E5FFB46}" type="presParOf" srcId="{C15D95AD-A492-4875-B239-1139284AB3FC}" destId="{782687A7-478A-4966-B027-F6C6FD065C29}" srcOrd="9" destOrd="0" presId="urn:microsoft.com/office/officeart/2005/8/layout/default#15"/>
    <dgm:cxn modelId="{F9E728F9-F25A-4E67-90EC-3322AB0CF78A}" type="presParOf" srcId="{C15D95AD-A492-4875-B239-1139284AB3FC}" destId="{5972C0B8-401F-42B4-99E6-40B1C90AEF71}" srcOrd="10" destOrd="0" presId="urn:microsoft.com/office/officeart/2005/8/layout/default#15"/>
    <dgm:cxn modelId="{88A7DE65-35A0-4C6A-A35C-97D5C4E25B91}" type="presParOf" srcId="{C15D95AD-A492-4875-B239-1139284AB3FC}" destId="{30D0F2D5-7175-4D41-BBC5-F44658287129}" srcOrd="11" destOrd="0" presId="urn:microsoft.com/office/officeart/2005/8/layout/default#15"/>
    <dgm:cxn modelId="{3B566F2D-68AE-4085-B569-990BEE40D27A}" type="presParOf" srcId="{C15D95AD-A492-4875-B239-1139284AB3FC}" destId="{18F972B9-25A1-4792-8D03-303FA72238C8}" srcOrd="12" destOrd="0" presId="urn:microsoft.com/office/officeart/2005/8/layout/default#15"/>
    <dgm:cxn modelId="{45B5A17C-B5D7-4F6E-9B07-57E322CBA28D}" type="presParOf" srcId="{C15D95AD-A492-4875-B239-1139284AB3FC}" destId="{66BA1924-5BFC-41F7-8DB5-90057F61307C}" srcOrd="13" destOrd="0" presId="urn:microsoft.com/office/officeart/2005/8/layout/default#15"/>
    <dgm:cxn modelId="{7EC4F8E1-83DD-4C41-87C3-044FF6E877FB}" type="presParOf" srcId="{C15D95AD-A492-4875-B239-1139284AB3FC}" destId="{AA101825-68FF-4E8C-88B1-A14E1BBBD1F1}" srcOrd="14" destOrd="0" presId="urn:microsoft.com/office/officeart/2005/8/layout/default#15"/>
    <dgm:cxn modelId="{B40FA5BD-5BCB-4A34-A083-2C86885F51A5}" type="presParOf" srcId="{C15D95AD-A492-4875-B239-1139284AB3FC}" destId="{17C33900-32F0-4689-B251-5D8FCA59826E}" srcOrd="15" destOrd="0" presId="urn:microsoft.com/office/officeart/2005/8/layout/default#15"/>
    <dgm:cxn modelId="{34DD1B33-AE9A-46C8-A015-64CD8E306D32}" type="presParOf" srcId="{C15D95AD-A492-4875-B239-1139284AB3FC}" destId="{0D1A8C1F-6680-43BF-9E4C-1E23DCA96DF9}" srcOrd="16" destOrd="0" presId="urn:microsoft.com/office/officeart/2005/8/layout/default#1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02257E-5580-495F-8D08-70E96F3EA2B5}" type="doc">
      <dgm:prSet loTypeId="urn:microsoft.com/office/officeart/2005/8/layout/default#16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5A360DB-D68A-464C-9ACA-1168DA8B1F95}">
      <dgm:prSet/>
      <dgm:spPr/>
      <dgm:t>
        <a:bodyPr/>
        <a:lstStyle/>
        <a:p>
          <a:r>
            <a:rPr lang="it-IT" b="1" i="0"/>
            <a:t>Tuttavia l’aumento di produttività genera il fenomeno ciclico delle crisi </a:t>
          </a:r>
          <a:endParaRPr lang="en-US"/>
        </a:p>
      </dgm:t>
    </dgm:pt>
    <dgm:pt modelId="{1BEAF390-E243-41DB-B932-1AA71B918BDB}" type="parTrans" cxnId="{D030EB06-8E5D-42CD-B816-D3FB1095FCF6}">
      <dgm:prSet/>
      <dgm:spPr/>
      <dgm:t>
        <a:bodyPr/>
        <a:lstStyle/>
        <a:p>
          <a:endParaRPr lang="en-US"/>
        </a:p>
      </dgm:t>
    </dgm:pt>
    <dgm:pt modelId="{AF65EC68-FEE9-40BF-AE42-95B6BAB0326E}" type="sibTrans" cxnId="{D030EB06-8E5D-42CD-B816-D3FB1095FCF6}">
      <dgm:prSet/>
      <dgm:spPr/>
      <dgm:t>
        <a:bodyPr/>
        <a:lstStyle/>
        <a:p>
          <a:endParaRPr lang="en-US"/>
        </a:p>
      </dgm:t>
    </dgm:pt>
    <dgm:pt modelId="{D66133A2-6E67-4522-A492-251989B7A8AC}">
      <dgm:prSet/>
      <dgm:spPr/>
      <dgm:t>
        <a:bodyPr/>
        <a:lstStyle/>
        <a:p>
          <a:r>
            <a:rPr lang="it-IT" b="1" i="1"/>
            <a:t>di sovrapproduzione, data da una sovrabbondanza di merci</a:t>
          </a:r>
          <a:r>
            <a:rPr lang="it-IT" b="1" i="0"/>
            <a:t>.</a:t>
          </a:r>
          <a:endParaRPr lang="en-US"/>
        </a:p>
      </dgm:t>
    </dgm:pt>
    <dgm:pt modelId="{FD831AA3-EE0A-4A6A-9AB2-0DF9E9DA9234}" type="parTrans" cxnId="{E897B8F4-F943-4E0C-A051-CD91278AE736}">
      <dgm:prSet/>
      <dgm:spPr/>
      <dgm:t>
        <a:bodyPr/>
        <a:lstStyle/>
        <a:p>
          <a:endParaRPr lang="en-US"/>
        </a:p>
      </dgm:t>
    </dgm:pt>
    <dgm:pt modelId="{18C02833-C34B-4A9B-8F99-BE03D951F81C}" type="sibTrans" cxnId="{E897B8F4-F943-4E0C-A051-CD91278AE736}">
      <dgm:prSet/>
      <dgm:spPr/>
      <dgm:t>
        <a:bodyPr/>
        <a:lstStyle/>
        <a:p>
          <a:endParaRPr lang="en-US"/>
        </a:p>
      </dgm:t>
    </dgm:pt>
    <dgm:pt modelId="{D05752B3-ED9B-4F59-B7CE-555AD2B1DEA9}">
      <dgm:prSet/>
      <dgm:spPr/>
      <dgm:t>
        <a:bodyPr/>
        <a:lstStyle/>
        <a:p>
          <a:r>
            <a:rPr lang="it-IT" b="1" i="0"/>
            <a:t>Questo è dovuto alla cosiddetta </a:t>
          </a:r>
          <a:r>
            <a:rPr lang="it-IT" b="1" i="1"/>
            <a:t>anarchia della produzione,</a:t>
          </a:r>
          <a:endParaRPr lang="en-US"/>
        </a:p>
      </dgm:t>
    </dgm:pt>
    <dgm:pt modelId="{0AD5A013-794F-4C11-A4FE-9E7061344ACB}" type="parTrans" cxnId="{41EE7B0D-86C4-4A0A-B37A-48C1DFCAB42E}">
      <dgm:prSet/>
      <dgm:spPr/>
      <dgm:t>
        <a:bodyPr/>
        <a:lstStyle/>
        <a:p>
          <a:endParaRPr lang="en-US"/>
        </a:p>
      </dgm:t>
    </dgm:pt>
    <dgm:pt modelId="{70560725-4646-47F0-99F8-384B250B0DB5}" type="sibTrans" cxnId="{41EE7B0D-86C4-4A0A-B37A-48C1DFCAB42E}">
      <dgm:prSet/>
      <dgm:spPr/>
      <dgm:t>
        <a:bodyPr/>
        <a:lstStyle/>
        <a:p>
          <a:endParaRPr lang="en-US"/>
        </a:p>
      </dgm:t>
    </dgm:pt>
    <dgm:pt modelId="{6E3E8833-D598-457F-BA96-10D59933F56F}">
      <dgm:prSet/>
      <dgm:spPr/>
      <dgm:t>
        <a:bodyPr/>
        <a:lstStyle/>
        <a:p>
          <a:r>
            <a:rPr lang="it-IT" b="1" i="0"/>
            <a:t>per cui i capitalisti si precipitano alla cieca verso</a:t>
          </a:r>
          <a:endParaRPr lang="en-US"/>
        </a:p>
      </dgm:t>
    </dgm:pt>
    <dgm:pt modelId="{C65DDA15-F2AE-4744-8939-BB7E069FB6B9}" type="parTrans" cxnId="{8FF7CA91-4EB4-46D5-9D97-987735416810}">
      <dgm:prSet/>
      <dgm:spPr/>
      <dgm:t>
        <a:bodyPr/>
        <a:lstStyle/>
        <a:p>
          <a:endParaRPr lang="en-US"/>
        </a:p>
      </dgm:t>
    </dgm:pt>
    <dgm:pt modelId="{1422B839-32AA-47E2-9B9E-F01FD0B1FB6B}" type="sibTrans" cxnId="{8FF7CA91-4EB4-46D5-9D97-987735416810}">
      <dgm:prSet/>
      <dgm:spPr/>
      <dgm:t>
        <a:bodyPr/>
        <a:lstStyle/>
        <a:p>
          <a:endParaRPr lang="en-US"/>
        </a:p>
      </dgm:t>
    </dgm:pt>
    <dgm:pt modelId="{D9C10753-051B-4B62-99B5-222D6C628367}">
      <dgm:prSet/>
      <dgm:spPr/>
      <dgm:t>
        <a:bodyPr/>
        <a:lstStyle/>
        <a:p>
          <a:r>
            <a:rPr lang="it-IT" b="1" i="0"/>
            <a:t>i settori in cui il profitto è più alto</a:t>
          </a:r>
          <a:endParaRPr lang="en-US"/>
        </a:p>
      </dgm:t>
    </dgm:pt>
    <dgm:pt modelId="{78F1D752-F4AC-456D-9B0F-AF396B3070D3}" type="parTrans" cxnId="{7F6316D6-25C8-4F48-B6BB-699BAB74C0B0}">
      <dgm:prSet/>
      <dgm:spPr/>
      <dgm:t>
        <a:bodyPr/>
        <a:lstStyle/>
        <a:p>
          <a:endParaRPr lang="en-US"/>
        </a:p>
      </dgm:t>
    </dgm:pt>
    <dgm:pt modelId="{EBE3F5FA-CB6D-4CAE-A019-8BA77B696FAC}" type="sibTrans" cxnId="{7F6316D6-25C8-4F48-B6BB-699BAB74C0B0}">
      <dgm:prSet/>
      <dgm:spPr/>
      <dgm:t>
        <a:bodyPr/>
        <a:lstStyle/>
        <a:p>
          <a:endParaRPr lang="en-US"/>
        </a:p>
      </dgm:t>
    </dgm:pt>
    <dgm:pt modelId="{5D164A08-B598-4FBD-BA06-FC1E97D16205}">
      <dgm:prSet/>
      <dgm:spPr/>
      <dgm:t>
        <a:bodyPr/>
        <a:lstStyle/>
        <a:p>
          <a:r>
            <a:rPr lang="it-IT" b="1" i="0" dirty="0"/>
            <a:t>determinando un </a:t>
          </a:r>
          <a:r>
            <a:rPr lang="it-IT" b="1" i="1" u="sng" dirty="0"/>
            <a:t>eccesso di produzione rispetto alle esigenze del mercato.</a:t>
          </a:r>
          <a:endParaRPr lang="en-US" i="1" u="sng" dirty="0"/>
        </a:p>
      </dgm:t>
    </dgm:pt>
    <dgm:pt modelId="{3350074E-554F-416A-B708-4C59719803E6}" type="parTrans" cxnId="{EE53BDA5-7FA0-4A63-AFED-E5C560A70AE8}">
      <dgm:prSet/>
      <dgm:spPr/>
      <dgm:t>
        <a:bodyPr/>
        <a:lstStyle/>
        <a:p>
          <a:endParaRPr lang="en-US"/>
        </a:p>
      </dgm:t>
    </dgm:pt>
    <dgm:pt modelId="{5BD969EB-B432-4099-90D4-3E848034C3AB}" type="sibTrans" cxnId="{EE53BDA5-7FA0-4A63-AFED-E5C560A70AE8}">
      <dgm:prSet/>
      <dgm:spPr/>
      <dgm:t>
        <a:bodyPr/>
        <a:lstStyle/>
        <a:p>
          <a:endParaRPr lang="en-US"/>
        </a:p>
      </dgm:t>
    </dgm:pt>
    <dgm:pt modelId="{3DDD7C1F-B85B-417A-8887-5D552AAFBD10}">
      <dgm:prSet/>
      <dgm:spPr/>
      <dgm:t>
        <a:bodyPr/>
        <a:lstStyle/>
        <a:p>
          <a:r>
            <a:rPr lang="it-IT" b="1" i="0"/>
            <a:t>Tutto ciò genera la crisi, la distruzione dei capitali  e la disoccupazione.</a:t>
          </a:r>
          <a:endParaRPr lang="en-US"/>
        </a:p>
      </dgm:t>
    </dgm:pt>
    <dgm:pt modelId="{D9446399-6282-4E76-AB84-65ECD0F72916}" type="parTrans" cxnId="{44946EFA-B42A-45E8-990D-F42E6A803E6B}">
      <dgm:prSet/>
      <dgm:spPr/>
      <dgm:t>
        <a:bodyPr/>
        <a:lstStyle/>
        <a:p>
          <a:endParaRPr lang="en-US"/>
        </a:p>
      </dgm:t>
    </dgm:pt>
    <dgm:pt modelId="{BF36DE98-91E9-44AC-ABF5-1C207A1AEC68}" type="sibTrans" cxnId="{44946EFA-B42A-45E8-990D-F42E6A803E6B}">
      <dgm:prSet/>
      <dgm:spPr/>
      <dgm:t>
        <a:bodyPr/>
        <a:lstStyle/>
        <a:p>
          <a:endParaRPr lang="en-US"/>
        </a:p>
      </dgm:t>
    </dgm:pt>
    <dgm:pt modelId="{E3E40071-1F80-44A9-A606-04AFB9969504}" type="pres">
      <dgm:prSet presAssocID="{3A02257E-5580-495F-8D08-70E96F3EA2B5}" presName="diagram" presStyleCnt="0">
        <dgm:presLayoutVars>
          <dgm:dir/>
          <dgm:resizeHandles val="exact"/>
        </dgm:presLayoutVars>
      </dgm:prSet>
      <dgm:spPr/>
    </dgm:pt>
    <dgm:pt modelId="{CBF84D21-4971-4481-A8DB-47F91D6EDC6F}" type="pres">
      <dgm:prSet presAssocID="{A5A360DB-D68A-464C-9ACA-1168DA8B1F95}" presName="node" presStyleLbl="node1" presStyleIdx="0" presStyleCnt="7">
        <dgm:presLayoutVars>
          <dgm:bulletEnabled val="1"/>
        </dgm:presLayoutVars>
      </dgm:prSet>
      <dgm:spPr/>
    </dgm:pt>
    <dgm:pt modelId="{65576E7C-D34A-4E7A-A870-A7DB98863E25}" type="pres">
      <dgm:prSet presAssocID="{AF65EC68-FEE9-40BF-AE42-95B6BAB0326E}" presName="sibTrans" presStyleCnt="0"/>
      <dgm:spPr/>
    </dgm:pt>
    <dgm:pt modelId="{DC851B56-6F04-41B7-B79B-0722C8C5BE47}" type="pres">
      <dgm:prSet presAssocID="{D66133A2-6E67-4522-A492-251989B7A8AC}" presName="node" presStyleLbl="node1" presStyleIdx="1" presStyleCnt="7">
        <dgm:presLayoutVars>
          <dgm:bulletEnabled val="1"/>
        </dgm:presLayoutVars>
      </dgm:prSet>
      <dgm:spPr/>
    </dgm:pt>
    <dgm:pt modelId="{B68BCD2B-3C49-4B4D-8AA1-09EE19F98B04}" type="pres">
      <dgm:prSet presAssocID="{18C02833-C34B-4A9B-8F99-BE03D951F81C}" presName="sibTrans" presStyleCnt="0"/>
      <dgm:spPr/>
    </dgm:pt>
    <dgm:pt modelId="{96B9637D-56CD-4B68-B795-5983FF83DA50}" type="pres">
      <dgm:prSet presAssocID="{D05752B3-ED9B-4F59-B7CE-555AD2B1DEA9}" presName="node" presStyleLbl="node1" presStyleIdx="2" presStyleCnt="7">
        <dgm:presLayoutVars>
          <dgm:bulletEnabled val="1"/>
        </dgm:presLayoutVars>
      </dgm:prSet>
      <dgm:spPr/>
    </dgm:pt>
    <dgm:pt modelId="{09E17E16-9FD9-4AE2-B67A-C8F54D7B9BFA}" type="pres">
      <dgm:prSet presAssocID="{70560725-4646-47F0-99F8-384B250B0DB5}" presName="sibTrans" presStyleCnt="0"/>
      <dgm:spPr/>
    </dgm:pt>
    <dgm:pt modelId="{29C670D1-08C4-4E31-A30E-710E24A24496}" type="pres">
      <dgm:prSet presAssocID="{6E3E8833-D598-457F-BA96-10D59933F56F}" presName="node" presStyleLbl="node1" presStyleIdx="3" presStyleCnt="7">
        <dgm:presLayoutVars>
          <dgm:bulletEnabled val="1"/>
        </dgm:presLayoutVars>
      </dgm:prSet>
      <dgm:spPr/>
    </dgm:pt>
    <dgm:pt modelId="{BD0A785F-4361-4396-B644-046D1A36197C}" type="pres">
      <dgm:prSet presAssocID="{1422B839-32AA-47E2-9B9E-F01FD0B1FB6B}" presName="sibTrans" presStyleCnt="0"/>
      <dgm:spPr/>
    </dgm:pt>
    <dgm:pt modelId="{7E152A16-E3A4-405E-B216-8A10E460864F}" type="pres">
      <dgm:prSet presAssocID="{D9C10753-051B-4B62-99B5-222D6C628367}" presName="node" presStyleLbl="node1" presStyleIdx="4" presStyleCnt="7">
        <dgm:presLayoutVars>
          <dgm:bulletEnabled val="1"/>
        </dgm:presLayoutVars>
      </dgm:prSet>
      <dgm:spPr/>
    </dgm:pt>
    <dgm:pt modelId="{50B58465-9581-4972-88EA-4A86A98B4B51}" type="pres">
      <dgm:prSet presAssocID="{EBE3F5FA-CB6D-4CAE-A019-8BA77B696FAC}" presName="sibTrans" presStyleCnt="0"/>
      <dgm:spPr/>
    </dgm:pt>
    <dgm:pt modelId="{C4D1CB53-E266-46EE-9338-C30B1F9F5DCE}" type="pres">
      <dgm:prSet presAssocID="{5D164A08-B598-4FBD-BA06-FC1E97D16205}" presName="node" presStyleLbl="node1" presStyleIdx="5" presStyleCnt="7">
        <dgm:presLayoutVars>
          <dgm:bulletEnabled val="1"/>
        </dgm:presLayoutVars>
      </dgm:prSet>
      <dgm:spPr/>
    </dgm:pt>
    <dgm:pt modelId="{CF3F8B24-3151-43E0-9787-185CFB768779}" type="pres">
      <dgm:prSet presAssocID="{5BD969EB-B432-4099-90D4-3E848034C3AB}" presName="sibTrans" presStyleCnt="0"/>
      <dgm:spPr/>
    </dgm:pt>
    <dgm:pt modelId="{801046D5-9321-4696-8225-829B2FB00720}" type="pres">
      <dgm:prSet presAssocID="{3DDD7C1F-B85B-417A-8887-5D552AAFBD10}" presName="node" presStyleLbl="node1" presStyleIdx="6" presStyleCnt="7">
        <dgm:presLayoutVars>
          <dgm:bulletEnabled val="1"/>
        </dgm:presLayoutVars>
      </dgm:prSet>
      <dgm:spPr/>
    </dgm:pt>
  </dgm:ptLst>
  <dgm:cxnLst>
    <dgm:cxn modelId="{D030EB06-8E5D-42CD-B816-D3FB1095FCF6}" srcId="{3A02257E-5580-495F-8D08-70E96F3EA2B5}" destId="{A5A360DB-D68A-464C-9ACA-1168DA8B1F95}" srcOrd="0" destOrd="0" parTransId="{1BEAF390-E243-41DB-B932-1AA71B918BDB}" sibTransId="{AF65EC68-FEE9-40BF-AE42-95B6BAB0326E}"/>
    <dgm:cxn modelId="{41EE7B0D-86C4-4A0A-B37A-48C1DFCAB42E}" srcId="{3A02257E-5580-495F-8D08-70E96F3EA2B5}" destId="{D05752B3-ED9B-4F59-B7CE-555AD2B1DEA9}" srcOrd="2" destOrd="0" parTransId="{0AD5A013-794F-4C11-A4FE-9E7061344ACB}" sibTransId="{70560725-4646-47F0-99F8-384B250B0DB5}"/>
    <dgm:cxn modelId="{65C0D326-941D-4AAC-8D1D-D4F7C49DE5D3}" type="presOf" srcId="{D66133A2-6E67-4522-A492-251989B7A8AC}" destId="{DC851B56-6F04-41B7-B79B-0722C8C5BE47}" srcOrd="0" destOrd="0" presId="urn:microsoft.com/office/officeart/2005/8/layout/default#16"/>
    <dgm:cxn modelId="{158CA228-67C8-4DCD-BA9E-D132A851F72C}" type="presOf" srcId="{5D164A08-B598-4FBD-BA06-FC1E97D16205}" destId="{C4D1CB53-E266-46EE-9338-C30B1F9F5DCE}" srcOrd="0" destOrd="0" presId="urn:microsoft.com/office/officeart/2005/8/layout/default#16"/>
    <dgm:cxn modelId="{18C20B37-7209-49E8-93F6-FD0C0580967B}" type="presOf" srcId="{6E3E8833-D598-457F-BA96-10D59933F56F}" destId="{29C670D1-08C4-4E31-A30E-710E24A24496}" srcOrd="0" destOrd="0" presId="urn:microsoft.com/office/officeart/2005/8/layout/default#16"/>
    <dgm:cxn modelId="{E6371B4A-D78A-47E0-8EE6-3CBB92C91218}" type="presOf" srcId="{3DDD7C1F-B85B-417A-8887-5D552AAFBD10}" destId="{801046D5-9321-4696-8225-829B2FB00720}" srcOrd="0" destOrd="0" presId="urn:microsoft.com/office/officeart/2005/8/layout/default#16"/>
    <dgm:cxn modelId="{8FF7CA91-4EB4-46D5-9D97-987735416810}" srcId="{3A02257E-5580-495F-8D08-70E96F3EA2B5}" destId="{6E3E8833-D598-457F-BA96-10D59933F56F}" srcOrd="3" destOrd="0" parTransId="{C65DDA15-F2AE-4744-8939-BB7E069FB6B9}" sibTransId="{1422B839-32AA-47E2-9B9E-F01FD0B1FB6B}"/>
    <dgm:cxn modelId="{762E739C-F5DF-4F6B-961A-C99ABCE2CE49}" type="presOf" srcId="{A5A360DB-D68A-464C-9ACA-1168DA8B1F95}" destId="{CBF84D21-4971-4481-A8DB-47F91D6EDC6F}" srcOrd="0" destOrd="0" presId="urn:microsoft.com/office/officeart/2005/8/layout/default#16"/>
    <dgm:cxn modelId="{DD7BA1A3-C33C-4767-A2B4-67245CA21D54}" type="presOf" srcId="{D9C10753-051B-4B62-99B5-222D6C628367}" destId="{7E152A16-E3A4-405E-B216-8A10E460864F}" srcOrd="0" destOrd="0" presId="urn:microsoft.com/office/officeart/2005/8/layout/default#16"/>
    <dgm:cxn modelId="{EE53BDA5-7FA0-4A63-AFED-E5C560A70AE8}" srcId="{3A02257E-5580-495F-8D08-70E96F3EA2B5}" destId="{5D164A08-B598-4FBD-BA06-FC1E97D16205}" srcOrd="5" destOrd="0" parTransId="{3350074E-554F-416A-B708-4C59719803E6}" sibTransId="{5BD969EB-B432-4099-90D4-3E848034C3AB}"/>
    <dgm:cxn modelId="{1965BDBA-BB8C-4010-9D04-C3A9EB659533}" type="presOf" srcId="{D05752B3-ED9B-4F59-B7CE-555AD2B1DEA9}" destId="{96B9637D-56CD-4B68-B795-5983FF83DA50}" srcOrd="0" destOrd="0" presId="urn:microsoft.com/office/officeart/2005/8/layout/default#16"/>
    <dgm:cxn modelId="{EE56B3C9-DA36-4806-BA21-14C935967077}" type="presOf" srcId="{3A02257E-5580-495F-8D08-70E96F3EA2B5}" destId="{E3E40071-1F80-44A9-A606-04AFB9969504}" srcOrd="0" destOrd="0" presId="urn:microsoft.com/office/officeart/2005/8/layout/default#16"/>
    <dgm:cxn modelId="{7F6316D6-25C8-4F48-B6BB-699BAB74C0B0}" srcId="{3A02257E-5580-495F-8D08-70E96F3EA2B5}" destId="{D9C10753-051B-4B62-99B5-222D6C628367}" srcOrd="4" destOrd="0" parTransId="{78F1D752-F4AC-456D-9B0F-AF396B3070D3}" sibTransId="{EBE3F5FA-CB6D-4CAE-A019-8BA77B696FAC}"/>
    <dgm:cxn modelId="{E897B8F4-F943-4E0C-A051-CD91278AE736}" srcId="{3A02257E-5580-495F-8D08-70E96F3EA2B5}" destId="{D66133A2-6E67-4522-A492-251989B7A8AC}" srcOrd="1" destOrd="0" parTransId="{FD831AA3-EE0A-4A6A-9AB2-0DF9E9DA9234}" sibTransId="{18C02833-C34B-4A9B-8F99-BE03D951F81C}"/>
    <dgm:cxn modelId="{44946EFA-B42A-45E8-990D-F42E6A803E6B}" srcId="{3A02257E-5580-495F-8D08-70E96F3EA2B5}" destId="{3DDD7C1F-B85B-417A-8887-5D552AAFBD10}" srcOrd="6" destOrd="0" parTransId="{D9446399-6282-4E76-AB84-65ECD0F72916}" sibTransId="{BF36DE98-91E9-44AC-ABF5-1C207A1AEC68}"/>
    <dgm:cxn modelId="{760A9DE3-714B-4A9A-9B16-7160E006A7D3}" type="presParOf" srcId="{E3E40071-1F80-44A9-A606-04AFB9969504}" destId="{CBF84D21-4971-4481-A8DB-47F91D6EDC6F}" srcOrd="0" destOrd="0" presId="urn:microsoft.com/office/officeart/2005/8/layout/default#16"/>
    <dgm:cxn modelId="{6F756F73-81DB-4AA1-9AA4-5ED71AF9FCD6}" type="presParOf" srcId="{E3E40071-1F80-44A9-A606-04AFB9969504}" destId="{65576E7C-D34A-4E7A-A870-A7DB98863E25}" srcOrd="1" destOrd="0" presId="urn:microsoft.com/office/officeart/2005/8/layout/default#16"/>
    <dgm:cxn modelId="{34652A48-95DA-4276-BE06-6E8B9332BBFB}" type="presParOf" srcId="{E3E40071-1F80-44A9-A606-04AFB9969504}" destId="{DC851B56-6F04-41B7-B79B-0722C8C5BE47}" srcOrd="2" destOrd="0" presId="urn:microsoft.com/office/officeart/2005/8/layout/default#16"/>
    <dgm:cxn modelId="{89FD025F-8C2B-4F9D-B757-FA737A17FD04}" type="presParOf" srcId="{E3E40071-1F80-44A9-A606-04AFB9969504}" destId="{B68BCD2B-3C49-4B4D-8AA1-09EE19F98B04}" srcOrd="3" destOrd="0" presId="urn:microsoft.com/office/officeart/2005/8/layout/default#16"/>
    <dgm:cxn modelId="{31DBD160-4160-46F3-A9AC-1A0CBF72E9F6}" type="presParOf" srcId="{E3E40071-1F80-44A9-A606-04AFB9969504}" destId="{96B9637D-56CD-4B68-B795-5983FF83DA50}" srcOrd="4" destOrd="0" presId="urn:microsoft.com/office/officeart/2005/8/layout/default#16"/>
    <dgm:cxn modelId="{BC33C398-9C9A-485A-835B-D85E052330EA}" type="presParOf" srcId="{E3E40071-1F80-44A9-A606-04AFB9969504}" destId="{09E17E16-9FD9-4AE2-B67A-C8F54D7B9BFA}" srcOrd="5" destOrd="0" presId="urn:microsoft.com/office/officeart/2005/8/layout/default#16"/>
    <dgm:cxn modelId="{7410E10A-0C53-445C-BB11-4166CC0363D0}" type="presParOf" srcId="{E3E40071-1F80-44A9-A606-04AFB9969504}" destId="{29C670D1-08C4-4E31-A30E-710E24A24496}" srcOrd="6" destOrd="0" presId="urn:microsoft.com/office/officeart/2005/8/layout/default#16"/>
    <dgm:cxn modelId="{0C76A97B-CB3A-40C6-879C-755C818CC2E2}" type="presParOf" srcId="{E3E40071-1F80-44A9-A606-04AFB9969504}" destId="{BD0A785F-4361-4396-B644-046D1A36197C}" srcOrd="7" destOrd="0" presId="urn:microsoft.com/office/officeart/2005/8/layout/default#16"/>
    <dgm:cxn modelId="{F8CDA217-359D-42D8-8F14-6E58CA528C99}" type="presParOf" srcId="{E3E40071-1F80-44A9-A606-04AFB9969504}" destId="{7E152A16-E3A4-405E-B216-8A10E460864F}" srcOrd="8" destOrd="0" presId="urn:microsoft.com/office/officeart/2005/8/layout/default#16"/>
    <dgm:cxn modelId="{39802B15-7335-4EEE-947E-AC99302FF9B9}" type="presParOf" srcId="{E3E40071-1F80-44A9-A606-04AFB9969504}" destId="{50B58465-9581-4972-88EA-4A86A98B4B51}" srcOrd="9" destOrd="0" presId="urn:microsoft.com/office/officeart/2005/8/layout/default#16"/>
    <dgm:cxn modelId="{AA00C9BF-83E7-41D2-8E53-1333A3D46E5E}" type="presParOf" srcId="{E3E40071-1F80-44A9-A606-04AFB9969504}" destId="{C4D1CB53-E266-46EE-9338-C30B1F9F5DCE}" srcOrd="10" destOrd="0" presId="urn:microsoft.com/office/officeart/2005/8/layout/default#16"/>
    <dgm:cxn modelId="{660C72D1-6CC2-4D2E-ABE9-945C06A2E100}" type="presParOf" srcId="{E3E40071-1F80-44A9-A606-04AFB9969504}" destId="{CF3F8B24-3151-43E0-9787-185CFB768779}" srcOrd="11" destOrd="0" presId="urn:microsoft.com/office/officeart/2005/8/layout/default#16"/>
    <dgm:cxn modelId="{763C5A20-F214-4503-9B1D-5D307C0BA2F9}" type="presParOf" srcId="{E3E40071-1F80-44A9-A606-04AFB9969504}" destId="{801046D5-9321-4696-8225-829B2FB00720}" srcOrd="12" destOrd="0" presId="urn:microsoft.com/office/officeart/2005/8/layout/default#1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C3D69F6-0ED7-4313-A31D-5E4E90E906FB}" type="doc">
      <dgm:prSet loTypeId="urn:microsoft.com/office/officeart/2005/8/layout/process4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6D37228-B15C-402F-AEC0-9FCF3A1CC7AD}">
      <dgm:prSet custT="1"/>
      <dgm:spPr/>
      <dgm:t>
        <a:bodyPr/>
        <a:lstStyle/>
        <a:p>
          <a:r>
            <a:rPr lang="it-IT" sz="1400" b="1" i="1" dirty="0"/>
            <a:t>Inoltre accrescendosi il capitale costante ( materie prime e macchine)</a:t>
          </a:r>
          <a:endParaRPr lang="en-US" sz="1400" dirty="0"/>
        </a:p>
      </dgm:t>
    </dgm:pt>
    <dgm:pt modelId="{4224C386-B240-4696-9D05-93E6A701888E}" type="parTrans" cxnId="{C18F28BD-7180-4EB4-B615-D750DC275A9F}">
      <dgm:prSet/>
      <dgm:spPr/>
      <dgm:t>
        <a:bodyPr/>
        <a:lstStyle/>
        <a:p>
          <a:endParaRPr lang="en-US"/>
        </a:p>
      </dgm:t>
    </dgm:pt>
    <dgm:pt modelId="{80E214BF-37F8-41B1-A667-239C6C087714}" type="sibTrans" cxnId="{C18F28BD-7180-4EB4-B615-D750DC275A9F}">
      <dgm:prSet/>
      <dgm:spPr/>
      <dgm:t>
        <a:bodyPr/>
        <a:lstStyle/>
        <a:p>
          <a:endParaRPr lang="en-US"/>
        </a:p>
      </dgm:t>
    </dgm:pt>
    <dgm:pt modelId="{272D0881-ECFC-43D2-80C1-F4AA54FE5C21}">
      <dgm:prSet custT="1"/>
      <dgm:spPr/>
      <dgm:t>
        <a:bodyPr/>
        <a:lstStyle/>
        <a:p>
          <a:r>
            <a:rPr lang="it-IT" sz="1400" b="1" i="1" dirty="0"/>
            <a:t>rispetto al capitale variabile, diminuisce il saggio del profitto</a:t>
          </a:r>
          <a:r>
            <a:rPr lang="it-IT" sz="1100" b="1" i="1" dirty="0"/>
            <a:t>.</a:t>
          </a:r>
          <a:endParaRPr lang="en-US" sz="1100" dirty="0"/>
        </a:p>
      </dgm:t>
    </dgm:pt>
    <dgm:pt modelId="{8EF346D9-C063-41C2-A35A-364A9C01C904}" type="parTrans" cxnId="{444AA396-6D21-4DB7-AC8F-A6D8A280664D}">
      <dgm:prSet/>
      <dgm:spPr/>
      <dgm:t>
        <a:bodyPr/>
        <a:lstStyle/>
        <a:p>
          <a:endParaRPr lang="en-US"/>
        </a:p>
      </dgm:t>
    </dgm:pt>
    <dgm:pt modelId="{4075D063-4B37-42AD-920F-2F823EE9267E}" type="sibTrans" cxnId="{444AA396-6D21-4DB7-AC8F-A6D8A280664D}">
      <dgm:prSet/>
      <dgm:spPr/>
      <dgm:t>
        <a:bodyPr/>
        <a:lstStyle/>
        <a:p>
          <a:endParaRPr lang="en-US"/>
        </a:p>
      </dgm:t>
    </dgm:pt>
    <dgm:pt modelId="{C0EAEE0E-D1B4-45B3-A2D5-D055EA172CA0}">
      <dgm:prSet custT="1"/>
      <dgm:spPr/>
      <dgm:t>
        <a:bodyPr/>
        <a:lstStyle/>
        <a:p>
          <a:r>
            <a:rPr lang="it-IT" sz="1100" b="1" i="0" dirty="0"/>
            <a:t>-</a:t>
          </a:r>
          <a:r>
            <a:rPr lang="it-IT" sz="1400" b="1" i="0" dirty="0"/>
            <a:t>Infatti il plusvalore è generato dal lavoro vivo, pagato con il capitale variabile</a:t>
          </a:r>
          <a:r>
            <a:rPr lang="it-IT" sz="1100" b="1" i="0" dirty="0"/>
            <a:t>,</a:t>
          </a:r>
          <a:endParaRPr lang="en-US" sz="1100" dirty="0"/>
        </a:p>
      </dgm:t>
    </dgm:pt>
    <dgm:pt modelId="{2D35C30A-81D2-4252-B96E-3B3C810E8476}" type="parTrans" cxnId="{06EF99E3-84F2-4382-86F0-5C7C49FBD17C}">
      <dgm:prSet/>
      <dgm:spPr/>
      <dgm:t>
        <a:bodyPr/>
        <a:lstStyle/>
        <a:p>
          <a:endParaRPr lang="en-US"/>
        </a:p>
      </dgm:t>
    </dgm:pt>
    <dgm:pt modelId="{32D8DA4F-C92B-44B2-B4C4-B0BE670EF015}" type="sibTrans" cxnId="{06EF99E3-84F2-4382-86F0-5C7C49FBD17C}">
      <dgm:prSet/>
      <dgm:spPr/>
      <dgm:t>
        <a:bodyPr/>
        <a:lstStyle/>
        <a:p>
          <a:endParaRPr lang="en-US"/>
        </a:p>
      </dgm:t>
    </dgm:pt>
    <dgm:pt modelId="{E3CCA118-5FB2-4A37-8CFE-DDF0FD3F936C}">
      <dgm:prSet custT="1"/>
      <dgm:spPr/>
      <dgm:t>
        <a:bodyPr/>
        <a:lstStyle/>
        <a:p>
          <a:r>
            <a:rPr lang="it-IT" sz="1400" b="1" i="0" dirty="0"/>
            <a:t>non dalle macchine</a:t>
          </a:r>
          <a:r>
            <a:rPr lang="it-IT" sz="1100" b="1" i="0" dirty="0"/>
            <a:t>.</a:t>
          </a:r>
          <a:endParaRPr lang="en-US" sz="1100" dirty="0"/>
        </a:p>
      </dgm:t>
    </dgm:pt>
    <dgm:pt modelId="{BEE9B669-8610-4A80-8107-493DBFA93C18}" type="parTrans" cxnId="{2FE8920F-57A5-490A-A57E-15BCCB825020}">
      <dgm:prSet/>
      <dgm:spPr/>
      <dgm:t>
        <a:bodyPr/>
        <a:lstStyle/>
        <a:p>
          <a:endParaRPr lang="en-US"/>
        </a:p>
      </dgm:t>
    </dgm:pt>
    <dgm:pt modelId="{3CCD0197-E93A-45A3-AF50-D39CDB33ACF4}" type="sibTrans" cxnId="{2FE8920F-57A5-490A-A57E-15BCCB825020}">
      <dgm:prSet/>
      <dgm:spPr/>
      <dgm:t>
        <a:bodyPr/>
        <a:lstStyle/>
        <a:p>
          <a:endParaRPr lang="en-US"/>
        </a:p>
      </dgm:t>
    </dgm:pt>
    <dgm:pt modelId="{B0209AB7-8963-4FC6-8B04-2543D9F1A663}">
      <dgm:prSet custT="1"/>
      <dgm:spPr/>
      <dgm:t>
        <a:bodyPr/>
        <a:lstStyle/>
        <a:p>
          <a:r>
            <a:rPr lang="it-IT" sz="1100" b="1" i="0" dirty="0"/>
            <a:t>-</a:t>
          </a:r>
          <a:r>
            <a:rPr lang="it-IT" sz="1400" b="1" i="0" dirty="0"/>
            <a:t>Il saggio del plusvalore è dato dal rapporto tra il plusvalore stesso e il capitale variabile</a:t>
          </a:r>
          <a:r>
            <a:rPr lang="it-IT" sz="1100" b="1" i="0" dirty="0"/>
            <a:t>.</a:t>
          </a:r>
          <a:endParaRPr lang="en-US" sz="1100" dirty="0"/>
        </a:p>
      </dgm:t>
    </dgm:pt>
    <dgm:pt modelId="{8BC674A7-003D-47E5-BE3E-27F7D9FB0F77}" type="parTrans" cxnId="{BC9736D5-A916-4D1B-A5E2-97BC85E40047}">
      <dgm:prSet/>
      <dgm:spPr/>
      <dgm:t>
        <a:bodyPr/>
        <a:lstStyle/>
        <a:p>
          <a:endParaRPr lang="en-US"/>
        </a:p>
      </dgm:t>
    </dgm:pt>
    <dgm:pt modelId="{E156BBA8-728B-48F5-A546-3782B0E9DB08}" type="sibTrans" cxnId="{BC9736D5-A916-4D1B-A5E2-97BC85E40047}">
      <dgm:prSet/>
      <dgm:spPr/>
      <dgm:t>
        <a:bodyPr/>
        <a:lstStyle/>
        <a:p>
          <a:endParaRPr lang="en-US"/>
        </a:p>
      </dgm:t>
    </dgm:pt>
    <dgm:pt modelId="{F255C7DE-BA18-4B94-B555-6643AAABFAFA}">
      <dgm:prSet custT="1"/>
      <dgm:spPr/>
      <dgm:t>
        <a:bodyPr/>
        <a:lstStyle/>
        <a:p>
          <a:r>
            <a:rPr lang="it-IT" sz="1400" b="1" i="0" dirty="0"/>
            <a:t>-Il saggio di profitto è dato dal rapporto tra il plusvalore da un lato</a:t>
          </a:r>
          <a:endParaRPr lang="en-US" sz="1400" dirty="0"/>
        </a:p>
      </dgm:t>
    </dgm:pt>
    <dgm:pt modelId="{4A26D53F-DAE3-4392-B8AC-3377C4090438}" type="parTrans" cxnId="{3CB72D14-F446-4A41-8DFF-F3DD61136CCB}">
      <dgm:prSet/>
      <dgm:spPr/>
      <dgm:t>
        <a:bodyPr/>
        <a:lstStyle/>
        <a:p>
          <a:endParaRPr lang="en-US"/>
        </a:p>
      </dgm:t>
    </dgm:pt>
    <dgm:pt modelId="{447921AB-A20B-4041-8B0E-3E2D30451C3E}" type="sibTrans" cxnId="{3CB72D14-F446-4A41-8DFF-F3DD61136CCB}">
      <dgm:prSet/>
      <dgm:spPr/>
      <dgm:t>
        <a:bodyPr/>
        <a:lstStyle/>
        <a:p>
          <a:endParaRPr lang="en-US"/>
        </a:p>
      </dgm:t>
    </dgm:pt>
    <dgm:pt modelId="{57551137-A5AC-45FC-9475-F61D6670B1A9}">
      <dgm:prSet custT="1"/>
      <dgm:spPr/>
      <dgm:t>
        <a:bodyPr/>
        <a:lstStyle/>
        <a:p>
          <a:r>
            <a:rPr lang="it-IT" sz="1400" b="1" i="0" dirty="0"/>
            <a:t>e il capitale costante ed il capitale variabile dall’altro</a:t>
          </a:r>
          <a:r>
            <a:rPr lang="it-IT" sz="1200" b="1" i="0" dirty="0"/>
            <a:t>.</a:t>
          </a:r>
          <a:endParaRPr lang="en-US" sz="1200" dirty="0"/>
        </a:p>
      </dgm:t>
    </dgm:pt>
    <dgm:pt modelId="{00696C75-2B89-45B7-A079-B30A1482D4EF}" type="parTrans" cxnId="{B9D67797-561C-4CE3-A894-33C7F7EDA1D7}">
      <dgm:prSet/>
      <dgm:spPr/>
      <dgm:t>
        <a:bodyPr/>
        <a:lstStyle/>
        <a:p>
          <a:endParaRPr lang="en-US"/>
        </a:p>
      </dgm:t>
    </dgm:pt>
    <dgm:pt modelId="{08042D3E-EC44-4096-BBEB-C460740CBC2B}" type="sibTrans" cxnId="{B9D67797-561C-4CE3-A894-33C7F7EDA1D7}">
      <dgm:prSet/>
      <dgm:spPr/>
      <dgm:t>
        <a:bodyPr/>
        <a:lstStyle/>
        <a:p>
          <a:endParaRPr lang="en-US"/>
        </a:p>
      </dgm:t>
    </dgm:pt>
    <dgm:pt modelId="{D132D9ED-A188-4981-AFBC-7368BDDD0D82}">
      <dgm:prSet custT="1"/>
      <dgm:spPr/>
      <dgm:t>
        <a:bodyPr/>
        <a:lstStyle/>
        <a:p>
          <a:r>
            <a:rPr lang="it-IT" sz="1400" b="1" i="0" dirty="0"/>
            <a:t>Se il capitale variabile resta stabile, resta stabile anche il plusvalore</a:t>
          </a:r>
          <a:r>
            <a:rPr lang="it-IT" sz="1200" b="1" i="0" dirty="0"/>
            <a:t>,</a:t>
          </a:r>
          <a:endParaRPr lang="en-US" sz="1200" dirty="0"/>
        </a:p>
      </dgm:t>
    </dgm:pt>
    <dgm:pt modelId="{BE7B01A3-83A6-4974-9918-33F0BD1205B2}" type="parTrans" cxnId="{77D60468-ACCD-498A-A80B-EBCBE27B789D}">
      <dgm:prSet/>
      <dgm:spPr/>
      <dgm:t>
        <a:bodyPr/>
        <a:lstStyle/>
        <a:p>
          <a:endParaRPr lang="en-US"/>
        </a:p>
      </dgm:t>
    </dgm:pt>
    <dgm:pt modelId="{8D60F2B5-2CE8-42D5-8760-FEABDAA8AC64}" type="sibTrans" cxnId="{77D60468-ACCD-498A-A80B-EBCBE27B789D}">
      <dgm:prSet/>
      <dgm:spPr/>
      <dgm:t>
        <a:bodyPr/>
        <a:lstStyle/>
        <a:p>
          <a:endParaRPr lang="en-US"/>
        </a:p>
      </dgm:t>
    </dgm:pt>
    <dgm:pt modelId="{6E2C2DBB-B837-4011-8E47-D0A4A84402FD}">
      <dgm:prSet custT="1"/>
      <dgm:spPr/>
      <dgm:t>
        <a:bodyPr/>
        <a:lstStyle/>
        <a:p>
          <a:r>
            <a:rPr lang="it-IT" sz="1400" b="1" i="0" dirty="0"/>
            <a:t>ma se nel frattempo il capitale costante aumenta</a:t>
          </a:r>
          <a:endParaRPr lang="en-US" sz="1400" dirty="0"/>
        </a:p>
      </dgm:t>
    </dgm:pt>
    <dgm:pt modelId="{8066CB7A-4686-49EA-AA9F-6C4EA7F59FDF}" type="parTrans" cxnId="{4FEF9311-8795-466B-90F2-826545A538FF}">
      <dgm:prSet/>
      <dgm:spPr/>
      <dgm:t>
        <a:bodyPr/>
        <a:lstStyle/>
        <a:p>
          <a:endParaRPr lang="en-US"/>
        </a:p>
      </dgm:t>
    </dgm:pt>
    <dgm:pt modelId="{119CD399-4E3F-4E3A-A5E5-D681BEB6DA18}" type="sibTrans" cxnId="{4FEF9311-8795-466B-90F2-826545A538FF}">
      <dgm:prSet/>
      <dgm:spPr/>
      <dgm:t>
        <a:bodyPr/>
        <a:lstStyle/>
        <a:p>
          <a:endParaRPr lang="en-US"/>
        </a:p>
      </dgm:t>
    </dgm:pt>
    <dgm:pt modelId="{4EA340AD-111F-4E4C-BD5C-C58F26C77D1D}">
      <dgm:prSet custT="1"/>
      <dgm:spPr/>
      <dgm:t>
        <a:bodyPr/>
        <a:lstStyle/>
        <a:p>
          <a:r>
            <a:rPr lang="it-IT" sz="1400" b="1" i="0" dirty="0"/>
            <a:t>è ovvio che il saggio di profitto diminuisce (vedi pag.120).</a:t>
          </a:r>
          <a:endParaRPr lang="en-US" sz="1400" dirty="0"/>
        </a:p>
      </dgm:t>
    </dgm:pt>
    <dgm:pt modelId="{F794190D-C1B3-4050-9281-14A452814824}" type="parTrans" cxnId="{8A4069F1-1D95-4E79-B023-AF81F363201F}">
      <dgm:prSet/>
      <dgm:spPr/>
      <dgm:t>
        <a:bodyPr/>
        <a:lstStyle/>
        <a:p>
          <a:endParaRPr lang="en-US"/>
        </a:p>
      </dgm:t>
    </dgm:pt>
    <dgm:pt modelId="{79676703-0203-4CA6-B880-714281C0F135}" type="sibTrans" cxnId="{8A4069F1-1D95-4E79-B023-AF81F363201F}">
      <dgm:prSet/>
      <dgm:spPr/>
      <dgm:t>
        <a:bodyPr/>
        <a:lstStyle/>
        <a:p>
          <a:endParaRPr lang="en-US"/>
        </a:p>
      </dgm:t>
    </dgm:pt>
    <dgm:pt modelId="{ABBA6C5A-76AF-4577-8695-02EF74D8ACA7}" type="pres">
      <dgm:prSet presAssocID="{8C3D69F6-0ED7-4313-A31D-5E4E90E906FB}" presName="Name0" presStyleCnt="0">
        <dgm:presLayoutVars>
          <dgm:dir/>
          <dgm:animLvl val="lvl"/>
          <dgm:resizeHandles val="exact"/>
        </dgm:presLayoutVars>
      </dgm:prSet>
      <dgm:spPr/>
    </dgm:pt>
    <dgm:pt modelId="{1080556E-5920-4168-8C06-2031C284C849}" type="pres">
      <dgm:prSet presAssocID="{4EA340AD-111F-4E4C-BD5C-C58F26C77D1D}" presName="boxAndChildren" presStyleCnt="0"/>
      <dgm:spPr/>
    </dgm:pt>
    <dgm:pt modelId="{0F790971-EDDF-4FCB-A763-0B7C1B8DD6CE}" type="pres">
      <dgm:prSet presAssocID="{4EA340AD-111F-4E4C-BD5C-C58F26C77D1D}" presName="parentTextBox" presStyleLbl="node1" presStyleIdx="0" presStyleCnt="10"/>
      <dgm:spPr/>
    </dgm:pt>
    <dgm:pt modelId="{3FD228F0-F216-470E-8FF8-250E88813F8E}" type="pres">
      <dgm:prSet presAssocID="{119CD399-4E3F-4E3A-A5E5-D681BEB6DA18}" presName="sp" presStyleCnt="0"/>
      <dgm:spPr/>
    </dgm:pt>
    <dgm:pt modelId="{327F025A-1C54-4B1C-B692-6ED0E04456B5}" type="pres">
      <dgm:prSet presAssocID="{6E2C2DBB-B837-4011-8E47-D0A4A84402FD}" presName="arrowAndChildren" presStyleCnt="0"/>
      <dgm:spPr/>
    </dgm:pt>
    <dgm:pt modelId="{0E1D404B-8EF9-4048-A08F-B9005DFD3A2C}" type="pres">
      <dgm:prSet presAssocID="{6E2C2DBB-B837-4011-8E47-D0A4A84402FD}" presName="parentTextArrow" presStyleLbl="node1" presStyleIdx="1" presStyleCnt="10"/>
      <dgm:spPr/>
    </dgm:pt>
    <dgm:pt modelId="{E2A149FE-EE16-4F8E-8811-50A62EA1AEA6}" type="pres">
      <dgm:prSet presAssocID="{8D60F2B5-2CE8-42D5-8760-FEABDAA8AC64}" presName="sp" presStyleCnt="0"/>
      <dgm:spPr/>
    </dgm:pt>
    <dgm:pt modelId="{E7A01986-6C6B-4A4D-B0AF-7E4C17580026}" type="pres">
      <dgm:prSet presAssocID="{D132D9ED-A188-4981-AFBC-7368BDDD0D82}" presName="arrowAndChildren" presStyleCnt="0"/>
      <dgm:spPr/>
    </dgm:pt>
    <dgm:pt modelId="{3061F9DF-C4A0-4EA9-AA0E-6946CA4DF729}" type="pres">
      <dgm:prSet presAssocID="{D132D9ED-A188-4981-AFBC-7368BDDD0D82}" presName="parentTextArrow" presStyleLbl="node1" presStyleIdx="2" presStyleCnt="10"/>
      <dgm:spPr/>
    </dgm:pt>
    <dgm:pt modelId="{232C43B6-9AAB-4AE4-A39A-EA23887CF6B0}" type="pres">
      <dgm:prSet presAssocID="{08042D3E-EC44-4096-BBEB-C460740CBC2B}" presName="sp" presStyleCnt="0"/>
      <dgm:spPr/>
    </dgm:pt>
    <dgm:pt modelId="{C6588189-6AAE-40F2-97BE-6A88582A74F5}" type="pres">
      <dgm:prSet presAssocID="{57551137-A5AC-45FC-9475-F61D6670B1A9}" presName="arrowAndChildren" presStyleCnt="0"/>
      <dgm:spPr/>
    </dgm:pt>
    <dgm:pt modelId="{C6713EF5-EAD0-41C2-BF08-0AB09CCDA5C2}" type="pres">
      <dgm:prSet presAssocID="{57551137-A5AC-45FC-9475-F61D6670B1A9}" presName="parentTextArrow" presStyleLbl="node1" presStyleIdx="3" presStyleCnt="10"/>
      <dgm:spPr/>
    </dgm:pt>
    <dgm:pt modelId="{097EA405-0149-47C7-837E-9B0E00C645DD}" type="pres">
      <dgm:prSet presAssocID="{447921AB-A20B-4041-8B0E-3E2D30451C3E}" presName="sp" presStyleCnt="0"/>
      <dgm:spPr/>
    </dgm:pt>
    <dgm:pt modelId="{ACC2FFD0-03A3-4064-9C6C-D8F17BE0D8EC}" type="pres">
      <dgm:prSet presAssocID="{F255C7DE-BA18-4B94-B555-6643AAABFAFA}" presName="arrowAndChildren" presStyleCnt="0"/>
      <dgm:spPr/>
    </dgm:pt>
    <dgm:pt modelId="{753D31E7-5391-4B5E-A9A9-53D190232268}" type="pres">
      <dgm:prSet presAssocID="{F255C7DE-BA18-4B94-B555-6643AAABFAFA}" presName="parentTextArrow" presStyleLbl="node1" presStyleIdx="4" presStyleCnt="10"/>
      <dgm:spPr/>
    </dgm:pt>
    <dgm:pt modelId="{A6FE11DA-AE36-46BC-98C2-F0394C84DBF8}" type="pres">
      <dgm:prSet presAssocID="{E156BBA8-728B-48F5-A546-3782B0E9DB08}" presName="sp" presStyleCnt="0"/>
      <dgm:spPr/>
    </dgm:pt>
    <dgm:pt modelId="{9F515D81-171F-4B11-8779-C6E8CF5E44A6}" type="pres">
      <dgm:prSet presAssocID="{B0209AB7-8963-4FC6-8B04-2543D9F1A663}" presName="arrowAndChildren" presStyleCnt="0"/>
      <dgm:spPr/>
    </dgm:pt>
    <dgm:pt modelId="{C6ABD5BA-F6CB-4F3A-87A4-2D7BCB9DCD24}" type="pres">
      <dgm:prSet presAssocID="{B0209AB7-8963-4FC6-8B04-2543D9F1A663}" presName="parentTextArrow" presStyleLbl="node1" presStyleIdx="5" presStyleCnt="10"/>
      <dgm:spPr/>
    </dgm:pt>
    <dgm:pt modelId="{27D2C570-6921-4755-ABD0-E4DFB79B93CE}" type="pres">
      <dgm:prSet presAssocID="{3CCD0197-E93A-45A3-AF50-D39CDB33ACF4}" presName="sp" presStyleCnt="0"/>
      <dgm:spPr/>
    </dgm:pt>
    <dgm:pt modelId="{9FFF9EAE-51BF-4968-8CE9-9418868964B8}" type="pres">
      <dgm:prSet presAssocID="{E3CCA118-5FB2-4A37-8CFE-DDF0FD3F936C}" presName="arrowAndChildren" presStyleCnt="0"/>
      <dgm:spPr/>
    </dgm:pt>
    <dgm:pt modelId="{9B438F19-2CCD-4310-8054-3F799FB5CB75}" type="pres">
      <dgm:prSet presAssocID="{E3CCA118-5FB2-4A37-8CFE-DDF0FD3F936C}" presName="parentTextArrow" presStyleLbl="node1" presStyleIdx="6" presStyleCnt="10"/>
      <dgm:spPr/>
    </dgm:pt>
    <dgm:pt modelId="{97337C96-A6A5-46D9-B71E-262810C068CD}" type="pres">
      <dgm:prSet presAssocID="{32D8DA4F-C92B-44B2-B4C4-B0BE670EF015}" presName="sp" presStyleCnt="0"/>
      <dgm:spPr/>
    </dgm:pt>
    <dgm:pt modelId="{71F6A5DE-D9AF-4F51-A11F-3B881B0D9B27}" type="pres">
      <dgm:prSet presAssocID="{C0EAEE0E-D1B4-45B3-A2D5-D055EA172CA0}" presName="arrowAndChildren" presStyleCnt="0"/>
      <dgm:spPr/>
    </dgm:pt>
    <dgm:pt modelId="{B1093DA6-5FBD-4420-A340-DF7C850F6891}" type="pres">
      <dgm:prSet presAssocID="{C0EAEE0E-D1B4-45B3-A2D5-D055EA172CA0}" presName="parentTextArrow" presStyleLbl="node1" presStyleIdx="7" presStyleCnt="10"/>
      <dgm:spPr/>
    </dgm:pt>
    <dgm:pt modelId="{CC0A9624-117F-44AC-8022-8E58B76A1F31}" type="pres">
      <dgm:prSet presAssocID="{4075D063-4B37-42AD-920F-2F823EE9267E}" presName="sp" presStyleCnt="0"/>
      <dgm:spPr/>
    </dgm:pt>
    <dgm:pt modelId="{346DDD81-690F-4C30-A203-2EBA8667942C}" type="pres">
      <dgm:prSet presAssocID="{272D0881-ECFC-43D2-80C1-F4AA54FE5C21}" presName="arrowAndChildren" presStyleCnt="0"/>
      <dgm:spPr/>
    </dgm:pt>
    <dgm:pt modelId="{044A7CED-3975-4E33-9772-52BC306453F5}" type="pres">
      <dgm:prSet presAssocID="{272D0881-ECFC-43D2-80C1-F4AA54FE5C21}" presName="parentTextArrow" presStyleLbl="node1" presStyleIdx="8" presStyleCnt="10"/>
      <dgm:spPr/>
    </dgm:pt>
    <dgm:pt modelId="{462973D6-4A90-4294-9C46-A652A1C17852}" type="pres">
      <dgm:prSet presAssocID="{80E214BF-37F8-41B1-A667-239C6C087714}" presName="sp" presStyleCnt="0"/>
      <dgm:spPr/>
    </dgm:pt>
    <dgm:pt modelId="{5F27F309-61B2-4A56-AB9F-EC32AE42C5B8}" type="pres">
      <dgm:prSet presAssocID="{36D37228-B15C-402F-AEC0-9FCF3A1CC7AD}" presName="arrowAndChildren" presStyleCnt="0"/>
      <dgm:spPr/>
    </dgm:pt>
    <dgm:pt modelId="{23B683C2-2C51-497C-911C-81B431FE548E}" type="pres">
      <dgm:prSet presAssocID="{36D37228-B15C-402F-AEC0-9FCF3A1CC7AD}" presName="parentTextArrow" presStyleLbl="node1" presStyleIdx="9" presStyleCnt="10"/>
      <dgm:spPr/>
    </dgm:pt>
  </dgm:ptLst>
  <dgm:cxnLst>
    <dgm:cxn modelId="{B6C94800-15B0-431A-ACBF-14C38726EEF6}" type="presOf" srcId="{F255C7DE-BA18-4B94-B555-6643AAABFAFA}" destId="{753D31E7-5391-4B5E-A9A9-53D190232268}" srcOrd="0" destOrd="0" presId="urn:microsoft.com/office/officeart/2005/8/layout/process4"/>
    <dgm:cxn modelId="{28170B0E-137E-4B35-A726-4B74AD3A6D0C}" type="presOf" srcId="{E3CCA118-5FB2-4A37-8CFE-DDF0FD3F936C}" destId="{9B438F19-2CCD-4310-8054-3F799FB5CB75}" srcOrd="0" destOrd="0" presId="urn:microsoft.com/office/officeart/2005/8/layout/process4"/>
    <dgm:cxn modelId="{2FE8920F-57A5-490A-A57E-15BCCB825020}" srcId="{8C3D69F6-0ED7-4313-A31D-5E4E90E906FB}" destId="{E3CCA118-5FB2-4A37-8CFE-DDF0FD3F936C}" srcOrd="3" destOrd="0" parTransId="{BEE9B669-8610-4A80-8107-493DBFA93C18}" sibTransId="{3CCD0197-E93A-45A3-AF50-D39CDB33ACF4}"/>
    <dgm:cxn modelId="{4FEF9311-8795-466B-90F2-826545A538FF}" srcId="{8C3D69F6-0ED7-4313-A31D-5E4E90E906FB}" destId="{6E2C2DBB-B837-4011-8E47-D0A4A84402FD}" srcOrd="8" destOrd="0" parTransId="{8066CB7A-4686-49EA-AA9F-6C4EA7F59FDF}" sibTransId="{119CD399-4E3F-4E3A-A5E5-D681BEB6DA18}"/>
    <dgm:cxn modelId="{3CB72D14-F446-4A41-8DFF-F3DD61136CCB}" srcId="{8C3D69F6-0ED7-4313-A31D-5E4E90E906FB}" destId="{F255C7DE-BA18-4B94-B555-6643AAABFAFA}" srcOrd="5" destOrd="0" parTransId="{4A26D53F-DAE3-4392-B8AC-3377C4090438}" sibTransId="{447921AB-A20B-4041-8B0E-3E2D30451C3E}"/>
    <dgm:cxn modelId="{607AB63E-2588-46C8-8B42-3B52FA22455F}" type="presOf" srcId="{D132D9ED-A188-4981-AFBC-7368BDDD0D82}" destId="{3061F9DF-C4A0-4EA9-AA0E-6946CA4DF729}" srcOrd="0" destOrd="0" presId="urn:microsoft.com/office/officeart/2005/8/layout/process4"/>
    <dgm:cxn modelId="{87FE4264-E449-41D1-BD47-58E31DD7A2FE}" type="presOf" srcId="{36D37228-B15C-402F-AEC0-9FCF3A1CC7AD}" destId="{23B683C2-2C51-497C-911C-81B431FE548E}" srcOrd="0" destOrd="0" presId="urn:microsoft.com/office/officeart/2005/8/layout/process4"/>
    <dgm:cxn modelId="{77D60468-ACCD-498A-A80B-EBCBE27B789D}" srcId="{8C3D69F6-0ED7-4313-A31D-5E4E90E906FB}" destId="{D132D9ED-A188-4981-AFBC-7368BDDD0D82}" srcOrd="7" destOrd="0" parTransId="{BE7B01A3-83A6-4974-9918-33F0BD1205B2}" sibTransId="{8D60F2B5-2CE8-42D5-8760-FEABDAA8AC64}"/>
    <dgm:cxn modelId="{FC79DC6D-62AE-45D3-8373-E503DA0558BA}" type="presOf" srcId="{C0EAEE0E-D1B4-45B3-A2D5-D055EA172CA0}" destId="{B1093DA6-5FBD-4420-A340-DF7C850F6891}" srcOrd="0" destOrd="0" presId="urn:microsoft.com/office/officeart/2005/8/layout/process4"/>
    <dgm:cxn modelId="{22B1F373-B1AB-4F97-A721-0517F23ED9EB}" type="presOf" srcId="{6E2C2DBB-B837-4011-8E47-D0A4A84402FD}" destId="{0E1D404B-8EF9-4048-A08F-B9005DFD3A2C}" srcOrd="0" destOrd="0" presId="urn:microsoft.com/office/officeart/2005/8/layout/process4"/>
    <dgm:cxn modelId="{444AA396-6D21-4DB7-AC8F-A6D8A280664D}" srcId="{8C3D69F6-0ED7-4313-A31D-5E4E90E906FB}" destId="{272D0881-ECFC-43D2-80C1-F4AA54FE5C21}" srcOrd="1" destOrd="0" parTransId="{8EF346D9-C063-41C2-A35A-364A9C01C904}" sibTransId="{4075D063-4B37-42AD-920F-2F823EE9267E}"/>
    <dgm:cxn modelId="{B9D67797-561C-4CE3-A894-33C7F7EDA1D7}" srcId="{8C3D69F6-0ED7-4313-A31D-5E4E90E906FB}" destId="{57551137-A5AC-45FC-9475-F61D6670B1A9}" srcOrd="6" destOrd="0" parTransId="{00696C75-2B89-45B7-A079-B30A1482D4EF}" sibTransId="{08042D3E-EC44-4096-BBEB-C460740CBC2B}"/>
    <dgm:cxn modelId="{05F619B5-9892-4F36-8B69-25158CDF2D7B}" type="presOf" srcId="{B0209AB7-8963-4FC6-8B04-2543D9F1A663}" destId="{C6ABD5BA-F6CB-4F3A-87A4-2D7BCB9DCD24}" srcOrd="0" destOrd="0" presId="urn:microsoft.com/office/officeart/2005/8/layout/process4"/>
    <dgm:cxn modelId="{8C728FBA-8624-491A-9A56-4E5F4061BD62}" type="presOf" srcId="{4EA340AD-111F-4E4C-BD5C-C58F26C77D1D}" destId="{0F790971-EDDF-4FCB-A763-0B7C1B8DD6CE}" srcOrd="0" destOrd="0" presId="urn:microsoft.com/office/officeart/2005/8/layout/process4"/>
    <dgm:cxn modelId="{C18F28BD-7180-4EB4-B615-D750DC275A9F}" srcId="{8C3D69F6-0ED7-4313-A31D-5E4E90E906FB}" destId="{36D37228-B15C-402F-AEC0-9FCF3A1CC7AD}" srcOrd="0" destOrd="0" parTransId="{4224C386-B240-4696-9D05-93E6A701888E}" sibTransId="{80E214BF-37F8-41B1-A667-239C6C087714}"/>
    <dgm:cxn modelId="{5064E0CD-F5E6-4EED-8E44-01E5EA23F7E2}" type="presOf" srcId="{272D0881-ECFC-43D2-80C1-F4AA54FE5C21}" destId="{044A7CED-3975-4E33-9772-52BC306453F5}" srcOrd="0" destOrd="0" presId="urn:microsoft.com/office/officeart/2005/8/layout/process4"/>
    <dgm:cxn modelId="{BC9736D5-A916-4D1B-A5E2-97BC85E40047}" srcId="{8C3D69F6-0ED7-4313-A31D-5E4E90E906FB}" destId="{B0209AB7-8963-4FC6-8B04-2543D9F1A663}" srcOrd="4" destOrd="0" parTransId="{8BC674A7-003D-47E5-BE3E-27F7D9FB0F77}" sibTransId="{E156BBA8-728B-48F5-A546-3782B0E9DB08}"/>
    <dgm:cxn modelId="{06EF99E3-84F2-4382-86F0-5C7C49FBD17C}" srcId="{8C3D69F6-0ED7-4313-A31D-5E4E90E906FB}" destId="{C0EAEE0E-D1B4-45B3-A2D5-D055EA172CA0}" srcOrd="2" destOrd="0" parTransId="{2D35C30A-81D2-4252-B96E-3B3C810E8476}" sibTransId="{32D8DA4F-C92B-44B2-B4C4-B0BE670EF015}"/>
    <dgm:cxn modelId="{47CFFEE7-4ECC-43AB-B3AA-FB2A7EDAD1AF}" type="presOf" srcId="{8C3D69F6-0ED7-4313-A31D-5E4E90E906FB}" destId="{ABBA6C5A-76AF-4577-8695-02EF74D8ACA7}" srcOrd="0" destOrd="0" presId="urn:microsoft.com/office/officeart/2005/8/layout/process4"/>
    <dgm:cxn modelId="{FA1CC1E8-9297-4438-ACC6-4FFB2A704EED}" type="presOf" srcId="{57551137-A5AC-45FC-9475-F61D6670B1A9}" destId="{C6713EF5-EAD0-41C2-BF08-0AB09CCDA5C2}" srcOrd="0" destOrd="0" presId="urn:microsoft.com/office/officeart/2005/8/layout/process4"/>
    <dgm:cxn modelId="{8A4069F1-1D95-4E79-B023-AF81F363201F}" srcId="{8C3D69F6-0ED7-4313-A31D-5E4E90E906FB}" destId="{4EA340AD-111F-4E4C-BD5C-C58F26C77D1D}" srcOrd="9" destOrd="0" parTransId="{F794190D-C1B3-4050-9281-14A452814824}" sibTransId="{79676703-0203-4CA6-B880-714281C0F135}"/>
    <dgm:cxn modelId="{324F880C-9AFB-424C-87F0-9C9B34E09839}" type="presParOf" srcId="{ABBA6C5A-76AF-4577-8695-02EF74D8ACA7}" destId="{1080556E-5920-4168-8C06-2031C284C849}" srcOrd="0" destOrd="0" presId="urn:microsoft.com/office/officeart/2005/8/layout/process4"/>
    <dgm:cxn modelId="{F4C169F1-5C17-404B-897B-7F636F6E9E16}" type="presParOf" srcId="{1080556E-5920-4168-8C06-2031C284C849}" destId="{0F790971-EDDF-4FCB-A763-0B7C1B8DD6CE}" srcOrd="0" destOrd="0" presId="urn:microsoft.com/office/officeart/2005/8/layout/process4"/>
    <dgm:cxn modelId="{994F0E7D-0C8A-40FB-A11D-5C3B422652C7}" type="presParOf" srcId="{ABBA6C5A-76AF-4577-8695-02EF74D8ACA7}" destId="{3FD228F0-F216-470E-8FF8-250E88813F8E}" srcOrd="1" destOrd="0" presId="urn:microsoft.com/office/officeart/2005/8/layout/process4"/>
    <dgm:cxn modelId="{3182495E-46BE-49C4-8780-6FB27F873E89}" type="presParOf" srcId="{ABBA6C5A-76AF-4577-8695-02EF74D8ACA7}" destId="{327F025A-1C54-4B1C-B692-6ED0E04456B5}" srcOrd="2" destOrd="0" presId="urn:microsoft.com/office/officeart/2005/8/layout/process4"/>
    <dgm:cxn modelId="{C6ADA708-89E0-4639-9A91-E0DFB7C3B365}" type="presParOf" srcId="{327F025A-1C54-4B1C-B692-6ED0E04456B5}" destId="{0E1D404B-8EF9-4048-A08F-B9005DFD3A2C}" srcOrd="0" destOrd="0" presId="urn:microsoft.com/office/officeart/2005/8/layout/process4"/>
    <dgm:cxn modelId="{1C617475-16DF-41E0-A8FC-BD436845BDA0}" type="presParOf" srcId="{ABBA6C5A-76AF-4577-8695-02EF74D8ACA7}" destId="{E2A149FE-EE16-4F8E-8811-50A62EA1AEA6}" srcOrd="3" destOrd="0" presId="urn:microsoft.com/office/officeart/2005/8/layout/process4"/>
    <dgm:cxn modelId="{587FF912-7EF6-4036-A272-A5C49BFD1467}" type="presParOf" srcId="{ABBA6C5A-76AF-4577-8695-02EF74D8ACA7}" destId="{E7A01986-6C6B-4A4D-B0AF-7E4C17580026}" srcOrd="4" destOrd="0" presId="urn:microsoft.com/office/officeart/2005/8/layout/process4"/>
    <dgm:cxn modelId="{6D080687-B537-418B-8EB8-6E65F52C7716}" type="presParOf" srcId="{E7A01986-6C6B-4A4D-B0AF-7E4C17580026}" destId="{3061F9DF-C4A0-4EA9-AA0E-6946CA4DF729}" srcOrd="0" destOrd="0" presId="urn:microsoft.com/office/officeart/2005/8/layout/process4"/>
    <dgm:cxn modelId="{D29FBB17-8239-47A8-BF9D-996460E4776C}" type="presParOf" srcId="{ABBA6C5A-76AF-4577-8695-02EF74D8ACA7}" destId="{232C43B6-9AAB-4AE4-A39A-EA23887CF6B0}" srcOrd="5" destOrd="0" presId="urn:microsoft.com/office/officeart/2005/8/layout/process4"/>
    <dgm:cxn modelId="{B4827896-D2C3-40D7-BAC3-5B0FA12C4383}" type="presParOf" srcId="{ABBA6C5A-76AF-4577-8695-02EF74D8ACA7}" destId="{C6588189-6AAE-40F2-97BE-6A88582A74F5}" srcOrd="6" destOrd="0" presId="urn:microsoft.com/office/officeart/2005/8/layout/process4"/>
    <dgm:cxn modelId="{B6D97F18-9201-454A-9A73-80D06A440892}" type="presParOf" srcId="{C6588189-6AAE-40F2-97BE-6A88582A74F5}" destId="{C6713EF5-EAD0-41C2-BF08-0AB09CCDA5C2}" srcOrd="0" destOrd="0" presId="urn:microsoft.com/office/officeart/2005/8/layout/process4"/>
    <dgm:cxn modelId="{CB45C456-09D7-4499-93BE-B6CB275975E5}" type="presParOf" srcId="{ABBA6C5A-76AF-4577-8695-02EF74D8ACA7}" destId="{097EA405-0149-47C7-837E-9B0E00C645DD}" srcOrd="7" destOrd="0" presId="urn:microsoft.com/office/officeart/2005/8/layout/process4"/>
    <dgm:cxn modelId="{F6655E4F-D3FF-4E3C-99FB-F5372460A71F}" type="presParOf" srcId="{ABBA6C5A-76AF-4577-8695-02EF74D8ACA7}" destId="{ACC2FFD0-03A3-4064-9C6C-D8F17BE0D8EC}" srcOrd="8" destOrd="0" presId="urn:microsoft.com/office/officeart/2005/8/layout/process4"/>
    <dgm:cxn modelId="{D4C08D5C-9479-426C-9493-0CA88B093577}" type="presParOf" srcId="{ACC2FFD0-03A3-4064-9C6C-D8F17BE0D8EC}" destId="{753D31E7-5391-4B5E-A9A9-53D190232268}" srcOrd="0" destOrd="0" presId="urn:microsoft.com/office/officeart/2005/8/layout/process4"/>
    <dgm:cxn modelId="{19C89EA7-92A3-4FE4-A4EF-FEC94844614D}" type="presParOf" srcId="{ABBA6C5A-76AF-4577-8695-02EF74D8ACA7}" destId="{A6FE11DA-AE36-46BC-98C2-F0394C84DBF8}" srcOrd="9" destOrd="0" presId="urn:microsoft.com/office/officeart/2005/8/layout/process4"/>
    <dgm:cxn modelId="{F0501FDC-1F3E-4CC5-8372-50DAB8FBB1B4}" type="presParOf" srcId="{ABBA6C5A-76AF-4577-8695-02EF74D8ACA7}" destId="{9F515D81-171F-4B11-8779-C6E8CF5E44A6}" srcOrd="10" destOrd="0" presId="urn:microsoft.com/office/officeart/2005/8/layout/process4"/>
    <dgm:cxn modelId="{663A8540-239C-4A30-8B96-C5628A4596BB}" type="presParOf" srcId="{9F515D81-171F-4B11-8779-C6E8CF5E44A6}" destId="{C6ABD5BA-F6CB-4F3A-87A4-2D7BCB9DCD24}" srcOrd="0" destOrd="0" presId="urn:microsoft.com/office/officeart/2005/8/layout/process4"/>
    <dgm:cxn modelId="{7EC534E7-5DE1-4C21-A730-47C101656995}" type="presParOf" srcId="{ABBA6C5A-76AF-4577-8695-02EF74D8ACA7}" destId="{27D2C570-6921-4755-ABD0-E4DFB79B93CE}" srcOrd="11" destOrd="0" presId="urn:microsoft.com/office/officeart/2005/8/layout/process4"/>
    <dgm:cxn modelId="{F7C39084-F208-4308-9400-9572D009BD66}" type="presParOf" srcId="{ABBA6C5A-76AF-4577-8695-02EF74D8ACA7}" destId="{9FFF9EAE-51BF-4968-8CE9-9418868964B8}" srcOrd="12" destOrd="0" presId="urn:microsoft.com/office/officeart/2005/8/layout/process4"/>
    <dgm:cxn modelId="{C1EA8E7B-280C-4D75-A6FB-20D0BAC52AE3}" type="presParOf" srcId="{9FFF9EAE-51BF-4968-8CE9-9418868964B8}" destId="{9B438F19-2CCD-4310-8054-3F799FB5CB75}" srcOrd="0" destOrd="0" presId="urn:microsoft.com/office/officeart/2005/8/layout/process4"/>
    <dgm:cxn modelId="{0F892E33-E22A-4EE6-8C14-82AB8A023CF1}" type="presParOf" srcId="{ABBA6C5A-76AF-4577-8695-02EF74D8ACA7}" destId="{97337C96-A6A5-46D9-B71E-262810C068CD}" srcOrd="13" destOrd="0" presId="urn:microsoft.com/office/officeart/2005/8/layout/process4"/>
    <dgm:cxn modelId="{3936EA9A-A465-4693-A244-00E89DFF5E83}" type="presParOf" srcId="{ABBA6C5A-76AF-4577-8695-02EF74D8ACA7}" destId="{71F6A5DE-D9AF-4F51-A11F-3B881B0D9B27}" srcOrd="14" destOrd="0" presId="urn:microsoft.com/office/officeart/2005/8/layout/process4"/>
    <dgm:cxn modelId="{4ED06A31-FA47-4388-9DE0-C6BD8EBDEF15}" type="presParOf" srcId="{71F6A5DE-D9AF-4F51-A11F-3B881B0D9B27}" destId="{B1093DA6-5FBD-4420-A340-DF7C850F6891}" srcOrd="0" destOrd="0" presId="urn:microsoft.com/office/officeart/2005/8/layout/process4"/>
    <dgm:cxn modelId="{37825EAF-98C1-4FB7-A04D-AC5B4518D568}" type="presParOf" srcId="{ABBA6C5A-76AF-4577-8695-02EF74D8ACA7}" destId="{CC0A9624-117F-44AC-8022-8E58B76A1F31}" srcOrd="15" destOrd="0" presId="urn:microsoft.com/office/officeart/2005/8/layout/process4"/>
    <dgm:cxn modelId="{B7349C20-3303-44DF-84D3-4541FBC73CD9}" type="presParOf" srcId="{ABBA6C5A-76AF-4577-8695-02EF74D8ACA7}" destId="{346DDD81-690F-4C30-A203-2EBA8667942C}" srcOrd="16" destOrd="0" presId="urn:microsoft.com/office/officeart/2005/8/layout/process4"/>
    <dgm:cxn modelId="{D2DA6E06-AC25-41AB-BF7E-1F355F3E137B}" type="presParOf" srcId="{346DDD81-690F-4C30-A203-2EBA8667942C}" destId="{044A7CED-3975-4E33-9772-52BC306453F5}" srcOrd="0" destOrd="0" presId="urn:microsoft.com/office/officeart/2005/8/layout/process4"/>
    <dgm:cxn modelId="{163611A5-C69D-417A-994F-049759AC4501}" type="presParOf" srcId="{ABBA6C5A-76AF-4577-8695-02EF74D8ACA7}" destId="{462973D6-4A90-4294-9C46-A652A1C17852}" srcOrd="17" destOrd="0" presId="urn:microsoft.com/office/officeart/2005/8/layout/process4"/>
    <dgm:cxn modelId="{AA94D4F4-5D0B-465D-8121-E76D42DA0E72}" type="presParOf" srcId="{ABBA6C5A-76AF-4577-8695-02EF74D8ACA7}" destId="{5F27F309-61B2-4A56-AB9F-EC32AE42C5B8}" srcOrd="18" destOrd="0" presId="urn:microsoft.com/office/officeart/2005/8/layout/process4"/>
    <dgm:cxn modelId="{5EB5C58F-53A7-40A7-B7B9-B5F12D3CC508}" type="presParOf" srcId="{5F27F309-61B2-4A56-AB9F-EC32AE42C5B8}" destId="{23B683C2-2C51-497C-911C-81B431FE548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5CE9FA9-77B1-4DA3-92C5-38A179F958E0}" type="doc">
      <dgm:prSet loTypeId="urn:microsoft.com/office/officeart/2005/8/layout/default#17" loCatId="list" qsTypeId="urn:microsoft.com/office/officeart/2005/8/quickstyle/simple3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6C7704C6-1AAE-4756-B630-FA8CF8798DC7}">
      <dgm:prSet/>
      <dgm:spPr/>
      <dgm:t>
        <a:bodyPr/>
        <a:lstStyle/>
        <a:p>
          <a:r>
            <a:rPr lang="it-IT" b="1" i="0" dirty="0"/>
            <a:t>Quindi in virtù della crescita smisurata del capitale costante il </a:t>
          </a:r>
          <a:r>
            <a:rPr lang="it-IT" b="1" i="0" u="sng" dirty="0"/>
            <a:t>profitto risulta</a:t>
          </a:r>
          <a:endParaRPr lang="en-US" u="sng" dirty="0"/>
        </a:p>
      </dgm:t>
    </dgm:pt>
    <dgm:pt modelId="{E6E4058B-A399-4B8B-9A84-449130B74593}" type="parTrans" cxnId="{B447ED83-7143-4A1F-92E8-6F94E9115900}">
      <dgm:prSet/>
      <dgm:spPr/>
      <dgm:t>
        <a:bodyPr/>
        <a:lstStyle/>
        <a:p>
          <a:endParaRPr lang="en-US"/>
        </a:p>
      </dgm:t>
    </dgm:pt>
    <dgm:pt modelId="{920E6BA4-DD16-4A3E-8215-AE5B5A37BB88}" type="sibTrans" cxnId="{B447ED83-7143-4A1F-92E8-6F94E9115900}">
      <dgm:prSet/>
      <dgm:spPr/>
      <dgm:t>
        <a:bodyPr/>
        <a:lstStyle/>
        <a:p>
          <a:endParaRPr lang="en-US"/>
        </a:p>
      </dgm:t>
    </dgm:pt>
    <dgm:pt modelId="{7D80C142-020F-4173-A12E-397CC84184AB}">
      <dgm:prSet/>
      <dgm:spPr/>
      <dgm:t>
        <a:bodyPr/>
        <a:lstStyle/>
        <a:p>
          <a:r>
            <a:rPr lang="it-IT" b="1" i="0" u="sng" dirty="0"/>
            <a:t>via via più scarso </a:t>
          </a:r>
          <a:r>
            <a:rPr lang="it-IT" b="1" i="0" dirty="0"/>
            <a:t>rispetto al capitale impiegato.</a:t>
          </a:r>
          <a:endParaRPr lang="en-US" dirty="0"/>
        </a:p>
      </dgm:t>
    </dgm:pt>
    <dgm:pt modelId="{CE081E47-4D2E-4E00-B615-6A62DFE0CA41}" type="parTrans" cxnId="{F41CE4AE-D0E0-4DDD-A88E-892E55C5D044}">
      <dgm:prSet/>
      <dgm:spPr/>
      <dgm:t>
        <a:bodyPr/>
        <a:lstStyle/>
        <a:p>
          <a:endParaRPr lang="en-US"/>
        </a:p>
      </dgm:t>
    </dgm:pt>
    <dgm:pt modelId="{D5D5DB94-7BF8-4597-975D-57FFE543468B}" type="sibTrans" cxnId="{F41CE4AE-D0E0-4DDD-A88E-892E55C5D044}">
      <dgm:prSet/>
      <dgm:spPr/>
      <dgm:t>
        <a:bodyPr/>
        <a:lstStyle/>
        <a:p>
          <a:endParaRPr lang="en-US"/>
        </a:p>
      </dgm:t>
    </dgm:pt>
    <dgm:pt modelId="{998D20AA-2ABF-4A4A-B2A7-9621C810B015}">
      <dgm:prSet/>
      <dgm:spPr/>
      <dgm:t>
        <a:bodyPr/>
        <a:lstStyle/>
        <a:p>
          <a:r>
            <a:rPr lang="it-IT" b="1" i="1"/>
            <a:t>La legge della caduta del saggio di profitto equivale quindi ad una legge dei </a:t>
          </a:r>
          <a:endParaRPr lang="en-US"/>
        </a:p>
      </dgm:t>
    </dgm:pt>
    <dgm:pt modelId="{D25CAF93-CF7A-4F10-91D2-BBD4CF0A9AB7}" type="parTrans" cxnId="{A06BD190-9538-47F3-A1BB-31CD7FB9C0EB}">
      <dgm:prSet/>
      <dgm:spPr/>
      <dgm:t>
        <a:bodyPr/>
        <a:lstStyle/>
        <a:p>
          <a:endParaRPr lang="en-US"/>
        </a:p>
      </dgm:t>
    </dgm:pt>
    <dgm:pt modelId="{D36EC97B-7142-4954-AC1D-D2C3F7A366FC}" type="sibTrans" cxnId="{A06BD190-9538-47F3-A1BB-31CD7FB9C0EB}">
      <dgm:prSet/>
      <dgm:spPr/>
      <dgm:t>
        <a:bodyPr/>
        <a:lstStyle/>
        <a:p>
          <a:endParaRPr lang="en-US"/>
        </a:p>
      </dgm:t>
    </dgm:pt>
    <dgm:pt modelId="{A890B067-F032-4615-B6F3-A6B08CCDED56}">
      <dgm:prSet/>
      <dgm:spPr/>
      <dgm:t>
        <a:bodyPr/>
        <a:lstStyle/>
        <a:p>
          <a:r>
            <a:rPr lang="it-IT" b="1" i="1"/>
            <a:t>rendimenti decrescenti, demotivante rispetto agli investimenti capitalistici,</a:t>
          </a:r>
          <a:endParaRPr lang="en-US"/>
        </a:p>
      </dgm:t>
    </dgm:pt>
    <dgm:pt modelId="{729C6EC2-39EA-4E5A-A296-B885A41867F4}" type="parTrans" cxnId="{438A20C4-D5DF-4B65-8FA9-211A20CB3E40}">
      <dgm:prSet/>
      <dgm:spPr/>
      <dgm:t>
        <a:bodyPr/>
        <a:lstStyle/>
        <a:p>
          <a:endParaRPr lang="en-US"/>
        </a:p>
      </dgm:t>
    </dgm:pt>
    <dgm:pt modelId="{D47865C9-B6E1-4261-9D30-695070596AC3}" type="sibTrans" cxnId="{438A20C4-D5DF-4B65-8FA9-211A20CB3E40}">
      <dgm:prSet/>
      <dgm:spPr/>
      <dgm:t>
        <a:bodyPr/>
        <a:lstStyle/>
        <a:p>
          <a:endParaRPr lang="en-US"/>
        </a:p>
      </dgm:t>
    </dgm:pt>
    <dgm:pt modelId="{82160325-9BE2-4EF1-BC26-F2D403F2DD20}">
      <dgm:prSet/>
      <dgm:spPr/>
      <dgm:t>
        <a:bodyPr/>
        <a:lstStyle/>
        <a:p>
          <a:r>
            <a:rPr lang="it-IT" b="1" i="1" dirty="0"/>
            <a:t>vero ‘</a:t>
          </a:r>
          <a:r>
            <a:rPr lang="it-IT" b="1" i="1" u="sng" dirty="0"/>
            <a:t>tallone d’Achille’ del sistema capitalistico</a:t>
          </a:r>
          <a:r>
            <a:rPr lang="it-IT" b="1" i="1" dirty="0"/>
            <a:t>.</a:t>
          </a:r>
          <a:endParaRPr lang="en-US" dirty="0"/>
        </a:p>
      </dgm:t>
    </dgm:pt>
    <dgm:pt modelId="{3B20BFAF-E6D0-434D-8954-E1A8FE3C5B45}" type="parTrans" cxnId="{BFDB5329-067E-49EB-871B-53087AFFFD9C}">
      <dgm:prSet/>
      <dgm:spPr/>
      <dgm:t>
        <a:bodyPr/>
        <a:lstStyle/>
        <a:p>
          <a:endParaRPr lang="en-US"/>
        </a:p>
      </dgm:t>
    </dgm:pt>
    <dgm:pt modelId="{A720CD5C-12FB-4D64-920C-DD93170F70A5}" type="sibTrans" cxnId="{BFDB5329-067E-49EB-871B-53087AFFFD9C}">
      <dgm:prSet/>
      <dgm:spPr/>
      <dgm:t>
        <a:bodyPr/>
        <a:lstStyle/>
        <a:p>
          <a:endParaRPr lang="en-US"/>
        </a:p>
      </dgm:t>
    </dgm:pt>
    <dgm:pt modelId="{BD583D8F-4311-465B-B28A-059B0052D99E}" type="pres">
      <dgm:prSet presAssocID="{35CE9FA9-77B1-4DA3-92C5-38A179F958E0}" presName="diagram" presStyleCnt="0">
        <dgm:presLayoutVars>
          <dgm:dir/>
          <dgm:resizeHandles val="exact"/>
        </dgm:presLayoutVars>
      </dgm:prSet>
      <dgm:spPr/>
    </dgm:pt>
    <dgm:pt modelId="{C9ED4A89-9783-44A3-B16C-07663DC23E58}" type="pres">
      <dgm:prSet presAssocID="{6C7704C6-1AAE-4756-B630-FA8CF8798DC7}" presName="node" presStyleLbl="node1" presStyleIdx="0" presStyleCnt="5">
        <dgm:presLayoutVars>
          <dgm:bulletEnabled val="1"/>
        </dgm:presLayoutVars>
      </dgm:prSet>
      <dgm:spPr/>
    </dgm:pt>
    <dgm:pt modelId="{64461739-3317-46AE-95CF-A8808C22A811}" type="pres">
      <dgm:prSet presAssocID="{920E6BA4-DD16-4A3E-8215-AE5B5A37BB88}" presName="sibTrans" presStyleCnt="0"/>
      <dgm:spPr/>
    </dgm:pt>
    <dgm:pt modelId="{F02C5CDA-DA45-44DA-A169-18E2CA31C721}" type="pres">
      <dgm:prSet presAssocID="{7D80C142-020F-4173-A12E-397CC84184AB}" presName="node" presStyleLbl="node1" presStyleIdx="1" presStyleCnt="5">
        <dgm:presLayoutVars>
          <dgm:bulletEnabled val="1"/>
        </dgm:presLayoutVars>
      </dgm:prSet>
      <dgm:spPr/>
    </dgm:pt>
    <dgm:pt modelId="{B3924CC9-924F-41A3-BE53-207D58162B75}" type="pres">
      <dgm:prSet presAssocID="{D5D5DB94-7BF8-4597-975D-57FFE543468B}" presName="sibTrans" presStyleCnt="0"/>
      <dgm:spPr/>
    </dgm:pt>
    <dgm:pt modelId="{FFB6CF81-369E-4032-94BA-453249820856}" type="pres">
      <dgm:prSet presAssocID="{998D20AA-2ABF-4A4A-B2A7-9621C810B015}" presName="node" presStyleLbl="node1" presStyleIdx="2" presStyleCnt="5">
        <dgm:presLayoutVars>
          <dgm:bulletEnabled val="1"/>
        </dgm:presLayoutVars>
      </dgm:prSet>
      <dgm:spPr/>
    </dgm:pt>
    <dgm:pt modelId="{4EE5C29C-3763-4D63-B598-F1B2F348311E}" type="pres">
      <dgm:prSet presAssocID="{D36EC97B-7142-4954-AC1D-D2C3F7A366FC}" presName="sibTrans" presStyleCnt="0"/>
      <dgm:spPr/>
    </dgm:pt>
    <dgm:pt modelId="{4986149D-7405-4B0A-8B41-FAA24D7BB00B}" type="pres">
      <dgm:prSet presAssocID="{A890B067-F032-4615-B6F3-A6B08CCDED56}" presName="node" presStyleLbl="node1" presStyleIdx="3" presStyleCnt="5">
        <dgm:presLayoutVars>
          <dgm:bulletEnabled val="1"/>
        </dgm:presLayoutVars>
      </dgm:prSet>
      <dgm:spPr/>
    </dgm:pt>
    <dgm:pt modelId="{F96C1896-507C-4FF6-805C-E0F754B81245}" type="pres">
      <dgm:prSet presAssocID="{D47865C9-B6E1-4261-9D30-695070596AC3}" presName="sibTrans" presStyleCnt="0"/>
      <dgm:spPr/>
    </dgm:pt>
    <dgm:pt modelId="{E327E767-20A0-41FC-B1F5-D5F0E0584563}" type="pres">
      <dgm:prSet presAssocID="{82160325-9BE2-4EF1-BC26-F2D403F2DD20}" presName="node" presStyleLbl="node1" presStyleIdx="4" presStyleCnt="5">
        <dgm:presLayoutVars>
          <dgm:bulletEnabled val="1"/>
        </dgm:presLayoutVars>
      </dgm:prSet>
      <dgm:spPr/>
    </dgm:pt>
  </dgm:ptLst>
  <dgm:cxnLst>
    <dgm:cxn modelId="{EAFF1F1E-B611-48EC-BA39-200D85576327}" type="presOf" srcId="{998D20AA-2ABF-4A4A-B2A7-9621C810B015}" destId="{FFB6CF81-369E-4032-94BA-453249820856}" srcOrd="0" destOrd="0" presId="urn:microsoft.com/office/officeart/2005/8/layout/default#17"/>
    <dgm:cxn modelId="{BFDB5329-067E-49EB-871B-53087AFFFD9C}" srcId="{35CE9FA9-77B1-4DA3-92C5-38A179F958E0}" destId="{82160325-9BE2-4EF1-BC26-F2D403F2DD20}" srcOrd="4" destOrd="0" parTransId="{3B20BFAF-E6D0-434D-8954-E1A8FE3C5B45}" sibTransId="{A720CD5C-12FB-4D64-920C-DD93170F70A5}"/>
    <dgm:cxn modelId="{CFF5F058-0785-4F72-8EED-E29622B8DB6B}" type="presOf" srcId="{82160325-9BE2-4EF1-BC26-F2D403F2DD20}" destId="{E327E767-20A0-41FC-B1F5-D5F0E0584563}" srcOrd="0" destOrd="0" presId="urn:microsoft.com/office/officeart/2005/8/layout/default#17"/>
    <dgm:cxn modelId="{03CFB27B-95B3-4066-A0FA-F80098AC531F}" type="presOf" srcId="{A890B067-F032-4615-B6F3-A6B08CCDED56}" destId="{4986149D-7405-4B0A-8B41-FAA24D7BB00B}" srcOrd="0" destOrd="0" presId="urn:microsoft.com/office/officeart/2005/8/layout/default#17"/>
    <dgm:cxn modelId="{B447ED83-7143-4A1F-92E8-6F94E9115900}" srcId="{35CE9FA9-77B1-4DA3-92C5-38A179F958E0}" destId="{6C7704C6-1AAE-4756-B630-FA8CF8798DC7}" srcOrd="0" destOrd="0" parTransId="{E6E4058B-A399-4B8B-9A84-449130B74593}" sibTransId="{920E6BA4-DD16-4A3E-8215-AE5B5A37BB88}"/>
    <dgm:cxn modelId="{A06BD190-9538-47F3-A1BB-31CD7FB9C0EB}" srcId="{35CE9FA9-77B1-4DA3-92C5-38A179F958E0}" destId="{998D20AA-2ABF-4A4A-B2A7-9621C810B015}" srcOrd="2" destOrd="0" parTransId="{D25CAF93-CF7A-4F10-91D2-BBD4CF0A9AB7}" sibTransId="{D36EC97B-7142-4954-AC1D-D2C3F7A366FC}"/>
    <dgm:cxn modelId="{60C100AE-2F89-4BA0-9C0D-6444FD6E260D}" type="presOf" srcId="{35CE9FA9-77B1-4DA3-92C5-38A179F958E0}" destId="{BD583D8F-4311-465B-B28A-059B0052D99E}" srcOrd="0" destOrd="0" presId="urn:microsoft.com/office/officeart/2005/8/layout/default#17"/>
    <dgm:cxn modelId="{F41CE4AE-D0E0-4DDD-A88E-892E55C5D044}" srcId="{35CE9FA9-77B1-4DA3-92C5-38A179F958E0}" destId="{7D80C142-020F-4173-A12E-397CC84184AB}" srcOrd="1" destOrd="0" parTransId="{CE081E47-4D2E-4E00-B615-6A62DFE0CA41}" sibTransId="{D5D5DB94-7BF8-4597-975D-57FFE543468B}"/>
    <dgm:cxn modelId="{438A20C4-D5DF-4B65-8FA9-211A20CB3E40}" srcId="{35CE9FA9-77B1-4DA3-92C5-38A179F958E0}" destId="{A890B067-F032-4615-B6F3-A6B08CCDED56}" srcOrd="3" destOrd="0" parTransId="{729C6EC2-39EA-4E5A-A296-B885A41867F4}" sibTransId="{D47865C9-B6E1-4261-9D30-695070596AC3}"/>
    <dgm:cxn modelId="{156818EE-3D94-479B-80D2-C1EB0DBFD448}" type="presOf" srcId="{7D80C142-020F-4173-A12E-397CC84184AB}" destId="{F02C5CDA-DA45-44DA-A169-18E2CA31C721}" srcOrd="0" destOrd="0" presId="urn:microsoft.com/office/officeart/2005/8/layout/default#17"/>
    <dgm:cxn modelId="{F11CF6FA-7326-40C8-B2EA-7442285BEAAA}" type="presOf" srcId="{6C7704C6-1AAE-4756-B630-FA8CF8798DC7}" destId="{C9ED4A89-9783-44A3-B16C-07663DC23E58}" srcOrd="0" destOrd="0" presId="urn:microsoft.com/office/officeart/2005/8/layout/default#17"/>
    <dgm:cxn modelId="{54763AF0-BF3C-47F8-BBD4-B88D2716BAB3}" type="presParOf" srcId="{BD583D8F-4311-465B-B28A-059B0052D99E}" destId="{C9ED4A89-9783-44A3-B16C-07663DC23E58}" srcOrd="0" destOrd="0" presId="urn:microsoft.com/office/officeart/2005/8/layout/default#17"/>
    <dgm:cxn modelId="{6D5E1A5D-8F8A-4C96-8CD1-3954DB602974}" type="presParOf" srcId="{BD583D8F-4311-465B-B28A-059B0052D99E}" destId="{64461739-3317-46AE-95CF-A8808C22A811}" srcOrd="1" destOrd="0" presId="urn:microsoft.com/office/officeart/2005/8/layout/default#17"/>
    <dgm:cxn modelId="{279B999B-C2A9-4F50-8576-CFE18704692F}" type="presParOf" srcId="{BD583D8F-4311-465B-B28A-059B0052D99E}" destId="{F02C5CDA-DA45-44DA-A169-18E2CA31C721}" srcOrd="2" destOrd="0" presId="urn:microsoft.com/office/officeart/2005/8/layout/default#17"/>
    <dgm:cxn modelId="{0D07B8A2-B95B-44F2-87D2-A1C2B09DF1DC}" type="presParOf" srcId="{BD583D8F-4311-465B-B28A-059B0052D99E}" destId="{B3924CC9-924F-41A3-BE53-207D58162B75}" srcOrd="3" destOrd="0" presId="urn:microsoft.com/office/officeart/2005/8/layout/default#17"/>
    <dgm:cxn modelId="{EAE2F6A6-595D-43B5-8819-84A8CBE68464}" type="presParOf" srcId="{BD583D8F-4311-465B-B28A-059B0052D99E}" destId="{FFB6CF81-369E-4032-94BA-453249820856}" srcOrd="4" destOrd="0" presId="urn:microsoft.com/office/officeart/2005/8/layout/default#17"/>
    <dgm:cxn modelId="{039D1F29-64DD-4C0F-8BAB-C9C024A59DFE}" type="presParOf" srcId="{BD583D8F-4311-465B-B28A-059B0052D99E}" destId="{4EE5C29C-3763-4D63-B598-F1B2F348311E}" srcOrd="5" destOrd="0" presId="urn:microsoft.com/office/officeart/2005/8/layout/default#17"/>
    <dgm:cxn modelId="{DD4FB860-9941-431A-85AA-FBA2628119A7}" type="presParOf" srcId="{BD583D8F-4311-465B-B28A-059B0052D99E}" destId="{4986149D-7405-4B0A-8B41-FAA24D7BB00B}" srcOrd="6" destOrd="0" presId="urn:microsoft.com/office/officeart/2005/8/layout/default#17"/>
    <dgm:cxn modelId="{DFD99408-ED5E-4F0B-93A2-4102A94D593E}" type="presParOf" srcId="{BD583D8F-4311-465B-B28A-059B0052D99E}" destId="{F96C1896-507C-4FF6-805C-E0F754B81245}" srcOrd="7" destOrd="0" presId="urn:microsoft.com/office/officeart/2005/8/layout/default#17"/>
    <dgm:cxn modelId="{9318ED82-EC08-46FC-9C34-930CAB094E59}" type="presParOf" srcId="{BD583D8F-4311-465B-B28A-059B0052D99E}" destId="{E327E767-20A0-41FC-B1F5-D5F0E0584563}" srcOrd="8" destOrd="0" presId="urn:microsoft.com/office/officeart/2005/8/layout/default#1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53429F6-6F16-4164-A80D-7AC80C8C3957}" type="doc">
      <dgm:prSet loTypeId="urn:microsoft.com/office/officeart/2005/8/layout/default#18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5C827F2-4E03-4E7D-B05F-3F734724067A}">
      <dgm:prSet/>
      <dgm:spPr/>
      <dgm:t>
        <a:bodyPr/>
        <a:lstStyle/>
        <a:p>
          <a:r>
            <a:rPr lang="it-IT" b="1" i="0"/>
            <a:t>Sommandosi ai fenomeni quali l’anarchia produttiva, la sovrapproduzione,</a:t>
          </a:r>
          <a:endParaRPr lang="en-US"/>
        </a:p>
      </dgm:t>
    </dgm:pt>
    <dgm:pt modelId="{7EF4F9B7-044E-4E52-8A6B-DEC5FE692EA4}" type="parTrans" cxnId="{58365774-4259-411F-9C85-1384BB52E214}">
      <dgm:prSet/>
      <dgm:spPr/>
      <dgm:t>
        <a:bodyPr/>
        <a:lstStyle/>
        <a:p>
          <a:endParaRPr lang="en-US"/>
        </a:p>
      </dgm:t>
    </dgm:pt>
    <dgm:pt modelId="{85B92628-CCA1-441B-A112-0D3CFF32C8E0}" type="sibTrans" cxnId="{58365774-4259-411F-9C85-1384BB52E214}">
      <dgm:prSet/>
      <dgm:spPr/>
      <dgm:t>
        <a:bodyPr/>
        <a:lstStyle/>
        <a:p>
          <a:endParaRPr lang="en-US"/>
        </a:p>
      </dgm:t>
    </dgm:pt>
    <dgm:pt modelId="{5E7398B4-BE3D-419C-96C8-AB7E9197AB93}">
      <dgm:prSet/>
      <dgm:spPr/>
      <dgm:t>
        <a:bodyPr/>
        <a:lstStyle/>
        <a:p>
          <a:r>
            <a:rPr lang="it-IT" b="1" i="0"/>
            <a:t>la concorrenza,</a:t>
          </a:r>
          <a:endParaRPr lang="en-US"/>
        </a:p>
      </dgm:t>
    </dgm:pt>
    <dgm:pt modelId="{8B703821-FE69-43F9-9DD6-87E0EBEE6FAF}" type="parTrans" cxnId="{B4642491-D008-4DCE-8D92-34B735256E66}">
      <dgm:prSet/>
      <dgm:spPr/>
      <dgm:t>
        <a:bodyPr/>
        <a:lstStyle/>
        <a:p>
          <a:endParaRPr lang="en-US"/>
        </a:p>
      </dgm:t>
    </dgm:pt>
    <dgm:pt modelId="{A1D73AA1-9296-42FD-8E68-A08F199B92A0}" type="sibTrans" cxnId="{B4642491-D008-4DCE-8D92-34B735256E66}">
      <dgm:prSet/>
      <dgm:spPr/>
      <dgm:t>
        <a:bodyPr/>
        <a:lstStyle/>
        <a:p>
          <a:endParaRPr lang="en-US"/>
        </a:p>
      </dgm:t>
    </dgm:pt>
    <dgm:pt modelId="{7A8EF42A-9FCB-41D5-B381-8726FC06F1A6}">
      <dgm:prSet/>
      <dgm:spPr/>
      <dgm:t>
        <a:bodyPr/>
        <a:lstStyle/>
        <a:p>
          <a:r>
            <a:rPr lang="it-IT" b="1" i="0" u="sng" dirty="0"/>
            <a:t>la caduta del saggio tendenziale di profitto finisce per mettere in crisi la borghesia</a:t>
          </a:r>
          <a:endParaRPr lang="en-US" u="sng" dirty="0"/>
        </a:p>
      </dgm:t>
    </dgm:pt>
    <dgm:pt modelId="{F90E4C9B-2AA9-41F9-A9C0-D22FE1980583}" type="parTrans" cxnId="{229E2024-60AF-49BC-85CA-5280C29E5F67}">
      <dgm:prSet/>
      <dgm:spPr/>
      <dgm:t>
        <a:bodyPr/>
        <a:lstStyle/>
        <a:p>
          <a:endParaRPr lang="en-US"/>
        </a:p>
      </dgm:t>
    </dgm:pt>
    <dgm:pt modelId="{C4FF06CE-727E-4EA1-A304-45C7BFF2D84D}" type="sibTrans" cxnId="{229E2024-60AF-49BC-85CA-5280C29E5F67}">
      <dgm:prSet/>
      <dgm:spPr/>
      <dgm:t>
        <a:bodyPr/>
        <a:lstStyle/>
        <a:p>
          <a:endParaRPr lang="en-US"/>
        </a:p>
      </dgm:t>
    </dgm:pt>
    <dgm:pt modelId="{21DAA045-979F-43FD-92E1-68AB3F29E31B}">
      <dgm:prSet/>
      <dgm:spPr/>
      <dgm:t>
        <a:bodyPr/>
        <a:lstStyle/>
        <a:p>
          <a:r>
            <a:rPr lang="it-IT" b="1" i="0"/>
            <a:t>producendo una divisione della società in due sole classi antagoniste</a:t>
          </a:r>
          <a:endParaRPr lang="en-US"/>
        </a:p>
      </dgm:t>
    </dgm:pt>
    <dgm:pt modelId="{C6D76C42-2A3A-4966-A5BB-95AB1C2A54AE}" type="parTrans" cxnId="{8DDC5E8F-0B48-48BF-AB1E-6393DFA732D5}">
      <dgm:prSet/>
      <dgm:spPr/>
      <dgm:t>
        <a:bodyPr/>
        <a:lstStyle/>
        <a:p>
          <a:endParaRPr lang="en-US"/>
        </a:p>
      </dgm:t>
    </dgm:pt>
    <dgm:pt modelId="{3AE11708-5C7C-47A0-A2A4-B65123D680F7}" type="sibTrans" cxnId="{8DDC5E8F-0B48-48BF-AB1E-6393DFA732D5}">
      <dgm:prSet/>
      <dgm:spPr/>
      <dgm:t>
        <a:bodyPr/>
        <a:lstStyle/>
        <a:p>
          <a:endParaRPr lang="en-US"/>
        </a:p>
      </dgm:t>
    </dgm:pt>
    <dgm:pt modelId="{1EFE92D5-95EB-4941-AE05-32A57140CD12}">
      <dgm:prSet/>
      <dgm:spPr/>
      <dgm:t>
        <a:bodyPr/>
        <a:lstStyle/>
        <a:p>
          <a:r>
            <a:rPr lang="it-IT" b="1" i="0"/>
            <a:t>quella dei magnati del capitalismo (sempre più ricchi e sempre meno numerosi)</a:t>
          </a:r>
          <a:endParaRPr lang="en-US"/>
        </a:p>
      </dgm:t>
    </dgm:pt>
    <dgm:pt modelId="{8EE18930-466D-43BF-A026-9A924A9F136F}" type="parTrans" cxnId="{E1582018-D816-4EB7-B6C4-0EF58DD53860}">
      <dgm:prSet/>
      <dgm:spPr/>
      <dgm:t>
        <a:bodyPr/>
        <a:lstStyle/>
        <a:p>
          <a:endParaRPr lang="en-US"/>
        </a:p>
      </dgm:t>
    </dgm:pt>
    <dgm:pt modelId="{F7136A17-8D6A-4BAB-B898-7BCF945E2D5F}" type="sibTrans" cxnId="{E1582018-D816-4EB7-B6C4-0EF58DD53860}">
      <dgm:prSet/>
      <dgm:spPr/>
      <dgm:t>
        <a:bodyPr/>
        <a:lstStyle/>
        <a:p>
          <a:endParaRPr lang="en-US"/>
        </a:p>
      </dgm:t>
    </dgm:pt>
    <dgm:pt modelId="{381D69AB-C8FF-418F-A12E-0D58C078B296}">
      <dgm:prSet/>
      <dgm:spPr/>
      <dgm:t>
        <a:bodyPr/>
        <a:lstStyle/>
        <a:p>
          <a:r>
            <a:rPr lang="it-IT" b="1" i="0" dirty="0"/>
            <a:t>ed il proletariato  (sempre più numeroso e povero).</a:t>
          </a:r>
          <a:endParaRPr lang="en-US" dirty="0"/>
        </a:p>
      </dgm:t>
    </dgm:pt>
    <dgm:pt modelId="{E05E008B-64FF-40CA-913E-1EE3782ACC0B}" type="parTrans" cxnId="{C0D1D35A-2C47-4C1C-BD11-0A634DA00AD1}">
      <dgm:prSet/>
      <dgm:spPr/>
      <dgm:t>
        <a:bodyPr/>
        <a:lstStyle/>
        <a:p>
          <a:endParaRPr lang="en-US"/>
        </a:p>
      </dgm:t>
    </dgm:pt>
    <dgm:pt modelId="{1A2FF414-C486-45DD-81F7-918D9814729F}" type="sibTrans" cxnId="{C0D1D35A-2C47-4C1C-BD11-0A634DA00AD1}">
      <dgm:prSet/>
      <dgm:spPr/>
      <dgm:t>
        <a:bodyPr/>
        <a:lstStyle/>
        <a:p>
          <a:endParaRPr lang="en-US"/>
        </a:p>
      </dgm:t>
    </dgm:pt>
    <dgm:pt modelId="{749AF1B9-E13F-403E-A517-29357191E394}" type="pres">
      <dgm:prSet presAssocID="{D53429F6-6F16-4164-A80D-7AC80C8C3957}" presName="diagram" presStyleCnt="0">
        <dgm:presLayoutVars>
          <dgm:dir/>
          <dgm:resizeHandles val="exact"/>
        </dgm:presLayoutVars>
      </dgm:prSet>
      <dgm:spPr/>
    </dgm:pt>
    <dgm:pt modelId="{A6B102F7-12C8-4D65-9E5B-DD0EB09C7A92}" type="pres">
      <dgm:prSet presAssocID="{95C827F2-4E03-4E7D-B05F-3F734724067A}" presName="node" presStyleLbl="node1" presStyleIdx="0" presStyleCnt="6">
        <dgm:presLayoutVars>
          <dgm:bulletEnabled val="1"/>
        </dgm:presLayoutVars>
      </dgm:prSet>
      <dgm:spPr/>
    </dgm:pt>
    <dgm:pt modelId="{C47F55CC-A2E8-408D-90F3-14C1A1CB2F70}" type="pres">
      <dgm:prSet presAssocID="{85B92628-CCA1-441B-A112-0D3CFF32C8E0}" presName="sibTrans" presStyleCnt="0"/>
      <dgm:spPr/>
    </dgm:pt>
    <dgm:pt modelId="{78B7DBD6-1C95-4EEC-AF1B-DD0880E0C593}" type="pres">
      <dgm:prSet presAssocID="{5E7398B4-BE3D-419C-96C8-AB7E9197AB93}" presName="node" presStyleLbl="node1" presStyleIdx="1" presStyleCnt="6">
        <dgm:presLayoutVars>
          <dgm:bulletEnabled val="1"/>
        </dgm:presLayoutVars>
      </dgm:prSet>
      <dgm:spPr/>
    </dgm:pt>
    <dgm:pt modelId="{3A229908-A92E-477E-AFB8-52C049E22C74}" type="pres">
      <dgm:prSet presAssocID="{A1D73AA1-9296-42FD-8E68-A08F199B92A0}" presName="sibTrans" presStyleCnt="0"/>
      <dgm:spPr/>
    </dgm:pt>
    <dgm:pt modelId="{5E9355E0-907D-445D-B13C-ED0DCE27FDAB}" type="pres">
      <dgm:prSet presAssocID="{7A8EF42A-9FCB-41D5-B381-8726FC06F1A6}" presName="node" presStyleLbl="node1" presStyleIdx="2" presStyleCnt="6">
        <dgm:presLayoutVars>
          <dgm:bulletEnabled val="1"/>
        </dgm:presLayoutVars>
      </dgm:prSet>
      <dgm:spPr/>
    </dgm:pt>
    <dgm:pt modelId="{75192CDB-07FD-4C84-A610-35117C0E173F}" type="pres">
      <dgm:prSet presAssocID="{C4FF06CE-727E-4EA1-A304-45C7BFF2D84D}" presName="sibTrans" presStyleCnt="0"/>
      <dgm:spPr/>
    </dgm:pt>
    <dgm:pt modelId="{B1AD3B99-CA12-4CB8-B15D-10CB3FFB7F7A}" type="pres">
      <dgm:prSet presAssocID="{21DAA045-979F-43FD-92E1-68AB3F29E31B}" presName="node" presStyleLbl="node1" presStyleIdx="3" presStyleCnt="6">
        <dgm:presLayoutVars>
          <dgm:bulletEnabled val="1"/>
        </dgm:presLayoutVars>
      </dgm:prSet>
      <dgm:spPr/>
    </dgm:pt>
    <dgm:pt modelId="{13F3382E-7045-49E6-88EC-27FC5558A759}" type="pres">
      <dgm:prSet presAssocID="{3AE11708-5C7C-47A0-A2A4-B65123D680F7}" presName="sibTrans" presStyleCnt="0"/>
      <dgm:spPr/>
    </dgm:pt>
    <dgm:pt modelId="{C50249ED-B267-4020-BC7B-BD408D7E982C}" type="pres">
      <dgm:prSet presAssocID="{1EFE92D5-95EB-4941-AE05-32A57140CD12}" presName="node" presStyleLbl="node1" presStyleIdx="4" presStyleCnt="6">
        <dgm:presLayoutVars>
          <dgm:bulletEnabled val="1"/>
        </dgm:presLayoutVars>
      </dgm:prSet>
      <dgm:spPr/>
    </dgm:pt>
    <dgm:pt modelId="{E15DBDA3-E357-4E0B-8082-372534C3C7D9}" type="pres">
      <dgm:prSet presAssocID="{F7136A17-8D6A-4BAB-B898-7BCF945E2D5F}" presName="sibTrans" presStyleCnt="0"/>
      <dgm:spPr/>
    </dgm:pt>
    <dgm:pt modelId="{ADC737FF-6541-412F-ADFB-564BCD1AB824}" type="pres">
      <dgm:prSet presAssocID="{381D69AB-C8FF-418F-A12E-0D58C078B296}" presName="node" presStyleLbl="node1" presStyleIdx="5" presStyleCnt="6">
        <dgm:presLayoutVars>
          <dgm:bulletEnabled val="1"/>
        </dgm:presLayoutVars>
      </dgm:prSet>
      <dgm:spPr/>
    </dgm:pt>
  </dgm:ptLst>
  <dgm:cxnLst>
    <dgm:cxn modelId="{E1582018-D816-4EB7-B6C4-0EF58DD53860}" srcId="{D53429F6-6F16-4164-A80D-7AC80C8C3957}" destId="{1EFE92D5-95EB-4941-AE05-32A57140CD12}" srcOrd="4" destOrd="0" parTransId="{8EE18930-466D-43BF-A026-9A924A9F136F}" sibTransId="{F7136A17-8D6A-4BAB-B898-7BCF945E2D5F}"/>
    <dgm:cxn modelId="{1FF01019-A060-4F9B-8F02-BEA5DE2FA6D7}" type="presOf" srcId="{1EFE92D5-95EB-4941-AE05-32A57140CD12}" destId="{C50249ED-B267-4020-BC7B-BD408D7E982C}" srcOrd="0" destOrd="0" presId="urn:microsoft.com/office/officeart/2005/8/layout/default#18"/>
    <dgm:cxn modelId="{F34B9F19-1243-4F00-8C94-D33858C179FC}" type="presOf" srcId="{21DAA045-979F-43FD-92E1-68AB3F29E31B}" destId="{B1AD3B99-CA12-4CB8-B15D-10CB3FFB7F7A}" srcOrd="0" destOrd="0" presId="urn:microsoft.com/office/officeart/2005/8/layout/default#18"/>
    <dgm:cxn modelId="{229E2024-60AF-49BC-85CA-5280C29E5F67}" srcId="{D53429F6-6F16-4164-A80D-7AC80C8C3957}" destId="{7A8EF42A-9FCB-41D5-B381-8726FC06F1A6}" srcOrd="2" destOrd="0" parTransId="{F90E4C9B-2AA9-41F9-A9C0-D22FE1980583}" sibTransId="{C4FF06CE-727E-4EA1-A304-45C7BFF2D84D}"/>
    <dgm:cxn modelId="{58365774-4259-411F-9C85-1384BB52E214}" srcId="{D53429F6-6F16-4164-A80D-7AC80C8C3957}" destId="{95C827F2-4E03-4E7D-B05F-3F734724067A}" srcOrd="0" destOrd="0" parTransId="{7EF4F9B7-044E-4E52-8A6B-DEC5FE692EA4}" sibTransId="{85B92628-CCA1-441B-A112-0D3CFF32C8E0}"/>
    <dgm:cxn modelId="{C0D1D35A-2C47-4C1C-BD11-0A634DA00AD1}" srcId="{D53429F6-6F16-4164-A80D-7AC80C8C3957}" destId="{381D69AB-C8FF-418F-A12E-0D58C078B296}" srcOrd="5" destOrd="0" parTransId="{E05E008B-64FF-40CA-913E-1EE3782ACC0B}" sibTransId="{1A2FF414-C486-45DD-81F7-918D9814729F}"/>
    <dgm:cxn modelId="{8DDC5E8F-0B48-48BF-AB1E-6393DFA732D5}" srcId="{D53429F6-6F16-4164-A80D-7AC80C8C3957}" destId="{21DAA045-979F-43FD-92E1-68AB3F29E31B}" srcOrd="3" destOrd="0" parTransId="{C6D76C42-2A3A-4966-A5BB-95AB1C2A54AE}" sibTransId="{3AE11708-5C7C-47A0-A2A4-B65123D680F7}"/>
    <dgm:cxn modelId="{B4642491-D008-4DCE-8D92-34B735256E66}" srcId="{D53429F6-6F16-4164-A80D-7AC80C8C3957}" destId="{5E7398B4-BE3D-419C-96C8-AB7E9197AB93}" srcOrd="1" destOrd="0" parTransId="{8B703821-FE69-43F9-9DD6-87E0EBEE6FAF}" sibTransId="{A1D73AA1-9296-42FD-8E68-A08F199B92A0}"/>
    <dgm:cxn modelId="{A4377CA0-AD7E-43C3-A4CA-D6433B3AC13D}" type="presOf" srcId="{381D69AB-C8FF-418F-A12E-0D58C078B296}" destId="{ADC737FF-6541-412F-ADFB-564BCD1AB824}" srcOrd="0" destOrd="0" presId="urn:microsoft.com/office/officeart/2005/8/layout/default#18"/>
    <dgm:cxn modelId="{75A1B7AB-3175-430A-8980-2AA8FB6C193B}" type="presOf" srcId="{7A8EF42A-9FCB-41D5-B381-8726FC06F1A6}" destId="{5E9355E0-907D-445D-B13C-ED0DCE27FDAB}" srcOrd="0" destOrd="0" presId="urn:microsoft.com/office/officeart/2005/8/layout/default#18"/>
    <dgm:cxn modelId="{ADA468DF-3791-4904-A5BF-CE25BCCFF7EE}" type="presOf" srcId="{95C827F2-4E03-4E7D-B05F-3F734724067A}" destId="{A6B102F7-12C8-4D65-9E5B-DD0EB09C7A92}" srcOrd="0" destOrd="0" presId="urn:microsoft.com/office/officeart/2005/8/layout/default#18"/>
    <dgm:cxn modelId="{1E2444FC-C8B2-4B2E-9184-3402BD28F366}" type="presOf" srcId="{D53429F6-6F16-4164-A80D-7AC80C8C3957}" destId="{749AF1B9-E13F-403E-A517-29357191E394}" srcOrd="0" destOrd="0" presId="urn:microsoft.com/office/officeart/2005/8/layout/default#18"/>
    <dgm:cxn modelId="{E71111FF-108F-4283-BA93-26BC493F1F4E}" type="presOf" srcId="{5E7398B4-BE3D-419C-96C8-AB7E9197AB93}" destId="{78B7DBD6-1C95-4EEC-AF1B-DD0880E0C593}" srcOrd="0" destOrd="0" presId="urn:microsoft.com/office/officeart/2005/8/layout/default#18"/>
    <dgm:cxn modelId="{504535AF-9ED6-466F-8BAF-CA3266D3B65A}" type="presParOf" srcId="{749AF1B9-E13F-403E-A517-29357191E394}" destId="{A6B102F7-12C8-4D65-9E5B-DD0EB09C7A92}" srcOrd="0" destOrd="0" presId="urn:microsoft.com/office/officeart/2005/8/layout/default#18"/>
    <dgm:cxn modelId="{365882B6-41C1-45FA-AA31-047FE9626678}" type="presParOf" srcId="{749AF1B9-E13F-403E-A517-29357191E394}" destId="{C47F55CC-A2E8-408D-90F3-14C1A1CB2F70}" srcOrd="1" destOrd="0" presId="urn:microsoft.com/office/officeart/2005/8/layout/default#18"/>
    <dgm:cxn modelId="{5C1D82D6-D4F5-478F-9944-5C42144D1890}" type="presParOf" srcId="{749AF1B9-E13F-403E-A517-29357191E394}" destId="{78B7DBD6-1C95-4EEC-AF1B-DD0880E0C593}" srcOrd="2" destOrd="0" presId="urn:microsoft.com/office/officeart/2005/8/layout/default#18"/>
    <dgm:cxn modelId="{C0BC3510-4F2C-4540-B258-5BF1DC5799F7}" type="presParOf" srcId="{749AF1B9-E13F-403E-A517-29357191E394}" destId="{3A229908-A92E-477E-AFB8-52C049E22C74}" srcOrd="3" destOrd="0" presId="urn:microsoft.com/office/officeart/2005/8/layout/default#18"/>
    <dgm:cxn modelId="{A8EE71A0-6E01-4F38-B878-F08600E9658C}" type="presParOf" srcId="{749AF1B9-E13F-403E-A517-29357191E394}" destId="{5E9355E0-907D-445D-B13C-ED0DCE27FDAB}" srcOrd="4" destOrd="0" presId="urn:microsoft.com/office/officeart/2005/8/layout/default#18"/>
    <dgm:cxn modelId="{E03DCCC4-3F87-42C9-9C33-909D4ED3850D}" type="presParOf" srcId="{749AF1B9-E13F-403E-A517-29357191E394}" destId="{75192CDB-07FD-4C84-A610-35117C0E173F}" srcOrd="5" destOrd="0" presId="urn:microsoft.com/office/officeart/2005/8/layout/default#18"/>
    <dgm:cxn modelId="{6C4E55C7-CEDD-4D61-BBC0-87806F80BE22}" type="presParOf" srcId="{749AF1B9-E13F-403E-A517-29357191E394}" destId="{B1AD3B99-CA12-4CB8-B15D-10CB3FFB7F7A}" srcOrd="6" destOrd="0" presId="urn:microsoft.com/office/officeart/2005/8/layout/default#18"/>
    <dgm:cxn modelId="{D9A27A18-3799-451B-A2E4-12D59BD51072}" type="presParOf" srcId="{749AF1B9-E13F-403E-A517-29357191E394}" destId="{13F3382E-7045-49E6-88EC-27FC5558A759}" srcOrd="7" destOrd="0" presId="urn:microsoft.com/office/officeart/2005/8/layout/default#18"/>
    <dgm:cxn modelId="{B277E2DE-E23E-44B3-8401-FA30205DD3E8}" type="presParOf" srcId="{749AF1B9-E13F-403E-A517-29357191E394}" destId="{C50249ED-B267-4020-BC7B-BD408D7E982C}" srcOrd="8" destOrd="0" presId="urn:microsoft.com/office/officeart/2005/8/layout/default#18"/>
    <dgm:cxn modelId="{248626CD-E55E-4A10-BB1F-D06B04FC6B85}" type="presParOf" srcId="{749AF1B9-E13F-403E-A517-29357191E394}" destId="{E15DBDA3-E357-4E0B-8082-372534C3C7D9}" srcOrd="9" destOrd="0" presId="urn:microsoft.com/office/officeart/2005/8/layout/default#18"/>
    <dgm:cxn modelId="{E82BC7F0-A80D-4312-A887-907871885F22}" type="presParOf" srcId="{749AF1B9-E13F-403E-A517-29357191E394}" destId="{ADC737FF-6541-412F-ADFB-564BCD1AB824}" srcOrd="10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1506296-67B2-49E3-8839-3E3A04B1A094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8B87B59-7F94-4CDA-AAEE-5F744B40A153}">
      <dgm:prSet/>
      <dgm:spPr/>
      <dgm:t>
        <a:bodyPr/>
        <a:lstStyle/>
        <a:p>
          <a:r>
            <a:rPr lang="it-IT" b="1" i="0"/>
            <a:t>La situazione finale del capitalismo sarà dunque da leggere</a:t>
          </a:r>
          <a:endParaRPr lang="en-US"/>
        </a:p>
      </dgm:t>
    </dgm:pt>
    <dgm:pt modelId="{D3B4D1DF-5076-47B4-97A7-F24D70F2E7CC}" type="parTrans" cxnId="{D56EBE81-9293-4AEE-BD84-7C3872A12CE4}">
      <dgm:prSet/>
      <dgm:spPr/>
      <dgm:t>
        <a:bodyPr/>
        <a:lstStyle/>
        <a:p>
          <a:endParaRPr lang="en-US"/>
        </a:p>
      </dgm:t>
    </dgm:pt>
    <dgm:pt modelId="{344EA1D6-6A5F-4027-8487-1F23061488ED}" type="sibTrans" cxnId="{D56EBE81-9293-4AEE-BD84-7C3872A12CE4}">
      <dgm:prSet/>
      <dgm:spPr/>
      <dgm:t>
        <a:bodyPr/>
        <a:lstStyle/>
        <a:p>
          <a:endParaRPr lang="en-US"/>
        </a:p>
      </dgm:t>
    </dgm:pt>
    <dgm:pt modelId="{FB0963C6-B1AF-480F-ACA2-F8B2CE677881}">
      <dgm:prSet/>
      <dgm:spPr/>
      <dgm:t>
        <a:bodyPr/>
        <a:lstStyle/>
        <a:p>
          <a:r>
            <a:rPr lang="it-IT" b="1" i="0"/>
            <a:t>in termini dualistico-dialettici.</a:t>
          </a:r>
          <a:endParaRPr lang="en-US"/>
        </a:p>
      </dgm:t>
    </dgm:pt>
    <dgm:pt modelId="{0868ED57-B1AD-49AC-861E-83921E95B3A0}" type="parTrans" cxnId="{102339E0-BBB8-4D66-8233-01ACB7553625}">
      <dgm:prSet/>
      <dgm:spPr/>
      <dgm:t>
        <a:bodyPr/>
        <a:lstStyle/>
        <a:p>
          <a:endParaRPr lang="en-US"/>
        </a:p>
      </dgm:t>
    </dgm:pt>
    <dgm:pt modelId="{38F3E11F-A5CC-44AD-9AF4-4DD5DADD6A20}" type="sibTrans" cxnId="{102339E0-BBB8-4D66-8233-01ACB7553625}">
      <dgm:prSet/>
      <dgm:spPr/>
      <dgm:t>
        <a:bodyPr/>
        <a:lstStyle/>
        <a:p>
          <a:endParaRPr lang="en-US"/>
        </a:p>
      </dgm:t>
    </dgm:pt>
    <dgm:pt modelId="{7DEF813D-0E71-4BF6-AAB4-B82A6805285E}">
      <dgm:prSet/>
      <dgm:spPr/>
      <dgm:t>
        <a:bodyPr/>
        <a:lstStyle/>
        <a:p>
          <a:r>
            <a:rPr lang="it-IT" b="1" i="0"/>
            <a:t>Da ciò deriverà inevitabilmente il contrasto tra forze produttive sempre più sociali</a:t>
          </a:r>
          <a:endParaRPr lang="en-US"/>
        </a:p>
      </dgm:t>
    </dgm:pt>
    <dgm:pt modelId="{38EF07E6-3FAB-4EF7-B21A-987F835C414B}" type="parTrans" cxnId="{E0886F4E-CCDF-48EF-A1B2-20A7B7B19866}">
      <dgm:prSet/>
      <dgm:spPr/>
      <dgm:t>
        <a:bodyPr/>
        <a:lstStyle/>
        <a:p>
          <a:endParaRPr lang="en-US"/>
        </a:p>
      </dgm:t>
    </dgm:pt>
    <dgm:pt modelId="{37F19095-CFB9-440C-8338-1A584BE60673}" type="sibTrans" cxnId="{E0886F4E-CCDF-48EF-A1B2-20A7B7B19866}">
      <dgm:prSet/>
      <dgm:spPr/>
      <dgm:t>
        <a:bodyPr/>
        <a:lstStyle/>
        <a:p>
          <a:endParaRPr lang="en-US"/>
        </a:p>
      </dgm:t>
    </dgm:pt>
    <dgm:pt modelId="{09E9F56F-F289-4E50-B5FD-56A431F46551}">
      <dgm:prSet/>
      <dgm:spPr/>
      <dgm:t>
        <a:bodyPr/>
        <a:lstStyle/>
        <a:p>
          <a:r>
            <a:rPr lang="it-IT" b="1" i="0"/>
            <a:t>e rapporti di produzione sempre più privatistici.</a:t>
          </a:r>
          <a:endParaRPr lang="en-US"/>
        </a:p>
      </dgm:t>
    </dgm:pt>
    <dgm:pt modelId="{6EE44403-C681-47FB-9AC8-6500BF4489D4}" type="parTrans" cxnId="{CF276FFA-5D7E-4AF1-B5DC-83E3C10252DF}">
      <dgm:prSet/>
      <dgm:spPr/>
      <dgm:t>
        <a:bodyPr/>
        <a:lstStyle/>
        <a:p>
          <a:endParaRPr lang="en-US"/>
        </a:p>
      </dgm:t>
    </dgm:pt>
    <dgm:pt modelId="{843900CC-58B4-4F75-ABD1-8DB76BBF9FB9}" type="sibTrans" cxnId="{CF276FFA-5D7E-4AF1-B5DC-83E3C10252DF}">
      <dgm:prSet/>
      <dgm:spPr/>
      <dgm:t>
        <a:bodyPr/>
        <a:lstStyle/>
        <a:p>
          <a:endParaRPr lang="en-US"/>
        </a:p>
      </dgm:t>
    </dgm:pt>
    <dgm:pt modelId="{0112C9C0-5A1C-43FB-95DC-4CAB830F5A62}">
      <dgm:prSet/>
      <dgm:spPr/>
      <dgm:t>
        <a:bodyPr/>
        <a:lstStyle/>
        <a:p>
          <a:r>
            <a:rPr lang="it-IT" b="1" i="0"/>
            <a:t>L’involucro capitalistico verrà spezzato e sarà la fine del sistema della proprietà privata.</a:t>
          </a:r>
          <a:endParaRPr lang="en-US"/>
        </a:p>
      </dgm:t>
    </dgm:pt>
    <dgm:pt modelId="{247327E8-4092-421E-8764-C032882DDC02}" type="parTrans" cxnId="{474FBA23-2872-4A85-8309-64250A298AD6}">
      <dgm:prSet/>
      <dgm:spPr/>
      <dgm:t>
        <a:bodyPr/>
        <a:lstStyle/>
        <a:p>
          <a:endParaRPr lang="en-US"/>
        </a:p>
      </dgm:t>
    </dgm:pt>
    <dgm:pt modelId="{016717BC-BE47-4E2B-BA7A-91FD53CD21CA}" type="sibTrans" cxnId="{474FBA23-2872-4A85-8309-64250A298AD6}">
      <dgm:prSet/>
      <dgm:spPr/>
      <dgm:t>
        <a:bodyPr/>
        <a:lstStyle/>
        <a:p>
          <a:endParaRPr lang="en-US"/>
        </a:p>
      </dgm:t>
    </dgm:pt>
    <dgm:pt modelId="{74B8110C-22DD-4A8F-B9F2-16E9769AC0C7}" type="pres">
      <dgm:prSet presAssocID="{D1506296-67B2-49E3-8839-3E3A04B1A094}" presName="Name0" presStyleCnt="0">
        <dgm:presLayoutVars>
          <dgm:dir/>
          <dgm:resizeHandles val="exact"/>
        </dgm:presLayoutVars>
      </dgm:prSet>
      <dgm:spPr/>
    </dgm:pt>
    <dgm:pt modelId="{703B09D6-DD1F-42FD-9DEB-121280BE86D4}" type="pres">
      <dgm:prSet presAssocID="{68B87B59-7F94-4CDA-AAEE-5F744B40A153}" presName="node" presStyleLbl="node1" presStyleIdx="0" presStyleCnt="5">
        <dgm:presLayoutVars>
          <dgm:bulletEnabled val="1"/>
        </dgm:presLayoutVars>
      </dgm:prSet>
      <dgm:spPr/>
    </dgm:pt>
    <dgm:pt modelId="{B3C822FD-0869-4F75-AE5E-DDC01EF3917B}" type="pres">
      <dgm:prSet presAssocID="{344EA1D6-6A5F-4027-8487-1F23061488ED}" presName="sibTrans" presStyleLbl="sibTrans1D1" presStyleIdx="0" presStyleCnt="4"/>
      <dgm:spPr/>
    </dgm:pt>
    <dgm:pt modelId="{3535BF86-F6AF-42A8-B3C0-5B4010B6809E}" type="pres">
      <dgm:prSet presAssocID="{344EA1D6-6A5F-4027-8487-1F23061488ED}" presName="connectorText" presStyleLbl="sibTrans1D1" presStyleIdx="0" presStyleCnt="4"/>
      <dgm:spPr/>
    </dgm:pt>
    <dgm:pt modelId="{24CFBCDB-4849-481A-B1A4-CF0F41AED258}" type="pres">
      <dgm:prSet presAssocID="{FB0963C6-B1AF-480F-ACA2-F8B2CE677881}" presName="node" presStyleLbl="node1" presStyleIdx="1" presStyleCnt="5">
        <dgm:presLayoutVars>
          <dgm:bulletEnabled val="1"/>
        </dgm:presLayoutVars>
      </dgm:prSet>
      <dgm:spPr/>
    </dgm:pt>
    <dgm:pt modelId="{74F90AA2-3530-4042-8EC6-983AA810EBEE}" type="pres">
      <dgm:prSet presAssocID="{38F3E11F-A5CC-44AD-9AF4-4DD5DADD6A20}" presName="sibTrans" presStyleLbl="sibTrans1D1" presStyleIdx="1" presStyleCnt="4"/>
      <dgm:spPr/>
    </dgm:pt>
    <dgm:pt modelId="{882C1A9B-CF9F-4623-A057-080BB9E14E37}" type="pres">
      <dgm:prSet presAssocID="{38F3E11F-A5CC-44AD-9AF4-4DD5DADD6A20}" presName="connectorText" presStyleLbl="sibTrans1D1" presStyleIdx="1" presStyleCnt="4"/>
      <dgm:spPr/>
    </dgm:pt>
    <dgm:pt modelId="{D24173FB-C911-420D-9DA9-EC5B688D03BE}" type="pres">
      <dgm:prSet presAssocID="{7DEF813D-0E71-4BF6-AAB4-B82A6805285E}" presName="node" presStyleLbl="node1" presStyleIdx="2" presStyleCnt="5">
        <dgm:presLayoutVars>
          <dgm:bulletEnabled val="1"/>
        </dgm:presLayoutVars>
      </dgm:prSet>
      <dgm:spPr/>
    </dgm:pt>
    <dgm:pt modelId="{199A5AFA-E6AA-4B60-9802-1F625FDA8344}" type="pres">
      <dgm:prSet presAssocID="{37F19095-CFB9-440C-8338-1A584BE60673}" presName="sibTrans" presStyleLbl="sibTrans1D1" presStyleIdx="2" presStyleCnt="4"/>
      <dgm:spPr/>
    </dgm:pt>
    <dgm:pt modelId="{36B731E8-8B4B-477E-B891-3D4FD1A800F0}" type="pres">
      <dgm:prSet presAssocID="{37F19095-CFB9-440C-8338-1A584BE60673}" presName="connectorText" presStyleLbl="sibTrans1D1" presStyleIdx="2" presStyleCnt="4"/>
      <dgm:spPr/>
    </dgm:pt>
    <dgm:pt modelId="{2480F8FE-CB3A-4199-BAE4-11168EF9AE40}" type="pres">
      <dgm:prSet presAssocID="{09E9F56F-F289-4E50-B5FD-56A431F46551}" presName="node" presStyleLbl="node1" presStyleIdx="3" presStyleCnt="5">
        <dgm:presLayoutVars>
          <dgm:bulletEnabled val="1"/>
        </dgm:presLayoutVars>
      </dgm:prSet>
      <dgm:spPr/>
    </dgm:pt>
    <dgm:pt modelId="{592F6BF1-15C3-4512-9812-D92BF416E339}" type="pres">
      <dgm:prSet presAssocID="{843900CC-58B4-4F75-ABD1-8DB76BBF9FB9}" presName="sibTrans" presStyleLbl="sibTrans1D1" presStyleIdx="3" presStyleCnt="4"/>
      <dgm:spPr/>
    </dgm:pt>
    <dgm:pt modelId="{EEF243AD-3AD9-41EE-89F7-B81CA53515C8}" type="pres">
      <dgm:prSet presAssocID="{843900CC-58B4-4F75-ABD1-8DB76BBF9FB9}" presName="connectorText" presStyleLbl="sibTrans1D1" presStyleIdx="3" presStyleCnt="4"/>
      <dgm:spPr/>
    </dgm:pt>
    <dgm:pt modelId="{84B83D7A-22C7-4C19-B2B8-8911F29ECB0C}" type="pres">
      <dgm:prSet presAssocID="{0112C9C0-5A1C-43FB-95DC-4CAB830F5A62}" presName="node" presStyleLbl="node1" presStyleIdx="4" presStyleCnt="5">
        <dgm:presLayoutVars>
          <dgm:bulletEnabled val="1"/>
        </dgm:presLayoutVars>
      </dgm:prSet>
      <dgm:spPr/>
    </dgm:pt>
  </dgm:ptLst>
  <dgm:cxnLst>
    <dgm:cxn modelId="{EC8D2D00-2EC1-40AD-9C71-864020E9A005}" type="presOf" srcId="{68B87B59-7F94-4CDA-AAEE-5F744B40A153}" destId="{703B09D6-DD1F-42FD-9DEB-121280BE86D4}" srcOrd="0" destOrd="0" presId="urn:microsoft.com/office/officeart/2016/7/layout/RepeatingBendingProcessNew"/>
    <dgm:cxn modelId="{A027AD22-7571-4B27-8C64-C1ACF3120430}" type="presOf" srcId="{38F3E11F-A5CC-44AD-9AF4-4DD5DADD6A20}" destId="{882C1A9B-CF9F-4623-A057-080BB9E14E37}" srcOrd="1" destOrd="0" presId="urn:microsoft.com/office/officeart/2016/7/layout/RepeatingBendingProcessNew"/>
    <dgm:cxn modelId="{474FBA23-2872-4A85-8309-64250A298AD6}" srcId="{D1506296-67B2-49E3-8839-3E3A04B1A094}" destId="{0112C9C0-5A1C-43FB-95DC-4CAB830F5A62}" srcOrd="4" destOrd="0" parTransId="{247327E8-4092-421E-8764-C032882DDC02}" sibTransId="{016717BC-BE47-4E2B-BA7A-91FD53CD21CA}"/>
    <dgm:cxn modelId="{EC710228-522D-41DD-B428-BA61D089E596}" type="presOf" srcId="{D1506296-67B2-49E3-8839-3E3A04B1A094}" destId="{74B8110C-22DD-4A8F-B9F2-16E9769AC0C7}" srcOrd="0" destOrd="0" presId="urn:microsoft.com/office/officeart/2016/7/layout/RepeatingBendingProcessNew"/>
    <dgm:cxn modelId="{B696CD2B-52DD-4701-82CA-8CBB1911A204}" type="presOf" srcId="{344EA1D6-6A5F-4027-8487-1F23061488ED}" destId="{3535BF86-F6AF-42A8-B3C0-5B4010B6809E}" srcOrd="1" destOrd="0" presId="urn:microsoft.com/office/officeart/2016/7/layout/RepeatingBendingProcessNew"/>
    <dgm:cxn modelId="{E758D141-0F63-4015-B7DC-820D71E10C9F}" type="presOf" srcId="{37F19095-CFB9-440C-8338-1A584BE60673}" destId="{36B731E8-8B4B-477E-B891-3D4FD1A800F0}" srcOrd="1" destOrd="0" presId="urn:microsoft.com/office/officeart/2016/7/layout/RepeatingBendingProcessNew"/>
    <dgm:cxn modelId="{FE62676A-B68B-4B63-894F-CA151639AA13}" type="presOf" srcId="{7DEF813D-0E71-4BF6-AAB4-B82A6805285E}" destId="{D24173FB-C911-420D-9DA9-EC5B688D03BE}" srcOrd="0" destOrd="0" presId="urn:microsoft.com/office/officeart/2016/7/layout/RepeatingBendingProcessNew"/>
    <dgm:cxn modelId="{809F2A6E-5937-48A0-9AED-C6F58FE3BE1B}" type="presOf" srcId="{843900CC-58B4-4F75-ABD1-8DB76BBF9FB9}" destId="{EEF243AD-3AD9-41EE-89F7-B81CA53515C8}" srcOrd="1" destOrd="0" presId="urn:microsoft.com/office/officeart/2016/7/layout/RepeatingBendingProcessNew"/>
    <dgm:cxn modelId="{E0886F4E-CCDF-48EF-A1B2-20A7B7B19866}" srcId="{D1506296-67B2-49E3-8839-3E3A04B1A094}" destId="{7DEF813D-0E71-4BF6-AAB4-B82A6805285E}" srcOrd="2" destOrd="0" parTransId="{38EF07E6-3FAB-4EF7-B21A-987F835C414B}" sibTransId="{37F19095-CFB9-440C-8338-1A584BE60673}"/>
    <dgm:cxn modelId="{DADB0375-1D4D-406E-8314-33752CDFAB27}" type="presOf" srcId="{843900CC-58B4-4F75-ABD1-8DB76BBF9FB9}" destId="{592F6BF1-15C3-4512-9812-D92BF416E339}" srcOrd="0" destOrd="0" presId="urn:microsoft.com/office/officeart/2016/7/layout/RepeatingBendingProcessNew"/>
    <dgm:cxn modelId="{DADA697E-7480-47CE-988A-6B499EFD1072}" type="presOf" srcId="{FB0963C6-B1AF-480F-ACA2-F8B2CE677881}" destId="{24CFBCDB-4849-481A-B1A4-CF0F41AED258}" srcOrd="0" destOrd="0" presId="urn:microsoft.com/office/officeart/2016/7/layout/RepeatingBendingProcessNew"/>
    <dgm:cxn modelId="{D56EBE81-9293-4AEE-BD84-7C3872A12CE4}" srcId="{D1506296-67B2-49E3-8839-3E3A04B1A094}" destId="{68B87B59-7F94-4CDA-AAEE-5F744B40A153}" srcOrd="0" destOrd="0" parTransId="{D3B4D1DF-5076-47B4-97A7-F24D70F2E7CC}" sibTransId="{344EA1D6-6A5F-4027-8487-1F23061488ED}"/>
    <dgm:cxn modelId="{7F4575B1-9E5B-4CF8-A3C5-0E7647466E76}" type="presOf" srcId="{344EA1D6-6A5F-4027-8487-1F23061488ED}" destId="{B3C822FD-0869-4F75-AE5E-DDC01EF3917B}" srcOrd="0" destOrd="0" presId="urn:microsoft.com/office/officeart/2016/7/layout/RepeatingBendingProcessNew"/>
    <dgm:cxn modelId="{BDF049B2-A54B-4478-B4AC-3CA81094DCAC}" type="presOf" srcId="{0112C9C0-5A1C-43FB-95DC-4CAB830F5A62}" destId="{84B83D7A-22C7-4C19-B2B8-8911F29ECB0C}" srcOrd="0" destOrd="0" presId="urn:microsoft.com/office/officeart/2016/7/layout/RepeatingBendingProcessNew"/>
    <dgm:cxn modelId="{102339E0-BBB8-4D66-8233-01ACB7553625}" srcId="{D1506296-67B2-49E3-8839-3E3A04B1A094}" destId="{FB0963C6-B1AF-480F-ACA2-F8B2CE677881}" srcOrd="1" destOrd="0" parTransId="{0868ED57-B1AD-49AC-861E-83921E95B3A0}" sibTransId="{38F3E11F-A5CC-44AD-9AF4-4DD5DADD6A20}"/>
    <dgm:cxn modelId="{BEE7A3E0-614E-4E61-9560-D6EE8C0A775E}" type="presOf" srcId="{38F3E11F-A5CC-44AD-9AF4-4DD5DADD6A20}" destId="{74F90AA2-3530-4042-8EC6-983AA810EBEE}" srcOrd="0" destOrd="0" presId="urn:microsoft.com/office/officeart/2016/7/layout/RepeatingBendingProcessNew"/>
    <dgm:cxn modelId="{27B8EFF3-7E52-4F5E-8C47-7AF2818A4C47}" type="presOf" srcId="{09E9F56F-F289-4E50-B5FD-56A431F46551}" destId="{2480F8FE-CB3A-4199-BAE4-11168EF9AE40}" srcOrd="0" destOrd="0" presId="urn:microsoft.com/office/officeart/2016/7/layout/RepeatingBendingProcessNew"/>
    <dgm:cxn modelId="{570417F4-5296-4EF9-ACD3-D9533F46E922}" type="presOf" srcId="{37F19095-CFB9-440C-8338-1A584BE60673}" destId="{199A5AFA-E6AA-4B60-9802-1F625FDA8344}" srcOrd="0" destOrd="0" presId="urn:microsoft.com/office/officeart/2016/7/layout/RepeatingBendingProcessNew"/>
    <dgm:cxn modelId="{CF276FFA-5D7E-4AF1-B5DC-83E3C10252DF}" srcId="{D1506296-67B2-49E3-8839-3E3A04B1A094}" destId="{09E9F56F-F289-4E50-B5FD-56A431F46551}" srcOrd="3" destOrd="0" parTransId="{6EE44403-C681-47FB-9AC8-6500BF4489D4}" sibTransId="{843900CC-58B4-4F75-ABD1-8DB76BBF9FB9}"/>
    <dgm:cxn modelId="{4049DA52-0003-4FEF-8A0E-34B9C56856B1}" type="presParOf" srcId="{74B8110C-22DD-4A8F-B9F2-16E9769AC0C7}" destId="{703B09D6-DD1F-42FD-9DEB-121280BE86D4}" srcOrd="0" destOrd="0" presId="urn:microsoft.com/office/officeart/2016/7/layout/RepeatingBendingProcessNew"/>
    <dgm:cxn modelId="{2D141F19-6A64-4865-A91A-B770814F04B8}" type="presParOf" srcId="{74B8110C-22DD-4A8F-B9F2-16E9769AC0C7}" destId="{B3C822FD-0869-4F75-AE5E-DDC01EF3917B}" srcOrd="1" destOrd="0" presId="urn:microsoft.com/office/officeart/2016/7/layout/RepeatingBendingProcessNew"/>
    <dgm:cxn modelId="{7855D69C-8CA6-4895-AABE-D5912C7BECEF}" type="presParOf" srcId="{B3C822FD-0869-4F75-AE5E-DDC01EF3917B}" destId="{3535BF86-F6AF-42A8-B3C0-5B4010B6809E}" srcOrd="0" destOrd="0" presId="urn:microsoft.com/office/officeart/2016/7/layout/RepeatingBendingProcessNew"/>
    <dgm:cxn modelId="{0D4FE238-C2B4-470B-8E9B-2D6EC1FE7068}" type="presParOf" srcId="{74B8110C-22DD-4A8F-B9F2-16E9769AC0C7}" destId="{24CFBCDB-4849-481A-B1A4-CF0F41AED258}" srcOrd="2" destOrd="0" presId="urn:microsoft.com/office/officeart/2016/7/layout/RepeatingBendingProcessNew"/>
    <dgm:cxn modelId="{EE07B0A2-BEF7-4014-B017-003564560559}" type="presParOf" srcId="{74B8110C-22DD-4A8F-B9F2-16E9769AC0C7}" destId="{74F90AA2-3530-4042-8EC6-983AA810EBEE}" srcOrd="3" destOrd="0" presId="urn:microsoft.com/office/officeart/2016/7/layout/RepeatingBendingProcessNew"/>
    <dgm:cxn modelId="{C16AC66C-CC27-4650-B0D5-B78BA8179026}" type="presParOf" srcId="{74F90AA2-3530-4042-8EC6-983AA810EBEE}" destId="{882C1A9B-CF9F-4623-A057-080BB9E14E37}" srcOrd="0" destOrd="0" presId="urn:microsoft.com/office/officeart/2016/7/layout/RepeatingBendingProcessNew"/>
    <dgm:cxn modelId="{ECC64EDD-F165-4B8E-8DB0-A52664C18E4D}" type="presParOf" srcId="{74B8110C-22DD-4A8F-B9F2-16E9769AC0C7}" destId="{D24173FB-C911-420D-9DA9-EC5B688D03BE}" srcOrd="4" destOrd="0" presId="urn:microsoft.com/office/officeart/2016/7/layout/RepeatingBendingProcessNew"/>
    <dgm:cxn modelId="{F508B1DE-E5BA-4D3C-B32B-591E655ED213}" type="presParOf" srcId="{74B8110C-22DD-4A8F-B9F2-16E9769AC0C7}" destId="{199A5AFA-E6AA-4B60-9802-1F625FDA8344}" srcOrd="5" destOrd="0" presId="urn:microsoft.com/office/officeart/2016/7/layout/RepeatingBendingProcessNew"/>
    <dgm:cxn modelId="{EC707610-AD71-4066-92AC-54E5708906B5}" type="presParOf" srcId="{199A5AFA-E6AA-4B60-9802-1F625FDA8344}" destId="{36B731E8-8B4B-477E-B891-3D4FD1A800F0}" srcOrd="0" destOrd="0" presId="urn:microsoft.com/office/officeart/2016/7/layout/RepeatingBendingProcessNew"/>
    <dgm:cxn modelId="{B38AC8F6-49E2-4766-BE32-292790EC2F86}" type="presParOf" srcId="{74B8110C-22DD-4A8F-B9F2-16E9769AC0C7}" destId="{2480F8FE-CB3A-4199-BAE4-11168EF9AE40}" srcOrd="6" destOrd="0" presId="urn:microsoft.com/office/officeart/2016/7/layout/RepeatingBendingProcessNew"/>
    <dgm:cxn modelId="{1F60C17F-2578-4719-89D1-99C8E0DD5AB6}" type="presParOf" srcId="{74B8110C-22DD-4A8F-B9F2-16E9769AC0C7}" destId="{592F6BF1-15C3-4512-9812-D92BF416E339}" srcOrd="7" destOrd="0" presId="urn:microsoft.com/office/officeart/2016/7/layout/RepeatingBendingProcessNew"/>
    <dgm:cxn modelId="{C39C75A8-40C3-4251-A86F-E9DE1A98F8E3}" type="presParOf" srcId="{592F6BF1-15C3-4512-9812-D92BF416E339}" destId="{EEF243AD-3AD9-41EE-89F7-B81CA53515C8}" srcOrd="0" destOrd="0" presId="urn:microsoft.com/office/officeart/2016/7/layout/RepeatingBendingProcessNew"/>
    <dgm:cxn modelId="{D63FACDE-17A5-4784-9B15-E017D1772A71}" type="presParOf" srcId="{74B8110C-22DD-4A8F-B9F2-16E9769AC0C7}" destId="{84B83D7A-22C7-4C19-B2B8-8911F29ECB0C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28C1D5E-8B00-44FC-95CC-E830AE8973AD}" type="doc">
      <dgm:prSet loTypeId="urn:microsoft.com/office/officeart/2005/8/layout/default#19" loCatId="list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F98910C7-EE3E-47C3-A71D-EE69DD9A9660}">
      <dgm:prSet/>
      <dgm:spPr/>
      <dgm:t>
        <a:bodyPr/>
        <a:lstStyle/>
        <a:p>
          <a:r>
            <a:rPr lang="it-IT" b="1" i="0"/>
            <a:t>Nella prospettiva di M. </a:t>
          </a:r>
          <a:endParaRPr lang="en-US"/>
        </a:p>
      </dgm:t>
    </dgm:pt>
    <dgm:pt modelId="{B59A4A32-04CB-4506-9C19-BB1956728F42}" type="parTrans" cxnId="{6E4E846A-887D-4A82-A009-1ADA7DBAE069}">
      <dgm:prSet/>
      <dgm:spPr/>
      <dgm:t>
        <a:bodyPr/>
        <a:lstStyle/>
        <a:p>
          <a:endParaRPr lang="en-US"/>
        </a:p>
      </dgm:t>
    </dgm:pt>
    <dgm:pt modelId="{3C009C54-FA5D-4087-9B2E-D229A427CCBE}" type="sibTrans" cxnId="{6E4E846A-887D-4A82-A009-1ADA7DBAE069}">
      <dgm:prSet/>
      <dgm:spPr/>
      <dgm:t>
        <a:bodyPr/>
        <a:lstStyle/>
        <a:p>
          <a:endParaRPr lang="en-US"/>
        </a:p>
      </dgm:t>
    </dgm:pt>
    <dgm:pt modelId="{23F2BECA-44C8-4298-BBA8-DFB9EFB27E28}">
      <dgm:prSet/>
      <dgm:spPr/>
      <dgm:t>
        <a:bodyPr/>
        <a:lstStyle/>
        <a:p>
          <a:r>
            <a:rPr lang="it-IT" b="1" i="1"/>
            <a:t>il proletariato appare investito di una specifica missione storico-universale</a:t>
          </a:r>
          <a:endParaRPr lang="en-US"/>
        </a:p>
      </dgm:t>
    </dgm:pt>
    <dgm:pt modelId="{489C0C82-D607-4EA1-830D-5061682C5B9F}" type="parTrans" cxnId="{C55EA2D3-DE66-4D40-A3E5-0C11EB0A6FBC}">
      <dgm:prSet/>
      <dgm:spPr/>
      <dgm:t>
        <a:bodyPr/>
        <a:lstStyle/>
        <a:p>
          <a:endParaRPr lang="en-US"/>
        </a:p>
      </dgm:t>
    </dgm:pt>
    <dgm:pt modelId="{CF7DF5C1-C48F-463C-AA11-B1F5AB08974A}" type="sibTrans" cxnId="{C55EA2D3-DE66-4D40-A3E5-0C11EB0A6FBC}">
      <dgm:prSet/>
      <dgm:spPr/>
      <dgm:t>
        <a:bodyPr/>
        <a:lstStyle/>
        <a:p>
          <a:endParaRPr lang="en-US"/>
        </a:p>
      </dgm:t>
    </dgm:pt>
    <dgm:pt modelId="{E7C734AB-D5C4-4FF3-9FF4-F1C49D9A46D3}">
      <dgm:prSet/>
      <dgm:spPr/>
      <dgm:t>
        <a:bodyPr/>
        <a:lstStyle/>
        <a:p>
          <a:r>
            <a:rPr lang="it-IT" b="1" i="1" dirty="0"/>
            <a:t>cioè quella di attuare </a:t>
          </a:r>
          <a:r>
            <a:rPr lang="it-IT" b="1" i="1" u="sng" dirty="0"/>
            <a:t>il passaggio dal capitalismo al comunismo.</a:t>
          </a:r>
          <a:endParaRPr lang="en-US" u="sng" dirty="0"/>
        </a:p>
      </dgm:t>
    </dgm:pt>
    <dgm:pt modelId="{27DBD06F-82B7-45B3-A13F-E93BB0B03DD2}" type="parTrans" cxnId="{3BC722A5-8B4B-44B5-82DB-A6009F0726C8}">
      <dgm:prSet/>
      <dgm:spPr/>
      <dgm:t>
        <a:bodyPr/>
        <a:lstStyle/>
        <a:p>
          <a:endParaRPr lang="en-US"/>
        </a:p>
      </dgm:t>
    </dgm:pt>
    <dgm:pt modelId="{852BBB59-1931-495C-861E-F3FC0012B51C}" type="sibTrans" cxnId="{3BC722A5-8B4B-44B5-82DB-A6009F0726C8}">
      <dgm:prSet/>
      <dgm:spPr/>
      <dgm:t>
        <a:bodyPr/>
        <a:lstStyle/>
        <a:p>
          <a:endParaRPr lang="en-US"/>
        </a:p>
      </dgm:t>
    </dgm:pt>
    <dgm:pt modelId="{5C05B23C-85E1-4FB9-BF8C-597111759E87}">
      <dgm:prSet/>
      <dgm:spPr/>
      <dgm:t>
        <a:bodyPr/>
        <a:lstStyle/>
        <a:p>
          <a:r>
            <a:rPr lang="it-IT" b="1" i="0"/>
            <a:t>Mentre le fratture rivoluzionarie del passato si traducevano in un</a:t>
          </a:r>
          <a:endParaRPr lang="en-US"/>
        </a:p>
      </dgm:t>
    </dgm:pt>
    <dgm:pt modelId="{09C80473-E945-460A-9394-57560581021C}" type="parTrans" cxnId="{D4065B06-368E-4FD0-B069-E6677C17F88F}">
      <dgm:prSet/>
      <dgm:spPr/>
      <dgm:t>
        <a:bodyPr/>
        <a:lstStyle/>
        <a:p>
          <a:endParaRPr lang="en-US"/>
        </a:p>
      </dgm:t>
    </dgm:pt>
    <dgm:pt modelId="{CFC47FB8-9195-4B6E-86E6-41B22D79A244}" type="sibTrans" cxnId="{D4065B06-368E-4FD0-B069-E6677C17F88F}">
      <dgm:prSet/>
      <dgm:spPr/>
      <dgm:t>
        <a:bodyPr/>
        <a:lstStyle/>
        <a:p>
          <a:endParaRPr lang="en-US"/>
        </a:p>
      </dgm:t>
    </dgm:pt>
    <dgm:pt modelId="{D030CBF4-064D-4356-8FA3-46B18B478226}">
      <dgm:prSet/>
      <dgm:spPr/>
      <dgm:t>
        <a:bodyPr/>
        <a:lstStyle/>
        <a:p>
          <a:r>
            <a:rPr lang="it-IT" b="1" i="0"/>
            <a:t>nuovo modo di produrre e di distribuire la proprietà,</a:t>
          </a:r>
          <a:endParaRPr lang="en-US"/>
        </a:p>
      </dgm:t>
    </dgm:pt>
    <dgm:pt modelId="{C0C33F7E-8DC3-4A3D-95E1-1350653DE1DC}" type="parTrans" cxnId="{0B6D5E2B-54A1-44BC-9454-26F7A711EFDE}">
      <dgm:prSet/>
      <dgm:spPr/>
      <dgm:t>
        <a:bodyPr/>
        <a:lstStyle/>
        <a:p>
          <a:endParaRPr lang="en-US"/>
        </a:p>
      </dgm:t>
    </dgm:pt>
    <dgm:pt modelId="{6A3471ED-07BA-4907-8096-C96A71E345B0}" type="sibTrans" cxnId="{0B6D5E2B-54A1-44BC-9454-26F7A711EFDE}">
      <dgm:prSet/>
      <dgm:spPr/>
      <dgm:t>
        <a:bodyPr/>
        <a:lstStyle/>
        <a:p>
          <a:endParaRPr lang="en-US"/>
        </a:p>
      </dgm:t>
    </dgm:pt>
    <dgm:pt modelId="{D026887F-8E88-456B-A18E-CC70B55764EF}">
      <dgm:prSet/>
      <dgm:spPr/>
      <dgm:t>
        <a:bodyPr/>
        <a:lstStyle/>
        <a:p>
          <a:r>
            <a:rPr lang="it-IT" b="1" i="0"/>
            <a:t>la rivoluzione comunista deve</a:t>
          </a:r>
          <a:endParaRPr lang="en-US"/>
        </a:p>
      </dgm:t>
    </dgm:pt>
    <dgm:pt modelId="{8E07F749-DEAD-421E-8C23-363C3AB74080}" type="parTrans" cxnId="{51E7CC73-481B-4CCB-ACC5-13469CE054EB}">
      <dgm:prSet/>
      <dgm:spPr/>
      <dgm:t>
        <a:bodyPr/>
        <a:lstStyle/>
        <a:p>
          <a:endParaRPr lang="en-US"/>
        </a:p>
      </dgm:t>
    </dgm:pt>
    <dgm:pt modelId="{EC01A7E4-0715-4EC2-BED8-2C799B3044E1}" type="sibTrans" cxnId="{51E7CC73-481B-4CCB-ACC5-13469CE054EB}">
      <dgm:prSet/>
      <dgm:spPr/>
      <dgm:t>
        <a:bodyPr/>
        <a:lstStyle/>
        <a:p>
          <a:endParaRPr lang="en-US"/>
        </a:p>
      </dgm:t>
    </dgm:pt>
    <dgm:pt modelId="{A09EE79B-ACAA-4317-BBC0-CE11C6228029}">
      <dgm:prSet/>
      <dgm:spPr/>
      <dgm:t>
        <a:bodyPr/>
        <a:lstStyle/>
        <a:p>
          <a:r>
            <a:rPr lang="it-IT" b="1" i="0" u="sng" dirty="0"/>
            <a:t>cancellare ogni forma di proprietà privata, di divisione del lavoro,</a:t>
          </a:r>
          <a:endParaRPr lang="en-US" u="sng" dirty="0"/>
        </a:p>
      </dgm:t>
    </dgm:pt>
    <dgm:pt modelId="{B84B6E6C-958B-4E31-AE76-9AB89F08263C}" type="parTrans" cxnId="{81462262-8157-4022-AA9C-15A463232948}">
      <dgm:prSet/>
      <dgm:spPr/>
      <dgm:t>
        <a:bodyPr/>
        <a:lstStyle/>
        <a:p>
          <a:endParaRPr lang="en-US"/>
        </a:p>
      </dgm:t>
    </dgm:pt>
    <dgm:pt modelId="{07F08E66-192E-4CEF-B405-FF0F01D7710A}" type="sibTrans" cxnId="{81462262-8157-4022-AA9C-15A463232948}">
      <dgm:prSet/>
      <dgm:spPr/>
      <dgm:t>
        <a:bodyPr/>
        <a:lstStyle/>
        <a:p>
          <a:endParaRPr lang="en-US"/>
        </a:p>
      </dgm:t>
    </dgm:pt>
    <dgm:pt modelId="{86974430-6713-413A-A2BB-2460E17610F7}">
      <dgm:prSet/>
      <dgm:spPr/>
      <dgm:t>
        <a:bodyPr/>
        <a:lstStyle/>
        <a:p>
          <a:r>
            <a:rPr lang="it-IT" b="1" i="0"/>
            <a:t>di dominio di classe,</a:t>
          </a:r>
          <a:endParaRPr lang="en-US"/>
        </a:p>
      </dgm:t>
    </dgm:pt>
    <dgm:pt modelId="{4CD9CCE6-D838-459E-B5C6-BADBAD999730}" type="parTrans" cxnId="{515D02A0-230F-4315-B440-B67C8F4EA4B6}">
      <dgm:prSet/>
      <dgm:spPr/>
      <dgm:t>
        <a:bodyPr/>
        <a:lstStyle/>
        <a:p>
          <a:endParaRPr lang="en-US"/>
        </a:p>
      </dgm:t>
    </dgm:pt>
    <dgm:pt modelId="{50DF0BBA-E9B4-4DAD-AEC3-FA1FC74A27FE}" type="sibTrans" cxnId="{515D02A0-230F-4315-B440-B67C8F4EA4B6}">
      <dgm:prSet/>
      <dgm:spPr/>
      <dgm:t>
        <a:bodyPr/>
        <a:lstStyle/>
        <a:p>
          <a:endParaRPr lang="en-US"/>
        </a:p>
      </dgm:t>
    </dgm:pt>
    <dgm:pt modelId="{BE67729E-95D0-422B-8CF3-E2645FE8961E}">
      <dgm:prSet/>
      <dgm:spPr/>
      <dgm:t>
        <a:bodyPr/>
        <a:lstStyle/>
        <a:p>
          <a:r>
            <a:rPr lang="it-IT" b="1" i="1"/>
            <a:t>dando origine ad un’epoca nuova nella storia del mondo.</a:t>
          </a:r>
          <a:endParaRPr lang="en-US"/>
        </a:p>
      </dgm:t>
    </dgm:pt>
    <dgm:pt modelId="{16BC7D8B-2AAF-4219-AFB7-1BB1CB9E9CFD}" type="parTrans" cxnId="{9DF831DE-F30F-4805-BC56-BFF4B8749F18}">
      <dgm:prSet/>
      <dgm:spPr/>
      <dgm:t>
        <a:bodyPr/>
        <a:lstStyle/>
        <a:p>
          <a:endParaRPr lang="en-US"/>
        </a:p>
      </dgm:t>
    </dgm:pt>
    <dgm:pt modelId="{640C965B-D2CE-4AF5-9936-8F2117609F2F}" type="sibTrans" cxnId="{9DF831DE-F30F-4805-BC56-BFF4B8749F18}">
      <dgm:prSet/>
      <dgm:spPr/>
      <dgm:t>
        <a:bodyPr/>
        <a:lstStyle/>
        <a:p>
          <a:endParaRPr lang="en-US"/>
        </a:p>
      </dgm:t>
    </dgm:pt>
    <dgm:pt modelId="{B99C966E-9A1F-4C5C-9F5E-F916CE41636C}">
      <dgm:prSet/>
      <dgm:spPr/>
      <dgm:t>
        <a:bodyPr/>
        <a:lstStyle/>
        <a:p>
          <a:r>
            <a:rPr lang="it-IT" b="1" i="1"/>
            <a:t>Lo strumento della trasformazione rivoluzionaria</a:t>
          </a:r>
          <a:endParaRPr lang="en-US"/>
        </a:p>
      </dgm:t>
    </dgm:pt>
    <dgm:pt modelId="{7C8A26B3-FAB1-436D-B105-97BF9A32B675}" type="parTrans" cxnId="{CE34B33A-D0C2-471E-9703-ADE7CB66B070}">
      <dgm:prSet/>
      <dgm:spPr/>
      <dgm:t>
        <a:bodyPr/>
        <a:lstStyle/>
        <a:p>
          <a:endParaRPr lang="en-US"/>
        </a:p>
      </dgm:t>
    </dgm:pt>
    <dgm:pt modelId="{11FA721A-BA85-4840-AE57-3531C9059A0C}" type="sibTrans" cxnId="{CE34B33A-D0C2-471E-9703-ADE7CB66B070}">
      <dgm:prSet/>
      <dgm:spPr/>
      <dgm:t>
        <a:bodyPr/>
        <a:lstStyle/>
        <a:p>
          <a:endParaRPr lang="en-US"/>
        </a:p>
      </dgm:t>
    </dgm:pt>
    <dgm:pt modelId="{D7536D5F-130C-4F10-943D-3E03753505C7}">
      <dgm:prSet/>
      <dgm:spPr/>
      <dgm:t>
        <a:bodyPr/>
        <a:lstStyle/>
        <a:p>
          <a:r>
            <a:rPr lang="it-IT" b="1" i="1" dirty="0"/>
            <a:t>è la </a:t>
          </a:r>
          <a:r>
            <a:rPr lang="it-IT" b="1" i="1" u="sng" dirty="0"/>
            <a:t>socializzazione dei mezzi di produzione e di scambio.</a:t>
          </a:r>
          <a:endParaRPr lang="en-US" u="sng" dirty="0"/>
        </a:p>
      </dgm:t>
    </dgm:pt>
    <dgm:pt modelId="{B6B1D9D9-A1FA-4BEE-BF30-77C2BD2D69F0}" type="parTrans" cxnId="{B1F1C353-83E3-47A1-8617-7E9312C16E63}">
      <dgm:prSet/>
      <dgm:spPr/>
      <dgm:t>
        <a:bodyPr/>
        <a:lstStyle/>
        <a:p>
          <a:endParaRPr lang="en-US"/>
        </a:p>
      </dgm:t>
    </dgm:pt>
    <dgm:pt modelId="{BF458C26-1D1D-46A1-992F-84DEAA73531C}" type="sibTrans" cxnId="{B1F1C353-83E3-47A1-8617-7E9312C16E63}">
      <dgm:prSet/>
      <dgm:spPr/>
      <dgm:t>
        <a:bodyPr/>
        <a:lstStyle/>
        <a:p>
          <a:endParaRPr lang="en-US"/>
        </a:p>
      </dgm:t>
    </dgm:pt>
    <dgm:pt modelId="{EE618883-02D4-4A6F-B9D2-DDE5ABE660B8}" type="pres">
      <dgm:prSet presAssocID="{328C1D5E-8B00-44FC-95CC-E830AE8973AD}" presName="diagram" presStyleCnt="0">
        <dgm:presLayoutVars>
          <dgm:dir/>
          <dgm:resizeHandles val="exact"/>
        </dgm:presLayoutVars>
      </dgm:prSet>
      <dgm:spPr/>
    </dgm:pt>
    <dgm:pt modelId="{7F249225-91CB-485C-A86E-8704522550AC}" type="pres">
      <dgm:prSet presAssocID="{F98910C7-EE3E-47C3-A71D-EE69DD9A9660}" presName="node" presStyleLbl="node1" presStyleIdx="0" presStyleCnt="11">
        <dgm:presLayoutVars>
          <dgm:bulletEnabled val="1"/>
        </dgm:presLayoutVars>
      </dgm:prSet>
      <dgm:spPr/>
    </dgm:pt>
    <dgm:pt modelId="{4B971C09-F84D-42A6-AD97-F9948952A468}" type="pres">
      <dgm:prSet presAssocID="{3C009C54-FA5D-4087-9B2E-D229A427CCBE}" presName="sibTrans" presStyleCnt="0"/>
      <dgm:spPr/>
    </dgm:pt>
    <dgm:pt modelId="{4001EF52-2ABC-4A56-A21D-6B09F547CB53}" type="pres">
      <dgm:prSet presAssocID="{23F2BECA-44C8-4298-BBA8-DFB9EFB27E28}" presName="node" presStyleLbl="node1" presStyleIdx="1" presStyleCnt="11">
        <dgm:presLayoutVars>
          <dgm:bulletEnabled val="1"/>
        </dgm:presLayoutVars>
      </dgm:prSet>
      <dgm:spPr/>
    </dgm:pt>
    <dgm:pt modelId="{1E228D31-C21C-450D-888F-978F90D9E603}" type="pres">
      <dgm:prSet presAssocID="{CF7DF5C1-C48F-463C-AA11-B1F5AB08974A}" presName="sibTrans" presStyleCnt="0"/>
      <dgm:spPr/>
    </dgm:pt>
    <dgm:pt modelId="{0FB992F7-B8FC-4A0F-8BAA-C47593F8DD2E}" type="pres">
      <dgm:prSet presAssocID="{E7C734AB-D5C4-4FF3-9FF4-F1C49D9A46D3}" presName="node" presStyleLbl="node1" presStyleIdx="2" presStyleCnt="11">
        <dgm:presLayoutVars>
          <dgm:bulletEnabled val="1"/>
        </dgm:presLayoutVars>
      </dgm:prSet>
      <dgm:spPr/>
    </dgm:pt>
    <dgm:pt modelId="{0453FA69-FA75-4391-B3D0-69788BF389DA}" type="pres">
      <dgm:prSet presAssocID="{852BBB59-1931-495C-861E-F3FC0012B51C}" presName="sibTrans" presStyleCnt="0"/>
      <dgm:spPr/>
    </dgm:pt>
    <dgm:pt modelId="{91C00366-88F5-48FB-BD7D-1F3A5A72A788}" type="pres">
      <dgm:prSet presAssocID="{5C05B23C-85E1-4FB9-BF8C-597111759E87}" presName="node" presStyleLbl="node1" presStyleIdx="3" presStyleCnt="11">
        <dgm:presLayoutVars>
          <dgm:bulletEnabled val="1"/>
        </dgm:presLayoutVars>
      </dgm:prSet>
      <dgm:spPr/>
    </dgm:pt>
    <dgm:pt modelId="{4E3348A2-B65A-4A68-9FB1-EC0C3A943A92}" type="pres">
      <dgm:prSet presAssocID="{CFC47FB8-9195-4B6E-86E6-41B22D79A244}" presName="sibTrans" presStyleCnt="0"/>
      <dgm:spPr/>
    </dgm:pt>
    <dgm:pt modelId="{94B97AFE-08EE-4DBA-90F1-6BA4E861D7D7}" type="pres">
      <dgm:prSet presAssocID="{D030CBF4-064D-4356-8FA3-46B18B478226}" presName="node" presStyleLbl="node1" presStyleIdx="4" presStyleCnt="11">
        <dgm:presLayoutVars>
          <dgm:bulletEnabled val="1"/>
        </dgm:presLayoutVars>
      </dgm:prSet>
      <dgm:spPr/>
    </dgm:pt>
    <dgm:pt modelId="{3DFA7260-E1E1-40B8-9672-D53EE59F2D0A}" type="pres">
      <dgm:prSet presAssocID="{6A3471ED-07BA-4907-8096-C96A71E345B0}" presName="sibTrans" presStyleCnt="0"/>
      <dgm:spPr/>
    </dgm:pt>
    <dgm:pt modelId="{5EF5EA3F-B87B-4671-BB1E-2B71AB08D4B1}" type="pres">
      <dgm:prSet presAssocID="{D026887F-8E88-456B-A18E-CC70B55764EF}" presName="node" presStyleLbl="node1" presStyleIdx="5" presStyleCnt="11">
        <dgm:presLayoutVars>
          <dgm:bulletEnabled val="1"/>
        </dgm:presLayoutVars>
      </dgm:prSet>
      <dgm:spPr/>
    </dgm:pt>
    <dgm:pt modelId="{2E297022-C6EB-4C3C-9257-DEB7921386F5}" type="pres">
      <dgm:prSet presAssocID="{EC01A7E4-0715-4EC2-BED8-2C799B3044E1}" presName="sibTrans" presStyleCnt="0"/>
      <dgm:spPr/>
    </dgm:pt>
    <dgm:pt modelId="{15FE546C-686E-40EE-B96A-B9D1AA572F80}" type="pres">
      <dgm:prSet presAssocID="{A09EE79B-ACAA-4317-BBC0-CE11C6228029}" presName="node" presStyleLbl="node1" presStyleIdx="6" presStyleCnt="11">
        <dgm:presLayoutVars>
          <dgm:bulletEnabled val="1"/>
        </dgm:presLayoutVars>
      </dgm:prSet>
      <dgm:spPr/>
    </dgm:pt>
    <dgm:pt modelId="{BB0C056D-BD57-477E-ABB5-E6B66BB5677A}" type="pres">
      <dgm:prSet presAssocID="{07F08E66-192E-4CEF-B405-FF0F01D7710A}" presName="sibTrans" presStyleCnt="0"/>
      <dgm:spPr/>
    </dgm:pt>
    <dgm:pt modelId="{E6B026E8-8E53-4DF8-A72A-133391C089C4}" type="pres">
      <dgm:prSet presAssocID="{86974430-6713-413A-A2BB-2460E17610F7}" presName="node" presStyleLbl="node1" presStyleIdx="7" presStyleCnt="11">
        <dgm:presLayoutVars>
          <dgm:bulletEnabled val="1"/>
        </dgm:presLayoutVars>
      </dgm:prSet>
      <dgm:spPr/>
    </dgm:pt>
    <dgm:pt modelId="{478C1F42-CB3B-4537-BFAF-B2E387FCE3B6}" type="pres">
      <dgm:prSet presAssocID="{50DF0BBA-E9B4-4DAD-AEC3-FA1FC74A27FE}" presName="sibTrans" presStyleCnt="0"/>
      <dgm:spPr/>
    </dgm:pt>
    <dgm:pt modelId="{F1F71943-8738-44B3-9E35-84EF5603566C}" type="pres">
      <dgm:prSet presAssocID="{BE67729E-95D0-422B-8CF3-E2645FE8961E}" presName="node" presStyleLbl="node1" presStyleIdx="8" presStyleCnt="11">
        <dgm:presLayoutVars>
          <dgm:bulletEnabled val="1"/>
        </dgm:presLayoutVars>
      </dgm:prSet>
      <dgm:spPr/>
    </dgm:pt>
    <dgm:pt modelId="{79025BCC-E7F6-4AF8-8136-40152AFEC578}" type="pres">
      <dgm:prSet presAssocID="{640C965B-D2CE-4AF5-9936-8F2117609F2F}" presName="sibTrans" presStyleCnt="0"/>
      <dgm:spPr/>
    </dgm:pt>
    <dgm:pt modelId="{45E3580E-CA09-47F1-86EC-904AE49A4A36}" type="pres">
      <dgm:prSet presAssocID="{B99C966E-9A1F-4C5C-9F5E-F916CE41636C}" presName="node" presStyleLbl="node1" presStyleIdx="9" presStyleCnt="11">
        <dgm:presLayoutVars>
          <dgm:bulletEnabled val="1"/>
        </dgm:presLayoutVars>
      </dgm:prSet>
      <dgm:spPr/>
    </dgm:pt>
    <dgm:pt modelId="{E5D1DF97-95C4-4B11-ACAD-781A99A1819A}" type="pres">
      <dgm:prSet presAssocID="{11FA721A-BA85-4840-AE57-3531C9059A0C}" presName="sibTrans" presStyleCnt="0"/>
      <dgm:spPr/>
    </dgm:pt>
    <dgm:pt modelId="{93E6CB76-697C-472D-9410-D60065344F6B}" type="pres">
      <dgm:prSet presAssocID="{D7536D5F-130C-4F10-943D-3E03753505C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4065B06-368E-4FD0-B069-E6677C17F88F}" srcId="{328C1D5E-8B00-44FC-95CC-E830AE8973AD}" destId="{5C05B23C-85E1-4FB9-BF8C-597111759E87}" srcOrd="3" destOrd="0" parTransId="{09C80473-E945-460A-9394-57560581021C}" sibTransId="{CFC47FB8-9195-4B6E-86E6-41B22D79A244}"/>
    <dgm:cxn modelId="{6484A228-F781-486D-AFF5-1B53244BA852}" type="presOf" srcId="{F98910C7-EE3E-47C3-A71D-EE69DD9A9660}" destId="{7F249225-91CB-485C-A86E-8704522550AC}" srcOrd="0" destOrd="0" presId="urn:microsoft.com/office/officeart/2005/8/layout/default#19"/>
    <dgm:cxn modelId="{0B6D5E2B-54A1-44BC-9454-26F7A711EFDE}" srcId="{328C1D5E-8B00-44FC-95CC-E830AE8973AD}" destId="{D030CBF4-064D-4356-8FA3-46B18B478226}" srcOrd="4" destOrd="0" parTransId="{C0C33F7E-8DC3-4A3D-95E1-1350653DE1DC}" sibTransId="{6A3471ED-07BA-4907-8096-C96A71E345B0}"/>
    <dgm:cxn modelId="{CE34B33A-D0C2-471E-9703-ADE7CB66B070}" srcId="{328C1D5E-8B00-44FC-95CC-E830AE8973AD}" destId="{B99C966E-9A1F-4C5C-9F5E-F916CE41636C}" srcOrd="9" destOrd="0" parTransId="{7C8A26B3-FAB1-436D-B105-97BF9A32B675}" sibTransId="{11FA721A-BA85-4840-AE57-3531C9059A0C}"/>
    <dgm:cxn modelId="{81462262-8157-4022-AA9C-15A463232948}" srcId="{328C1D5E-8B00-44FC-95CC-E830AE8973AD}" destId="{A09EE79B-ACAA-4317-BBC0-CE11C6228029}" srcOrd="6" destOrd="0" parTransId="{B84B6E6C-958B-4E31-AE76-9AB89F08263C}" sibTransId="{07F08E66-192E-4CEF-B405-FF0F01D7710A}"/>
    <dgm:cxn modelId="{9CD0E842-7443-4CD0-9E81-8AD8D83F16D8}" type="presOf" srcId="{BE67729E-95D0-422B-8CF3-E2645FE8961E}" destId="{F1F71943-8738-44B3-9E35-84EF5603566C}" srcOrd="0" destOrd="0" presId="urn:microsoft.com/office/officeart/2005/8/layout/default#19"/>
    <dgm:cxn modelId="{6E4E846A-887D-4A82-A009-1ADA7DBAE069}" srcId="{328C1D5E-8B00-44FC-95CC-E830AE8973AD}" destId="{F98910C7-EE3E-47C3-A71D-EE69DD9A9660}" srcOrd="0" destOrd="0" parTransId="{B59A4A32-04CB-4506-9C19-BB1956728F42}" sibTransId="{3C009C54-FA5D-4087-9B2E-D229A427CCBE}"/>
    <dgm:cxn modelId="{363D3A6C-6BA2-40C8-A24A-049FC9F57287}" type="presOf" srcId="{A09EE79B-ACAA-4317-BBC0-CE11C6228029}" destId="{15FE546C-686E-40EE-B96A-B9D1AA572F80}" srcOrd="0" destOrd="0" presId="urn:microsoft.com/office/officeart/2005/8/layout/default#19"/>
    <dgm:cxn modelId="{E8799E73-8EEA-4488-837B-88FF3745EB12}" type="presOf" srcId="{D026887F-8E88-456B-A18E-CC70B55764EF}" destId="{5EF5EA3F-B87B-4671-BB1E-2B71AB08D4B1}" srcOrd="0" destOrd="0" presId="urn:microsoft.com/office/officeart/2005/8/layout/default#19"/>
    <dgm:cxn modelId="{B1F1C353-83E3-47A1-8617-7E9312C16E63}" srcId="{328C1D5E-8B00-44FC-95CC-E830AE8973AD}" destId="{D7536D5F-130C-4F10-943D-3E03753505C7}" srcOrd="10" destOrd="0" parTransId="{B6B1D9D9-A1FA-4BEE-BF30-77C2BD2D69F0}" sibTransId="{BF458C26-1D1D-46A1-992F-84DEAA73531C}"/>
    <dgm:cxn modelId="{51E7CC73-481B-4CCB-ACC5-13469CE054EB}" srcId="{328C1D5E-8B00-44FC-95CC-E830AE8973AD}" destId="{D026887F-8E88-456B-A18E-CC70B55764EF}" srcOrd="5" destOrd="0" parTransId="{8E07F749-DEAD-421E-8C23-363C3AB74080}" sibTransId="{EC01A7E4-0715-4EC2-BED8-2C799B3044E1}"/>
    <dgm:cxn modelId="{57BF5591-9450-453C-AF6D-C174E1AF9ACF}" type="presOf" srcId="{328C1D5E-8B00-44FC-95CC-E830AE8973AD}" destId="{EE618883-02D4-4A6F-B9D2-DDE5ABE660B8}" srcOrd="0" destOrd="0" presId="urn:microsoft.com/office/officeart/2005/8/layout/default#19"/>
    <dgm:cxn modelId="{9AA98692-A944-4648-8B31-EE2DF97480DC}" type="presOf" srcId="{5C05B23C-85E1-4FB9-BF8C-597111759E87}" destId="{91C00366-88F5-48FB-BD7D-1F3A5A72A788}" srcOrd="0" destOrd="0" presId="urn:microsoft.com/office/officeart/2005/8/layout/default#19"/>
    <dgm:cxn modelId="{A3620A95-7A4A-446A-A156-A1FF8395AA2D}" type="presOf" srcId="{E7C734AB-D5C4-4FF3-9FF4-F1C49D9A46D3}" destId="{0FB992F7-B8FC-4A0F-8BAA-C47593F8DD2E}" srcOrd="0" destOrd="0" presId="urn:microsoft.com/office/officeart/2005/8/layout/default#19"/>
    <dgm:cxn modelId="{44D1D495-C267-4A66-AF16-A05D342D44F3}" type="presOf" srcId="{23F2BECA-44C8-4298-BBA8-DFB9EFB27E28}" destId="{4001EF52-2ABC-4A56-A21D-6B09F547CB53}" srcOrd="0" destOrd="0" presId="urn:microsoft.com/office/officeart/2005/8/layout/default#19"/>
    <dgm:cxn modelId="{515D02A0-230F-4315-B440-B67C8F4EA4B6}" srcId="{328C1D5E-8B00-44FC-95CC-E830AE8973AD}" destId="{86974430-6713-413A-A2BB-2460E17610F7}" srcOrd="7" destOrd="0" parTransId="{4CD9CCE6-D838-459E-B5C6-BADBAD999730}" sibTransId="{50DF0BBA-E9B4-4DAD-AEC3-FA1FC74A27FE}"/>
    <dgm:cxn modelId="{3BC722A5-8B4B-44B5-82DB-A6009F0726C8}" srcId="{328C1D5E-8B00-44FC-95CC-E830AE8973AD}" destId="{E7C734AB-D5C4-4FF3-9FF4-F1C49D9A46D3}" srcOrd="2" destOrd="0" parTransId="{27DBD06F-82B7-45B3-A13F-E93BB0B03DD2}" sibTransId="{852BBB59-1931-495C-861E-F3FC0012B51C}"/>
    <dgm:cxn modelId="{3DF689AB-E2C6-4E4D-881D-D00E18470F38}" type="presOf" srcId="{D7536D5F-130C-4F10-943D-3E03753505C7}" destId="{93E6CB76-697C-472D-9410-D60065344F6B}" srcOrd="0" destOrd="0" presId="urn:microsoft.com/office/officeart/2005/8/layout/default#19"/>
    <dgm:cxn modelId="{2D9B3EB4-7B4A-4AED-8E8E-B8AE3C613383}" type="presOf" srcId="{D030CBF4-064D-4356-8FA3-46B18B478226}" destId="{94B97AFE-08EE-4DBA-90F1-6BA4E861D7D7}" srcOrd="0" destOrd="0" presId="urn:microsoft.com/office/officeart/2005/8/layout/default#19"/>
    <dgm:cxn modelId="{FB3681CB-2F5E-45DC-A00F-2C823A1EE17B}" type="presOf" srcId="{86974430-6713-413A-A2BB-2460E17610F7}" destId="{E6B026E8-8E53-4DF8-A72A-133391C089C4}" srcOrd="0" destOrd="0" presId="urn:microsoft.com/office/officeart/2005/8/layout/default#19"/>
    <dgm:cxn modelId="{C55EA2D3-DE66-4D40-A3E5-0C11EB0A6FBC}" srcId="{328C1D5E-8B00-44FC-95CC-E830AE8973AD}" destId="{23F2BECA-44C8-4298-BBA8-DFB9EFB27E28}" srcOrd="1" destOrd="0" parTransId="{489C0C82-D607-4EA1-830D-5061682C5B9F}" sibTransId="{CF7DF5C1-C48F-463C-AA11-B1F5AB08974A}"/>
    <dgm:cxn modelId="{9DF831DE-F30F-4805-BC56-BFF4B8749F18}" srcId="{328C1D5E-8B00-44FC-95CC-E830AE8973AD}" destId="{BE67729E-95D0-422B-8CF3-E2645FE8961E}" srcOrd="8" destOrd="0" parTransId="{16BC7D8B-2AAF-4219-AFB7-1BB1CB9E9CFD}" sibTransId="{640C965B-D2CE-4AF5-9936-8F2117609F2F}"/>
    <dgm:cxn modelId="{236ABDE4-69F4-49CD-92A8-283EC716D9B3}" type="presOf" srcId="{B99C966E-9A1F-4C5C-9F5E-F916CE41636C}" destId="{45E3580E-CA09-47F1-86EC-904AE49A4A36}" srcOrd="0" destOrd="0" presId="urn:microsoft.com/office/officeart/2005/8/layout/default#19"/>
    <dgm:cxn modelId="{E7D66543-5823-44B0-A6A5-E74EB847C4FC}" type="presParOf" srcId="{EE618883-02D4-4A6F-B9D2-DDE5ABE660B8}" destId="{7F249225-91CB-485C-A86E-8704522550AC}" srcOrd="0" destOrd="0" presId="urn:microsoft.com/office/officeart/2005/8/layout/default#19"/>
    <dgm:cxn modelId="{7C224D71-1A2B-431B-A61F-DA2BF172AA7E}" type="presParOf" srcId="{EE618883-02D4-4A6F-B9D2-DDE5ABE660B8}" destId="{4B971C09-F84D-42A6-AD97-F9948952A468}" srcOrd="1" destOrd="0" presId="urn:microsoft.com/office/officeart/2005/8/layout/default#19"/>
    <dgm:cxn modelId="{2E256CCC-27B5-4300-898F-016F4633E34B}" type="presParOf" srcId="{EE618883-02D4-4A6F-B9D2-DDE5ABE660B8}" destId="{4001EF52-2ABC-4A56-A21D-6B09F547CB53}" srcOrd="2" destOrd="0" presId="urn:microsoft.com/office/officeart/2005/8/layout/default#19"/>
    <dgm:cxn modelId="{95C43E9E-24EF-47D3-919E-53967D59D47F}" type="presParOf" srcId="{EE618883-02D4-4A6F-B9D2-DDE5ABE660B8}" destId="{1E228D31-C21C-450D-888F-978F90D9E603}" srcOrd="3" destOrd="0" presId="urn:microsoft.com/office/officeart/2005/8/layout/default#19"/>
    <dgm:cxn modelId="{DBFFA217-5EB9-4410-B6B2-66580F659053}" type="presParOf" srcId="{EE618883-02D4-4A6F-B9D2-DDE5ABE660B8}" destId="{0FB992F7-B8FC-4A0F-8BAA-C47593F8DD2E}" srcOrd="4" destOrd="0" presId="urn:microsoft.com/office/officeart/2005/8/layout/default#19"/>
    <dgm:cxn modelId="{4C529B02-CDB5-4186-818E-ACFAE44F95EA}" type="presParOf" srcId="{EE618883-02D4-4A6F-B9D2-DDE5ABE660B8}" destId="{0453FA69-FA75-4391-B3D0-69788BF389DA}" srcOrd="5" destOrd="0" presId="urn:microsoft.com/office/officeart/2005/8/layout/default#19"/>
    <dgm:cxn modelId="{60AE9B0B-A940-44AB-9788-5A8FE0456F3E}" type="presParOf" srcId="{EE618883-02D4-4A6F-B9D2-DDE5ABE660B8}" destId="{91C00366-88F5-48FB-BD7D-1F3A5A72A788}" srcOrd="6" destOrd="0" presId="urn:microsoft.com/office/officeart/2005/8/layout/default#19"/>
    <dgm:cxn modelId="{D2CC4445-9644-4A34-9BAC-4F0CE4184B36}" type="presParOf" srcId="{EE618883-02D4-4A6F-B9D2-DDE5ABE660B8}" destId="{4E3348A2-B65A-4A68-9FB1-EC0C3A943A92}" srcOrd="7" destOrd="0" presId="urn:microsoft.com/office/officeart/2005/8/layout/default#19"/>
    <dgm:cxn modelId="{A003AEE2-F799-4967-9F84-D82D013DE9AF}" type="presParOf" srcId="{EE618883-02D4-4A6F-B9D2-DDE5ABE660B8}" destId="{94B97AFE-08EE-4DBA-90F1-6BA4E861D7D7}" srcOrd="8" destOrd="0" presId="urn:microsoft.com/office/officeart/2005/8/layout/default#19"/>
    <dgm:cxn modelId="{8FBCE373-823F-4AA4-9CEA-9AB67092D094}" type="presParOf" srcId="{EE618883-02D4-4A6F-B9D2-DDE5ABE660B8}" destId="{3DFA7260-E1E1-40B8-9672-D53EE59F2D0A}" srcOrd="9" destOrd="0" presId="urn:microsoft.com/office/officeart/2005/8/layout/default#19"/>
    <dgm:cxn modelId="{83FAED77-099C-4E06-84C2-FF13BC56B3E4}" type="presParOf" srcId="{EE618883-02D4-4A6F-B9D2-DDE5ABE660B8}" destId="{5EF5EA3F-B87B-4671-BB1E-2B71AB08D4B1}" srcOrd="10" destOrd="0" presId="urn:microsoft.com/office/officeart/2005/8/layout/default#19"/>
    <dgm:cxn modelId="{563B5883-F321-4A65-BB03-615FF72C7698}" type="presParOf" srcId="{EE618883-02D4-4A6F-B9D2-DDE5ABE660B8}" destId="{2E297022-C6EB-4C3C-9257-DEB7921386F5}" srcOrd="11" destOrd="0" presId="urn:microsoft.com/office/officeart/2005/8/layout/default#19"/>
    <dgm:cxn modelId="{C334129A-04E9-4C33-AAA0-B248EC1C8856}" type="presParOf" srcId="{EE618883-02D4-4A6F-B9D2-DDE5ABE660B8}" destId="{15FE546C-686E-40EE-B96A-B9D1AA572F80}" srcOrd="12" destOrd="0" presId="urn:microsoft.com/office/officeart/2005/8/layout/default#19"/>
    <dgm:cxn modelId="{1099C2AA-0F35-46FB-B1BE-A44CF8AF9339}" type="presParOf" srcId="{EE618883-02D4-4A6F-B9D2-DDE5ABE660B8}" destId="{BB0C056D-BD57-477E-ABB5-E6B66BB5677A}" srcOrd="13" destOrd="0" presId="urn:microsoft.com/office/officeart/2005/8/layout/default#19"/>
    <dgm:cxn modelId="{8E5E6DD9-2710-477F-9E8A-85E2D31D7807}" type="presParOf" srcId="{EE618883-02D4-4A6F-B9D2-DDE5ABE660B8}" destId="{E6B026E8-8E53-4DF8-A72A-133391C089C4}" srcOrd="14" destOrd="0" presId="urn:microsoft.com/office/officeart/2005/8/layout/default#19"/>
    <dgm:cxn modelId="{9E6C0A2C-47EF-457F-8940-A4D1F1FF85B3}" type="presParOf" srcId="{EE618883-02D4-4A6F-B9D2-DDE5ABE660B8}" destId="{478C1F42-CB3B-4537-BFAF-B2E387FCE3B6}" srcOrd="15" destOrd="0" presId="urn:microsoft.com/office/officeart/2005/8/layout/default#19"/>
    <dgm:cxn modelId="{68283751-FB21-4E81-B520-2460B517B4EA}" type="presParOf" srcId="{EE618883-02D4-4A6F-B9D2-DDE5ABE660B8}" destId="{F1F71943-8738-44B3-9E35-84EF5603566C}" srcOrd="16" destOrd="0" presId="urn:microsoft.com/office/officeart/2005/8/layout/default#19"/>
    <dgm:cxn modelId="{C492333A-6712-4501-BCE0-FF744630022C}" type="presParOf" srcId="{EE618883-02D4-4A6F-B9D2-DDE5ABE660B8}" destId="{79025BCC-E7F6-4AF8-8136-40152AFEC578}" srcOrd="17" destOrd="0" presId="urn:microsoft.com/office/officeart/2005/8/layout/default#19"/>
    <dgm:cxn modelId="{C1C876F1-D421-4825-B4FD-20B9D32248E5}" type="presParOf" srcId="{EE618883-02D4-4A6F-B9D2-DDE5ABE660B8}" destId="{45E3580E-CA09-47F1-86EC-904AE49A4A36}" srcOrd="18" destOrd="0" presId="urn:microsoft.com/office/officeart/2005/8/layout/default#19"/>
    <dgm:cxn modelId="{D6B65C08-7885-4A0F-BD95-030B91E070DA}" type="presParOf" srcId="{EE618883-02D4-4A6F-B9D2-DDE5ABE660B8}" destId="{E5D1DF97-95C4-4B11-ACAD-781A99A1819A}" srcOrd="19" destOrd="0" presId="urn:microsoft.com/office/officeart/2005/8/layout/default#19"/>
    <dgm:cxn modelId="{7DAEADA2-70F2-43D3-8FF6-34E2ED86C7D3}" type="presParOf" srcId="{EE618883-02D4-4A6F-B9D2-DDE5ABE660B8}" destId="{93E6CB76-697C-472D-9410-D60065344F6B}" srcOrd="20" destOrd="0" presId="urn:microsoft.com/office/officeart/2005/8/layout/default#1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EC8D51D-719B-4FE4-870A-BC2C22887334}" type="doc">
      <dgm:prSet loTypeId="urn:microsoft.com/office/officeart/2005/8/layout/default#20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5A495BC-B09C-4E7B-9A20-AE372F5CF923}">
      <dgm:prSet/>
      <dgm:spPr/>
      <dgm:t>
        <a:bodyPr/>
        <a:lstStyle/>
        <a:p>
          <a:r>
            <a:rPr lang="it-IT" b="1" i="0"/>
            <a:t>Infatti solo il passaggio di questi ultimi dalla mani dei privati a quelle della comunità</a:t>
          </a:r>
          <a:endParaRPr lang="en-US"/>
        </a:p>
      </dgm:t>
    </dgm:pt>
    <dgm:pt modelId="{1F0923AB-04E6-4111-B149-F51B660B4D30}" type="parTrans" cxnId="{97E733CB-2792-4112-8797-80E6B341C661}">
      <dgm:prSet/>
      <dgm:spPr/>
      <dgm:t>
        <a:bodyPr/>
        <a:lstStyle/>
        <a:p>
          <a:endParaRPr lang="en-US"/>
        </a:p>
      </dgm:t>
    </dgm:pt>
    <dgm:pt modelId="{821578A4-E37B-4773-98BF-8F9C17169C6E}" type="sibTrans" cxnId="{97E733CB-2792-4112-8797-80E6B341C661}">
      <dgm:prSet/>
      <dgm:spPr/>
      <dgm:t>
        <a:bodyPr/>
        <a:lstStyle/>
        <a:p>
          <a:endParaRPr lang="en-US"/>
        </a:p>
      </dgm:t>
    </dgm:pt>
    <dgm:pt modelId="{360AF977-F5DB-4B84-B40E-542A6FC07863}">
      <dgm:prSet/>
      <dgm:spPr/>
      <dgm:t>
        <a:bodyPr/>
        <a:lstStyle/>
        <a:p>
          <a:r>
            <a:rPr lang="it-IT" b="1" i="0"/>
            <a:t>porrà fine al fenomeno del plusvalore e dello sfruttamento.</a:t>
          </a:r>
          <a:endParaRPr lang="en-US"/>
        </a:p>
      </dgm:t>
    </dgm:pt>
    <dgm:pt modelId="{9305B02A-D749-4539-8717-E4AD6234CB87}" type="parTrans" cxnId="{E5BD7556-723B-4206-A7ED-BC14DE3B9A09}">
      <dgm:prSet/>
      <dgm:spPr/>
      <dgm:t>
        <a:bodyPr/>
        <a:lstStyle/>
        <a:p>
          <a:endParaRPr lang="en-US"/>
        </a:p>
      </dgm:t>
    </dgm:pt>
    <dgm:pt modelId="{8273C4FD-4621-45FF-945D-C3C2D2606B71}" type="sibTrans" cxnId="{E5BD7556-723B-4206-A7ED-BC14DE3B9A09}">
      <dgm:prSet/>
      <dgm:spPr/>
      <dgm:t>
        <a:bodyPr/>
        <a:lstStyle/>
        <a:p>
          <a:endParaRPr lang="en-US"/>
        </a:p>
      </dgm:t>
    </dgm:pt>
    <dgm:pt modelId="{FBDC06E2-469F-4B1C-8114-B03F8BC57CCB}">
      <dgm:prSet/>
      <dgm:spPr/>
      <dgm:t>
        <a:bodyPr/>
        <a:lstStyle/>
        <a:p>
          <a:r>
            <a:rPr lang="it-IT" b="1" i="0"/>
            <a:t>Per quanto riguarda i metodi delle trasformazione</a:t>
          </a:r>
          <a:endParaRPr lang="en-US"/>
        </a:p>
      </dgm:t>
    </dgm:pt>
    <dgm:pt modelId="{8556B398-0446-4B5D-AD5F-44EC162572C5}" type="parTrans" cxnId="{5AC39B4D-3BAD-44AC-A7DD-18834795A8D7}">
      <dgm:prSet/>
      <dgm:spPr/>
      <dgm:t>
        <a:bodyPr/>
        <a:lstStyle/>
        <a:p>
          <a:endParaRPr lang="en-US"/>
        </a:p>
      </dgm:t>
    </dgm:pt>
    <dgm:pt modelId="{7CF57677-80B3-4349-961E-570870656426}" type="sibTrans" cxnId="{5AC39B4D-3BAD-44AC-A7DD-18834795A8D7}">
      <dgm:prSet/>
      <dgm:spPr/>
      <dgm:t>
        <a:bodyPr/>
        <a:lstStyle/>
        <a:p>
          <a:endParaRPr lang="en-US"/>
        </a:p>
      </dgm:t>
    </dgm:pt>
    <dgm:pt modelId="{C011B8C5-E488-4A9A-BDA9-80D0B777122C}">
      <dgm:prSet/>
      <dgm:spPr/>
      <dgm:t>
        <a:bodyPr/>
        <a:lstStyle/>
        <a:p>
          <a:r>
            <a:rPr lang="it-IT" b="1" i="0"/>
            <a:t>sembra propenso a ritenere che si tratti di un cammino violento,</a:t>
          </a:r>
          <a:endParaRPr lang="en-US"/>
        </a:p>
      </dgm:t>
    </dgm:pt>
    <dgm:pt modelId="{134344EE-83C5-4E73-9982-41D3C032A5B6}" type="parTrans" cxnId="{394841C0-C569-43F2-BB8C-48809796A2F6}">
      <dgm:prSet/>
      <dgm:spPr/>
      <dgm:t>
        <a:bodyPr/>
        <a:lstStyle/>
        <a:p>
          <a:endParaRPr lang="en-US"/>
        </a:p>
      </dgm:t>
    </dgm:pt>
    <dgm:pt modelId="{F1B7FA70-D2B4-4A7A-83EB-CB1DFCBB40F5}" type="sibTrans" cxnId="{394841C0-C569-43F2-BB8C-48809796A2F6}">
      <dgm:prSet/>
      <dgm:spPr/>
      <dgm:t>
        <a:bodyPr/>
        <a:lstStyle/>
        <a:p>
          <a:endParaRPr lang="en-US"/>
        </a:p>
      </dgm:t>
    </dgm:pt>
    <dgm:pt modelId="{4F603480-893C-47DD-BCF7-B374E1904EE4}">
      <dgm:prSet/>
      <dgm:spPr/>
      <dgm:t>
        <a:bodyPr/>
        <a:lstStyle/>
        <a:p>
          <a:r>
            <a:rPr lang="it-IT" b="1" i="0"/>
            <a:t>ma negli ultimi anni sembra disposto ad ammettere anche  la possibilità</a:t>
          </a:r>
          <a:endParaRPr lang="en-US"/>
        </a:p>
      </dgm:t>
    </dgm:pt>
    <dgm:pt modelId="{5FD00AAB-94CC-4D4D-9826-1D0EA0C929F1}" type="parTrans" cxnId="{6F590528-28D3-4844-A5F8-7D315D32C1C7}">
      <dgm:prSet/>
      <dgm:spPr/>
      <dgm:t>
        <a:bodyPr/>
        <a:lstStyle/>
        <a:p>
          <a:endParaRPr lang="en-US"/>
        </a:p>
      </dgm:t>
    </dgm:pt>
    <dgm:pt modelId="{83CCD8C4-00FC-4F23-884A-045C01617AAF}" type="sibTrans" cxnId="{6F590528-28D3-4844-A5F8-7D315D32C1C7}">
      <dgm:prSet/>
      <dgm:spPr/>
      <dgm:t>
        <a:bodyPr/>
        <a:lstStyle/>
        <a:p>
          <a:endParaRPr lang="en-US"/>
        </a:p>
      </dgm:t>
    </dgm:pt>
    <dgm:pt modelId="{2AB257FE-AD6A-4172-8776-FD282753ACB7}">
      <dgm:prSet/>
      <dgm:spPr/>
      <dgm:t>
        <a:bodyPr/>
        <a:lstStyle/>
        <a:p>
          <a:r>
            <a:rPr lang="it-IT" b="1" i="0"/>
            <a:t>di una </a:t>
          </a:r>
          <a:r>
            <a:rPr lang="it-IT" b="1" i="1"/>
            <a:t>via pacifica al socialismo.</a:t>
          </a:r>
          <a:endParaRPr lang="en-US"/>
        </a:p>
      </dgm:t>
    </dgm:pt>
    <dgm:pt modelId="{D993BF77-23BC-4291-B922-05DC3EA768EC}" type="parTrans" cxnId="{E27D4D82-8504-4B69-A16C-5F388074D402}">
      <dgm:prSet/>
      <dgm:spPr/>
      <dgm:t>
        <a:bodyPr/>
        <a:lstStyle/>
        <a:p>
          <a:endParaRPr lang="en-US"/>
        </a:p>
      </dgm:t>
    </dgm:pt>
    <dgm:pt modelId="{A7EA9F08-13B8-4756-8910-713115F203F1}" type="sibTrans" cxnId="{E27D4D82-8504-4B69-A16C-5F388074D402}">
      <dgm:prSet/>
      <dgm:spPr/>
      <dgm:t>
        <a:bodyPr/>
        <a:lstStyle/>
        <a:p>
          <a:endParaRPr lang="en-US"/>
        </a:p>
      </dgm:t>
    </dgm:pt>
    <dgm:pt modelId="{B7D650C9-D596-47EA-B043-BFEFC5A3A4D3}">
      <dgm:prSet/>
      <dgm:spPr/>
      <dgm:t>
        <a:bodyPr/>
        <a:lstStyle/>
        <a:p>
          <a:r>
            <a:rPr lang="it-IT" b="1" i="0" u="sng" dirty="0"/>
            <a:t>Violenta o pacifica che sia la rivoluzione proletaria</a:t>
          </a:r>
          <a:endParaRPr lang="en-US" u="sng" dirty="0"/>
        </a:p>
      </dgm:t>
    </dgm:pt>
    <dgm:pt modelId="{E40C8950-6884-429B-95EA-FECC4AB52227}" type="parTrans" cxnId="{186A8D37-073E-46EA-B493-F353247B3FB8}">
      <dgm:prSet/>
      <dgm:spPr/>
      <dgm:t>
        <a:bodyPr/>
        <a:lstStyle/>
        <a:p>
          <a:endParaRPr lang="en-US"/>
        </a:p>
      </dgm:t>
    </dgm:pt>
    <dgm:pt modelId="{F86B4B10-350E-4BE6-8F8F-52E2D7868073}" type="sibTrans" cxnId="{186A8D37-073E-46EA-B493-F353247B3FB8}">
      <dgm:prSet/>
      <dgm:spPr/>
      <dgm:t>
        <a:bodyPr/>
        <a:lstStyle/>
        <a:p>
          <a:endParaRPr lang="en-US"/>
        </a:p>
      </dgm:t>
    </dgm:pt>
    <dgm:pt modelId="{2397238A-185F-4302-A0C3-D378C89E1652}">
      <dgm:prSet/>
      <dgm:spPr/>
      <dgm:t>
        <a:bodyPr/>
        <a:lstStyle/>
        <a:p>
          <a:r>
            <a:rPr lang="it-IT" b="1" i="0" u="sng" dirty="0"/>
            <a:t>deve mirare come primo traguardo</a:t>
          </a:r>
          <a:endParaRPr lang="en-US" u="sng" dirty="0"/>
        </a:p>
      </dgm:t>
    </dgm:pt>
    <dgm:pt modelId="{58A64DF6-90D9-4258-8B6C-9DBFE2DDB654}" type="parTrans" cxnId="{4605491B-7DBA-4751-BD9F-732BAE35670C}">
      <dgm:prSet/>
      <dgm:spPr/>
      <dgm:t>
        <a:bodyPr/>
        <a:lstStyle/>
        <a:p>
          <a:endParaRPr lang="en-US"/>
        </a:p>
      </dgm:t>
    </dgm:pt>
    <dgm:pt modelId="{267CBFE3-A117-439C-BAFE-E03E601E0963}" type="sibTrans" cxnId="{4605491B-7DBA-4751-BD9F-732BAE35670C}">
      <dgm:prSet/>
      <dgm:spPr/>
      <dgm:t>
        <a:bodyPr/>
        <a:lstStyle/>
        <a:p>
          <a:endParaRPr lang="en-US"/>
        </a:p>
      </dgm:t>
    </dgm:pt>
    <dgm:pt modelId="{0FFC1396-0C7D-4104-8FB8-0110BED80A38}">
      <dgm:prSet/>
      <dgm:spPr/>
      <dgm:t>
        <a:bodyPr/>
        <a:lstStyle/>
        <a:p>
          <a:r>
            <a:rPr lang="it-IT" b="1" i="1" u="sng" dirty="0"/>
            <a:t>all’abbattimento dello stato borghese e delle sue forme istituzionali.</a:t>
          </a:r>
          <a:endParaRPr lang="en-US" u="sng" dirty="0"/>
        </a:p>
      </dgm:t>
    </dgm:pt>
    <dgm:pt modelId="{1706BDDA-12EC-4B70-8F4F-28449EA704E1}" type="parTrans" cxnId="{E677F707-1F94-4FCA-8849-9EE4480FB4AE}">
      <dgm:prSet/>
      <dgm:spPr/>
      <dgm:t>
        <a:bodyPr/>
        <a:lstStyle/>
        <a:p>
          <a:endParaRPr lang="en-US"/>
        </a:p>
      </dgm:t>
    </dgm:pt>
    <dgm:pt modelId="{C1EC7B68-7627-42E9-945D-5BA431DE5D6E}" type="sibTrans" cxnId="{E677F707-1F94-4FCA-8849-9EE4480FB4AE}">
      <dgm:prSet/>
      <dgm:spPr/>
      <dgm:t>
        <a:bodyPr/>
        <a:lstStyle/>
        <a:p>
          <a:endParaRPr lang="en-US"/>
        </a:p>
      </dgm:t>
    </dgm:pt>
    <dgm:pt modelId="{C7F6AF13-2F7A-468C-9E0C-1ED9DDC82C06}" type="pres">
      <dgm:prSet presAssocID="{2EC8D51D-719B-4FE4-870A-BC2C22887334}" presName="diagram" presStyleCnt="0">
        <dgm:presLayoutVars>
          <dgm:dir/>
          <dgm:resizeHandles val="exact"/>
        </dgm:presLayoutVars>
      </dgm:prSet>
      <dgm:spPr/>
    </dgm:pt>
    <dgm:pt modelId="{16A63D1C-C34B-4D09-A4D1-11BD3176A69B}" type="pres">
      <dgm:prSet presAssocID="{55A495BC-B09C-4E7B-9A20-AE372F5CF923}" presName="node" presStyleLbl="node1" presStyleIdx="0" presStyleCnt="9">
        <dgm:presLayoutVars>
          <dgm:bulletEnabled val="1"/>
        </dgm:presLayoutVars>
      </dgm:prSet>
      <dgm:spPr/>
    </dgm:pt>
    <dgm:pt modelId="{F01EE49F-AB78-4F0A-82A9-8BDA704AAD7D}" type="pres">
      <dgm:prSet presAssocID="{821578A4-E37B-4773-98BF-8F9C17169C6E}" presName="sibTrans" presStyleCnt="0"/>
      <dgm:spPr/>
    </dgm:pt>
    <dgm:pt modelId="{0FDA86E4-E2EE-41AC-960E-76B0ACF9A151}" type="pres">
      <dgm:prSet presAssocID="{360AF977-F5DB-4B84-B40E-542A6FC07863}" presName="node" presStyleLbl="node1" presStyleIdx="1" presStyleCnt="9">
        <dgm:presLayoutVars>
          <dgm:bulletEnabled val="1"/>
        </dgm:presLayoutVars>
      </dgm:prSet>
      <dgm:spPr/>
    </dgm:pt>
    <dgm:pt modelId="{A203E471-FADD-4E72-B1E9-F97F61A642C5}" type="pres">
      <dgm:prSet presAssocID="{8273C4FD-4621-45FF-945D-C3C2D2606B71}" presName="sibTrans" presStyleCnt="0"/>
      <dgm:spPr/>
    </dgm:pt>
    <dgm:pt modelId="{90B83564-CB36-4B92-A3C6-A89D851A3EAA}" type="pres">
      <dgm:prSet presAssocID="{FBDC06E2-469F-4B1C-8114-B03F8BC57CCB}" presName="node" presStyleLbl="node1" presStyleIdx="2" presStyleCnt="9">
        <dgm:presLayoutVars>
          <dgm:bulletEnabled val="1"/>
        </dgm:presLayoutVars>
      </dgm:prSet>
      <dgm:spPr/>
    </dgm:pt>
    <dgm:pt modelId="{2355BC63-9D7E-479D-8953-06BA0E6E0008}" type="pres">
      <dgm:prSet presAssocID="{7CF57677-80B3-4349-961E-570870656426}" presName="sibTrans" presStyleCnt="0"/>
      <dgm:spPr/>
    </dgm:pt>
    <dgm:pt modelId="{1944E3B6-3A4A-4126-8FA8-44CA2C07FFF8}" type="pres">
      <dgm:prSet presAssocID="{C011B8C5-E488-4A9A-BDA9-80D0B777122C}" presName="node" presStyleLbl="node1" presStyleIdx="3" presStyleCnt="9">
        <dgm:presLayoutVars>
          <dgm:bulletEnabled val="1"/>
        </dgm:presLayoutVars>
      </dgm:prSet>
      <dgm:spPr/>
    </dgm:pt>
    <dgm:pt modelId="{BE1942D8-893B-409C-B82C-2BAD898711C9}" type="pres">
      <dgm:prSet presAssocID="{F1B7FA70-D2B4-4A7A-83EB-CB1DFCBB40F5}" presName="sibTrans" presStyleCnt="0"/>
      <dgm:spPr/>
    </dgm:pt>
    <dgm:pt modelId="{9C16E5A6-3499-45AF-9E72-9BDE1B330105}" type="pres">
      <dgm:prSet presAssocID="{4F603480-893C-47DD-BCF7-B374E1904EE4}" presName="node" presStyleLbl="node1" presStyleIdx="4" presStyleCnt="9">
        <dgm:presLayoutVars>
          <dgm:bulletEnabled val="1"/>
        </dgm:presLayoutVars>
      </dgm:prSet>
      <dgm:spPr/>
    </dgm:pt>
    <dgm:pt modelId="{47AC3DC8-2163-4635-B746-7186F3135950}" type="pres">
      <dgm:prSet presAssocID="{83CCD8C4-00FC-4F23-884A-045C01617AAF}" presName="sibTrans" presStyleCnt="0"/>
      <dgm:spPr/>
    </dgm:pt>
    <dgm:pt modelId="{99DED57D-97D3-44B6-A48E-A2A1B61AE95C}" type="pres">
      <dgm:prSet presAssocID="{2AB257FE-AD6A-4172-8776-FD282753ACB7}" presName="node" presStyleLbl="node1" presStyleIdx="5" presStyleCnt="9">
        <dgm:presLayoutVars>
          <dgm:bulletEnabled val="1"/>
        </dgm:presLayoutVars>
      </dgm:prSet>
      <dgm:spPr/>
    </dgm:pt>
    <dgm:pt modelId="{DE6BFF72-8ABC-4701-A808-D1426D5DD313}" type="pres">
      <dgm:prSet presAssocID="{A7EA9F08-13B8-4756-8910-713115F203F1}" presName="sibTrans" presStyleCnt="0"/>
      <dgm:spPr/>
    </dgm:pt>
    <dgm:pt modelId="{E2103F60-4635-4D2C-99DA-5CD50373AC18}" type="pres">
      <dgm:prSet presAssocID="{B7D650C9-D596-47EA-B043-BFEFC5A3A4D3}" presName="node" presStyleLbl="node1" presStyleIdx="6" presStyleCnt="9">
        <dgm:presLayoutVars>
          <dgm:bulletEnabled val="1"/>
        </dgm:presLayoutVars>
      </dgm:prSet>
      <dgm:spPr/>
    </dgm:pt>
    <dgm:pt modelId="{C5BF404E-A872-4268-8C00-0F17D1467A77}" type="pres">
      <dgm:prSet presAssocID="{F86B4B10-350E-4BE6-8F8F-52E2D7868073}" presName="sibTrans" presStyleCnt="0"/>
      <dgm:spPr/>
    </dgm:pt>
    <dgm:pt modelId="{1253F81D-87AF-4622-B64B-5F65BFCA71E0}" type="pres">
      <dgm:prSet presAssocID="{2397238A-185F-4302-A0C3-D378C89E1652}" presName="node" presStyleLbl="node1" presStyleIdx="7" presStyleCnt="9">
        <dgm:presLayoutVars>
          <dgm:bulletEnabled val="1"/>
        </dgm:presLayoutVars>
      </dgm:prSet>
      <dgm:spPr/>
    </dgm:pt>
    <dgm:pt modelId="{11D0E156-9CD1-44B1-84EF-BE130114C66A}" type="pres">
      <dgm:prSet presAssocID="{267CBFE3-A117-439C-BAFE-E03E601E0963}" presName="sibTrans" presStyleCnt="0"/>
      <dgm:spPr/>
    </dgm:pt>
    <dgm:pt modelId="{254E30F6-FCB2-4365-AA70-6405326735E0}" type="pres">
      <dgm:prSet presAssocID="{0FFC1396-0C7D-4104-8FB8-0110BED80A38}" presName="node" presStyleLbl="node1" presStyleIdx="8" presStyleCnt="9">
        <dgm:presLayoutVars>
          <dgm:bulletEnabled val="1"/>
        </dgm:presLayoutVars>
      </dgm:prSet>
      <dgm:spPr/>
    </dgm:pt>
  </dgm:ptLst>
  <dgm:cxnLst>
    <dgm:cxn modelId="{E677F707-1F94-4FCA-8849-9EE4480FB4AE}" srcId="{2EC8D51D-719B-4FE4-870A-BC2C22887334}" destId="{0FFC1396-0C7D-4104-8FB8-0110BED80A38}" srcOrd="8" destOrd="0" parTransId="{1706BDDA-12EC-4B70-8F4F-28449EA704E1}" sibTransId="{C1EC7B68-7627-42E9-945D-5BA431DE5D6E}"/>
    <dgm:cxn modelId="{4605491B-7DBA-4751-BD9F-732BAE35670C}" srcId="{2EC8D51D-719B-4FE4-870A-BC2C22887334}" destId="{2397238A-185F-4302-A0C3-D378C89E1652}" srcOrd="7" destOrd="0" parTransId="{58A64DF6-90D9-4258-8B6C-9DBFE2DDB654}" sibTransId="{267CBFE3-A117-439C-BAFE-E03E601E0963}"/>
    <dgm:cxn modelId="{00CEFC21-6065-4E31-BC53-8D715B009799}" type="presOf" srcId="{0FFC1396-0C7D-4104-8FB8-0110BED80A38}" destId="{254E30F6-FCB2-4365-AA70-6405326735E0}" srcOrd="0" destOrd="0" presId="urn:microsoft.com/office/officeart/2005/8/layout/default#20"/>
    <dgm:cxn modelId="{6F590528-28D3-4844-A5F8-7D315D32C1C7}" srcId="{2EC8D51D-719B-4FE4-870A-BC2C22887334}" destId="{4F603480-893C-47DD-BCF7-B374E1904EE4}" srcOrd="4" destOrd="0" parTransId="{5FD00AAB-94CC-4D4D-9826-1D0EA0C929F1}" sibTransId="{83CCD8C4-00FC-4F23-884A-045C01617AAF}"/>
    <dgm:cxn modelId="{186A8D37-073E-46EA-B493-F353247B3FB8}" srcId="{2EC8D51D-719B-4FE4-870A-BC2C22887334}" destId="{B7D650C9-D596-47EA-B043-BFEFC5A3A4D3}" srcOrd="6" destOrd="0" parTransId="{E40C8950-6884-429B-95EA-FECC4AB52227}" sibTransId="{F86B4B10-350E-4BE6-8F8F-52E2D7868073}"/>
    <dgm:cxn modelId="{F3B61642-D9EF-468D-B5F2-63DE6BDFD4AA}" type="presOf" srcId="{360AF977-F5DB-4B84-B40E-542A6FC07863}" destId="{0FDA86E4-E2EE-41AC-960E-76B0ACF9A151}" srcOrd="0" destOrd="0" presId="urn:microsoft.com/office/officeart/2005/8/layout/default#20"/>
    <dgm:cxn modelId="{5AC39B4D-3BAD-44AC-A7DD-18834795A8D7}" srcId="{2EC8D51D-719B-4FE4-870A-BC2C22887334}" destId="{FBDC06E2-469F-4B1C-8114-B03F8BC57CCB}" srcOrd="2" destOrd="0" parTransId="{8556B398-0446-4B5D-AD5F-44EC162572C5}" sibTransId="{7CF57677-80B3-4349-961E-570870656426}"/>
    <dgm:cxn modelId="{E5BD7556-723B-4206-A7ED-BC14DE3B9A09}" srcId="{2EC8D51D-719B-4FE4-870A-BC2C22887334}" destId="{360AF977-F5DB-4B84-B40E-542A6FC07863}" srcOrd="1" destOrd="0" parTransId="{9305B02A-D749-4539-8717-E4AD6234CB87}" sibTransId="{8273C4FD-4621-45FF-945D-C3C2D2606B71}"/>
    <dgm:cxn modelId="{E4AB4C5A-A460-42AE-B058-BE63EFF5A1CB}" type="presOf" srcId="{4F603480-893C-47DD-BCF7-B374E1904EE4}" destId="{9C16E5A6-3499-45AF-9E72-9BDE1B330105}" srcOrd="0" destOrd="0" presId="urn:microsoft.com/office/officeart/2005/8/layout/default#20"/>
    <dgm:cxn modelId="{E27D4D82-8504-4B69-A16C-5F388074D402}" srcId="{2EC8D51D-719B-4FE4-870A-BC2C22887334}" destId="{2AB257FE-AD6A-4172-8776-FD282753ACB7}" srcOrd="5" destOrd="0" parTransId="{D993BF77-23BC-4291-B922-05DC3EA768EC}" sibTransId="{A7EA9F08-13B8-4756-8910-713115F203F1}"/>
    <dgm:cxn modelId="{18E243AF-901C-4AF7-AFCA-6AC08F0844A0}" type="presOf" srcId="{55A495BC-B09C-4E7B-9A20-AE372F5CF923}" destId="{16A63D1C-C34B-4D09-A4D1-11BD3176A69B}" srcOrd="0" destOrd="0" presId="urn:microsoft.com/office/officeart/2005/8/layout/default#20"/>
    <dgm:cxn modelId="{0133D5BE-DD74-4578-837B-8D8346E47593}" type="presOf" srcId="{C011B8C5-E488-4A9A-BDA9-80D0B777122C}" destId="{1944E3B6-3A4A-4126-8FA8-44CA2C07FFF8}" srcOrd="0" destOrd="0" presId="urn:microsoft.com/office/officeart/2005/8/layout/default#20"/>
    <dgm:cxn modelId="{394841C0-C569-43F2-BB8C-48809796A2F6}" srcId="{2EC8D51D-719B-4FE4-870A-BC2C22887334}" destId="{C011B8C5-E488-4A9A-BDA9-80D0B777122C}" srcOrd="3" destOrd="0" parTransId="{134344EE-83C5-4E73-9982-41D3C032A5B6}" sibTransId="{F1B7FA70-D2B4-4A7A-83EB-CB1DFCBB40F5}"/>
    <dgm:cxn modelId="{7E5F50C3-38BD-406B-B083-F78AD9857684}" type="presOf" srcId="{2AB257FE-AD6A-4172-8776-FD282753ACB7}" destId="{99DED57D-97D3-44B6-A48E-A2A1B61AE95C}" srcOrd="0" destOrd="0" presId="urn:microsoft.com/office/officeart/2005/8/layout/default#20"/>
    <dgm:cxn modelId="{97E733CB-2792-4112-8797-80E6B341C661}" srcId="{2EC8D51D-719B-4FE4-870A-BC2C22887334}" destId="{55A495BC-B09C-4E7B-9A20-AE372F5CF923}" srcOrd="0" destOrd="0" parTransId="{1F0923AB-04E6-4111-B149-F51B660B4D30}" sibTransId="{821578A4-E37B-4773-98BF-8F9C17169C6E}"/>
    <dgm:cxn modelId="{D84F5CD3-FD7A-4512-92C6-06C0A6DC068E}" type="presOf" srcId="{2397238A-185F-4302-A0C3-D378C89E1652}" destId="{1253F81D-87AF-4622-B64B-5F65BFCA71E0}" srcOrd="0" destOrd="0" presId="urn:microsoft.com/office/officeart/2005/8/layout/default#20"/>
    <dgm:cxn modelId="{AF3176EA-2D7E-45B8-81FD-DB3CE13DFE5E}" type="presOf" srcId="{2EC8D51D-719B-4FE4-870A-BC2C22887334}" destId="{C7F6AF13-2F7A-468C-9E0C-1ED9DDC82C06}" srcOrd="0" destOrd="0" presId="urn:microsoft.com/office/officeart/2005/8/layout/default#20"/>
    <dgm:cxn modelId="{3F151DF4-2F39-4967-9828-08F9567D9927}" type="presOf" srcId="{B7D650C9-D596-47EA-B043-BFEFC5A3A4D3}" destId="{E2103F60-4635-4D2C-99DA-5CD50373AC18}" srcOrd="0" destOrd="0" presId="urn:microsoft.com/office/officeart/2005/8/layout/default#20"/>
    <dgm:cxn modelId="{6051F3F8-14A1-43D7-BC26-8E873FC47F88}" type="presOf" srcId="{FBDC06E2-469F-4B1C-8114-B03F8BC57CCB}" destId="{90B83564-CB36-4B92-A3C6-A89D851A3EAA}" srcOrd="0" destOrd="0" presId="urn:microsoft.com/office/officeart/2005/8/layout/default#20"/>
    <dgm:cxn modelId="{CB207C35-CB8E-456B-904F-0094AFDA9561}" type="presParOf" srcId="{C7F6AF13-2F7A-468C-9E0C-1ED9DDC82C06}" destId="{16A63D1C-C34B-4D09-A4D1-11BD3176A69B}" srcOrd="0" destOrd="0" presId="urn:microsoft.com/office/officeart/2005/8/layout/default#20"/>
    <dgm:cxn modelId="{03593937-2C19-4A5E-B4B2-14B1AE3B7CC1}" type="presParOf" srcId="{C7F6AF13-2F7A-468C-9E0C-1ED9DDC82C06}" destId="{F01EE49F-AB78-4F0A-82A9-8BDA704AAD7D}" srcOrd="1" destOrd="0" presId="urn:microsoft.com/office/officeart/2005/8/layout/default#20"/>
    <dgm:cxn modelId="{8E2D27FA-5746-426D-AD32-91216D0AD15E}" type="presParOf" srcId="{C7F6AF13-2F7A-468C-9E0C-1ED9DDC82C06}" destId="{0FDA86E4-E2EE-41AC-960E-76B0ACF9A151}" srcOrd="2" destOrd="0" presId="urn:microsoft.com/office/officeart/2005/8/layout/default#20"/>
    <dgm:cxn modelId="{9C28FDB3-F573-4FCB-88F0-6AD86743E38E}" type="presParOf" srcId="{C7F6AF13-2F7A-468C-9E0C-1ED9DDC82C06}" destId="{A203E471-FADD-4E72-B1E9-F97F61A642C5}" srcOrd="3" destOrd="0" presId="urn:microsoft.com/office/officeart/2005/8/layout/default#20"/>
    <dgm:cxn modelId="{487A5A76-4B1B-4D70-B965-E95389F686A3}" type="presParOf" srcId="{C7F6AF13-2F7A-468C-9E0C-1ED9DDC82C06}" destId="{90B83564-CB36-4B92-A3C6-A89D851A3EAA}" srcOrd="4" destOrd="0" presId="urn:microsoft.com/office/officeart/2005/8/layout/default#20"/>
    <dgm:cxn modelId="{001C043A-C8A4-4FEE-93FA-8C7358AEBC8B}" type="presParOf" srcId="{C7F6AF13-2F7A-468C-9E0C-1ED9DDC82C06}" destId="{2355BC63-9D7E-479D-8953-06BA0E6E0008}" srcOrd="5" destOrd="0" presId="urn:microsoft.com/office/officeart/2005/8/layout/default#20"/>
    <dgm:cxn modelId="{3B7BC687-F42A-41BE-AF35-4496EAD35FFF}" type="presParOf" srcId="{C7F6AF13-2F7A-468C-9E0C-1ED9DDC82C06}" destId="{1944E3B6-3A4A-4126-8FA8-44CA2C07FFF8}" srcOrd="6" destOrd="0" presId="urn:microsoft.com/office/officeart/2005/8/layout/default#20"/>
    <dgm:cxn modelId="{95974F2D-3A82-495A-A5B0-1F4F9D63D4CA}" type="presParOf" srcId="{C7F6AF13-2F7A-468C-9E0C-1ED9DDC82C06}" destId="{BE1942D8-893B-409C-B82C-2BAD898711C9}" srcOrd="7" destOrd="0" presId="urn:microsoft.com/office/officeart/2005/8/layout/default#20"/>
    <dgm:cxn modelId="{583B1AB1-5BBF-4927-87CB-1DFF23FD789A}" type="presParOf" srcId="{C7F6AF13-2F7A-468C-9E0C-1ED9DDC82C06}" destId="{9C16E5A6-3499-45AF-9E72-9BDE1B330105}" srcOrd="8" destOrd="0" presId="urn:microsoft.com/office/officeart/2005/8/layout/default#20"/>
    <dgm:cxn modelId="{8EE297FA-854F-4BE2-94B0-EDF7A08A9744}" type="presParOf" srcId="{C7F6AF13-2F7A-468C-9E0C-1ED9DDC82C06}" destId="{47AC3DC8-2163-4635-B746-7186F3135950}" srcOrd="9" destOrd="0" presId="urn:microsoft.com/office/officeart/2005/8/layout/default#20"/>
    <dgm:cxn modelId="{AEF08D26-B286-4190-8EF1-51E2647D53F6}" type="presParOf" srcId="{C7F6AF13-2F7A-468C-9E0C-1ED9DDC82C06}" destId="{99DED57D-97D3-44B6-A48E-A2A1B61AE95C}" srcOrd="10" destOrd="0" presId="urn:microsoft.com/office/officeart/2005/8/layout/default#20"/>
    <dgm:cxn modelId="{B222ADBA-313D-48D6-9259-DF7549470B1F}" type="presParOf" srcId="{C7F6AF13-2F7A-468C-9E0C-1ED9DDC82C06}" destId="{DE6BFF72-8ABC-4701-A808-D1426D5DD313}" srcOrd="11" destOrd="0" presId="urn:microsoft.com/office/officeart/2005/8/layout/default#20"/>
    <dgm:cxn modelId="{C3DDB6C8-0515-47AD-B543-16BBBA985361}" type="presParOf" srcId="{C7F6AF13-2F7A-468C-9E0C-1ED9DDC82C06}" destId="{E2103F60-4635-4D2C-99DA-5CD50373AC18}" srcOrd="12" destOrd="0" presId="urn:microsoft.com/office/officeart/2005/8/layout/default#20"/>
    <dgm:cxn modelId="{2BD26054-9521-4B07-B189-6E8EB49D89DF}" type="presParOf" srcId="{C7F6AF13-2F7A-468C-9E0C-1ED9DDC82C06}" destId="{C5BF404E-A872-4268-8C00-0F17D1467A77}" srcOrd="13" destOrd="0" presId="urn:microsoft.com/office/officeart/2005/8/layout/default#20"/>
    <dgm:cxn modelId="{00B2F32A-B583-463D-9EE5-2174C12602F4}" type="presParOf" srcId="{C7F6AF13-2F7A-468C-9E0C-1ED9DDC82C06}" destId="{1253F81D-87AF-4622-B64B-5F65BFCA71E0}" srcOrd="14" destOrd="0" presId="urn:microsoft.com/office/officeart/2005/8/layout/default#20"/>
    <dgm:cxn modelId="{9F93E7E7-4141-4617-B21D-FA534CD71E3E}" type="presParOf" srcId="{C7F6AF13-2F7A-468C-9E0C-1ED9DDC82C06}" destId="{11D0E156-9CD1-44B1-84EF-BE130114C66A}" srcOrd="15" destOrd="0" presId="urn:microsoft.com/office/officeart/2005/8/layout/default#20"/>
    <dgm:cxn modelId="{98C820FB-D22A-4E86-A44F-32EFD1AFAD00}" type="presParOf" srcId="{C7F6AF13-2F7A-468C-9E0C-1ED9DDC82C06}" destId="{254E30F6-FCB2-4365-AA70-6405326735E0}" srcOrd="16" destOrd="0" presId="urn:microsoft.com/office/officeart/2005/8/layout/default#2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92988-AD31-45EC-AC2C-0B0FDCE958D5}" type="doc">
      <dgm:prSet loTypeId="urn:microsoft.com/office/officeart/2005/8/layout/default#2" loCatId="list" qsTypeId="urn:microsoft.com/office/officeart/2005/8/quickstyle/simple4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17B70DC8-6FF9-44B2-8850-D9B05F780E44}">
      <dgm:prSet/>
      <dgm:spPr/>
      <dgm:t>
        <a:bodyPr/>
        <a:lstStyle/>
        <a:p>
          <a:r>
            <a:rPr lang="it-IT" b="1" i="1"/>
            <a:t>I manoscritti economico-filosofici </a:t>
          </a:r>
          <a:r>
            <a:rPr lang="it-IT" b="1" i="0"/>
            <a:t>del 1844 segnano l’approccio decisivo di M. </a:t>
          </a:r>
          <a:endParaRPr lang="en-US"/>
        </a:p>
      </dgm:t>
    </dgm:pt>
    <dgm:pt modelId="{0584D2FD-311E-476E-91FC-61D52BEEFBEE}" type="parTrans" cxnId="{CBB3B3F5-DA98-4995-B634-121117F7D2E2}">
      <dgm:prSet/>
      <dgm:spPr/>
      <dgm:t>
        <a:bodyPr/>
        <a:lstStyle/>
        <a:p>
          <a:endParaRPr lang="en-US"/>
        </a:p>
      </dgm:t>
    </dgm:pt>
    <dgm:pt modelId="{FFFB16BF-482B-485A-B30C-B7630FEA8351}" type="sibTrans" cxnId="{CBB3B3F5-DA98-4995-B634-121117F7D2E2}">
      <dgm:prSet/>
      <dgm:spPr/>
      <dgm:t>
        <a:bodyPr/>
        <a:lstStyle/>
        <a:p>
          <a:endParaRPr lang="en-US"/>
        </a:p>
      </dgm:t>
    </dgm:pt>
    <dgm:pt modelId="{B09DE054-4E5F-432C-8D62-B8B0763DAC23}">
      <dgm:prSet/>
      <dgm:spPr/>
      <dgm:t>
        <a:bodyPr/>
        <a:lstStyle/>
        <a:p>
          <a:r>
            <a:rPr lang="it-IT" b="1" i="0"/>
            <a:t>all’economia politica, e rappresentano l’applicazione in sede economica degli schemi</a:t>
          </a:r>
          <a:endParaRPr lang="en-US"/>
        </a:p>
      </dgm:t>
    </dgm:pt>
    <dgm:pt modelId="{D9E76F6C-41EF-459F-88CD-1237BAF34B17}" type="parTrans" cxnId="{8A42B980-955F-4195-8B12-2468F8AA2311}">
      <dgm:prSet/>
      <dgm:spPr/>
      <dgm:t>
        <a:bodyPr/>
        <a:lstStyle/>
        <a:p>
          <a:endParaRPr lang="en-US"/>
        </a:p>
      </dgm:t>
    </dgm:pt>
    <dgm:pt modelId="{8F7B91FE-8D42-44E1-AFDA-43AF3D999D40}" type="sibTrans" cxnId="{8A42B980-955F-4195-8B12-2468F8AA2311}">
      <dgm:prSet/>
      <dgm:spPr/>
      <dgm:t>
        <a:bodyPr/>
        <a:lstStyle/>
        <a:p>
          <a:endParaRPr lang="en-US"/>
        </a:p>
      </dgm:t>
    </dgm:pt>
    <dgm:pt modelId="{75DE0E6C-331D-456A-9D30-2E7B23E54D7C}">
      <dgm:prSet/>
      <dgm:spPr/>
      <dgm:t>
        <a:bodyPr/>
        <a:lstStyle/>
        <a:p>
          <a:r>
            <a:rPr lang="it-IT" b="1" i="0"/>
            <a:t>critico-dialettici.</a:t>
          </a:r>
          <a:endParaRPr lang="en-US"/>
        </a:p>
      </dgm:t>
    </dgm:pt>
    <dgm:pt modelId="{FFE61FA3-7BE1-4325-8151-4C7F16E11BD2}" type="parTrans" cxnId="{B4235076-E766-453B-B161-19B2E56661BD}">
      <dgm:prSet/>
      <dgm:spPr/>
      <dgm:t>
        <a:bodyPr/>
        <a:lstStyle/>
        <a:p>
          <a:endParaRPr lang="en-US"/>
        </a:p>
      </dgm:t>
    </dgm:pt>
    <dgm:pt modelId="{7892D1F0-5F54-4D7B-A550-7ECA069E839F}" type="sibTrans" cxnId="{B4235076-E766-453B-B161-19B2E56661BD}">
      <dgm:prSet/>
      <dgm:spPr/>
      <dgm:t>
        <a:bodyPr/>
        <a:lstStyle/>
        <a:p>
          <a:endParaRPr lang="en-US"/>
        </a:p>
      </dgm:t>
    </dgm:pt>
    <dgm:pt modelId="{D8E205FD-FCA9-4216-AFAA-A051BAD79171}">
      <dgm:prSet/>
      <dgm:spPr/>
      <dgm:t>
        <a:bodyPr/>
        <a:lstStyle/>
        <a:p>
          <a:r>
            <a:rPr lang="it-IT" b="1" i="0"/>
            <a:t>Nei confronti dell’economia borghese l’atteggiamento di M. è duplice:</a:t>
          </a:r>
          <a:endParaRPr lang="en-US"/>
        </a:p>
      </dgm:t>
    </dgm:pt>
    <dgm:pt modelId="{C164A973-0E3A-4521-A37E-5B454FD989BC}" type="parTrans" cxnId="{0E16E2AE-92AD-4F5A-BD0B-559BC41EADB8}">
      <dgm:prSet/>
      <dgm:spPr/>
      <dgm:t>
        <a:bodyPr/>
        <a:lstStyle/>
        <a:p>
          <a:endParaRPr lang="en-US"/>
        </a:p>
      </dgm:t>
    </dgm:pt>
    <dgm:pt modelId="{A0131893-E418-488B-829E-EDA4B7D24777}" type="sibTrans" cxnId="{0E16E2AE-92AD-4F5A-BD0B-559BC41EADB8}">
      <dgm:prSet/>
      <dgm:spPr/>
      <dgm:t>
        <a:bodyPr/>
        <a:lstStyle/>
        <a:p>
          <a:endParaRPr lang="en-US"/>
        </a:p>
      </dgm:t>
    </dgm:pt>
    <dgm:pt modelId="{48A43455-E8AD-4D38-8662-A2ADDAE1652A}">
      <dgm:prSet/>
      <dgm:spPr/>
      <dgm:t>
        <a:bodyPr/>
        <a:lstStyle/>
        <a:p>
          <a:r>
            <a:rPr lang="it-IT" b="1" i="0"/>
            <a:t>da un lato la considera come l’espressione teorica del capitalismo,</a:t>
          </a:r>
          <a:endParaRPr lang="en-US"/>
        </a:p>
      </dgm:t>
    </dgm:pt>
    <dgm:pt modelId="{ED88C358-F480-442A-814E-EF0BEBC84233}" type="parTrans" cxnId="{4B4D9FDF-6269-4A57-A75C-CEEF84F61E88}">
      <dgm:prSet/>
      <dgm:spPr/>
      <dgm:t>
        <a:bodyPr/>
        <a:lstStyle/>
        <a:p>
          <a:endParaRPr lang="en-US"/>
        </a:p>
      </dgm:t>
    </dgm:pt>
    <dgm:pt modelId="{D32B42DD-59AC-408B-A347-87EEB37239C7}" type="sibTrans" cxnId="{4B4D9FDF-6269-4A57-A75C-CEEF84F61E88}">
      <dgm:prSet/>
      <dgm:spPr/>
      <dgm:t>
        <a:bodyPr/>
        <a:lstStyle/>
        <a:p>
          <a:endParaRPr lang="en-US"/>
        </a:p>
      </dgm:t>
    </dgm:pt>
    <dgm:pt modelId="{2BCCE9EB-944F-4DCE-B02B-960EB18F95B3}">
      <dgm:prSet/>
      <dgm:spPr/>
      <dgm:t>
        <a:bodyPr/>
        <a:lstStyle/>
        <a:p>
          <a:r>
            <a:rPr lang="it-IT" b="1" i="0"/>
            <a:t>dall’altro le muove l’accusa di fornire un’immagine falsa, mistificata, del mondo borghese.</a:t>
          </a:r>
          <a:endParaRPr lang="en-US"/>
        </a:p>
      </dgm:t>
    </dgm:pt>
    <dgm:pt modelId="{6E38A6D2-F5BD-4D80-9649-C642D7E4B00D}" type="parTrans" cxnId="{5884243F-7909-4DB8-B61D-30F1F84B6220}">
      <dgm:prSet/>
      <dgm:spPr/>
      <dgm:t>
        <a:bodyPr/>
        <a:lstStyle/>
        <a:p>
          <a:endParaRPr lang="en-US"/>
        </a:p>
      </dgm:t>
    </dgm:pt>
    <dgm:pt modelId="{ADC5820A-504F-4B5A-B333-D684E8AFC575}" type="sibTrans" cxnId="{5884243F-7909-4DB8-B61D-30F1F84B6220}">
      <dgm:prSet/>
      <dgm:spPr/>
      <dgm:t>
        <a:bodyPr/>
        <a:lstStyle/>
        <a:p>
          <a:endParaRPr lang="en-US"/>
        </a:p>
      </dgm:t>
    </dgm:pt>
    <dgm:pt modelId="{FC64BCFE-EE49-4D6A-96FC-14DF1FFCC599}">
      <dgm:prSet/>
      <dgm:spPr/>
      <dgm:t>
        <a:bodyPr/>
        <a:lstStyle/>
        <a:p>
          <a:r>
            <a:rPr lang="it-IT" b="1" i="0"/>
            <a:t>In essa infatti il capitalismo viene considerato come</a:t>
          </a:r>
          <a:endParaRPr lang="en-US"/>
        </a:p>
      </dgm:t>
    </dgm:pt>
    <dgm:pt modelId="{6D2E908C-B03E-4709-86B6-820B83630A7B}" type="parTrans" cxnId="{4D337227-512A-4500-9BE7-3CEB0C194C4D}">
      <dgm:prSet/>
      <dgm:spPr/>
      <dgm:t>
        <a:bodyPr/>
        <a:lstStyle/>
        <a:p>
          <a:endParaRPr lang="en-US"/>
        </a:p>
      </dgm:t>
    </dgm:pt>
    <dgm:pt modelId="{4EE8034C-E4F5-4A74-A690-1B9457472CEC}" type="sibTrans" cxnId="{4D337227-512A-4500-9BE7-3CEB0C194C4D}">
      <dgm:prSet/>
      <dgm:spPr/>
      <dgm:t>
        <a:bodyPr/>
        <a:lstStyle/>
        <a:p>
          <a:endParaRPr lang="en-US"/>
        </a:p>
      </dgm:t>
    </dgm:pt>
    <dgm:pt modelId="{C00E8CB3-B4AA-48F9-9CC4-7412467619AA}">
      <dgm:prSet/>
      <dgm:spPr/>
      <dgm:t>
        <a:bodyPr/>
        <a:lstStyle/>
        <a:p>
          <a:r>
            <a:rPr lang="it-IT" b="1" i="1"/>
            <a:t>il modo naturale di produrre e distribuire ricchezza.</a:t>
          </a:r>
          <a:endParaRPr lang="en-US"/>
        </a:p>
      </dgm:t>
    </dgm:pt>
    <dgm:pt modelId="{11E42CDD-6B12-400C-B41B-2C19067A87C0}" type="parTrans" cxnId="{AA5EA31B-14E6-413B-A492-652578630B4D}">
      <dgm:prSet/>
      <dgm:spPr/>
      <dgm:t>
        <a:bodyPr/>
        <a:lstStyle/>
        <a:p>
          <a:endParaRPr lang="en-US"/>
        </a:p>
      </dgm:t>
    </dgm:pt>
    <dgm:pt modelId="{0DDFD4DC-3EC9-4BAF-8572-93D962FD9EA9}" type="sibTrans" cxnId="{AA5EA31B-14E6-413B-A492-652578630B4D}">
      <dgm:prSet/>
      <dgm:spPr/>
      <dgm:t>
        <a:bodyPr/>
        <a:lstStyle/>
        <a:p>
          <a:endParaRPr lang="en-US"/>
        </a:p>
      </dgm:t>
    </dgm:pt>
    <dgm:pt modelId="{3E5A9455-12C7-4E0C-867C-EA82843A7677}">
      <dgm:prSet/>
      <dgm:spPr/>
      <dgm:t>
        <a:bodyPr/>
        <a:lstStyle/>
        <a:p>
          <a:r>
            <a:rPr lang="it-IT" b="1" i="0"/>
            <a:t>Tant’è vero che  la proprietà privata appare come un dato  scontato da cui muovere.</a:t>
          </a:r>
          <a:endParaRPr lang="en-US"/>
        </a:p>
      </dgm:t>
    </dgm:pt>
    <dgm:pt modelId="{51FD21AF-5E36-4A5A-85C7-513472FBE83C}" type="parTrans" cxnId="{6A2540C0-F4E7-4191-B326-94D822E9F330}">
      <dgm:prSet/>
      <dgm:spPr/>
      <dgm:t>
        <a:bodyPr/>
        <a:lstStyle/>
        <a:p>
          <a:endParaRPr lang="en-US"/>
        </a:p>
      </dgm:t>
    </dgm:pt>
    <dgm:pt modelId="{71F74C52-9C2D-472F-94DD-07E61417A00B}" type="sibTrans" cxnId="{6A2540C0-F4E7-4191-B326-94D822E9F330}">
      <dgm:prSet/>
      <dgm:spPr/>
      <dgm:t>
        <a:bodyPr/>
        <a:lstStyle/>
        <a:p>
          <a:endParaRPr lang="en-US"/>
        </a:p>
      </dgm:t>
    </dgm:pt>
    <dgm:pt modelId="{03F96BCB-78AE-45D0-9090-77B8ECF65281}" type="pres">
      <dgm:prSet presAssocID="{68292988-AD31-45EC-AC2C-0B0FDCE958D5}" presName="diagram" presStyleCnt="0">
        <dgm:presLayoutVars>
          <dgm:dir/>
          <dgm:resizeHandles val="exact"/>
        </dgm:presLayoutVars>
      </dgm:prSet>
      <dgm:spPr/>
    </dgm:pt>
    <dgm:pt modelId="{45EA2C58-3656-404C-9FD5-0D7919E8B4B6}" type="pres">
      <dgm:prSet presAssocID="{17B70DC8-6FF9-44B2-8850-D9B05F780E44}" presName="node" presStyleLbl="node1" presStyleIdx="0" presStyleCnt="9">
        <dgm:presLayoutVars>
          <dgm:bulletEnabled val="1"/>
        </dgm:presLayoutVars>
      </dgm:prSet>
      <dgm:spPr/>
    </dgm:pt>
    <dgm:pt modelId="{9024ED55-52C2-409F-AD2D-D30623AB9D3C}" type="pres">
      <dgm:prSet presAssocID="{FFFB16BF-482B-485A-B30C-B7630FEA8351}" presName="sibTrans" presStyleCnt="0"/>
      <dgm:spPr/>
    </dgm:pt>
    <dgm:pt modelId="{7B529595-5541-4256-A432-7983F681DC4E}" type="pres">
      <dgm:prSet presAssocID="{B09DE054-4E5F-432C-8D62-B8B0763DAC23}" presName="node" presStyleLbl="node1" presStyleIdx="1" presStyleCnt="9">
        <dgm:presLayoutVars>
          <dgm:bulletEnabled val="1"/>
        </dgm:presLayoutVars>
      </dgm:prSet>
      <dgm:spPr/>
    </dgm:pt>
    <dgm:pt modelId="{02DD929A-FC7F-48BB-8122-9B3E7E3F400A}" type="pres">
      <dgm:prSet presAssocID="{8F7B91FE-8D42-44E1-AFDA-43AF3D999D40}" presName="sibTrans" presStyleCnt="0"/>
      <dgm:spPr/>
    </dgm:pt>
    <dgm:pt modelId="{58D5CC17-CB84-4E83-B2FF-F8C6E9F45144}" type="pres">
      <dgm:prSet presAssocID="{75DE0E6C-331D-456A-9D30-2E7B23E54D7C}" presName="node" presStyleLbl="node1" presStyleIdx="2" presStyleCnt="9">
        <dgm:presLayoutVars>
          <dgm:bulletEnabled val="1"/>
        </dgm:presLayoutVars>
      </dgm:prSet>
      <dgm:spPr/>
    </dgm:pt>
    <dgm:pt modelId="{AB617721-7F87-4D7F-A825-AA898762E198}" type="pres">
      <dgm:prSet presAssocID="{7892D1F0-5F54-4D7B-A550-7ECA069E839F}" presName="sibTrans" presStyleCnt="0"/>
      <dgm:spPr/>
    </dgm:pt>
    <dgm:pt modelId="{F1917B24-E5DB-48C0-88BB-05D8B8E3FF16}" type="pres">
      <dgm:prSet presAssocID="{D8E205FD-FCA9-4216-AFAA-A051BAD79171}" presName="node" presStyleLbl="node1" presStyleIdx="3" presStyleCnt="9">
        <dgm:presLayoutVars>
          <dgm:bulletEnabled val="1"/>
        </dgm:presLayoutVars>
      </dgm:prSet>
      <dgm:spPr/>
    </dgm:pt>
    <dgm:pt modelId="{D861BC78-DA65-4556-A721-1F2108E797D2}" type="pres">
      <dgm:prSet presAssocID="{A0131893-E418-488B-829E-EDA4B7D24777}" presName="sibTrans" presStyleCnt="0"/>
      <dgm:spPr/>
    </dgm:pt>
    <dgm:pt modelId="{57276F4C-727B-4712-A999-F929122D63EB}" type="pres">
      <dgm:prSet presAssocID="{48A43455-E8AD-4D38-8662-A2ADDAE1652A}" presName="node" presStyleLbl="node1" presStyleIdx="4" presStyleCnt="9">
        <dgm:presLayoutVars>
          <dgm:bulletEnabled val="1"/>
        </dgm:presLayoutVars>
      </dgm:prSet>
      <dgm:spPr/>
    </dgm:pt>
    <dgm:pt modelId="{FDEFFC8B-5E03-476D-A8C9-E080F4AA4540}" type="pres">
      <dgm:prSet presAssocID="{D32B42DD-59AC-408B-A347-87EEB37239C7}" presName="sibTrans" presStyleCnt="0"/>
      <dgm:spPr/>
    </dgm:pt>
    <dgm:pt modelId="{6B62B51A-0284-4E4F-B242-D0AE9B230675}" type="pres">
      <dgm:prSet presAssocID="{2BCCE9EB-944F-4DCE-B02B-960EB18F95B3}" presName="node" presStyleLbl="node1" presStyleIdx="5" presStyleCnt="9">
        <dgm:presLayoutVars>
          <dgm:bulletEnabled val="1"/>
        </dgm:presLayoutVars>
      </dgm:prSet>
      <dgm:spPr/>
    </dgm:pt>
    <dgm:pt modelId="{0646FF26-03B0-4632-AA23-081167DD1BC2}" type="pres">
      <dgm:prSet presAssocID="{ADC5820A-504F-4B5A-B333-D684E8AFC575}" presName="sibTrans" presStyleCnt="0"/>
      <dgm:spPr/>
    </dgm:pt>
    <dgm:pt modelId="{D90ABDD4-5B43-4E21-84F8-63DF6DFE0958}" type="pres">
      <dgm:prSet presAssocID="{FC64BCFE-EE49-4D6A-96FC-14DF1FFCC599}" presName="node" presStyleLbl="node1" presStyleIdx="6" presStyleCnt="9">
        <dgm:presLayoutVars>
          <dgm:bulletEnabled val="1"/>
        </dgm:presLayoutVars>
      </dgm:prSet>
      <dgm:spPr/>
    </dgm:pt>
    <dgm:pt modelId="{D8721592-5D60-4363-BC97-B58B8BD81C8E}" type="pres">
      <dgm:prSet presAssocID="{4EE8034C-E4F5-4A74-A690-1B9457472CEC}" presName="sibTrans" presStyleCnt="0"/>
      <dgm:spPr/>
    </dgm:pt>
    <dgm:pt modelId="{7061816D-AC36-4863-937A-E1EC0A55241F}" type="pres">
      <dgm:prSet presAssocID="{C00E8CB3-B4AA-48F9-9CC4-7412467619AA}" presName="node" presStyleLbl="node1" presStyleIdx="7" presStyleCnt="9">
        <dgm:presLayoutVars>
          <dgm:bulletEnabled val="1"/>
        </dgm:presLayoutVars>
      </dgm:prSet>
      <dgm:spPr/>
    </dgm:pt>
    <dgm:pt modelId="{C7F4C7F4-29ED-4BCC-89DF-4EC1347F939B}" type="pres">
      <dgm:prSet presAssocID="{0DDFD4DC-3EC9-4BAF-8572-93D962FD9EA9}" presName="sibTrans" presStyleCnt="0"/>
      <dgm:spPr/>
    </dgm:pt>
    <dgm:pt modelId="{20E8ED3E-9293-4CD6-B2A9-C15A0FBD5155}" type="pres">
      <dgm:prSet presAssocID="{3E5A9455-12C7-4E0C-867C-EA82843A7677}" presName="node" presStyleLbl="node1" presStyleIdx="8" presStyleCnt="9">
        <dgm:presLayoutVars>
          <dgm:bulletEnabled val="1"/>
        </dgm:presLayoutVars>
      </dgm:prSet>
      <dgm:spPr/>
    </dgm:pt>
  </dgm:ptLst>
  <dgm:cxnLst>
    <dgm:cxn modelId="{AA5EA31B-14E6-413B-A492-652578630B4D}" srcId="{68292988-AD31-45EC-AC2C-0B0FDCE958D5}" destId="{C00E8CB3-B4AA-48F9-9CC4-7412467619AA}" srcOrd="7" destOrd="0" parTransId="{11E42CDD-6B12-400C-B41B-2C19067A87C0}" sibTransId="{0DDFD4DC-3EC9-4BAF-8572-93D962FD9EA9}"/>
    <dgm:cxn modelId="{4D337227-512A-4500-9BE7-3CEB0C194C4D}" srcId="{68292988-AD31-45EC-AC2C-0B0FDCE958D5}" destId="{FC64BCFE-EE49-4D6A-96FC-14DF1FFCC599}" srcOrd="6" destOrd="0" parTransId="{6D2E908C-B03E-4709-86B6-820B83630A7B}" sibTransId="{4EE8034C-E4F5-4A74-A690-1B9457472CEC}"/>
    <dgm:cxn modelId="{5884243F-7909-4DB8-B61D-30F1F84B6220}" srcId="{68292988-AD31-45EC-AC2C-0B0FDCE958D5}" destId="{2BCCE9EB-944F-4DCE-B02B-960EB18F95B3}" srcOrd="5" destOrd="0" parTransId="{6E38A6D2-F5BD-4D80-9649-C642D7E4B00D}" sibTransId="{ADC5820A-504F-4B5A-B333-D684E8AFC575}"/>
    <dgm:cxn modelId="{248E3076-9DDF-402F-9CF9-69E9C84CF6CF}" type="presOf" srcId="{68292988-AD31-45EC-AC2C-0B0FDCE958D5}" destId="{03F96BCB-78AE-45D0-9090-77B8ECF65281}" srcOrd="0" destOrd="0" presId="urn:microsoft.com/office/officeart/2005/8/layout/default#2"/>
    <dgm:cxn modelId="{B4235076-E766-453B-B161-19B2E56661BD}" srcId="{68292988-AD31-45EC-AC2C-0B0FDCE958D5}" destId="{75DE0E6C-331D-456A-9D30-2E7B23E54D7C}" srcOrd="2" destOrd="0" parTransId="{FFE61FA3-7BE1-4325-8151-4C7F16E11BD2}" sibTransId="{7892D1F0-5F54-4D7B-A550-7ECA069E839F}"/>
    <dgm:cxn modelId="{6F8DF47D-30AB-41E3-9292-CE2516EEA84A}" type="presOf" srcId="{48A43455-E8AD-4D38-8662-A2ADDAE1652A}" destId="{57276F4C-727B-4712-A999-F929122D63EB}" srcOrd="0" destOrd="0" presId="urn:microsoft.com/office/officeart/2005/8/layout/default#2"/>
    <dgm:cxn modelId="{8A42B980-955F-4195-8B12-2468F8AA2311}" srcId="{68292988-AD31-45EC-AC2C-0B0FDCE958D5}" destId="{B09DE054-4E5F-432C-8D62-B8B0763DAC23}" srcOrd="1" destOrd="0" parTransId="{D9E76F6C-41EF-459F-88CD-1237BAF34B17}" sibTransId="{8F7B91FE-8D42-44E1-AFDA-43AF3D999D40}"/>
    <dgm:cxn modelId="{ED5FB981-C00A-4A09-A758-A79D36B28B63}" type="presOf" srcId="{75DE0E6C-331D-456A-9D30-2E7B23E54D7C}" destId="{58D5CC17-CB84-4E83-B2FF-F8C6E9F45144}" srcOrd="0" destOrd="0" presId="urn:microsoft.com/office/officeart/2005/8/layout/default#2"/>
    <dgm:cxn modelId="{6C66FD89-874B-4551-8999-974722A0D7A8}" type="presOf" srcId="{FC64BCFE-EE49-4D6A-96FC-14DF1FFCC599}" destId="{D90ABDD4-5B43-4E21-84F8-63DF6DFE0958}" srcOrd="0" destOrd="0" presId="urn:microsoft.com/office/officeart/2005/8/layout/default#2"/>
    <dgm:cxn modelId="{97592494-BF42-4A02-8159-D02B799B8F42}" type="presOf" srcId="{17B70DC8-6FF9-44B2-8850-D9B05F780E44}" destId="{45EA2C58-3656-404C-9FD5-0D7919E8B4B6}" srcOrd="0" destOrd="0" presId="urn:microsoft.com/office/officeart/2005/8/layout/default#2"/>
    <dgm:cxn modelId="{30CB73A9-9AD4-48BB-984E-A2C419655863}" type="presOf" srcId="{3E5A9455-12C7-4E0C-867C-EA82843A7677}" destId="{20E8ED3E-9293-4CD6-B2A9-C15A0FBD5155}" srcOrd="0" destOrd="0" presId="urn:microsoft.com/office/officeart/2005/8/layout/default#2"/>
    <dgm:cxn modelId="{B5E253AB-A651-4113-B888-9C128B1A213E}" type="presOf" srcId="{D8E205FD-FCA9-4216-AFAA-A051BAD79171}" destId="{F1917B24-E5DB-48C0-88BB-05D8B8E3FF16}" srcOrd="0" destOrd="0" presId="urn:microsoft.com/office/officeart/2005/8/layout/default#2"/>
    <dgm:cxn modelId="{7BC881AB-2A4D-4CBC-A992-24503F6FB23E}" type="presOf" srcId="{B09DE054-4E5F-432C-8D62-B8B0763DAC23}" destId="{7B529595-5541-4256-A432-7983F681DC4E}" srcOrd="0" destOrd="0" presId="urn:microsoft.com/office/officeart/2005/8/layout/default#2"/>
    <dgm:cxn modelId="{0E16E2AE-92AD-4F5A-BD0B-559BC41EADB8}" srcId="{68292988-AD31-45EC-AC2C-0B0FDCE958D5}" destId="{D8E205FD-FCA9-4216-AFAA-A051BAD79171}" srcOrd="3" destOrd="0" parTransId="{C164A973-0E3A-4521-A37E-5B454FD989BC}" sibTransId="{A0131893-E418-488B-829E-EDA4B7D24777}"/>
    <dgm:cxn modelId="{6A2540C0-F4E7-4191-B326-94D822E9F330}" srcId="{68292988-AD31-45EC-AC2C-0B0FDCE958D5}" destId="{3E5A9455-12C7-4E0C-867C-EA82843A7677}" srcOrd="8" destOrd="0" parTransId="{51FD21AF-5E36-4A5A-85C7-513472FBE83C}" sibTransId="{71F74C52-9C2D-472F-94DD-07E61417A00B}"/>
    <dgm:cxn modelId="{078BEAD5-9962-41DB-B777-73B9C51B6AE1}" type="presOf" srcId="{2BCCE9EB-944F-4DCE-B02B-960EB18F95B3}" destId="{6B62B51A-0284-4E4F-B242-D0AE9B230675}" srcOrd="0" destOrd="0" presId="urn:microsoft.com/office/officeart/2005/8/layout/default#2"/>
    <dgm:cxn modelId="{4B4D9FDF-6269-4A57-A75C-CEEF84F61E88}" srcId="{68292988-AD31-45EC-AC2C-0B0FDCE958D5}" destId="{48A43455-E8AD-4D38-8662-A2ADDAE1652A}" srcOrd="4" destOrd="0" parTransId="{ED88C358-F480-442A-814E-EF0BEBC84233}" sibTransId="{D32B42DD-59AC-408B-A347-87EEB37239C7}"/>
    <dgm:cxn modelId="{A8FAEEE0-0DF5-4500-875F-EFFB83BD65C2}" type="presOf" srcId="{C00E8CB3-B4AA-48F9-9CC4-7412467619AA}" destId="{7061816D-AC36-4863-937A-E1EC0A55241F}" srcOrd="0" destOrd="0" presId="urn:microsoft.com/office/officeart/2005/8/layout/default#2"/>
    <dgm:cxn modelId="{CBB3B3F5-DA98-4995-B634-121117F7D2E2}" srcId="{68292988-AD31-45EC-AC2C-0B0FDCE958D5}" destId="{17B70DC8-6FF9-44B2-8850-D9B05F780E44}" srcOrd="0" destOrd="0" parTransId="{0584D2FD-311E-476E-91FC-61D52BEEFBEE}" sibTransId="{FFFB16BF-482B-485A-B30C-B7630FEA8351}"/>
    <dgm:cxn modelId="{55FCFFAA-9556-483E-AC33-E29B99698C8F}" type="presParOf" srcId="{03F96BCB-78AE-45D0-9090-77B8ECF65281}" destId="{45EA2C58-3656-404C-9FD5-0D7919E8B4B6}" srcOrd="0" destOrd="0" presId="urn:microsoft.com/office/officeart/2005/8/layout/default#2"/>
    <dgm:cxn modelId="{8B853E29-D4E3-43A0-A9DE-EF78693707BA}" type="presParOf" srcId="{03F96BCB-78AE-45D0-9090-77B8ECF65281}" destId="{9024ED55-52C2-409F-AD2D-D30623AB9D3C}" srcOrd="1" destOrd="0" presId="urn:microsoft.com/office/officeart/2005/8/layout/default#2"/>
    <dgm:cxn modelId="{3CE647AE-F995-4050-B90D-C2EFA44E5C59}" type="presParOf" srcId="{03F96BCB-78AE-45D0-9090-77B8ECF65281}" destId="{7B529595-5541-4256-A432-7983F681DC4E}" srcOrd="2" destOrd="0" presId="urn:microsoft.com/office/officeart/2005/8/layout/default#2"/>
    <dgm:cxn modelId="{0E048352-B2B4-4DD2-892E-F5FF403D59A7}" type="presParOf" srcId="{03F96BCB-78AE-45D0-9090-77B8ECF65281}" destId="{02DD929A-FC7F-48BB-8122-9B3E7E3F400A}" srcOrd="3" destOrd="0" presId="urn:microsoft.com/office/officeart/2005/8/layout/default#2"/>
    <dgm:cxn modelId="{2EC2A699-93B0-427A-967E-2BC83FBFB5D6}" type="presParOf" srcId="{03F96BCB-78AE-45D0-9090-77B8ECF65281}" destId="{58D5CC17-CB84-4E83-B2FF-F8C6E9F45144}" srcOrd="4" destOrd="0" presId="urn:microsoft.com/office/officeart/2005/8/layout/default#2"/>
    <dgm:cxn modelId="{B39D602B-A7DD-425D-9AD4-E0816CC669CA}" type="presParOf" srcId="{03F96BCB-78AE-45D0-9090-77B8ECF65281}" destId="{AB617721-7F87-4D7F-A825-AA898762E198}" srcOrd="5" destOrd="0" presId="urn:microsoft.com/office/officeart/2005/8/layout/default#2"/>
    <dgm:cxn modelId="{CC16866A-C1F9-4DF6-9C4B-86018202E85C}" type="presParOf" srcId="{03F96BCB-78AE-45D0-9090-77B8ECF65281}" destId="{F1917B24-E5DB-48C0-88BB-05D8B8E3FF16}" srcOrd="6" destOrd="0" presId="urn:microsoft.com/office/officeart/2005/8/layout/default#2"/>
    <dgm:cxn modelId="{59390BDE-8EDC-429C-BDF0-59CFE7DE6EDF}" type="presParOf" srcId="{03F96BCB-78AE-45D0-9090-77B8ECF65281}" destId="{D861BC78-DA65-4556-A721-1F2108E797D2}" srcOrd="7" destOrd="0" presId="urn:microsoft.com/office/officeart/2005/8/layout/default#2"/>
    <dgm:cxn modelId="{BB691986-88D2-4457-9A4E-8D7EFF9F0450}" type="presParOf" srcId="{03F96BCB-78AE-45D0-9090-77B8ECF65281}" destId="{57276F4C-727B-4712-A999-F929122D63EB}" srcOrd="8" destOrd="0" presId="urn:microsoft.com/office/officeart/2005/8/layout/default#2"/>
    <dgm:cxn modelId="{3A2757D6-7450-4E03-9C16-AD38828C4757}" type="presParOf" srcId="{03F96BCB-78AE-45D0-9090-77B8ECF65281}" destId="{FDEFFC8B-5E03-476D-A8C9-E080F4AA4540}" srcOrd="9" destOrd="0" presId="urn:microsoft.com/office/officeart/2005/8/layout/default#2"/>
    <dgm:cxn modelId="{A2E8A329-0495-4E14-A628-52FAE335C6BC}" type="presParOf" srcId="{03F96BCB-78AE-45D0-9090-77B8ECF65281}" destId="{6B62B51A-0284-4E4F-B242-D0AE9B230675}" srcOrd="10" destOrd="0" presId="urn:microsoft.com/office/officeart/2005/8/layout/default#2"/>
    <dgm:cxn modelId="{427504B4-8E4D-4EFF-8992-31EE0511C060}" type="presParOf" srcId="{03F96BCB-78AE-45D0-9090-77B8ECF65281}" destId="{0646FF26-03B0-4632-AA23-081167DD1BC2}" srcOrd="11" destOrd="0" presId="urn:microsoft.com/office/officeart/2005/8/layout/default#2"/>
    <dgm:cxn modelId="{8E6595FE-23BE-49F9-9D39-03A8CB57B73B}" type="presParOf" srcId="{03F96BCB-78AE-45D0-9090-77B8ECF65281}" destId="{D90ABDD4-5B43-4E21-84F8-63DF6DFE0958}" srcOrd="12" destOrd="0" presId="urn:microsoft.com/office/officeart/2005/8/layout/default#2"/>
    <dgm:cxn modelId="{DAB6AE30-651C-42BA-B52D-BC520B7620C6}" type="presParOf" srcId="{03F96BCB-78AE-45D0-9090-77B8ECF65281}" destId="{D8721592-5D60-4363-BC97-B58B8BD81C8E}" srcOrd="13" destOrd="0" presId="urn:microsoft.com/office/officeart/2005/8/layout/default#2"/>
    <dgm:cxn modelId="{3B65E665-AA0B-4C9D-A3C1-BD4A9E80E852}" type="presParOf" srcId="{03F96BCB-78AE-45D0-9090-77B8ECF65281}" destId="{7061816D-AC36-4863-937A-E1EC0A55241F}" srcOrd="14" destOrd="0" presId="urn:microsoft.com/office/officeart/2005/8/layout/default#2"/>
    <dgm:cxn modelId="{6ABF11ED-AD1C-40A0-8DB2-625AAB143FF3}" type="presParOf" srcId="{03F96BCB-78AE-45D0-9090-77B8ECF65281}" destId="{C7F4C7F4-29ED-4BCC-89DF-4EC1347F939B}" srcOrd="15" destOrd="0" presId="urn:microsoft.com/office/officeart/2005/8/layout/default#2"/>
    <dgm:cxn modelId="{C77A62AE-7196-46FB-867E-D6CBF993E7B9}" type="presParOf" srcId="{03F96BCB-78AE-45D0-9090-77B8ECF65281}" destId="{20E8ED3E-9293-4CD6-B2A9-C15A0FBD5155}" srcOrd="1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407F1D2-0189-4159-8ECC-B7C622755B36}" type="doc">
      <dgm:prSet loTypeId="urn:microsoft.com/office/officeart/2005/8/layout/default#21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11268670-55DB-4537-9788-A1A9E30DAD91}">
      <dgm:prSet/>
      <dgm:spPr/>
      <dgm:t>
        <a:bodyPr/>
        <a:lstStyle/>
        <a:p>
          <a:r>
            <a:rPr lang="it-IT" b="1" i="1"/>
            <a:t>La dittatura del proletariato si configura come la misura politica fondamentale </a:t>
          </a:r>
          <a:endParaRPr lang="en-US"/>
        </a:p>
      </dgm:t>
    </dgm:pt>
    <dgm:pt modelId="{B8323310-C01D-4D6F-988D-517495F6706B}" type="parTrans" cxnId="{515C6A92-5F93-41EF-BC72-9E60A78744A4}">
      <dgm:prSet/>
      <dgm:spPr/>
      <dgm:t>
        <a:bodyPr/>
        <a:lstStyle/>
        <a:p>
          <a:endParaRPr lang="en-US"/>
        </a:p>
      </dgm:t>
    </dgm:pt>
    <dgm:pt modelId="{068B3963-400C-434C-A87C-BFEF7B7CC5BD}" type="sibTrans" cxnId="{515C6A92-5F93-41EF-BC72-9E60A78744A4}">
      <dgm:prSet/>
      <dgm:spPr/>
      <dgm:t>
        <a:bodyPr/>
        <a:lstStyle/>
        <a:p>
          <a:endParaRPr lang="en-US"/>
        </a:p>
      </dgm:t>
    </dgm:pt>
    <dgm:pt modelId="{44E75477-FB59-4113-92B7-95F815FE82C8}">
      <dgm:prSet/>
      <dgm:spPr/>
      <dgm:t>
        <a:bodyPr/>
        <a:lstStyle/>
        <a:p>
          <a:r>
            <a:rPr lang="it-IT" b="1" i="1"/>
            <a:t>per la transizione dal capitalismo al comunismo.</a:t>
          </a:r>
          <a:endParaRPr lang="en-US"/>
        </a:p>
      </dgm:t>
    </dgm:pt>
    <dgm:pt modelId="{A7B53110-B243-4CA1-8AFA-84FCB5EEEEED}" type="parTrans" cxnId="{94E94810-93C9-4A6B-A527-FCB8605AF0BF}">
      <dgm:prSet/>
      <dgm:spPr/>
      <dgm:t>
        <a:bodyPr/>
        <a:lstStyle/>
        <a:p>
          <a:endParaRPr lang="en-US"/>
        </a:p>
      </dgm:t>
    </dgm:pt>
    <dgm:pt modelId="{0DEC9DE1-DB8B-40A8-A98B-59302A4E7DC9}" type="sibTrans" cxnId="{94E94810-93C9-4A6B-A527-FCB8605AF0BF}">
      <dgm:prSet/>
      <dgm:spPr/>
      <dgm:t>
        <a:bodyPr/>
        <a:lstStyle/>
        <a:p>
          <a:endParaRPr lang="en-US"/>
        </a:p>
      </dgm:t>
    </dgm:pt>
    <dgm:pt modelId="{1793BC3E-3290-4DFA-8CCA-B17CE3B3BC3A}">
      <dgm:prSet/>
      <dgm:spPr/>
      <dgm:t>
        <a:bodyPr/>
        <a:lstStyle/>
        <a:p>
          <a:r>
            <a:rPr lang="it-IT" b="1" i="1"/>
            <a:t>Tuttavia tale dittatura del proletariato è solo una misura storica di transizione,</a:t>
          </a:r>
          <a:endParaRPr lang="en-US"/>
        </a:p>
      </dgm:t>
    </dgm:pt>
    <dgm:pt modelId="{7F055E2F-F71E-4F61-B34E-08602487D440}" type="parTrans" cxnId="{1F69D313-13EC-45BD-9152-B7B909024598}">
      <dgm:prSet/>
      <dgm:spPr/>
      <dgm:t>
        <a:bodyPr/>
        <a:lstStyle/>
        <a:p>
          <a:endParaRPr lang="en-US"/>
        </a:p>
      </dgm:t>
    </dgm:pt>
    <dgm:pt modelId="{218A7723-4CE1-4F46-B343-221B2DE837DD}" type="sibTrans" cxnId="{1F69D313-13EC-45BD-9152-B7B909024598}">
      <dgm:prSet/>
      <dgm:spPr/>
      <dgm:t>
        <a:bodyPr/>
        <a:lstStyle/>
        <a:p>
          <a:endParaRPr lang="en-US"/>
        </a:p>
      </dgm:t>
    </dgm:pt>
    <dgm:pt modelId="{4B03D891-814D-4CAA-B164-3057FCAE6020}">
      <dgm:prSet/>
      <dgm:spPr/>
      <dgm:t>
        <a:bodyPr/>
        <a:lstStyle/>
        <a:p>
          <a:r>
            <a:rPr lang="it-IT" b="1" i="1"/>
            <a:t>che mira al superamento di se medesima.</a:t>
          </a:r>
          <a:endParaRPr lang="en-US"/>
        </a:p>
      </dgm:t>
    </dgm:pt>
    <dgm:pt modelId="{4309DC27-E04C-4A8D-A34E-6A144D4AC433}" type="parTrans" cxnId="{FBEE4756-805E-4506-837E-8CFA83EE8007}">
      <dgm:prSet/>
      <dgm:spPr/>
      <dgm:t>
        <a:bodyPr/>
        <a:lstStyle/>
        <a:p>
          <a:endParaRPr lang="en-US"/>
        </a:p>
      </dgm:t>
    </dgm:pt>
    <dgm:pt modelId="{41378A9C-C315-4655-A633-B3E46D295330}" type="sibTrans" cxnId="{FBEE4756-805E-4506-837E-8CFA83EE8007}">
      <dgm:prSet/>
      <dgm:spPr/>
      <dgm:t>
        <a:bodyPr/>
        <a:lstStyle/>
        <a:p>
          <a:endParaRPr lang="en-US"/>
        </a:p>
      </dgm:t>
    </dgm:pt>
    <dgm:pt modelId="{EC72A3F5-1BA6-4504-B614-C34C400BD908}">
      <dgm:prSet/>
      <dgm:spPr/>
      <dgm:t>
        <a:bodyPr/>
        <a:lstStyle/>
        <a:p>
          <a:r>
            <a:rPr lang="it-IT" b="1" i="0"/>
            <a:t>L’esperienza dell’estinzione dello Stato,</a:t>
          </a:r>
          <a:endParaRPr lang="en-US"/>
        </a:p>
      </dgm:t>
    </dgm:pt>
    <dgm:pt modelId="{69538CFE-A691-4203-A639-9DD48372AF80}" type="parTrans" cxnId="{FF19DF2C-A258-4F47-BB77-A86D8456CD4A}">
      <dgm:prSet/>
      <dgm:spPr/>
      <dgm:t>
        <a:bodyPr/>
        <a:lstStyle/>
        <a:p>
          <a:endParaRPr lang="en-US"/>
        </a:p>
      </dgm:t>
    </dgm:pt>
    <dgm:pt modelId="{1CEC7531-23E1-435F-AF59-D179D708CF7F}" type="sibTrans" cxnId="{FF19DF2C-A258-4F47-BB77-A86D8456CD4A}">
      <dgm:prSet/>
      <dgm:spPr/>
      <dgm:t>
        <a:bodyPr/>
        <a:lstStyle/>
        <a:p>
          <a:endParaRPr lang="en-US"/>
        </a:p>
      </dgm:t>
    </dgm:pt>
    <dgm:pt modelId="{6BBDEBF0-3CFD-466B-BCCC-10B6CDDCB9B5}">
      <dgm:prSet/>
      <dgm:spPr/>
      <dgm:t>
        <a:bodyPr/>
        <a:lstStyle/>
        <a:p>
          <a:r>
            <a:rPr lang="it-IT" b="1" i="0"/>
            <a:t>o meglio del superamento dello Stato, discende dai principi del materialismo storico.</a:t>
          </a:r>
          <a:endParaRPr lang="en-US"/>
        </a:p>
      </dgm:t>
    </dgm:pt>
    <dgm:pt modelId="{D2BD7B6D-3800-40F1-BF0B-D8C9331B903B}" type="parTrans" cxnId="{A3CF226D-2137-4D83-917D-3BC94A7615E6}">
      <dgm:prSet/>
      <dgm:spPr/>
      <dgm:t>
        <a:bodyPr/>
        <a:lstStyle/>
        <a:p>
          <a:endParaRPr lang="en-US"/>
        </a:p>
      </dgm:t>
    </dgm:pt>
    <dgm:pt modelId="{822D1A0E-CDBC-4067-B469-FA062872BDDD}" type="sibTrans" cxnId="{A3CF226D-2137-4D83-917D-3BC94A7615E6}">
      <dgm:prSet/>
      <dgm:spPr/>
      <dgm:t>
        <a:bodyPr/>
        <a:lstStyle/>
        <a:p>
          <a:endParaRPr lang="en-US"/>
        </a:p>
      </dgm:t>
    </dgm:pt>
    <dgm:pt modelId="{B7CC6863-8FDD-4851-953E-38F3E498B061}">
      <dgm:prSet/>
      <dgm:spPr/>
      <dgm:t>
        <a:bodyPr/>
        <a:lstStyle/>
        <a:p>
          <a:r>
            <a:rPr lang="it-IT" b="1" i="0"/>
            <a:t>Infatti se tutti gli Stati esistiti si sono sempre configurati come  strumento di oppressione</a:t>
          </a:r>
          <a:endParaRPr lang="en-US"/>
        </a:p>
      </dgm:t>
    </dgm:pt>
    <dgm:pt modelId="{B66E38A5-614E-440E-A885-4DF3DB4050F4}" type="parTrans" cxnId="{98C26E84-9C88-4874-8EF5-DDC62FF5FEE2}">
      <dgm:prSet/>
      <dgm:spPr/>
      <dgm:t>
        <a:bodyPr/>
        <a:lstStyle/>
        <a:p>
          <a:endParaRPr lang="en-US"/>
        </a:p>
      </dgm:t>
    </dgm:pt>
    <dgm:pt modelId="{DB68B776-D548-4214-8BEA-26343D5D016D}" type="sibTrans" cxnId="{98C26E84-9C88-4874-8EF5-DDC62FF5FEE2}">
      <dgm:prSet/>
      <dgm:spPr/>
      <dgm:t>
        <a:bodyPr/>
        <a:lstStyle/>
        <a:p>
          <a:endParaRPr lang="en-US"/>
        </a:p>
      </dgm:t>
    </dgm:pt>
    <dgm:pt modelId="{115BD74D-5380-4455-92D5-2E284D6DDAF3}">
      <dgm:prSet/>
      <dgm:spPr/>
      <dgm:t>
        <a:bodyPr/>
        <a:lstStyle/>
        <a:p>
          <a:r>
            <a:rPr lang="it-IT" b="1" i="0"/>
            <a:t>e di dittatura di classe</a:t>
          </a:r>
          <a:endParaRPr lang="en-US"/>
        </a:p>
      </dgm:t>
    </dgm:pt>
    <dgm:pt modelId="{61F60CC1-A79D-4C1B-961E-9A532E7E0D82}" type="parTrans" cxnId="{0935B3BB-63EF-4540-9F5D-678F8825573F}">
      <dgm:prSet/>
      <dgm:spPr/>
      <dgm:t>
        <a:bodyPr/>
        <a:lstStyle/>
        <a:p>
          <a:endParaRPr lang="en-US"/>
        </a:p>
      </dgm:t>
    </dgm:pt>
    <dgm:pt modelId="{E5079CE6-FFAE-4DC6-9589-1458400111E0}" type="sibTrans" cxnId="{0935B3BB-63EF-4540-9F5D-678F8825573F}">
      <dgm:prSet/>
      <dgm:spPr/>
      <dgm:t>
        <a:bodyPr/>
        <a:lstStyle/>
        <a:p>
          <a:endParaRPr lang="en-US"/>
        </a:p>
      </dgm:t>
    </dgm:pt>
    <dgm:pt modelId="{E96FC5FC-2AA9-4860-83A7-BEF63C03EAA6}">
      <dgm:prSet/>
      <dgm:spPr/>
      <dgm:t>
        <a:bodyPr/>
        <a:lstStyle/>
        <a:p>
          <a:r>
            <a:rPr lang="it-IT" b="1" i="0"/>
            <a:t>il proletariato, abolendo le classi, pone le basi per il</a:t>
          </a:r>
          <a:endParaRPr lang="en-US"/>
        </a:p>
      </dgm:t>
    </dgm:pt>
    <dgm:pt modelId="{829BA6A5-71EA-41CB-A4FD-20F8E0F7FF73}" type="parTrans" cxnId="{9EA7D5EC-FD93-49CD-9E4E-40F8CDA4E639}">
      <dgm:prSet/>
      <dgm:spPr/>
      <dgm:t>
        <a:bodyPr/>
        <a:lstStyle/>
        <a:p>
          <a:endParaRPr lang="en-US"/>
        </a:p>
      </dgm:t>
    </dgm:pt>
    <dgm:pt modelId="{779F7168-B52A-416E-8959-7963AED23690}" type="sibTrans" cxnId="{9EA7D5EC-FD93-49CD-9E4E-40F8CDA4E639}">
      <dgm:prSet/>
      <dgm:spPr/>
      <dgm:t>
        <a:bodyPr/>
        <a:lstStyle/>
        <a:p>
          <a:endParaRPr lang="en-US"/>
        </a:p>
      </dgm:t>
    </dgm:pt>
    <dgm:pt modelId="{53E75741-1F84-49F6-8AE2-D20B6BA67817}">
      <dgm:prSet/>
      <dgm:spPr/>
      <dgm:t>
        <a:bodyPr/>
        <a:lstStyle/>
        <a:p>
          <a:r>
            <a:rPr lang="it-IT" b="1" i="1"/>
            <a:t>deperimento dello Stato.</a:t>
          </a:r>
          <a:endParaRPr lang="en-US"/>
        </a:p>
      </dgm:t>
    </dgm:pt>
    <dgm:pt modelId="{26908601-1659-47A8-B704-66166B11E837}" type="parTrans" cxnId="{75AACBE7-DC10-447A-BF0C-281AF40A9669}">
      <dgm:prSet/>
      <dgm:spPr/>
      <dgm:t>
        <a:bodyPr/>
        <a:lstStyle/>
        <a:p>
          <a:endParaRPr lang="en-US"/>
        </a:p>
      </dgm:t>
    </dgm:pt>
    <dgm:pt modelId="{A64E3DC9-44DF-4696-B3DE-80DF27C1FDD9}" type="sibTrans" cxnId="{75AACBE7-DC10-447A-BF0C-281AF40A9669}">
      <dgm:prSet/>
      <dgm:spPr/>
      <dgm:t>
        <a:bodyPr/>
        <a:lstStyle/>
        <a:p>
          <a:endParaRPr lang="en-US"/>
        </a:p>
      </dgm:t>
    </dgm:pt>
    <dgm:pt modelId="{61FD6888-FE8D-4F96-9B02-97E3E9EF2B05}" type="pres">
      <dgm:prSet presAssocID="{0407F1D2-0189-4159-8ECC-B7C622755B36}" presName="diagram" presStyleCnt="0">
        <dgm:presLayoutVars>
          <dgm:dir/>
          <dgm:resizeHandles val="exact"/>
        </dgm:presLayoutVars>
      </dgm:prSet>
      <dgm:spPr/>
    </dgm:pt>
    <dgm:pt modelId="{0BE27EA4-787F-419B-A0B9-218443739D0F}" type="pres">
      <dgm:prSet presAssocID="{11268670-55DB-4537-9788-A1A9E30DAD91}" presName="node" presStyleLbl="node1" presStyleIdx="0" presStyleCnt="10">
        <dgm:presLayoutVars>
          <dgm:bulletEnabled val="1"/>
        </dgm:presLayoutVars>
      </dgm:prSet>
      <dgm:spPr/>
    </dgm:pt>
    <dgm:pt modelId="{96B62F7E-D407-45AE-9007-F469D0B1F919}" type="pres">
      <dgm:prSet presAssocID="{068B3963-400C-434C-A87C-BFEF7B7CC5BD}" presName="sibTrans" presStyleCnt="0"/>
      <dgm:spPr/>
    </dgm:pt>
    <dgm:pt modelId="{3F45F041-F66D-4399-B44A-6C58AFC3BD4C}" type="pres">
      <dgm:prSet presAssocID="{44E75477-FB59-4113-92B7-95F815FE82C8}" presName="node" presStyleLbl="node1" presStyleIdx="1" presStyleCnt="10">
        <dgm:presLayoutVars>
          <dgm:bulletEnabled val="1"/>
        </dgm:presLayoutVars>
      </dgm:prSet>
      <dgm:spPr/>
    </dgm:pt>
    <dgm:pt modelId="{2AD258D5-7F8A-4A1F-9643-D7B20934DC8E}" type="pres">
      <dgm:prSet presAssocID="{0DEC9DE1-DB8B-40A8-A98B-59302A4E7DC9}" presName="sibTrans" presStyleCnt="0"/>
      <dgm:spPr/>
    </dgm:pt>
    <dgm:pt modelId="{89EEFB11-C6C0-462B-B294-8292A8779020}" type="pres">
      <dgm:prSet presAssocID="{1793BC3E-3290-4DFA-8CCA-B17CE3B3BC3A}" presName="node" presStyleLbl="node1" presStyleIdx="2" presStyleCnt="10">
        <dgm:presLayoutVars>
          <dgm:bulletEnabled val="1"/>
        </dgm:presLayoutVars>
      </dgm:prSet>
      <dgm:spPr/>
    </dgm:pt>
    <dgm:pt modelId="{C4DAEBE2-E835-4E21-9487-2C38313C6205}" type="pres">
      <dgm:prSet presAssocID="{218A7723-4CE1-4F46-B343-221B2DE837DD}" presName="sibTrans" presStyleCnt="0"/>
      <dgm:spPr/>
    </dgm:pt>
    <dgm:pt modelId="{35DC1818-F384-44C1-94F9-C09F8B180F6F}" type="pres">
      <dgm:prSet presAssocID="{4B03D891-814D-4CAA-B164-3057FCAE6020}" presName="node" presStyleLbl="node1" presStyleIdx="3" presStyleCnt="10">
        <dgm:presLayoutVars>
          <dgm:bulletEnabled val="1"/>
        </dgm:presLayoutVars>
      </dgm:prSet>
      <dgm:spPr/>
    </dgm:pt>
    <dgm:pt modelId="{BC0DEF91-4F60-45CF-A919-B5FD1F479B61}" type="pres">
      <dgm:prSet presAssocID="{41378A9C-C315-4655-A633-B3E46D295330}" presName="sibTrans" presStyleCnt="0"/>
      <dgm:spPr/>
    </dgm:pt>
    <dgm:pt modelId="{8B78DAB2-0FF9-42E6-BC56-32C02F1C906E}" type="pres">
      <dgm:prSet presAssocID="{EC72A3F5-1BA6-4504-B614-C34C400BD908}" presName="node" presStyleLbl="node1" presStyleIdx="4" presStyleCnt="10">
        <dgm:presLayoutVars>
          <dgm:bulletEnabled val="1"/>
        </dgm:presLayoutVars>
      </dgm:prSet>
      <dgm:spPr/>
    </dgm:pt>
    <dgm:pt modelId="{330E96F9-588F-4FFD-9516-D0DC871C1105}" type="pres">
      <dgm:prSet presAssocID="{1CEC7531-23E1-435F-AF59-D179D708CF7F}" presName="sibTrans" presStyleCnt="0"/>
      <dgm:spPr/>
    </dgm:pt>
    <dgm:pt modelId="{84AAB5CF-686A-4C52-BCEF-C9B109755190}" type="pres">
      <dgm:prSet presAssocID="{6BBDEBF0-3CFD-466B-BCCC-10B6CDDCB9B5}" presName="node" presStyleLbl="node1" presStyleIdx="5" presStyleCnt="10">
        <dgm:presLayoutVars>
          <dgm:bulletEnabled val="1"/>
        </dgm:presLayoutVars>
      </dgm:prSet>
      <dgm:spPr/>
    </dgm:pt>
    <dgm:pt modelId="{0E9A0AC4-8BA8-4A5E-8715-1072BB3CDF00}" type="pres">
      <dgm:prSet presAssocID="{822D1A0E-CDBC-4067-B469-FA062872BDDD}" presName="sibTrans" presStyleCnt="0"/>
      <dgm:spPr/>
    </dgm:pt>
    <dgm:pt modelId="{288D282F-DA7D-4184-B369-F45327279CAC}" type="pres">
      <dgm:prSet presAssocID="{B7CC6863-8FDD-4851-953E-38F3E498B061}" presName="node" presStyleLbl="node1" presStyleIdx="6" presStyleCnt="10">
        <dgm:presLayoutVars>
          <dgm:bulletEnabled val="1"/>
        </dgm:presLayoutVars>
      </dgm:prSet>
      <dgm:spPr/>
    </dgm:pt>
    <dgm:pt modelId="{AE0EE38E-0302-4198-A7EA-5D55D8FFC50A}" type="pres">
      <dgm:prSet presAssocID="{DB68B776-D548-4214-8BEA-26343D5D016D}" presName="sibTrans" presStyleCnt="0"/>
      <dgm:spPr/>
    </dgm:pt>
    <dgm:pt modelId="{550C5A30-4C45-4FA9-BBE5-9589286F14C5}" type="pres">
      <dgm:prSet presAssocID="{115BD74D-5380-4455-92D5-2E284D6DDAF3}" presName="node" presStyleLbl="node1" presStyleIdx="7" presStyleCnt="10">
        <dgm:presLayoutVars>
          <dgm:bulletEnabled val="1"/>
        </dgm:presLayoutVars>
      </dgm:prSet>
      <dgm:spPr/>
    </dgm:pt>
    <dgm:pt modelId="{522A1E0D-E813-4183-9FF5-1C09573C3D2B}" type="pres">
      <dgm:prSet presAssocID="{E5079CE6-FFAE-4DC6-9589-1458400111E0}" presName="sibTrans" presStyleCnt="0"/>
      <dgm:spPr/>
    </dgm:pt>
    <dgm:pt modelId="{F9BB70D6-C829-4F68-A53B-AFDCE373278B}" type="pres">
      <dgm:prSet presAssocID="{E96FC5FC-2AA9-4860-83A7-BEF63C03EAA6}" presName="node" presStyleLbl="node1" presStyleIdx="8" presStyleCnt="10">
        <dgm:presLayoutVars>
          <dgm:bulletEnabled val="1"/>
        </dgm:presLayoutVars>
      </dgm:prSet>
      <dgm:spPr/>
    </dgm:pt>
    <dgm:pt modelId="{DFA7BC93-252D-4586-82BD-2FD735AE1562}" type="pres">
      <dgm:prSet presAssocID="{779F7168-B52A-416E-8959-7963AED23690}" presName="sibTrans" presStyleCnt="0"/>
      <dgm:spPr/>
    </dgm:pt>
    <dgm:pt modelId="{2527BC9C-86E1-4D11-86BB-65C1C84F6784}" type="pres">
      <dgm:prSet presAssocID="{53E75741-1F84-49F6-8AE2-D20B6BA67817}" presName="node" presStyleLbl="node1" presStyleIdx="9" presStyleCnt="10">
        <dgm:presLayoutVars>
          <dgm:bulletEnabled val="1"/>
        </dgm:presLayoutVars>
      </dgm:prSet>
      <dgm:spPr/>
    </dgm:pt>
  </dgm:ptLst>
  <dgm:cxnLst>
    <dgm:cxn modelId="{0D95D901-B7EF-4887-AD01-E65ED3AA874C}" type="presOf" srcId="{1793BC3E-3290-4DFA-8CCA-B17CE3B3BC3A}" destId="{89EEFB11-C6C0-462B-B294-8292A8779020}" srcOrd="0" destOrd="0" presId="urn:microsoft.com/office/officeart/2005/8/layout/default#21"/>
    <dgm:cxn modelId="{94E94810-93C9-4A6B-A527-FCB8605AF0BF}" srcId="{0407F1D2-0189-4159-8ECC-B7C622755B36}" destId="{44E75477-FB59-4113-92B7-95F815FE82C8}" srcOrd="1" destOrd="0" parTransId="{A7B53110-B243-4CA1-8AFA-84FCB5EEEEED}" sibTransId="{0DEC9DE1-DB8B-40A8-A98B-59302A4E7DC9}"/>
    <dgm:cxn modelId="{5E32B212-3A2E-4F4D-BE97-DE0E5F79C4AC}" type="presOf" srcId="{115BD74D-5380-4455-92D5-2E284D6DDAF3}" destId="{550C5A30-4C45-4FA9-BBE5-9589286F14C5}" srcOrd="0" destOrd="0" presId="urn:microsoft.com/office/officeart/2005/8/layout/default#21"/>
    <dgm:cxn modelId="{1F69D313-13EC-45BD-9152-B7B909024598}" srcId="{0407F1D2-0189-4159-8ECC-B7C622755B36}" destId="{1793BC3E-3290-4DFA-8CCA-B17CE3B3BC3A}" srcOrd="2" destOrd="0" parTransId="{7F055E2F-F71E-4F61-B34E-08602487D440}" sibTransId="{218A7723-4CE1-4F46-B343-221B2DE837DD}"/>
    <dgm:cxn modelId="{FF19DF2C-A258-4F47-BB77-A86D8456CD4A}" srcId="{0407F1D2-0189-4159-8ECC-B7C622755B36}" destId="{EC72A3F5-1BA6-4504-B614-C34C400BD908}" srcOrd="4" destOrd="0" parTransId="{69538CFE-A691-4203-A639-9DD48372AF80}" sibTransId="{1CEC7531-23E1-435F-AF59-D179D708CF7F}"/>
    <dgm:cxn modelId="{542DC867-5FA7-4B8F-9F3F-63DD5A22526E}" type="presOf" srcId="{44E75477-FB59-4113-92B7-95F815FE82C8}" destId="{3F45F041-F66D-4399-B44A-6C58AFC3BD4C}" srcOrd="0" destOrd="0" presId="urn:microsoft.com/office/officeart/2005/8/layout/default#21"/>
    <dgm:cxn modelId="{43C0C468-8861-4AD0-8E93-9953C62040F6}" type="presOf" srcId="{53E75741-1F84-49F6-8AE2-D20B6BA67817}" destId="{2527BC9C-86E1-4D11-86BB-65C1C84F6784}" srcOrd="0" destOrd="0" presId="urn:microsoft.com/office/officeart/2005/8/layout/default#21"/>
    <dgm:cxn modelId="{A3CF226D-2137-4D83-917D-3BC94A7615E6}" srcId="{0407F1D2-0189-4159-8ECC-B7C622755B36}" destId="{6BBDEBF0-3CFD-466B-BCCC-10B6CDDCB9B5}" srcOrd="5" destOrd="0" parTransId="{D2BD7B6D-3800-40F1-BF0B-D8C9331B903B}" sibTransId="{822D1A0E-CDBC-4067-B469-FA062872BDDD}"/>
    <dgm:cxn modelId="{32B30074-91ED-4FEA-9AAB-70E7830BE852}" type="presOf" srcId="{EC72A3F5-1BA6-4504-B614-C34C400BD908}" destId="{8B78DAB2-0FF9-42E6-BC56-32C02F1C906E}" srcOrd="0" destOrd="0" presId="urn:microsoft.com/office/officeart/2005/8/layout/default#21"/>
    <dgm:cxn modelId="{FBEE4756-805E-4506-837E-8CFA83EE8007}" srcId="{0407F1D2-0189-4159-8ECC-B7C622755B36}" destId="{4B03D891-814D-4CAA-B164-3057FCAE6020}" srcOrd="3" destOrd="0" parTransId="{4309DC27-E04C-4A8D-A34E-6A144D4AC433}" sibTransId="{41378A9C-C315-4655-A633-B3E46D295330}"/>
    <dgm:cxn modelId="{28110877-F4D8-4A2B-877E-E872DE4461F8}" type="presOf" srcId="{6BBDEBF0-3CFD-466B-BCCC-10B6CDDCB9B5}" destId="{84AAB5CF-686A-4C52-BCEF-C9B109755190}" srcOrd="0" destOrd="0" presId="urn:microsoft.com/office/officeart/2005/8/layout/default#21"/>
    <dgm:cxn modelId="{98C26E84-9C88-4874-8EF5-DDC62FF5FEE2}" srcId="{0407F1D2-0189-4159-8ECC-B7C622755B36}" destId="{B7CC6863-8FDD-4851-953E-38F3E498B061}" srcOrd="6" destOrd="0" parTransId="{B66E38A5-614E-440E-A885-4DF3DB4050F4}" sibTransId="{DB68B776-D548-4214-8BEA-26343D5D016D}"/>
    <dgm:cxn modelId="{515C6A92-5F93-41EF-BC72-9E60A78744A4}" srcId="{0407F1D2-0189-4159-8ECC-B7C622755B36}" destId="{11268670-55DB-4537-9788-A1A9E30DAD91}" srcOrd="0" destOrd="0" parTransId="{B8323310-C01D-4D6F-988D-517495F6706B}" sibTransId="{068B3963-400C-434C-A87C-BFEF7B7CC5BD}"/>
    <dgm:cxn modelId="{859974AA-B8D5-4CB6-B650-E3A00B8B2493}" type="presOf" srcId="{B7CC6863-8FDD-4851-953E-38F3E498B061}" destId="{288D282F-DA7D-4184-B369-F45327279CAC}" srcOrd="0" destOrd="0" presId="urn:microsoft.com/office/officeart/2005/8/layout/default#21"/>
    <dgm:cxn modelId="{0935B3BB-63EF-4540-9F5D-678F8825573F}" srcId="{0407F1D2-0189-4159-8ECC-B7C622755B36}" destId="{115BD74D-5380-4455-92D5-2E284D6DDAF3}" srcOrd="7" destOrd="0" parTransId="{61F60CC1-A79D-4C1B-961E-9A532E7E0D82}" sibTransId="{E5079CE6-FFAE-4DC6-9589-1458400111E0}"/>
    <dgm:cxn modelId="{4D857EBE-284C-4488-8AFE-80D6851826BC}" type="presOf" srcId="{E96FC5FC-2AA9-4860-83A7-BEF63C03EAA6}" destId="{F9BB70D6-C829-4F68-A53B-AFDCE373278B}" srcOrd="0" destOrd="0" presId="urn:microsoft.com/office/officeart/2005/8/layout/default#21"/>
    <dgm:cxn modelId="{825899D1-E602-4773-974D-70A590CB8DA4}" type="presOf" srcId="{0407F1D2-0189-4159-8ECC-B7C622755B36}" destId="{61FD6888-FE8D-4F96-9B02-97E3E9EF2B05}" srcOrd="0" destOrd="0" presId="urn:microsoft.com/office/officeart/2005/8/layout/default#21"/>
    <dgm:cxn modelId="{BD6127E6-8A07-480E-B6A1-E3691F58CBFE}" type="presOf" srcId="{11268670-55DB-4537-9788-A1A9E30DAD91}" destId="{0BE27EA4-787F-419B-A0B9-218443739D0F}" srcOrd="0" destOrd="0" presId="urn:microsoft.com/office/officeart/2005/8/layout/default#21"/>
    <dgm:cxn modelId="{75AACBE7-DC10-447A-BF0C-281AF40A9669}" srcId="{0407F1D2-0189-4159-8ECC-B7C622755B36}" destId="{53E75741-1F84-49F6-8AE2-D20B6BA67817}" srcOrd="9" destOrd="0" parTransId="{26908601-1659-47A8-B704-66166B11E837}" sibTransId="{A64E3DC9-44DF-4696-B3DE-80DF27C1FDD9}"/>
    <dgm:cxn modelId="{71C98EEC-00DB-44D6-B831-060E89EC7D1A}" type="presOf" srcId="{4B03D891-814D-4CAA-B164-3057FCAE6020}" destId="{35DC1818-F384-44C1-94F9-C09F8B180F6F}" srcOrd="0" destOrd="0" presId="urn:microsoft.com/office/officeart/2005/8/layout/default#21"/>
    <dgm:cxn modelId="{9EA7D5EC-FD93-49CD-9E4E-40F8CDA4E639}" srcId="{0407F1D2-0189-4159-8ECC-B7C622755B36}" destId="{E96FC5FC-2AA9-4860-83A7-BEF63C03EAA6}" srcOrd="8" destOrd="0" parTransId="{829BA6A5-71EA-41CB-A4FD-20F8E0F7FF73}" sibTransId="{779F7168-B52A-416E-8959-7963AED23690}"/>
    <dgm:cxn modelId="{D712EDA4-E234-4F1A-B89E-D091B7CDA7D7}" type="presParOf" srcId="{61FD6888-FE8D-4F96-9B02-97E3E9EF2B05}" destId="{0BE27EA4-787F-419B-A0B9-218443739D0F}" srcOrd="0" destOrd="0" presId="urn:microsoft.com/office/officeart/2005/8/layout/default#21"/>
    <dgm:cxn modelId="{E6161775-A58D-429F-93E0-A21719D36479}" type="presParOf" srcId="{61FD6888-FE8D-4F96-9B02-97E3E9EF2B05}" destId="{96B62F7E-D407-45AE-9007-F469D0B1F919}" srcOrd="1" destOrd="0" presId="urn:microsoft.com/office/officeart/2005/8/layout/default#21"/>
    <dgm:cxn modelId="{39BD741D-6FE5-4C69-99FA-C351025DEBEA}" type="presParOf" srcId="{61FD6888-FE8D-4F96-9B02-97E3E9EF2B05}" destId="{3F45F041-F66D-4399-B44A-6C58AFC3BD4C}" srcOrd="2" destOrd="0" presId="urn:microsoft.com/office/officeart/2005/8/layout/default#21"/>
    <dgm:cxn modelId="{019E2570-A6F3-4711-90E3-397952F40F13}" type="presParOf" srcId="{61FD6888-FE8D-4F96-9B02-97E3E9EF2B05}" destId="{2AD258D5-7F8A-4A1F-9643-D7B20934DC8E}" srcOrd="3" destOrd="0" presId="urn:microsoft.com/office/officeart/2005/8/layout/default#21"/>
    <dgm:cxn modelId="{42C26FF4-7324-4117-A8A4-4C14FB6F954D}" type="presParOf" srcId="{61FD6888-FE8D-4F96-9B02-97E3E9EF2B05}" destId="{89EEFB11-C6C0-462B-B294-8292A8779020}" srcOrd="4" destOrd="0" presId="urn:microsoft.com/office/officeart/2005/8/layout/default#21"/>
    <dgm:cxn modelId="{120FE4EB-8E85-487A-9FC5-C24A8B480C24}" type="presParOf" srcId="{61FD6888-FE8D-4F96-9B02-97E3E9EF2B05}" destId="{C4DAEBE2-E835-4E21-9487-2C38313C6205}" srcOrd="5" destOrd="0" presId="urn:microsoft.com/office/officeart/2005/8/layout/default#21"/>
    <dgm:cxn modelId="{E7DF922F-B998-47EE-952D-4AF05E51061E}" type="presParOf" srcId="{61FD6888-FE8D-4F96-9B02-97E3E9EF2B05}" destId="{35DC1818-F384-44C1-94F9-C09F8B180F6F}" srcOrd="6" destOrd="0" presId="urn:microsoft.com/office/officeart/2005/8/layout/default#21"/>
    <dgm:cxn modelId="{590C29DD-7675-4B08-A4AE-0D8C3785BC58}" type="presParOf" srcId="{61FD6888-FE8D-4F96-9B02-97E3E9EF2B05}" destId="{BC0DEF91-4F60-45CF-A919-B5FD1F479B61}" srcOrd="7" destOrd="0" presId="urn:microsoft.com/office/officeart/2005/8/layout/default#21"/>
    <dgm:cxn modelId="{38177094-569F-423D-84EF-F25D11602D1D}" type="presParOf" srcId="{61FD6888-FE8D-4F96-9B02-97E3E9EF2B05}" destId="{8B78DAB2-0FF9-42E6-BC56-32C02F1C906E}" srcOrd="8" destOrd="0" presId="urn:microsoft.com/office/officeart/2005/8/layout/default#21"/>
    <dgm:cxn modelId="{F4921F69-7FCD-446A-899C-52646DB9F9E3}" type="presParOf" srcId="{61FD6888-FE8D-4F96-9B02-97E3E9EF2B05}" destId="{330E96F9-588F-4FFD-9516-D0DC871C1105}" srcOrd="9" destOrd="0" presId="urn:microsoft.com/office/officeart/2005/8/layout/default#21"/>
    <dgm:cxn modelId="{40028BAB-FA3C-4875-A7A3-8FEEDC93B424}" type="presParOf" srcId="{61FD6888-FE8D-4F96-9B02-97E3E9EF2B05}" destId="{84AAB5CF-686A-4C52-BCEF-C9B109755190}" srcOrd="10" destOrd="0" presId="urn:microsoft.com/office/officeart/2005/8/layout/default#21"/>
    <dgm:cxn modelId="{E280D3A3-A11C-4B7B-A26E-6BDEF372C500}" type="presParOf" srcId="{61FD6888-FE8D-4F96-9B02-97E3E9EF2B05}" destId="{0E9A0AC4-8BA8-4A5E-8715-1072BB3CDF00}" srcOrd="11" destOrd="0" presId="urn:microsoft.com/office/officeart/2005/8/layout/default#21"/>
    <dgm:cxn modelId="{37B41E7F-AF70-4DAC-8068-58C1037D7E92}" type="presParOf" srcId="{61FD6888-FE8D-4F96-9B02-97E3E9EF2B05}" destId="{288D282F-DA7D-4184-B369-F45327279CAC}" srcOrd="12" destOrd="0" presId="urn:microsoft.com/office/officeart/2005/8/layout/default#21"/>
    <dgm:cxn modelId="{A520FAA9-F994-46F4-815A-B4D775718B80}" type="presParOf" srcId="{61FD6888-FE8D-4F96-9B02-97E3E9EF2B05}" destId="{AE0EE38E-0302-4198-A7EA-5D55D8FFC50A}" srcOrd="13" destOrd="0" presId="urn:microsoft.com/office/officeart/2005/8/layout/default#21"/>
    <dgm:cxn modelId="{00D17C9E-950F-4AC6-98C2-2F6F2551031A}" type="presParOf" srcId="{61FD6888-FE8D-4F96-9B02-97E3E9EF2B05}" destId="{550C5A30-4C45-4FA9-BBE5-9589286F14C5}" srcOrd="14" destOrd="0" presId="urn:microsoft.com/office/officeart/2005/8/layout/default#21"/>
    <dgm:cxn modelId="{660134BE-9ED7-4535-A7AE-9C6A8E8D085E}" type="presParOf" srcId="{61FD6888-FE8D-4F96-9B02-97E3E9EF2B05}" destId="{522A1E0D-E813-4183-9FF5-1C09573C3D2B}" srcOrd="15" destOrd="0" presId="urn:microsoft.com/office/officeart/2005/8/layout/default#21"/>
    <dgm:cxn modelId="{C5141F76-E1DA-430A-9341-4F7D18202AAB}" type="presParOf" srcId="{61FD6888-FE8D-4F96-9B02-97E3E9EF2B05}" destId="{F9BB70D6-C829-4F68-A53B-AFDCE373278B}" srcOrd="16" destOrd="0" presId="urn:microsoft.com/office/officeart/2005/8/layout/default#21"/>
    <dgm:cxn modelId="{4D626698-5679-434A-BE18-451BC32AFECC}" type="presParOf" srcId="{61FD6888-FE8D-4F96-9B02-97E3E9EF2B05}" destId="{DFA7BC93-252D-4586-82BD-2FD735AE1562}" srcOrd="17" destOrd="0" presId="urn:microsoft.com/office/officeart/2005/8/layout/default#21"/>
    <dgm:cxn modelId="{F016130A-1317-4796-AD65-D4545A89621D}" type="presParOf" srcId="{61FD6888-FE8D-4F96-9B02-97E3E9EF2B05}" destId="{2527BC9C-86E1-4D11-86BB-65C1C84F6784}" srcOrd="18" destOrd="0" presId="urn:microsoft.com/office/officeart/2005/8/layout/default#2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C016DD9-0324-4B60-9F22-0E9DE6F15928}" type="doc">
      <dgm:prSet loTypeId="urn:microsoft.com/office/officeart/2005/8/layout/default#2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8D657AF4-A0D9-4EAF-B730-ACB29676045E}">
      <dgm:prSet/>
      <dgm:spPr/>
      <dgm:t>
        <a:bodyPr/>
        <a:lstStyle/>
        <a:p>
          <a:r>
            <a:rPr lang="it-IT" b="1" i="0"/>
            <a:t>Nei  </a:t>
          </a:r>
          <a:r>
            <a:rPr lang="it-IT" b="1" i="1"/>
            <a:t>Manoscritti </a:t>
          </a:r>
          <a:r>
            <a:rPr lang="it-IT" b="1" i="0"/>
            <a:t> M. distingue tra</a:t>
          </a:r>
          <a:endParaRPr lang="en-US"/>
        </a:p>
      </dgm:t>
    </dgm:pt>
    <dgm:pt modelId="{3599FC1B-80DC-4C95-9D23-45BA327B426A}" type="parTrans" cxnId="{D280C5DA-2A20-47D4-AA43-66EA5E14E9C2}">
      <dgm:prSet/>
      <dgm:spPr/>
      <dgm:t>
        <a:bodyPr/>
        <a:lstStyle/>
        <a:p>
          <a:endParaRPr lang="en-US"/>
        </a:p>
      </dgm:t>
    </dgm:pt>
    <dgm:pt modelId="{6B753481-EC7E-4D06-B796-ECEF3344BBFA}" type="sibTrans" cxnId="{D280C5DA-2A20-47D4-AA43-66EA5E14E9C2}">
      <dgm:prSet/>
      <dgm:spPr/>
      <dgm:t>
        <a:bodyPr/>
        <a:lstStyle/>
        <a:p>
          <a:endParaRPr lang="en-US"/>
        </a:p>
      </dgm:t>
    </dgm:pt>
    <dgm:pt modelId="{8E1C5A1F-305D-4456-B970-8D97D6BEF6F1}">
      <dgm:prSet/>
      <dgm:spPr/>
      <dgm:t>
        <a:bodyPr/>
        <a:lstStyle/>
        <a:p>
          <a:r>
            <a:rPr lang="it-IT" b="1" i="1"/>
            <a:t>un comunismo rozzo ed uno superiore ed autentico.</a:t>
          </a:r>
          <a:endParaRPr lang="en-US"/>
        </a:p>
      </dgm:t>
    </dgm:pt>
    <dgm:pt modelId="{79142663-BCBE-4207-ABDC-FC9098D047E5}" type="parTrans" cxnId="{917954FE-22F5-42B2-8A28-38B86E38E995}">
      <dgm:prSet/>
      <dgm:spPr/>
      <dgm:t>
        <a:bodyPr/>
        <a:lstStyle/>
        <a:p>
          <a:endParaRPr lang="en-US"/>
        </a:p>
      </dgm:t>
    </dgm:pt>
    <dgm:pt modelId="{3E9D9AC7-8740-484C-B2F0-FE3F0D2F190C}" type="sibTrans" cxnId="{917954FE-22F5-42B2-8A28-38B86E38E995}">
      <dgm:prSet/>
      <dgm:spPr/>
      <dgm:t>
        <a:bodyPr/>
        <a:lstStyle/>
        <a:p>
          <a:endParaRPr lang="en-US"/>
        </a:p>
      </dgm:t>
    </dgm:pt>
    <dgm:pt modelId="{484EC68B-60E9-424C-9D82-12A7AD20B761}">
      <dgm:prSet/>
      <dgm:spPr/>
      <dgm:t>
        <a:bodyPr/>
        <a:lstStyle/>
        <a:p>
          <a:r>
            <a:rPr lang="it-IT" b="1" i="1"/>
            <a:t>Nel  comunismo rozzo  la proprietà privata non viene soppressa</a:t>
          </a:r>
          <a:endParaRPr lang="en-US"/>
        </a:p>
      </dgm:t>
    </dgm:pt>
    <dgm:pt modelId="{4E01C86E-A936-485D-8151-EFE5A2CBD1EA}" type="parTrans" cxnId="{CFDF16C4-24E6-4BEE-8785-3510F4589596}">
      <dgm:prSet/>
      <dgm:spPr/>
      <dgm:t>
        <a:bodyPr/>
        <a:lstStyle/>
        <a:p>
          <a:endParaRPr lang="en-US"/>
        </a:p>
      </dgm:t>
    </dgm:pt>
    <dgm:pt modelId="{D6CFAB9C-6C6A-4A51-B6F7-59E84B145543}" type="sibTrans" cxnId="{CFDF16C4-24E6-4BEE-8785-3510F4589596}">
      <dgm:prSet/>
      <dgm:spPr/>
      <dgm:t>
        <a:bodyPr/>
        <a:lstStyle/>
        <a:p>
          <a:endParaRPr lang="en-US"/>
        </a:p>
      </dgm:t>
    </dgm:pt>
    <dgm:pt modelId="{9858C020-B366-41F2-B75B-3B5D4A02013E}">
      <dgm:prSet/>
      <dgm:spPr/>
      <dgm:t>
        <a:bodyPr/>
        <a:lstStyle/>
        <a:p>
          <a:r>
            <a:rPr lang="it-IT" b="1" i="1"/>
            <a:t>ma viene trasformata in proprietà di tutti,</a:t>
          </a:r>
          <a:endParaRPr lang="en-US"/>
        </a:p>
      </dgm:t>
    </dgm:pt>
    <dgm:pt modelId="{68EB6193-60DF-4160-AED3-7D42BA0648EE}" type="parTrans" cxnId="{8E5314B0-6B8E-4525-9CF8-562ED9F93B4A}">
      <dgm:prSet/>
      <dgm:spPr/>
      <dgm:t>
        <a:bodyPr/>
        <a:lstStyle/>
        <a:p>
          <a:endParaRPr lang="en-US"/>
        </a:p>
      </dgm:t>
    </dgm:pt>
    <dgm:pt modelId="{0BA39349-8E7C-46DB-9889-93F73DF6E444}" type="sibTrans" cxnId="{8E5314B0-6B8E-4525-9CF8-562ED9F93B4A}">
      <dgm:prSet/>
      <dgm:spPr/>
      <dgm:t>
        <a:bodyPr/>
        <a:lstStyle/>
        <a:p>
          <a:endParaRPr lang="en-US"/>
        </a:p>
      </dgm:t>
    </dgm:pt>
    <dgm:pt modelId="{9EE8A171-5827-43EA-A240-A647BB220630}">
      <dgm:prSet/>
      <dgm:spPr/>
      <dgm:t>
        <a:bodyPr/>
        <a:lstStyle/>
        <a:p>
          <a:r>
            <a:rPr lang="it-IT" b="1" i="1"/>
            <a:t>ovvero nazionalizzata.</a:t>
          </a:r>
          <a:endParaRPr lang="en-US"/>
        </a:p>
      </dgm:t>
    </dgm:pt>
    <dgm:pt modelId="{84EB3888-2B6F-4B07-8861-1FC9C2FA6BE6}" type="parTrans" cxnId="{884C096D-BB72-4306-A86C-1178ED630806}">
      <dgm:prSet/>
      <dgm:spPr/>
      <dgm:t>
        <a:bodyPr/>
        <a:lstStyle/>
        <a:p>
          <a:endParaRPr lang="en-US"/>
        </a:p>
      </dgm:t>
    </dgm:pt>
    <dgm:pt modelId="{17BEE5DD-DCEF-4B4C-A600-B5465883A07D}" type="sibTrans" cxnId="{884C096D-BB72-4306-A86C-1178ED630806}">
      <dgm:prSet/>
      <dgm:spPr/>
      <dgm:t>
        <a:bodyPr/>
        <a:lstStyle/>
        <a:p>
          <a:endParaRPr lang="en-US"/>
        </a:p>
      </dgm:t>
    </dgm:pt>
    <dgm:pt modelId="{95DF3995-2B3E-4CDD-98D7-03E487391CCC}">
      <dgm:prSet/>
      <dgm:spPr/>
      <dgm:t>
        <a:bodyPr/>
        <a:lstStyle/>
        <a:p>
          <a:r>
            <a:rPr lang="it-IT" b="1" i="0"/>
            <a:t>La comunità viene così ad assumere il ruolo di un grande capitalista </a:t>
          </a:r>
          <a:endParaRPr lang="en-US"/>
        </a:p>
      </dgm:t>
    </dgm:pt>
    <dgm:pt modelId="{805DD2C2-65BA-4ABC-9E12-83528DCD34E5}" type="parTrans" cxnId="{37308186-C6DD-4508-BB4C-46858E0CDD3B}">
      <dgm:prSet/>
      <dgm:spPr/>
      <dgm:t>
        <a:bodyPr/>
        <a:lstStyle/>
        <a:p>
          <a:endParaRPr lang="en-US"/>
        </a:p>
      </dgm:t>
    </dgm:pt>
    <dgm:pt modelId="{8F76C76A-E9B3-4326-994D-4BFC15BB3155}" type="sibTrans" cxnId="{37308186-C6DD-4508-BB4C-46858E0CDD3B}">
      <dgm:prSet/>
      <dgm:spPr/>
      <dgm:t>
        <a:bodyPr/>
        <a:lstStyle/>
        <a:p>
          <a:endParaRPr lang="en-US"/>
        </a:p>
      </dgm:t>
    </dgm:pt>
    <dgm:pt modelId="{40C5F6B1-A47D-4677-9B30-66DAAA510F95}">
      <dgm:prSet/>
      <dgm:spPr/>
      <dgm:t>
        <a:bodyPr/>
        <a:lstStyle/>
        <a:p>
          <a:r>
            <a:rPr lang="it-IT" b="1" i="0"/>
            <a:t>che anziché abolire la condizione dell’operaio nella società borghese</a:t>
          </a:r>
          <a:endParaRPr lang="en-US"/>
        </a:p>
      </dgm:t>
    </dgm:pt>
    <dgm:pt modelId="{14D89E10-D31B-4401-AB47-861CE86A4869}" type="parTrans" cxnId="{70DF5D75-0BF0-4F03-9528-8974E76B10C3}">
      <dgm:prSet/>
      <dgm:spPr/>
      <dgm:t>
        <a:bodyPr/>
        <a:lstStyle/>
        <a:p>
          <a:endParaRPr lang="en-US"/>
        </a:p>
      </dgm:t>
    </dgm:pt>
    <dgm:pt modelId="{7CA557A2-0872-48FE-8645-DE6F6E6BB99E}" type="sibTrans" cxnId="{70DF5D75-0BF0-4F03-9528-8974E76B10C3}">
      <dgm:prSet/>
      <dgm:spPr/>
      <dgm:t>
        <a:bodyPr/>
        <a:lstStyle/>
        <a:p>
          <a:endParaRPr lang="en-US"/>
        </a:p>
      </dgm:t>
    </dgm:pt>
    <dgm:pt modelId="{613C13B0-D42E-4455-919F-1AB4385A4E8C}">
      <dgm:prSet/>
      <dgm:spPr/>
      <dgm:t>
        <a:bodyPr/>
        <a:lstStyle/>
        <a:p>
          <a:r>
            <a:rPr lang="it-IT" b="1" i="1"/>
            <a:t>la nazionalizza.</a:t>
          </a:r>
          <a:endParaRPr lang="en-US"/>
        </a:p>
      </dgm:t>
    </dgm:pt>
    <dgm:pt modelId="{B543258E-C6F3-49A1-B5A4-3FFD62B3AE58}" type="parTrans" cxnId="{5109A60B-4D98-4D35-ABBC-49F3A0ACED5C}">
      <dgm:prSet/>
      <dgm:spPr/>
      <dgm:t>
        <a:bodyPr/>
        <a:lstStyle/>
        <a:p>
          <a:endParaRPr lang="en-US"/>
        </a:p>
      </dgm:t>
    </dgm:pt>
    <dgm:pt modelId="{B48FC5C7-BA3D-4AB8-8895-E2247BC22299}" type="sibTrans" cxnId="{5109A60B-4D98-4D35-ABBC-49F3A0ACED5C}">
      <dgm:prSet/>
      <dgm:spPr/>
      <dgm:t>
        <a:bodyPr/>
        <a:lstStyle/>
        <a:p>
          <a:endParaRPr lang="en-US"/>
        </a:p>
      </dgm:t>
    </dgm:pt>
    <dgm:pt modelId="{3CFF9B28-C2DE-409C-963C-22C1239FBF77}">
      <dgm:prSet/>
      <dgm:spPr/>
      <dgm:t>
        <a:bodyPr/>
        <a:lstStyle/>
        <a:p>
          <a:r>
            <a:rPr lang="it-IT" b="1" i="1"/>
            <a:t>Tale tipo di comunismo svela tutta la sua rozzezza nella</a:t>
          </a:r>
          <a:endParaRPr lang="en-US"/>
        </a:p>
      </dgm:t>
    </dgm:pt>
    <dgm:pt modelId="{2C44ECAB-10BD-4E6A-AAB1-048CE321633A}" type="parTrans" cxnId="{B203FC3F-4684-43F7-B711-144CC5F774E8}">
      <dgm:prSet/>
      <dgm:spPr/>
      <dgm:t>
        <a:bodyPr/>
        <a:lstStyle/>
        <a:p>
          <a:endParaRPr lang="en-US"/>
        </a:p>
      </dgm:t>
    </dgm:pt>
    <dgm:pt modelId="{1DD1643B-F2E3-4F42-AFF4-FD1C58BB8CC7}" type="sibTrans" cxnId="{B203FC3F-4684-43F7-B711-144CC5F774E8}">
      <dgm:prSet/>
      <dgm:spPr/>
      <dgm:t>
        <a:bodyPr/>
        <a:lstStyle/>
        <a:p>
          <a:endParaRPr lang="en-US"/>
        </a:p>
      </dgm:t>
    </dgm:pt>
    <dgm:pt modelId="{E59CFA89-FBFE-40EC-BC82-E2EDEF659385}">
      <dgm:prSet/>
      <dgm:spPr/>
      <dgm:t>
        <a:bodyPr/>
        <a:lstStyle/>
        <a:p>
          <a:r>
            <a:rPr lang="it-IT" b="1" i="1"/>
            <a:t>comunanza delle donne:</a:t>
          </a:r>
          <a:endParaRPr lang="en-US"/>
        </a:p>
      </dgm:t>
    </dgm:pt>
    <dgm:pt modelId="{93D62FEA-D561-4DCC-810A-87B12121441E}" type="parTrans" cxnId="{9EADBF2F-306E-4B93-BE0A-0A26C225BE8A}">
      <dgm:prSet/>
      <dgm:spPr/>
      <dgm:t>
        <a:bodyPr/>
        <a:lstStyle/>
        <a:p>
          <a:endParaRPr lang="en-US"/>
        </a:p>
      </dgm:t>
    </dgm:pt>
    <dgm:pt modelId="{81832EF1-E307-4901-BBD4-7F1FEB389F1B}" type="sibTrans" cxnId="{9EADBF2F-306E-4B93-BE0A-0A26C225BE8A}">
      <dgm:prSet/>
      <dgm:spPr/>
      <dgm:t>
        <a:bodyPr/>
        <a:lstStyle/>
        <a:p>
          <a:endParaRPr lang="en-US"/>
        </a:p>
      </dgm:t>
    </dgm:pt>
    <dgm:pt modelId="{9605BBC1-71CE-414F-84D6-9682AB0E3E20}">
      <dgm:prSet/>
      <dgm:spPr/>
      <dgm:t>
        <a:bodyPr/>
        <a:lstStyle/>
        <a:p>
          <a:r>
            <a:rPr lang="it-IT" b="1" i="0"/>
            <a:t>così come la donna passa dal matrimonio alla prostituzione,</a:t>
          </a:r>
          <a:endParaRPr lang="en-US"/>
        </a:p>
      </dgm:t>
    </dgm:pt>
    <dgm:pt modelId="{5F2AB8A1-51E7-4874-B83E-6A70B5C7F4B8}" type="parTrans" cxnId="{C02FF9B3-9299-4498-8EB5-0FA5EFD1590D}">
      <dgm:prSet/>
      <dgm:spPr/>
      <dgm:t>
        <a:bodyPr/>
        <a:lstStyle/>
        <a:p>
          <a:endParaRPr lang="en-US"/>
        </a:p>
      </dgm:t>
    </dgm:pt>
    <dgm:pt modelId="{6ABFC81A-DD18-483E-A06D-1B88D781D833}" type="sibTrans" cxnId="{C02FF9B3-9299-4498-8EB5-0FA5EFD1590D}">
      <dgm:prSet/>
      <dgm:spPr/>
      <dgm:t>
        <a:bodyPr/>
        <a:lstStyle/>
        <a:p>
          <a:endParaRPr lang="en-US"/>
        </a:p>
      </dgm:t>
    </dgm:pt>
    <dgm:pt modelId="{40C3E9EA-2B14-44FE-9160-F46E0C2F879A}">
      <dgm:prSet/>
      <dgm:spPr/>
      <dgm:t>
        <a:bodyPr/>
        <a:lstStyle/>
        <a:p>
          <a:r>
            <a:rPr lang="it-IT" b="1" i="0"/>
            <a:t>la ricchezza passa dalle mani di un proprietario a quelle della comunità.</a:t>
          </a:r>
          <a:endParaRPr lang="en-US"/>
        </a:p>
      </dgm:t>
    </dgm:pt>
    <dgm:pt modelId="{0FC05CFA-904C-4014-8B3D-45F0CD50FB60}" type="parTrans" cxnId="{06D349C7-84D1-4D37-AD65-66C848E84588}">
      <dgm:prSet/>
      <dgm:spPr/>
      <dgm:t>
        <a:bodyPr/>
        <a:lstStyle/>
        <a:p>
          <a:endParaRPr lang="en-US"/>
        </a:p>
      </dgm:t>
    </dgm:pt>
    <dgm:pt modelId="{2A31A542-1B96-44FD-871D-3190A3240FAF}" type="sibTrans" cxnId="{06D349C7-84D1-4D37-AD65-66C848E84588}">
      <dgm:prSet/>
      <dgm:spPr/>
      <dgm:t>
        <a:bodyPr/>
        <a:lstStyle/>
        <a:p>
          <a:endParaRPr lang="en-US"/>
        </a:p>
      </dgm:t>
    </dgm:pt>
    <dgm:pt modelId="{0272557C-9DD5-4894-A338-67F8CE1F23E0}" type="pres">
      <dgm:prSet presAssocID="{BC016DD9-0324-4B60-9F22-0E9DE6F15928}" presName="diagram" presStyleCnt="0">
        <dgm:presLayoutVars>
          <dgm:dir/>
          <dgm:resizeHandles val="exact"/>
        </dgm:presLayoutVars>
      </dgm:prSet>
      <dgm:spPr/>
    </dgm:pt>
    <dgm:pt modelId="{5D6BA771-4980-4816-9A64-1F8114368907}" type="pres">
      <dgm:prSet presAssocID="{8D657AF4-A0D9-4EAF-B730-ACB29676045E}" presName="node" presStyleLbl="node1" presStyleIdx="0" presStyleCnt="12">
        <dgm:presLayoutVars>
          <dgm:bulletEnabled val="1"/>
        </dgm:presLayoutVars>
      </dgm:prSet>
      <dgm:spPr/>
    </dgm:pt>
    <dgm:pt modelId="{B16E2C3C-148D-4ED9-966D-9A68D0C46500}" type="pres">
      <dgm:prSet presAssocID="{6B753481-EC7E-4D06-B796-ECEF3344BBFA}" presName="sibTrans" presStyleCnt="0"/>
      <dgm:spPr/>
    </dgm:pt>
    <dgm:pt modelId="{4D67617D-70AF-4E98-AEE3-64CD183B58AC}" type="pres">
      <dgm:prSet presAssocID="{8E1C5A1F-305D-4456-B970-8D97D6BEF6F1}" presName="node" presStyleLbl="node1" presStyleIdx="1" presStyleCnt="12">
        <dgm:presLayoutVars>
          <dgm:bulletEnabled val="1"/>
        </dgm:presLayoutVars>
      </dgm:prSet>
      <dgm:spPr/>
    </dgm:pt>
    <dgm:pt modelId="{B8B710D4-CDF1-42D2-A58F-976CF8F4BCEF}" type="pres">
      <dgm:prSet presAssocID="{3E9D9AC7-8740-484C-B2F0-FE3F0D2F190C}" presName="sibTrans" presStyleCnt="0"/>
      <dgm:spPr/>
    </dgm:pt>
    <dgm:pt modelId="{11381180-6B88-47ED-BD08-99E725FB4EC2}" type="pres">
      <dgm:prSet presAssocID="{484EC68B-60E9-424C-9D82-12A7AD20B761}" presName="node" presStyleLbl="node1" presStyleIdx="2" presStyleCnt="12">
        <dgm:presLayoutVars>
          <dgm:bulletEnabled val="1"/>
        </dgm:presLayoutVars>
      </dgm:prSet>
      <dgm:spPr/>
    </dgm:pt>
    <dgm:pt modelId="{C9D4D67E-43E1-4E01-82CB-BED8001273E3}" type="pres">
      <dgm:prSet presAssocID="{D6CFAB9C-6C6A-4A51-B6F7-59E84B145543}" presName="sibTrans" presStyleCnt="0"/>
      <dgm:spPr/>
    </dgm:pt>
    <dgm:pt modelId="{04BD556D-CE04-4106-9176-BF5355BD35D6}" type="pres">
      <dgm:prSet presAssocID="{9858C020-B366-41F2-B75B-3B5D4A02013E}" presName="node" presStyleLbl="node1" presStyleIdx="3" presStyleCnt="12">
        <dgm:presLayoutVars>
          <dgm:bulletEnabled val="1"/>
        </dgm:presLayoutVars>
      </dgm:prSet>
      <dgm:spPr/>
    </dgm:pt>
    <dgm:pt modelId="{5DCCDC63-3E33-44C5-9818-AFA47F7CBDFF}" type="pres">
      <dgm:prSet presAssocID="{0BA39349-8E7C-46DB-9889-93F73DF6E444}" presName="sibTrans" presStyleCnt="0"/>
      <dgm:spPr/>
    </dgm:pt>
    <dgm:pt modelId="{2D4E49E1-A80A-41FA-8935-9C747DD092B8}" type="pres">
      <dgm:prSet presAssocID="{9EE8A171-5827-43EA-A240-A647BB220630}" presName="node" presStyleLbl="node1" presStyleIdx="4" presStyleCnt="12">
        <dgm:presLayoutVars>
          <dgm:bulletEnabled val="1"/>
        </dgm:presLayoutVars>
      </dgm:prSet>
      <dgm:spPr/>
    </dgm:pt>
    <dgm:pt modelId="{4F108282-FE38-40AD-A491-F538B7158E60}" type="pres">
      <dgm:prSet presAssocID="{17BEE5DD-DCEF-4B4C-A600-B5465883A07D}" presName="sibTrans" presStyleCnt="0"/>
      <dgm:spPr/>
    </dgm:pt>
    <dgm:pt modelId="{3DC014B6-C763-43D9-BC11-1130912AE212}" type="pres">
      <dgm:prSet presAssocID="{95DF3995-2B3E-4CDD-98D7-03E487391CCC}" presName="node" presStyleLbl="node1" presStyleIdx="5" presStyleCnt="12">
        <dgm:presLayoutVars>
          <dgm:bulletEnabled val="1"/>
        </dgm:presLayoutVars>
      </dgm:prSet>
      <dgm:spPr/>
    </dgm:pt>
    <dgm:pt modelId="{9B5C9B64-95C0-4A4A-ADEE-CA5DC50AEFAC}" type="pres">
      <dgm:prSet presAssocID="{8F76C76A-E9B3-4326-994D-4BFC15BB3155}" presName="sibTrans" presStyleCnt="0"/>
      <dgm:spPr/>
    </dgm:pt>
    <dgm:pt modelId="{D4866168-F6AA-42E8-BEE6-8ABF69D601B3}" type="pres">
      <dgm:prSet presAssocID="{40C5F6B1-A47D-4677-9B30-66DAAA510F95}" presName="node" presStyleLbl="node1" presStyleIdx="6" presStyleCnt="12">
        <dgm:presLayoutVars>
          <dgm:bulletEnabled val="1"/>
        </dgm:presLayoutVars>
      </dgm:prSet>
      <dgm:spPr/>
    </dgm:pt>
    <dgm:pt modelId="{1602C330-910A-4625-B343-F394F357B2A7}" type="pres">
      <dgm:prSet presAssocID="{7CA557A2-0872-48FE-8645-DE6F6E6BB99E}" presName="sibTrans" presStyleCnt="0"/>
      <dgm:spPr/>
    </dgm:pt>
    <dgm:pt modelId="{CE6CCD67-A93D-452E-8C16-81E8C95A2EA8}" type="pres">
      <dgm:prSet presAssocID="{613C13B0-D42E-4455-919F-1AB4385A4E8C}" presName="node" presStyleLbl="node1" presStyleIdx="7" presStyleCnt="12">
        <dgm:presLayoutVars>
          <dgm:bulletEnabled val="1"/>
        </dgm:presLayoutVars>
      </dgm:prSet>
      <dgm:spPr/>
    </dgm:pt>
    <dgm:pt modelId="{C17C5067-07DA-4A20-BB94-3DF1AC7BECBB}" type="pres">
      <dgm:prSet presAssocID="{B48FC5C7-BA3D-4AB8-8895-E2247BC22299}" presName="sibTrans" presStyleCnt="0"/>
      <dgm:spPr/>
    </dgm:pt>
    <dgm:pt modelId="{2F1AC30E-8CCF-4673-B7CE-A046042E0947}" type="pres">
      <dgm:prSet presAssocID="{3CFF9B28-C2DE-409C-963C-22C1239FBF77}" presName="node" presStyleLbl="node1" presStyleIdx="8" presStyleCnt="12">
        <dgm:presLayoutVars>
          <dgm:bulletEnabled val="1"/>
        </dgm:presLayoutVars>
      </dgm:prSet>
      <dgm:spPr/>
    </dgm:pt>
    <dgm:pt modelId="{D0CDD742-AB90-4944-85FC-F15A7EADA76E}" type="pres">
      <dgm:prSet presAssocID="{1DD1643B-F2E3-4F42-AFF4-FD1C58BB8CC7}" presName="sibTrans" presStyleCnt="0"/>
      <dgm:spPr/>
    </dgm:pt>
    <dgm:pt modelId="{01E21AD8-C898-476B-B750-E9E15003803E}" type="pres">
      <dgm:prSet presAssocID="{E59CFA89-FBFE-40EC-BC82-E2EDEF659385}" presName="node" presStyleLbl="node1" presStyleIdx="9" presStyleCnt="12">
        <dgm:presLayoutVars>
          <dgm:bulletEnabled val="1"/>
        </dgm:presLayoutVars>
      </dgm:prSet>
      <dgm:spPr/>
    </dgm:pt>
    <dgm:pt modelId="{8E4E290F-1421-4FE7-84BF-F6DF2EBF682F}" type="pres">
      <dgm:prSet presAssocID="{81832EF1-E307-4901-BBD4-7F1FEB389F1B}" presName="sibTrans" presStyleCnt="0"/>
      <dgm:spPr/>
    </dgm:pt>
    <dgm:pt modelId="{F8E4BEFD-BA8B-479F-90DC-21C6BC6F3437}" type="pres">
      <dgm:prSet presAssocID="{9605BBC1-71CE-414F-84D6-9682AB0E3E20}" presName="node" presStyleLbl="node1" presStyleIdx="10" presStyleCnt="12">
        <dgm:presLayoutVars>
          <dgm:bulletEnabled val="1"/>
        </dgm:presLayoutVars>
      </dgm:prSet>
      <dgm:spPr/>
    </dgm:pt>
    <dgm:pt modelId="{EE28949D-C2CD-4266-A4A4-40DE95A56FFC}" type="pres">
      <dgm:prSet presAssocID="{6ABFC81A-DD18-483E-A06D-1B88D781D833}" presName="sibTrans" presStyleCnt="0"/>
      <dgm:spPr/>
    </dgm:pt>
    <dgm:pt modelId="{7516DAB0-D75E-4B1D-BBB6-77213DAF362F}" type="pres">
      <dgm:prSet presAssocID="{40C3E9EA-2B14-44FE-9160-F46E0C2F879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05DD803-E362-46A1-954C-0EDB6C1D49CB}" type="presOf" srcId="{40C5F6B1-A47D-4677-9B30-66DAAA510F95}" destId="{D4866168-F6AA-42E8-BEE6-8ABF69D601B3}" srcOrd="0" destOrd="0" presId="urn:microsoft.com/office/officeart/2005/8/layout/default#22"/>
    <dgm:cxn modelId="{5109A60B-4D98-4D35-ABBC-49F3A0ACED5C}" srcId="{BC016DD9-0324-4B60-9F22-0E9DE6F15928}" destId="{613C13B0-D42E-4455-919F-1AB4385A4E8C}" srcOrd="7" destOrd="0" parTransId="{B543258E-C6F3-49A1-B5A4-3FFD62B3AE58}" sibTransId="{B48FC5C7-BA3D-4AB8-8895-E2247BC22299}"/>
    <dgm:cxn modelId="{9EADBF2F-306E-4B93-BE0A-0A26C225BE8A}" srcId="{BC016DD9-0324-4B60-9F22-0E9DE6F15928}" destId="{E59CFA89-FBFE-40EC-BC82-E2EDEF659385}" srcOrd="9" destOrd="0" parTransId="{93D62FEA-D561-4DCC-810A-87B12121441E}" sibTransId="{81832EF1-E307-4901-BBD4-7F1FEB389F1B}"/>
    <dgm:cxn modelId="{B203FC3F-4684-43F7-B711-144CC5F774E8}" srcId="{BC016DD9-0324-4B60-9F22-0E9DE6F15928}" destId="{3CFF9B28-C2DE-409C-963C-22C1239FBF77}" srcOrd="8" destOrd="0" parTransId="{2C44ECAB-10BD-4E6A-AAB1-048CE321633A}" sibTransId="{1DD1643B-F2E3-4F42-AFF4-FD1C58BB8CC7}"/>
    <dgm:cxn modelId="{171E9042-CDC4-426B-8118-E3A9DE8B0B89}" type="presOf" srcId="{8D657AF4-A0D9-4EAF-B730-ACB29676045E}" destId="{5D6BA771-4980-4816-9A64-1F8114368907}" srcOrd="0" destOrd="0" presId="urn:microsoft.com/office/officeart/2005/8/layout/default#22"/>
    <dgm:cxn modelId="{8673CF47-E443-490F-AECD-555DC3372E83}" type="presOf" srcId="{9858C020-B366-41F2-B75B-3B5D4A02013E}" destId="{04BD556D-CE04-4106-9176-BF5355BD35D6}" srcOrd="0" destOrd="0" presId="urn:microsoft.com/office/officeart/2005/8/layout/default#22"/>
    <dgm:cxn modelId="{884C096D-BB72-4306-A86C-1178ED630806}" srcId="{BC016DD9-0324-4B60-9F22-0E9DE6F15928}" destId="{9EE8A171-5827-43EA-A240-A647BB220630}" srcOrd="4" destOrd="0" parTransId="{84EB3888-2B6F-4B07-8861-1FC9C2FA6BE6}" sibTransId="{17BEE5DD-DCEF-4B4C-A600-B5465883A07D}"/>
    <dgm:cxn modelId="{5B170A70-0838-40F8-871E-B4861EC7C44A}" type="presOf" srcId="{95DF3995-2B3E-4CDD-98D7-03E487391CCC}" destId="{3DC014B6-C763-43D9-BC11-1130912AE212}" srcOrd="0" destOrd="0" presId="urn:microsoft.com/office/officeart/2005/8/layout/default#22"/>
    <dgm:cxn modelId="{70DF5D75-0BF0-4F03-9528-8974E76B10C3}" srcId="{BC016DD9-0324-4B60-9F22-0E9DE6F15928}" destId="{40C5F6B1-A47D-4677-9B30-66DAAA510F95}" srcOrd="6" destOrd="0" parTransId="{14D89E10-D31B-4401-AB47-861CE86A4869}" sibTransId="{7CA557A2-0872-48FE-8645-DE6F6E6BB99E}"/>
    <dgm:cxn modelId="{37308186-C6DD-4508-BB4C-46858E0CDD3B}" srcId="{BC016DD9-0324-4B60-9F22-0E9DE6F15928}" destId="{95DF3995-2B3E-4CDD-98D7-03E487391CCC}" srcOrd="5" destOrd="0" parTransId="{805DD2C2-65BA-4ABC-9E12-83528DCD34E5}" sibTransId="{8F76C76A-E9B3-4326-994D-4BFC15BB3155}"/>
    <dgm:cxn modelId="{2E4F4A8D-53DF-4600-9728-6BEB62FD8AF4}" type="presOf" srcId="{3CFF9B28-C2DE-409C-963C-22C1239FBF77}" destId="{2F1AC30E-8CCF-4673-B7CE-A046042E0947}" srcOrd="0" destOrd="0" presId="urn:microsoft.com/office/officeart/2005/8/layout/default#22"/>
    <dgm:cxn modelId="{4310A0AC-86B5-49FE-A6D0-DDD6F3728739}" type="presOf" srcId="{40C3E9EA-2B14-44FE-9160-F46E0C2F879A}" destId="{7516DAB0-D75E-4B1D-BBB6-77213DAF362F}" srcOrd="0" destOrd="0" presId="urn:microsoft.com/office/officeart/2005/8/layout/default#22"/>
    <dgm:cxn modelId="{8E5314B0-6B8E-4525-9CF8-562ED9F93B4A}" srcId="{BC016DD9-0324-4B60-9F22-0E9DE6F15928}" destId="{9858C020-B366-41F2-B75B-3B5D4A02013E}" srcOrd="3" destOrd="0" parTransId="{68EB6193-60DF-4160-AED3-7D42BA0648EE}" sibTransId="{0BA39349-8E7C-46DB-9889-93F73DF6E444}"/>
    <dgm:cxn modelId="{C02FF9B3-9299-4498-8EB5-0FA5EFD1590D}" srcId="{BC016DD9-0324-4B60-9F22-0E9DE6F15928}" destId="{9605BBC1-71CE-414F-84D6-9682AB0E3E20}" srcOrd="10" destOrd="0" parTransId="{5F2AB8A1-51E7-4874-B83E-6A70B5C7F4B8}" sibTransId="{6ABFC81A-DD18-483E-A06D-1B88D781D833}"/>
    <dgm:cxn modelId="{9325CBB4-B725-46DD-A1E4-72523A82F797}" type="presOf" srcId="{9605BBC1-71CE-414F-84D6-9682AB0E3E20}" destId="{F8E4BEFD-BA8B-479F-90DC-21C6BC6F3437}" srcOrd="0" destOrd="0" presId="urn:microsoft.com/office/officeart/2005/8/layout/default#22"/>
    <dgm:cxn modelId="{C4E4F9BE-F69B-49DF-B3E5-78A29971B72E}" type="presOf" srcId="{613C13B0-D42E-4455-919F-1AB4385A4E8C}" destId="{CE6CCD67-A93D-452E-8C16-81E8C95A2EA8}" srcOrd="0" destOrd="0" presId="urn:microsoft.com/office/officeart/2005/8/layout/default#22"/>
    <dgm:cxn modelId="{CFDF16C4-24E6-4BEE-8785-3510F4589596}" srcId="{BC016DD9-0324-4B60-9F22-0E9DE6F15928}" destId="{484EC68B-60E9-424C-9D82-12A7AD20B761}" srcOrd="2" destOrd="0" parTransId="{4E01C86E-A936-485D-8151-EFE5A2CBD1EA}" sibTransId="{D6CFAB9C-6C6A-4A51-B6F7-59E84B145543}"/>
    <dgm:cxn modelId="{06D349C7-84D1-4D37-AD65-66C848E84588}" srcId="{BC016DD9-0324-4B60-9F22-0E9DE6F15928}" destId="{40C3E9EA-2B14-44FE-9160-F46E0C2F879A}" srcOrd="11" destOrd="0" parTransId="{0FC05CFA-904C-4014-8B3D-45F0CD50FB60}" sibTransId="{2A31A542-1B96-44FD-871D-3190A3240FAF}"/>
    <dgm:cxn modelId="{99E034C9-3477-470A-B79D-32C4B05A3B7B}" type="presOf" srcId="{BC016DD9-0324-4B60-9F22-0E9DE6F15928}" destId="{0272557C-9DD5-4894-A338-67F8CE1F23E0}" srcOrd="0" destOrd="0" presId="urn:microsoft.com/office/officeart/2005/8/layout/default#22"/>
    <dgm:cxn modelId="{671361D7-BE7D-4A3B-9E1D-74B3A996BB8B}" type="presOf" srcId="{484EC68B-60E9-424C-9D82-12A7AD20B761}" destId="{11381180-6B88-47ED-BD08-99E725FB4EC2}" srcOrd="0" destOrd="0" presId="urn:microsoft.com/office/officeart/2005/8/layout/default#22"/>
    <dgm:cxn modelId="{1FC817DA-1C0C-4564-829F-D72267F755C8}" type="presOf" srcId="{9EE8A171-5827-43EA-A240-A647BB220630}" destId="{2D4E49E1-A80A-41FA-8935-9C747DD092B8}" srcOrd="0" destOrd="0" presId="urn:microsoft.com/office/officeart/2005/8/layout/default#22"/>
    <dgm:cxn modelId="{D280C5DA-2A20-47D4-AA43-66EA5E14E9C2}" srcId="{BC016DD9-0324-4B60-9F22-0E9DE6F15928}" destId="{8D657AF4-A0D9-4EAF-B730-ACB29676045E}" srcOrd="0" destOrd="0" parTransId="{3599FC1B-80DC-4C95-9D23-45BA327B426A}" sibTransId="{6B753481-EC7E-4D06-B796-ECEF3344BBFA}"/>
    <dgm:cxn modelId="{700AB5ED-6463-468F-B5CA-EAB0CB5D7C25}" type="presOf" srcId="{E59CFA89-FBFE-40EC-BC82-E2EDEF659385}" destId="{01E21AD8-C898-476B-B750-E9E15003803E}" srcOrd="0" destOrd="0" presId="urn:microsoft.com/office/officeart/2005/8/layout/default#22"/>
    <dgm:cxn modelId="{4499B7EE-1B7C-4283-A756-3AB2BAD48CA8}" type="presOf" srcId="{8E1C5A1F-305D-4456-B970-8D97D6BEF6F1}" destId="{4D67617D-70AF-4E98-AEE3-64CD183B58AC}" srcOrd="0" destOrd="0" presId="urn:microsoft.com/office/officeart/2005/8/layout/default#22"/>
    <dgm:cxn modelId="{917954FE-22F5-42B2-8A28-38B86E38E995}" srcId="{BC016DD9-0324-4B60-9F22-0E9DE6F15928}" destId="{8E1C5A1F-305D-4456-B970-8D97D6BEF6F1}" srcOrd="1" destOrd="0" parTransId="{79142663-BCBE-4207-ABDC-FC9098D047E5}" sibTransId="{3E9D9AC7-8740-484C-B2F0-FE3F0D2F190C}"/>
    <dgm:cxn modelId="{6BF834E6-6386-44F1-9783-FC5388832AC3}" type="presParOf" srcId="{0272557C-9DD5-4894-A338-67F8CE1F23E0}" destId="{5D6BA771-4980-4816-9A64-1F8114368907}" srcOrd="0" destOrd="0" presId="urn:microsoft.com/office/officeart/2005/8/layout/default#22"/>
    <dgm:cxn modelId="{A48EA720-5A6A-47AE-A0C4-19FFA8C983ED}" type="presParOf" srcId="{0272557C-9DD5-4894-A338-67F8CE1F23E0}" destId="{B16E2C3C-148D-4ED9-966D-9A68D0C46500}" srcOrd="1" destOrd="0" presId="urn:microsoft.com/office/officeart/2005/8/layout/default#22"/>
    <dgm:cxn modelId="{F38C4215-E219-4E43-8D59-48A52AEF6B40}" type="presParOf" srcId="{0272557C-9DD5-4894-A338-67F8CE1F23E0}" destId="{4D67617D-70AF-4E98-AEE3-64CD183B58AC}" srcOrd="2" destOrd="0" presId="urn:microsoft.com/office/officeart/2005/8/layout/default#22"/>
    <dgm:cxn modelId="{66F02513-BA8B-4402-8348-9F21A25973DC}" type="presParOf" srcId="{0272557C-9DD5-4894-A338-67F8CE1F23E0}" destId="{B8B710D4-CDF1-42D2-A58F-976CF8F4BCEF}" srcOrd="3" destOrd="0" presId="urn:microsoft.com/office/officeart/2005/8/layout/default#22"/>
    <dgm:cxn modelId="{34605E1F-DCA1-4C94-94C8-A16D860BC75C}" type="presParOf" srcId="{0272557C-9DD5-4894-A338-67F8CE1F23E0}" destId="{11381180-6B88-47ED-BD08-99E725FB4EC2}" srcOrd="4" destOrd="0" presId="urn:microsoft.com/office/officeart/2005/8/layout/default#22"/>
    <dgm:cxn modelId="{6178873A-93C2-4AAA-B116-5DFA0C2EEFE9}" type="presParOf" srcId="{0272557C-9DD5-4894-A338-67F8CE1F23E0}" destId="{C9D4D67E-43E1-4E01-82CB-BED8001273E3}" srcOrd="5" destOrd="0" presId="urn:microsoft.com/office/officeart/2005/8/layout/default#22"/>
    <dgm:cxn modelId="{D60ED14D-4F9E-47A3-B0AC-6080445F7C97}" type="presParOf" srcId="{0272557C-9DD5-4894-A338-67F8CE1F23E0}" destId="{04BD556D-CE04-4106-9176-BF5355BD35D6}" srcOrd="6" destOrd="0" presId="urn:microsoft.com/office/officeart/2005/8/layout/default#22"/>
    <dgm:cxn modelId="{742FA626-0C6B-4253-9F78-BFD93E68AF91}" type="presParOf" srcId="{0272557C-9DD5-4894-A338-67F8CE1F23E0}" destId="{5DCCDC63-3E33-44C5-9818-AFA47F7CBDFF}" srcOrd="7" destOrd="0" presId="urn:microsoft.com/office/officeart/2005/8/layout/default#22"/>
    <dgm:cxn modelId="{0B73250F-9156-460B-BBE4-EF360DFE8DFD}" type="presParOf" srcId="{0272557C-9DD5-4894-A338-67F8CE1F23E0}" destId="{2D4E49E1-A80A-41FA-8935-9C747DD092B8}" srcOrd="8" destOrd="0" presId="urn:microsoft.com/office/officeart/2005/8/layout/default#22"/>
    <dgm:cxn modelId="{4BA1E58F-C2DB-47D3-9683-7E4BB446C17F}" type="presParOf" srcId="{0272557C-9DD5-4894-A338-67F8CE1F23E0}" destId="{4F108282-FE38-40AD-A491-F538B7158E60}" srcOrd="9" destOrd="0" presId="urn:microsoft.com/office/officeart/2005/8/layout/default#22"/>
    <dgm:cxn modelId="{FC01EDE4-197A-4936-B06C-D1A674BC8CA5}" type="presParOf" srcId="{0272557C-9DD5-4894-A338-67F8CE1F23E0}" destId="{3DC014B6-C763-43D9-BC11-1130912AE212}" srcOrd="10" destOrd="0" presId="urn:microsoft.com/office/officeart/2005/8/layout/default#22"/>
    <dgm:cxn modelId="{242D01EA-73D4-46C0-B947-69094E42A1E7}" type="presParOf" srcId="{0272557C-9DD5-4894-A338-67F8CE1F23E0}" destId="{9B5C9B64-95C0-4A4A-ADEE-CA5DC50AEFAC}" srcOrd="11" destOrd="0" presId="urn:microsoft.com/office/officeart/2005/8/layout/default#22"/>
    <dgm:cxn modelId="{7402CE95-94D2-4D41-B485-53784FEAE549}" type="presParOf" srcId="{0272557C-9DD5-4894-A338-67F8CE1F23E0}" destId="{D4866168-F6AA-42E8-BEE6-8ABF69D601B3}" srcOrd="12" destOrd="0" presId="urn:microsoft.com/office/officeart/2005/8/layout/default#22"/>
    <dgm:cxn modelId="{7A535014-C6BB-4EE4-8900-36936815CC9F}" type="presParOf" srcId="{0272557C-9DD5-4894-A338-67F8CE1F23E0}" destId="{1602C330-910A-4625-B343-F394F357B2A7}" srcOrd="13" destOrd="0" presId="urn:microsoft.com/office/officeart/2005/8/layout/default#22"/>
    <dgm:cxn modelId="{1E1A5A61-F49F-4A1A-BCC1-8903C39815CE}" type="presParOf" srcId="{0272557C-9DD5-4894-A338-67F8CE1F23E0}" destId="{CE6CCD67-A93D-452E-8C16-81E8C95A2EA8}" srcOrd="14" destOrd="0" presId="urn:microsoft.com/office/officeart/2005/8/layout/default#22"/>
    <dgm:cxn modelId="{56CD84B9-7B0F-45E8-A754-AFA170497D44}" type="presParOf" srcId="{0272557C-9DD5-4894-A338-67F8CE1F23E0}" destId="{C17C5067-07DA-4A20-BB94-3DF1AC7BECBB}" srcOrd="15" destOrd="0" presId="urn:microsoft.com/office/officeart/2005/8/layout/default#22"/>
    <dgm:cxn modelId="{6B235F65-F199-496A-A65B-A449C8C71673}" type="presParOf" srcId="{0272557C-9DD5-4894-A338-67F8CE1F23E0}" destId="{2F1AC30E-8CCF-4673-B7CE-A046042E0947}" srcOrd="16" destOrd="0" presId="urn:microsoft.com/office/officeart/2005/8/layout/default#22"/>
    <dgm:cxn modelId="{47E8509D-F41A-44E1-BE6E-F5490F47212B}" type="presParOf" srcId="{0272557C-9DD5-4894-A338-67F8CE1F23E0}" destId="{D0CDD742-AB90-4944-85FC-F15A7EADA76E}" srcOrd="17" destOrd="0" presId="urn:microsoft.com/office/officeart/2005/8/layout/default#22"/>
    <dgm:cxn modelId="{8D39B616-ED9D-47DB-BA5C-ADB81834C122}" type="presParOf" srcId="{0272557C-9DD5-4894-A338-67F8CE1F23E0}" destId="{01E21AD8-C898-476B-B750-E9E15003803E}" srcOrd="18" destOrd="0" presId="urn:microsoft.com/office/officeart/2005/8/layout/default#22"/>
    <dgm:cxn modelId="{1923A8D1-2604-405F-9E3C-F64956D75E17}" type="presParOf" srcId="{0272557C-9DD5-4894-A338-67F8CE1F23E0}" destId="{8E4E290F-1421-4FE7-84BF-F6DF2EBF682F}" srcOrd="19" destOrd="0" presId="urn:microsoft.com/office/officeart/2005/8/layout/default#22"/>
    <dgm:cxn modelId="{D88B2FD2-6623-4124-B742-5F1E73849E18}" type="presParOf" srcId="{0272557C-9DD5-4894-A338-67F8CE1F23E0}" destId="{F8E4BEFD-BA8B-479F-90DC-21C6BC6F3437}" srcOrd="20" destOrd="0" presId="urn:microsoft.com/office/officeart/2005/8/layout/default#22"/>
    <dgm:cxn modelId="{44B00173-A56A-41A4-9902-E16CC86166A3}" type="presParOf" srcId="{0272557C-9DD5-4894-A338-67F8CE1F23E0}" destId="{EE28949D-C2CD-4266-A4A4-40DE95A56FFC}" srcOrd="21" destOrd="0" presId="urn:microsoft.com/office/officeart/2005/8/layout/default#22"/>
    <dgm:cxn modelId="{17C14901-78EE-48A4-805E-EAE14B22AD47}" type="presParOf" srcId="{0272557C-9DD5-4894-A338-67F8CE1F23E0}" destId="{7516DAB0-D75E-4B1D-BBB6-77213DAF362F}" srcOrd="22" destOrd="0" presId="urn:microsoft.com/office/officeart/2005/8/layout/default#2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0B89451-0686-4F5D-8DF9-1B2A2278C005}" type="doc">
      <dgm:prSet loTypeId="urn:microsoft.com/office/officeart/2005/8/layout/default#23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1B79FD2B-BB3F-4E2C-860D-28D6C3D5CDE6}">
      <dgm:prSet/>
      <dgm:spPr/>
      <dgm:t>
        <a:bodyPr/>
        <a:lstStyle/>
        <a:p>
          <a:r>
            <a:rPr lang="it-IT" b="1" i="0"/>
            <a:t>L’ideale egualitario del comunismo rozzo è ancora dominato, secondo M., </a:t>
          </a:r>
          <a:endParaRPr lang="en-US"/>
        </a:p>
      </dgm:t>
    </dgm:pt>
    <dgm:pt modelId="{1419E1CF-8FE8-47A0-ABE7-55DBA8F94AE4}" type="parTrans" cxnId="{8854271D-1DA2-4552-9EB5-136906A755B8}">
      <dgm:prSet/>
      <dgm:spPr/>
      <dgm:t>
        <a:bodyPr/>
        <a:lstStyle/>
        <a:p>
          <a:endParaRPr lang="en-US"/>
        </a:p>
      </dgm:t>
    </dgm:pt>
    <dgm:pt modelId="{18B94455-7067-4C92-A4AC-B0FF0F345764}" type="sibTrans" cxnId="{8854271D-1DA2-4552-9EB5-136906A755B8}">
      <dgm:prSet/>
      <dgm:spPr/>
      <dgm:t>
        <a:bodyPr/>
        <a:lstStyle/>
        <a:p>
          <a:endParaRPr lang="en-US"/>
        </a:p>
      </dgm:t>
    </dgm:pt>
    <dgm:pt modelId="{79338343-0CA1-4247-816C-698675385E1D}">
      <dgm:prSet/>
      <dgm:spPr/>
      <dgm:t>
        <a:bodyPr/>
        <a:lstStyle/>
        <a:p>
          <a:r>
            <a:rPr lang="it-IT" b="1" i="0"/>
            <a:t>dalla mentalità proprietaria e dalla categoria dell’avere, </a:t>
          </a:r>
          <a:endParaRPr lang="en-US"/>
        </a:p>
      </dgm:t>
    </dgm:pt>
    <dgm:pt modelId="{204ADAE4-B873-4B33-950D-3BC6074401BB}" type="parTrans" cxnId="{C62080BE-5FD2-47CB-82A4-FB13066A61FE}">
      <dgm:prSet/>
      <dgm:spPr/>
      <dgm:t>
        <a:bodyPr/>
        <a:lstStyle/>
        <a:p>
          <a:endParaRPr lang="en-US"/>
        </a:p>
      </dgm:t>
    </dgm:pt>
    <dgm:pt modelId="{B79CDE50-5D39-4E8C-A770-F42630EA669A}" type="sibTrans" cxnId="{C62080BE-5FD2-47CB-82A4-FB13066A61FE}">
      <dgm:prSet/>
      <dgm:spPr/>
      <dgm:t>
        <a:bodyPr/>
        <a:lstStyle/>
        <a:p>
          <a:endParaRPr lang="en-US"/>
        </a:p>
      </dgm:t>
    </dgm:pt>
    <dgm:pt modelId="{889F1BE8-F906-4ED3-B106-D3DFB9467189}">
      <dgm:prSet/>
      <dgm:spPr/>
      <dgm:t>
        <a:bodyPr/>
        <a:lstStyle/>
        <a:p>
          <a:r>
            <a:rPr lang="it-IT" b="1" i="1"/>
            <a:t>dall’invidia e dalla brama di  livellamento.</a:t>
          </a:r>
          <a:endParaRPr lang="en-US"/>
        </a:p>
      </dgm:t>
    </dgm:pt>
    <dgm:pt modelId="{235B21CB-4666-454A-8C02-CF8BF882B170}" type="parTrans" cxnId="{82960B28-576C-4FEE-9B23-28656F4B6F9C}">
      <dgm:prSet/>
      <dgm:spPr/>
      <dgm:t>
        <a:bodyPr/>
        <a:lstStyle/>
        <a:p>
          <a:endParaRPr lang="en-US"/>
        </a:p>
      </dgm:t>
    </dgm:pt>
    <dgm:pt modelId="{783C5021-3861-4BAD-8885-C1F6CF4C934B}" type="sibTrans" cxnId="{82960B28-576C-4FEE-9B23-28656F4B6F9C}">
      <dgm:prSet/>
      <dgm:spPr/>
      <dgm:t>
        <a:bodyPr/>
        <a:lstStyle/>
        <a:p>
          <a:endParaRPr lang="en-US"/>
        </a:p>
      </dgm:t>
    </dgm:pt>
    <dgm:pt modelId="{BF4CC9BC-EE7F-4570-9ADA-D549FA0CC9A1}">
      <dgm:prSet/>
      <dgm:spPr/>
      <dgm:t>
        <a:bodyPr/>
        <a:lstStyle/>
        <a:p>
          <a:r>
            <a:rPr lang="it-IT" b="1" i="1" u="sng" dirty="0"/>
            <a:t>Il  comunismo autentico</a:t>
          </a:r>
          <a:endParaRPr lang="en-US" u="sng" dirty="0"/>
        </a:p>
      </dgm:t>
    </dgm:pt>
    <dgm:pt modelId="{34675794-8ADF-4637-8A5D-49629A789B3C}" type="parTrans" cxnId="{7D2FFA16-B294-477B-80FA-DA87ABBFFFFB}">
      <dgm:prSet/>
      <dgm:spPr/>
      <dgm:t>
        <a:bodyPr/>
        <a:lstStyle/>
        <a:p>
          <a:endParaRPr lang="en-US"/>
        </a:p>
      </dgm:t>
    </dgm:pt>
    <dgm:pt modelId="{47B792EA-60BB-417E-898B-B233986CCDDD}" type="sibTrans" cxnId="{7D2FFA16-B294-477B-80FA-DA87ABBFFFFB}">
      <dgm:prSet/>
      <dgm:spPr/>
      <dgm:t>
        <a:bodyPr/>
        <a:lstStyle/>
        <a:p>
          <a:endParaRPr lang="en-US"/>
        </a:p>
      </dgm:t>
    </dgm:pt>
    <dgm:pt modelId="{2B14F119-6A06-477F-B14A-89167D139AE6}">
      <dgm:prSet/>
      <dgm:spPr/>
      <dgm:t>
        <a:bodyPr/>
        <a:lstStyle/>
        <a:p>
          <a:r>
            <a:rPr lang="it-IT" b="1" i="1"/>
            <a:t>cioè l’effettiva soppressione della proprietà privata</a:t>
          </a:r>
          <a:endParaRPr lang="en-US"/>
        </a:p>
      </dgm:t>
    </dgm:pt>
    <dgm:pt modelId="{395AADA3-4D49-401E-A345-48C38A739FD5}" type="parTrans" cxnId="{359FC3A8-F49C-48E0-BE0C-D25F158B1B50}">
      <dgm:prSet/>
      <dgm:spPr/>
      <dgm:t>
        <a:bodyPr/>
        <a:lstStyle/>
        <a:p>
          <a:endParaRPr lang="en-US"/>
        </a:p>
      </dgm:t>
    </dgm:pt>
    <dgm:pt modelId="{9F1D5DDC-6B0C-4994-ACE4-DC5EB9EE0AE7}" type="sibTrans" cxnId="{359FC3A8-F49C-48E0-BE0C-D25F158B1B50}">
      <dgm:prSet/>
      <dgm:spPr/>
      <dgm:t>
        <a:bodyPr/>
        <a:lstStyle/>
        <a:p>
          <a:endParaRPr lang="en-US"/>
        </a:p>
      </dgm:t>
    </dgm:pt>
    <dgm:pt modelId="{B085E624-541F-4EC5-982D-1C60223D0145}">
      <dgm:prSet/>
      <dgm:spPr/>
      <dgm:t>
        <a:bodyPr/>
        <a:lstStyle/>
        <a:p>
          <a:r>
            <a:rPr lang="it-IT" b="1" i="1" u="sng" dirty="0"/>
            <a:t>si realizza invece quando l’uomo</a:t>
          </a:r>
          <a:endParaRPr lang="en-US" u="sng" dirty="0"/>
        </a:p>
      </dgm:t>
    </dgm:pt>
    <dgm:pt modelId="{F770B35F-8614-49B2-933D-AFD467C47494}" type="parTrans" cxnId="{6F2D432A-B232-4760-A024-9373E83544DA}">
      <dgm:prSet/>
      <dgm:spPr/>
      <dgm:t>
        <a:bodyPr/>
        <a:lstStyle/>
        <a:p>
          <a:endParaRPr lang="en-US"/>
        </a:p>
      </dgm:t>
    </dgm:pt>
    <dgm:pt modelId="{9F6D6042-3482-401B-BF07-58BEC63E3B2A}" type="sibTrans" cxnId="{6F2D432A-B232-4760-A024-9373E83544DA}">
      <dgm:prSet/>
      <dgm:spPr/>
      <dgm:t>
        <a:bodyPr/>
        <a:lstStyle/>
        <a:p>
          <a:endParaRPr lang="en-US"/>
        </a:p>
      </dgm:t>
    </dgm:pt>
    <dgm:pt modelId="{26B0C0C6-6B98-4FDC-A119-2C15B35FDC59}">
      <dgm:prSet/>
      <dgm:spPr/>
      <dgm:t>
        <a:bodyPr/>
        <a:lstStyle/>
        <a:p>
          <a:r>
            <a:rPr lang="it-IT" b="1" i="1" u="sng" dirty="0"/>
            <a:t>cessa di intrattenere con il mondo rapporti di puro possesso e consumo.</a:t>
          </a:r>
          <a:endParaRPr lang="en-US" u="sng" dirty="0"/>
        </a:p>
      </dgm:t>
    </dgm:pt>
    <dgm:pt modelId="{BCCA9B7D-A933-4791-A974-1F03D0D87F79}" type="parTrans" cxnId="{458F76C1-E399-4DA5-8EE4-AD07EE36E6B0}">
      <dgm:prSet/>
      <dgm:spPr/>
      <dgm:t>
        <a:bodyPr/>
        <a:lstStyle/>
        <a:p>
          <a:endParaRPr lang="en-US"/>
        </a:p>
      </dgm:t>
    </dgm:pt>
    <dgm:pt modelId="{8E6A34EC-D4FB-45CF-A6A3-ABE8FA9B840F}" type="sibTrans" cxnId="{458F76C1-E399-4DA5-8EE4-AD07EE36E6B0}">
      <dgm:prSet/>
      <dgm:spPr/>
      <dgm:t>
        <a:bodyPr/>
        <a:lstStyle/>
        <a:p>
          <a:endParaRPr lang="en-US"/>
        </a:p>
      </dgm:t>
    </dgm:pt>
    <dgm:pt modelId="{7F5C2B20-8C20-47B5-97E8-2895EA94B1A2}">
      <dgm:prSet/>
      <dgm:spPr/>
      <dgm:t>
        <a:bodyPr/>
        <a:lstStyle/>
        <a:p>
          <a:r>
            <a:rPr lang="it-IT" b="1" i="0"/>
            <a:t>All’uomo della civiltà proprietaria, ossessionato dall’avere,</a:t>
          </a:r>
          <a:endParaRPr lang="en-US"/>
        </a:p>
      </dgm:t>
    </dgm:pt>
    <dgm:pt modelId="{1842B5D5-34AC-446F-AE3B-0A1CDCA71D3A}" type="parTrans" cxnId="{1F5F469B-E703-4627-93E1-E05C3D3981FA}">
      <dgm:prSet/>
      <dgm:spPr/>
      <dgm:t>
        <a:bodyPr/>
        <a:lstStyle/>
        <a:p>
          <a:endParaRPr lang="en-US"/>
        </a:p>
      </dgm:t>
    </dgm:pt>
    <dgm:pt modelId="{57F52D17-4988-484D-90BE-46136B07F373}" type="sibTrans" cxnId="{1F5F469B-E703-4627-93E1-E05C3D3981FA}">
      <dgm:prSet/>
      <dgm:spPr/>
      <dgm:t>
        <a:bodyPr/>
        <a:lstStyle/>
        <a:p>
          <a:endParaRPr lang="en-US"/>
        </a:p>
      </dgm:t>
    </dgm:pt>
    <dgm:pt modelId="{E802B55F-7B5B-4A99-94A4-3147E370BEFD}">
      <dgm:prSet/>
      <dgm:spPr/>
      <dgm:t>
        <a:bodyPr/>
        <a:lstStyle/>
        <a:p>
          <a:r>
            <a:rPr lang="it-IT" b="1" i="0"/>
            <a:t>M. contrappone un uomo nuovo, </a:t>
          </a:r>
          <a:endParaRPr lang="en-US"/>
        </a:p>
      </dgm:t>
    </dgm:pt>
    <dgm:pt modelId="{68FC235A-2E99-4BDF-A9F2-FB1235AF33FE}" type="parTrans" cxnId="{A378DB44-A21B-47FF-B102-3653149C4BB4}">
      <dgm:prSet/>
      <dgm:spPr/>
      <dgm:t>
        <a:bodyPr/>
        <a:lstStyle/>
        <a:p>
          <a:endParaRPr lang="en-US"/>
        </a:p>
      </dgm:t>
    </dgm:pt>
    <dgm:pt modelId="{8F6728C7-60EB-4263-9574-CADDF615F527}" type="sibTrans" cxnId="{A378DB44-A21B-47FF-B102-3653149C4BB4}">
      <dgm:prSet/>
      <dgm:spPr/>
      <dgm:t>
        <a:bodyPr/>
        <a:lstStyle/>
        <a:p>
          <a:endParaRPr lang="en-US"/>
        </a:p>
      </dgm:t>
    </dgm:pt>
    <dgm:pt modelId="{B528EBA5-473F-4E3E-8888-5E1F1EF0E60D}">
      <dgm:prSet/>
      <dgm:spPr/>
      <dgm:t>
        <a:bodyPr/>
        <a:lstStyle/>
        <a:p>
          <a:r>
            <a:rPr lang="it-IT" b="1" i="1"/>
            <a:t>onnilaterale e totale</a:t>
          </a:r>
          <a:endParaRPr lang="en-US"/>
        </a:p>
      </dgm:t>
    </dgm:pt>
    <dgm:pt modelId="{CCA7560A-7E2A-4FBA-8197-F680FF9D45B4}" type="parTrans" cxnId="{393ED54A-D40A-405B-B0EC-CD53C38D5B8B}">
      <dgm:prSet/>
      <dgm:spPr/>
      <dgm:t>
        <a:bodyPr/>
        <a:lstStyle/>
        <a:p>
          <a:endParaRPr lang="en-US"/>
        </a:p>
      </dgm:t>
    </dgm:pt>
    <dgm:pt modelId="{BECEF47D-7608-41E9-9E25-C31EC32EF6AA}" type="sibTrans" cxnId="{393ED54A-D40A-405B-B0EC-CD53C38D5B8B}">
      <dgm:prSet/>
      <dgm:spPr/>
      <dgm:t>
        <a:bodyPr/>
        <a:lstStyle/>
        <a:p>
          <a:endParaRPr lang="en-US"/>
        </a:p>
      </dgm:t>
    </dgm:pt>
    <dgm:pt modelId="{A2024D18-1D5D-4C86-B8B4-CBA7D97B0600}">
      <dgm:prSet/>
      <dgm:spPr/>
      <dgm:t>
        <a:bodyPr/>
        <a:lstStyle/>
        <a:p>
          <a:r>
            <a:rPr lang="it-IT" b="1" i="1"/>
            <a:t>che esercita in modo nuovo l’insieme delle sue potenzialità. </a:t>
          </a:r>
          <a:endParaRPr lang="en-US"/>
        </a:p>
      </dgm:t>
    </dgm:pt>
    <dgm:pt modelId="{E53CFD70-E21B-400D-B850-EB3EE989C5AF}" type="parTrans" cxnId="{4ED86119-A65B-4CAF-A1F5-602FC608821D}">
      <dgm:prSet/>
      <dgm:spPr/>
      <dgm:t>
        <a:bodyPr/>
        <a:lstStyle/>
        <a:p>
          <a:endParaRPr lang="en-US"/>
        </a:p>
      </dgm:t>
    </dgm:pt>
    <dgm:pt modelId="{2DB4FBF3-BF31-4790-BA53-4E68841AF8A7}" type="sibTrans" cxnId="{4ED86119-A65B-4CAF-A1F5-602FC608821D}">
      <dgm:prSet/>
      <dgm:spPr/>
      <dgm:t>
        <a:bodyPr/>
        <a:lstStyle/>
        <a:p>
          <a:endParaRPr lang="en-US"/>
        </a:p>
      </dgm:t>
    </dgm:pt>
    <dgm:pt modelId="{060BDD3D-0FE0-4C30-88F5-22DD6493A11D}" type="pres">
      <dgm:prSet presAssocID="{40B89451-0686-4F5D-8DF9-1B2A2278C005}" presName="diagram" presStyleCnt="0">
        <dgm:presLayoutVars>
          <dgm:dir/>
          <dgm:resizeHandles val="exact"/>
        </dgm:presLayoutVars>
      </dgm:prSet>
      <dgm:spPr/>
    </dgm:pt>
    <dgm:pt modelId="{443C6106-2386-44B5-8C15-9C503CAB3BE5}" type="pres">
      <dgm:prSet presAssocID="{1B79FD2B-BB3F-4E2C-860D-28D6C3D5CDE6}" presName="node" presStyleLbl="node1" presStyleIdx="0" presStyleCnt="11">
        <dgm:presLayoutVars>
          <dgm:bulletEnabled val="1"/>
        </dgm:presLayoutVars>
      </dgm:prSet>
      <dgm:spPr/>
    </dgm:pt>
    <dgm:pt modelId="{58191DAC-E128-45AF-B4D0-B2FD219C5091}" type="pres">
      <dgm:prSet presAssocID="{18B94455-7067-4C92-A4AC-B0FF0F345764}" presName="sibTrans" presStyleCnt="0"/>
      <dgm:spPr/>
    </dgm:pt>
    <dgm:pt modelId="{4AF3395B-E149-4C61-9A90-1A4F032FCBCB}" type="pres">
      <dgm:prSet presAssocID="{79338343-0CA1-4247-816C-698675385E1D}" presName="node" presStyleLbl="node1" presStyleIdx="1" presStyleCnt="11">
        <dgm:presLayoutVars>
          <dgm:bulletEnabled val="1"/>
        </dgm:presLayoutVars>
      </dgm:prSet>
      <dgm:spPr/>
    </dgm:pt>
    <dgm:pt modelId="{096581BE-D1E2-496C-AE5A-27052013F905}" type="pres">
      <dgm:prSet presAssocID="{B79CDE50-5D39-4E8C-A770-F42630EA669A}" presName="sibTrans" presStyleCnt="0"/>
      <dgm:spPr/>
    </dgm:pt>
    <dgm:pt modelId="{2C7D490A-996A-452A-9111-CC7D7BAE0783}" type="pres">
      <dgm:prSet presAssocID="{889F1BE8-F906-4ED3-B106-D3DFB9467189}" presName="node" presStyleLbl="node1" presStyleIdx="2" presStyleCnt="11">
        <dgm:presLayoutVars>
          <dgm:bulletEnabled val="1"/>
        </dgm:presLayoutVars>
      </dgm:prSet>
      <dgm:spPr/>
    </dgm:pt>
    <dgm:pt modelId="{C6AAD12D-17CD-47B2-8ECC-486D0BDE9841}" type="pres">
      <dgm:prSet presAssocID="{783C5021-3861-4BAD-8885-C1F6CF4C934B}" presName="sibTrans" presStyleCnt="0"/>
      <dgm:spPr/>
    </dgm:pt>
    <dgm:pt modelId="{6BB779D4-8F71-43FB-86CE-1DB3288CBBD0}" type="pres">
      <dgm:prSet presAssocID="{BF4CC9BC-EE7F-4570-9ADA-D549FA0CC9A1}" presName="node" presStyleLbl="node1" presStyleIdx="3" presStyleCnt="11">
        <dgm:presLayoutVars>
          <dgm:bulletEnabled val="1"/>
        </dgm:presLayoutVars>
      </dgm:prSet>
      <dgm:spPr/>
    </dgm:pt>
    <dgm:pt modelId="{29C3A9CA-E3FF-4766-879D-C8C9FA18474E}" type="pres">
      <dgm:prSet presAssocID="{47B792EA-60BB-417E-898B-B233986CCDDD}" presName="sibTrans" presStyleCnt="0"/>
      <dgm:spPr/>
    </dgm:pt>
    <dgm:pt modelId="{39AE91E1-F1AE-4B64-8326-7B29091BCF85}" type="pres">
      <dgm:prSet presAssocID="{2B14F119-6A06-477F-B14A-89167D139AE6}" presName="node" presStyleLbl="node1" presStyleIdx="4" presStyleCnt="11">
        <dgm:presLayoutVars>
          <dgm:bulletEnabled val="1"/>
        </dgm:presLayoutVars>
      </dgm:prSet>
      <dgm:spPr/>
    </dgm:pt>
    <dgm:pt modelId="{B41AA92F-058B-402C-96AB-A04B374737DE}" type="pres">
      <dgm:prSet presAssocID="{9F1D5DDC-6B0C-4994-ACE4-DC5EB9EE0AE7}" presName="sibTrans" presStyleCnt="0"/>
      <dgm:spPr/>
    </dgm:pt>
    <dgm:pt modelId="{CB70E9DA-82F9-43AE-8973-7808D4DF2EA1}" type="pres">
      <dgm:prSet presAssocID="{B085E624-541F-4EC5-982D-1C60223D0145}" presName="node" presStyleLbl="node1" presStyleIdx="5" presStyleCnt="11">
        <dgm:presLayoutVars>
          <dgm:bulletEnabled val="1"/>
        </dgm:presLayoutVars>
      </dgm:prSet>
      <dgm:spPr/>
    </dgm:pt>
    <dgm:pt modelId="{690F0431-9EDC-4F2A-A41F-678B9DF18EDD}" type="pres">
      <dgm:prSet presAssocID="{9F6D6042-3482-401B-BF07-58BEC63E3B2A}" presName="sibTrans" presStyleCnt="0"/>
      <dgm:spPr/>
    </dgm:pt>
    <dgm:pt modelId="{6D346343-44E1-4E4A-8C7C-88F00FC81163}" type="pres">
      <dgm:prSet presAssocID="{26B0C0C6-6B98-4FDC-A119-2C15B35FDC59}" presName="node" presStyleLbl="node1" presStyleIdx="6" presStyleCnt="11">
        <dgm:presLayoutVars>
          <dgm:bulletEnabled val="1"/>
        </dgm:presLayoutVars>
      </dgm:prSet>
      <dgm:spPr/>
    </dgm:pt>
    <dgm:pt modelId="{D8A9A57D-E8A5-40B8-8D14-0A4FF3B00268}" type="pres">
      <dgm:prSet presAssocID="{8E6A34EC-D4FB-45CF-A6A3-ABE8FA9B840F}" presName="sibTrans" presStyleCnt="0"/>
      <dgm:spPr/>
    </dgm:pt>
    <dgm:pt modelId="{F935A9C2-7EA1-4B97-AD92-20D4DE20A3E9}" type="pres">
      <dgm:prSet presAssocID="{7F5C2B20-8C20-47B5-97E8-2895EA94B1A2}" presName="node" presStyleLbl="node1" presStyleIdx="7" presStyleCnt="11">
        <dgm:presLayoutVars>
          <dgm:bulletEnabled val="1"/>
        </dgm:presLayoutVars>
      </dgm:prSet>
      <dgm:spPr/>
    </dgm:pt>
    <dgm:pt modelId="{569EE705-40FD-4C17-9FE7-19467FDA328B}" type="pres">
      <dgm:prSet presAssocID="{57F52D17-4988-484D-90BE-46136B07F373}" presName="sibTrans" presStyleCnt="0"/>
      <dgm:spPr/>
    </dgm:pt>
    <dgm:pt modelId="{71914BD4-9953-4C9A-AABE-58B63E115BD4}" type="pres">
      <dgm:prSet presAssocID="{E802B55F-7B5B-4A99-94A4-3147E370BEFD}" presName="node" presStyleLbl="node1" presStyleIdx="8" presStyleCnt="11">
        <dgm:presLayoutVars>
          <dgm:bulletEnabled val="1"/>
        </dgm:presLayoutVars>
      </dgm:prSet>
      <dgm:spPr/>
    </dgm:pt>
    <dgm:pt modelId="{42DE81FC-D5B6-45B6-B349-2F5A2C5B11CB}" type="pres">
      <dgm:prSet presAssocID="{8F6728C7-60EB-4263-9574-CADDF615F527}" presName="sibTrans" presStyleCnt="0"/>
      <dgm:spPr/>
    </dgm:pt>
    <dgm:pt modelId="{58D171EE-6808-4CBC-B134-42F1818713E1}" type="pres">
      <dgm:prSet presAssocID="{B528EBA5-473F-4E3E-8888-5E1F1EF0E60D}" presName="node" presStyleLbl="node1" presStyleIdx="9" presStyleCnt="11">
        <dgm:presLayoutVars>
          <dgm:bulletEnabled val="1"/>
        </dgm:presLayoutVars>
      </dgm:prSet>
      <dgm:spPr/>
    </dgm:pt>
    <dgm:pt modelId="{F09BE68C-415C-41E2-AACE-D9AF0E20793B}" type="pres">
      <dgm:prSet presAssocID="{BECEF47D-7608-41E9-9E25-C31EC32EF6AA}" presName="sibTrans" presStyleCnt="0"/>
      <dgm:spPr/>
    </dgm:pt>
    <dgm:pt modelId="{456387D8-E88D-4E6C-BB65-75DC63638F24}" type="pres">
      <dgm:prSet presAssocID="{A2024D18-1D5D-4C86-B8B4-CBA7D97B060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DDE720B-2D09-4C09-945E-6D2294686C9E}" type="presOf" srcId="{1B79FD2B-BB3F-4E2C-860D-28D6C3D5CDE6}" destId="{443C6106-2386-44B5-8C15-9C503CAB3BE5}" srcOrd="0" destOrd="0" presId="urn:microsoft.com/office/officeart/2005/8/layout/default#23"/>
    <dgm:cxn modelId="{7D2FFA16-B294-477B-80FA-DA87ABBFFFFB}" srcId="{40B89451-0686-4F5D-8DF9-1B2A2278C005}" destId="{BF4CC9BC-EE7F-4570-9ADA-D549FA0CC9A1}" srcOrd="3" destOrd="0" parTransId="{34675794-8ADF-4637-8A5D-49629A789B3C}" sibTransId="{47B792EA-60BB-417E-898B-B233986CCDDD}"/>
    <dgm:cxn modelId="{4ED86119-A65B-4CAF-A1F5-602FC608821D}" srcId="{40B89451-0686-4F5D-8DF9-1B2A2278C005}" destId="{A2024D18-1D5D-4C86-B8B4-CBA7D97B0600}" srcOrd="10" destOrd="0" parTransId="{E53CFD70-E21B-400D-B850-EB3EE989C5AF}" sibTransId="{2DB4FBF3-BF31-4790-BA53-4E68841AF8A7}"/>
    <dgm:cxn modelId="{8854271D-1DA2-4552-9EB5-136906A755B8}" srcId="{40B89451-0686-4F5D-8DF9-1B2A2278C005}" destId="{1B79FD2B-BB3F-4E2C-860D-28D6C3D5CDE6}" srcOrd="0" destOrd="0" parTransId="{1419E1CF-8FE8-47A0-ABE7-55DBA8F94AE4}" sibTransId="{18B94455-7067-4C92-A4AC-B0FF0F345764}"/>
    <dgm:cxn modelId="{82960B28-576C-4FEE-9B23-28656F4B6F9C}" srcId="{40B89451-0686-4F5D-8DF9-1B2A2278C005}" destId="{889F1BE8-F906-4ED3-B106-D3DFB9467189}" srcOrd="2" destOrd="0" parTransId="{235B21CB-4666-454A-8C02-CF8BF882B170}" sibTransId="{783C5021-3861-4BAD-8885-C1F6CF4C934B}"/>
    <dgm:cxn modelId="{6F2D432A-B232-4760-A024-9373E83544DA}" srcId="{40B89451-0686-4F5D-8DF9-1B2A2278C005}" destId="{B085E624-541F-4EC5-982D-1C60223D0145}" srcOrd="5" destOrd="0" parTransId="{F770B35F-8614-49B2-933D-AFD467C47494}" sibTransId="{9F6D6042-3482-401B-BF07-58BEC63E3B2A}"/>
    <dgm:cxn modelId="{9B9D085F-CAA4-4740-A7D4-0A3966CE9477}" type="presOf" srcId="{B085E624-541F-4EC5-982D-1C60223D0145}" destId="{CB70E9DA-82F9-43AE-8973-7808D4DF2EA1}" srcOrd="0" destOrd="0" presId="urn:microsoft.com/office/officeart/2005/8/layout/default#23"/>
    <dgm:cxn modelId="{422B3141-D75A-43F0-B3B1-13CBB3B223B6}" type="presOf" srcId="{BF4CC9BC-EE7F-4570-9ADA-D549FA0CC9A1}" destId="{6BB779D4-8F71-43FB-86CE-1DB3288CBBD0}" srcOrd="0" destOrd="0" presId="urn:microsoft.com/office/officeart/2005/8/layout/default#23"/>
    <dgm:cxn modelId="{A378DB44-A21B-47FF-B102-3653149C4BB4}" srcId="{40B89451-0686-4F5D-8DF9-1B2A2278C005}" destId="{E802B55F-7B5B-4A99-94A4-3147E370BEFD}" srcOrd="8" destOrd="0" parTransId="{68FC235A-2E99-4BDF-A9F2-FB1235AF33FE}" sibTransId="{8F6728C7-60EB-4263-9574-CADDF615F527}"/>
    <dgm:cxn modelId="{393ED54A-D40A-405B-B0EC-CD53C38D5B8B}" srcId="{40B89451-0686-4F5D-8DF9-1B2A2278C005}" destId="{B528EBA5-473F-4E3E-8888-5E1F1EF0E60D}" srcOrd="9" destOrd="0" parTransId="{CCA7560A-7E2A-4FBA-8197-F680FF9D45B4}" sibTransId="{BECEF47D-7608-41E9-9E25-C31EC32EF6AA}"/>
    <dgm:cxn modelId="{6EDED56F-EAC4-453A-BD85-438632B7E167}" type="presOf" srcId="{40B89451-0686-4F5D-8DF9-1B2A2278C005}" destId="{060BDD3D-0FE0-4C30-88F5-22DD6493A11D}" srcOrd="0" destOrd="0" presId="urn:microsoft.com/office/officeart/2005/8/layout/default#23"/>
    <dgm:cxn modelId="{2D32EA79-BD50-4A5B-84C2-083A38A00B5E}" type="presOf" srcId="{79338343-0CA1-4247-816C-698675385E1D}" destId="{4AF3395B-E149-4C61-9A90-1A4F032FCBCB}" srcOrd="0" destOrd="0" presId="urn:microsoft.com/office/officeart/2005/8/layout/default#23"/>
    <dgm:cxn modelId="{52925494-2CD6-405E-8752-F98F182DCAEE}" type="presOf" srcId="{889F1BE8-F906-4ED3-B106-D3DFB9467189}" destId="{2C7D490A-996A-452A-9111-CC7D7BAE0783}" srcOrd="0" destOrd="0" presId="urn:microsoft.com/office/officeart/2005/8/layout/default#23"/>
    <dgm:cxn modelId="{0E286B96-96CE-4063-9B1B-83785016CC38}" type="presOf" srcId="{B528EBA5-473F-4E3E-8888-5E1F1EF0E60D}" destId="{58D171EE-6808-4CBC-B134-42F1818713E1}" srcOrd="0" destOrd="0" presId="urn:microsoft.com/office/officeart/2005/8/layout/default#23"/>
    <dgm:cxn modelId="{23685797-512E-4717-B914-2D9E395F3E51}" type="presOf" srcId="{A2024D18-1D5D-4C86-B8B4-CBA7D97B0600}" destId="{456387D8-E88D-4E6C-BB65-75DC63638F24}" srcOrd="0" destOrd="0" presId="urn:microsoft.com/office/officeart/2005/8/layout/default#23"/>
    <dgm:cxn modelId="{1F5F469B-E703-4627-93E1-E05C3D3981FA}" srcId="{40B89451-0686-4F5D-8DF9-1B2A2278C005}" destId="{7F5C2B20-8C20-47B5-97E8-2895EA94B1A2}" srcOrd="7" destOrd="0" parTransId="{1842B5D5-34AC-446F-AE3B-0A1CDCA71D3A}" sibTransId="{57F52D17-4988-484D-90BE-46136B07F373}"/>
    <dgm:cxn modelId="{359FC3A8-F49C-48E0-BE0C-D25F158B1B50}" srcId="{40B89451-0686-4F5D-8DF9-1B2A2278C005}" destId="{2B14F119-6A06-477F-B14A-89167D139AE6}" srcOrd="4" destOrd="0" parTransId="{395AADA3-4D49-401E-A345-48C38A739FD5}" sibTransId="{9F1D5DDC-6B0C-4994-ACE4-DC5EB9EE0AE7}"/>
    <dgm:cxn modelId="{C62080BE-5FD2-47CB-82A4-FB13066A61FE}" srcId="{40B89451-0686-4F5D-8DF9-1B2A2278C005}" destId="{79338343-0CA1-4247-816C-698675385E1D}" srcOrd="1" destOrd="0" parTransId="{204ADAE4-B873-4B33-950D-3BC6074401BB}" sibTransId="{B79CDE50-5D39-4E8C-A770-F42630EA669A}"/>
    <dgm:cxn modelId="{458F76C1-E399-4DA5-8EE4-AD07EE36E6B0}" srcId="{40B89451-0686-4F5D-8DF9-1B2A2278C005}" destId="{26B0C0C6-6B98-4FDC-A119-2C15B35FDC59}" srcOrd="6" destOrd="0" parTransId="{BCCA9B7D-A933-4791-A974-1F03D0D87F79}" sibTransId="{8E6A34EC-D4FB-45CF-A6A3-ABE8FA9B840F}"/>
    <dgm:cxn modelId="{9CDE85D7-A417-4789-AE48-F3D1F8318744}" type="presOf" srcId="{2B14F119-6A06-477F-B14A-89167D139AE6}" destId="{39AE91E1-F1AE-4B64-8326-7B29091BCF85}" srcOrd="0" destOrd="0" presId="urn:microsoft.com/office/officeart/2005/8/layout/default#23"/>
    <dgm:cxn modelId="{3BB89FDF-94A1-4B5D-ACBA-E2E11A528029}" type="presOf" srcId="{7F5C2B20-8C20-47B5-97E8-2895EA94B1A2}" destId="{F935A9C2-7EA1-4B97-AD92-20D4DE20A3E9}" srcOrd="0" destOrd="0" presId="urn:microsoft.com/office/officeart/2005/8/layout/default#23"/>
    <dgm:cxn modelId="{287ADAE2-F30B-4C00-A861-350559287C51}" type="presOf" srcId="{E802B55F-7B5B-4A99-94A4-3147E370BEFD}" destId="{71914BD4-9953-4C9A-AABE-58B63E115BD4}" srcOrd="0" destOrd="0" presId="urn:microsoft.com/office/officeart/2005/8/layout/default#23"/>
    <dgm:cxn modelId="{C7B689FF-59B0-4DA9-8F82-4F8F94F18E4B}" type="presOf" srcId="{26B0C0C6-6B98-4FDC-A119-2C15B35FDC59}" destId="{6D346343-44E1-4E4A-8C7C-88F00FC81163}" srcOrd="0" destOrd="0" presId="urn:microsoft.com/office/officeart/2005/8/layout/default#23"/>
    <dgm:cxn modelId="{DFC77D49-B350-430D-948B-2B720D9F5D80}" type="presParOf" srcId="{060BDD3D-0FE0-4C30-88F5-22DD6493A11D}" destId="{443C6106-2386-44B5-8C15-9C503CAB3BE5}" srcOrd="0" destOrd="0" presId="urn:microsoft.com/office/officeart/2005/8/layout/default#23"/>
    <dgm:cxn modelId="{BF285F1F-4210-4DF4-A515-BEF8C454288F}" type="presParOf" srcId="{060BDD3D-0FE0-4C30-88F5-22DD6493A11D}" destId="{58191DAC-E128-45AF-B4D0-B2FD219C5091}" srcOrd="1" destOrd="0" presId="urn:microsoft.com/office/officeart/2005/8/layout/default#23"/>
    <dgm:cxn modelId="{287380EB-07F4-4F63-9E1C-50B77372E0BF}" type="presParOf" srcId="{060BDD3D-0FE0-4C30-88F5-22DD6493A11D}" destId="{4AF3395B-E149-4C61-9A90-1A4F032FCBCB}" srcOrd="2" destOrd="0" presId="urn:microsoft.com/office/officeart/2005/8/layout/default#23"/>
    <dgm:cxn modelId="{A43D9FBD-EBEB-4541-92A7-629EAD032EF2}" type="presParOf" srcId="{060BDD3D-0FE0-4C30-88F5-22DD6493A11D}" destId="{096581BE-D1E2-496C-AE5A-27052013F905}" srcOrd="3" destOrd="0" presId="urn:microsoft.com/office/officeart/2005/8/layout/default#23"/>
    <dgm:cxn modelId="{E1E1DF15-9BE8-4150-813B-6A533013C5A9}" type="presParOf" srcId="{060BDD3D-0FE0-4C30-88F5-22DD6493A11D}" destId="{2C7D490A-996A-452A-9111-CC7D7BAE0783}" srcOrd="4" destOrd="0" presId="urn:microsoft.com/office/officeart/2005/8/layout/default#23"/>
    <dgm:cxn modelId="{906E3327-58CD-4518-AF32-8734ED3310B4}" type="presParOf" srcId="{060BDD3D-0FE0-4C30-88F5-22DD6493A11D}" destId="{C6AAD12D-17CD-47B2-8ECC-486D0BDE9841}" srcOrd="5" destOrd="0" presId="urn:microsoft.com/office/officeart/2005/8/layout/default#23"/>
    <dgm:cxn modelId="{B68BD126-6147-46B3-A0B3-51818881B03C}" type="presParOf" srcId="{060BDD3D-0FE0-4C30-88F5-22DD6493A11D}" destId="{6BB779D4-8F71-43FB-86CE-1DB3288CBBD0}" srcOrd="6" destOrd="0" presId="urn:microsoft.com/office/officeart/2005/8/layout/default#23"/>
    <dgm:cxn modelId="{AE7A4062-CD9A-4FB7-8108-8956AA539257}" type="presParOf" srcId="{060BDD3D-0FE0-4C30-88F5-22DD6493A11D}" destId="{29C3A9CA-E3FF-4766-879D-C8C9FA18474E}" srcOrd="7" destOrd="0" presId="urn:microsoft.com/office/officeart/2005/8/layout/default#23"/>
    <dgm:cxn modelId="{E4781E15-FBBD-47E5-8EB0-4C0A5300C22F}" type="presParOf" srcId="{060BDD3D-0FE0-4C30-88F5-22DD6493A11D}" destId="{39AE91E1-F1AE-4B64-8326-7B29091BCF85}" srcOrd="8" destOrd="0" presId="urn:microsoft.com/office/officeart/2005/8/layout/default#23"/>
    <dgm:cxn modelId="{DD6F444A-F7B6-4396-9B63-DD4AD5C6A07E}" type="presParOf" srcId="{060BDD3D-0FE0-4C30-88F5-22DD6493A11D}" destId="{B41AA92F-058B-402C-96AB-A04B374737DE}" srcOrd="9" destOrd="0" presId="urn:microsoft.com/office/officeart/2005/8/layout/default#23"/>
    <dgm:cxn modelId="{96FD0D9E-6B08-450E-B35E-C113EC1F39A3}" type="presParOf" srcId="{060BDD3D-0FE0-4C30-88F5-22DD6493A11D}" destId="{CB70E9DA-82F9-43AE-8973-7808D4DF2EA1}" srcOrd="10" destOrd="0" presId="urn:microsoft.com/office/officeart/2005/8/layout/default#23"/>
    <dgm:cxn modelId="{65EC11AD-7EE5-4112-8D8D-9CF214F7138B}" type="presParOf" srcId="{060BDD3D-0FE0-4C30-88F5-22DD6493A11D}" destId="{690F0431-9EDC-4F2A-A41F-678B9DF18EDD}" srcOrd="11" destOrd="0" presId="urn:microsoft.com/office/officeart/2005/8/layout/default#23"/>
    <dgm:cxn modelId="{172D0ADB-B2B6-45F9-8FB1-7A0FCB37A007}" type="presParOf" srcId="{060BDD3D-0FE0-4C30-88F5-22DD6493A11D}" destId="{6D346343-44E1-4E4A-8C7C-88F00FC81163}" srcOrd="12" destOrd="0" presId="urn:microsoft.com/office/officeart/2005/8/layout/default#23"/>
    <dgm:cxn modelId="{9D6E0AC9-C88F-403C-8756-3597BDC39B14}" type="presParOf" srcId="{060BDD3D-0FE0-4C30-88F5-22DD6493A11D}" destId="{D8A9A57D-E8A5-40B8-8D14-0A4FF3B00268}" srcOrd="13" destOrd="0" presId="urn:microsoft.com/office/officeart/2005/8/layout/default#23"/>
    <dgm:cxn modelId="{5F872C50-CA19-4835-A795-C69F02C159FA}" type="presParOf" srcId="{060BDD3D-0FE0-4C30-88F5-22DD6493A11D}" destId="{F935A9C2-7EA1-4B97-AD92-20D4DE20A3E9}" srcOrd="14" destOrd="0" presId="urn:microsoft.com/office/officeart/2005/8/layout/default#23"/>
    <dgm:cxn modelId="{FCC69B56-A046-4340-87EB-86465CAB929A}" type="presParOf" srcId="{060BDD3D-0FE0-4C30-88F5-22DD6493A11D}" destId="{569EE705-40FD-4C17-9FE7-19467FDA328B}" srcOrd="15" destOrd="0" presId="urn:microsoft.com/office/officeart/2005/8/layout/default#23"/>
    <dgm:cxn modelId="{97D9500E-B067-4581-85D0-CC7035CB897B}" type="presParOf" srcId="{060BDD3D-0FE0-4C30-88F5-22DD6493A11D}" destId="{71914BD4-9953-4C9A-AABE-58B63E115BD4}" srcOrd="16" destOrd="0" presId="urn:microsoft.com/office/officeart/2005/8/layout/default#23"/>
    <dgm:cxn modelId="{2108377A-14E5-4C4D-9931-81005BDF4EC2}" type="presParOf" srcId="{060BDD3D-0FE0-4C30-88F5-22DD6493A11D}" destId="{42DE81FC-D5B6-45B6-B349-2F5A2C5B11CB}" srcOrd="17" destOrd="0" presId="urn:microsoft.com/office/officeart/2005/8/layout/default#23"/>
    <dgm:cxn modelId="{9FA11CDD-CE01-4E87-ADAB-447D81FFA499}" type="presParOf" srcId="{060BDD3D-0FE0-4C30-88F5-22DD6493A11D}" destId="{58D171EE-6808-4CBC-B134-42F1818713E1}" srcOrd="18" destOrd="0" presId="urn:microsoft.com/office/officeart/2005/8/layout/default#23"/>
    <dgm:cxn modelId="{C24C4407-24DD-4557-923E-C28A48918F34}" type="presParOf" srcId="{060BDD3D-0FE0-4C30-88F5-22DD6493A11D}" destId="{F09BE68C-415C-41E2-AACE-D9AF0E20793B}" srcOrd="19" destOrd="0" presId="urn:microsoft.com/office/officeart/2005/8/layout/default#23"/>
    <dgm:cxn modelId="{86BC3447-D391-4B9C-A497-DBB5191D0DA3}" type="presParOf" srcId="{060BDD3D-0FE0-4C30-88F5-22DD6493A11D}" destId="{456387D8-E88D-4E6C-BB65-75DC63638F24}" srcOrd="20" destOrd="0" presId="urn:microsoft.com/office/officeart/2005/8/layout/default#2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8005CC9-1AE6-49CA-8CFC-A960A0088E03}" type="doc">
      <dgm:prSet loTypeId="urn:microsoft.com/office/officeart/2005/8/layout/default#24" loCatId="list" qsTypeId="urn:microsoft.com/office/officeart/2005/8/quickstyle/simple4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1D3E51AD-5065-4E80-9471-688196758FCA}">
      <dgm:prSet/>
      <dgm:spPr/>
      <dgm:t>
        <a:bodyPr/>
        <a:lstStyle/>
        <a:p>
          <a:r>
            <a:rPr lang="it-IT" b="1" i="0"/>
            <a:t>Nella </a:t>
          </a:r>
          <a:r>
            <a:rPr lang="it-IT" b="1" i="1"/>
            <a:t>Critica del programma di Gotha</a:t>
          </a:r>
          <a:endParaRPr lang="en-US"/>
        </a:p>
      </dgm:t>
    </dgm:pt>
    <dgm:pt modelId="{A14AE9D6-3E05-4E1D-9075-88136669E957}" type="parTrans" cxnId="{1C2802FB-4950-4569-AFD4-7FA58661CFF1}">
      <dgm:prSet/>
      <dgm:spPr/>
      <dgm:t>
        <a:bodyPr/>
        <a:lstStyle/>
        <a:p>
          <a:endParaRPr lang="en-US"/>
        </a:p>
      </dgm:t>
    </dgm:pt>
    <dgm:pt modelId="{D4FCE75F-7929-4F97-ADB2-CF89134E6492}" type="sibTrans" cxnId="{1C2802FB-4950-4569-AFD4-7FA58661CFF1}">
      <dgm:prSet/>
      <dgm:spPr/>
      <dgm:t>
        <a:bodyPr/>
        <a:lstStyle/>
        <a:p>
          <a:endParaRPr lang="en-US"/>
        </a:p>
      </dgm:t>
    </dgm:pt>
    <dgm:pt modelId="{ACB46F01-4766-4968-9D6D-3FF2E72C8E2F}">
      <dgm:prSet/>
      <dgm:spPr/>
      <dgm:t>
        <a:bodyPr/>
        <a:lstStyle/>
        <a:p>
          <a:r>
            <a:rPr lang="it-IT" b="1" i="0"/>
            <a:t>M. distingue due fasi della società futura che, per molti aspetti,</a:t>
          </a:r>
          <a:endParaRPr lang="en-US"/>
        </a:p>
      </dgm:t>
    </dgm:pt>
    <dgm:pt modelId="{976F08DB-92C5-4692-8079-F6B040732B02}" type="parTrans" cxnId="{D5C4AE0E-E8D3-4217-A823-AC775A92B49E}">
      <dgm:prSet/>
      <dgm:spPr/>
      <dgm:t>
        <a:bodyPr/>
        <a:lstStyle/>
        <a:p>
          <a:endParaRPr lang="en-US"/>
        </a:p>
      </dgm:t>
    </dgm:pt>
    <dgm:pt modelId="{FBB17664-8349-46B5-8FF6-9C0861E1A99B}" type="sibTrans" cxnId="{D5C4AE0E-E8D3-4217-A823-AC775A92B49E}">
      <dgm:prSet/>
      <dgm:spPr/>
      <dgm:t>
        <a:bodyPr/>
        <a:lstStyle/>
        <a:p>
          <a:endParaRPr lang="en-US"/>
        </a:p>
      </dgm:t>
    </dgm:pt>
    <dgm:pt modelId="{7C788C43-9747-4C0C-88F4-6D776661CEB0}">
      <dgm:prSet/>
      <dgm:spPr/>
      <dgm:t>
        <a:bodyPr/>
        <a:lstStyle/>
        <a:p>
          <a:r>
            <a:rPr lang="it-IT" b="1" i="0"/>
            <a:t>ricalcano gli schemi del comunismo rozzo e di quello autentico.</a:t>
          </a:r>
          <a:endParaRPr lang="en-US"/>
        </a:p>
      </dgm:t>
    </dgm:pt>
    <dgm:pt modelId="{661A3874-0049-4BDE-9575-74DBE2CC1BFC}" type="parTrans" cxnId="{815A776F-F7E3-44EF-9379-4C3964A260AA}">
      <dgm:prSet/>
      <dgm:spPr/>
      <dgm:t>
        <a:bodyPr/>
        <a:lstStyle/>
        <a:p>
          <a:endParaRPr lang="en-US"/>
        </a:p>
      </dgm:t>
    </dgm:pt>
    <dgm:pt modelId="{E29E8031-1E8F-405C-9D47-4E567F202147}" type="sibTrans" cxnId="{815A776F-F7E3-44EF-9379-4C3964A260AA}">
      <dgm:prSet/>
      <dgm:spPr/>
      <dgm:t>
        <a:bodyPr/>
        <a:lstStyle/>
        <a:p>
          <a:endParaRPr lang="en-US"/>
        </a:p>
      </dgm:t>
    </dgm:pt>
    <dgm:pt modelId="{DD1FD4AF-E212-40DE-93AF-C5F8863391AF}">
      <dgm:prSet/>
      <dgm:spPr/>
      <dgm:t>
        <a:bodyPr/>
        <a:lstStyle/>
        <a:p>
          <a:r>
            <a:rPr lang="it-IT" b="1" i="0"/>
            <a:t>Nella prima fase  abbiamo un tipo di società appena emersa dal capitalismo</a:t>
          </a:r>
          <a:endParaRPr lang="en-US"/>
        </a:p>
      </dgm:t>
    </dgm:pt>
    <dgm:pt modelId="{D658E0D0-A94E-44E9-9116-6FA64A54F030}" type="parTrans" cxnId="{2EB7170D-BE7B-4D74-BB27-6EB0003129C5}">
      <dgm:prSet/>
      <dgm:spPr/>
      <dgm:t>
        <a:bodyPr/>
        <a:lstStyle/>
        <a:p>
          <a:endParaRPr lang="en-US"/>
        </a:p>
      </dgm:t>
    </dgm:pt>
    <dgm:pt modelId="{65D3DC2F-1C7E-4186-8FBE-0DE541357839}" type="sibTrans" cxnId="{2EB7170D-BE7B-4D74-BB27-6EB0003129C5}">
      <dgm:prSet/>
      <dgm:spPr/>
      <dgm:t>
        <a:bodyPr/>
        <a:lstStyle/>
        <a:p>
          <a:endParaRPr lang="en-US"/>
        </a:p>
      </dgm:t>
    </dgm:pt>
    <dgm:pt modelId="{942786A5-994E-4C12-BEB9-3F79B72FC7B9}">
      <dgm:prSet/>
      <dgm:spPr/>
      <dgm:t>
        <a:bodyPr/>
        <a:lstStyle/>
        <a:p>
          <a:r>
            <a:rPr lang="it-IT" b="1" i="0"/>
            <a:t>e dunque ancora condizionata dalla vecchia mentalità.</a:t>
          </a:r>
          <a:endParaRPr lang="en-US"/>
        </a:p>
      </dgm:t>
    </dgm:pt>
    <dgm:pt modelId="{5998F780-72E6-46EA-BFD6-7B0BC2B883AE}" type="parTrans" cxnId="{FB9CEB3B-D1D0-49E2-A0B7-A2054F7D4B77}">
      <dgm:prSet/>
      <dgm:spPr/>
      <dgm:t>
        <a:bodyPr/>
        <a:lstStyle/>
        <a:p>
          <a:endParaRPr lang="en-US"/>
        </a:p>
      </dgm:t>
    </dgm:pt>
    <dgm:pt modelId="{D580034A-3616-450B-9F78-200684C3A738}" type="sibTrans" cxnId="{FB9CEB3B-D1D0-49E2-A0B7-A2054F7D4B77}">
      <dgm:prSet/>
      <dgm:spPr/>
      <dgm:t>
        <a:bodyPr/>
        <a:lstStyle/>
        <a:p>
          <a:endParaRPr lang="en-US"/>
        </a:p>
      </dgm:t>
    </dgm:pt>
    <dgm:pt modelId="{4AB13004-1A48-4C86-BB2D-C726539FF6A4}">
      <dgm:prSet/>
      <dgm:spPr/>
      <dgm:t>
        <a:bodyPr/>
        <a:lstStyle/>
        <a:p>
          <a:r>
            <a:rPr lang="it-IT" b="1" i="0"/>
            <a:t>La società diviene dunque  il datore di lavoro e trasforma tutti in salariati</a:t>
          </a:r>
          <a:endParaRPr lang="en-US"/>
        </a:p>
      </dgm:t>
    </dgm:pt>
    <dgm:pt modelId="{A8A0F10C-ED47-4490-A94D-5A5916F9D34A}" type="parTrans" cxnId="{8A5691B3-DA67-4148-A0EC-4A675C3FE1DA}">
      <dgm:prSet/>
      <dgm:spPr/>
      <dgm:t>
        <a:bodyPr/>
        <a:lstStyle/>
        <a:p>
          <a:endParaRPr lang="en-US"/>
        </a:p>
      </dgm:t>
    </dgm:pt>
    <dgm:pt modelId="{A9B2C66D-ECB3-4CD4-9044-A06638922B93}" type="sibTrans" cxnId="{8A5691B3-DA67-4148-A0EC-4A675C3FE1DA}">
      <dgm:prSet/>
      <dgm:spPr/>
      <dgm:t>
        <a:bodyPr/>
        <a:lstStyle/>
        <a:p>
          <a:endParaRPr lang="en-US"/>
        </a:p>
      </dgm:t>
    </dgm:pt>
    <dgm:pt modelId="{69A2B41D-C149-4552-B13A-FAC0BA4009AC}">
      <dgm:prSet/>
      <dgm:spPr/>
      <dgm:t>
        <a:bodyPr/>
        <a:lstStyle/>
        <a:p>
          <a:r>
            <a:rPr lang="it-IT" b="1" i="0"/>
            <a:t>che ricevono una quantità di beni equivalente al lavoro prestato.</a:t>
          </a:r>
          <a:endParaRPr lang="en-US"/>
        </a:p>
      </dgm:t>
    </dgm:pt>
    <dgm:pt modelId="{CFA73FA9-2B4C-4173-9377-D793D2BD9B49}" type="parTrans" cxnId="{DD2AD4E7-3FC5-428D-B993-64C96D3F8492}">
      <dgm:prSet/>
      <dgm:spPr/>
      <dgm:t>
        <a:bodyPr/>
        <a:lstStyle/>
        <a:p>
          <a:endParaRPr lang="en-US"/>
        </a:p>
      </dgm:t>
    </dgm:pt>
    <dgm:pt modelId="{B58DAAC1-2C9F-4673-8881-F21DE58560D7}" type="sibTrans" cxnId="{DD2AD4E7-3FC5-428D-B993-64C96D3F8492}">
      <dgm:prSet/>
      <dgm:spPr/>
      <dgm:t>
        <a:bodyPr/>
        <a:lstStyle/>
        <a:p>
          <a:endParaRPr lang="en-US"/>
        </a:p>
      </dgm:t>
    </dgm:pt>
    <dgm:pt modelId="{D427D5DC-AC7C-4CB3-BC93-8649BB40994C}">
      <dgm:prSet/>
      <dgm:spPr/>
      <dgm:t>
        <a:bodyPr/>
        <a:lstStyle/>
        <a:p>
          <a:r>
            <a:rPr lang="it-IT" b="1" i="0"/>
            <a:t>In questo modo il livellamento avviene con una valutazione astratta,</a:t>
          </a:r>
          <a:endParaRPr lang="en-US"/>
        </a:p>
      </dgm:t>
    </dgm:pt>
    <dgm:pt modelId="{B92FF938-2336-4F77-9909-8D98115C6A9B}" type="parTrans" cxnId="{3EEDA928-458D-413B-A8D1-6253FE070C49}">
      <dgm:prSet/>
      <dgm:spPr/>
      <dgm:t>
        <a:bodyPr/>
        <a:lstStyle/>
        <a:p>
          <a:endParaRPr lang="en-US"/>
        </a:p>
      </dgm:t>
    </dgm:pt>
    <dgm:pt modelId="{BE3D04A3-2266-4DA4-97B3-56C2067E46C1}" type="sibTrans" cxnId="{3EEDA928-458D-413B-A8D1-6253FE070C49}">
      <dgm:prSet/>
      <dgm:spPr/>
      <dgm:t>
        <a:bodyPr/>
        <a:lstStyle/>
        <a:p>
          <a:endParaRPr lang="en-US"/>
        </a:p>
      </dgm:t>
    </dgm:pt>
    <dgm:pt modelId="{A133E903-B5F2-4C26-99EF-7D364F94BD41}">
      <dgm:prSet/>
      <dgm:spPr/>
      <dgm:t>
        <a:bodyPr/>
        <a:lstStyle/>
        <a:p>
          <a:r>
            <a:rPr lang="it-IT" b="1" i="0"/>
            <a:t>che non tiene in considerazione </a:t>
          </a:r>
          <a:endParaRPr lang="en-US"/>
        </a:p>
      </dgm:t>
    </dgm:pt>
    <dgm:pt modelId="{324714E8-41BA-4354-80E8-E4FED8FCA9B2}" type="parTrans" cxnId="{F258B71E-459B-44ED-AC40-64BA72080152}">
      <dgm:prSet/>
      <dgm:spPr/>
      <dgm:t>
        <a:bodyPr/>
        <a:lstStyle/>
        <a:p>
          <a:endParaRPr lang="en-US"/>
        </a:p>
      </dgm:t>
    </dgm:pt>
    <dgm:pt modelId="{913DA71D-7895-4EC3-89D7-F747B2755787}" type="sibTrans" cxnId="{F258B71E-459B-44ED-AC40-64BA72080152}">
      <dgm:prSet/>
      <dgm:spPr/>
      <dgm:t>
        <a:bodyPr/>
        <a:lstStyle/>
        <a:p>
          <a:endParaRPr lang="en-US"/>
        </a:p>
      </dgm:t>
    </dgm:pt>
    <dgm:pt modelId="{C6B94B27-FA19-447B-AA6D-8A5893194A93}">
      <dgm:prSet/>
      <dgm:spPr/>
      <dgm:t>
        <a:bodyPr/>
        <a:lstStyle/>
        <a:p>
          <a:r>
            <a:rPr lang="it-IT" b="1" i="0"/>
            <a:t>le </a:t>
          </a:r>
          <a:r>
            <a:rPr lang="it-IT" b="1" i="1"/>
            <a:t>differenze individuali.</a:t>
          </a:r>
          <a:endParaRPr lang="en-US"/>
        </a:p>
      </dgm:t>
    </dgm:pt>
    <dgm:pt modelId="{8A29CE61-2072-4B2E-8377-4D09380582C9}" type="parTrans" cxnId="{9DFABDD5-C8AD-4A5C-88D4-CD906E43253B}">
      <dgm:prSet/>
      <dgm:spPr/>
      <dgm:t>
        <a:bodyPr/>
        <a:lstStyle/>
        <a:p>
          <a:endParaRPr lang="en-US"/>
        </a:p>
      </dgm:t>
    </dgm:pt>
    <dgm:pt modelId="{0E50D526-08BA-40E2-8315-22C14A29F609}" type="sibTrans" cxnId="{9DFABDD5-C8AD-4A5C-88D4-CD906E43253B}">
      <dgm:prSet/>
      <dgm:spPr/>
      <dgm:t>
        <a:bodyPr/>
        <a:lstStyle/>
        <a:p>
          <a:endParaRPr lang="en-US"/>
        </a:p>
      </dgm:t>
    </dgm:pt>
    <dgm:pt modelId="{C908890C-3B90-44B5-A17D-B9872777C414}">
      <dgm:prSet/>
      <dgm:spPr/>
      <dgm:t>
        <a:bodyPr/>
        <a:lstStyle/>
        <a:p>
          <a:r>
            <a:rPr lang="it-IT" b="1" i="1" u="sng"/>
            <a:t>Si tratta di una uguaglianza  ancora imperfetta.</a:t>
          </a:r>
          <a:endParaRPr lang="en-US"/>
        </a:p>
      </dgm:t>
    </dgm:pt>
    <dgm:pt modelId="{749BD290-E026-4209-A733-E30320969FC8}" type="parTrans" cxnId="{3C0BF06E-3E96-4794-99BA-C3567E639323}">
      <dgm:prSet/>
      <dgm:spPr/>
      <dgm:t>
        <a:bodyPr/>
        <a:lstStyle/>
        <a:p>
          <a:endParaRPr lang="en-US"/>
        </a:p>
      </dgm:t>
    </dgm:pt>
    <dgm:pt modelId="{0F20E84B-E94C-432C-8A5B-E1687B94D74D}" type="sibTrans" cxnId="{3C0BF06E-3E96-4794-99BA-C3567E639323}">
      <dgm:prSet/>
      <dgm:spPr/>
      <dgm:t>
        <a:bodyPr/>
        <a:lstStyle/>
        <a:p>
          <a:endParaRPr lang="en-US"/>
        </a:p>
      </dgm:t>
    </dgm:pt>
    <dgm:pt modelId="{74C5B025-9524-49D3-B600-14B1EC18DAC8}" type="pres">
      <dgm:prSet presAssocID="{98005CC9-1AE6-49CA-8CFC-A960A0088E03}" presName="diagram" presStyleCnt="0">
        <dgm:presLayoutVars>
          <dgm:dir/>
          <dgm:resizeHandles val="exact"/>
        </dgm:presLayoutVars>
      </dgm:prSet>
      <dgm:spPr/>
    </dgm:pt>
    <dgm:pt modelId="{E17A087F-93C0-4BB6-888D-D34EE47B4200}" type="pres">
      <dgm:prSet presAssocID="{1D3E51AD-5065-4E80-9471-688196758FCA}" presName="node" presStyleLbl="node1" presStyleIdx="0" presStyleCnt="11">
        <dgm:presLayoutVars>
          <dgm:bulletEnabled val="1"/>
        </dgm:presLayoutVars>
      </dgm:prSet>
      <dgm:spPr/>
    </dgm:pt>
    <dgm:pt modelId="{9DEDC87E-B9ED-4434-86B6-B198647E2578}" type="pres">
      <dgm:prSet presAssocID="{D4FCE75F-7929-4F97-ADB2-CF89134E6492}" presName="sibTrans" presStyleCnt="0"/>
      <dgm:spPr/>
    </dgm:pt>
    <dgm:pt modelId="{466B95B0-F3CC-4F73-9875-495E03E6E2BC}" type="pres">
      <dgm:prSet presAssocID="{ACB46F01-4766-4968-9D6D-3FF2E72C8E2F}" presName="node" presStyleLbl="node1" presStyleIdx="1" presStyleCnt="11">
        <dgm:presLayoutVars>
          <dgm:bulletEnabled val="1"/>
        </dgm:presLayoutVars>
      </dgm:prSet>
      <dgm:spPr/>
    </dgm:pt>
    <dgm:pt modelId="{BC78719C-B7C1-4B65-A611-6DE3AB1E0B01}" type="pres">
      <dgm:prSet presAssocID="{FBB17664-8349-46B5-8FF6-9C0861E1A99B}" presName="sibTrans" presStyleCnt="0"/>
      <dgm:spPr/>
    </dgm:pt>
    <dgm:pt modelId="{AB9EDBA7-73CA-4D43-9872-1D9459362F15}" type="pres">
      <dgm:prSet presAssocID="{7C788C43-9747-4C0C-88F4-6D776661CEB0}" presName="node" presStyleLbl="node1" presStyleIdx="2" presStyleCnt="11">
        <dgm:presLayoutVars>
          <dgm:bulletEnabled val="1"/>
        </dgm:presLayoutVars>
      </dgm:prSet>
      <dgm:spPr/>
    </dgm:pt>
    <dgm:pt modelId="{2CEEB4D2-F4DD-4B9C-AA47-37064659D552}" type="pres">
      <dgm:prSet presAssocID="{E29E8031-1E8F-405C-9D47-4E567F202147}" presName="sibTrans" presStyleCnt="0"/>
      <dgm:spPr/>
    </dgm:pt>
    <dgm:pt modelId="{99ECBBA8-4891-4214-8CB5-27F701C53495}" type="pres">
      <dgm:prSet presAssocID="{DD1FD4AF-E212-40DE-93AF-C5F8863391AF}" presName="node" presStyleLbl="node1" presStyleIdx="3" presStyleCnt="11">
        <dgm:presLayoutVars>
          <dgm:bulletEnabled val="1"/>
        </dgm:presLayoutVars>
      </dgm:prSet>
      <dgm:spPr/>
    </dgm:pt>
    <dgm:pt modelId="{06940DB7-F09D-4315-AD41-7121E641DF25}" type="pres">
      <dgm:prSet presAssocID="{65D3DC2F-1C7E-4186-8FBE-0DE541357839}" presName="sibTrans" presStyleCnt="0"/>
      <dgm:spPr/>
    </dgm:pt>
    <dgm:pt modelId="{C6C27025-FEFA-4FEE-A7C9-6D24D6B2B96A}" type="pres">
      <dgm:prSet presAssocID="{942786A5-994E-4C12-BEB9-3F79B72FC7B9}" presName="node" presStyleLbl="node1" presStyleIdx="4" presStyleCnt="11">
        <dgm:presLayoutVars>
          <dgm:bulletEnabled val="1"/>
        </dgm:presLayoutVars>
      </dgm:prSet>
      <dgm:spPr/>
    </dgm:pt>
    <dgm:pt modelId="{44408628-C309-48E5-81A3-B61D0BFCC53D}" type="pres">
      <dgm:prSet presAssocID="{D580034A-3616-450B-9F78-200684C3A738}" presName="sibTrans" presStyleCnt="0"/>
      <dgm:spPr/>
    </dgm:pt>
    <dgm:pt modelId="{6E37652F-D695-43FE-9F94-9354F48DD17B}" type="pres">
      <dgm:prSet presAssocID="{4AB13004-1A48-4C86-BB2D-C726539FF6A4}" presName="node" presStyleLbl="node1" presStyleIdx="5" presStyleCnt="11">
        <dgm:presLayoutVars>
          <dgm:bulletEnabled val="1"/>
        </dgm:presLayoutVars>
      </dgm:prSet>
      <dgm:spPr/>
    </dgm:pt>
    <dgm:pt modelId="{092C8D21-766D-4F08-8E5D-DDE8828E6169}" type="pres">
      <dgm:prSet presAssocID="{A9B2C66D-ECB3-4CD4-9044-A06638922B93}" presName="sibTrans" presStyleCnt="0"/>
      <dgm:spPr/>
    </dgm:pt>
    <dgm:pt modelId="{4C1E83A0-CC79-4B3D-9996-B34FA4BC4FA2}" type="pres">
      <dgm:prSet presAssocID="{69A2B41D-C149-4552-B13A-FAC0BA4009AC}" presName="node" presStyleLbl="node1" presStyleIdx="6" presStyleCnt="11">
        <dgm:presLayoutVars>
          <dgm:bulletEnabled val="1"/>
        </dgm:presLayoutVars>
      </dgm:prSet>
      <dgm:spPr/>
    </dgm:pt>
    <dgm:pt modelId="{C39E3A22-8B42-4B34-8268-F002E04B61F3}" type="pres">
      <dgm:prSet presAssocID="{B58DAAC1-2C9F-4673-8881-F21DE58560D7}" presName="sibTrans" presStyleCnt="0"/>
      <dgm:spPr/>
    </dgm:pt>
    <dgm:pt modelId="{49D352C6-5655-4C59-B52E-F12DF447E0DA}" type="pres">
      <dgm:prSet presAssocID="{D427D5DC-AC7C-4CB3-BC93-8649BB40994C}" presName="node" presStyleLbl="node1" presStyleIdx="7" presStyleCnt="11">
        <dgm:presLayoutVars>
          <dgm:bulletEnabled val="1"/>
        </dgm:presLayoutVars>
      </dgm:prSet>
      <dgm:spPr/>
    </dgm:pt>
    <dgm:pt modelId="{51732CAB-0C81-4DED-8E34-48BCC250C08E}" type="pres">
      <dgm:prSet presAssocID="{BE3D04A3-2266-4DA4-97B3-56C2067E46C1}" presName="sibTrans" presStyleCnt="0"/>
      <dgm:spPr/>
    </dgm:pt>
    <dgm:pt modelId="{3369EC26-BA2D-4AE1-98D2-31D1F82314BA}" type="pres">
      <dgm:prSet presAssocID="{A133E903-B5F2-4C26-99EF-7D364F94BD41}" presName="node" presStyleLbl="node1" presStyleIdx="8" presStyleCnt="11">
        <dgm:presLayoutVars>
          <dgm:bulletEnabled val="1"/>
        </dgm:presLayoutVars>
      </dgm:prSet>
      <dgm:spPr/>
    </dgm:pt>
    <dgm:pt modelId="{621DE542-B552-4FFB-8B1F-B88E91CE9E0E}" type="pres">
      <dgm:prSet presAssocID="{913DA71D-7895-4EC3-89D7-F747B2755787}" presName="sibTrans" presStyleCnt="0"/>
      <dgm:spPr/>
    </dgm:pt>
    <dgm:pt modelId="{B986E313-2FDD-4EA6-B4FC-9FCECAB1D52A}" type="pres">
      <dgm:prSet presAssocID="{C6B94B27-FA19-447B-AA6D-8A5893194A93}" presName="node" presStyleLbl="node1" presStyleIdx="9" presStyleCnt="11">
        <dgm:presLayoutVars>
          <dgm:bulletEnabled val="1"/>
        </dgm:presLayoutVars>
      </dgm:prSet>
      <dgm:spPr/>
    </dgm:pt>
    <dgm:pt modelId="{6E9827C6-3B00-4256-BA55-E48B485DDD93}" type="pres">
      <dgm:prSet presAssocID="{0E50D526-08BA-40E2-8315-22C14A29F609}" presName="sibTrans" presStyleCnt="0"/>
      <dgm:spPr/>
    </dgm:pt>
    <dgm:pt modelId="{A537FDA3-F9CC-46BA-805F-1A4F7552EFA6}" type="pres">
      <dgm:prSet presAssocID="{C908890C-3B90-44B5-A17D-B9872777C41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EB7170D-BE7B-4D74-BB27-6EB0003129C5}" srcId="{98005CC9-1AE6-49CA-8CFC-A960A0088E03}" destId="{DD1FD4AF-E212-40DE-93AF-C5F8863391AF}" srcOrd="3" destOrd="0" parTransId="{D658E0D0-A94E-44E9-9116-6FA64A54F030}" sibTransId="{65D3DC2F-1C7E-4186-8FBE-0DE541357839}"/>
    <dgm:cxn modelId="{D5C4AE0E-E8D3-4217-A823-AC775A92B49E}" srcId="{98005CC9-1AE6-49CA-8CFC-A960A0088E03}" destId="{ACB46F01-4766-4968-9D6D-3FF2E72C8E2F}" srcOrd="1" destOrd="0" parTransId="{976F08DB-92C5-4692-8079-F6B040732B02}" sibTransId="{FBB17664-8349-46B5-8FF6-9C0861E1A99B}"/>
    <dgm:cxn modelId="{F258B71E-459B-44ED-AC40-64BA72080152}" srcId="{98005CC9-1AE6-49CA-8CFC-A960A0088E03}" destId="{A133E903-B5F2-4C26-99EF-7D364F94BD41}" srcOrd="8" destOrd="0" parTransId="{324714E8-41BA-4354-80E8-E4FED8FCA9B2}" sibTransId="{913DA71D-7895-4EC3-89D7-F747B2755787}"/>
    <dgm:cxn modelId="{A00B0723-2572-4881-9D13-1EF2452847C4}" type="presOf" srcId="{D427D5DC-AC7C-4CB3-BC93-8649BB40994C}" destId="{49D352C6-5655-4C59-B52E-F12DF447E0DA}" srcOrd="0" destOrd="0" presId="urn:microsoft.com/office/officeart/2005/8/layout/default#24"/>
    <dgm:cxn modelId="{3EEDA928-458D-413B-A8D1-6253FE070C49}" srcId="{98005CC9-1AE6-49CA-8CFC-A960A0088E03}" destId="{D427D5DC-AC7C-4CB3-BC93-8649BB40994C}" srcOrd="7" destOrd="0" parTransId="{B92FF938-2336-4F77-9909-8D98115C6A9B}" sibTransId="{BE3D04A3-2266-4DA4-97B3-56C2067E46C1}"/>
    <dgm:cxn modelId="{FB9CEB3B-D1D0-49E2-A0B7-A2054F7D4B77}" srcId="{98005CC9-1AE6-49CA-8CFC-A960A0088E03}" destId="{942786A5-994E-4C12-BEB9-3F79B72FC7B9}" srcOrd="4" destOrd="0" parTransId="{5998F780-72E6-46EA-BFD6-7B0BC2B883AE}" sibTransId="{D580034A-3616-450B-9F78-200684C3A738}"/>
    <dgm:cxn modelId="{51257665-E4DE-4415-B7F0-003802405309}" type="presOf" srcId="{1D3E51AD-5065-4E80-9471-688196758FCA}" destId="{E17A087F-93C0-4BB6-888D-D34EE47B4200}" srcOrd="0" destOrd="0" presId="urn:microsoft.com/office/officeart/2005/8/layout/default#24"/>
    <dgm:cxn modelId="{3301D06B-3D73-4F6C-8556-186CC8D3FFBA}" type="presOf" srcId="{C908890C-3B90-44B5-A17D-B9872777C414}" destId="{A537FDA3-F9CC-46BA-805F-1A4F7552EFA6}" srcOrd="0" destOrd="0" presId="urn:microsoft.com/office/officeart/2005/8/layout/default#24"/>
    <dgm:cxn modelId="{3C0BF06E-3E96-4794-99BA-C3567E639323}" srcId="{98005CC9-1AE6-49CA-8CFC-A960A0088E03}" destId="{C908890C-3B90-44B5-A17D-B9872777C414}" srcOrd="10" destOrd="0" parTransId="{749BD290-E026-4209-A733-E30320969FC8}" sibTransId="{0F20E84B-E94C-432C-8A5B-E1687B94D74D}"/>
    <dgm:cxn modelId="{815A776F-F7E3-44EF-9379-4C3964A260AA}" srcId="{98005CC9-1AE6-49CA-8CFC-A960A0088E03}" destId="{7C788C43-9747-4C0C-88F4-6D776661CEB0}" srcOrd="2" destOrd="0" parTransId="{661A3874-0049-4BDE-9575-74DBE2CC1BFC}" sibTransId="{E29E8031-1E8F-405C-9D47-4E567F202147}"/>
    <dgm:cxn modelId="{83FBEA50-B2CC-4E4C-B940-94EB9617DF02}" type="presOf" srcId="{69A2B41D-C149-4552-B13A-FAC0BA4009AC}" destId="{4C1E83A0-CC79-4B3D-9996-B34FA4BC4FA2}" srcOrd="0" destOrd="0" presId="urn:microsoft.com/office/officeart/2005/8/layout/default#24"/>
    <dgm:cxn modelId="{AFEE0053-8874-42F1-8640-FFC1A18F59A9}" type="presOf" srcId="{ACB46F01-4766-4968-9D6D-3FF2E72C8E2F}" destId="{466B95B0-F3CC-4F73-9875-495E03E6E2BC}" srcOrd="0" destOrd="0" presId="urn:microsoft.com/office/officeart/2005/8/layout/default#24"/>
    <dgm:cxn modelId="{4AEAAE95-AAE9-4ECD-9AF9-477398DF5657}" type="presOf" srcId="{A133E903-B5F2-4C26-99EF-7D364F94BD41}" destId="{3369EC26-BA2D-4AE1-98D2-31D1F82314BA}" srcOrd="0" destOrd="0" presId="urn:microsoft.com/office/officeart/2005/8/layout/default#24"/>
    <dgm:cxn modelId="{44DCFD9F-F952-435F-9DC0-F6DABF765CC8}" type="presOf" srcId="{C6B94B27-FA19-447B-AA6D-8A5893194A93}" destId="{B986E313-2FDD-4EA6-B4FC-9FCECAB1D52A}" srcOrd="0" destOrd="0" presId="urn:microsoft.com/office/officeart/2005/8/layout/default#24"/>
    <dgm:cxn modelId="{7CC4AFAE-03C9-4905-A898-31F2A4237DA6}" type="presOf" srcId="{DD1FD4AF-E212-40DE-93AF-C5F8863391AF}" destId="{99ECBBA8-4891-4214-8CB5-27F701C53495}" srcOrd="0" destOrd="0" presId="urn:microsoft.com/office/officeart/2005/8/layout/default#24"/>
    <dgm:cxn modelId="{A37D75B0-2610-43A1-87CA-54F3D2F954FF}" type="presOf" srcId="{98005CC9-1AE6-49CA-8CFC-A960A0088E03}" destId="{74C5B025-9524-49D3-B600-14B1EC18DAC8}" srcOrd="0" destOrd="0" presId="urn:microsoft.com/office/officeart/2005/8/layout/default#24"/>
    <dgm:cxn modelId="{8A5691B3-DA67-4148-A0EC-4A675C3FE1DA}" srcId="{98005CC9-1AE6-49CA-8CFC-A960A0088E03}" destId="{4AB13004-1A48-4C86-BB2D-C726539FF6A4}" srcOrd="5" destOrd="0" parTransId="{A8A0F10C-ED47-4490-A94D-5A5916F9D34A}" sibTransId="{A9B2C66D-ECB3-4CD4-9044-A06638922B93}"/>
    <dgm:cxn modelId="{150213C5-A46F-4088-BF47-15913E2EB95E}" type="presOf" srcId="{7C788C43-9747-4C0C-88F4-6D776661CEB0}" destId="{AB9EDBA7-73CA-4D43-9872-1D9459362F15}" srcOrd="0" destOrd="0" presId="urn:microsoft.com/office/officeart/2005/8/layout/default#24"/>
    <dgm:cxn modelId="{9DFABDD5-C8AD-4A5C-88D4-CD906E43253B}" srcId="{98005CC9-1AE6-49CA-8CFC-A960A0088E03}" destId="{C6B94B27-FA19-447B-AA6D-8A5893194A93}" srcOrd="9" destOrd="0" parTransId="{8A29CE61-2072-4B2E-8377-4D09380582C9}" sibTransId="{0E50D526-08BA-40E2-8315-22C14A29F609}"/>
    <dgm:cxn modelId="{89725BD9-B45A-4BF2-909D-1EA34C12924E}" type="presOf" srcId="{942786A5-994E-4C12-BEB9-3F79B72FC7B9}" destId="{C6C27025-FEFA-4FEE-A7C9-6D24D6B2B96A}" srcOrd="0" destOrd="0" presId="urn:microsoft.com/office/officeart/2005/8/layout/default#24"/>
    <dgm:cxn modelId="{DD2AD4E7-3FC5-428D-B993-64C96D3F8492}" srcId="{98005CC9-1AE6-49CA-8CFC-A960A0088E03}" destId="{69A2B41D-C149-4552-B13A-FAC0BA4009AC}" srcOrd="6" destOrd="0" parTransId="{CFA73FA9-2B4C-4173-9377-D793D2BD9B49}" sibTransId="{B58DAAC1-2C9F-4673-8881-F21DE58560D7}"/>
    <dgm:cxn modelId="{FAB4BAEC-52AD-49E8-ABC1-7F9981B19651}" type="presOf" srcId="{4AB13004-1A48-4C86-BB2D-C726539FF6A4}" destId="{6E37652F-D695-43FE-9F94-9354F48DD17B}" srcOrd="0" destOrd="0" presId="urn:microsoft.com/office/officeart/2005/8/layout/default#24"/>
    <dgm:cxn modelId="{1C2802FB-4950-4569-AFD4-7FA58661CFF1}" srcId="{98005CC9-1AE6-49CA-8CFC-A960A0088E03}" destId="{1D3E51AD-5065-4E80-9471-688196758FCA}" srcOrd="0" destOrd="0" parTransId="{A14AE9D6-3E05-4E1D-9075-88136669E957}" sibTransId="{D4FCE75F-7929-4F97-ADB2-CF89134E6492}"/>
    <dgm:cxn modelId="{41EEB0FA-980E-4120-888A-70DE4BDE3D38}" type="presParOf" srcId="{74C5B025-9524-49D3-B600-14B1EC18DAC8}" destId="{E17A087F-93C0-4BB6-888D-D34EE47B4200}" srcOrd="0" destOrd="0" presId="urn:microsoft.com/office/officeart/2005/8/layout/default#24"/>
    <dgm:cxn modelId="{36888E9E-56B0-4EB0-B3C3-3736C217A2D8}" type="presParOf" srcId="{74C5B025-9524-49D3-B600-14B1EC18DAC8}" destId="{9DEDC87E-B9ED-4434-86B6-B198647E2578}" srcOrd="1" destOrd="0" presId="urn:microsoft.com/office/officeart/2005/8/layout/default#24"/>
    <dgm:cxn modelId="{AC006BBB-332B-43D9-9FDA-851FE3881679}" type="presParOf" srcId="{74C5B025-9524-49D3-B600-14B1EC18DAC8}" destId="{466B95B0-F3CC-4F73-9875-495E03E6E2BC}" srcOrd="2" destOrd="0" presId="urn:microsoft.com/office/officeart/2005/8/layout/default#24"/>
    <dgm:cxn modelId="{B43965BC-930A-4E02-A10B-113EF95F3A55}" type="presParOf" srcId="{74C5B025-9524-49D3-B600-14B1EC18DAC8}" destId="{BC78719C-B7C1-4B65-A611-6DE3AB1E0B01}" srcOrd="3" destOrd="0" presId="urn:microsoft.com/office/officeart/2005/8/layout/default#24"/>
    <dgm:cxn modelId="{7111D1FA-A379-4F70-A3D4-A48163E2F0A7}" type="presParOf" srcId="{74C5B025-9524-49D3-B600-14B1EC18DAC8}" destId="{AB9EDBA7-73CA-4D43-9872-1D9459362F15}" srcOrd="4" destOrd="0" presId="urn:microsoft.com/office/officeart/2005/8/layout/default#24"/>
    <dgm:cxn modelId="{9397AF18-DE89-443C-82EC-233A95A6A9EE}" type="presParOf" srcId="{74C5B025-9524-49D3-B600-14B1EC18DAC8}" destId="{2CEEB4D2-F4DD-4B9C-AA47-37064659D552}" srcOrd="5" destOrd="0" presId="urn:microsoft.com/office/officeart/2005/8/layout/default#24"/>
    <dgm:cxn modelId="{8A2DB531-974A-47C7-8113-414D66490FCC}" type="presParOf" srcId="{74C5B025-9524-49D3-B600-14B1EC18DAC8}" destId="{99ECBBA8-4891-4214-8CB5-27F701C53495}" srcOrd="6" destOrd="0" presId="urn:microsoft.com/office/officeart/2005/8/layout/default#24"/>
    <dgm:cxn modelId="{1F3E9F5D-3891-4CBE-9F7D-02BDAE7F35E9}" type="presParOf" srcId="{74C5B025-9524-49D3-B600-14B1EC18DAC8}" destId="{06940DB7-F09D-4315-AD41-7121E641DF25}" srcOrd="7" destOrd="0" presId="urn:microsoft.com/office/officeart/2005/8/layout/default#24"/>
    <dgm:cxn modelId="{07D7E05B-D77D-4313-9007-49F5566C3683}" type="presParOf" srcId="{74C5B025-9524-49D3-B600-14B1EC18DAC8}" destId="{C6C27025-FEFA-4FEE-A7C9-6D24D6B2B96A}" srcOrd="8" destOrd="0" presId="urn:microsoft.com/office/officeart/2005/8/layout/default#24"/>
    <dgm:cxn modelId="{2C16F459-3970-40B8-A0D4-F16D8053CEA5}" type="presParOf" srcId="{74C5B025-9524-49D3-B600-14B1EC18DAC8}" destId="{44408628-C309-48E5-81A3-B61D0BFCC53D}" srcOrd="9" destOrd="0" presId="urn:microsoft.com/office/officeart/2005/8/layout/default#24"/>
    <dgm:cxn modelId="{20FBA853-1BD8-44A5-A4B8-AEEC737984E2}" type="presParOf" srcId="{74C5B025-9524-49D3-B600-14B1EC18DAC8}" destId="{6E37652F-D695-43FE-9F94-9354F48DD17B}" srcOrd="10" destOrd="0" presId="urn:microsoft.com/office/officeart/2005/8/layout/default#24"/>
    <dgm:cxn modelId="{087BC089-DF87-4B88-8D87-CA98C05F8457}" type="presParOf" srcId="{74C5B025-9524-49D3-B600-14B1EC18DAC8}" destId="{092C8D21-766D-4F08-8E5D-DDE8828E6169}" srcOrd="11" destOrd="0" presId="urn:microsoft.com/office/officeart/2005/8/layout/default#24"/>
    <dgm:cxn modelId="{7C38DA10-6EA1-4161-AC5A-D095D8FCE694}" type="presParOf" srcId="{74C5B025-9524-49D3-B600-14B1EC18DAC8}" destId="{4C1E83A0-CC79-4B3D-9996-B34FA4BC4FA2}" srcOrd="12" destOrd="0" presId="urn:microsoft.com/office/officeart/2005/8/layout/default#24"/>
    <dgm:cxn modelId="{20D81159-0764-47C7-A45D-5A38E9760BA9}" type="presParOf" srcId="{74C5B025-9524-49D3-B600-14B1EC18DAC8}" destId="{C39E3A22-8B42-4B34-8268-F002E04B61F3}" srcOrd="13" destOrd="0" presId="urn:microsoft.com/office/officeart/2005/8/layout/default#24"/>
    <dgm:cxn modelId="{4E6A1548-4720-4CC7-A8B2-AA1297C5AD29}" type="presParOf" srcId="{74C5B025-9524-49D3-B600-14B1EC18DAC8}" destId="{49D352C6-5655-4C59-B52E-F12DF447E0DA}" srcOrd="14" destOrd="0" presId="urn:microsoft.com/office/officeart/2005/8/layout/default#24"/>
    <dgm:cxn modelId="{5783FC6D-DF3F-4818-83D8-5ADF7BE8B73D}" type="presParOf" srcId="{74C5B025-9524-49D3-B600-14B1EC18DAC8}" destId="{51732CAB-0C81-4DED-8E34-48BCC250C08E}" srcOrd="15" destOrd="0" presId="urn:microsoft.com/office/officeart/2005/8/layout/default#24"/>
    <dgm:cxn modelId="{03A50DE4-853C-4103-81A9-E6CA932AC5F2}" type="presParOf" srcId="{74C5B025-9524-49D3-B600-14B1EC18DAC8}" destId="{3369EC26-BA2D-4AE1-98D2-31D1F82314BA}" srcOrd="16" destOrd="0" presId="urn:microsoft.com/office/officeart/2005/8/layout/default#24"/>
    <dgm:cxn modelId="{1D00CAE1-A194-447E-9280-F0B68D0DA296}" type="presParOf" srcId="{74C5B025-9524-49D3-B600-14B1EC18DAC8}" destId="{621DE542-B552-4FFB-8B1F-B88E91CE9E0E}" srcOrd="17" destOrd="0" presId="urn:microsoft.com/office/officeart/2005/8/layout/default#24"/>
    <dgm:cxn modelId="{69EF8E10-71F4-46AE-8497-6BFBD27F8BFC}" type="presParOf" srcId="{74C5B025-9524-49D3-B600-14B1EC18DAC8}" destId="{B986E313-2FDD-4EA6-B4FC-9FCECAB1D52A}" srcOrd="18" destOrd="0" presId="urn:microsoft.com/office/officeart/2005/8/layout/default#24"/>
    <dgm:cxn modelId="{E8A8845F-802C-46A7-8BA6-1F6E1F94A50B}" type="presParOf" srcId="{74C5B025-9524-49D3-B600-14B1EC18DAC8}" destId="{6E9827C6-3B00-4256-BA55-E48B485DDD93}" srcOrd="19" destOrd="0" presId="urn:microsoft.com/office/officeart/2005/8/layout/default#24"/>
    <dgm:cxn modelId="{C9697669-224B-4AB5-99BD-E3624A14243C}" type="presParOf" srcId="{74C5B025-9524-49D3-B600-14B1EC18DAC8}" destId="{A537FDA3-F9CC-46BA-805F-1A4F7552EFA6}" srcOrd="20" destOrd="0" presId="urn:microsoft.com/office/officeart/2005/8/layout/default#2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576C7AF-A7F5-4999-8C24-7B7D4A5F8B2F}" type="doc">
      <dgm:prSet loTypeId="urn:microsoft.com/office/officeart/2005/8/layout/default#25" loCatId="list" qsTypeId="urn:microsoft.com/office/officeart/2005/8/quickstyle/simple4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2128AF77-B903-4297-B792-32E491891B50}">
      <dgm:prSet/>
      <dgm:spPr/>
      <dgm:t>
        <a:bodyPr/>
        <a:lstStyle/>
        <a:p>
          <a:r>
            <a:rPr lang="it-IT" b="1" i="0"/>
            <a:t>Questo tipo di uguaglianza  richiede dunque di essere messa da parte a favore di</a:t>
          </a:r>
          <a:endParaRPr lang="en-US"/>
        </a:p>
      </dgm:t>
    </dgm:pt>
    <dgm:pt modelId="{E1F067EB-1B5A-49DA-99DF-4FE37FCB6B90}" type="parTrans" cxnId="{76EB6CC0-112E-49EA-B3FB-497E3F5D0771}">
      <dgm:prSet/>
      <dgm:spPr/>
      <dgm:t>
        <a:bodyPr/>
        <a:lstStyle/>
        <a:p>
          <a:endParaRPr lang="en-US"/>
        </a:p>
      </dgm:t>
    </dgm:pt>
    <dgm:pt modelId="{0EF24940-E874-41AE-AD23-571EDBA6F321}" type="sibTrans" cxnId="{76EB6CC0-112E-49EA-B3FB-497E3F5D0771}">
      <dgm:prSet/>
      <dgm:spPr/>
      <dgm:t>
        <a:bodyPr/>
        <a:lstStyle/>
        <a:p>
          <a:endParaRPr lang="en-US"/>
        </a:p>
      </dgm:t>
    </dgm:pt>
    <dgm:pt modelId="{1508F0F7-D13A-4D39-BBB5-3A2B17F8994D}">
      <dgm:prSet/>
      <dgm:spPr/>
      <dgm:t>
        <a:bodyPr/>
        <a:lstStyle/>
        <a:p>
          <a:r>
            <a:rPr lang="it-IT" b="1" i="0"/>
            <a:t>una forma di comunismo</a:t>
          </a:r>
          <a:r>
            <a:rPr lang="it-IT" b="0" i="0"/>
            <a:t> </a:t>
          </a:r>
          <a:r>
            <a:rPr lang="it-IT" b="1" i="0"/>
            <a:t>superiore, </a:t>
          </a:r>
          <a:endParaRPr lang="en-US"/>
        </a:p>
      </dgm:t>
    </dgm:pt>
    <dgm:pt modelId="{6D229F8C-8406-4B03-96ED-AC5772202D8C}" type="parTrans" cxnId="{A9AF6AC6-D3D4-498E-9B86-2C1ECC8F785B}">
      <dgm:prSet/>
      <dgm:spPr/>
      <dgm:t>
        <a:bodyPr/>
        <a:lstStyle/>
        <a:p>
          <a:endParaRPr lang="en-US"/>
        </a:p>
      </dgm:t>
    </dgm:pt>
    <dgm:pt modelId="{E79BDEFA-A9B1-4098-B388-462DE72C8FBF}" type="sibTrans" cxnId="{A9AF6AC6-D3D4-498E-9B86-2C1ECC8F785B}">
      <dgm:prSet/>
      <dgm:spPr/>
      <dgm:t>
        <a:bodyPr/>
        <a:lstStyle/>
        <a:p>
          <a:endParaRPr lang="en-US"/>
        </a:p>
      </dgm:t>
    </dgm:pt>
    <dgm:pt modelId="{AB6B9E1A-7644-4BB3-8D31-EB8F69427B5B}">
      <dgm:prSet/>
      <dgm:spPr/>
      <dgm:t>
        <a:bodyPr/>
        <a:lstStyle/>
        <a:p>
          <a:r>
            <a:rPr lang="it-IT" b="1" i="0"/>
            <a:t>che tenga conto dei </a:t>
          </a:r>
          <a:r>
            <a:rPr lang="it-IT" b="1" i="1"/>
            <a:t>bisogni e delle capacità dell’individuo </a:t>
          </a:r>
          <a:r>
            <a:rPr lang="it-IT" b="1" i="0"/>
            <a:t>(v. passo di pag. 125).</a:t>
          </a:r>
          <a:endParaRPr lang="en-US"/>
        </a:p>
      </dgm:t>
    </dgm:pt>
    <dgm:pt modelId="{3909AA8A-3F3D-40FF-AC57-BFE071D8DF7C}" type="parTrans" cxnId="{2AD857AF-F59C-496D-BA74-850F18C05FE6}">
      <dgm:prSet/>
      <dgm:spPr/>
      <dgm:t>
        <a:bodyPr/>
        <a:lstStyle/>
        <a:p>
          <a:endParaRPr lang="en-US"/>
        </a:p>
      </dgm:t>
    </dgm:pt>
    <dgm:pt modelId="{8906DC9B-AA61-4AC2-A999-BB9586FEC0B9}" type="sibTrans" cxnId="{2AD857AF-F59C-496D-BA74-850F18C05FE6}">
      <dgm:prSet/>
      <dgm:spPr/>
      <dgm:t>
        <a:bodyPr/>
        <a:lstStyle/>
        <a:p>
          <a:endParaRPr lang="en-US"/>
        </a:p>
      </dgm:t>
    </dgm:pt>
    <dgm:pt modelId="{F6BDF0F3-6E58-49E3-AC5B-9F63EC0D6828}">
      <dgm:prSet/>
      <dgm:spPr/>
      <dgm:t>
        <a:bodyPr/>
        <a:lstStyle/>
        <a:p>
          <a:r>
            <a:rPr lang="it-IT" b="1" i="0"/>
            <a:t>Solo dopo l’abolizione della divisione del lavoro </a:t>
          </a:r>
          <a:endParaRPr lang="en-US"/>
        </a:p>
      </dgm:t>
    </dgm:pt>
    <dgm:pt modelId="{C4C0CBC8-843D-45C0-9616-481D78C5C51C}" type="parTrans" cxnId="{9247962B-EA65-48D8-AFC5-4EB0476BB6D3}">
      <dgm:prSet/>
      <dgm:spPr/>
      <dgm:t>
        <a:bodyPr/>
        <a:lstStyle/>
        <a:p>
          <a:endParaRPr lang="en-US"/>
        </a:p>
      </dgm:t>
    </dgm:pt>
    <dgm:pt modelId="{6BFC15A3-AB26-4F9F-99DF-3A97D4D93463}" type="sibTrans" cxnId="{9247962B-EA65-48D8-AFC5-4EB0476BB6D3}">
      <dgm:prSet/>
      <dgm:spPr/>
      <dgm:t>
        <a:bodyPr/>
        <a:lstStyle/>
        <a:p>
          <a:endParaRPr lang="en-US"/>
        </a:p>
      </dgm:t>
    </dgm:pt>
    <dgm:pt modelId="{77C573C6-2145-4C03-A83D-311278108B45}">
      <dgm:prSet/>
      <dgm:spPr/>
      <dgm:t>
        <a:bodyPr/>
        <a:lstStyle/>
        <a:p>
          <a:r>
            <a:rPr lang="it-IT" b="1" i="0"/>
            <a:t>e dell’antitesi tra lavoro manuale e lavoro intellettuale,</a:t>
          </a:r>
          <a:endParaRPr lang="en-US"/>
        </a:p>
      </dgm:t>
    </dgm:pt>
    <dgm:pt modelId="{0A400DF3-E5D1-4D81-BFE2-E8F40D5207FD}" type="parTrans" cxnId="{1F1E1AD8-28B2-4999-8F95-DEDDB06B6C69}">
      <dgm:prSet/>
      <dgm:spPr/>
      <dgm:t>
        <a:bodyPr/>
        <a:lstStyle/>
        <a:p>
          <a:endParaRPr lang="en-US"/>
        </a:p>
      </dgm:t>
    </dgm:pt>
    <dgm:pt modelId="{7674DAFD-DEDD-439A-9C39-3EED6F5F8786}" type="sibTrans" cxnId="{1F1E1AD8-28B2-4999-8F95-DEDDB06B6C69}">
      <dgm:prSet/>
      <dgm:spPr/>
      <dgm:t>
        <a:bodyPr/>
        <a:lstStyle/>
        <a:p>
          <a:endParaRPr lang="en-US"/>
        </a:p>
      </dgm:t>
    </dgm:pt>
    <dgm:pt modelId="{D95D07F1-E016-4C46-A446-424E5413AC39}">
      <dgm:prSet/>
      <dgm:spPr/>
      <dgm:t>
        <a:bodyPr/>
        <a:lstStyle/>
        <a:p>
          <a:r>
            <a:rPr lang="it-IT" b="1" i="0"/>
            <a:t>e l’affermazione dell’idea di lavoro creativo e  di uomo onnilaterale</a:t>
          </a:r>
          <a:endParaRPr lang="en-US"/>
        </a:p>
      </dgm:t>
    </dgm:pt>
    <dgm:pt modelId="{7B8FA1BF-4F75-47AD-A172-A835FD6BB298}" type="parTrans" cxnId="{FF7C0D5E-44B8-4C7C-ACAC-F7ADAB8282C8}">
      <dgm:prSet/>
      <dgm:spPr/>
      <dgm:t>
        <a:bodyPr/>
        <a:lstStyle/>
        <a:p>
          <a:endParaRPr lang="en-US"/>
        </a:p>
      </dgm:t>
    </dgm:pt>
    <dgm:pt modelId="{A4BE2BE0-2DE2-4646-A655-1520CD4B370A}" type="sibTrans" cxnId="{FF7C0D5E-44B8-4C7C-ACAC-F7ADAB8282C8}">
      <dgm:prSet/>
      <dgm:spPr/>
      <dgm:t>
        <a:bodyPr/>
        <a:lstStyle/>
        <a:p>
          <a:endParaRPr lang="en-US"/>
        </a:p>
      </dgm:t>
    </dgm:pt>
    <dgm:pt modelId="{40D80083-0EED-4644-A5FC-21A527236F87}">
      <dgm:prSet/>
      <dgm:spPr/>
      <dgm:t>
        <a:bodyPr/>
        <a:lstStyle/>
        <a:p>
          <a:r>
            <a:rPr lang="it-IT" b="1" i="1"/>
            <a:t>potrà nascere l’attesa società comunista,</a:t>
          </a:r>
          <a:endParaRPr lang="en-US"/>
        </a:p>
      </dgm:t>
    </dgm:pt>
    <dgm:pt modelId="{BFD05AB5-9F77-4F1D-BD23-9AF2C7B27A13}" type="parTrans" cxnId="{08F0D85C-A329-4874-8731-7931273C0CE0}">
      <dgm:prSet/>
      <dgm:spPr/>
      <dgm:t>
        <a:bodyPr/>
        <a:lstStyle/>
        <a:p>
          <a:endParaRPr lang="en-US"/>
        </a:p>
      </dgm:t>
    </dgm:pt>
    <dgm:pt modelId="{B496A2DE-5F90-4AD9-AE12-5A8B68AFCBEC}" type="sibTrans" cxnId="{08F0D85C-A329-4874-8731-7931273C0CE0}">
      <dgm:prSet/>
      <dgm:spPr/>
      <dgm:t>
        <a:bodyPr/>
        <a:lstStyle/>
        <a:p>
          <a:endParaRPr lang="en-US"/>
        </a:p>
      </dgm:t>
    </dgm:pt>
    <dgm:pt modelId="{083FC9AD-644F-403D-A8F7-2697358B4E2B}">
      <dgm:prSet/>
      <dgm:spPr/>
      <dgm:t>
        <a:bodyPr/>
        <a:lstStyle/>
        <a:p>
          <a:r>
            <a:rPr lang="it-IT" b="1" i="1"/>
            <a:t>senza divisione del lavoro, senza classi sociali, senza proprietà privata,</a:t>
          </a:r>
          <a:endParaRPr lang="en-US"/>
        </a:p>
      </dgm:t>
    </dgm:pt>
    <dgm:pt modelId="{3E858633-7F48-4CC7-A449-2868E0F7B8BC}" type="parTrans" cxnId="{0E1B816E-6533-42C7-9FF9-CEAECC89C776}">
      <dgm:prSet/>
      <dgm:spPr/>
      <dgm:t>
        <a:bodyPr/>
        <a:lstStyle/>
        <a:p>
          <a:endParaRPr lang="en-US"/>
        </a:p>
      </dgm:t>
    </dgm:pt>
    <dgm:pt modelId="{B188BF89-AC6F-478A-8381-A36F36D88C1F}" type="sibTrans" cxnId="{0E1B816E-6533-42C7-9FF9-CEAECC89C776}">
      <dgm:prSet/>
      <dgm:spPr/>
      <dgm:t>
        <a:bodyPr/>
        <a:lstStyle/>
        <a:p>
          <a:endParaRPr lang="en-US"/>
        </a:p>
      </dgm:t>
    </dgm:pt>
    <dgm:pt modelId="{A2F4E6DC-9444-4695-99A6-C80F745034C4}">
      <dgm:prSet/>
      <dgm:spPr/>
      <dgm:t>
        <a:bodyPr/>
        <a:lstStyle/>
        <a:p>
          <a:r>
            <a:rPr lang="it-IT" b="1" i="1"/>
            <a:t>senza sfruttamento, senza miseria, senza divisioni tra gli uomini e </a:t>
          </a:r>
          <a:endParaRPr lang="en-US"/>
        </a:p>
      </dgm:t>
    </dgm:pt>
    <dgm:pt modelId="{3753F776-E2D7-4F9A-AA8C-CE239AC87D30}" type="parTrans" cxnId="{6F8ECF00-7A66-49C4-BFD6-F2211565E921}">
      <dgm:prSet/>
      <dgm:spPr/>
      <dgm:t>
        <a:bodyPr/>
        <a:lstStyle/>
        <a:p>
          <a:endParaRPr lang="en-US"/>
        </a:p>
      </dgm:t>
    </dgm:pt>
    <dgm:pt modelId="{CF6A50FA-E590-4928-A8E5-6C375FE149C0}" type="sibTrans" cxnId="{6F8ECF00-7A66-49C4-BFD6-F2211565E921}">
      <dgm:prSet/>
      <dgm:spPr/>
      <dgm:t>
        <a:bodyPr/>
        <a:lstStyle/>
        <a:p>
          <a:endParaRPr lang="en-US"/>
        </a:p>
      </dgm:t>
    </dgm:pt>
    <dgm:pt modelId="{50208B05-BF97-46EE-83FA-98F6E4FA2B49}">
      <dgm:prSet/>
      <dgm:spPr/>
      <dgm:t>
        <a:bodyPr/>
        <a:lstStyle/>
        <a:p>
          <a:r>
            <a:rPr lang="it-IT" b="1" i="1"/>
            <a:t>senza Stato.</a:t>
          </a:r>
          <a:endParaRPr lang="en-US"/>
        </a:p>
      </dgm:t>
    </dgm:pt>
    <dgm:pt modelId="{B872B84E-4966-4645-84ED-3C6EDDA7E56F}" type="parTrans" cxnId="{9005E106-A17E-4D63-AF97-F3FCB759987F}">
      <dgm:prSet/>
      <dgm:spPr/>
      <dgm:t>
        <a:bodyPr/>
        <a:lstStyle/>
        <a:p>
          <a:endParaRPr lang="en-US"/>
        </a:p>
      </dgm:t>
    </dgm:pt>
    <dgm:pt modelId="{0E944E5D-00A7-4D37-9D4B-53BCDAD051E4}" type="sibTrans" cxnId="{9005E106-A17E-4D63-AF97-F3FCB759987F}">
      <dgm:prSet/>
      <dgm:spPr/>
      <dgm:t>
        <a:bodyPr/>
        <a:lstStyle/>
        <a:p>
          <a:endParaRPr lang="en-US"/>
        </a:p>
      </dgm:t>
    </dgm:pt>
    <dgm:pt modelId="{BD46FC8D-7D12-48C3-993B-F3BA69764AB3}" type="pres">
      <dgm:prSet presAssocID="{3576C7AF-A7F5-4999-8C24-7B7D4A5F8B2F}" presName="diagram" presStyleCnt="0">
        <dgm:presLayoutVars>
          <dgm:dir/>
          <dgm:resizeHandles val="exact"/>
        </dgm:presLayoutVars>
      </dgm:prSet>
      <dgm:spPr/>
    </dgm:pt>
    <dgm:pt modelId="{10103E33-D46B-4E8B-AE1D-FC90769BD409}" type="pres">
      <dgm:prSet presAssocID="{2128AF77-B903-4297-B792-32E491891B50}" presName="node" presStyleLbl="node1" presStyleIdx="0" presStyleCnt="10">
        <dgm:presLayoutVars>
          <dgm:bulletEnabled val="1"/>
        </dgm:presLayoutVars>
      </dgm:prSet>
      <dgm:spPr/>
    </dgm:pt>
    <dgm:pt modelId="{CA851811-DDA7-4810-AF61-5CC2573AEFA0}" type="pres">
      <dgm:prSet presAssocID="{0EF24940-E874-41AE-AD23-571EDBA6F321}" presName="sibTrans" presStyleCnt="0"/>
      <dgm:spPr/>
    </dgm:pt>
    <dgm:pt modelId="{F833802D-1EF3-4BBA-8A38-113308416CAD}" type="pres">
      <dgm:prSet presAssocID="{1508F0F7-D13A-4D39-BBB5-3A2B17F8994D}" presName="node" presStyleLbl="node1" presStyleIdx="1" presStyleCnt="10">
        <dgm:presLayoutVars>
          <dgm:bulletEnabled val="1"/>
        </dgm:presLayoutVars>
      </dgm:prSet>
      <dgm:spPr/>
    </dgm:pt>
    <dgm:pt modelId="{13AC21EE-807F-4E90-BF0C-57295040B962}" type="pres">
      <dgm:prSet presAssocID="{E79BDEFA-A9B1-4098-B388-462DE72C8FBF}" presName="sibTrans" presStyleCnt="0"/>
      <dgm:spPr/>
    </dgm:pt>
    <dgm:pt modelId="{02456265-17C5-4821-8E24-D0A5447E8E5C}" type="pres">
      <dgm:prSet presAssocID="{AB6B9E1A-7644-4BB3-8D31-EB8F69427B5B}" presName="node" presStyleLbl="node1" presStyleIdx="2" presStyleCnt="10">
        <dgm:presLayoutVars>
          <dgm:bulletEnabled val="1"/>
        </dgm:presLayoutVars>
      </dgm:prSet>
      <dgm:spPr/>
    </dgm:pt>
    <dgm:pt modelId="{38C73CE6-9041-4CE0-B63E-25BBD32EDD80}" type="pres">
      <dgm:prSet presAssocID="{8906DC9B-AA61-4AC2-A999-BB9586FEC0B9}" presName="sibTrans" presStyleCnt="0"/>
      <dgm:spPr/>
    </dgm:pt>
    <dgm:pt modelId="{1CF0DAA6-C235-41D5-A81B-CBCC7E4BBB7E}" type="pres">
      <dgm:prSet presAssocID="{F6BDF0F3-6E58-49E3-AC5B-9F63EC0D6828}" presName="node" presStyleLbl="node1" presStyleIdx="3" presStyleCnt="10">
        <dgm:presLayoutVars>
          <dgm:bulletEnabled val="1"/>
        </dgm:presLayoutVars>
      </dgm:prSet>
      <dgm:spPr/>
    </dgm:pt>
    <dgm:pt modelId="{8DD234D5-01FB-43A2-8613-1660851DE076}" type="pres">
      <dgm:prSet presAssocID="{6BFC15A3-AB26-4F9F-99DF-3A97D4D93463}" presName="sibTrans" presStyleCnt="0"/>
      <dgm:spPr/>
    </dgm:pt>
    <dgm:pt modelId="{45F31820-E8A8-43FA-B237-CE04E25534AE}" type="pres">
      <dgm:prSet presAssocID="{77C573C6-2145-4C03-A83D-311278108B45}" presName="node" presStyleLbl="node1" presStyleIdx="4" presStyleCnt="10">
        <dgm:presLayoutVars>
          <dgm:bulletEnabled val="1"/>
        </dgm:presLayoutVars>
      </dgm:prSet>
      <dgm:spPr/>
    </dgm:pt>
    <dgm:pt modelId="{2278C12B-3A53-47AF-8C00-2A28FE5F965F}" type="pres">
      <dgm:prSet presAssocID="{7674DAFD-DEDD-439A-9C39-3EED6F5F8786}" presName="sibTrans" presStyleCnt="0"/>
      <dgm:spPr/>
    </dgm:pt>
    <dgm:pt modelId="{14FA3445-5319-4E99-A6FE-822DADD2D2CA}" type="pres">
      <dgm:prSet presAssocID="{D95D07F1-E016-4C46-A446-424E5413AC39}" presName="node" presStyleLbl="node1" presStyleIdx="5" presStyleCnt="10">
        <dgm:presLayoutVars>
          <dgm:bulletEnabled val="1"/>
        </dgm:presLayoutVars>
      </dgm:prSet>
      <dgm:spPr/>
    </dgm:pt>
    <dgm:pt modelId="{99952710-0CF0-43A1-80C2-D25799FAFB81}" type="pres">
      <dgm:prSet presAssocID="{A4BE2BE0-2DE2-4646-A655-1520CD4B370A}" presName="sibTrans" presStyleCnt="0"/>
      <dgm:spPr/>
    </dgm:pt>
    <dgm:pt modelId="{A17DD558-7B73-4108-A837-6C41A60AEF58}" type="pres">
      <dgm:prSet presAssocID="{40D80083-0EED-4644-A5FC-21A527236F87}" presName="node" presStyleLbl="node1" presStyleIdx="6" presStyleCnt="10">
        <dgm:presLayoutVars>
          <dgm:bulletEnabled val="1"/>
        </dgm:presLayoutVars>
      </dgm:prSet>
      <dgm:spPr/>
    </dgm:pt>
    <dgm:pt modelId="{A5DED95B-F2C3-4BC9-A6F0-E5EAFDB7F1AE}" type="pres">
      <dgm:prSet presAssocID="{B496A2DE-5F90-4AD9-AE12-5A8B68AFCBEC}" presName="sibTrans" presStyleCnt="0"/>
      <dgm:spPr/>
    </dgm:pt>
    <dgm:pt modelId="{2C64B32A-7DF1-4665-BCC6-BF93B85CB62D}" type="pres">
      <dgm:prSet presAssocID="{083FC9AD-644F-403D-A8F7-2697358B4E2B}" presName="node" presStyleLbl="node1" presStyleIdx="7" presStyleCnt="10">
        <dgm:presLayoutVars>
          <dgm:bulletEnabled val="1"/>
        </dgm:presLayoutVars>
      </dgm:prSet>
      <dgm:spPr/>
    </dgm:pt>
    <dgm:pt modelId="{33BF7FAA-198C-4A1C-98AD-7DC90B396121}" type="pres">
      <dgm:prSet presAssocID="{B188BF89-AC6F-478A-8381-A36F36D88C1F}" presName="sibTrans" presStyleCnt="0"/>
      <dgm:spPr/>
    </dgm:pt>
    <dgm:pt modelId="{E1082EFD-9024-4D29-8949-417D75A722D3}" type="pres">
      <dgm:prSet presAssocID="{A2F4E6DC-9444-4695-99A6-C80F745034C4}" presName="node" presStyleLbl="node1" presStyleIdx="8" presStyleCnt="10">
        <dgm:presLayoutVars>
          <dgm:bulletEnabled val="1"/>
        </dgm:presLayoutVars>
      </dgm:prSet>
      <dgm:spPr/>
    </dgm:pt>
    <dgm:pt modelId="{054CD179-8CB0-4843-B415-9A0522E8A273}" type="pres">
      <dgm:prSet presAssocID="{CF6A50FA-E590-4928-A8E5-6C375FE149C0}" presName="sibTrans" presStyleCnt="0"/>
      <dgm:spPr/>
    </dgm:pt>
    <dgm:pt modelId="{E1E2CFEF-E4FE-4E30-8506-352C98C061E6}" type="pres">
      <dgm:prSet presAssocID="{50208B05-BF97-46EE-83FA-98F6E4FA2B49}" presName="node" presStyleLbl="node1" presStyleIdx="9" presStyleCnt="10">
        <dgm:presLayoutVars>
          <dgm:bulletEnabled val="1"/>
        </dgm:presLayoutVars>
      </dgm:prSet>
      <dgm:spPr/>
    </dgm:pt>
  </dgm:ptLst>
  <dgm:cxnLst>
    <dgm:cxn modelId="{6F8ECF00-7A66-49C4-BFD6-F2211565E921}" srcId="{3576C7AF-A7F5-4999-8C24-7B7D4A5F8B2F}" destId="{A2F4E6DC-9444-4695-99A6-C80F745034C4}" srcOrd="8" destOrd="0" parTransId="{3753F776-E2D7-4F9A-AA8C-CE239AC87D30}" sibTransId="{CF6A50FA-E590-4928-A8E5-6C375FE149C0}"/>
    <dgm:cxn modelId="{9005E106-A17E-4D63-AF97-F3FCB759987F}" srcId="{3576C7AF-A7F5-4999-8C24-7B7D4A5F8B2F}" destId="{50208B05-BF97-46EE-83FA-98F6E4FA2B49}" srcOrd="9" destOrd="0" parTransId="{B872B84E-4966-4645-84ED-3C6EDDA7E56F}" sibTransId="{0E944E5D-00A7-4D37-9D4B-53BCDAD051E4}"/>
    <dgm:cxn modelId="{90091C09-55EE-4F57-9B34-E17A06B1308E}" type="presOf" srcId="{40D80083-0EED-4644-A5FC-21A527236F87}" destId="{A17DD558-7B73-4108-A837-6C41A60AEF58}" srcOrd="0" destOrd="0" presId="urn:microsoft.com/office/officeart/2005/8/layout/default#25"/>
    <dgm:cxn modelId="{E3CF130C-618A-4EA8-A6C8-500F76AC6F5D}" type="presOf" srcId="{2128AF77-B903-4297-B792-32E491891B50}" destId="{10103E33-D46B-4E8B-AE1D-FC90769BD409}" srcOrd="0" destOrd="0" presId="urn:microsoft.com/office/officeart/2005/8/layout/default#25"/>
    <dgm:cxn modelId="{AFFC321E-B2D0-4A11-9A54-298F05F5B0EE}" type="presOf" srcId="{50208B05-BF97-46EE-83FA-98F6E4FA2B49}" destId="{E1E2CFEF-E4FE-4E30-8506-352C98C061E6}" srcOrd="0" destOrd="0" presId="urn:microsoft.com/office/officeart/2005/8/layout/default#25"/>
    <dgm:cxn modelId="{2A1FF421-47B4-42AA-9F14-91712E81DB34}" type="presOf" srcId="{D95D07F1-E016-4C46-A446-424E5413AC39}" destId="{14FA3445-5319-4E99-A6FE-822DADD2D2CA}" srcOrd="0" destOrd="0" presId="urn:microsoft.com/office/officeart/2005/8/layout/default#25"/>
    <dgm:cxn modelId="{9247962B-EA65-48D8-AFC5-4EB0476BB6D3}" srcId="{3576C7AF-A7F5-4999-8C24-7B7D4A5F8B2F}" destId="{F6BDF0F3-6E58-49E3-AC5B-9F63EC0D6828}" srcOrd="3" destOrd="0" parTransId="{C4C0CBC8-843D-45C0-9616-481D78C5C51C}" sibTransId="{6BFC15A3-AB26-4F9F-99DF-3A97D4D93463}"/>
    <dgm:cxn modelId="{4D196B30-EEEF-4925-8BF3-DDF0ACD140A7}" type="presOf" srcId="{083FC9AD-644F-403D-A8F7-2697358B4E2B}" destId="{2C64B32A-7DF1-4665-BCC6-BF93B85CB62D}" srcOrd="0" destOrd="0" presId="urn:microsoft.com/office/officeart/2005/8/layout/default#25"/>
    <dgm:cxn modelId="{08F0D85C-A329-4874-8731-7931273C0CE0}" srcId="{3576C7AF-A7F5-4999-8C24-7B7D4A5F8B2F}" destId="{40D80083-0EED-4644-A5FC-21A527236F87}" srcOrd="6" destOrd="0" parTransId="{BFD05AB5-9F77-4F1D-BD23-9AF2C7B27A13}" sibTransId="{B496A2DE-5F90-4AD9-AE12-5A8B68AFCBEC}"/>
    <dgm:cxn modelId="{FF7C0D5E-44B8-4C7C-ACAC-F7ADAB8282C8}" srcId="{3576C7AF-A7F5-4999-8C24-7B7D4A5F8B2F}" destId="{D95D07F1-E016-4C46-A446-424E5413AC39}" srcOrd="5" destOrd="0" parTransId="{7B8FA1BF-4F75-47AD-A172-A835FD6BB298}" sibTransId="{A4BE2BE0-2DE2-4646-A655-1520CD4B370A}"/>
    <dgm:cxn modelId="{31E33263-EB90-4B06-8238-93C9AEA4737B}" type="presOf" srcId="{3576C7AF-A7F5-4999-8C24-7B7D4A5F8B2F}" destId="{BD46FC8D-7D12-48C3-993B-F3BA69764AB3}" srcOrd="0" destOrd="0" presId="urn:microsoft.com/office/officeart/2005/8/layout/default#25"/>
    <dgm:cxn modelId="{0E1B816E-6533-42C7-9FF9-CEAECC89C776}" srcId="{3576C7AF-A7F5-4999-8C24-7B7D4A5F8B2F}" destId="{083FC9AD-644F-403D-A8F7-2697358B4E2B}" srcOrd="7" destOrd="0" parTransId="{3E858633-7F48-4CC7-A449-2868E0F7B8BC}" sibTransId="{B188BF89-AC6F-478A-8381-A36F36D88C1F}"/>
    <dgm:cxn modelId="{772F747C-68EA-47D4-AF74-DC398E526D99}" type="presOf" srcId="{AB6B9E1A-7644-4BB3-8D31-EB8F69427B5B}" destId="{02456265-17C5-4821-8E24-D0A5447E8E5C}" srcOrd="0" destOrd="0" presId="urn:microsoft.com/office/officeart/2005/8/layout/default#25"/>
    <dgm:cxn modelId="{58581187-2E45-4AC8-A593-9EEE867E95F6}" type="presOf" srcId="{F6BDF0F3-6E58-49E3-AC5B-9F63EC0D6828}" destId="{1CF0DAA6-C235-41D5-A81B-CBCC7E4BBB7E}" srcOrd="0" destOrd="0" presId="urn:microsoft.com/office/officeart/2005/8/layout/default#25"/>
    <dgm:cxn modelId="{2FAE1796-7095-4793-AEE2-FC9A61B24AC0}" type="presOf" srcId="{1508F0F7-D13A-4D39-BBB5-3A2B17F8994D}" destId="{F833802D-1EF3-4BBA-8A38-113308416CAD}" srcOrd="0" destOrd="0" presId="urn:microsoft.com/office/officeart/2005/8/layout/default#25"/>
    <dgm:cxn modelId="{949F0E9C-FBBF-4302-95F7-2582B393417F}" type="presOf" srcId="{A2F4E6DC-9444-4695-99A6-C80F745034C4}" destId="{E1082EFD-9024-4D29-8949-417D75A722D3}" srcOrd="0" destOrd="0" presId="urn:microsoft.com/office/officeart/2005/8/layout/default#25"/>
    <dgm:cxn modelId="{B95622A9-0A30-4B3C-AFE3-F775D9175FE9}" type="presOf" srcId="{77C573C6-2145-4C03-A83D-311278108B45}" destId="{45F31820-E8A8-43FA-B237-CE04E25534AE}" srcOrd="0" destOrd="0" presId="urn:microsoft.com/office/officeart/2005/8/layout/default#25"/>
    <dgm:cxn modelId="{2AD857AF-F59C-496D-BA74-850F18C05FE6}" srcId="{3576C7AF-A7F5-4999-8C24-7B7D4A5F8B2F}" destId="{AB6B9E1A-7644-4BB3-8D31-EB8F69427B5B}" srcOrd="2" destOrd="0" parTransId="{3909AA8A-3F3D-40FF-AC57-BFE071D8DF7C}" sibTransId="{8906DC9B-AA61-4AC2-A999-BB9586FEC0B9}"/>
    <dgm:cxn modelId="{76EB6CC0-112E-49EA-B3FB-497E3F5D0771}" srcId="{3576C7AF-A7F5-4999-8C24-7B7D4A5F8B2F}" destId="{2128AF77-B903-4297-B792-32E491891B50}" srcOrd="0" destOrd="0" parTransId="{E1F067EB-1B5A-49DA-99DF-4FE37FCB6B90}" sibTransId="{0EF24940-E874-41AE-AD23-571EDBA6F321}"/>
    <dgm:cxn modelId="{A9AF6AC6-D3D4-498E-9B86-2C1ECC8F785B}" srcId="{3576C7AF-A7F5-4999-8C24-7B7D4A5F8B2F}" destId="{1508F0F7-D13A-4D39-BBB5-3A2B17F8994D}" srcOrd="1" destOrd="0" parTransId="{6D229F8C-8406-4B03-96ED-AC5772202D8C}" sibTransId="{E79BDEFA-A9B1-4098-B388-462DE72C8FBF}"/>
    <dgm:cxn modelId="{1F1E1AD8-28B2-4999-8F95-DEDDB06B6C69}" srcId="{3576C7AF-A7F5-4999-8C24-7B7D4A5F8B2F}" destId="{77C573C6-2145-4C03-A83D-311278108B45}" srcOrd="4" destOrd="0" parTransId="{0A400DF3-E5D1-4D81-BFE2-E8F40D5207FD}" sibTransId="{7674DAFD-DEDD-439A-9C39-3EED6F5F8786}"/>
    <dgm:cxn modelId="{00D2D989-5CA0-4FA0-9E14-8922A8C3F0AB}" type="presParOf" srcId="{BD46FC8D-7D12-48C3-993B-F3BA69764AB3}" destId="{10103E33-D46B-4E8B-AE1D-FC90769BD409}" srcOrd="0" destOrd="0" presId="urn:microsoft.com/office/officeart/2005/8/layout/default#25"/>
    <dgm:cxn modelId="{029D0441-DDC1-44D8-AD0D-EF360FD570D9}" type="presParOf" srcId="{BD46FC8D-7D12-48C3-993B-F3BA69764AB3}" destId="{CA851811-DDA7-4810-AF61-5CC2573AEFA0}" srcOrd="1" destOrd="0" presId="urn:microsoft.com/office/officeart/2005/8/layout/default#25"/>
    <dgm:cxn modelId="{E08F3106-9BE2-4E1D-BA69-2F17277A551B}" type="presParOf" srcId="{BD46FC8D-7D12-48C3-993B-F3BA69764AB3}" destId="{F833802D-1EF3-4BBA-8A38-113308416CAD}" srcOrd="2" destOrd="0" presId="urn:microsoft.com/office/officeart/2005/8/layout/default#25"/>
    <dgm:cxn modelId="{153279A2-705B-4025-A771-CEF9CE428BA2}" type="presParOf" srcId="{BD46FC8D-7D12-48C3-993B-F3BA69764AB3}" destId="{13AC21EE-807F-4E90-BF0C-57295040B962}" srcOrd="3" destOrd="0" presId="urn:microsoft.com/office/officeart/2005/8/layout/default#25"/>
    <dgm:cxn modelId="{DD8BF326-9B0B-4B37-A915-E488A49B94D9}" type="presParOf" srcId="{BD46FC8D-7D12-48C3-993B-F3BA69764AB3}" destId="{02456265-17C5-4821-8E24-D0A5447E8E5C}" srcOrd="4" destOrd="0" presId="urn:microsoft.com/office/officeart/2005/8/layout/default#25"/>
    <dgm:cxn modelId="{B48EC9D8-9BC7-49D7-868D-0117227AF79D}" type="presParOf" srcId="{BD46FC8D-7D12-48C3-993B-F3BA69764AB3}" destId="{38C73CE6-9041-4CE0-B63E-25BBD32EDD80}" srcOrd="5" destOrd="0" presId="urn:microsoft.com/office/officeart/2005/8/layout/default#25"/>
    <dgm:cxn modelId="{6414FA26-D12B-487A-9EC1-8EB7BF727BEB}" type="presParOf" srcId="{BD46FC8D-7D12-48C3-993B-F3BA69764AB3}" destId="{1CF0DAA6-C235-41D5-A81B-CBCC7E4BBB7E}" srcOrd="6" destOrd="0" presId="urn:microsoft.com/office/officeart/2005/8/layout/default#25"/>
    <dgm:cxn modelId="{B9CC2814-3095-4A46-AB07-8A3763544BCA}" type="presParOf" srcId="{BD46FC8D-7D12-48C3-993B-F3BA69764AB3}" destId="{8DD234D5-01FB-43A2-8613-1660851DE076}" srcOrd="7" destOrd="0" presId="urn:microsoft.com/office/officeart/2005/8/layout/default#25"/>
    <dgm:cxn modelId="{B52AC8ED-38EC-4918-A3C3-48A5A836C3F4}" type="presParOf" srcId="{BD46FC8D-7D12-48C3-993B-F3BA69764AB3}" destId="{45F31820-E8A8-43FA-B237-CE04E25534AE}" srcOrd="8" destOrd="0" presId="urn:microsoft.com/office/officeart/2005/8/layout/default#25"/>
    <dgm:cxn modelId="{20E4FECF-FC82-44B7-B079-3A252586D4CB}" type="presParOf" srcId="{BD46FC8D-7D12-48C3-993B-F3BA69764AB3}" destId="{2278C12B-3A53-47AF-8C00-2A28FE5F965F}" srcOrd="9" destOrd="0" presId="urn:microsoft.com/office/officeart/2005/8/layout/default#25"/>
    <dgm:cxn modelId="{524454D6-4D6A-4395-A440-B3DC9B19E3D3}" type="presParOf" srcId="{BD46FC8D-7D12-48C3-993B-F3BA69764AB3}" destId="{14FA3445-5319-4E99-A6FE-822DADD2D2CA}" srcOrd="10" destOrd="0" presId="urn:microsoft.com/office/officeart/2005/8/layout/default#25"/>
    <dgm:cxn modelId="{1E905902-D3F2-4458-8551-837824423DBA}" type="presParOf" srcId="{BD46FC8D-7D12-48C3-993B-F3BA69764AB3}" destId="{99952710-0CF0-43A1-80C2-D25799FAFB81}" srcOrd="11" destOrd="0" presId="urn:microsoft.com/office/officeart/2005/8/layout/default#25"/>
    <dgm:cxn modelId="{82E48318-D6BC-4228-833B-B4EF33D09C2F}" type="presParOf" srcId="{BD46FC8D-7D12-48C3-993B-F3BA69764AB3}" destId="{A17DD558-7B73-4108-A837-6C41A60AEF58}" srcOrd="12" destOrd="0" presId="urn:microsoft.com/office/officeart/2005/8/layout/default#25"/>
    <dgm:cxn modelId="{F58B0183-23B9-4321-B726-611C4045A37E}" type="presParOf" srcId="{BD46FC8D-7D12-48C3-993B-F3BA69764AB3}" destId="{A5DED95B-F2C3-4BC9-A6F0-E5EAFDB7F1AE}" srcOrd="13" destOrd="0" presId="urn:microsoft.com/office/officeart/2005/8/layout/default#25"/>
    <dgm:cxn modelId="{74C35306-6261-4825-B9E9-F06C64782F18}" type="presParOf" srcId="{BD46FC8D-7D12-48C3-993B-F3BA69764AB3}" destId="{2C64B32A-7DF1-4665-BCC6-BF93B85CB62D}" srcOrd="14" destOrd="0" presId="urn:microsoft.com/office/officeart/2005/8/layout/default#25"/>
    <dgm:cxn modelId="{CBD64682-1EF2-456B-9238-D7B366F0E62A}" type="presParOf" srcId="{BD46FC8D-7D12-48C3-993B-F3BA69764AB3}" destId="{33BF7FAA-198C-4A1C-98AD-7DC90B396121}" srcOrd="15" destOrd="0" presId="urn:microsoft.com/office/officeart/2005/8/layout/default#25"/>
    <dgm:cxn modelId="{8533659C-CE6B-4388-B23B-7FE92AC56E0A}" type="presParOf" srcId="{BD46FC8D-7D12-48C3-993B-F3BA69764AB3}" destId="{E1082EFD-9024-4D29-8949-417D75A722D3}" srcOrd="16" destOrd="0" presId="urn:microsoft.com/office/officeart/2005/8/layout/default#25"/>
    <dgm:cxn modelId="{6CB002E6-D15F-4563-A50C-4B4F8791C4A9}" type="presParOf" srcId="{BD46FC8D-7D12-48C3-993B-F3BA69764AB3}" destId="{054CD179-8CB0-4843-B415-9A0522E8A273}" srcOrd="17" destOrd="0" presId="urn:microsoft.com/office/officeart/2005/8/layout/default#25"/>
    <dgm:cxn modelId="{682146AC-6AAE-4323-B0EC-637A711E0189}" type="presParOf" srcId="{BD46FC8D-7D12-48C3-993B-F3BA69764AB3}" destId="{E1E2CFEF-E4FE-4E30-8506-352C98C061E6}" srcOrd="18" destOrd="0" presId="urn:microsoft.com/office/officeart/2005/8/layout/default#2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1AD71C-90B8-4E9A-8316-7E4FEE40A379}" type="doc">
      <dgm:prSet loTypeId="urn:microsoft.com/office/officeart/2005/8/layout/default#3" loCatId="list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AB4B2B6-9AC5-48C8-A3FF-1B255B82B0C7}">
      <dgm:prSet/>
      <dgm:spPr/>
      <dgm:t>
        <a:bodyPr/>
        <a:lstStyle/>
        <a:p>
          <a:r>
            <a:rPr lang="it-IT" b="1" i="0"/>
            <a:t>Inoltre l’economia borghese non scorge </a:t>
          </a:r>
          <a:endParaRPr lang="en-US"/>
        </a:p>
      </dgm:t>
    </dgm:pt>
    <dgm:pt modelId="{8633ADB3-4C20-4055-847B-E491D4D20FF1}" type="parTrans" cxnId="{9EB21690-0A7D-4F1B-B40E-ACF71C5DE789}">
      <dgm:prSet/>
      <dgm:spPr/>
      <dgm:t>
        <a:bodyPr/>
        <a:lstStyle/>
        <a:p>
          <a:endParaRPr lang="en-US"/>
        </a:p>
      </dgm:t>
    </dgm:pt>
    <dgm:pt modelId="{745DFC73-BD48-49DB-B1AF-5D6ADE9046F6}" type="sibTrans" cxnId="{9EB21690-0A7D-4F1B-B40E-ACF71C5DE789}">
      <dgm:prSet/>
      <dgm:spPr/>
      <dgm:t>
        <a:bodyPr/>
        <a:lstStyle/>
        <a:p>
          <a:endParaRPr lang="en-US"/>
        </a:p>
      </dgm:t>
    </dgm:pt>
    <dgm:pt modelId="{4CCDC97B-BB54-45AA-AD12-8D89DD63CEFC}">
      <dgm:prSet/>
      <dgm:spPr/>
      <dgm:t>
        <a:bodyPr/>
        <a:lstStyle/>
        <a:p>
          <a:r>
            <a:rPr lang="it-IT" b="1" i="1"/>
            <a:t>la struttura contraddittoria del proprio oggetto, </a:t>
          </a:r>
          <a:endParaRPr lang="en-US"/>
        </a:p>
      </dgm:t>
    </dgm:pt>
    <dgm:pt modelId="{EB5D6398-A13C-4B47-8BB3-7F9DEE37E13B}" type="parTrans" cxnId="{40A964DA-1262-441D-9BFB-4E60F09A04C9}">
      <dgm:prSet/>
      <dgm:spPr/>
      <dgm:t>
        <a:bodyPr/>
        <a:lstStyle/>
        <a:p>
          <a:endParaRPr lang="en-US"/>
        </a:p>
      </dgm:t>
    </dgm:pt>
    <dgm:pt modelId="{CAA6BBFB-EDF0-4898-9433-FB341E0FCF9F}" type="sibTrans" cxnId="{40A964DA-1262-441D-9BFB-4E60F09A04C9}">
      <dgm:prSet/>
      <dgm:spPr/>
      <dgm:t>
        <a:bodyPr/>
        <a:lstStyle/>
        <a:p>
          <a:endParaRPr lang="en-US"/>
        </a:p>
      </dgm:t>
    </dgm:pt>
    <dgm:pt modelId="{1FE9F0DD-8AFF-4334-A360-3867B4329F31}">
      <dgm:prSet/>
      <dgm:spPr/>
      <dgm:t>
        <a:bodyPr/>
        <a:lstStyle/>
        <a:p>
          <a:r>
            <a:rPr lang="it-IT" b="1" i="1"/>
            <a:t>ossia la conflittualità che caratterizza il sistema capitalistico</a:t>
          </a:r>
          <a:endParaRPr lang="en-US"/>
        </a:p>
      </dgm:t>
    </dgm:pt>
    <dgm:pt modelId="{F337FBF8-FB8F-4456-8E3D-D277BF2D2251}" type="parTrans" cxnId="{C93DC0B6-FAE5-46C5-8C74-6361949B51BD}">
      <dgm:prSet/>
      <dgm:spPr/>
      <dgm:t>
        <a:bodyPr/>
        <a:lstStyle/>
        <a:p>
          <a:endParaRPr lang="en-US"/>
        </a:p>
      </dgm:t>
    </dgm:pt>
    <dgm:pt modelId="{50655A9C-396F-4796-8A89-B0FD4F400924}" type="sibTrans" cxnId="{C93DC0B6-FAE5-46C5-8C74-6361949B51BD}">
      <dgm:prSet/>
      <dgm:spPr/>
      <dgm:t>
        <a:bodyPr/>
        <a:lstStyle/>
        <a:p>
          <a:endParaRPr lang="en-US"/>
        </a:p>
      </dgm:t>
    </dgm:pt>
    <dgm:pt modelId="{F62F6572-2372-4BFE-9FC0-75915AA7699F}">
      <dgm:prSet/>
      <dgm:spPr/>
      <dgm:t>
        <a:bodyPr/>
        <a:lstStyle/>
        <a:p>
          <a:r>
            <a:rPr lang="it-IT" b="1" i="1"/>
            <a:t>che si incarna nell’opposizione tra capitale e lavoro salariato.</a:t>
          </a:r>
          <a:endParaRPr lang="en-US"/>
        </a:p>
      </dgm:t>
    </dgm:pt>
    <dgm:pt modelId="{2B773D3E-AADC-4BE4-909D-91CF6BA97AB7}" type="parTrans" cxnId="{26A87C7E-64FE-4096-9F38-089378B91896}">
      <dgm:prSet/>
      <dgm:spPr/>
      <dgm:t>
        <a:bodyPr/>
        <a:lstStyle/>
        <a:p>
          <a:endParaRPr lang="en-US"/>
        </a:p>
      </dgm:t>
    </dgm:pt>
    <dgm:pt modelId="{FE60885E-7F6E-41CA-BB43-2B763990226F}" type="sibTrans" cxnId="{26A87C7E-64FE-4096-9F38-089378B91896}">
      <dgm:prSet/>
      <dgm:spPr/>
      <dgm:t>
        <a:bodyPr/>
        <a:lstStyle/>
        <a:p>
          <a:endParaRPr lang="en-US"/>
        </a:p>
      </dgm:t>
    </dgm:pt>
    <dgm:pt modelId="{3D0E3652-BB12-4B83-914F-A3016B0BB44A}">
      <dgm:prSet/>
      <dgm:spPr/>
      <dgm:t>
        <a:bodyPr/>
        <a:lstStyle/>
        <a:p>
          <a:r>
            <a:rPr lang="it-IT" b="1" i="0"/>
            <a:t>Nei manoscritti questa contraddizione viene espressa nel concetto di</a:t>
          </a:r>
          <a:endParaRPr lang="en-US"/>
        </a:p>
      </dgm:t>
    </dgm:pt>
    <dgm:pt modelId="{BB333062-E8FE-4D30-BE95-36E949524530}" type="parTrans" cxnId="{972D6786-1E5B-4E52-BAFE-86F039E314E9}">
      <dgm:prSet/>
      <dgm:spPr/>
      <dgm:t>
        <a:bodyPr/>
        <a:lstStyle/>
        <a:p>
          <a:endParaRPr lang="en-US"/>
        </a:p>
      </dgm:t>
    </dgm:pt>
    <dgm:pt modelId="{F195CBFB-9BF4-42D6-BD43-5421BA180811}" type="sibTrans" cxnId="{972D6786-1E5B-4E52-BAFE-86F039E314E9}">
      <dgm:prSet/>
      <dgm:spPr/>
      <dgm:t>
        <a:bodyPr/>
        <a:lstStyle/>
        <a:p>
          <a:endParaRPr lang="en-US"/>
        </a:p>
      </dgm:t>
    </dgm:pt>
    <dgm:pt modelId="{8FA4134E-42CE-4AD9-9341-45ED16E8EDAB}">
      <dgm:prSet/>
      <dgm:spPr/>
      <dgm:t>
        <a:bodyPr/>
        <a:lstStyle/>
        <a:p>
          <a:r>
            <a:rPr lang="it-IT" b="1" i="1" u="sng" dirty="0"/>
            <a:t>alienazione</a:t>
          </a:r>
          <a:r>
            <a:rPr lang="it-IT" b="1" i="1" dirty="0"/>
            <a:t>.</a:t>
          </a:r>
          <a:endParaRPr lang="en-US" dirty="0"/>
        </a:p>
      </dgm:t>
    </dgm:pt>
    <dgm:pt modelId="{3EF524FB-36BA-452F-9471-55B0DD15CDC3}" type="parTrans" cxnId="{1AB32B3C-CF2F-4940-BD25-04721649E576}">
      <dgm:prSet/>
      <dgm:spPr/>
      <dgm:t>
        <a:bodyPr/>
        <a:lstStyle/>
        <a:p>
          <a:endParaRPr lang="en-US"/>
        </a:p>
      </dgm:t>
    </dgm:pt>
    <dgm:pt modelId="{241F152A-A469-4F98-9D4B-22F3873EBC25}" type="sibTrans" cxnId="{1AB32B3C-CF2F-4940-BD25-04721649E576}">
      <dgm:prSet/>
      <dgm:spPr/>
      <dgm:t>
        <a:bodyPr/>
        <a:lstStyle/>
        <a:p>
          <a:endParaRPr lang="en-US"/>
        </a:p>
      </dgm:t>
    </dgm:pt>
    <dgm:pt modelId="{D61E0B8F-C159-4D2F-8A53-B95D39A7BA64}" type="pres">
      <dgm:prSet presAssocID="{F71AD71C-90B8-4E9A-8316-7E4FEE40A379}" presName="diagram" presStyleCnt="0">
        <dgm:presLayoutVars>
          <dgm:dir/>
          <dgm:resizeHandles val="exact"/>
        </dgm:presLayoutVars>
      </dgm:prSet>
      <dgm:spPr/>
    </dgm:pt>
    <dgm:pt modelId="{A94701B1-0BCA-4092-A796-6B3316E9B2BA}" type="pres">
      <dgm:prSet presAssocID="{8AB4B2B6-9AC5-48C8-A3FF-1B255B82B0C7}" presName="node" presStyleLbl="node1" presStyleIdx="0" presStyleCnt="6">
        <dgm:presLayoutVars>
          <dgm:bulletEnabled val="1"/>
        </dgm:presLayoutVars>
      </dgm:prSet>
      <dgm:spPr/>
    </dgm:pt>
    <dgm:pt modelId="{322003A4-A7D3-40B6-88FC-746E010AD838}" type="pres">
      <dgm:prSet presAssocID="{745DFC73-BD48-49DB-B1AF-5D6ADE9046F6}" presName="sibTrans" presStyleCnt="0"/>
      <dgm:spPr/>
    </dgm:pt>
    <dgm:pt modelId="{115C4E19-E814-47A0-9FD8-A3F3C254E0DD}" type="pres">
      <dgm:prSet presAssocID="{4CCDC97B-BB54-45AA-AD12-8D89DD63CEFC}" presName="node" presStyleLbl="node1" presStyleIdx="1" presStyleCnt="6">
        <dgm:presLayoutVars>
          <dgm:bulletEnabled val="1"/>
        </dgm:presLayoutVars>
      </dgm:prSet>
      <dgm:spPr/>
    </dgm:pt>
    <dgm:pt modelId="{6DE4E1D9-D21E-41C3-B96D-F186A3B629E7}" type="pres">
      <dgm:prSet presAssocID="{CAA6BBFB-EDF0-4898-9433-FB341E0FCF9F}" presName="sibTrans" presStyleCnt="0"/>
      <dgm:spPr/>
    </dgm:pt>
    <dgm:pt modelId="{03761755-6633-4192-B426-4E9F056B8560}" type="pres">
      <dgm:prSet presAssocID="{1FE9F0DD-8AFF-4334-A360-3867B4329F31}" presName="node" presStyleLbl="node1" presStyleIdx="2" presStyleCnt="6">
        <dgm:presLayoutVars>
          <dgm:bulletEnabled val="1"/>
        </dgm:presLayoutVars>
      </dgm:prSet>
      <dgm:spPr/>
    </dgm:pt>
    <dgm:pt modelId="{33852839-3585-4972-BB24-EF36545F0233}" type="pres">
      <dgm:prSet presAssocID="{50655A9C-396F-4796-8A89-B0FD4F400924}" presName="sibTrans" presStyleCnt="0"/>
      <dgm:spPr/>
    </dgm:pt>
    <dgm:pt modelId="{5603AFD6-C9D6-49AF-A5CB-CA0AF5238572}" type="pres">
      <dgm:prSet presAssocID="{F62F6572-2372-4BFE-9FC0-75915AA7699F}" presName="node" presStyleLbl="node1" presStyleIdx="3" presStyleCnt="6">
        <dgm:presLayoutVars>
          <dgm:bulletEnabled val="1"/>
        </dgm:presLayoutVars>
      </dgm:prSet>
      <dgm:spPr/>
    </dgm:pt>
    <dgm:pt modelId="{15452BB7-F75D-46B7-80E6-4AB3D41E41A8}" type="pres">
      <dgm:prSet presAssocID="{FE60885E-7F6E-41CA-BB43-2B763990226F}" presName="sibTrans" presStyleCnt="0"/>
      <dgm:spPr/>
    </dgm:pt>
    <dgm:pt modelId="{D357F5F3-6A7A-45B1-9FDC-A0DB617D9BEE}" type="pres">
      <dgm:prSet presAssocID="{3D0E3652-BB12-4B83-914F-A3016B0BB44A}" presName="node" presStyleLbl="node1" presStyleIdx="4" presStyleCnt="6">
        <dgm:presLayoutVars>
          <dgm:bulletEnabled val="1"/>
        </dgm:presLayoutVars>
      </dgm:prSet>
      <dgm:spPr/>
    </dgm:pt>
    <dgm:pt modelId="{836A7F32-2451-460D-A5F2-AC40D4E6E1FF}" type="pres">
      <dgm:prSet presAssocID="{F195CBFB-9BF4-42D6-BD43-5421BA180811}" presName="sibTrans" presStyleCnt="0"/>
      <dgm:spPr/>
    </dgm:pt>
    <dgm:pt modelId="{4420076A-122A-43C9-B77A-566EC1793D7A}" type="pres">
      <dgm:prSet presAssocID="{8FA4134E-42CE-4AD9-9341-45ED16E8ED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A8FEB11-D893-40FC-BB81-A763523BE368}" type="presOf" srcId="{F71AD71C-90B8-4E9A-8316-7E4FEE40A379}" destId="{D61E0B8F-C159-4D2F-8A53-B95D39A7BA64}" srcOrd="0" destOrd="0" presId="urn:microsoft.com/office/officeart/2005/8/layout/default#3"/>
    <dgm:cxn modelId="{5A20E82C-82BF-4383-AAF7-F7A7076B6D20}" type="presOf" srcId="{3D0E3652-BB12-4B83-914F-A3016B0BB44A}" destId="{D357F5F3-6A7A-45B1-9FDC-A0DB617D9BEE}" srcOrd="0" destOrd="0" presId="urn:microsoft.com/office/officeart/2005/8/layout/default#3"/>
    <dgm:cxn modelId="{1AB32B3C-CF2F-4940-BD25-04721649E576}" srcId="{F71AD71C-90B8-4E9A-8316-7E4FEE40A379}" destId="{8FA4134E-42CE-4AD9-9341-45ED16E8EDAB}" srcOrd="5" destOrd="0" parTransId="{3EF524FB-36BA-452F-9471-55B0DD15CDC3}" sibTransId="{241F152A-A469-4F98-9D4B-22F3873EBC25}"/>
    <dgm:cxn modelId="{A95AB963-9F17-499D-8581-C802426DFC36}" type="presOf" srcId="{F62F6572-2372-4BFE-9FC0-75915AA7699F}" destId="{5603AFD6-C9D6-49AF-A5CB-CA0AF5238572}" srcOrd="0" destOrd="0" presId="urn:microsoft.com/office/officeart/2005/8/layout/default#3"/>
    <dgm:cxn modelId="{26A87C7E-64FE-4096-9F38-089378B91896}" srcId="{F71AD71C-90B8-4E9A-8316-7E4FEE40A379}" destId="{F62F6572-2372-4BFE-9FC0-75915AA7699F}" srcOrd="3" destOrd="0" parTransId="{2B773D3E-AADC-4BE4-909D-91CF6BA97AB7}" sibTransId="{FE60885E-7F6E-41CA-BB43-2B763990226F}"/>
    <dgm:cxn modelId="{AEE23A84-182E-42A3-B49A-179787C38C17}" type="presOf" srcId="{8FA4134E-42CE-4AD9-9341-45ED16E8EDAB}" destId="{4420076A-122A-43C9-B77A-566EC1793D7A}" srcOrd="0" destOrd="0" presId="urn:microsoft.com/office/officeart/2005/8/layout/default#3"/>
    <dgm:cxn modelId="{972D6786-1E5B-4E52-BAFE-86F039E314E9}" srcId="{F71AD71C-90B8-4E9A-8316-7E4FEE40A379}" destId="{3D0E3652-BB12-4B83-914F-A3016B0BB44A}" srcOrd="4" destOrd="0" parTransId="{BB333062-E8FE-4D30-BE95-36E949524530}" sibTransId="{F195CBFB-9BF4-42D6-BD43-5421BA180811}"/>
    <dgm:cxn modelId="{9EB21690-0A7D-4F1B-B40E-ACF71C5DE789}" srcId="{F71AD71C-90B8-4E9A-8316-7E4FEE40A379}" destId="{8AB4B2B6-9AC5-48C8-A3FF-1B255B82B0C7}" srcOrd="0" destOrd="0" parTransId="{8633ADB3-4C20-4055-847B-E491D4D20FF1}" sibTransId="{745DFC73-BD48-49DB-B1AF-5D6ADE9046F6}"/>
    <dgm:cxn modelId="{4AF438A3-86E6-4B9C-892F-45AB47DA4FCF}" type="presOf" srcId="{1FE9F0DD-8AFF-4334-A360-3867B4329F31}" destId="{03761755-6633-4192-B426-4E9F056B8560}" srcOrd="0" destOrd="0" presId="urn:microsoft.com/office/officeart/2005/8/layout/default#3"/>
    <dgm:cxn modelId="{C93DC0B6-FAE5-46C5-8C74-6361949B51BD}" srcId="{F71AD71C-90B8-4E9A-8316-7E4FEE40A379}" destId="{1FE9F0DD-8AFF-4334-A360-3867B4329F31}" srcOrd="2" destOrd="0" parTransId="{F337FBF8-FB8F-4456-8E3D-D277BF2D2251}" sibTransId="{50655A9C-396F-4796-8A89-B0FD4F400924}"/>
    <dgm:cxn modelId="{E3F635D0-5865-41E0-B4CD-8D9286C02456}" type="presOf" srcId="{4CCDC97B-BB54-45AA-AD12-8D89DD63CEFC}" destId="{115C4E19-E814-47A0-9FD8-A3F3C254E0DD}" srcOrd="0" destOrd="0" presId="urn:microsoft.com/office/officeart/2005/8/layout/default#3"/>
    <dgm:cxn modelId="{7314D5D9-18B6-4A26-86F9-BC6F4BF5357E}" type="presOf" srcId="{8AB4B2B6-9AC5-48C8-A3FF-1B255B82B0C7}" destId="{A94701B1-0BCA-4092-A796-6B3316E9B2BA}" srcOrd="0" destOrd="0" presId="urn:microsoft.com/office/officeart/2005/8/layout/default#3"/>
    <dgm:cxn modelId="{40A964DA-1262-441D-9BFB-4E60F09A04C9}" srcId="{F71AD71C-90B8-4E9A-8316-7E4FEE40A379}" destId="{4CCDC97B-BB54-45AA-AD12-8D89DD63CEFC}" srcOrd="1" destOrd="0" parTransId="{EB5D6398-A13C-4B47-8BB3-7F9DEE37E13B}" sibTransId="{CAA6BBFB-EDF0-4898-9433-FB341E0FCF9F}"/>
    <dgm:cxn modelId="{BB0B1602-4EBD-404E-97B6-57BCC132EF9E}" type="presParOf" srcId="{D61E0B8F-C159-4D2F-8A53-B95D39A7BA64}" destId="{A94701B1-0BCA-4092-A796-6B3316E9B2BA}" srcOrd="0" destOrd="0" presId="urn:microsoft.com/office/officeart/2005/8/layout/default#3"/>
    <dgm:cxn modelId="{165AD727-1681-4666-9684-F5F098968EA9}" type="presParOf" srcId="{D61E0B8F-C159-4D2F-8A53-B95D39A7BA64}" destId="{322003A4-A7D3-40B6-88FC-746E010AD838}" srcOrd="1" destOrd="0" presId="urn:microsoft.com/office/officeart/2005/8/layout/default#3"/>
    <dgm:cxn modelId="{9A886F48-E5F9-4B15-A50F-E032B8BFF50E}" type="presParOf" srcId="{D61E0B8F-C159-4D2F-8A53-B95D39A7BA64}" destId="{115C4E19-E814-47A0-9FD8-A3F3C254E0DD}" srcOrd="2" destOrd="0" presId="urn:microsoft.com/office/officeart/2005/8/layout/default#3"/>
    <dgm:cxn modelId="{C8A7B3C1-9524-4C33-B7BE-4C151473FE6D}" type="presParOf" srcId="{D61E0B8F-C159-4D2F-8A53-B95D39A7BA64}" destId="{6DE4E1D9-D21E-41C3-B96D-F186A3B629E7}" srcOrd="3" destOrd="0" presId="urn:microsoft.com/office/officeart/2005/8/layout/default#3"/>
    <dgm:cxn modelId="{CC7B6A74-CB92-46BE-932D-AF2DDAB4636C}" type="presParOf" srcId="{D61E0B8F-C159-4D2F-8A53-B95D39A7BA64}" destId="{03761755-6633-4192-B426-4E9F056B8560}" srcOrd="4" destOrd="0" presId="urn:microsoft.com/office/officeart/2005/8/layout/default#3"/>
    <dgm:cxn modelId="{B12ED08F-CC28-405F-B216-A8032475D5D2}" type="presParOf" srcId="{D61E0B8F-C159-4D2F-8A53-B95D39A7BA64}" destId="{33852839-3585-4972-BB24-EF36545F0233}" srcOrd="5" destOrd="0" presId="urn:microsoft.com/office/officeart/2005/8/layout/default#3"/>
    <dgm:cxn modelId="{253FB41B-C09E-416A-93AC-58E69EF533E0}" type="presParOf" srcId="{D61E0B8F-C159-4D2F-8A53-B95D39A7BA64}" destId="{5603AFD6-C9D6-49AF-A5CB-CA0AF5238572}" srcOrd="6" destOrd="0" presId="urn:microsoft.com/office/officeart/2005/8/layout/default#3"/>
    <dgm:cxn modelId="{28DBDB73-C770-40DC-8335-F8257CEC6D62}" type="presParOf" srcId="{D61E0B8F-C159-4D2F-8A53-B95D39A7BA64}" destId="{15452BB7-F75D-46B7-80E6-4AB3D41E41A8}" srcOrd="7" destOrd="0" presId="urn:microsoft.com/office/officeart/2005/8/layout/default#3"/>
    <dgm:cxn modelId="{9C837759-BAEA-4B03-871F-F501F3394898}" type="presParOf" srcId="{D61E0B8F-C159-4D2F-8A53-B95D39A7BA64}" destId="{D357F5F3-6A7A-45B1-9FDC-A0DB617D9BEE}" srcOrd="8" destOrd="0" presId="urn:microsoft.com/office/officeart/2005/8/layout/default#3"/>
    <dgm:cxn modelId="{72D2759F-3804-4394-AEC9-88A458DAF570}" type="presParOf" srcId="{D61E0B8F-C159-4D2F-8A53-B95D39A7BA64}" destId="{836A7F32-2451-460D-A5F2-AC40D4E6E1FF}" srcOrd="9" destOrd="0" presId="urn:microsoft.com/office/officeart/2005/8/layout/default#3"/>
    <dgm:cxn modelId="{7AD91CBC-EEDE-43C5-978F-40C24378A2B4}" type="presParOf" srcId="{D61E0B8F-C159-4D2F-8A53-B95D39A7BA64}" destId="{4420076A-122A-43C9-B77A-566EC1793D7A}" srcOrd="1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E9E08A-DF39-4EB6-BB8B-D443154AA23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7016D0D-2AD6-40DC-AE2F-252EDB2AF398}">
      <dgm:prSet/>
      <dgm:spPr/>
      <dgm:t>
        <a:bodyPr/>
        <a:lstStyle/>
        <a:p>
          <a:r>
            <a:rPr lang="it-IT" b="1" i="0"/>
            <a:t>Secondo M. infatti la religione è</a:t>
          </a:r>
          <a:endParaRPr lang="en-US"/>
        </a:p>
      </dgm:t>
    </dgm:pt>
    <dgm:pt modelId="{77B87968-A43C-4994-987B-81B9952F0E3A}" type="parTrans" cxnId="{6017FE0E-21FE-48C8-9C79-B6B5C1A94CBB}">
      <dgm:prSet/>
      <dgm:spPr/>
      <dgm:t>
        <a:bodyPr/>
        <a:lstStyle/>
        <a:p>
          <a:endParaRPr lang="en-US"/>
        </a:p>
      </dgm:t>
    </dgm:pt>
    <dgm:pt modelId="{BB23543B-3FF2-403C-80D8-99EA6C051361}" type="sibTrans" cxnId="{6017FE0E-21FE-48C8-9C79-B6B5C1A94CBB}">
      <dgm:prSet/>
      <dgm:spPr/>
      <dgm:t>
        <a:bodyPr/>
        <a:lstStyle/>
        <a:p>
          <a:endParaRPr lang="en-US"/>
        </a:p>
      </dgm:t>
    </dgm:pt>
    <dgm:pt modelId="{6838FDB0-284F-4DF1-8A46-53AF3D60419B}">
      <dgm:prSet custT="1"/>
      <dgm:spPr/>
      <dgm:t>
        <a:bodyPr/>
        <a:lstStyle/>
        <a:p>
          <a:r>
            <a:rPr lang="it-IT" sz="1800" b="1" i="1" dirty="0"/>
            <a:t>l’oppio dei popoli,</a:t>
          </a:r>
          <a:endParaRPr lang="en-US" sz="1800" dirty="0"/>
        </a:p>
      </dgm:t>
    </dgm:pt>
    <dgm:pt modelId="{64CFA72F-03EE-4D96-9787-9164455C0DA8}" type="parTrans" cxnId="{6690DDA2-2C0C-411A-8762-C61DD4715FEB}">
      <dgm:prSet/>
      <dgm:spPr/>
      <dgm:t>
        <a:bodyPr/>
        <a:lstStyle/>
        <a:p>
          <a:endParaRPr lang="en-US"/>
        </a:p>
      </dgm:t>
    </dgm:pt>
    <dgm:pt modelId="{0B05FD5C-6F3E-4326-A750-A53BE47FCD3A}" type="sibTrans" cxnId="{6690DDA2-2C0C-411A-8762-C61DD4715FEB}">
      <dgm:prSet/>
      <dgm:spPr/>
      <dgm:t>
        <a:bodyPr/>
        <a:lstStyle/>
        <a:p>
          <a:endParaRPr lang="en-US"/>
        </a:p>
      </dgm:t>
    </dgm:pt>
    <dgm:pt modelId="{FFDDA61D-D6A6-4D97-A003-B1FDE313AF96}">
      <dgm:prSet custT="1"/>
      <dgm:spPr/>
      <dgm:t>
        <a:bodyPr/>
        <a:lstStyle/>
        <a:p>
          <a:r>
            <a:rPr lang="it-IT" sz="1400" b="1" i="0" dirty="0"/>
            <a:t>ossia il prodotto di una umanità oppressa, alienata e sofferente </a:t>
          </a:r>
          <a:endParaRPr lang="en-US" sz="1400" dirty="0"/>
        </a:p>
      </dgm:t>
    </dgm:pt>
    <dgm:pt modelId="{60D902D9-DAC7-460D-B479-2BC96A475FB0}" type="parTrans" cxnId="{0E5D4424-B754-419A-A85B-23AF3685AEDB}">
      <dgm:prSet/>
      <dgm:spPr/>
      <dgm:t>
        <a:bodyPr/>
        <a:lstStyle/>
        <a:p>
          <a:endParaRPr lang="en-US"/>
        </a:p>
      </dgm:t>
    </dgm:pt>
    <dgm:pt modelId="{159D7685-FDC7-4776-A3C1-F8F3DAC41240}" type="sibTrans" cxnId="{0E5D4424-B754-419A-A85B-23AF3685AEDB}">
      <dgm:prSet/>
      <dgm:spPr/>
      <dgm:t>
        <a:bodyPr/>
        <a:lstStyle/>
        <a:p>
          <a:endParaRPr lang="en-US"/>
        </a:p>
      </dgm:t>
    </dgm:pt>
    <dgm:pt modelId="{BDFD33E5-E213-4E77-A7CF-144A1448FDDD}">
      <dgm:prSet custT="1"/>
      <dgm:spPr/>
      <dgm:t>
        <a:bodyPr/>
        <a:lstStyle/>
        <a:p>
          <a:r>
            <a:rPr lang="it-IT" sz="1600" b="1" i="0" dirty="0"/>
            <a:t>a causa delle ingiustizie sociali.</a:t>
          </a:r>
          <a:endParaRPr lang="en-US" sz="1600" dirty="0"/>
        </a:p>
      </dgm:t>
    </dgm:pt>
    <dgm:pt modelId="{2B418509-27BE-486A-BD07-5D17449E1B60}" type="parTrans" cxnId="{B4419DCE-545D-4E67-9490-1F28E37DE17A}">
      <dgm:prSet/>
      <dgm:spPr/>
      <dgm:t>
        <a:bodyPr/>
        <a:lstStyle/>
        <a:p>
          <a:endParaRPr lang="en-US"/>
        </a:p>
      </dgm:t>
    </dgm:pt>
    <dgm:pt modelId="{13F6D2AB-D3FE-4119-86D3-702AB23960F2}" type="sibTrans" cxnId="{B4419DCE-545D-4E67-9490-1F28E37DE17A}">
      <dgm:prSet/>
      <dgm:spPr/>
      <dgm:t>
        <a:bodyPr/>
        <a:lstStyle/>
        <a:p>
          <a:endParaRPr lang="en-US"/>
        </a:p>
      </dgm:t>
    </dgm:pt>
    <dgm:pt modelId="{7CD3C783-540D-4F16-A1B7-B94ED61F33CE}">
      <dgm:prSet custT="1"/>
      <dgm:spPr/>
      <dgm:t>
        <a:bodyPr/>
        <a:lstStyle/>
        <a:p>
          <a:r>
            <a:rPr lang="it-IT" sz="1200" b="1" i="0" dirty="0"/>
            <a:t>L’unico modo per sradicarla è quello di distruggere le strutture sociali che la producono.</a:t>
          </a:r>
          <a:endParaRPr lang="en-US" sz="1200" dirty="0"/>
        </a:p>
      </dgm:t>
    </dgm:pt>
    <dgm:pt modelId="{DABE8C91-444F-4D69-BE46-DD6FBBBF2A64}" type="parTrans" cxnId="{4DF2C577-E5B8-44DE-8F19-352B5FDC0B39}">
      <dgm:prSet/>
      <dgm:spPr/>
      <dgm:t>
        <a:bodyPr/>
        <a:lstStyle/>
        <a:p>
          <a:endParaRPr lang="en-US"/>
        </a:p>
      </dgm:t>
    </dgm:pt>
    <dgm:pt modelId="{E744BE3B-9CBB-42E9-A610-0C3991BD7E1A}" type="sibTrans" cxnId="{4DF2C577-E5B8-44DE-8F19-352B5FDC0B39}">
      <dgm:prSet/>
      <dgm:spPr/>
      <dgm:t>
        <a:bodyPr/>
        <a:lstStyle/>
        <a:p>
          <a:endParaRPr lang="en-US"/>
        </a:p>
      </dgm:t>
    </dgm:pt>
    <dgm:pt modelId="{C0C32DB5-E31B-4C8B-AD28-B0AD552E8E23}">
      <dgm:prSet custT="1"/>
      <dgm:spPr/>
      <dgm:t>
        <a:bodyPr/>
        <a:lstStyle/>
        <a:p>
          <a:r>
            <a:rPr lang="it-IT" sz="1200" b="1" i="1" dirty="0"/>
            <a:t>La </a:t>
          </a:r>
          <a:r>
            <a:rPr lang="it-IT" sz="1200" b="1" i="1" dirty="0" err="1"/>
            <a:t>disalienazione</a:t>
          </a:r>
          <a:r>
            <a:rPr lang="it-IT" sz="1200" b="1" i="1" dirty="0"/>
            <a:t> religiosa ha come presupposto la </a:t>
          </a:r>
          <a:r>
            <a:rPr lang="it-IT" sz="1200" b="1" i="1" dirty="0" err="1"/>
            <a:t>disalienazione</a:t>
          </a:r>
          <a:r>
            <a:rPr lang="it-IT" sz="1200" b="1" i="1" dirty="0"/>
            <a:t> economica,</a:t>
          </a:r>
          <a:endParaRPr lang="en-US" sz="1200" dirty="0"/>
        </a:p>
      </dgm:t>
    </dgm:pt>
    <dgm:pt modelId="{A6C15942-E424-48A1-939A-BD739819A627}" type="parTrans" cxnId="{2D04ED75-E211-4F00-9085-C1224B2AE6F2}">
      <dgm:prSet/>
      <dgm:spPr/>
      <dgm:t>
        <a:bodyPr/>
        <a:lstStyle/>
        <a:p>
          <a:endParaRPr lang="en-US"/>
        </a:p>
      </dgm:t>
    </dgm:pt>
    <dgm:pt modelId="{D7878EED-DE93-4F51-B29D-C3CECD526BA4}" type="sibTrans" cxnId="{2D04ED75-E211-4F00-9085-C1224B2AE6F2}">
      <dgm:prSet/>
      <dgm:spPr/>
      <dgm:t>
        <a:bodyPr/>
        <a:lstStyle/>
        <a:p>
          <a:endParaRPr lang="en-US"/>
        </a:p>
      </dgm:t>
    </dgm:pt>
    <dgm:pt modelId="{77C139DF-4083-4521-8B71-180F0CFAF9E8}">
      <dgm:prSet/>
      <dgm:spPr/>
      <dgm:t>
        <a:bodyPr/>
        <a:lstStyle/>
        <a:p>
          <a:r>
            <a:rPr lang="it-IT" b="1" i="1" dirty="0"/>
            <a:t>ossia l’abbattimento della società di classe.</a:t>
          </a:r>
          <a:endParaRPr lang="en-US" dirty="0"/>
        </a:p>
      </dgm:t>
    </dgm:pt>
    <dgm:pt modelId="{643A3FA7-DEA1-4936-B078-C599FD17DA22}" type="parTrans" cxnId="{81C5F7FB-456A-4A23-8394-28A688F9F86E}">
      <dgm:prSet/>
      <dgm:spPr/>
      <dgm:t>
        <a:bodyPr/>
        <a:lstStyle/>
        <a:p>
          <a:endParaRPr lang="en-US"/>
        </a:p>
      </dgm:t>
    </dgm:pt>
    <dgm:pt modelId="{1E214D2C-D85D-4D9F-BC2B-1283E7355877}" type="sibTrans" cxnId="{81C5F7FB-456A-4A23-8394-28A688F9F86E}">
      <dgm:prSet/>
      <dgm:spPr/>
      <dgm:t>
        <a:bodyPr/>
        <a:lstStyle/>
        <a:p>
          <a:endParaRPr lang="en-US"/>
        </a:p>
      </dgm:t>
    </dgm:pt>
    <dgm:pt modelId="{7600F7B8-8B27-4391-B6BE-DF161EB4D4DC}" type="pres">
      <dgm:prSet presAssocID="{61E9E08A-DF39-4EB6-BB8B-D443154AA231}" presName="linear" presStyleCnt="0">
        <dgm:presLayoutVars>
          <dgm:animLvl val="lvl"/>
          <dgm:resizeHandles val="exact"/>
        </dgm:presLayoutVars>
      </dgm:prSet>
      <dgm:spPr/>
    </dgm:pt>
    <dgm:pt modelId="{99820B2C-2B91-4EA2-96DC-F32161EF6052}" type="pres">
      <dgm:prSet presAssocID="{37016D0D-2AD6-40DC-AE2F-252EDB2AF39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A133240-B76C-41F0-804F-16C87A2EB83F}" type="pres">
      <dgm:prSet presAssocID="{BB23543B-3FF2-403C-80D8-99EA6C051361}" presName="spacer" presStyleCnt="0"/>
      <dgm:spPr/>
    </dgm:pt>
    <dgm:pt modelId="{FBC59CE5-23C1-42FB-9E21-668F41939326}" type="pres">
      <dgm:prSet presAssocID="{6838FDB0-284F-4DF1-8A46-53AF3D60419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8A84A95-F665-42ED-A754-8CCD5EDD9F12}" type="pres">
      <dgm:prSet presAssocID="{0B05FD5C-6F3E-4326-A750-A53BE47FCD3A}" presName="spacer" presStyleCnt="0"/>
      <dgm:spPr/>
    </dgm:pt>
    <dgm:pt modelId="{62E5AFA7-B833-4089-B00E-791D386E9FFA}" type="pres">
      <dgm:prSet presAssocID="{FFDDA61D-D6A6-4D97-A003-B1FDE313AF9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73F5785-D5E1-4F2E-99BD-CD9E1DB3902F}" type="pres">
      <dgm:prSet presAssocID="{159D7685-FDC7-4776-A3C1-F8F3DAC41240}" presName="spacer" presStyleCnt="0"/>
      <dgm:spPr/>
    </dgm:pt>
    <dgm:pt modelId="{98F7D715-D20C-454A-8A9A-8BC1C742E141}" type="pres">
      <dgm:prSet presAssocID="{BDFD33E5-E213-4E77-A7CF-144A1448FDD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E84660A-571F-4E72-996B-74B5C6EA96DE}" type="pres">
      <dgm:prSet presAssocID="{13F6D2AB-D3FE-4119-86D3-702AB23960F2}" presName="spacer" presStyleCnt="0"/>
      <dgm:spPr/>
    </dgm:pt>
    <dgm:pt modelId="{C49B5EC7-A20E-4927-9B40-0C584CB029A6}" type="pres">
      <dgm:prSet presAssocID="{7CD3C783-540D-4F16-A1B7-B94ED61F33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D2ADE7A-E924-4D1A-B1AE-17DAC167852B}" type="pres">
      <dgm:prSet presAssocID="{E744BE3B-9CBB-42E9-A610-0C3991BD7E1A}" presName="spacer" presStyleCnt="0"/>
      <dgm:spPr/>
    </dgm:pt>
    <dgm:pt modelId="{B2DD4432-14E6-426F-B6DB-ED2FF068285B}" type="pres">
      <dgm:prSet presAssocID="{C0C32DB5-E31B-4C8B-AD28-B0AD552E8E2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34F76A4-148C-40D3-BAC1-B4E513A9F699}" type="pres">
      <dgm:prSet presAssocID="{D7878EED-DE93-4F51-B29D-C3CECD526BA4}" presName="spacer" presStyleCnt="0"/>
      <dgm:spPr/>
    </dgm:pt>
    <dgm:pt modelId="{A56B1B39-3990-4B14-9C6D-CABCF76ECD21}" type="pres">
      <dgm:prSet presAssocID="{77C139DF-4083-4521-8B71-180F0CFAF9E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017FE0E-21FE-48C8-9C79-B6B5C1A94CBB}" srcId="{61E9E08A-DF39-4EB6-BB8B-D443154AA231}" destId="{37016D0D-2AD6-40DC-AE2F-252EDB2AF398}" srcOrd="0" destOrd="0" parTransId="{77B87968-A43C-4994-987B-81B9952F0E3A}" sibTransId="{BB23543B-3FF2-403C-80D8-99EA6C051361}"/>
    <dgm:cxn modelId="{28A46318-4429-4908-919B-704CB7842C4A}" type="presOf" srcId="{37016D0D-2AD6-40DC-AE2F-252EDB2AF398}" destId="{99820B2C-2B91-4EA2-96DC-F32161EF6052}" srcOrd="0" destOrd="0" presId="urn:microsoft.com/office/officeart/2005/8/layout/vList2"/>
    <dgm:cxn modelId="{0E5D4424-B754-419A-A85B-23AF3685AEDB}" srcId="{61E9E08A-DF39-4EB6-BB8B-D443154AA231}" destId="{FFDDA61D-D6A6-4D97-A003-B1FDE313AF96}" srcOrd="2" destOrd="0" parTransId="{60D902D9-DAC7-460D-B479-2BC96A475FB0}" sibTransId="{159D7685-FDC7-4776-A3C1-F8F3DAC41240}"/>
    <dgm:cxn modelId="{EC783B34-E62B-42E9-B1C3-211641A721B4}" type="presOf" srcId="{6838FDB0-284F-4DF1-8A46-53AF3D60419B}" destId="{FBC59CE5-23C1-42FB-9E21-668F41939326}" srcOrd="0" destOrd="0" presId="urn:microsoft.com/office/officeart/2005/8/layout/vList2"/>
    <dgm:cxn modelId="{2D04ED75-E211-4F00-9085-C1224B2AE6F2}" srcId="{61E9E08A-DF39-4EB6-BB8B-D443154AA231}" destId="{C0C32DB5-E31B-4C8B-AD28-B0AD552E8E23}" srcOrd="5" destOrd="0" parTransId="{A6C15942-E424-48A1-939A-BD739819A627}" sibTransId="{D7878EED-DE93-4F51-B29D-C3CECD526BA4}"/>
    <dgm:cxn modelId="{B9E3E376-CF3D-4FEB-97C0-5AAE4E41709B}" type="presOf" srcId="{BDFD33E5-E213-4E77-A7CF-144A1448FDDD}" destId="{98F7D715-D20C-454A-8A9A-8BC1C742E141}" srcOrd="0" destOrd="0" presId="urn:microsoft.com/office/officeart/2005/8/layout/vList2"/>
    <dgm:cxn modelId="{4DF2C577-E5B8-44DE-8F19-352B5FDC0B39}" srcId="{61E9E08A-DF39-4EB6-BB8B-D443154AA231}" destId="{7CD3C783-540D-4F16-A1B7-B94ED61F33CE}" srcOrd="4" destOrd="0" parTransId="{DABE8C91-444F-4D69-BE46-DD6FBBBF2A64}" sibTransId="{E744BE3B-9CBB-42E9-A610-0C3991BD7E1A}"/>
    <dgm:cxn modelId="{BF36767B-7626-4653-966B-C95D1F54B861}" type="presOf" srcId="{61E9E08A-DF39-4EB6-BB8B-D443154AA231}" destId="{7600F7B8-8B27-4391-B6BE-DF161EB4D4DC}" srcOrd="0" destOrd="0" presId="urn:microsoft.com/office/officeart/2005/8/layout/vList2"/>
    <dgm:cxn modelId="{EFA3C292-BC12-4867-88CF-5259406C9373}" type="presOf" srcId="{FFDDA61D-D6A6-4D97-A003-B1FDE313AF96}" destId="{62E5AFA7-B833-4089-B00E-791D386E9FFA}" srcOrd="0" destOrd="0" presId="urn:microsoft.com/office/officeart/2005/8/layout/vList2"/>
    <dgm:cxn modelId="{87D34DA1-2EFC-4D5F-8FA8-E3BD3B6A37BF}" type="presOf" srcId="{C0C32DB5-E31B-4C8B-AD28-B0AD552E8E23}" destId="{B2DD4432-14E6-426F-B6DB-ED2FF068285B}" srcOrd="0" destOrd="0" presId="urn:microsoft.com/office/officeart/2005/8/layout/vList2"/>
    <dgm:cxn modelId="{6690DDA2-2C0C-411A-8762-C61DD4715FEB}" srcId="{61E9E08A-DF39-4EB6-BB8B-D443154AA231}" destId="{6838FDB0-284F-4DF1-8A46-53AF3D60419B}" srcOrd="1" destOrd="0" parTransId="{64CFA72F-03EE-4D96-9787-9164455C0DA8}" sibTransId="{0B05FD5C-6F3E-4326-A750-A53BE47FCD3A}"/>
    <dgm:cxn modelId="{B4419DCE-545D-4E67-9490-1F28E37DE17A}" srcId="{61E9E08A-DF39-4EB6-BB8B-D443154AA231}" destId="{BDFD33E5-E213-4E77-A7CF-144A1448FDDD}" srcOrd="3" destOrd="0" parTransId="{2B418509-27BE-486A-BD07-5D17449E1B60}" sibTransId="{13F6D2AB-D3FE-4119-86D3-702AB23960F2}"/>
    <dgm:cxn modelId="{D52153D1-CA2F-47C7-AE24-641B99810320}" type="presOf" srcId="{77C139DF-4083-4521-8B71-180F0CFAF9E8}" destId="{A56B1B39-3990-4B14-9C6D-CABCF76ECD21}" srcOrd="0" destOrd="0" presId="urn:microsoft.com/office/officeart/2005/8/layout/vList2"/>
    <dgm:cxn modelId="{A1C642EB-B8B9-4922-A857-F59DCB1E4B88}" type="presOf" srcId="{7CD3C783-540D-4F16-A1B7-B94ED61F33CE}" destId="{C49B5EC7-A20E-4927-9B40-0C584CB029A6}" srcOrd="0" destOrd="0" presId="urn:microsoft.com/office/officeart/2005/8/layout/vList2"/>
    <dgm:cxn modelId="{81C5F7FB-456A-4A23-8394-28A688F9F86E}" srcId="{61E9E08A-DF39-4EB6-BB8B-D443154AA231}" destId="{77C139DF-4083-4521-8B71-180F0CFAF9E8}" srcOrd="6" destOrd="0" parTransId="{643A3FA7-DEA1-4936-B078-C599FD17DA22}" sibTransId="{1E214D2C-D85D-4D9F-BC2B-1283E7355877}"/>
    <dgm:cxn modelId="{7939AA61-631D-45AF-BAE8-666958457C63}" type="presParOf" srcId="{7600F7B8-8B27-4391-B6BE-DF161EB4D4DC}" destId="{99820B2C-2B91-4EA2-96DC-F32161EF6052}" srcOrd="0" destOrd="0" presId="urn:microsoft.com/office/officeart/2005/8/layout/vList2"/>
    <dgm:cxn modelId="{6B661E24-58BC-4C30-9889-9A1DDF735ECF}" type="presParOf" srcId="{7600F7B8-8B27-4391-B6BE-DF161EB4D4DC}" destId="{5A133240-B76C-41F0-804F-16C87A2EB83F}" srcOrd="1" destOrd="0" presId="urn:microsoft.com/office/officeart/2005/8/layout/vList2"/>
    <dgm:cxn modelId="{8BB6DFA3-FF18-4D21-9BB5-53DB15E04146}" type="presParOf" srcId="{7600F7B8-8B27-4391-B6BE-DF161EB4D4DC}" destId="{FBC59CE5-23C1-42FB-9E21-668F41939326}" srcOrd="2" destOrd="0" presId="urn:microsoft.com/office/officeart/2005/8/layout/vList2"/>
    <dgm:cxn modelId="{C08F5A7E-D347-410E-8E9B-01E1639A496D}" type="presParOf" srcId="{7600F7B8-8B27-4391-B6BE-DF161EB4D4DC}" destId="{F8A84A95-F665-42ED-A754-8CCD5EDD9F12}" srcOrd="3" destOrd="0" presId="urn:microsoft.com/office/officeart/2005/8/layout/vList2"/>
    <dgm:cxn modelId="{F797B78D-AF2F-4BD9-AD90-0939A7216F37}" type="presParOf" srcId="{7600F7B8-8B27-4391-B6BE-DF161EB4D4DC}" destId="{62E5AFA7-B833-4089-B00E-791D386E9FFA}" srcOrd="4" destOrd="0" presId="urn:microsoft.com/office/officeart/2005/8/layout/vList2"/>
    <dgm:cxn modelId="{D7B13497-85DA-4290-9EC1-1996596B1AC7}" type="presParOf" srcId="{7600F7B8-8B27-4391-B6BE-DF161EB4D4DC}" destId="{B73F5785-D5E1-4F2E-99BD-CD9E1DB3902F}" srcOrd="5" destOrd="0" presId="urn:microsoft.com/office/officeart/2005/8/layout/vList2"/>
    <dgm:cxn modelId="{6EC42FC7-0FBB-4F91-8FF6-2A69B7373FF3}" type="presParOf" srcId="{7600F7B8-8B27-4391-B6BE-DF161EB4D4DC}" destId="{98F7D715-D20C-454A-8A9A-8BC1C742E141}" srcOrd="6" destOrd="0" presId="urn:microsoft.com/office/officeart/2005/8/layout/vList2"/>
    <dgm:cxn modelId="{E23CD344-BF8E-4A74-BA7D-745BE1739F3B}" type="presParOf" srcId="{7600F7B8-8B27-4391-B6BE-DF161EB4D4DC}" destId="{5E84660A-571F-4E72-996B-74B5C6EA96DE}" srcOrd="7" destOrd="0" presId="urn:microsoft.com/office/officeart/2005/8/layout/vList2"/>
    <dgm:cxn modelId="{DF6EF19D-2420-4509-88DD-54413B500F50}" type="presParOf" srcId="{7600F7B8-8B27-4391-B6BE-DF161EB4D4DC}" destId="{C49B5EC7-A20E-4927-9B40-0C584CB029A6}" srcOrd="8" destOrd="0" presId="urn:microsoft.com/office/officeart/2005/8/layout/vList2"/>
    <dgm:cxn modelId="{68B45DC3-9FD7-471E-8D46-75E7FB5F0D5B}" type="presParOf" srcId="{7600F7B8-8B27-4391-B6BE-DF161EB4D4DC}" destId="{FD2ADE7A-E924-4D1A-B1AE-17DAC167852B}" srcOrd="9" destOrd="0" presId="urn:microsoft.com/office/officeart/2005/8/layout/vList2"/>
    <dgm:cxn modelId="{087FE6A9-5EB7-4EA5-89BD-3CB2F1320769}" type="presParOf" srcId="{7600F7B8-8B27-4391-B6BE-DF161EB4D4DC}" destId="{B2DD4432-14E6-426F-B6DB-ED2FF068285B}" srcOrd="10" destOrd="0" presId="urn:microsoft.com/office/officeart/2005/8/layout/vList2"/>
    <dgm:cxn modelId="{1C9EC19F-1A40-4434-99E6-38C50347F873}" type="presParOf" srcId="{7600F7B8-8B27-4391-B6BE-DF161EB4D4DC}" destId="{834F76A4-148C-40D3-BAC1-B4E513A9F699}" srcOrd="11" destOrd="0" presId="urn:microsoft.com/office/officeart/2005/8/layout/vList2"/>
    <dgm:cxn modelId="{2DA89B6E-BCCA-4D1F-9E1D-9FCB35D19D0D}" type="presParOf" srcId="{7600F7B8-8B27-4391-B6BE-DF161EB4D4DC}" destId="{A56B1B39-3990-4B14-9C6D-CABCF76ECD2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12E32F-D487-4299-B061-298D06211984}" type="doc">
      <dgm:prSet loTypeId="urn:microsoft.com/office/officeart/2005/8/layout/default#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132B3C-1768-4A32-BC69-0EB96AAA07BB}">
      <dgm:prSet/>
      <dgm:spPr/>
      <dgm:t>
        <a:bodyPr/>
        <a:lstStyle/>
        <a:p>
          <a:r>
            <a:rPr lang="it-IT" b="1" i="0"/>
            <a:t>Il limite del pensiero di F. risiede in sostanza nella sua inclinazione </a:t>
          </a:r>
          <a:endParaRPr lang="en-US"/>
        </a:p>
      </dgm:t>
    </dgm:pt>
    <dgm:pt modelId="{6FFE8B6F-20E9-40AA-A745-AF5F186236FA}" type="parTrans" cxnId="{E183E1AE-0A01-44B4-A0D9-73BDDA6DF705}">
      <dgm:prSet/>
      <dgm:spPr/>
      <dgm:t>
        <a:bodyPr/>
        <a:lstStyle/>
        <a:p>
          <a:endParaRPr lang="en-US"/>
        </a:p>
      </dgm:t>
    </dgm:pt>
    <dgm:pt modelId="{EAD7EADE-F782-4720-ABC3-BECD8AC73921}" type="sibTrans" cxnId="{E183E1AE-0A01-44B4-A0D9-73BDDA6DF705}">
      <dgm:prSet/>
      <dgm:spPr/>
      <dgm:t>
        <a:bodyPr/>
        <a:lstStyle/>
        <a:p>
          <a:endParaRPr lang="en-US"/>
        </a:p>
      </dgm:t>
    </dgm:pt>
    <dgm:pt modelId="{E6A7B7C9-B239-4A5F-9897-BF10696B5AF5}">
      <dgm:prSet/>
      <dgm:spPr/>
      <dgm:t>
        <a:bodyPr/>
        <a:lstStyle/>
        <a:p>
          <a:r>
            <a:rPr lang="it-IT" b="1" i="0"/>
            <a:t>al contemplativismo e al teoreticismo</a:t>
          </a:r>
          <a:endParaRPr lang="en-US"/>
        </a:p>
      </dgm:t>
    </dgm:pt>
    <dgm:pt modelId="{586DA4CE-28B7-467E-864D-99F4CBABA2DC}" type="parTrans" cxnId="{412B2D67-FACF-43F6-9768-2BAA189D35D2}">
      <dgm:prSet/>
      <dgm:spPr/>
      <dgm:t>
        <a:bodyPr/>
        <a:lstStyle/>
        <a:p>
          <a:endParaRPr lang="en-US"/>
        </a:p>
      </dgm:t>
    </dgm:pt>
    <dgm:pt modelId="{3EA6F06B-06A6-4189-A033-9839E2CCBA7C}" type="sibTrans" cxnId="{412B2D67-FACF-43F6-9768-2BAA189D35D2}">
      <dgm:prSet/>
      <dgm:spPr/>
      <dgm:t>
        <a:bodyPr/>
        <a:lstStyle/>
        <a:p>
          <a:endParaRPr lang="en-US"/>
        </a:p>
      </dgm:t>
    </dgm:pt>
    <dgm:pt modelId="{39D4210B-6346-49BB-A8F2-54CA6519D7CA}">
      <dgm:prSet/>
      <dgm:spPr/>
      <dgm:t>
        <a:bodyPr/>
        <a:lstStyle/>
        <a:p>
          <a:r>
            <a:rPr lang="it-IT" b="1" i="0"/>
            <a:t>che lo hanno portato a  cercare la soluzione dei problemi nella teoria,</a:t>
          </a:r>
          <a:endParaRPr lang="en-US"/>
        </a:p>
      </dgm:t>
    </dgm:pt>
    <dgm:pt modelId="{619FCE92-4754-499B-9199-5D38C1B3B838}" type="parTrans" cxnId="{D2A7E1EF-9D15-4CC9-919D-DBCD3D4B48BC}">
      <dgm:prSet/>
      <dgm:spPr/>
      <dgm:t>
        <a:bodyPr/>
        <a:lstStyle/>
        <a:p>
          <a:endParaRPr lang="en-US"/>
        </a:p>
      </dgm:t>
    </dgm:pt>
    <dgm:pt modelId="{F86F2D95-29CC-489F-820C-5DE252938B87}" type="sibTrans" cxnId="{D2A7E1EF-9D15-4CC9-919D-DBCD3D4B48BC}">
      <dgm:prSet/>
      <dgm:spPr/>
      <dgm:t>
        <a:bodyPr/>
        <a:lstStyle/>
        <a:p>
          <a:endParaRPr lang="en-US"/>
        </a:p>
      </dgm:t>
    </dgm:pt>
    <dgm:pt modelId="{C6158834-B1F2-4E40-A45C-49763C445A9A}">
      <dgm:prSet/>
      <dgm:spPr/>
      <dgm:t>
        <a:bodyPr/>
        <a:lstStyle/>
        <a:p>
          <a:r>
            <a:rPr lang="it-IT" b="1" i="0"/>
            <a:t>trascurando la praxis rivoluzionaria.</a:t>
          </a:r>
          <a:endParaRPr lang="en-US"/>
        </a:p>
      </dgm:t>
    </dgm:pt>
    <dgm:pt modelId="{1F35F139-A4B0-46B4-8552-EFD55E77EDB6}" type="parTrans" cxnId="{19C2DCF6-3732-42B0-AAE6-795D9CD3BF88}">
      <dgm:prSet/>
      <dgm:spPr/>
      <dgm:t>
        <a:bodyPr/>
        <a:lstStyle/>
        <a:p>
          <a:endParaRPr lang="en-US"/>
        </a:p>
      </dgm:t>
    </dgm:pt>
    <dgm:pt modelId="{E129F465-B381-4D83-8572-BEC53EE28E28}" type="sibTrans" cxnId="{19C2DCF6-3732-42B0-AAE6-795D9CD3BF88}">
      <dgm:prSet/>
      <dgm:spPr/>
      <dgm:t>
        <a:bodyPr/>
        <a:lstStyle/>
        <a:p>
          <a:endParaRPr lang="en-US"/>
        </a:p>
      </dgm:t>
    </dgm:pt>
    <dgm:pt modelId="{7A0298B8-8CA4-4C44-B90F-7B175E655DB1}">
      <dgm:prSet/>
      <dgm:spPr/>
      <dgm:t>
        <a:bodyPr/>
        <a:lstStyle/>
        <a:p>
          <a:r>
            <a:rPr lang="it-IT" b="1" i="0"/>
            <a:t>Di conseguenza al vecchi materialismo speculativo</a:t>
          </a:r>
          <a:endParaRPr lang="en-US"/>
        </a:p>
      </dgm:t>
    </dgm:pt>
    <dgm:pt modelId="{09818E73-E52B-4EC3-AA5B-89B142A98863}" type="parTrans" cxnId="{D05026EC-306F-4B13-BF43-016F9409A259}">
      <dgm:prSet/>
      <dgm:spPr/>
      <dgm:t>
        <a:bodyPr/>
        <a:lstStyle/>
        <a:p>
          <a:endParaRPr lang="en-US"/>
        </a:p>
      </dgm:t>
    </dgm:pt>
    <dgm:pt modelId="{10BFDD2C-4621-49B0-B015-FDA15E4F9AFB}" type="sibTrans" cxnId="{D05026EC-306F-4B13-BF43-016F9409A259}">
      <dgm:prSet/>
      <dgm:spPr/>
      <dgm:t>
        <a:bodyPr/>
        <a:lstStyle/>
        <a:p>
          <a:endParaRPr lang="en-US"/>
        </a:p>
      </dgm:t>
    </dgm:pt>
    <dgm:pt modelId="{C9797E2D-043F-4D4E-B230-225C6646E5F7}">
      <dgm:prSet/>
      <dgm:spPr/>
      <dgm:t>
        <a:bodyPr/>
        <a:lstStyle/>
        <a:p>
          <a:r>
            <a:rPr lang="it-IT" b="1" i="0"/>
            <a:t>M. oppone un nuovo materialismo,</a:t>
          </a:r>
          <a:endParaRPr lang="en-US"/>
        </a:p>
      </dgm:t>
    </dgm:pt>
    <dgm:pt modelId="{D0E893DE-92B6-4955-A3F7-CC7567DB04A0}" type="parTrans" cxnId="{3BC2DD3C-4730-48AF-9C89-FFDBB581ABFD}">
      <dgm:prSet/>
      <dgm:spPr/>
      <dgm:t>
        <a:bodyPr/>
        <a:lstStyle/>
        <a:p>
          <a:endParaRPr lang="en-US"/>
        </a:p>
      </dgm:t>
    </dgm:pt>
    <dgm:pt modelId="{9348A6A0-3730-4BDE-B2A2-22C556C33060}" type="sibTrans" cxnId="{3BC2DD3C-4730-48AF-9C89-FFDBB581ABFD}">
      <dgm:prSet/>
      <dgm:spPr/>
      <dgm:t>
        <a:bodyPr/>
        <a:lstStyle/>
        <a:p>
          <a:endParaRPr lang="en-US"/>
        </a:p>
      </dgm:t>
    </dgm:pt>
    <dgm:pt modelId="{81B04C79-33C0-4241-832D-912CDA992534}">
      <dgm:prSet/>
      <dgm:spPr/>
      <dgm:t>
        <a:bodyPr/>
        <a:lstStyle/>
        <a:p>
          <a:r>
            <a:rPr lang="it-IT" b="1" i="0"/>
            <a:t>che ritiene che la soluzione dei problemi non sia da ricercare nella speculazione </a:t>
          </a:r>
          <a:endParaRPr lang="en-US"/>
        </a:p>
      </dgm:t>
    </dgm:pt>
    <dgm:pt modelId="{C9EC2086-600B-470D-B216-5E62D0070FDC}" type="parTrans" cxnId="{6BC47D2E-607D-4CAE-9AF8-323C578B0017}">
      <dgm:prSet/>
      <dgm:spPr/>
      <dgm:t>
        <a:bodyPr/>
        <a:lstStyle/>
        <a:p>
          <a:endParaRPr lang="en-US"/>
        </a:p>
      </dgm:t>
    </dgm:pt>
    <dgm:pt modelId="{8E4F91D5-A928-4D37-844B-EADFA98F840B}" type="sibTrans" cxnId="{6BC47D2E-607D-4CAE-9AF8-323C578B0017}">
      <dgm:prSet/>
      <dgm:spPr/>
      <dgm:t>
        <a:bodyPr/>
        <a:lstStyle/>
        <a:p>
          <a:endParaRPr lang="en-US"/>
        </a:p>
      </dgm:t>
    </dgm:pt>
    <dgm:pt modelId="{314C9C7F-F5E2-4816-8015-4B3CC728A83B}">
      <dgm:prSet/>
      <dgm:spPr/>
      <dgm:t>
        <a:bodyPr/>
        <a:lstStyle/>
        <a:p>
          <a:pPr algn="ctr"/>
          <a:endParaRPr lang="it-IT" b="1" i="0" dirty="0"/>
        </a:p>
        <a:p>
          <a:pPr algn="ctr"/>
          <a:r>
            <a:rPr lang="it-IT" b="1" i="0" dirty="0"/>
            <a:t>ma nell’azione.</a:t>
          </a:r>
          <a:endParaRPr lang="en-US" dirty="0"/>
        </a:p>
      </dgm:t>
    </dgm:pt>
    <dgm:pt modelId="{01008B56-0772-4C48-A307-5DC4BA8051C3}" type="parTrans" cxnId="{3920A239-FA2F-42AF-A0D1-30481D0030E8}">
      <dgm:prSet/>
      <dgm:spPr/>
      <dgm:t>
        <a:bodyPr/>
        <a:lstStyle/>
        <a:p>
          <a:endParaRPr lang="en-US"/>
        </a:p>
      </dgm:t>
    </dgm:pt>
    <dgm:pt modelId="{0764712C-34FE-4FC4-8D71-8EE46CCF21EC}" type="sibTrans" cxnId="{3920A239-FA2F-42AF-A0D1-30481D0030E8}">
      <dgm:prSet/>
      <dgm:spPr/>
      <dgm:t>
        <a:bodyPr/>
        <a:lstStyle/>
        <a:p>
          <a:endParaRPr lang="en-US"/>
        </a:p>
      </dgm:t>
    </dgm:pt>
    <dgm:pt modelId="{77F64682-136F-4A43-A288-D93C3CDB9527}">
      <dgm:prSet/>
      <dgm:spPr/>
      <dgm:t>
        <a:bodyPr/>
        <a:lstStyle/>
        <a:p>
          <a:pPr algn="l"/>
          <a:endParaRPr lang="en-US"/>
        </a:p>
      </dgm:t>
    </dgm:pt>
    <dgm:pt modelId="{530CF7FB-F490-4B70-91E7-ECE9493FC219}" type="parTrans" cxnId="{1E5EFEC7-70B6-43BE-8A97-8736DB28A571}">
      <dgm:prSet/>
      <dgm:spPr/>
      <dgm:t>
        <a:bodyPr/>
        <a:lstStyle/>
        <a:p>
          <a:endParaRPr lang="en-US"/>
        </a:p>
      </dgm:t>
    </dgm:pt>
    <dgm:pt modelId="{77372E61-1845-4B09-9606-81290E1A9607}" type="sibTrans" cxnId="{1E5EFEC7-70B6-43BE-8A97-8736DB28A571}">
      <dgm:prSet/>
      <dgm:spPr/>
      <dgm:t>
        <a:bodyPr/>
        <a:lstStyle/>
        <a:p>
          <a:endParaRPr lang="en-US"/>
        </a:p>
      </dgm:t>
    </dgm:pt>
    <dgm:pt modelId="{868A7707-91B1-4DBE-9E66-123BE967FDFD}" type="pres">
      <dgm:prSet presAssocID="{3912E32F-D487-4299-B061-298D06211984}" presName="diagram" presStyleCnt="0">
        <dgm:presLayoutVars>
          <dgm:dir/>
          <dgm:resizeHandles val="exact"/>
        </dgm:presLayoutVars>
      </dgm:prSet>
      <dgm:spPr/>
    </dgm:pt>
    <dgm:pt modelId="{91155DB8-CC40-4FEF-BAD0-A2D73F4FC132}" type="pres">
      <dgm:prSet presAssocID="{02132B3C-1768-4A32-BC69-0EB96AAA07BB}" presName="node" presStyleLbl="node1" presStyleIdx="0" presStyleCnt="8">
        <dgm:presLayoutVars>
          <dgm:bulletEnabled val="1"/>
        </dgm:presLayoutVars>
      </dgm:prSet>
      <dgm:spPr/>
    </dgm:pt>
    <dgm:pt modelId="{0D927B97-0100-4609-8C52-C8121E5A62F6}" type="pres">
      <dgm:prSet presAssocID="{EAD7EADE-F782-4720-ABC3-BECD8AC73921}" presName="sibTrans" presStyleCnt="0"/>
      <dgm:spPr/>
    </dgm:pt>
    <dgm:pt modelId="{2B03370A-D1E6-42F2-A164-6D6360B2F8AD}" type="pres">
      <dgm:prSet presAssocID="{E6A7B7C9-B239-4A5F-9897-BF10696B5AF5}" presName="node" presStyleLbl="node1" presStyleIdx="1" presStyleCnt="8">
        <dgm:presLayoutVars>
          <dgm:bulletEnabled val="1"/>
        </dgm:presLayoutVars>
      </dgm:prSet>
      <dgm:spPr/>
    </dgm:pt>
    <dgm:pt modelId="{16FBD8A6-37CE-4F03-AA2B-B2AEDE3A1B15}" type="pres">
      <dgm:prSet presAssocID="{3EA6F06B-06A6-4189-A033-9839E2CCBA7C}" presName="sibTrans" presStyleCnt="0"/>
      <dgm:spPr/>
    </dgm:pt>
    <dgm:pt modelId="{40440906-D074-4A10-B71B-5B5D41ED8889}" type="pres">
      <dgm:prSet presAssocID="{39D4210B-6346-49BB-A8F2-54CA6519D7CA}" presName="node" presStyleLbl="node1" presStyleIdx="2" presStyleCnt="8">
        <dgm:presLayoutVars>
          <dgm:bulletEnabled val="1"/>
        </dgm:presLayoutVars>
      </dgm:prSet>
      <dgm:spPr/>
    </dgm:pt>
    <dgm:pt modelId="{05E2C2B3-AB9C-4168-9744-13185D1159B5}" type="pres">
      <dgm:prSet presAssocID="{F86F2D95-29CC-489F-820C-5DE252938B87}" presName="sibTrans" presStyleCnt="0"/>
      <dgm:spPr/>
    </dgm:pt>
    <dgm:pt modelId="{7FF8B588-F688-4F23-9613-BCED88717913}" type="pres">
      <dgm:prSet presAssocID="{C6158834-B1F2-4E40-A45C-49763C445A9A}" presName="node" presStyleLbl="node1" presStyleIdx="3" presStyleCnt="8">
        <dgm:presLayoutVars>
          <dgm:bulletEnabled val="1"/>
        </dgm:presLayoutVars>
      </dgm:prSet>
      <dgm:spPr/>
    </dgm:pt>
    <dgm:pt modelId="{020A92C2-A1FC-425C-858D-F470F9F0AFD2}" type="pres">
      <dgm:prSet presAssocID="{E129F465-B381-4D83-8572-BEC53EE28E28}" presName="sibTrans" presStyleCnt="0"/>
      <dgm:spPr/>
    </dgm:pt>
    <dgm:pt modelId="{32D026EA-CC57-40CA-AE43-223A6337EFC9}" type="pres">
      <dgm:prSet presAssocID="{7A0298B8-8CA4-4C44-B90F-7B175E655DB1}" presName="node" presStyleLbl="node1" presStyleIdx="4" presStyleCnt="8">
        <dgm:presLayoutVars>
          <dgm:bulletEnabled val="1"/>
        </dgm:presLayoutVars>
      </dgm:prSet>
      <dgm:spPr/>
    </dgm:pt>
    <dgm:pt modelId="{4141FB51-EBB2-4EAB-8B46-0E58C5C70A67}" type="pres">
      <dgm:prSet presAssocID="{10BFDD2C-4621-49B0-B015-FDA15E4F9AFB}" presName="sibTrans" presStyleCnt="0"/>
      <dgm:spPr/>
    </dgm:pt>
    <dgm:pt modelId="{B82E3458-C064-4B42-8B98-2E2850DF692F}" type="pres">
      <dgm:prSet presAssocID="{C9797E2D-043F-4D4E-B230-225C6646E5F7}" presName="node" presStyleLbl="node1" presStyleIdx="5" presStyleCnt="8">
        <dgm:presLayoutVars>
          <dgm:bulletEnabled val="1"/>
        </dgm:presLayoutVars>
      </dgm:prSet>
      <dgm:spPr/>
    </dgm:pt>
    <dgm:pt modelId="{14AC7C16-2EA0-4601-8551-0CABB2D87C1C}" type="pres">
      <dgm:prSet presAssocID="{9348A6A0-3730-4BDE-B2A2-22C556C33060}" presName="sibTrans" presStyleCnt="0"/>
      <dgm:spPr/>
    </dgm:pt>
    <dgm:pt modelId="{3FDAD221-5249-442D-B477-BEC01769AA7B}" type="pres">
      <dgm:prSet presAssocID="{81B04C79-33C0-4241-832D-912CDA992534}" presName="node" presStyleLbl="node1" presStyleIdx="6" presStyleCnt="8">
        <dgm:presLayoutVars>
          <dgm:bulletEnabled val="1"/>
        </dgm:presLayoutVars>
      </dgm:prSet>
      <dgm:spPr/>
    </dgm:pt>
    <dgm:pt modelId="{6E1368BA-9428-46EF-9F52-46618D638C3D}" type="pres">
      <dgm:prSet presAssocID="{8E4F91D5-A928-4D37-844B-EADFA98F840B}" presName="sibTrans" presStyleCnt="0"/>
      <dgm:spPr/>
    </dgm:pt>
    <dgm:pt modelId="{B728D761-CACC-4326-830A-AB80DD38982F}" type="pres">
      <dgm:prSet presAssocID="{314C9C7F-F5E2-4816-8015-4B3CC728A83B}" presName="node" presStyleLbl="node1" presStyleIdx="7" presStyleCnt="8">
        <dgm:presLayoutVars>
          <dgm:bulletEnabled val="1"/>
        </dgm:presLayoutVars>
      </dgm:prSet>
      <dgm:spPr/>
    </dgm:pt>
  </dgm:ptLst>
  <dgm:cxnLst>
    <dgm:cxn modelId="{2F710506-DF68-49F6-B15D-7E750D9AAEFE}" type="presOf" srcId="{314C9C7F-F5E2-4816-8015-4B3CC728A83B}" destId="{B728D761-CACC-4326-830A-AB80DD38982F}" srcOrd="0" destOrd="0" presId="urn:microsoft.com/office/officeart/2005/8/layout/default#4"/>
    <dgm:cxn modelId="{B70B4309-2309-42DE-988F-9232D637C0D8}" type="presOf" srcId="{02132B3C-1768-4A32-BC69-0EB96AAA07BB}" destId="{91155DB8-CC40-4FEF-BAD0-A2D73F4FC132}" srcOrd="0" destOrd="0" presId="urn:microsoft.com/office/officeart/2005/8/layout/default#4"/>
    <dgm:cxn modelId="{684E2E2B-3BCB-4EED-AEEB-540C41471134}" type="presOf" srcId="{E6A7B7C9-B239-4A5F-9897-BF10696B5AF5}" destId="{2B03370A-D1E6-42F2-A164-6D6360B2F8AD}" srcOrd="0" destOrd="0" presId="urn:microsoft.com/office/officeart/2005/8/layout/default#4"/>
    <dgm:cxn modelId="{6BC47D2E-607D-4CAE-9AF8-323C578B0017}" srcId="{3912E32F-D487-4299-B061-298D06211984}" destId="{81B04C79-33C0-4241-832D-912CDA992534}" srcOrd="6" destOrd="0" parTransId="{C9EC2086-600B-470D-B216-5E62D0070FDC}" sibTransId="{8E4F91D5-A928-4D37-844B-EADFA98F840B}"/>
    <dgm:cxn modelId="{3920A239-FA2F-42AF-A0D1-30481D0030E8}" srcId="{3912E32F-D487-4299-B061-298D06211984}" destId="{314C9C7F-F5E2-4816-8015-4B3CC728A83B}" srcOrd="7" destOrd="0" parTransId="{01008B56-0772-4C48-A307-5DC4BA8051C3}" sibTransId="{0764712C-34FE-4FC4-8D71-8EE46CCF21EC}"/>
    <dgm:cxn modelId="{ECBFD73B-90E6-43DF-8557-30FD1FCB409B}" type="presOf" srcId="{3912E32F-D487-4299-B061-298D06211984}" destId="{868A7707-91B1-4DBE-9E66-123BE967FDFD}" srcOrd="0" destOrd="0" presId="urn:microsoft.com/office/officeart/2005/8/layout/default#4"/>
    <dgm:cxn modelId="{3BC2DD3C-4730-48AF-9C89-FFDBB581ABFD}" srcId="{3912E32F-D487-4299-B061-298D06211984}" destId="{C9797E2D-043F-4D4E-B230-225C6646E5F7}" srcOrd="5" destOrd="0" parTransId="{D0E893DE-92B6-4955-A3F7-CC7567DB04A0}" sibTransId="{9348A6A0-3730-4BDE-B2A2-22C556C33060}"/>
    <dgm:cxn modelId="{412B2D67-FACF-43F6-9768-2BAA189D35D2}" srcId="{3912E32F-D487-4299-B061-298D06211984}" destId="{E6A7B7C9-B239-4A5F-9897-BF10696B5AF5}" srcOrd="1" destOrd="0" parTransId="{586DA4CE-28B7-467E-864D-99F4CBABA2DC}" sibTransId="{3EA6F06B-06A6-4189-A033-9839E2CCBA7C}"/>
    <dgm:cxn modelId="{46C0BE81-223B-496B-8C39-C09D45572460}" type="presOf" srcId="{39D4210B-6346-49BB-A8F2-54CA6519D7CA}" destId="{40440906-D074-4A10-B71B-5B5D41ED8889}" srcOrd="0" destOrd="0" presId="urn:microsoft.com/office/officeart/2005/8/layout/default#4"/>
    <dgm:cxn modelId="{D9AA4CA6-F7E1-44BE-A2F1-7EBDCB1D7DA1}" type="presOf" srcId="{81B04C79-33C0-4241-832D-912CDA992534}" destId="{3FDAD221-5249-442D-B477-BEC01769AA7B}" srcOrd="0" destOrd="0" presId="urn:microsoft.com/office/officeart/2005/8/layout/default#4"/>
    <dgm:cxn modelId="{E183E1AE-0A01-44B4-A0D9-73BDDA6DF705}" srcId="{3912E32F-D487-4299-B061-298D06211984}" destId="{02132B3C-1768-4A32-BC69-0EB96AAA07BB}" srcOrd="0" destOrd="0" parTransId="{6FFE8B6F-20E9-40AA-A745-AF5F186236FA}" sibTransId="{EAD7EADE-F782-4720-ABC3-BECD8AC73921}"/>
    <dgm:cxn modelId="{6CDD2BC1-E376-4D0F-A72F-78B3A51D3B17}" type="presOf" srcId="{7A0298B8-8CA4-4C44-B90F-7B175E655DB1}" destId="{32D026EA-CC57-40CA-AE43-223A6337EFC9}" srcOrd="0" destOrd="0" presId="urn:microsoft.com/office/officeart/2005/8/layout/default#4"/>
    <dgm:cxn modelId="{3EFAE2C5-A46A-4E5C-A111-1A5884B458BA}" type="presOf" srcId="{C9797E2D-043F-4D4E-B230-225C6646E5F7}" destId="{B82E3458-C064-4B42-8B98-2E2850DF692F}" srcOrd="0" destOrd="0" presId="urn:microsoft.com/office/officeart/2005/8/layout/default#4"/>
    <dgm:cxn modelId="{1E5EFEC7-70B6-43BE-8A97-8736DB28A571}" srcId="{314C9C7F-F5E2-4816-8015-4B3CC728A83B}" destId="{77F64682-136F-4A43-A288-D93C3CDB9527}" srcOrd="0" destOrd="0" parTransId="{530CF7FB-F490-4B70-91E7-ECE9493FC219}" sibTransId="{77372E61-1845-4B09-9606-81290E1A9607}"/>
    <dgm:cxn modelId="{6B6D63D8-C52C-4D06-8901-B60FD660CF19}" type="presOf" srcId="{77F64682-136F-4A43-A288-D93C3CDB9527}" destId="{B728D761-CACC-4326-830A-AB80DD38982F}" srcOrd="0" destOrd="1" presId="urn:microsoft.com/office/officeart/2005/8/layout/default#4"/>
    <dgm:cxn modelId="{D05026EC-306F-4B13-BF43-016F9409A259}" srcId="{3912E32F-D487-4299-B061-298D06211984}" destId="{7A0298B8-8CA4-4C44-B90F-7B175E655DB1}" srcOrd="4" destOrd="0" parTransId="{09818E73-E52B-4EC3-AA5B-89B142A98863}" sibTransId="{10BFDD2C-4621-49B0-B015-FDA15E4F9AFB}"/>
    <dgm:cxn modelId="{D2A7E1EF-9D15-4CC9-919D-DBCD3D4B48BC}" srcId="{3912E32F-D487-4299-B061-298D06211984}" destId="{39D4210B-6346-49BB-A8F2-54CA6519D7CA}" srcOrd="2" destOrd="0" parTransId="{619FCE92-4754-499B-9199-5D38C1B3B838}" sibTransId="{F86F2D95-29CC-489F-820C-5DE252938B87}"/>
    <dgm:cxn modelId="{19C2DCF6-3732-42B0-AAE6-795D9CD3BF88}" srcId="{3912E32F-D487-4299-B061-298D06211984}" destId="{C6158834-B1F2-4E40-A45C-49763C445A9A}" srcOrd="3" destOrd="0" parTransId="{1F35F139-A4B0-46B4-8552-EFD55E77EDB6}" sibTransId="{E129F465-B381-4D83-8572-BEC53EE28E28}"/>
    <dgm:cxn modelId="{86EFC0F9-05E4-444B-B56F-107A05D241C6}" type="presOf" srcId="{C6158834-B1F2-4E40-A45C-49763C445A9A}" destId="{7FF8B588-F688-4F23-9613-BCED88717913}" srcOrd="0" destOrd="0" presId="urn:microsoft.com/office/officeart/2005/8/layout/default#4"/>
    <dgm:cxn modelId="{D454C5D1-94DE-4B37-A186-E91F5DB93C7B}" type="presParOf" srcId="{868A7707-91B1-4DBE-9E66-123BE967FDFD}" destId="{91155DB8-CC40-4FEF-BAD0-A2D73F4FC132}" srcOrd="0" destOrd="0" presId="urn:microsoft.com/office/officeart/2005/8/layout/default#4"/>
    <dgm:cxn modelId="{FC32063F-FF7D-4AF2-BDBA-A8F88E5A4424}" type="presParOf" srcId="{868A7707-91B1-4DBE-9E66-123BE967FDFD}" destId="{0D927B97-0100-4609-8C52-C8121E5A62F6}" srcOrd="1" destOrd="0" presId="urn:microsoft.com/office/officeart/2005/8/layout/default#4"/>
    <dgm:cxn modelId="{ECE69492-1A90-4CBF-B9DF-81328DA82D60}" type="presParOf" srcId="{868A7707-91B1-4DBE-9E66-123BE967FDFD}" destId="{2B03370A-D1E6-42F2-A164-6D6360B2F8AD}" srcOrd="2" destOrd="0" presId="urn:microsoft.com/office/officeart/2005/8/layout/default#4"/>
    <dgm:cxn modelId="{5E9C066D-18F9-4191-862D-84F49032B3D6}" type="presParOf" srcId="{868A7707-91B1-4DBE-9E66-123BE967FDFD}" destId="{16FBD8A6-37CE-4F03-AA2B-B2AEDE3A1B15}" srcOrd="3" destOrd="0" presId="urn:microsoft.com/office/officeart/2005/8/layout/default#4"/>
    <dgm:cxn modelId="{3EC22C03-506D-421A-BD52-B0D2DC189D56}" type="presParOf" srcId="{868A7707-91B1-4DBE-9E66-123BE967FDFD}" destId="{40440906-D074-4A10-B71B-5B5D41ED8889}" srcOrd="4" destOrd="0" presId="urn:microsoft.com/office/officeart/2005/8/layout/default#4"/>
    <dgm:cxn modelId="{1AFC5798-55B4-43E1-B2A5-81195F848DF3}" type="presParOf" srcId="{868A7707-91B1-4DBE-9E66-123BE967FDFD}" destId="{05E2C2B3-AB9C-4168-9744-13185D1159B5}" srcOrd="5" destOrd="0" presId="urn:microsoft.com/office/officeart/2005/8/layout/default#4"/>
    <dgm:cxn modelId="{64C3C8BB-8C45-4104-ADA9-0447BE4B1C70}" type="presParOf" srcId="{868A7707-91B1-4DBE-9E66-123BE967FDFD}" destId="{7FF8B588-F688-4F23-9613-BCED88717913}" srcOrd="6" destOrd="0" presId="urn:microsoft.com/office/officeart/2005/8/layout/default#4"/>
    <dgm:cxn modelId="{898666DD-1286-456E-B316-4660173634FE}" type="presParOf" srcId="{868A7707-91B1-4DBE-9E66-123BE967FDFD}" destId="{020A92C2-A1FC-425C-858D-F470F9F0AFD2}" srcOrd="7" destOrd="0" presId="urn:microsoft.com/office/officeart/2005/8/layout/default#4"/>
    <dgm:cxn modelId="{C223AD4A-F12B-473D-A85D-490087236398}" type="presParOf" srcId="{868A7707-91B1-4DBE-9E66-123BE967FDFD}" destId="{32D026EA-CC57-40CA-AE43-223A6337EFC9}" srcOrd="8" destOrd="0" presId="urn:microsoft.com/office/officeart/2005/8/layout/default#4"/>
    <dgm:cxn modelId="{575E9FDD-B5D8-4758-A1F3-C042AF3B971F}" type="presParOf" srcId="{868A7707-91B1-4DBE-9E66-123BE967FDFD}" destId="{4141FB51-EBB2-4EAB-8B46-0E58C5C70A67}" srcOrd="9" destOrd="0" presId="urn:microsoft.com/office/officeart/2005/8/layout/default#4"/>
    <dgm:cxn modelId="{D4F152AB-B70F-4B28-A784-66051DF255A2}" type="presParOf" srcId="{868A7707-91B1-4DBE-9E66-123BE967FDFD}" destId="{B82E3458-C064-4B42-8B98-2E2850DF692F}" srcOrd="10" destOrd="0" presId="urn:microsoft.com/office/officeart/2005/8/layout/default#4"/>
    <dgm:cxn modelId="{380C6D16-F0A2-41B2-9580-16CB64D9A3D4}" type="presParOf" srcId="{868A7707-91B1-4DBE-9E66-123BE967FDFD}" destId="{14AC7C16-2EA0-4601-8551-0CABB2D87C1C}" srcOrd="11" destOrd="0" presId="urn:microsoft.com/office/officeart/2005/8/layout/default#4"/>
    <dgm:cxn modelId="{FE537437-9866-4FD5-81C7-94C2A85455DB}" type="presParOf" srcId="{868A7707-91B1-4DBE-9E66-123BE967FDFD}" destId="{3FDAD221-5249-442D-B477-BEC01769AA7B}" srcOrd="12" destOrd="0" presId="urn:microsoft.com/office/officeart/2005/8/layout/default#4"/>
    <dgm:cxn modelId="{3485DFDE-6EBA-420B-8AB5-4309D7854129}" type="presParOf" srcId="{868A7707-91B1-4DBE-9E66-123BE967FDFD}" destId="{6E1368BA-9428-46EF-9F52-46618D638C3D}" srcOrd="13" destOrd="0" presId="urn:microsoft.com/office/officeart/2005/8/layout/default#4"/>
    <dgm:cxn modelId="{17C8A381-F95D-4A8A-9DA9-B1A47C4D1924}" type="presParOf" srcId="{868A7707-91B1-4DBE-9E66-123BE967FDFD}" destId="{B728D761-CACC-4326-830A-AB80DD38982F}" srcOrd="1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526DE5-1A76-47DF-9054-73FE311E64D6}" type="doc">
      <dgm:prSet loTypeId="urn:microsoft.com/office/officeart/2005/8/layout/default#5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285C0D-A7FA-4D94-9FBB-C8862759A0F1}">
      <dgm:prSet/>
      <dgm:spPr/>
      <dgm:t>
        <a:bodyPr/>
        <a:lstStyle/>
        <a:p>
          <a:r>
            <a:rPr lang="it-IT" b="1" i="0"/>
            <a:t>Nell’ </a:t>
          </a:r>
          <a:r>
            <a:rPr lang="it-IT" b="1" i="1"/>
            <a:t>Ideologia tedesca(1845/46) </a:t>
          </a:r>
          <a:endParaRPr lang="en-US"/>
        </a:p>
      </dgm:t>
    </dgm:pt>
    <dgm:pt modelId="{84CAAAD6-2703-4232-8D0C-DFBE1E3EC221}" type="parTrans" cxnId="{E6EF1D6A-8843-4093-86BC-406333CBE090}">
      <dgm:prSet/>
      <dgm:spPr/>
      <dgm:t>
        <a:bodyPr/>
        <a:lstStyle/>
        <a:p>
          <a:endParaRPr lang="en-US"/>
        </a:p>
      </dgm:t>
    </dgm:pt>
    <dgm:pt modelId="{F5061B84-28E1-4587-A7D2-57ACA57B2EC3}" type="sibTrans" cxnId="{E6EF1D6A-8843-4093-86BC-406333CBE090}">
      <dgm:prSet/>
      <dgm:spPr/>
      <dgm:t>
        <a:bodyPr/>
        <a:lstStyle/>
        <a:p>
          <a:endParaRPr lang="en-US"/>
        </a:p>
      </dgm:t>
    </dgm:pt>
    <dgm:pt modelId="{5CF689A1-A9CE-4FAA-BDE9-2B4A7F65C5A1}">
      <dgm:prSet/>
      <dgm:spPr/>
      <dgm:t>
        <a:bodyPr/>
        <a:lstStyle/>
        <a:p>
          <a:r>
            <a:rPr lang="it-IT" b="1" i="0"/>
            <a:t>avviene il passaggio di M. dell’umanismo al materialismo storico.</a:t>
          </a:r>
          <a:endParaRPr lang="en-US"/>
        </a:p>
      </dgm:t>
    </dgm:pt>
    <dgm:pt modelId="{63D086ED-5705-4B64-BAB7-C2B7C06AC590}" type="parTrans" cxnId="{8C949380-37F1-42C9-9A3F-F6EF23046444}">
      <dgm:prSet/>
      <dgm:spPr/>
      <dgm:t>
        <a:bodyPr/>
        <a:lstStyle/>
        <a:p>
          <a:endParaRPr lang="en-US"/>
        </a:p>
      </dgm:t>
    </dgm:pt>
    <dgm:pt modelId="{D7E275F1-090B-46DD-8C01-557767DC85A4}" type="sibTrans" cxnId="{8C949380-37F1-42C9-9A3F-F6EF23046444}">
      <dgm:prSet/>
      <dgm:spPr/>
      <dgm:t>
        <a:bodyPr/>
        <a:lstStyle/>
        <a:p>
          <a:endParaRPr lang="en-US"/>
        </a:p>
      </dgm:t>
    </dgm:pt>
    <dgm:pt modelId="{6FC971C7-C8C6-48E6-9F47-64DE60050942}">
      <dgm:prSet/>
      <dgm:spPr/>
      <dgm:t>
        <a:bodyPr/>
        <a:lstStyle/>
        <a:p>
          <a:r>
            <a:rPr lang="it-IT" b="1" i="0"/>
            <a:t>Quest’opera, scritta con Engels, tende a cogliere</a:t>
          </a:r>
          <a:endParaRPr lang="en-US"/>
        </a:p>
      </dgm:t>
    </dgm:pt>
    <dgm:pt modelId="{201EB2A0-FEEC-441F-8208-AEF137EFE722}" type="parTrans" cxnId="{E9DD85DE-88B5-41DE-A0A2-1504FA88CEB0}">
      <dgm:prSet/>
      <dgm:spPr/>
      <dgm:t>
        <a:bodyPr/>
        <a:lstStyle/>
        <a:p>
          <a:endParaRPr lang="en-US"/>
        </a:p>
      </dgm:t>
    </dgm:pt>
    <dgm:pt modelId="{D1D0EA23-615F-444F-877B-71420B13E192}" type="sibTrans" cxnId="{E9DD85DE-88B5-41DE-A0A2-1504FA88CEB0}">
      <dgm:prSet/>
      <dgm:spPr/>
      <dgm:t>
        <a:bodyPr/>
        <a:lstStyle/>
        <a:p>
          <a:endParaRPr lang="en-US"/>
        </a:p>
      </dgm:t>
    </dgm:pt>
    <dgm:pt modelId="{C2679817-5A9D-46AA-AB17-1667E59695A3}">
      <dgm:prSet/>
      <dgm:spPr/>
      <dgm:t>
        <a:bodyPr/>
        <a:lstStyle/>
        <a:p>
          <a:r>
            <a:rPr lang="it-IT" b="1" i="1"/>
            <a:t>il movimento reale della storia</a:t>
          </a:r>
          <a:endParaRPr lang="en-US"/>
        </a:p>
      </dgm:t>
    </dgm:pt>
    <dgm:pt modelId="{D08F45EB-3CC3-44BF-B53F-A1F4DED87F02}" type="parTrans" cxnId="{A0B47190-DF72-4A5D-AA04-F190B0550792}">
      <dgm:prSet/>
      <dgm:spPr/>
      <dgm:t>
        <a:bodyPr/>
        <a:lstStyle/>
        <a:p>
          <a:endParaRPr lang="en-US"/>
        </a:p>
      </dgm:t>
    </dgm:pt>
    <dgm:pt modelId="{9A67B025-6F27-4644-9BAC-CF450891385B}" type="sibTrans" cxnId="{A0B47190-DF72-4A5D-AA04-F190B0550792}">
      <dgm:prSet/>
      <dgm:spPr/>
      <dgm:t>
        <a:bodyPr/>
        <a:lstStyle/>
        <a:p>
          <a:endParaRPr lang="en-US"/>
        </a:p>
      </dgm:t>
    </dgm:pt>
    <dgm:pt modelId="{C2AEAC31-BF1B-40ED-96AA-09D8942AB72D}">
      <dgm:prSet/>
      <dgm:spPr/>
      <dgm:t>
        <a:bodyPr/>
        <a:lstStyle/>
        <a:p>
          <a:r>
            <a:rPr lang="it-IT" b="1" i="0"/>
            <a:t>al di là delle rappresentazioni ideologiche che ne hanno velato da sempre</a:t>
          </a:r>
          <a:endParaRPr lang="en-US"/>
        </a:p>
      </dgm:t>
    </dgm:pt>
    <dgm:pt modelId="{1045796F-0773-41D4-9A84-4D53757D5994}" type="parTrans" cxnId="{4955539D-BA6E-4E11-80BF-79B8EC9D648A}">
      <dgm:prSet/>
      <dgm:spPr/>
      <dgm:t>
        <a:bodyPr/>
        <a:lstStyle/>
        <a:p>
          <a:endParaRPr lang="en-US"/>
        </a:p>
      </dgm:t>
    </dgm:pt>
    <dgm:pt modelId="{EC48E9FD-D7B2-4A84-9721-B43B2A99A4E3}" type="sibTrans" cxnId="{4955539D-BA6E-4E11-80BF-79B8EC9D648A}">
      <dgm:prSet/>
      <dgm:spPr/>
      <dgm:t>
        <a:bodyPr/>
        <a:lstStyle/>
        <a:p>
          <a:endParaRPr lang="en-US"/>
        </a:p>
      </dgm:t>
    </dgm:pt>
    <dgm:pt modelId="{D77726B8-7079-49B8-B9CA-E5712FD08B57}">
      <dgm:prSet/>
      <dgm:spPr/>
      <dgm:t>
        <a:bodyPr/>
        <a:lstStyle/>
        <a:p>
          <a:r>
            <a:rPr lang="it-IT" b="1" i="0"/>
            <a:t>la struttura  effettiva e le forze motrici.</a:t>
          </a:r>
          <a:endParaRPr lang="en-US"/>
        </a:p>
      </dgm:t>
    </dgm:pt>
    <dgm:pt modelId="{7D70C974-15CC-4800-B03D-986195962CCC}" type="parTrans" cxnId="{AB01D5AE-E37E-46BA-80A8-427CB8C41E3E}">
      <dgm:prSet/>
      <dgm:spPr/>
      <dgm:t>
        <a:bodyPr/>
        <a:lstStyle/>
        <a:p>
          <a:endParaRPr lang="en-US"/>
        </a:p>
      </dgm:t>
    </dgm:pt>
    <dgm:pt modelId="{34DC91E7-5E0D-4E3D-9B43-CE2ECF5540D5}" type="sibTrans" cxnId="{AB01D5AE-E37E-46BA-80A8-427CB8C41E3E}">
      <dgm:prSet/>
      <dgm:spPr/>
      <dgm:t>
        <a:bodyPr/>
        <a:lstStyle/>
        <a:p>
          <a:endParaRPr lang="en-US"/>
        </a:p>
      </dgm:t>
    </dgm:pt>
    <dgm:pt modelId="{44E6F441-03D6-4D8D-9285-6D31FE9D4CB2}">
      <dgm:prSet/>
      <dgm:spPr/>
      <dgm:t>
        <a:bodyPr/>
        <a:lstStyle/>
        <a:p>
          <a:r>
            <a:rPr lang="it-IT" b="1" i="0"/>
            <a:t>L’approccio materialistico infatti presuppone una</a:t>
          </a:r>
          <a:endParaRPr lang="en-US"/>
        </a:p>
      </dgm:t>
    </dgm:pt>
    <dgm:pt modelId="{0E65ADB3-3F86-433C-BBD3-B9F00E102CB0}" type="parTrans" cxnId="{921B8FCE-768F-4BFA-83AC-B574C553AA10}">
      <dgm:prSet/>
      <dgm:spPr/>
      <dgm:t>
        <a:bodyPr/>
        <a:lstStyle/>
        <a:p>
          <a:endParaRPr lang="en-US"/>
        </a:p>
      </dgm:t>
    </dgm:pt>
    <dgm:pt modelId="{7533AF30-A1BF-437B-87B2-06CB35CB3ECC}" type="sibTrans" cxnId="{921B8FCE-768F-4BFA-83AC-B574C553AA10}">
      <dgm:prSet/>
      <dgm:spPr/>
      <dgm:t>
        <a:bodyPr/>
        <a:lstStyle/>
        <a:p>
          <a:endParaRPr lang="en-US"/>
        </a:p>
      </dgm:t>
    </dgm:pt>
    <dgm:pt modelId="{71746D19-5E74-4F25-8AC7-83A3DE443A75}">
      <dgm:prSet/>
      <dgm:spPr/>
      <dgm:t>
        <a:bodyPr/>
        <a:lstStyle/>
        <a:p>
          <a:r>
            <a:rPr lang="it-IT" b="1" i="0"/>
            <a:t>basilare contrapposizione tra </a:t>
          </a:r>
          <a:r>
            <a:rPr lang="it-IT" b="1" i="1"/>
            <a:t>scienza reale e positiva e ideologia.</a:t>
          </a:r>
          <a:endParaRPr lang="en-US"/>
        </a:p>
      </dgm:t>
    </dgm:pt>
    <dgm:pt modelId="{21D0D900-9E0E-4426-A9AC-798100DD0CFB}" type="parTrans" cxnId="{F6078DB1-0C64-4665-B31C-DBB28C14D76D}">
      <dgm:prSet/>
      <dgm:spPr/>
      <dgm:t>
        <a:bodyPr/>
        <a:lstStyle/>
        <a:p>
          <a:endParaRPr lang="en-US"/>
        </a:p>
      </dgm:t>
    </dgm:pt>
    <dgm:pt modelId="{65C9814D-0FD2-457C-A094-CDD448707962}" type="sibTrans" cxnId="{F6078DB1-0C64-4665-B31C-DBB28C14D76D}">
      <dgm:prSet/>
      <dgm:spPr/>
      <dgm:t>
        <a:bodyPr/>
        <a:lstStyle/>
        <a:p>
          <a:endParaRPr lang="en-US"/>
        </a:p>
      </dgm:t>
    </dgm:pt>
    <dgm:pt modelId="{F819456B-08A9-4D68-9C93-8BECD7F61E64}" type="pres">
      <dgm:prSet presAssocID="{D1526DE5-1A76-47DF-9054-73FE311E64D6}" presName="diagram" presStyleCnt="0">
        <dgm:presLayoutVars>
          <dgm:dir/>
          <dgm:resizeHandles val="exact"/>
        </dgm:presLayoutVars>
      </dgm:prSet>
      <dgm:spPr/>
    </dgm:pt>
    <dgm:pt modelId="{5FF23840-C1C3-41C6-941E-8EA255342705}" type="pres">
      <dgm:prSet presAssocID="{C8285C0D-A7FA-4D94-9FBB-C8862759A0F1}" presName="node" presStyleLbl="node1" presStyleIdx="0" presStyleCnt="8">
        <dgm:presLayoutVars>
          <dgm:bulletEnabled val="1"/>
        </dgm:presLayoutVars>
      </dgm:prSet>
      <dgm:spPr/>
    </dgm:pt>
    <dgm:pt modelId="{AFEFA00A-5B84-4D58-92B0-9B7E1AA0D92D}" type="pres">
      <dgm:prSet presAssocID="{F5061B84-28E1-4587-A7D2-57ACA57B2EC3}" presName="sibTrans" presStyleCnt="0"/>
      <dgm:spPr/>
    </dgm:pt>
    <dgm:pt modelId="{019E29D3-2CFA-4E84-92B0-15876D1C258E}" type="pres">
      <dgm:prSet presAssocID="{5CF689A1-A9CE-4FAA-BDE9-2B4A7F65C5A1}" presName="node" presStyleLbl="node1" presStyleIdx="1" presStyleCnt="8">
        <dgm:presLayoutVars>
          <dgm:bulletEnabled val="1"/>
        </dgm:presLayoutVars>
      </dgm:prSet>
      <dgm:spPr/>
    </dgm:pt>
    <dgm:pt modelId="{DC61E078-5F4D-41E8-983E-D74065F3C74C}" type="pres">
      <dgm:prSet presAssocID="{D7E275F1-090B-46DD-8C01-557767DC85A4}" presName="sibTrans" presStyleCnt="0"/>
      <dgm:spPr/>
    </dgm:pt>
    <dgm:pt modelId="{FFC59D36-74B6-44FA-8E69-8CA76EA7CD6B}" type="pres">
      <dgm:prSet presAssocID="{6FC971C7-C8C6-48E6-9F47-64DE60050942}" presName="node" presStyleLbl="node1" presStyleIdx="2" presStyleCnt="8">
        <dgm:presLayoutVars>
          <dgm:bulletEnabled val="1"/>
        </dgm:presLayoutVars>
      </dgm:prSet>
      <dgm:spPr/>
    </dgm:pt>
    <dgm:pt modelId="{241E0D01-FC18-4265-ACE4-D1601C3C1880}" type="pres">
      <dgm:prSet presAssocID="{D1D0EA23-615F-444F-877B-71420B13E192}" presName="sibTrans" presStyleCnt="0"/>
      <dgm:spPr/>
    </dgm:pt>
    <dgm:pt modelId="{11DA8AC3-A19F-4409-BBF6-6639D9A92391}" type="pres">
      <dgm:prSet presAssocID="{C2679817-5A9D-46AA-AB17-1667E59695A3}" presName="node" presStyleLbl="node1" presStyleIdx="3" presStyleCnt="8">
        <dgm:presLayoutVars>
          <dgm:bulletEnabled val="1"/>
        </dgm:presLayoutVars>
      </dgm:prSet>
      <dgm:spPr/>
    </dgm:pt>
    <dgm:pt modelId="{24395201-3AB3-4FEB-A8F6-9C2051EC9547}" type="pres">
      <dgm:prSet presAssocID="{9A67B025-6F27-4644-9BAC-CF450891385B}" presName="sibTrans" presStyleCnt="0"/>
      <dgm:spPr/>
    </dgm:pt>
    <dgm:pt modelId="{CB5BBA3D-0D01-4B33-94C3-D7249823AFD1}" type="pres">
      <dgm:prSet presAssocID="{C2AEAC31-BF1B-40ED-96AA-09D8942AB72D}" presName="node" presStyleLbl="node1" presStyleIdx="4" presStyleCnt="8">
        <dgm:presLayoutVars>
          <dgm:bulletEnabled val="1"/>
        </dgm:presLayoutVars>
      </dgm:prSet>
      <dgm:spPr/>
    </dgm:pt>
    <dgm:pt modelId="{2F216F35-6992-4E70-8395-E83354792600}" type="pres">
      <dgm:prSet presAssocID="{EC48E9FD-D7B2-4A84-9721-B43B2A99A4E3}" presName="sibTrans" presStyleCnt="0"/>
      <dgm:spPr/>
    </dgm:pt>
    <dgm:pt modelId="{3B9D0668-3D17-45D1-B809-6B94E9224CB4}" type="pres">
      <dgm:prSet presAssocID="{D77726B8-7079-49B8-B9CA-E5712FD08B57}" presName="node" presStyleLbl="node1" presStyleIdx="5" presStyleCnt="8">
        <dgm:presLayoutVars>
          <dgm:bulletEnabled val="1"/>
        </dgm:presLayoutVars>
      </dgm:prSet>
      <dgm:spPr/>
    </dgm:pt>
    <dgm:pt modelId="{E29D9E89-627E-46CB-964C-81B1D1E642F1}" type="pres">
      <dgm:prSet presAssocID="{34DC91E7-5E0D-4E3D-9B43-CE2ECF5540D5}" presName="sibTrans" presStyleCnt="0"/>
      <dgm:spPr/>
    </dgm:pt>
    <dgm:pt modelId="{17CBD29C-E715-4249-90A2-B422474DD05A}" type="pres">
      <dgm:prSet presAssocID="{44E6F441-03D6-4D8D-9285-6D31FE9D4CB2}" presName="node" presStyleLbl="node1" presStyleIdx="6" presStyleCnt="8">
        <dgm:presLayoutVars>
          <dgm:bulletEnabled val="1"/>
        </dgm:presLayoutVars>
      </dgm:prSet>
      <dgm:spPr/>
    </dgm:pt>
    <dgm:pt modelId="{DBE78840-92D0-4040-B81B-85D18C1DCAA7}" type="pres">
      <dgm:prSet presAssocID="{7533AF30-A1BF-437B-87B2-06CB35CB3ECC}" presName="sibTrans" presStyleCnt="0"/>
      <dgm:spPr/>
    </dgm:pt>
    <dgm:pt modelId="{CC180B19-3C82-4E2A-9508-E449038A7EEF}" type="pres">
      <dgm:prSet presAssocID="{71746D19-5E74-4F25-8AC7-83A3DE443A75}" presName="node" presStyleLbl="node1" presStyleIdx="7" presStyleCnt="8">
        <dgm:presLayoutVars>
          <dgm:bulletEnabled val="1"/>
        </dgm:presLayoutVars>
      </dgm:prSet>
      <dgm:spPr/>
    </dgm:pt>
  </dgm:ptLst>
  <dgm:cxnLst>
    <dgm:cxn modelId="{FEF5AC05-51CE-4BBC-8FB4-180C1DC7E80D}" type="presOf" srcId="{44E6F441-03D6-4D8D-9285-6D31FE9D4CB2}" destId="{17CBD29C-E715-4249-90A2-B422474DD05A}" srcOrd="0" destOrd="0" presId="urn:microsoft.com/office/officeart/2005/8/layout/default#5"/>
    <dgm:cxn modelId="{14D27E0A-842F-4BFB-894B-6FB4031318EA}" type="presOf" srcId="{5CF689A1-A9CE-4FAA-BDE9-2B4A7F65C5A1}" destId="{019E29D3-2CFA-4E84-92B0-15876D1C258E}" srcOrd="0" destOrd="0" presId="urn:microsoft.com/office/officeart/2005/8/layout/default#5"/>
    <dgm:cxn modelId="{36FE3939-1539-43B9-A59C-FAB222DCCCD9}" type="presOf" srcId="{D1526DE5-1A76-47DF-9054-73FE311E64D6}" destId="{F819456B-08A9-4D68-9C93-8BECD7F61E64}" srcOrd="0" destOrd="0" presId="urn:microsoft.com/office/officeart/2005/8/layout/default#5"/>
    <dgm:cxn modelId="{B0408B5C-F652-4A23-A26B-6B7E57143300}" type="presOf" srcId="{D77726B8-7079-49B8-B9CA-E5712FD08B57}" destId="{3B9D0668-3D17-45D1-B809-6B94E9224CB4}" srcOrd="0" destOrd="0" presId="urn:microsoft.com/office/officeart/2005/8/layout/default#5"/>
    <dgm:cxn modelId="{E6EF1D6A-8843-4093-86BC-406333CBE090}" srcId="{D1526DE5-1A76-47DF-9054-73FE311E64D6}" destId="{C8285C0D-A7FA-4D94-9FBB-C8862759A0F1}" srcOrd="0" destOrd="0" parTransId="{84CAAAD6-2703-4232-8D0C-DFBE1E3EC221}" sibTransId="{F5061B84-28E1-4587-A7D2-57ACA57B2EC3}"/>
    <dgm:cxn modelId="{F1623C55-61AD-44B6-9245-AAFC3A1758B4}" type="presOf" srcId="{C8285C0D-A7FA-4D94-9FBB-C8862759A0F1}" destId="{5FF23840-C1C3-41C6-941E-8EA255342705}" srcOrd="0" destOrd="0" presId="urn:microsoft.com/office/officeart/2005/8/layout/default#5"/>
    <dgm:cxn modelId="{8C949380-37F1-42C9-9A3F-F6EF23046444}" srcId="{D1526DE5-1A76-47DF-9054-73FE311E64D6}" destId="{5CF689A1-A9CE-4FAA-BDE9-2B4A7F65C5A1}" srcOrd="1" destOrd="0" parTransId="{63D086ED-5705-4B64-BAB7-C2B7C06AC590}" sibTransId="{D7E275F1-090B-46DD-8C01-557767DC85A4}"/>
    <dgm:cxn modelId="{A0B47190-DF72-4A5D-AA04-F190B0550792}" srcId="{D1526DE5-1A76-47DF-9054-73FE311E64D6}" destId="{C2679817-5A9D-46AA-AB17-1667E59695A3}" srcOrd="3" destOrd="0" parTransId="{D08F45EB-3CC3-44BF-B53F-A1F4DED87F02}" sibTransId="{9A67B025-6F27-4644-9BAC-CF450891385B}"/>
    <dgm:cxn modelId="{4955539D-BA6E-4E11-80BF-79B8EC9D648A}" srcId="{D1526DE5-1A76-47DF-9054-73FE311E64D6}" destId="{C2AEAC31-BF1B-40ED-96AA-09D8942AB72D}" srcOrd="4" destOrd="0" parTransId="{1045796F-0773-41D4-9A84-4D53757D5994}" sibTransId="{EC48E9FD-D7B2-4A84-9721-B43B2A99A4E3}"/>
    <dgm:cxn modelId="{AB01D5AE-E37E-46BA-80A8-427CB8C41E3E}" srcId="{D1526DE5-1A76-47DF-9054-73FE311E64D6}" destId="{D77726B8-7079-49B8-B9CA-E5712FD08B57}" srcOrd="5" destOrd="0" parTransId="{7D70C974-15CC-4800-B03D-986195962CCC}" sibTransId="{34DC91E7-5E0D-4E3D-9B43-CE2ECF5540D5}"/>
    <dgm:cxn modelId="{F6078DB1-0C64-4665-B31C-DBB28C14D76D}" srcId="{D1526DE5-1A76-47DF-9054-73FE311E64D6}" destId="{71746D19-5E74-4F25-8AC7-83A3DE443A75}" srcOrd="7" destOrd="0" parTransId="{21D0D900-9E0E-4426-A9AC-798100DD0CFB}" sibTransId="{65C9814D-0FD2-457C-A094-CDD448707962}"/>
    <dgm:cxn modelId="{C44720CC-0471-47C1-AE11-82C1D3A695A8}" type="presOf" srcId="{C2679817-5A9D-46AA-AB17-1667E59695A3}" destId="{11DA8AC3-A19F-4409-BBF6-6639D9A92391}" srcOrd="0" destOrd="0" presId="urn:microsoft.com/office/officeart/2005/8/layout/default#5"/>
    <dgm:cxn modelId="{921B8FCE-768F-4BFA-83AC-B574C553AA10}" srcId="{D1526DE5-1A76-47DF-9054-73FE311E64D6}" destId="{44E6F441-03D6-4D8D-9285-6D31FE9D4CB2}" srcOrd="6" destOrd="0" parTransId="{0E65ADB3-3F86-433C-BBD3-B9F00E102CB0}" sibTransId="{7533AF30-A1BF-437B-87B2-06CB35CB3ECC}"/>
    <dgm:cxn modelId="{E9DD85DE-88B5-41DE-A0A2-1504FA88CEB0}" srcId="{D1526DE5-1A76-47DF-9054-73FE311E64D6}" destId="{6FC971C7-C8C6-48E6-9F47-64DE60050942}" srcOrd="2" destOrd="0" parTransId="{201EB2A0-FEEC-441F-8208-AEF137EFE722}" sibTransId="{D1D0EA23-615F-444F-877B-71420B13E192}"/>
    <dgm:cxn modelId="{2E50D6E1-EBD8-4DD9-8045-3410C760560E}" type="presOf" srcId="{71746D19-5E74-4F25-8AC7-83A3DE443A75}" destId="{CC180B19-3C82-4E2A-9508-E449038A7EEF}" srcOrd="0" destOrd="0" presId="urn:microsoft.com/office/officeart/2005/8/layout/default#5"/>
    <dgm:cxn modelId="{3B1148E2-A672-43AA-84A3-54A9B287943C}" type="presOf" srcId="{6FC971C7-C8C6-48E6-9F47-64DE60050942}" destId="{FFC59D36-74B6-44FA-8E69-8CA76EA7CD6B}" srcOrd="0" destOrd="0" presId="urn:microsoft.com/office/officeart/2005/8/layout/default#5"/>
    <dgm:cxn modelId="{91FFCDEF-D40C-4D29-A9AE-8B80F61DC54A}" type="presOf" srcId="{C2AEAC31-BF1B-40ED-96AA-09D8942AB72D}" destId="{CB5BBA3D-0D01-4B33-94C3-D7249823AFD1}" srcOrd="0" destOrd="0" presId="urn:microsoft.com/office/officeart/2005/8/layout/default#5"/>
    <dgm:cxn modelId="{4BD367FD-4F56-4B2C-93FE-3EF011C6C7C2}" type="presParOf" srcId="{F819456B-08A9-4D68-9C93-8BECD7F61E64}" destId="{5FF23840-C1C3-41C6-941E-8EA255342705}" srcOrd="0" destOrd="0" presId="urn:microsoft.com/office/officeart/2005/8/layout/default#5"/>
    <dgm:cxn modelId="{920E1AC5-329F-4AFB-BD40-256C88D82E40}" type="presParOf" srcId="{F819456B-08A9-4D68-9C93-8BECD7F61E64}" destId="{AFEFA00A-5B84-4D58-92B0-9B7E1AA0D92D}" srcOrd="1" destOrd="0" presId="urn:microsoft.com/office/officeart/2005/8/layout/default#5"/>
    <dgm:cxn modelId="{7096BB18-A097-4EB4-B436-217E6A657076}" type="presParOf" srcId="{F819456B-08A9-4D68-9C93-8BECD7F61E64}" destId="{019E29D3-2CFA-4E84-92B0-15876D1C258E}" srcOrd="2" destOrd="0" presId="urn:microsoft.com/office/officeart/2005/8/layout/default#5"/>
    <dgm:cxn modelId="{ECE3BE76-F818-4E9A-BBCE-BBF009D888A3}" type="presParOf" srcId="{F819456B-08A9-4D68-9C93-8BECD7F61E64}" destId="{DC61E078-5F4D-41E8-983E-D74065F3C74C}" srcOrd="3" destOrd="0" presId="urn:microsoft.com/office/officeart/2005/8/layout/default#5"/>
    <dgm:cxn modelId="{AFD5912B-58F5-41CD-8328-7F151F66BC81}" type="presParOf" srcId="{F819456B-08A9-4D68-9C93-8BECD7F61E64}" destId="{FFC59D36-74B6-44FA-8E69-8CA76EA7CD6B}" srcOrd="4" destOrd="0" presId="urn:microsoft.com/office/officeart/2005/8/layout/default#5"/>
    <dgm:cxn modelId="{9B6F871D-AD27-4D4F-9303-EC4DBF8E0217}" type="presParOf" srcId="{F819456B-08A9-4D68-9C93-8BECD7F61E64}" destId="{241E0D01-FC18-4265-ACE4-D1601C3C1880}" srcOrd="5" destOrd="0" presId="urn:microsoft.com/office/officeart/2005/8/layout/default#5"/>
    <dgm:cxn modelId="{BDB5093E-EBC7-4731-B458-5819F222091A}" type="presParOf" srcId="{F819456B-08A9-4D68-9C93-8BECD7F61E64}" destId="{11DA8AC3-A19F-4409-BBF6-6639D9A92391}" srcOrd="6" destOrd="0" presId="urn:microsoft.com/office/officeart/2005/8/layout/default#5"/>
    <dgm:cxn modelId="{9E8785CD-2599-4EAE-B005-41D934FFA648}" type="presParOf" srcId="{F819456B-08A9-4D68-9C93-8BECD7F61E64}" destId="{24395201-3AB3-4FEB-A8F6-9C2051EC9547}" srcOrd="7" destOrd="0" presId="urn:microsoft.com/office/officeart/2005/8/layout/default#5"/>
    <dgm:cxn modelId="{C6A8D7CE-C515-4231-B94C-9BB2D3375BF2}" type="presParOf" srcId="{F819456B-08A9-4D68-9C93-8BECD7F61E64}" destId="{CB5BBA3D-0D01-4B33-94C3-D7249823AFD1}" srcOrd="8" destOrd="0" presId="urn:microsoft.com/office/officeart/2005/8/layout/default#5"/>
    <dgm:cxn modelId="{5E7F8D03-51C2-49EC-9D5C-8D0A78EF1F6A}" type="presParOf" srcId="{F819456B-08A9-4D68-9C93-8BECD7F61E64}" destId="{2F216F35-6992-4E70-8395-E83354792600}" srcOrd="9" destOrd="0" presId="urn:microsoft.com/office/officeart/2005/8/layout/default#5"/>
    <dgm:cxn modelId="{B590C70C-EBCA-4094-B6A3-37EA6098F103}" type="presParOf" srcId="{F819456B-08A9-4D68-9C93-8BECD7F61E64}" destId="{3B9D0668-3D17-45D1-B809-6B94E9224CB4}" srcOrd="10" destOrd="0" presId="urn:microsoft.com/office/officeart/2005/8/layout/default#5"/>
    <dgm:cxn modelId="{087BF225-05A6-4177-8057-D17DEDEB1D79}" type="presParOf" srcId="{F819456B-08A9-4D68-9C93-8BECD7F61E64}" destId="{E29D9E89-627E-46CB-964C-81B1D1E642F1}" srcOrd="11" destOrd="0" presId="urn:microsoft.com/office/officeart/2005/8/layout/default#5"/>
    <dgm:cxn modelId="{A54742A3-FA83-47BF-BB42-F0A2E93AAC7E}" type="presParOf" srcId="{F819456B-08A9-4D68-9C93-8BECD7F61E64}" destId="{17CBD29C-E715-4249-90A2-B422474DD05A}" srcOrd="12" destOrd="0" presId="urn:microsoft.com/office/officeart/2005/8/layout/default#5"/>
    <dgm:cxn modelId="{541ED54A-A85F-4675-BC22-CD210C96E0CE}" type="presParOf" srcId="{F819456B-08A9-4D68-9C93-8BECD7F61E64}" destId="{DBE78840-92D0-4040-B81B-85D18C1DCAA7}" srcOrd="13" destOrd="0" presId="urn:microsoft.com/office/officeart/2005/8/layout/default#5"/>
    <dgm:cxn modelId="{160CD84D-B9D5-497B-BE91-2B6911E2E2A8}" type="presParOf" srcId="{F819456B-08A9-4D68-9C93-8BECD7F61E64}" destId="{CC180B19-3C82-4E2A-9508-E449038A7EEF}" srcOrd="14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37BAE2-2A2E-456D-955B-458B966A1277}" type="doc">
      <dgm:prSet loTypeId="urn:microsoft.com/office/officeart/2005/8/layout/default#6" loCatId="list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1E688FF7-0A66-4C2D-BA54-3F4538B480CB}">
      <dgm:prSet/>
      <dgm:spPr/>
      <dgm:t>
        <a:bodyPr/>
        <a:lstStyle/>
        <a:p>
          <a:r>
            <a:rPr lang="it-IT" b="1" i="0"/>
            <a:t>Nell’ambito dell’economia e della storia bisogna distinguere due elementi di fondo:</a:t>
          </a:r>
          <a:endParaRPr lang="en-US"/>
        </a:p>
      </dgm:t>
    </dgm:pt>
    <dgm:pt modelId="{51EA89C4-5A3A-4E04-AD0E-7DEBF4B985F1}" type="parTrans" cxnId="{726C8353-5A10-4DE5-8D08-57B95EB2D36E}">
      <dgm:prSet/>
      <dgm:spPr/>
      <dgm:t>
        <a:bodyPr/>
        <a:lstStyle/>
        <a:p>
          <a:endParaRPr lang="en-US"/>
        </a:p>
      </dgm:t>
    </dgm:pt>
    <dgm:pt modelId="{76920E33-23B2-4B4A-BAA1-6AF916F9EF5B}" type="sibTrans" cxnId="{726C8353-5A10-4DE5-8D08-57B95EB2D36E}">
      <dgm:prSet/>
      <dgm:spPr/>
      <dgm:t>
        <a:bodyPr/>
        <a:lstStyle/>
        <a:p>
          <a:endParaRPr lang="en-US"/>
        </a:p>
      </dgm:t>
    </dgm:pt>
    <dgm:pt modelId="{A8ABF47C-0CFD-4574-B342-13D7C2F885FA}">
      <dgm:prSet/>
      <dgm:spPr/>
      <dgm:t>
        <a:bodyPr/>
        <a:lstStyle/>
        <a:p>
          <a:r>
            <a:rPr lang="it-IT" b="1" i="1"/>
            <a:t>forze produttive e rapporti di produzione.</a:t>
          </a:r>
          <a:endParaRPr lang="en-US"/>
        </a:p>
      </dgm:t>
    </dgm:pt>
    <dgm:pt modelId="{F2BAF26E-5DC4-4CC9-B1B6-9298A277E77E}" type="parTrans" cxnId="{611750E3-7B6F-4371-B5F8-4281694B4A02}">
      <dgm:prSet/>
      <dgm:spPr/>
      <dgm:t>
        <a:bodyPr/>
        <a:lstStyle/>
        <a:p>
          <a:endParaRPr lang="en-US"/>
        </a:p>
      </dgm:t>
    </dgm:pt>
    <dgm:pt modelId="{CA820DCC-801F-4C6B-B7EC-93C03DAF75C4}" type="sibTrans" cxnId="{611750E3-7B6F-4371-B5F8-4281694B4A02}">
      <dgm:prSet/>
      <dgm:spPr/>
      <dgm:t>
        <a:bodyPr/>
        <a:lstStyle/>
        <a:p>
          <a:endParaRPr lang="en-US"/>
        </a:p>
      </dgm:t>
    </dgm:pt>
    <dgm:pt modelId="{DAC9785C-9618-4901-9DDD-93242D057F52}">
      <dgm:prSet/>
      <dgm:spPr/>
      <dgm:t>
        <a:bodyPr/>
        <a:lstStyle/>
        <a:p>
          <a:r>
            <a:rPr lang="it-IT" b="1" i="0"/>
            <a:t>Per forze produttive M. intende gli elementi necessari al processo di produzione, ossia:</a:t>
          </a:r>
          <a:endParaRPr lang="en-US"/>
        </a:p>
      </dgm:t>
    </dgm:pt>
    <dgm:pt modelId="{9A62D521-200A-49E5-8B71-3073012C05FB}" type="parTrans" cxnId="{EB84C7DF-6E03-420D-AE41-58958DFAFD25}">
      <dgm:prSet/>
      <dgm:spPr/>
      <dgm:t>
        <a:bodyPr/>
        <a:lstStyle/>
        <a:p>
          <a:endParaRPr lang="en-US"/>
        </a:p>
      </dgm:t>
    </dgm:pt>
    <dgm:pt modelId="{4E40184B-CC25-4D03-8931-6C799FEC6A99}" type="sibTrans" cxnId="{EB84C7DF-6E03-420D-AE41-58958DFAFD25}">
      <dgm:prSet/>
      <dgm:spPr/>
      <dgm:t>
        <a:bodyPr/>
        <a:lstStyle/>
        <a:p>
          <a:endParaRPr lang="en-US"/>
        </a:p>
      </dgm:t>
    </dgm:pt>
    <dgm:pt modelId="{B9CAE548-B425-473D-BF41-CF84A4F224EC}">
      <dgm:prSet/>
      <dgm:spPr/>
      <dgm:t>
        <a:bodyPr/>
        <a:lstStyle/>
        <a:p>
          <a:r>
            <a:rPr lang="it-IT" b="1" i="1"/>
            <a:t>-gli uomini che producono (la forza-lavoro);</a:t>
          </a:r>
          <a:endParaRPr lang="en-US"/>
        </a:p>
      </dgm:t>
    </dgm:pt>
    <dgm:pt modelId="{B86A669B-4DDB-44E6-B57C-D5BEE2B333AC}" type="parTrans" cxnId="{44BD4439-F674-4715-B843-35757E093E72}">
      <dgm:prSet/>
      <dgm:spPr/>
      <dgm:t>
        <a:bodyPr/>
        <a:lstStyle/>
        <a:p>
          <a:endParaRPr lang="en-US"/>
        </a:p>
      </dgm:t>
    </dgm:pt>
    <dgm:pt modelId="{7886E9A8-AC3B-4996-9062-3B6FC428E9B1}" type="sibTrans" cxnId="{44BD4439-F674-4715-B843-35757E093E72}">
      <dgm:prSet/>
      <dgm:spPr/>
      <dgm:t>
        <a:bodyPr/>
        <a:lstStyle/>
        <a:p>
          <a:endParaRPr lang="en-US"/>
        </a:p>
      </dgm:t>
    </dgm:pt>
    <dgm:pt modelId="{A33644B1-F3B2-4402-87C3-7AF77DDDDAB1}">
      <dgm:prSet/>
      <dgm:spPr/>
      <dgm:t>
        <a:bodyPr/>
        <a:lstStyle/>
        <a:p>
          <a:r>
            <a:rPr lang="it-IT" b="1" i="1"/>
            <a:t>-i mezzi utilizzati per produrre (i mezzi di produzione);</a:t>
          </a:r>
          <a:endParaRPr lang="en-US"/>
        </a:p>
      </dgm:t>
    </dgm:pt>
    <dgm:pt modelId="{2629098B-1672-4575-8AC1-8C04238FDFF5}" type="parTrans" cxnId="{A57CAF9A-53BA-4B6C-8F55-CB540B9BCC32}">
      <dgm:prSet/>
      <dgm:spPr/>
      <dgm:t>
        <a:bodyPr/>
        <a:lstStyle/>
        <a:p>
          <a:endParaRPr lang="en-US"/>
        </a:p>
      </dgm:t>
    </dgm:pt>
    <dgm:pt modelId="{5C2DC3A4-6644-4F63-AC1C-6B7BDAF3FEED}" type="sibTrans" cxnId="{A57CAF9A-53BA-4B6C-8F55-CB540B9BCC32}">
      <dgm:prSet/>
      <dgm:spPr/>
      <dgm:t>
        <a:bodyPr/>
        <a:lstStyle/>
        <a:p>
          <a:endParaRPr lang="en-US"/>
        </a:p>
      </dgm:t>
    </dgm:pt>
    <dgm:pt modelId="{34C6F6DC-C00D-4C7E-97A9-2FC923CA1560}">
      <dgm:prSet/>
      <dgm:spPr/>
      <dgm:t>
        <a:bodyPr/>
        <a:lstStyle/>
        <a:p>
          <a:r>
            <a:rPr lang="it-IT" b="1" i="1"/>
            <a:t>-le conoscenze tecniche e scientifiche necessarie per produrre.</a:t>
          </a:r>
          <a:endParaRPr lang="en-US"/>
        </a:p>
      </dgm:t>
    </dgm:pt>
    <dgm:pt modelId="{8713132C-15E6-406B-96A0-CF5F9084563E}" type="parTrans" cxnId="{02FB482E-5A53-4009-B989-655A7759D488}">
      <dgm:prSet/>
      <dgm:spPr/>
      <dgm:t>
        <a:bodyPr/>
        <a:lstStyle/>
        <a:p>
          <a:endParaRPr lang="en-US"/>
        </a:p>
      </dgm:t>
    </dgm:pt>
    <dgm:pt modelId="{1F396D29-D4D3-4715-BEB7-3A1EFAC338D9}" type="sibTrans" cxnId="{02FB482E-5A53-4009-B989-655A7759D488}">
      <dgm:prSet/>
      <dgm:spPr/>
      <dgm:t>
        <a:bodyPr/>
        <a:lstStyle/>
        <a:p>
          <a:endParaRPr lang="en-US"/>
        </a:p>
      </dgm:t>
    </dgm:pt>
    <dgm:pt modelId="{14EF65B4-4CC6-4567-9F42-1546BF0ECD0E}" type="pres">
      <dgm:prSet presAssocID="{1037BAE2-2A2E-456D-955B-458B966A1277}" presName="diagram" presStyleCnt="0">
        <dgm:presLayoutVars>
          <dgm:dir/>
          <dgm:resizeHandles val="exact"/>
        </dgm:presLayoutVars>
      </dgm:prSet>
      <dgm:spPr/>
    </dgm:pt>
    <dgm:pt modelId="{81620E15-5042-47A0-BAEE-2499EDC69B53}" type="pres">
      <dgm:prSet presAssocID="{1E688FF7-0A66-4C2D-BA54-3F4538B480CB}" presName="node" presStyleLbl="node1" presStyleIdx="0" presStyleCnt="6">
        <dgm:presLayoutVars>
          <dgm:bulletEnabled val="1"/>
        </dgm:presLayoutVars>
      </dgm:prSet>
      <dgm:spPr/>
    </dgm:pt>
    <dgm:pt modelId="{1B0C0613-0546-489E-AF81-BEB30EE6CDC9}" type="pres">
      <dgm:prSet presAssocID="{76920E33-23B2-4B4A-BAA1-6AF916F9EF5B}" presName="sibTrans" presStyleCnt="0"/>
      <dgm:spPr/>
    </dgm:pt>
    <dgm:pt modelId="{AAF5DFC8-24BD-4C02-999F-BDF8BBF9D4F6}" type="pres">
      <dgm:prSet presAssocID="{A8ABF47C-0CFD-4574-B342-13D7C2F885FA}" presName="node" presStyleLbl="node1" presStyleIdx="1" presStyleCnt="6">
        <dgm:presLayoutVars>
          <dgm:bulletEnabled val="1"/>
        </dgm:presLayoutVars>
      </dgm:prSet>
      <dgm:spPr/>
    </dgm:pt>
    <dgm:pt modelId="{898EE3A5-EBA4-4199-8372-AF0D6FC3E059}" type="pres">
      <dgm:prSet presAssocID="{CA820DCC-801F-4C6B-B7EC-93C03DAF75C4}" presName="sibTrans" presStyleCnt="0"/>
      <dgm:spPr/>
    </dgm:pt>
    <dgm:pt modelId="{69CFB2AB-DEF0-4918-99A7-24119818F099}" type="pres">
      <dgm:prSet presAssocID="{DAC9785C-9618-4901-9DDD-93242D057F52}" presName="node" presStyleLbl="node1" presStyleIdx="2" presStyleCnt="6">
        <dgm:presLayoutVars>
          <dgm:bulletEnabled val="1"/>
        </dgm:presLayoutVars>
      </dgm:prSet>
      <dgm:spPr/>
    </dgm:pt>
    <dgm:pt modelId="{044019D9-FC6D-44B3-84C8-DDDB5D8769E2}" type="pres">
      <dgm:prSet presAssocID="{4E40184B-CC25-4D03-8931-6C799FEC6A99}" presName="sibTrans" presStyleCnt="0"/>
      <dgm:spPr/>
    </dgm:pt>
    <dgm:pt modelId="{4E770592-43B1-4951-A677-3B7EDE5DD9FE}" type="pres">
      <dgm:prSet presAssocID="{B9CAE548-B425-473D-BF41-CF84A4F224EC}" presName="node" presStyleLbl="node1" presStyleIdx="3" presStyleCnt="6">
        <dgm:presLayoutVars>
          <dgm:bulletEnabled val="1"/>
        </dgm:presLayoutVars>
      </dgm:prSet>
      <dgm:spPr/>
    </dgm:pt>
    <dgm:pt modelId="{BF03AD47-40E0-4340-9E67-1F4D112071D8}" type="pres">
      <dgm:prSet presAssocID="{7886E9A8-AC3B-4996-9062-3B6FC428E9B1}" presName="sibTrans" presStyleCnt="0"/>
      <dgm:spPr/>
    </dgm:pt>
    <dgm:pt modelId="{6A2FFCF2-F5FA-4DA9-B8D4-5146A7DFA177}" type="pres">
      <dgm:prSet presAssocID="{A33644B1-F3B2-4402-87C3-7AF77DDDDAB1}" presName="node" presStyleLbl="node1" presStyleIdx="4" presStyleCnt="6">
        <dgm:presLayoutVars>
          <dgm:bulletEnabled val="1"/>
        </dgm:presLayoutVars>
      </dgm:prSet>
      <dgm:spPr/>
    </dgm:pt>
    <dgm:pt modelId="{FB06BD02-674E-4D14-B49F-42C2F9E0F159}" type="pres">
      <dgm:prSet presAssocID="{5C2DC3A4-6644-4F63-AC1C-6B7BDAF3FEED}" presName="sibTrans" presStyleCnt="0"/>
      <dgm:spPr/>
    </dgm:pt>
    <dgm:pt modelId="{F0BF3A5C-AAE6-4681-9E02-1E86AF9B4BCB}" type="pres">
      <dgm:prSet presAssocID="{34C6F6DC-C00D-4C7E-97A9-2FC923CA1560}" presName="node" presStyleLbl="node1" presStyleIdx="5" presStyleCnt="6">
        <dgm:presLayoutVars>
          <dgm:bulletEnabled val="1"/>
        </dgm:presLayoutVars>
      </dgm:prSet>
      <dgm:spPr/>
    </dgm:pt>
  </dgm:ptLst>
  <dgm:cxnLst>
    <dgm:cxn modelId="{02FB482E-5A53-4009-B989-655A7759D488}" srcId="{1037BAE2-2A2E-456D-955B-458B966A1277}" destId="{34C6F6DC-C00D-4C7E-97A9-2FC923CA1560}" srcOrd="5" destOrd="0" parTransId="{8713132C-15E6-406B-96A0-CF5F9084563E}" sibTransId="{1F396D29-D4D3-4715-BEB7-3A1EFAC338D9}"/>
    <dgm:cxn modelId="{44BD4439-F674-4715-B843-35757E093E72}" srcId="{1037BAE2-2A2E-456D-955B-458B966A1277}" destId="{B9CAE548-B425-473D-BF41-CF84A4F224EC}" srcOrd="3" destOrd="0" parTransId="{B86A669B-4DDB-44E6-B57C-D5BEE2B333AC}" sibTransId="{7886E9A8-AC3B-4996-9062-3B6FC428E9B1}"/>
    <dgm:cxn modelId="{DFFBEB49-FD89-4A94-A8A8-31638CBD08E2}" type="presOf" srcId="{1E688FF7-0A66-4C2D-BA54-3F4538B480CB}" destId="{81620E15-5042-47A0-BAEE-2499EDC69B53}" srcOrd="0" destOrd="0" presId="urn:microsoft.com/office/officeart/2005/8/layout/default#6"/>
    <dgm:cxn modelId="{726C8353-5A10-4DE5-8D08-57B95EB2D36E}" srcId="{1037BAE2-2A2E-456D-955B-458B966A1277}" destId="{1E688FF7-0A66-4C2D-BA54-3F4538B480CB}" srcOrd="0" destOrd="0" parTransId="{51EA89C4-5A3A-4E04-AD0E-7DEBF4B985F1}" sibTransId="{76920E33-23B2-4B4A-BAA1-6AF916F9EF5B}"/>
    <dgm:cxn modelId="{16E0AF8D-4E0C-4C21-92E6-61CA20379FEC}" type="presOf" srcId="{B9CAE548-B425-473D-BF41-CF84A4F224EC}" destId="{4E770592-43B1-4951-A677-3B7EDE5DD9FE}" srcOrd="0" destOrd="0" presId="urn:microsoft.com/office/officeart/2005/8/layout/default#6"/>
    <dgm:cxn modelId="{33B2D097-638A-4A25-8FC6-828F164C88CD}" type="presOf" srcId="{34C6F6DC-C00D-4C7E-97A9-2FC923CA1560}" destId="{F0BF3A5C-AAE6-4681-9E02-1E86AF9B4BCB}" srcOrd="0" destOrd="0" presId="urn:microsoft.com/office/officeart/2005/8/layout/default#6"/>
    <dgm:cxn modelId="{A57CAF9A-53BA-4B6C-8F55-CB540B9BCC32}" srcId="{1037BAE2-2A2E-456D-955B-458B966A1277}" destId="{A33644B1-F3B2-4402-87C3-7AF77DDDDAB1}" srcOrd="4" destOrd="0" parTransId="{2629098B-1672-4575-8AC1-8C04238FDFF5}" sibTransId="{5C2DC3A4-6644-4F63-AC1C-6B7BDAF3FEED}"/>
    <dgm:cxn modelId="{644D62C1-ABC6-415C-8CC4-25D1D35E7735}" type="presOf" srcId="{1037BAE2-2A2E-456D-955B-458B966A1277}" destId="{14EF65B4-4CC6-4567-9F42-1546BF0ECD0E}" srcOrd="0" destOrd="0" presId="urn:microsoft.com/office/officeart/2005/8/layout/default#6"/>
    <dgm:cxn modelId="{EB84C7DF-6E03-420D-AE41-58958DFAFD25}" srcId="{1037BAE2-2A2E-456D-955B-458B966A1277}" destId="{DAC9785C-9618-4901-9DDD-93242D057F52}" srcOrd="2" destOrd="0" parTransId="{9A62D521-200A-49E5-8B71-3073012C05FB}" sibTransId="{4E40184B-CC25-4D03-8931-6C799FEC6A99}"/>
    <dgm:cxn modelId="{3C0A0BE0-9305-4C90-AF8C-22E2CF26CA26}" type="presOf" srcId="{A8ABF47C-0CFD-4574-B342-13D7C2F885FA}" destId="{AAF5DFC8-24BD-4C02-999F-BDF8BBF9D4F6}" srcOrd="0" destOrd="0" presId="urn:microsoft.com/office/officeart/2005/8/layout/default#6"/>
    <dgm:cxn modelId="{611750E3-7B6F-4371-B5F8-4281694B4A02}" srcId="{1037BAE2-2A2E-456D-955B-458B966A1277}" destId="{A8ABF47C-0CFD-4574-B342-13D7C2F885FA}" srcOrd="1" destOrd="0" parTransId="{F2BAF26E-5DC4-4CC9-B1B6-9298A277E77E}" sibTransId="{CA820DCC-801F-4C6B-B7EC-93C03DAF75C4}"/>
    <dgm:cxn modelId="{98CD0FFA-B89C-4086-96E9-4809A6F1F0EE}" type="presOf" srcId="{A33644B1-F3B2-4402-87C3-7AF77DDDDAB1}" destId="{6A2FFCF2-F5FA-4DA9-B8D4-5146A7DFA177}" srcOrd="0" destOrd="0" presId="urn:microsoft.com/office/officeart/2005/8/layout/default#6"/>
    <dgm:cxn modelId="{1F429BFB-A32F-4497-8F09-424B9B56F40F}" type="presOf" srcId="{DAC9785C-9618-4901-9DDD-93242D057F52}" destId="{69CFB2AB-DEF0-4918-99A7-24119818F099}" srcOrd="0" destOrd="0" presId="urn:microsoft.com/office/officeart/2005/8/layout/default#6"/>
    <dgm:cxn modelId="{1CCD20BF-FA84-4DB3-BB07-FECC7E1D90BC}" type="presParOf" srcId="{14EF65B4-4CC6-4567-9F42-1546BF0ECD0E}" destId="{81620E15-5042-47A0-BAEE-2499EDC69B53}" srcOrd="0" destOrd="0" presId="urn:microsoft.com/office/officeart/2005/8/layout/default#6"/>
    <dgm:cxn modelId="{9C48D8AB-9BCE-46AD-82E3-1CFF32D61C4D}" type="presParOf" srcId="{14EF65B4-4CC6-4567-9F42-1546BF0ECD0E}" destId="{1B0C0613-0546-489E-AF81-BEB30EE6CDC9}" srcOrd="1" destOrd="0" presId="urn:microsoft.com/office/officeart/2005/8/layout/default#6"/>
    <dgm:cxn modelId="{4F1E2379-6DC8-4436-BBB8-AC3D5EF43DF3}" type="presParOf" srcId="{14EF65B4-4CC6-4567-9F42-1546BF0ECD0E}" destId="{AAF5DFC8-24BD-4C02-999F-BDF8BBF9D4F6}" srcOrd="2" destOrd="0" presId="urn:microsoft.com/office/officeart/2005/8/layout/default#6"/>
    <dgm:cxn modelId="{BCC2DE89-EE03-4317-8CDD-3DC95BC25AB7}" type="presParOf" srcId="{14EF65B4-4CC6-4567-9F42-1546BF0ECD0E}" destId="{898EE3A5-EBA4-4199-8372-AF0D6FC3E059}" srcOrd="3" destOrd="0" presId="urn:microsoft.com/office/officeart/2005/8/layout/default#6"/>
    <dgm:cxn modelId="{281F1572-4B97-4948-84EF-F94FAA326D32}" type="presParOf" srcId="{14EF65B4-4CC6-4567-9F42-1546BF0ECD0E}" destId="{69CFB2AB-DEF0-4918-99A7-24119818F099}" srcOrd="4" destOrd="0" presId="urn:microsoft.com/office/officeart/2005/8/layout/default#6"/>
    <dgm:cxn modelId="{C4FEF408-3D14-4D8E-95D1-4E221AD5623C}" type="presParOf" srcId="{14EF65B4-4CC6-4567-9F42-1546BF0ECD0E}" destId="{044019D9-FC6D-44B3-84C8-DDDB5D8769E2}" srcOrd="5" destOrd="0" presId="urn:microsoft.com/office/officeart/2005/8/layout/default#6"/>
    <dgm:cxn modelId="{2BEA065D-FC3B-44C2-A3A8-82CCFA0042B5}" type="presParOf" srcId="{14EF65B4-4CC6-4567-9F42-1546BF0ECD0E}" destId="{4E770592-43B1-4951-A677-3B7EDE5DD9FE}" srcOrd="6" destOrd="0" presId="urn:microsoft.com/office/officeart/2005/8/layout/default#6"/>
    <dgm:cxn modelId="{E7B9966D-89B6-4A9C-BE18-88F9A27BB2DD}" type="presParOf" srcId="{14EF65B4-4CC6-4567-9F42-1546BF0ECD0E}" destId="{BF03AD47-40E0-4340-9E67-1F4D112071D8}" srcOrd="7" destOrd="0" presId="urn:microsoft.com/office/officeart/2005/8/layout/default#6"/>
    <dgm:cxn modelId="{BC289749-CDF2-4EF3-8576-DA534DAC559E}" type="presParOf" srcId="{14EF65B4-4CC6-4567-9F42-1546BF0ECD0E}" destId="{6A2FFCF2-F5FA-4DA9-B8D4-5146A7DFA177}" srcOrd="8" destOrd="0" presId="urn:microsoft.com/office/officeart/2005/8/layout/default#6"/>
    <dgm:cxn modelId="{EC7426FA-8B7D-4A9C-86E8-63CF514B4AC1}" type="presParOf" srcId="{14EF65B4-4CC6-4567-9F42-1546BF0ECD0E}" destId="{FB06BD02-674E-4D14-B49F-42C2F9E0F159}" srcOrd="9" destOrd="0" presId="urn:microsoft.com/office/officeart/2005/8/layout/default#6"/>
    <dgm:cxn modelId="{82ADEB83-9AC8-4CD1-8B9E-DAA778734AE4}" type="presParOf" srcId="{14EF65B4-4CC6-4567-9F42-1546BF0ECD0E}" destId="{F0BF3A5C-AAE6-4681-9E02-1E86AF9B4BCB}" srcOrd="1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F0BA9-0269-4BB6-9AB3-02284872639D}" type="doc">
      <dgm:prSet loTypeId="urn:microsoft.com/office/officeart/2005/8/layout/default#7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85208BF-3022-4691-B121-4F5C2FFC83B4}">
      <dgm:prSet/>
      <dgm:spPr/>
      <dgm:t>
        <a:bodyPr/>
        <a:lstStyle/>
        <a:p>
          <a:r>
            <a:rPr lang="it-IT" b="1" i="0"/>
            <a:t>Le diverse tappe della storia rappresentano gradini da uno stato inferiore verso uno superiore, dal </a:t>
          </a:r>
          <a:r>
            <a:rPr lang="it-IT" b="1" i="1"/>
            <a:t>comunismo primitivo a quello futuro,</a:t>
          </a:r>
          <a:endParaRPr lang="en-US"/>
        </a:p>
      </dgm:t>
    </dgm:pt>
    <dgm:pt modelId="{D771C0F6-B041-469B-A476-C0467FA19742}" type="parTrans" cxnId="{411030F0-9241-4335-AE8B-B2F4582C3093}">
      <dgm:prSet/>
      <dgm:spPr/>
      <dgm:t>
        <a:bodyPr/>
        <a:lstStyle/>
        <a:p>
          <a:endParaRPr lang="en-US"/>
        </a:p>
      </dgm:t>
    </dgm:pt>
    <dgm:pt modelId="{01D44F75-B52D-4E37-BB40-55B405E0D2D5}" type="sibTrans" cxnId="{411030F0-9241-4335-AE8B-B2F4582C3093}">
      <dgm:prSet/>
      <dgm:spPr/>
      <dgm:t>
        <a:bodyPr/>
        <a:lstStyle/>
        <a:p>
          <a:endParaRPr lang="en-US"/>
        </a:p>
      </dgm:t>
    </dgm:pt>
    <dgm:pt modelId="{057D9C69-4ACF-4973-BEB4-E2EFF5F07AB6}">
      <dgm:prSet/>
      <dgm:spPr/>
      <dgm:t>
        <a:bodyPr/>
        <a:lstStyle/>
        <a:p>
          <a:r>
            <a:rPr lang="it-IT" b="1" i="0"/>
            <a:t>passando attraverso la società di classe.</a:t>
          </a:r>
          <a:endParaRPr lang="en-US"/>
        </a:p>
      </dgm:t>
    </dgm:pt>
    <dgm:pt modelId="{906F0F68-470D-4712-BD44-E853992D3B22}" type="parTrans" cxnId="{22008017-C148-4754-A83E-75C4CE77A003}">
      <dgm:prSet/>
      <dgm:spPr/>
      <dgm:t>
        <a:bodyPr/>
        <a:lstStyle/>
        <a:p>
          <a:endParaRPr lang="en-US"/>
        </a:p>
      </dgm:t>
    </dgm:pt>
    <dgm:pt modelId="{786E6492-377E-4078-9D34-AB95DD1FEF96}" type="sibTrans" cxnId="{22008017-C148-4754-A83E-75C4CE77A003}">
      <dgm:prSet/>
      <dgm:spPr/>
      <dgm:t>
        <a:bodyPr/>
        <a:lstStyle/>
        <a:p>
          <a:endParaRPr lang="en-US"/>
        </a:p>
      </dgm:t>
    </dgm:pt>
    <dgm:pt modelId="{A9672945-6586-411F-B8BD-9F52DE1DB45E}">
      <dgm:prSet/>
      <dgm:spPr/>
      <dgm:t>
        <a:bodyPr/>
        <a:lstStyle/>
        <a:p>
          <a:r>
            <a:rPr lang="it-IT" b="1" i="0"/>
            <a:t>Il diagramma di sviluppo della civiltà </a:t>
          </a:r>
          <a:endParaRPr lang="en-US"/>
        </a:p>
      </dgm:t>
    </dgm:pt>
    <dgm:pt modelId="{C9F732A9-BBA3-48EA-A53E-D1142380AB66}" type="parTrans" cxnId="{F5AC7511-6480-48E2-A06F-6D6A2FE15043}">
      <dgm:prSet/>
      <dgm:spPr/>
      <dgm:t>
        <a:bodyPr/>
        <a:lstStyle/>
        <a:p>
          <a:endParaRPr lang="en-US"/>
        </a:p>
      </dgm:t>
    </dgm:pt>
    <dgm:pt modelId="{6E364F54-BF56-44FF-AC08-AF550C8C0222}" type="sibTrans" cxnId="{F5AC7511-6480-48E2-A06F-6D6A2FE15043}">
      <dgm:prSet/>
      <dgm:spPr/>
      <dgm:t>
        <a:bodyPr/>
        <a:lstStyle/>
        <a:p>
          <a:endParaRPr lang="en-US"/>
        </a:p>
      </dgm:t>
    </dgm:pt>
    <dgm:pt modelId="{6ACA0031-AAB4-468C-ABD1-1EB3EC3DDA50}">
      <dgm:prSet/>
      <dgm:spPr/>
      <dgm:t>
        <a:bodyPr/>
        <a:lstStyle/>
        <a:p>
          <a:r>
            <a:rPr lang="it-IT" b="1" i="0"/>
            <a:t>poggia sulla tesi secondo cui il comunismo è lo sbocco inevitabile della dialettica storica.</a:t>
          </a:r>
          <a:endParaRPr lang="en-US"/>
        </a:p>
      </dgm:t>
    </dgm:pt>
    <dgm:pt modelId="{CA2D5299-D036-4164-8259-F9FE40E0D0F1}" type="parTrans" cxnId="{FA64F06F-5FDC-4DEF-8A0A-106EAFB16150}">
      <dgm:prSet/>
      <dgm:spPr/>
      <dgm:t>
        <a:bodyPr/>
        <a:lstStyle/>
        <a:p>
          <a:endParaRPr lang="en-US"/>
        </a:p>
      </dgm:t>
    </dgm:pt>
    <dgm:pt modelId="{0DF2941D-A5D2-4679-8679-5476C1DB2B66}" type="sibTrans" cxnId="{FA64F06F-5FDC-4DEF-8A0A-106EAFB16150}">
      <dgm:prSet/>
      <dgm:spPr/>
      <dgm:t>
        <a:bodyPr/>
        <a:lstStyle/>
        <a:p>
          <a:endParaRPr lang="en-US"/>
        </a:p>
      </dgm:t>
    </dgm:pt>
    <dgm:pt modelId="{715C047B-854D-4C38-8DF4-329D52D40FC8}">
      <dgm:prSet/>
      <dgm:spPr/>
      <dgm:t>
        <a:bodyPr/>
        <a:lstStyle/>
        <a:p>
          <a:r>
            <a:rPr lang="it-IT" b="1" i="1"/>
            <a:t>La storia si configura infatti come una </a:t>
          </a:r>
          <a:endParaRPr lang="en-US"/>
        </a:p>
      </dgm:t>
    </dgm:pt>
    <dgm:pt modelId="{689F0DF0-7853-4889-8110-5CE98E71005B}" type="parTrans" cxnId="{C40F6CD8-44BF-4C27-A980-620DDFADE398}">
      <dgm:prSet/>
      <dgm:spPr/>
      <dgm:t>
        <a:bodyPr/>
        <a:lstStyle/>
        <a:p>
          <a:endParaRPr lang="en-US"/>
        </a:p>
      </dgm:t>
    </dgm:pt>
    <dgm:pt modelId="{1202E214-79C9-4D5D-A128-B41AD86CE169}" type="sibTrans" cxnId="{C40F6CD8-44BF-4C27-A980-620DDFADE398}">
      <dgm:prSet/>
      <dgm:spPr/>
      <dgm:t>
        <a:bodyPr/>
        <a:lstStyle/>
        <a:p>
          <a:endParaRPr lang="en-US"/>
        </a:p>
      </dgm:t>
    </dgm:pt>
    <dgm:pt modelId="{F90909ED-5044-433E-BBB9-3732C6F35FA2}">
      <dgm:prSet/>
      <dgm:spPr/>
      <dgm:t>
        <a:bodyPr/>
        <a:lstStyle/>
        <a:p>
          <a:r>
            <a:rPr lang="it-IT" b="1" i="1"/>
            <a:t>totalità processuale dominata dalla forza della contraddizione</a:t>
          </a:r>
          <a:endParaRPr lang="en-US"/>
        </a:p>
      </dgm:t>
    </dgm:pt>
    <dgm:pt modelId="{80218867-1D32-4CEC-855F-5C755A1CA30D}" type="parTrans" cxnId="{C325E9C5-3DAC-47E6-B22B-E1CEFA9368B1}">
      <dgm:prSet/>
      <dgm:spPr/>
      <dgm:t>
        <a:bodyPr/>
        <a:lstStyle/>
        <a:p>
          <a:endParaRPr lang="en-US"/>
        </a:p>
      </dgm:t>
    </dgm:pt>
    <dgm:pt modelId="{68B72226-A449-40ED-ADCC-C8CF47A7F78D}" type="sibTrans" cxnId="{C325E9C5-3DAC-47E6-B22B-E1CEFA9368B1}">
      <dgm:prSet/>
      <dgm:spPr/>
      <dgm:t>
        <a:bodyPr/>
        <a:lstStyle/>
        <a:p>
          <a:endParaRPr lang="en-US"/>
        </a:p>
      </dgm:t>
    </dgm:pt>
    <dgm:pt modelId="{C00926A2-A94C-4AED-8AAD-610B8D96E58F}">
      <dgm:prSet/>
      <dgm:spPr/>
      <dgm:t>
        <a:bodyPr/>
        <a:lstStyle/>
        <a:p>
          <a:r>
            <a:rPr lang="it-IT" b="1" i="1"/>
            <a:t>e mettente capo ad un risultato finale </a:t>
          </a:r>
          <a:r>
            <a:rPr lang="it-IT" b="1" i="0"/>
            <a:t>(legame evidente con Hegel).</a:t>
          </a:r>
          <a:endParaRPr lang="en-US"/>
        </a:p>
      </dgm:t>
    </dgm:pt>
    <dgm:pt modelId="{5B228905-918F-4874-8B76-2BDC31372ADA}" type="parTrans" cxnId="{F0C42F56-AC9E-4395-A50D-72C8A8CF8C85}">
      <dgm:prSet/>
      <dgm:spPr/>
      <dgm:t>
        <a:bodyPr/>
        <a:lstStyle/>
        <a:p>
          <a:endParaRPr lang="en-US"/>
        </a:p>
      </dgm:t>
    </dgm:pt>
    <dgm:pt modelId="{C22AFA5E-BF4B-4EDD-AAB4-CC8CD748BAA3}" type="sibTrans" cxnId="{F0C42F56-AC9E-4395-A50D-72C8A8CF8C85}">
      <dgm:prSet/>
      <dgm:spPr/>
      <dgm:t>
        <a:bodyPr/>
        <a:lstStyle/>
        <a:p>
          <a:endParaRPr lang="en-US"/>
        </a:p>
      </dgm:t>
    </dgm:pt>
    <dgm:pt modelId="{83FEF770-1E57-4EA4-872A-BBDE55CFCA4D}" type="pres">
      <dgm:prSet presAssocID="{7E2F0BA9-0269-4BB6-9AB3-02284872639D}" presName="diagram" presStyleCnt="0">
        <dgm:presLayoutVars>
          <dgm:dir/>
          <dgm:resizeHandles val="exact"/>
        </dgm:presLayoutVars>
      </dgm:prSet>
      <dgm:spPr/>
    </dgm:pt>
    <dgm:pt modelId="{227D617A-C085-4CAB-B6B0-0A0049839380}" type="pres">
      <dgm:prSet presAssocID="{A85208BF-3022-4691-B121-4F5C2FFC83B4}" presName="node" presStyleLbl="node1" presStyleIdx="0" presStyleCnt="7">
        <dgm:presLayoutVars>
          <dgm:bulletEnabled val="1"/>
        </dgm:presLayoutVars>
      </dgm:prSet>
      <dgm:spPr/>
    </dgm:pt>
    <dgm:pt modelId="{BE0BA761-9A37-4B8E-A05C-D21EC35C1FEF}" type="pres">
      <dgm:prSet presAssocID="{01D44F75-B52D-4E37-BB40-55B405E0D2D5}" presName="sibTrans" presStyleCnt="0"/>
      <dgm:spPr/>
    </dgm:pt>
    <dgm:pt modelId="{8BAF689B-FF73-4BEA-96F6-0045F05284C0}" type="pres">
      <dgm:prSet presAssocID="{057D9C69-4ACF-4973-BEB4-E2EFF5F07AB6}" presName="node" presStyleLbl="node1" presStyleIdx="1" presStyleCnt="7">
        <dgm:presLayoutVars>
          <dgm:bulletEnabled val="1"/>
        </dgm:presLayoutVars>
      </dgm:prSet>
      <dgm:spPr/>
    </dgm:pt>
    <dgm:pt modelId="{5DA727D2-8804-43E1-BF07-9D4F029D583D}" type="pres">
      <dgm:prSet presAssocID="{786E6492-377E-4078-9D34-AB95DD1FEF96}" presName="sibTrans" presStyleCnt="0"/>
      <dgm:spPr/>
    </dgm:pt>
    <dgm:pt modelId="{EDE528F1-C88F-4113-BDE9-B6545C594262}" type="pres">
      <dgm:prSet presAssocID="{A9672945-6586-411F-B8BD-9F52DE1DB45E}" presName="node" presStyleLbl="node1" presStyleIdx="2" presStyleCnt="7">
        <dgm:presLayoutVars>
          <dgm:bulletEnabled val="1"/>
        </dgm:presLayoutVars>
      </dgm:prSet>
      <dgm:spPr/>
    </dgm:pt>
    <dgm:pt modelId="{87E01C62-F330-4DC9-B2CE-4796ACCF4D1D}" type="pres">
      <dgm:prSet presAssocID="{6E364F54-BF56-44FF-AC08-AF550C8C0222}" presName="sibTrans" presStyleCnt="0"/>
      <dgm:spPr/>
    </dgm:pt>
    <dgm:pt modelId="{5D14CBDB-4363-4984-81C5-407D1FA24A22}" type="pres">
      <dgm:prSet presAssocID="{6ACA0031-AAB4-468C-ABD1-1EB3EC3DDA50}" presName="node" presStyleLbl="node1" presStyleIdx="3" presStyleCnt="7">
        <dgm:presLayoutVars>
          <dgm:bulletEnabled val="1"/>
        </dgm:presLayoutVars>
      </dgm:prSet>
      <dgm:spPr/>
    </dgm:pt>
    <dgm:pt modelId="{A5EA6977-5A00-4F2E-95CF-BE267FBDDDD7}" type="pres">
      <dgm:prSet presAssocID="{0DF2941D-A5D2-4679-8679-5476C1DB2B66}" presName="sibTrans" presStyleCnt="0"/>
      <dgm:spPr/>
    </dgm:pt>
    <dgm:pt modelId="{EB25AB53-04A1-48B3-B1C8-EAEE306B95BD}" type="pres">
      <dgm:prSet presAssocID="{715C047B-854D-4C38-8DF4-329D52D40FC8}" presName="node" presStyleLbl="node1" presStyleIdx="4" presStyleCnt="7">
        <dgm:presLayoutVars>
          <dgm:bulletEnabled val="1"/>
        </dgm:presLayoutVars>
      </dgm:prSet>
      <dgm:spPr/>
    </dgm:pt>
    <dgm:pt modelId="{52774873-3858-4C3B-8CBC-8B317D274A74}" type="pres">
      <dgm:prSet presAssocID="{1202E214-79C9-4D5D-A128-B41AD86CE169}" presName="sibTrans" presStyleCnt="0"/>
      <dgm:spPr/>
    </dgm:pt>
    <dgm:pt modelId="{A8A71A70-2CB9-4D7B-BA6D-53823D845C52}" type="pres">
      <dgm:prSet presAssocID="{F90909ED-5044-433E-BBB9-3732C6F35FA2}" presName="node" presStyleLbl="node1" presStyleIdx="5" presStyleCnt="7">
        <dgm:presLayoutVars>
          <dgm:bulletEnabled val="1"/>
        </dgm:presLayoutVars>
      </dgm:prSet>
      <dgm:spPr/>
    </dgm:pt>
    <dgm:pt modelId="{BF44903B-186C-4254-90B6-930C9F715A6D}" type="pres">
      <dgm:prSet presAssocID="{68B72226-A449-40ED-ADCC-C8CF47A7F78D}" presName="sibTrans" presStyleCnt="0"/>
      <dgm:spPr/>
    </dgm:pt>
    <dgm:pt modelId="{B2CF47F9-6046-4CB6-B990-5C2860FA7295}" type="pres">
      <dgm:prSet presAssocID="{C00926A2-A94C-4AED-8AAD-610B8D96E58F}" presName="node" presStyleLbl="node1" presStyleIdx="6" presStyleCnt="7">
        <dgm:presLayoutVars>
          <dgm:bulletEnabled val="1"/>
        </dgm:presLayoutVars>
      </dgm:prSet>
      <dgm:spPr/>
    </dgm:pt>
  </dgm:ptLst>
  <dgm:cxnLst>
    <dgm:cxn modelId="{81287102-FA99-414F-8FB7-B32E07A0E0DD}" type="presOf" srcId="{715C047B-854D-4C38-8DF4-329D52D40FC8}" destId="{EB25AB53-04A1-48B3-B1C8-EAEE306B95BD}" srcOrd="0" destOrd="0" presId="urn:microsoft.com/office/officeart/2005/8/layout/default#7"/>
    <dgm:cxn modelId="{37F57F05-BA92-4BD9-86B3-B29B4452A8C0}" type="presOf" srcId="{A85208BF-3022-4691-B121-4F5C2FFC83B4}" destId="{227D617A-C085-4CAB-B6B0-0A0049839380}" srcOrd="0" destOrd="0" presId="urn:microsoft.com/office/officeart/2005/8/layout/default#7"/>
    <dgm:cxn modelId="{F5AC7511-6480-48E2-A06F-6D6A2FE15043}" srcId="{7E2F0BA9-0269-4BB6-9AB3-02284872639D}" destId="{A9672945-6586-411F-B8BD-9F52DE1DB45E}" srcOrd="2" destOrd="0" parTransId="{C9F732A9-BBA3-48EA-A53E-D1142380AB66}" sibTransId="{6E364F54-BF56-44FF-AC08-AF550C8C0222}"/>
    <dgm:cxn modelId="{22008017-C148-4754-A83E-75C4CE77A003}" srcId="{7E2F0BA9-0269-4BB6-9AB3-02284872639D}" destId="{057D9C69-4ACF-4973-BEB4-E2EFF5F07AB6}" srcOrd="1" destOrd="0" parTransId="{906F0F68-470D-4712-BD44-E853992D3B22}" sibTransId="{786E6492-377E-4078-9D34-AB95DD1FEF96}"/>
    <dgm:cxn modelId="{D90C4F4D-81F4-46DB-9898-106BEFFA3F7B}" type="presOf" srcId="{057D9C69-4ACF-4973-BEB4-E2EFF5F07AB6}" destId="{8BAF689B-FF73-4BEA-96F6-0045F05284C0}" srcOrd="0" destOrd="0" presId="urn:microsoft.com/office/officeart/2005/8/layout/default#7"/>
    <dgm:cxn modelId="{FA64F06F-5FDC-4DEF-8A0A-106EAFB16150}" srcId="{7E2F0BA9-0269-4BB6-9AB3-02284872639D}" destId="{6ACA0031-AAB4-468C-ABD1-1EB3EC3DDA50}" srcOrd="3" destOrd="0" parTransId="{CA2D5299-D036-4164-8259-F9FE40E0D0F1}" sibTransId="{0DF2941D-A5D2-4679-8679-5476C1DB2B66}"/>
    <dgm:cxn modelId="{C7DFE475-0868-4170-BD97-973D9C4D3740}" type="presOf" srcId="{6ACA0031-AAB4-468C-ABD1-1EB3EC3DDA50}" destId="{5D14CBDB-4363-4984-81C5-407D1FA24A22}" srcOrd="0" destOrd="0" presId="urn:microsoft.com/office/officeart/2005/8/layout/default#7"/>
    <dgm:cxn modelId="{F0C42F56-AC9E-4395-A50D-72C8A8CF8C85}" srcId="{7E2F0BA9-0269-4BB6-9AB3-02284872639D}" destId="{C00926A2-A94C-4AED-8AAD-610B8D96E58F}" srcOrd="6" destOrd="0" parTransId="{5B228905-918F-4874-8B76-2BDC31372ADA}" sibTransId="{C22AFA5E-BF4B-4EDD-AAB4-CC8CD748BAA3}"/>
    <dgm:cxn modelId="{8CAAC381-0F3D-4664-94AF-89687DAB71C6}" type="presOf" srcId="{7E2F0BA9-0269-4BB6-9AB3-02284872639D}" destId="{83FEF770-1E57-4EA4-872A-BBDE55CFCA4D}" srcOrd="0" destOrd="0" presId="urn:microsoft.com/office/officeart/2005/8/layout/default#7"/>
    <dgm:cxn modelId="{E0F517C4-4150-42DE-AEFF-C8EB0E675D76}" type="presOf" srcId="{C00926A2-A94C-4AED-8AAD-610B8D96E58F}" destId="{B2CF47F9-6046-4CB6-B990-5C2860FA7295}" srcOrd="0" destOrd="0" presId="urn:microsoft.com/office/officeart/2005/8/layout/default#7"/>
    <dgm:cxn modelId="{C325E9C5-3DAC-47E6-B22B-E1CEFA9368B1}" srcId="{7E2F0BA9-0269-4BB6-9AB3-02284872639D}" destId="{F90909ED-5044-433E-BBB9-3732C6F35FA2}" srcOrd="5" destOrd="0" parTransId="{80218867-1D32-4CEC-855F-5C755A1CA30D}" sibTransId="{68B72226-A449-40ED-ADCC-C8CF47A7F78D}"/>
    <dgm:cxn modelId="{C40F6CD8-44BF-4C27-A980-620DDFADE398}" srcId="{7E2F0BA9-0269-4BB6-9AB3-02284872639D}" destId="{715C047B-854D-4C38-8DF4-329D52D40FC8}" srcOrd="4" destOrd="0" parTransId="{689F0DF0-7853-4889-8110-5CE98E71005B}" sibTransId="{1202E214-79C9-4D5D-A128-B41AD86CE169}"/>
    <dgm:cxn modelId="{C481F5E4-8C10-4802-9F08-52A9B5F97F73}" type="presOf" srcId="{A9672945-6586-411F-B8BD-9F52DE1DB45E}" destId="{EDE528F1-C88F-4113-BDE9-B6545C594262}" srcOrd="0" destOrd="0" presId="urn:microsoft.com/office/officeart/2005/8/layout/default#7"/>
    <dgm:cxn modelId="{411030F0-9241-4335-AE8B-B2F4582C3093}" srcId="{7E2F0BA9-0269-4BB6-9AB3-02284872639D}" destId="{A85208BF-3022-4691-B121-4F5C2FFC83B4}" srcOrd="0" destOrd="0" parTransId="{D771C0F6-B041-469B-A476-C0467FA19742}" sibTransId="{01D44F75-B52D-4E37-BB40-55B405E0D2D5}"/>
    <dgm:cxn modelId="{9381F0FF-3CBB-4101-AE27-886766BD2BBE}" type="presOf" srcId="{F90909ED-5044-433E-BBB9-3732C6F35FA2}" destId="{A8A71A70-2CB9-4D7B-BA6D-53823D845C52}" srcOrd="0" destOrd="0" presId="urn:microsoft.com/office/officeart/2005/8/layout/default#7"/>
    <dgm:cxn modelId="{FB6E227E-8863-48D9-A451-FB475704BA14}" type="presParOf" srcId="{83FEF770-1E57-4EA4-872A-BBDE55CFCA4D}" destId="{227D617A-C085-4CAB-B6B0-0A0049839380}" srcOrd="0" destOrd="0" presId="urn:microsoft.com/office/officeart/2005/8/layout/default#7"/>
    <dgm:cxn modelId="{0A8FF351-34F9-42A8-99DE-0E4F38B4C4FC}" type="presParOf" srcId="{83FEF770-1E57-4EA4-872A-BBDE55CFCA4D}" destId="{BE0BA761-9A37-4B8E-A05C-D21EC35C1FEF}" srcOrd="1" destOrd="0" presId="urn:microsoft.com/office/officeart/2005/8/layout/default#7"/>
    <dgm:cxn modelId="{2EAF54EF-6D81-4D85-8C76-270D002C0013}" type="presParOf" srcId="{83FEF770-1E57-4EA4-872A-BBDE55CFCA4D}" destId="{8BAF689B-FF73-4BEA-96F6-0045F05284C0}" srcOrd="2" destOrd="0" presId="urn:microsoft.com/office/officeart/2005/8/layout/default#7"/>
    <dgm:cxn modelId="{0B030063-428D-477B-AC0F-84081E4F1D02}" type="presParOf" srcId="{83FEF770-1E57-4EA4-872A-BBDE55CFCA4D}" destId="{5DA727D2-8804-43E1-BF07-9D4F029D583D}" srcOrd="3" destOrd="0" presId="urn:microsoft.com/office/officeart/2005/8/layout/default#7"/>
    <dgm:cxn modelId="{DEE7990E-C58C-4778-82E5-F851B6CE7A3D}" type="presParOf" srcId="{83FEF770-1E57-4EA4-872A-BBDE55CFCA4D}" destId="{EDE528F1-C88F-4113-BDE9-B6545C594262}" srcOrd="4" destOrd="0" presId="urn:microsoft.com/office/officeart/2005/8/layout/default#7"/>
    <dgm:cxn modelId="{42B81154-4912-4164-83C2-D93ACE6C0808}" type="presParOf" srcId="{83FEF770-1E57-4EA4-872A-BBDE55CFCA4D}" destId="{87E01C62-F330-4DC9-B2CE-4796ACCF4D1D}" srcOrd="5" destOrd="0" presId="urn:microsoft.com/office/officeart/2005/8/layout/default#7"/>
    <dgm:cxn modelId="{604892A0-1007-4659-9C74-D4D1F9745ED8}" type="presParOf" srcId="{83FEF770-1E57-4EA4-872A-BBDE55CFCA4D}" destId="{5D14CBDB-4363-4984-81C5-407D1FA24A22}" srcOrd="6" destOrd="0" presId="urn:microsoft.com/office/officeart/2005/8/layout/default#7"/>
    <dgm:cxn modelId="{ED7C0F61-E988-4C39-BDE8-79F1AD97B28D}" type="presParOf" srcId="{83FEF770-1E57-4EA4-872A-BBDE55CFCA4D}" destId="{A5EA6977-5A00-4F2E-95CF-BE267FBDDDD7}" srcOrd="7" destOrd="0" presId="urn:microsoft.com/office/officeart/2005/8/layout/default#7"/>
    <dgm:cxn modelId="{3EDB3906-4EBB-4DD8-B169-9943428812A1}" type="presParOf" srcId="{83FEF770-1E57-4EA4-872A-BBDE55CFCA4D}" destId="{EB25AB53-04A1-48B3-B1C8-EAEE306B95BD}" srcOrd="8" destOrd="0" presId="urn:microsoft.com/office/officeart/2005/8/layout/default#7"/>
    <dgm:cxn modelId="{428DDAA9-D1DE-4B13-9C97-AAD8E536F6C9}" type="presParOf" srcId="{83FEF770-1E57-4EA4-872A-BBDE55CFCA4D}" destId="{52774873-3858-4C3B-8CBC-8B317D274A74}" srcOrd="9" destOrd="0" presId="urn:microsoft.com/office/officeart/2005/8/layout/default#7"/>
    <dgm:cxn modelId="{FCFF1430-B24E-41EE-A5F8-CB43CEA1FE70}" type="presParOf" srcId="{83FEF770-1E57-4EA4-872A-BBDE55CFCA4D}" destId="{A8A71A70-2CB9-4D7B-BA6D-53823D845C52}" srcOrd="10" destOrd="0" presId="urn:microsoft.com/office/officeart/2005/8/layout/default#7"/>
    <dgm:cxn modelId="{1605DD96-FC5C-4914-96EA-FBCC70B245BE}" type="presParOf" srcId="{83FEF770-1E57-4EA4-872A-BBDE55CFCA4D}" destId="{BF44903B-186C-4254-90B6-930C9F715A6D}" srcOrd="11" destOrd="0" presId="urn:microsoft.com/office/officeart/2005/8/layout/default#7"/>
    <dgm:cxn modelId="{8B01BA07-ECEC-4019-B785-94A16F9C796D}" type="presParOf" srcId="{83FEF770-1E57-4EA4-872A-BBDE55CFCA4D}" destId="{B2CF47F9-6046-4CB6-B990-5C2860FA7295}" srcOrd="12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1829-F2A2-44B7-A53D-6B3EEED501EC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Il rapporto Marx-Hegel è complesso:</a:t>
          </a:r>
          <a:endParaRPr lang="en-US" sz="1700" kern="1200"/>
        </a:p>
      </dsp:txBody>
      <dsp:txXfrm>
        <a:off x="2819" y="257194"/>
        <a:ext cx="2237149" cy="1342289"/>
      </dsp:txXfrm>
    </dsp:sp>
    <dsp:sp modelId="{E84D1987-4D34-4262-9E3B-C5B34E56A763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sono stati riscontrati sia elementi di </a:t>
          </a:r>
          <a:r>
            <a:rPr lang="it-IT" sz="1700" b="1" i="1" kern="1200"/>
            <a:t>continuità che di rottura.</a:t>
          </a:r>
          <a:endParaRPr lang="en-US" sz="1700" kern="1200"/>
        </a:p>
      </dsp:txBody>
      <dsp:txXfrm>
        <a:off x="2463684" y="257194"/>
        <a:ext cx="2237149" cy="1342289"/>
      </dsp:txXfrm>
    </dsp:sp>
    <dsp:sp modelId="{D3C21C48-4232-4189-9040-4909728509D5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In ogni caso il marxismo è fortemente influenzato da Hegel.</a:t>
          </a:r>
          <a:endParaRPr lang="en-US" sz="1700" kern="1200"/>
        </a:p>
      </dsp:txBody>
      <dsp:txXfrm>
        <a:off x="4924548" y="257194"/>
        <a:ext cx="2237149" cy="1342289"/>
      </dsp:txXfrm>
    </dsp:sp>
    <dsp:sp modelId="{2606BA79-8324-40D5-A891-3D71141329EB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 pensiero di Marx deve essere compreso a partire da quello di Hegel.</a:t>
          </a:r>
          <a:endParaRPr lang="en-US" sz="1700" kern="1200"/>
        </a:p>
      </dsp:txBody>
      <dsp:txXfrm>
        <a:off x="7385413" y="257194"/>
        <a:ext cx="2237149" cy="1342289"/>
      </dsp:txXfrm>
    </dsp:sp>
    <dsp:sp modelId="{0A98D3DB-F2C5-4D61-8243-08DEFF2B6A57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Il primo testo in cui M. si confronta con Hegel è la</a:t>
          </a:r>
          <a:endParaRPr lang="en-US" sz="1700" kern="1200"/>
        </a:p>
      </dsp:txBody>
      <dsp:txXfrm>
        <a:off x="1233252" y="1823198"/>
        <a:ext cx="2237149" cy="1342289"/>
      </dsp:txXfrm>
    </dsp:sp>
    <dsp:sp modelId="{2D18279E-95E9-4BA3-82D1-F0FB196D952B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Critica della filosofia hegeliana del diritto pubblico,</a:t>
          </a:r>
          <a:endParaRPr lang="en-US" sz="1700" kern="1200"/>
        </a:p>
      </dsp:txBody>
      <dsp:txXfrm>
        <a:off x="3694116" y="1823198"/>
        <a:ext cx="2237149" cy="1342289"/>
      </dsp:txXfrm>
    </dsp:sp>
    <dsp:sp modelId="{D995607C-CAE2-42D4-B22B-84917FE4B26E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che è uno scritto filosofico-politico.</a:t>
          </a:r>
          <a:endParaRPr lang="en-US" sz="1700" kern="1200"/>
        </a:p>
      </dsp:txBody>
      <dsp:txXfrm>
        <a:off x="6154981" y="1823198"/>
        <a:ext cx="2237149" cy="13422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45965-F142-4DD1-B78E-5BB974A022F0}">
      <dsp:nvSpPr>
        <dsp:cNvPr id="0" name=""/>
        <dsp:cNvSpPr/>
      </dsp:nvSpPr>
      <dsp:spPr>
        <a:xfrm>
          <a:off x="572293" y="0"/>
          <a:ext cx="5246687" cy="5246687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22C2C-69E8-4630-BE73-319AFAF1758A}">
      <dsp:nvSpPr>
        <dsp:cNvPr id="0" name=""/>
        <dsp:cNvSpPr/>
      </dsp:nvSpPr>
      <dsp:spPr>
        <a:xfrm>
          <a:off x="1070729" y="498435"/>
          <a:ext cx="2046207" cy="2046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Tuttavia M. si vanta di aver fatto camminare la dialettica sui piedi anziché sulla testa in quanto:</a:t>
          </a:r>
          <a:endParaRPr lang="en-US" sz="1600" kern="1200"/>
        </a:p>
      </dsp:txBody>
      <dsp:txXfrm>
        <a:off x="1070729" y="498435"/>
        <a:ext cx="2046207" cy="2046207"/>
      </dsp:txXfrm>
    </dsp:sp>
    <dsp:sp modelId="{7CB2A79C-B9CB-4145-9EFE-6B30E39A5BF6}">
      <dsp:nvSpPr>
        <dsp:cNvPr id="0" name=""/>
        <dsp:cNvSpPr/>
      </dsp:nvSpPr>
      <dsp:spPr>
        <a:xfrm>
          <a:off x="3274337" y="498435"/>
          <a:ext cx="2046207" cy="2046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il soggetto della dialettica storica non è lo Spirito, ma la </a:t>
          </a:r>
          <a:r>
            <a:rPr lang="it-IT" sz="1600" b="1" i="1" kern="1200"/>
            <a:t>struttura economica;</a:t>
          </a:r>
          <a:endParaRPr lang="en-US" sz="1600" kern="1200"/>
        </a:p>
      </dsp:txBody>
      <dsp:txXfrm>
        <a:off x="3274337" y="498435"/>
        <a:ext cx="2046207" cy="2046207"/>
      </dsp:txXfrm>
    </dsp:sp>
    <dsp:sp modelId="{EC6C6A86-C297-4B1B-AE87-F1F3A932BBF3}">
      <dsp:nvSpPr>
        <dsp:cNvPr id="0" name=""/>
        <dsp:cNvSpPr/>
      </dsp:nvSpPr>
      <dsp:spPr>
        <a:xfrm>
          <a:off x="1070729" y="2702043"/>
          <a:ext cx="2046207" cy="2046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la </a:t>
          </a:r>
          <a:r>
            <a:rPr lang="it-IT" sz="1600" b="1" i="1" kern="1200"/>
            <a:t>dialetticità </a:t>
          </a:r>
          <a:r>
            <a:rPr lang="it-IT" sz="1600" b="1" i="0" kern="1200"/>
            <a:t> del processo storico è concepita in modo </a:t>
          </a:r>
          <a:r>
            <a:rPr lang="it-IT" sz="1600" b="1" i="1" kern="1200"/>
            <a:t>empirico e scientifico;</a:t>
          </a:r>
          <a:endParaRPr lang="en-US" sz="1600" kern="1200"/>
        </a:p>
      </dsp:txBody>
      <dsp:txXfrm>
        <a:off x="1070729" y="2702043"/>
        <a:ext cx="2046207" cy="2046207"/>
      </dsp:txXfrm>
    </dsp:sp>
    <dsp:sp modelId="{1B277351-02E8-4C4C-AC83-17250D3986B0}">
      <dsp:nvSpPr>
        <dsp:cNvPr id="0" name=""/>
        <dsp:cNvSpPr/>
      </dsp:nvSpPr>
      <dsp:spPr>
        <a:xfrm>
          <a:off x="3274337" y="2702043"/>
          <a:ext cx="2046207" cy="2046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le </a:t>
          </a:r>
          <a:r>
            <a:rPr lang="it-IT" sz="1600" b="1" i="1" kern="1200"/>
            <a:t>opposizioni</a:t>
          </a:r>
          <a:r>
            <a:rPr lang="it-IT" sz="1600" b="1" i="0" kern="1200"/>
            <a:t> che muovono la storia non sono astratte e generiche ma </a:t>
          </a:r>
          <a:r>
            <a:rPr lang="it-IT" sz="1600" b="1" i="1" kern="1200"/>
            <a:t>concrete e determinate.</a:t>
          </a:r>
          <a:endParaRPr lang="en-US" sz="1600" kern="1200"/>
        </a:p>
      </dsp:txBody>
      <dsp:txXfrm>
        <a:off x="3274337" y="2702043"/>
        <a:ext cx="2046207" cy="20462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3F64A-4BF3-47EE-A85E-24C513DEB53D}">
      <dsp:nvSpPr>
        <dsp:cNvPr id="0" name=""/>
        <dsp:cNvSpPr/>
      </dsp:nvSpPr>
      <dsp:spPr>
        <a:xfrm>
          <a:off x="0" y="626070"/>
          <a:ext cx="1997273" cy="119836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La critica alla sinistra hegeliana, </a:t>
          </a:r>
          <a:endParaRPr lang="en-US" sz="1600" kern="1200"/>
        </a:p>
      </dsp:txBody>
      <dsp:txXfrm>
        <a:off x="0" y="626070"/>
        <a:ext cx="1997273" cy="1198364"/>
      </dsp:txXfrm>
    </dsp:sp>
    <dsp:sp modelId="{3D1101DA-9B72-482A-9439-583D0951B08B}">
      <dsp:nvSpPr>
        <dsp:cNvPr id="0" name=""/>
        <dsp:cNvSpPr/>
      </dsp:nvSpPr>
      <dsp:spPr>
        <a:xfrm>
          <a:off x="2197000" y="626070"/>
          <a:ext cx="1997273" cy="1198364"/>
        </a:xfrm>
        <a:prstGeom prst="rect">
          <a:avLst/>
        </a:prstGeom>
        <a:solidFill>
          <a:schemeClr val="accent3">
            <a:shade val="80000"/>
            <a:hueOff val="-51133"/>
            <a:satOff val="1230"/>
            <a:lumOff val="432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verte sul concetto di </a:t>
          </a:r>
          <a:r>
            <a:rPr lang="it-IT" sz="1600" b="1" i="1" kern="1200"/>
            <a:t>ideologia</a:t>
          </a:r>
          <a:endParaRPr lang="en-US" sz="1600" kern="1200"/>
        </a:p>
      </dsp:txBody>
      <dsp:txXfrm>
        <a:off x="2197000" y="626070"/>
        <a:ext cx="1997273" cy="1198364"/>
      </dsp:txXfrm>
    </dsp:sp>
    <dsp:sp modelId="{A46BB863-2C17-4DDF-9A3E-C09896D576CD}">
      <dsp:nvSpPr>
        <dsp:cNvPr id="0" name=""/>
        <dsp:cNvSpPr/>
      </dsp:nvSpPr>
      <dsp:spPr>
        <a:xfrm>
          <a:off x="4394001" y="626070"/>
          <a:ext cx="1997273" cy="1198364"/>
        </a:xfrm>
        <a:prstGeom prst="rect">
          <a:avLst/>
        </a:prstGeom>
        <a:solidFill>
          <a:schemeClr val="accent3">
            <a:shade val="80000"/>
            <a:hueOff val="-102266"/>
            <a:satOff val="2460"/>
            <a:lumOff val="865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termine con il quale egli indica il pensiero di coloro che vivono nella</a:t>
          </a:r>
          <a:endParaRPr lang="en-US" sz="1600" kern="1200"/>
        </a:p>
      </dsp:txBody>
      <dsp:txXfrm>
        <a:off x="4394001" y="626070"/>
        <a:ext cx="1997273" cy="1198364"/>
      </dsp:txXfrm>
    </dsp:sp>
    <dsp:sp modelId="{1EAC953E-5DD5-4023-ABAD-621C7743EFF6}">
      <dsp:nvSpPr>
        <dsp:cNvPr id="0" name=""/>
        <dsp:cNvSpPr/>
      </dsp:nvSpPr>
      <dsp:spPr>
        <a:xfrm>
          <a:off x="0" y="2024161"/>
          <a:ext cx="1997273" cy="1198364"/>
        </a:xfrm>
        <a:prstGeom prst="rect">
          <a:avLst/>
        </a:prstGeom>
        <a:solidFill>
          <a:schemeClr val="accent3">
            <a:shade val="80000"/>
            <a:hueOff val="-153398"/>
            <a:satOff val="3690"/>
            <a:lumOff val="1298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falsa coscienza</a:t>
          </a:r>
          <a:endParaRPr lang="en-US" sz="1600" kern="1200"/>
        </a:p>
      </dsp:txBody>
      <dsp:txXfrm>
        <a:off x="0" y="2024161"/>
        <a:ext cx="1997273" cy="1198364"/>
      </dsp:txXfrm>
    </dsp:sp>
    <dsp:sp modelId="{2C11B230-9965-41E3-96F7-F3376C8F1874}">
      <dsp:nvSpPr>
        <dsp:cNvPr id="0" name=""/>
        <dsp:cNvSpPr/>
      </dsp:nvSpPr>
      <dsp:spPr>
        <a:xfrm>
          <a:off x="2197000" y="2024161"/>
          <a:ext cx="1997273" cy="1198364"/>
        </a:xfrm>
        <a:prstGeom prst="rect">
          <a:avLst/>
        </a:prstGeom>
        <a:solidFill>
          <a:schemeClr val="accent3">
            <a:shade val="80000"/>
            <a:hueOff val="-204531"/>
            <a:satOff val="4921"/>
            <a:lumOff val="1730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poiché non si rendono conto che le idee,</a:t>
          </a:r>
          <a:endParaRPr lang="en-US" sz="1600" kern="1200"/>
        </a:p>
      </dsp:txBody>
      <dsp:txXfrm>
        <a:off x="2197000" y="2024161"/>
        <a:ext cx="1997273" cy="1198364"/>
      </dsp:txXfrm>
    </dsp:sp>
    <dsp:sp modelId="{1F73072E-7312-4B8B-A966-F4281C4D0401}">
      <dsp:nvSpPr>
        <dsp:cNvPr id="0" name=""/>
        <dsp:cNvSpPr/>
      </dsp:nvSpPr>
      <dsp:spPr>
        <a:xfrm>
          <a:off x="4394001" y="2024161"/>
          <a:ext cx="1997273" cy="1198364"/>
        </a:xfrm>
        <a:prstGeom prst="rect">
          <a:avLst/>
        </a:prstGeom>
        <a:solidFill>
          <a:schemeClr val="accent3">
            <a:shade val="80000"/>
            <a:hueOff val="-255664"/>
            <a:satOff val="6151"/>
            <a:lumOff val="2163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in quanto rispecchiano le relazioni materiali degli uomini</a:t>
          </a:r>
          <a:endParaRPr lang="en-US" sz="1600" kern="1200"/>
        </a:p>
      </dsp:txBody>
      <dsp:txXfrm>
        <a:off x="4394001" y="2024161"/>
        <a:ext cx="1997273" cy="1198364"/>
      </dsp:txXfrm>
    </dsp:sp>
    <dsp:sp modelId="{3A6256D3-285A-41C0-9533-06F8282AA862}">
      <dsp:nvSpPr>
        <dsp:cNvPr id="0" name=""/>
        <dsp:cNvSpPr/>
      </dsp:nvSpPr>
      <dsp:spPr>
        <a:xfrm>
          <a:off x="2197000" y="3422252"/>
          <a:ext cx="1997273" cy="1198364"/>
        </a:xfrm>
        <a:prstGeom prst="rect">
          <a:avLst/>
        </a:prstGeom>
        <a:solidFill>
          <a:schemeClr val="accent3">
            <a:shade val="80000"/>
            <a:hueOff val="-306797"/>
            <a:satOff val="7381"/>
            <a:lumOff val="2596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non hanno un esistenza autonoma.</a:t>
          </a:r>
          <a:endParaRPr lang="en-US" sz="1600" kern="1200"/>
        </a:p>
      </dsp:txBody>
      <dsp:txXfrm>
        <a:off x="2197000" y="3422252"/>
        <a:ext cx="1997273" cy="11983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923F3-31FC-468C-9875-7CFD16C32A16}">
      <dsp:nvSpPr>
        <dsp:cNvPr id="0" name=""/>
        <dsp:cNvSpPr/>
      </dsp:nvSpPr>
      <dsp:spPr>
        <a:xfrm>
          <a:off x="0" y="4729032"/>
          <a:ext cx="6391275" cy="5174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-fornire di conseguenza un quadro deformante della realtà.</a:t>
          </a:r>
          <a:endParaRPr lang="en-US" sz="1400" kern="1200"/>
        </a:p>
      </dsp:txBody>
      <dsp:txXfrm>
        <a:off x="0" y="4729032"/>
        <a:ext cx="6391275" cy="517495"/>
      </dsp:txXfrm>
    </dsp:sp>
    <dsp:sp modelId="{79C46D89-A206-4E0E-AA2D-0D3023FF3211}">
      <dsp:nvSpPr>
        <dsp:cNvPr id="0" name=""/>
        <dsp:cNvSpPr/>
      </dsp:nvSpPr>
      <dsp:spPr>
        <a:xfrm rot="10800000">
          <a:off x="0" y="3940887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3294287"/>
                <a:satOff val="15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294287"/>
                <a:satOff val="15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a idee false idee vere, tramite una battaglia filosofica,</a:t>
          </a:r>
          <a:endParaRPr lang="en-US" sz="1400" kern="1200"/>
        </a:p>
      </dsp:txBody>
      <dsp:txXfrm rot="10800000">
        <a:off x="0" y="3940887"/>
        <a:ext cx="6391275" cy="517157"/>
      </dsp:txXfrm>
    </dsp:sp>
    <dsp:sp modelId="{52C4F540-F5C7-4226-B353-C058AE108C1E}">
      <dsp:nvSpPr>
        <dsp:cNvPr id="0" name=""/>
        <dsp:cNvSpPr/>
      </dsp:nvSpPr>
      <dsp:spPr>
        <a:xfrm rot="10800000">
          <a:off x="0" y="3152741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e che l’emancipazione umana consista nel sostituire </a:t>
          </a:r>
          <a:endParaRPr lang="en-US" sz="1400" kern="1200"/>
        </a:p>
      </dsp:txBody>
      <dsp:txXfrm rot="10800000">
        <a:off x="0" y="3152741"/>
        <a:ext cx="6391275" cy="517157"/>
      </dsp:txXfrm>
    </dsp:sp>
    <dsp:sp modelId="{7D8F71F9-C2FB-48BB-82DC-718A4B679263}">
      <dsp:nvSpPr>
        <dsp:cNvPr id="0" name=""/>
        <dsp:cNvSpPr/>
      </dsp:nvSpPr>
      <dsp:spPr>
        <a:xfrm rot="10800000">
          <a:off x="0" y="2364595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-credere che tutto il negativo del mondo risieda nelle idee sbagliate</a:t>
          </a:r>
          <a:endParaRPr lang="en-US" sz="1400" kern="1200"/>
        </a:p>
      </dsp:txBody>
      <dsp:txXfrm rot="10800000">
        <a:off x="0" y="2364595"/>
        <a:ext cx="6391275" cy="517157"/>
      </dsp:txXfrm>
    </dsp:sp>
    <dsp:sp modelId="{5AEE9307-3BA1-4D90-AF5D-C3E8A248ECF7}">
      <dsp:nvSpPr>
        <dsp:cNvPr id="0" name=""/>
        <dsp:cNvSpPr/>
      </dsp:nvSpPr>
      <dsp:spPr>
        <a:xfrm rot="10800000">
          <a:off x="0" y="1576450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-presentare le proprie idee come universalmente valide</a:t>
          </a:r>
          <a:endParaRPr lang="en-US" sz="1400" kern="1200"/>
        </a:p>
      </dsp:txBody>
      <dsp:txXfrm rot="10800000">
        <a:off x="0" y="1576450"/>
        <a:ext cx="6391275" cy="517157"/>
      </dsp:txXfrm>
    </dsp:sp>
    <dsp:sp modelId="{3C5C8A6C-F6B7-4BB6-8EF9-B5583A339774}">
      <dsp:nvSpPr>
        <dsp:cNvPr id="0" name=""/>
        <dsp:cNvSpPr/>
      </dsp:nvSpPr>
      <dsp:spPr>
        <a:xfrm rot="10800000">
          <a:off x="0" y="788304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16471434"/>
                <a:satOff val="7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471434"/>
                <a:satOff val="7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-sopravvalutare la funzione delle idee e degli intellettuali, </a:t>
          </a:r>
          <a:endParaRPr lang="en-US" sz="1400" kern="1200"/>
        </a:p>
      </dsp:txBody>
      <dsp:txXfrm rot="10800000">
        <a:off x="0" y="788304"/>
        <a:ext cx="6391275" cy="517157"/>
      </dsp:txXfrm>
    </dsp:sp>
    <dsp:sp modelId="{B02ABF45-0A5F-435A-83AB-FA37FBA43502}">
      <dsp:nvSpPr>
        <dsp:cNvPr id="0" name=""/>
        <dsp:cNvSpPr/>
      </dsp:nvSpPr>
      <dsp:spPr>
        <a:xfrm rot="10800000">
          <a:off x="0" y="158"/>
          <a:ext cx="6391275" cy="795908"/>
        </a:xfrm>
        <a:prstGeom prst="upArrowCallou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Smarrendo i contatti con la realtà gli ideologi finiscono per:</a:t>
          </a:r>
          <a:endParaRPr lang="en-US" sz="1400" kern="1200"/>
        </a:p>
      </dsp:txBody>
      <dsp:txXfrm rot="10800000">
        <a:off x="0" y="158"/>
        <a:ext cx="6391275" cy="5171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3EE71-A455-4173-848C-4D1B7B0D9FD5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Il  ‘Manifesto del partito comunista’ del 1848</a:t>
          </a:r>
          <a:endParaRPr lang="en-US" sz="2000" kern="1200"/>
        </a:p>
      </dsp:txBody>
      <dsp:txXfrm>
        <a:off x="601586" y="580"/>
        <a:ext cx="2631940" cy="1579164"/>
      </dsp:txXfrm>
    </dsp:sp>
    <dsp:sp modelId="{7E0D37FC-1523-4942-92A3-02827E464451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rappresenta una stringata </a:t>
          </a:r>
          <a:r>
            <a:rPr lang="it-IT" sz="2000" b="1" i="1" kern="1200"/>
            <a:t>summa</a:t>
          </a:r>
          <a:r>
            <a:rPr lang="it-IT" sz="2000" b="1" i="0" kern="1200"/>
            <a:t> della concezione marxista del mondo.</a:t>
          </a:r>
          <a:endParaRPr lang="en-US" sz="2000" kern="1200"/>
        </a:p>
      </dsp:txBody>
      <dsp:txXfrm>
        <a:off x="3496721" y="580"/>
        <a:ext cx="2631940" cy="1579164"/>
      </dsp:txXfrm>
    </dsp:sp>
    <dsp:sp modelId="{F90E3AC6-D0C5-46C7-8C3D-F77547EB9DD1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Esso si articola attraverso:</a:t>
          </a:r>
          <a:endParaRPr lang="en-US" sz="2000" kern="1200"/>
        </a:p>
      </dsp:txBody>
      <dsp:txXfrm>
        <a:off x="6391855" y="580"/>
        <a:ext cx="2631940" cy="1579164"/>
      </dsp:txXfrm>
    </dsp:sp>
    <dsp:sp modelId="{46D71786-E7B3-4846-ADB3-0D44339EEB62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-l’analisi della funzione storica della borghesia;</a:t>
          </a:r>
          <a:endParaRPr lang="en-US" sz="2000" kern="1200"/>
        </a:p>
      </dsp:txBody>
      <dsp:txXfrm>
        <a:off x="601586" y="1842938"/>
        <a:ext cx="2631940" cy="1579164"/>
      </dsp:txXfrm>
    </dsp:sp>
    <dsp:sp modelId="{9B7917AB-4C68-4373-A035-0B06B50ADE1B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-il concetto di storia come lotta di classe;</a:t>
          </a:r>
          <a:endParaRPr lang="en-US" sz="2000" kern="1200"/>
        </a:p>
      </dsp:txBody>
      <dsp:txXfrm>
        <a:off x="3496721" y="1842938"/>
        <a:ext cx="2631940" cy="1579164"/>
      </dsp:txXfrm>
    </dsp:sp>
    <dsp:sp modelId="{29EC0A54-EFC6-404D-B472-B1310C5DA4CE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-la critica dei socialismi non-scientifici.</a:t>
          </a:r>
          <a:endParaRPr lang="en-US" sz="2000" kern="1200"/>
        </a:p>
      </dsp:txBody>
      <dsp:txXfrm>
        <a:off x="6391855" y="1842938"/>
        <a:ext cx="2631940" cy="15791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7FE08-08B8-4E75-9898-B77217775912}">
      <dsp:nvSpPr>
        <dsp:cNvPr id="0" name=""/>
        <dsp:cNvSpPr/>
      </dsp:nvSpPr>
      <dsp:spPr>
        <a:xfrm>
          <a:off x="0" y="101093"/>
          <a:ext cx="6391275" cy="16450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feudale</a:t>
          </a:r>
          <a:r>
            <a:rPr lang="it-IT" sz="1900" b="1" i="0" kern="1200"/>
            <a:t> (auspica l’abolizione della società capitalistica moderna ed il recupero di un passato pre-borghese, pre-rivoluzionario e pre-capitalistico; tende a sostituire l’alienazione attuale con una passata);</a:t>
          </a:r>
          <a:endParaRPr lang="en-US" sz="1900" kern="1200"/>
        </a:p>
      </dsp:txBody>
      <dsp:txXfrm>
        <a:off x="0" y="101093"/>
        <a:ext cx="6391275" cy="1645020"/>
      </dsp:txXfrm>
    </dsp:sp>
    <dsp:sp modelId="{EF37C0F7-29B8-4E78-8B32-72EA07C4F705}">
      <dsp:nvSpPr>
        <dsp:cNvPr id="0" name=""/>
        <dsp:cNvSpPr/>
      </dsp:nvSpPr>
      <dsp:spPr>
        <a:xfrm>
          <a:off x="0" y="1800833"/>
          <a:ext cx="6391275" cy="16450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151"/>
                <a:satOff val="-23781"/>
                <a:lumOff val="17588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349151"/>
                <a:satOff val="-23781"/>
                <a:lumOff val="17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piccolo-borghese </a:t>
          </a:r>
          <a:r>
            <a:rPr lang="it-IT" sz="1900" b="1" i="0" kern="1200"/>
            <a:t>(esprime il punto di vista della piccola borghesia rovinata dal capitalismo industriale, vorrebbe anch’essa il ritorno ad una situazione pre-borghese)</a:t>
          </a:r>
          <a:endParaRPr lang="en-US" sz="1900" kern="1200"/>
        </a:p>
      </dsp:txBody>
      <dsp:txXfrm>
        <a:off x="0" y="1800833"/>
        <a:ext cx="6391275" cy="1645020"/>
      </dsp:txXfrm>
    </dsp:sp>
    <dsp:sp modelId="{6EE5042A-C707-47D8-9DD9-7045D76BBC32}">
      <dsp:nvSpPr>
        <dsp:cNvPr id="0" name=""/>
        <dsp:cNvSpPr/>
      </dsp:nvSpPr>
      <dsp:spPr>
        <a:xfrm>
          <a:off x="0" y="3500573"/>
          <a:ext cx="6391275" cy="16450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98302"/>
                <a:satOff val="-47562"/>
                <a:lumOff val="35175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698302"/>
                <a:satOff val="-47562"/>
                <a:lumOff val="3517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tedesca (</a:t>
          </a:r>
          <a:r>
            <a:rPr lang="it-IT" sz="1900" b="1" i="0" kern="1200"/>
            <a:t>rappresenta la traduzione germanica del socialismo francese. Usa una terminologia astratta e interclassista. Esprime una rabbia anti-borghese andando a sostenere di fatto la reazione contro la borghesia liberale e le sue conquiste)</a:t>
          </a:r>
          <a:endParaRPr lang="en-US" sz="1900" kern="1200"/>
        </a:p>
      </dsp:txBody>
      <dsp:txXfrm>
        <a:off x="0" y="3500573"/>
        <a:ext cx="6391275" cy="16450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216D3-B35D-49BA-8EDA-E43BA0BA45FA}">
      <dsp:nvSpPr>
        <dsp:cNvPr id="0" name=""/>
        <dsp:cNvSpPr/>
      </dsp:nvSpPr>
      <dsp:spPr>
        <a:xfrm>
          <a:off x="1879" y="508638"/>
          <a:ext cx="4009009" cy="2405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-</a:t>
          </a:r>
          <a:r>
            <a:rPr lang="it-IT" sz="1800" b="0" i="0" kern="1200"/>
            <a:t>  </a:t>
          </a:r>
          <a:r>
            <a:rPr lang="it-IT" sz="1800" b="1" i="1" kern="1200"/>
            <a:t>Socialismo utopistico (Saint-Simon, Fourier, Owen): </a:t>
          </a:r>
          <a:r>
            <a:rPr lang="it-IT" sz="1800" b="1" i="0" kern="1200"/>
            <a:t>ha il limite di non aver riconosciuto al proletariato una funzione storica e rivoluzionaria autonoma e di fare appello a tutti i membri della società per una pacifica azione di riforme. </a:t>
          </a:r>
          <a:endParaRPr lang="en-US" sz="1800" kern="1200"/>
        </a:p>
      </dsp:txBody>
      <dsp:txXfrm>
        <a:off x="1879" y="508638"/>
        <a:ext cx="4009009" cy="2405405"/>
      </dsp:txXfrm>
    </dsp:sp>
    <dsp:sp modelId="{D48536A6-3E88-4230-BBA9-D318B95BD471}">
      <dsp:nvSpPr>
        <dsp:cNvPr id="0" name=""/>
        <dsp:cNvSpPr/>
      </dsp:nvSpPr>
      <dsp:spPr>
        <a:xfrm>
          <a:off x="4411790" y="1214224"/>
          <a:ext cx="849910" cy="99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11790" y="1214224"/>
        <a:ext cx="849910" cy="994234"/>
      </dsp:txXfrm>
    </dsp:sp>
    <dsp:sp modelId="{5B5ABA5A-727B-454F-96E1-A02A7840461F}">
      <dsp:nvSpPr>
        <dsp:cNvPr id="0" name=""/>
        <dsp:cNvSpPr/>
      </dsp:nvSpPr>
      <dsp:spPr>
        <a:xfrm>
          <a:off x="5614493" y="508638"/>
          <a:ext cx="4009009" cy="2405405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i="0" kern="1200" dirty="0"/>
            <a:t>Si muove in una dimensione  moralistica e utopistica.</a:t>
          </a:r>
          <a:endParaRPr lang="en-US" sz="2800" kern="1200" dirty="0"/>
        </a:p>
      </dsp:txBody>
      <dsp:txXfrm>
        <a:off x="5614493" y="508638"/>
        <a:ext cx="4009009" cy="24054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53CE1-1A44-48AE-9751-9D10B8C3465F}">
      <dsp:nvSpPr>
        <dsp:cNvPr id="0" name=""/>
        <dsp:cNvSpPr/>
      </dsp:nvSpPr>
      <dsp:spPr>
        <a:xfrm>
          <a:off x="3080122" y="2242"/>
          <a:ext cx="3465137" cy="107868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Il modo di produzione capitalistico</a:t>
          </a:r>
          <a:endParaRPr lang="en-US" sz="1600" kern="1200"/>
        </a:p>
      </dsp:txBody>
      <dsp:txXfrm>
        <a:off x="3132779" y="54899"/>
        <a:ext cx="3359823" cy="973368"/>
      </dsp:txXfrm>
    </dsp:sp>
    <dsp:sp modelId="{F93CE101-5936-47A6-BE7C-AEDA12E13D9E}">
      <dsp:nvSpPr>
        <dsp:cNvPr id="0" name=""/>
        <dsp:cNvSpPr/>
      </dsp:nvSpPr>
      <dsp:spPr>
        <a:xfrm>
          <a:off x="3080122" y="1134859"/>
          <a:ext cx="3465137" cy="107868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81543"/>
                <a:satOff val="-26525"/>
                <a:lumOff val="25212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381543"/>
                <a:satOff val="-26525"/>
                <a:lumOff val="252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è caratterizzato dall’essere</a:t>
          </a:r>
          <a:endParaRPr lang="en-US" sz="1600" kern="1200"/>
        </a:p>
      </dsp:txBody>
      <dsp:txXfrm>
        <a:off x="3132779" y="1187516"/>
        <a:ext cx="3359823" cy="973368"/>
      </dsp:txXfrm>
    </dsp:sp>
    <dsp:sp modelId="{A7A91116-C080-45C7-A380-638E078803F2}">
      <dsp:nvSpPr>
        <dsp:cNvPr id="0" name=""/>
        <dsp:cNvSpPr/>
      </dsp:nvSpPr>
      <dsp:spPr>
        <a:xfrm>
          <a:off x="3080122" y="2267475"/>
          <a:ext cx="3465137" cy="107868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63087"/>
                <a:satOff val="-53049"/>
                <a:lumOff val="50425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763087"/>
                <a:satOff val="-53049"/>
                <a:lumOff val="504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produzione generalizzata di merci.</a:t>
          </a:r>
          <a:endParaRPr lang="en-US" sz="1600" kern="1200"/>
        </a:p>
      </dsp:txBody>
      <dsp:txXfrm>
        <a:off x="3132779" y="2320132"/>
        <a:ext cx="3359823" cy="973368"/>
      </dsp:txXfrm>
    </dsp:sp>
    <dsp:sp modelId="{18CA0B24-FAE3-4999-9DEB-0982A17CEA14}">
      <dsp:nvSpPr>
        <dsp:cNvPr id="0" name=""/>
        <dsp:cNvSpPr/>
      </dsp:nvSpPr>
      <dsp:spPr>
        <a:xfrm>
          <a:off x="3080122" y="3400091"/>
          <a:ext cx="3465137" cy="107868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81543"/>
                <a:satOff val="-26525"/>
                <a:lumOff val="25212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381543"/>
                <a:satOff val="-26525"/>
                <a:lumOff val="252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Di conseguenza la prima parte del capitale è dedicata all’analisi del fenomeno ‘</a:t>
          </a:r>
          <a:r>
            <a:rPr lang="it-IT" sz="1600" b="1" i="1" kern="1200"/>
            <a:t>merce’.</a:t>
          </a:r>
          <a:endParaRPr lang="en-US" sz="1600" kern="1200"/>
        </a:p>
      </dsp:txBody>
      <dsp:txXfrm>
        <a:off x="3132779" y="3452748"/>
        <a:ext cx="3359823" cy="9733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3807A-FE86-4170-BF0D-0EC788AC1142}">
      <dsp:nvSpPr>
        <dsp:cNvPr id="0" name=""/>
        <dsp:cNvSpPr/>
      </dsp:nvSpPr>
      <dsp:spPr>
        <a:xfrm>
          <a:off x="3289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Considerato che non può provenire dal denaro stesso, che è un semplice mezzo di scambio,</a:t>
          </a:r>
          <a:endParaRPr lang="en-US" sz="1300" kern="1200"/>
        </a:p>
      </dsp:txBody>
      <dsp:txXfrm>
        <a:off x="3289" y="553522"/>
        <a:ext cx="1781259" cy="1068755"/>
      </dsp:txXfrm>
    </dsp:sp>
    <dsp:sp modelId="{2A3E4455-4A95-4360-B70D-D9F47A3CEFFD}">
      <dsp:nvSpPr>
        <dsp:cNvPr id="0" name=""/>
        <dsp:cNvSpPr/>
      </dsp:nvSpPr>
      <dsp:spPr>
        <a:xfrm>
          <a:off x="1962675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34089"/>
                <a:satOff val="820"/>
                <a:lumOff val="2885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34089"/>
                <a:satOff val="820"/>
                <a:lumOff val="288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né dallo scambio in sé, poiché in termini si statistica sociale,</a:t>
          </a:r>
          <a:endParaRPr lang="en-US" sz="1300" kern="1200"/>
        </a:p>
      </dsp:txBody>
      <dsp:txXfrm>
        <a:off x="1962675" y="553522"/>
        <a:ext cx="1781259" cy="1068755"/>
      </dsp:txXfrm>
    </dsp:sp>
    <dsp:sp modelId="{BFA15A53-E4C9-4241-A5AC-FFAE456985B9}">
      <dsp:nvSpPr>
        <dsp:cNvPr id="0" name=""/>
        <dsp:cNvSpPr/>
      </dsp:nvSpPr>
      <dsp:spPr>
        <a:xfrm>
          <a:off x="3922061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68177"/>
                <a:satOff val="1640"/>
                <a:lumOff val="5770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68177"/>
                <a:satOff val="1640"/>
                <a:lumOff val="577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gli scambi hanno sempre luogo tra valori equivalenti, </a:t>
          </a:r>
          <a:endParaRPr lang="en-US" sz="1300" kern="1200"/>
        </a:p>
      </dsp:txBody>
      <dsp:txXfrm>
        <a:off x="3922061" y="553522"/>
        <a:ext cx="1781259" cy="1068755"/>
      </dsp:txXfrm>
    </dsp:sp>
    <dsp:sp modelId="{E57DEB7B-0AE8-49F1-AEC1-CA18BF0191B5}">
      <dsp:nvSpPr>
        <dsp:cNvPr id="0" name=""/>
        <dsp:cNvSpPr/>
      </dsp:nvSpPr>
      <dsp:spPr>
        <a:xfrm>
          <a:off x="5881447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02266"/>
                <a:satOff val="2460"/>
                <a:lumOff val="8654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102266"/>
                <a:satOff val="2460"/>
                <a:lumOff val="865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deve necessariamente essere cercata a livello della produzione.</a:t>
          </a:r>
          <a:endParaRPr lang="en-US" sz="1300" kern="1200"/>
        </a:p>
      </dsp:txBody>
      <dsp:txXfrm>
        <a:off x="5881447" y="553522"/>
        <a:ext cx="1781259" cy="1068755"/>
      </dsp:txXfrm>
    </dsp:sp>
    <dsp:sp modelId="{6173D3EA-07FF-4D9C-B078-870C256F0F64}">
      <dsp:nvSpPr>
        <dsp:cNvPr id="0" name=""/>
        <dsp:cNvSpPr/>
      </dsp:nvSpPr>
      <dsp:spPr>
        <a:xfrm>
          <a:off x="7840833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36354"/>
                <a:satOff val="3280"/>
                <a:lumOff val="11539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136354"/>
                <a:satOff val="3280"/>
                <a:lumOff val="1153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Il capitalista ha infatti la possibilità di </a:t>
          </a:r>
          <a:r>
            <a:rPr lang="it-IT" sz="1300" b="1" i="1" kern="1200"/>
            <a:t>comprare</a:t>
          </a:r>
          <a:r>
            <a:rPr lang="it-IT" sz="1300" b="1" i="0" kern="1200"/>
            <a:t> e usare una merce particolare:</a:t>
          </a:r>
          <a:endParaRPr lang="en-US" sz="1300" kern="1200"/>
        </a:p>
      </dsp:txBody>
      <dsp:txXfrm>
        <a:off x="7840833" y="553522"/>
        <a:ext cx="1781259" cy="1068755"/>
      </dsp:txXfrm>
    </dsp:sp>
    <dsp:sp modelId="{7BB47571-CA18-42F8-99B8-F3C67D4A9527}">
      <dsp:nvSpPr>
        <dsp:cNvPr id="0" name=""/>
        <dsp:cNvSpPr/>
      </dsp:nvSpPr>
      <dsp:spPr>
        <a:xfrm>
          <a:off x="3289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70443"/>
                <a:satOff val="4101"/>
                <a:lumOff val="14424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170443"/>
                <a:satOff val="4101"/>
                <a:lumOff val="1442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si tratta della </a:t>
          </a:r>
          <a:r>
            <a:rPr lang="it-IT" sz="1300" b="1" i="1" kern="1200"/>
            <a:t>merce umana</a:t>
          </a:r>
          <a:r>
            <a:rPr lang="it-IT" sz="1300" b="1" i="0" kern="1200"/>
            <a:t>, cioè dell’operaio.</a:t>
          </a:r>
          <a:endParaRPr lang="en-US" sz="1300" kern="1200"/>
        </a:p>
      </dsp:txBody>
      <dsp:txXfrm>
        <a:off x="3289" y="1800404"/>
        <a:ext cx="1781259" cy="1068755"/>
      </dsp:txXfrm>
    </dsp:sp>
    <dsp:sp modelId="{A772061D-2606-4696-BD2B-B960CEB464BE}">
      <dsp:nvSpPr>
        <dsp:cNvPr id="0" name=""/>
        <dsp:cNvSpPr/>
      </dsp:nvSpPr>
      <dsp:spPr>
        <a:xfrm>
          <a:off x="1962675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204531"/>
                <a:satOff val="4921"/>
                <a:lumOff val="17309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204531"/>
                <a:satOff val="4921"/>
                <a:lumOff val="1730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Il capitalista compra la sua forza lavoro pagandola coma una qualsiasi merce</a:t>
          </a:r>
          <a:endParaRPr lang="en-US" sz="1300" kern="1200"/>
        </a:p>
      </dsp:txBody>
      <dsp:txXfrm>
        <a:off x="1962675" y="1800404"/>
        <a:ext cx="1781259" cy="1068755"/>
      </dsp:txXfrm>
    </dsp:sp>
    <dsp:sp modelId="{6C0B5BEC-4DBA-4B73-9094-F28E74D61B3F}">
      <dsp:nvSpPr>
        <dsp:cNvPr id="0" name=""/>
        <dsp:cNvSpPr/>
      </dsp:nvSpPr>
      <dsp:spPr>
        <a:xfrm>
          <a:off x="3922061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238620"/>
                <a:satOff val="5741"/>
                <a:lumOff val="20193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238620"/>
                <a:satOff val="5741"/>
                <a:lumOff val="2019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ovvero secondo il valore corrispondente e necessario a produrla.</a:t>
          </a:r>
          <a:endParaRPr lang="en-US" sz="1300" kern="1200"/>
        </a:p>
      </dsp:txBody>
      <dsp:txXfrm>
        <a:off x="3922061" y="1800404"/>
        <a:ext cx="1781259" cy="1068755"/>
      </dsp:txXfrm>
    </dsp:sp>
    <dsp:sp modelId="{EA16417C-63D4-4C39-B301-296A3FEF0029}">
      <dsp:nvSpPr>
        <dsp:cNvPr id="0" name=""/>
        <dsp:cNvSpPr/>
      </dsp:nvSpPr>
      <dsp:spPr>
        <a:xfrm>
          <a:off x="5881447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272708"/>
                <a:satOff val="6561"/>
                <a:lumOff val="23078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272708"/>
                <a:satOff val="6561"/>
                <a:lumOff val="2307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Nel caso del lavoro il valore corrisponde a ciò che serve all’operaio per vivere,</a:t>
          </a:r>
          <a:endParaRPr lang="en-US" sz="1300" kern="1200"/>
        </a:p>
      </dsp:txBody>
      <dsp:txXfrm>
        <a:off x="5881447" y="1800404"/>
        <a:ext cx="1781259" cy="1068755"/>
      </dsp:txXfrm>
    </dsp:sp>
    <dsp:sp modelId="{97B74DD5-1632-4C36-8D94-89F94C6BB258}">
      <dsp:nvSpPr>
        <dsp:cNvPr id="0" name=""/>
        <dsp:cNvSpPr/>
      </dsp:nvSpPr>
      <dsp:spPr>
        <a:xfrm>
          <a:off x="7840833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306797"/>
                <a:satOff val="7381"/>
                <a:lumOff val="25963"/>
                <a:alphaOff val="0"/>
                <a:tint val="64000"/>
                <a:lumMod val="118000"/>
              </a:schemeClr>
            </a:gs>
            <a:gs pos="100000">
              <a:schemeClr val="accent3">
                <a:shade val="80000"/>
                <a:hueOff val="-306797"/>
                <a:satOff val="7381"/>
                <a:lumOff val="2596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cioè il salario necessario per comprare ciò che serve all’esistenza.</a:t>
          </a:r>
          <a:endParaRPr lang="en-US" sz="1300" kern="1200"/>
        </a:p>
      </dsp:txBody>
      <dsp:txXfrm>
        <a:off x="7840833" y="1800404"/>
        <a:ext cx="1781259" cy="10687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D4C1C-FCCA-402C-BF52-BB1BCFE82950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Ciò avviene perché il capitalista dispone di </a:t>
          </a:r>
          <a:endParaRPr lang="en-US" sz="2000" kern="1200"/>
        </a:p>
      </dsp:txBody>
      <dsp:txXfrm>
        <a:off x="2819" y="257194"/>
        <a:ext cx="2237149" cy="1342289"/>
      </dsp:txXfrm>
    </dsp:sp>
    <dsp:sp modelId="{53BB0E53-4589-4B27-89F2-98DDFA40E693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81052"/>
                <a:satOff val="11421"/>
                <a:lumOff val="10429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81052"/>
                <a:satOff val="11421"/>
                <a:lumOff val="104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mezzi di produzione,</a:t>
          </a:r>
          <a:endParaRPr lang="en-US" sz="2000" kern="1200"/>
        </a:p>
      </dsp:txBody>
      <dsp:txXfrm>
        <a:off x="2463684" y="257194"/>
        <a:ext cx="2237149" cy="1342289"/>
      </dsp:txXfrm>
    </dsp:sp>
    <dsp:sp modelId="{30713B7D-83CE-4340-9724-E6D6EF158EBC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162104"/>
                <a:satOff val="22842"/>
                <a:lumOff val="20858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162104"/>
                <a:satOff val="22842"/>
                <a:lumOff val="208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mentre il lavoratore dispone solo della propria</a:t>
          </a:r>
          <a:endParaRPr lang="en-US" sz="2000" kern="1200"/>
        </a:p>
      </dsp:txBody>
      <dsp:txXfrm>
        <a:off x="4924548" y="257194"/>
        <a:ext cx="2237149" cy="1342289"/>
      </dsp:txXfrm>
    </dsp:sp>
    <dsp:sp modelId="{B6E70E0D-52BB-498E-827F-5374408D5453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243156"/>
                <a:satOff val="34263"/>
                <a:lumOff val="31287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243156"/>
                <a:satOff val="34263"/>
                <a:lumOff val="3128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energia lavorativa</a:t>
          </a:r>
          <a:endParaRPr lang="en-US" sz="2000" kern="1200"/>
        </a:p>
      </dsp:txBody>
      <dsp:txXfrm>
        <a:off x="7385413" y="257194"/>
        <a:ext cx="2237149" cy="1342289"/>
      </dsp:txXfrm>
    </dsp:sp>
    <dsp:sp modelId="{FFA32D28-DEC1-4062-8E62-106A9E077986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243156"/>
                <a:satOff val="34263"/>
                <a:lumOff val="31287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243156"/>
                <a:satOff val="34263"/>
                <a:lumOff val="3128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ed è costretto a vendersi in cambio di un salario.</a:t>
          </a:r>
          <a:endParaRPr lang="en-US" sz="2000" kern="1200"/>
        </a:p>
      </dsp:txBody>
      <dsp:txXfrm>
        <a:off x="1233252" y="1823198"/>
        <a:ext cx="2237149" cy="1342289"/>
      </dsp:txXfrm>
    </dsp:sp>
    <dsp:sp modelId="{CD85FE82-E4AC-49A3-AAA2-4CF3C6CE6847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162104"/>
                <a:satOff val="22842"/>
                <a:lumOff val="20858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162104"/>
                <a:satOff val="22842"/>
                <a:lumOff val="208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u="sng" kern="1200" dirty="0"/>
            <a:t>Dal plusvalore deriva dunque il profitto.</a:t>
          </a:r>
          <a:endParaRPr lang="en-US" sz="2000" i="0" u="sng" kern="1200" dirty="0"/>
        </a:p>
      </dsp:txBody>
      <dsp:txXfrm>
        <a:off x="3694116" y="1823198"/>
        <a:ext cx="2237149" cy="1342289"/>
      </dsp:txXfrm>
    </dsp:sp>
    <dsp:sp modelId="{29FAD216-DDB4-4254-9037-2935E79B5789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81052"/>
                <a:satOff val="11421"/>
                <a:lumOff val="10429"/>
                <a:alphaOff val="0"/>
                <a:tint val="98000"/>
                <a:lumMod val="114000"/>
              </a:schemeClr>
            </a:gs>
            <a:gs pos="100000">
              <a:schemeClr val="accent5">
                <a:shade val="50000"/>
                <a:hueOff val="-81052"/>
                <a:satOff val="11421"/>
                <a:lumOff val="104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Plusvalore e profitto non sono tuttavia  per M. la stessa cosa.</a:t>
          </a:r>
          <a:endParaRPr lang="en-US" sz="2000" kern="1200"/>
        </a:p>
      </dsp:txBody>
      <dsp:txXfrm>
        <a:off x="6154981" y="1823198"/>
        <a:ext cx="2237149" cy="13422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802A1-4FC5-44D8-AA89-C2A38039CD72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Per comprendere tale differenza è necessario introdurre la differenza tra:</a:t>
          </a:r>
          <a:endParaRPr lang="en-US" sz="1700" kern="1200"/>
        </a:p>
      </dsp:txBody>
      <dsp:txXfrm>
        <a:off x="2819" y="257194"/>
        <a:ext cx="2237149" cy="1342289"/>
      </dsp:txXfrm>
    </dsp:sp>
    <dsp:sp modelId="{886A69D2-05A7-4125-ADA1-E376A75D71B4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solidFill>
          <a:schemeClr val="accent2">
            <a:hueOff val="-3294287"/>
            <a:satOff val="15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u="sng" kern="1200" dirty="0"/>
            <a:t>capitale  variabile </a:t>
          </a:r>
          <a:r>
            <a:rPr lang="it-IT" sz="1700" b="1" i="0" kern="1200" dirty="0"/>
            <a:t>(capitale mobile investito nei salari)</a:t>
          </a:r>
          <a:endParaRPr lang="en-US" sz="1700" kern="1200" dirty="0"/>
        </a:p>
      </dsp:txBody>
      <dsp:txXfrm>
        <a:off x="2463684" y="257194"/>
        <a:ext cx="2237149" cy="1342289"/>
      </dsp:txXfrm>
    </dsp:sp>
    <dsp:sp modelId="{874E31D7-47E5-4BCB-BE29-E8C83FA3A96D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 dirty="0"/>
            <a:t>e </a:t>
          </a:r>
          <a:r>
            <a:rPr lang="it-IT" sz="1700" b="1" i="0" u="sng" kern="1200" dirty="0"/>
            <a:t>capitale costante </a:t>
          </a:r>
          <a:r>
            <a:rPr lang="it-IT" sz="1700" b="1" i="0" kern="1200" dirty="0"/>
            <a:t>(capitale investito nelle macchine e nelle strutture della fabbrica).</a:t>
          </a:r>
          <a:endParaRPr lang="en-US" sz="1700" kern="1200" dirty="0"/>
        </a:p>
      </dsp:txBody>
      <dsp:txXfrm>
        <a:off x="4924548" y="257194"/>
        <a:ext cx="2237149" cy="1342289"/>
      </dsp:txXfrm>
    </dsp:sp>
    <dsp:sp modelId="{3158F3AF-BBD3-4F7C-9BB8-A6A3FDC1E9A7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Poiché il plusvalore discende</a:t>
          </a:r>
          <a:r>
            <a:rPr lang="it-IT" sz="1700" b="1" i="0" kern="1200"/>
            <a:t> </a:t>
          </a:r>
          <a:r>
            <a:rPr lang="it-IT" sz="1700" b="1" i="1" kern="1200"/>
            <a:t>dal</a:t>
          </a:r>
          <a:r>
            <a:rPr lang="it-IT" sz="1700" b="1" i="0" kern="1200"/>
            <a:t> capitale variabile (salari),</a:t>
          </a:r>
          <a:endParaRPr lang="en-US" sz="1700" kern="1200"/>
        </a:p>
      </dsp:txBody>
      <dsp:txXfrm>
        <a:off x="7385413" y="257194"/>
        <a:ext cx="2237149" cy="1342289"/>
      </dsp:txXfrm>
    </dsp:sp>
    <dsp:sp modelId="{3C807F24-4202-4DE2-9434-E5D35DEEF1E4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in quanto più aumenta il </a:t>
          </a:r>
          <a:r>
            <a:rPr lang="it-IT" sz="1700" b="1" i="1" kern="1200"/>
            <a:t>pluslavoro</a:t>
          </a:r>
          <a:r>
            <a:rPr lang="it-IT" sz="1700" b="1" i="0" kern="1200"/>
            <a:t>  più cresce il plusvalore,</a:t>
          </a:r>
          <a:endParaRPr lang="en-US" sz="1700" kern="1200"/>
        </a:p>
      </dsp:txBody>
      <dsp:txXfrm>
        <a:off x="1233252" y="1823198"/>
        <a:ext cx="2237149" cy="1342289"/>
      </dsp:txXfrm>
    </dsp:sp>
    <dsp:sp modelId="{E63D0424-08C4-4DA3-AFDE-35F87B6AE64C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solidFill>
          <a:schemeClr val="accent2">
            <a:hueOff val="-16471434"/>
            <a:satOff val="75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il saggio (tasso) del plusvalore risiede nel rapporto, in percentuale, </a:t>
          </a:r>
          <a:endParaRPr lang="en-US" sz="1700" kern="1200"/>
        </a:p>
      </dsp:txBody>
      <dsp:txXfrm>
        <a:off x="3694116" y="1823198"/>
        <a:ext cx="2237149" cy="1342289"/>
      </dsp:txXfrm>
    </dsp:sp>
    <dsp:sp modelId="{CBABA709-3780-4B44-934D-37737AE078E5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tra il plusvalore e il capitale variabile.</a:t>
          </a:r>
          <a:endParaRPr lang="en-US" sz="1700" kern="1200"/>
        </a:p>
      </dsp:txBody>
      <dsp:txXfrm>
        <a:off x="6154981" y="1823198"/>
        <a:ext cx="2237149" cy="134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567D5-0C9D-4E4F-B3B6-DA32DB9FA107}">
      <dsp:nvSpPr>
        <dsp:cNvPr id="0" name=""/>
        <dsp:cNvSpPr/>
      </dsp:nvSpPr>
      <dsp:spPr>
        <a:xfrm>
          <a:off x="1057612" y="306144"/>
          <a:ext cx="4407217" cy="4407217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/>
            <a:t>Dal punto di vista filosofico-metodologico M. ritiene che lo</a:t>
          </a:r>
          <a:endParaRPr lang="en-US" sz="1200" kern="1200"/>
        </a:p>
      </dsp:txBody>
      <dsp:txXfrm>
        <a:off x="3308441" y="778346"/>
        <a:ext cx="1285438" cy="944403"/>
      </dsp:txXfrm>
    </dsp:sp>
    <dsp:sp modelId="{312AAE30-174F-49C4-901F-36296972CD8A}">
      <dsp:nvSpPr>
        <dsp:cNvPr id="0" name=""/>
        <dsp:cNvSpPr/>
      </dsp:nvSpPr>
      <dsp:spPr>
        <a:xfrm>
          <a:off x="926445" y="533325"/>
          <a:ext cx="4407217" cy="4407217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1" kern="1200"/>
            <a:t>stratagemma di Hegel</a:t>
          </a:r>
          <a:r>
            <a:rPr lang="it-IT" sz="1200" b="1" i="0" kern="1200"/>
            <a:t> </a:t>
          </a:r>
          <a:endParaRPr lang="en-US" sz="1200" kern="1200"/>
        </a:p>
      </dsp:txBody>
      <dsp:txXfrm>
        <a:off x="3943290" y="2290965"/>
        <a:ext cx="1332658" cy="891936"/>
      </dsp:txXfrm>
    </dsp:sp>
    <dsp:sp modelId="{DB7D7BFE-F0A1-4C64-B2E9-AFDEDBC91D43}">
      <dsp:nvSpPr>
        <dsp:cNvPr id="0" name=""/>
        <dsp:cNvSpPr/>
      </dsp:nvSpPr>
      <dsp:spPr>
        <a:xfrm>
          <a:off x="926445" y="533325"/>
          <a:ext cx="4407217" cy="4407217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/>
            <a:t>sia quello di fare delle realtà empiriche </a:t>
          </a:r>
          <a:endParaRPr lang="en-US" sz="1200" kern="1200"/>
        </a:p>
      </dsp:txBody>
      <dsp:txXfrm>
        <a:off x="3177274" y="3523937"/>
        <a:ext cx="1285438" cy="944403"/>
      </dsp:txXfrm>
    </dsp:sp>
    <dsp:sp modelId="{51CF418A-12E3-4BF3-9DDC-B2B9AEC73F57}">
      <dsp:nvSpPr>
        <dsp:cNvPr id="0" name=""/>
        <dsp:cNvSpPr/>
      </dsp:nvSpPr>
      <dsp:spPr>
        <a:xfrm>
          <a:off x="926445" y="533325"/>
          <a:ext cx="4407217" cy="4407217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/>
            <a:t>manifestazioni necessarie dello spirito.</a:t>
          </a:r>
          <a:endParaRPr lang="en-US" sz="1200" kern="1200"/>
        </a:p>
      </dsp:txBody>
      <dsp:txXfrm>
        <a:off x="1797395" y="3523937"/>
        <a:ext cx="1285438" cy="944403"/>
      </dsp:txXfrm>
    </dsp:sp>
    <dsp:sp modelId="{2A348469-27FD-45DC-8B72-1DC64BD9BA22}">
      <dsp:nvSpPr>
        <dsp:cNvPr id="0" name=""/>
        <dsp:cNvSpPr/>
      </dsp:nvSpPr>
      <dsp:spPr>
        <a:xfrm>
          <a:off x="926445" y="533325"/>
          <a:ext cx="4407217" cy="4407217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1" kern="1200"/>
            <a:t>L’idealismo fa del concreto una manifestazione dell’astratto</a:t>
          </a:r>
          <a:endParaRPr lang="en-US" sz="1200" kern="1200"/>
        </a:p>
      </dsp:txBody>
      <dsp:txXfrm>
        <a:off x="994652" y="2290965"/>
        <a:ext cx="1332658" cy="891936"/>
      </dsp:txXfrm>
    </dsp:sp>
    <dsp:sp modelId="{7C0565A3-9081-4DB6-9E85-EC0D79D78937}">
      <dsp:nvSpPr>
        <dsp:cNvPr id="0" name=""/>
        <dsp:cNvSpPr/>
      </dsp:nvSpPr>
      <dsp:spPr>
        <a:xfrm>
          <a:off x="926445" y="533325"/>
          <a:ext cx="4407217" cy="4407217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/>
            <a:t>quindi Hegel fa della realtà la manifestazione dello spirito.</a:t>
          </a:r>
          <a:endParaRPr lang="en-US" sz="1200" kern="1200"/>
        </a:p>
      </dsp:txBody>
      <dsp:txXfrm>
        <a:off x="1797395" y="1005527"/>
        <a:ext cx="1285438" cy="9444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E953-3B67-415C-A034-0D6873358454}">
      <dsp:nvSpPr>
        <dsp:cNvPr id="0" name=""/>
        <dsp:cNvSpPr/>
      </dsp:nvSpPr>
      <dsp:spPr>
        <a:xfrm>
          <a:off x="443145" y="1922"/>
          <a:ext cx="2621421" cy="15728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/>
            <a:t>Ma poiché il capitalista è costretto ad investire anche in impianti (capitale costante)</a:t>
          </a:r>
          <a:endParaRPr lang="en-US" sz="1900" kern="1200"/>
        </a:p>
      </dsp:txBody>
      <dsp:txXfrm>
        <a:off x="443145" y="1922"/>
        <a:ext cx="2621421" cy="1572852"/>
      </dsp:txXfrm>
    </dsp:sp>
    <dsp:sp modelId="{E47E8970-E1E0-4940-9A8C-E8C42C8520B3}">
      <dsp:nvSpPr>
        <dsp:cNvPr id="0" name=""/>
        <dsp:cNvSpPr/>
      </dsp:nvSpPr>
      <dsp:spPr>
        <a:xfrm>
          <a:off x="3326708" y="1922"/>
          <a:ext cx="2621421" cy="1572852"/>
        </a:xfrm>
        <a:prstGeom prst="rect">
          <a:avLst/>
        </a:prstGeom>
        <a:solidFill>
          <a:schemeClr val="accent1">
            <a:shade val="80000"/>
            <a:hueOff val="139660"/>
            <a:satOff val="-9512"/>
            <a:lumOff val="70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/>
            <a:t>il saggio del profitto scaturisce dal rapporto, espresso in percentuale,</a:t>
          </a:r>
          <a:endParaRPr lang="en-US" sz="1900" kern="1200"/>
        </a:p>
      </dsp:txBody>
      <dsp:txXfrm>
        <a:off x="3326708" y="1922"/>
        <a:ext cx="2621421" cy="1572852"/>
      </dsp:txXfrm>
    </dsp:sp>
    <dsp:sp modelId="{98E59D4C-6514-40A8-A2BF-39C2C71A5059}">
      <dsp:nvSpPr>
        <dsp:cNvPr id="0" name=""/>
        <dsp:cNvSpPr/>
      </dsp:nvSpPr>
      <dsp:spPr>
        <a:xfrm>
          <a:off x="443145" y="1836917"/>
          <a:ext cx="2621421" cy="1572852"/>
        </a:xfrm>
        <a:prstGeom prst="rect">
          <a:avLst/>
        </a:prstGeom>
        <a:solidFill>
          <a:schemeClr val="accent1">
            <a:shade val="80000"/>
            <a:hueOff val="279321"/>
            <a:satOff val="-19025"/>
            <a:lumOff val="140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/>
            <a:t>tra il plusvalore e  la somma del capitale costante e del capitale variabile.</a:t>
          </a:r>
          <a:endParaRPr lang="en-US" sz="1900" kern="1200"/>
        </a:p>
      </dsp:txBody>
      <dsp:txXfrm>
        <a:off x="443145" y="1836917"/>
        <a:ext cx="2621421" cy="1572852"/>
      </dsp:txXfrm>
    </dsp:sp>
    <dsp:sp modelId="{D9164CA1-4EF5-4496-9507-521D59B135C7}">
      <dsp:nvSpPr>
        <dsp:cNvPr id="0" name=""/>
        <dsp:cNvSpPr/>
      </dsp:nvSpPr>
      <dsp:spPr>
        <a:xfrm>
          <a:off x="3326708" y="1836917"/>
          <a:ext cx="2621421" cy="1572852"/>
        </a:xfrm>
        <a:prstGeom prst="rect">
          <a:avLst/>
        </a:prstGeom>
        <a:solidFill>
          <a:schemeClr val="accent1">
            <a:shade val="80000"/>
            <a:hueOff val="418981"/>
            <a:satOff val="-28537"/>
            <a:lumOff val="211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Di conseguenza il saggio del profitto è sempre inferiore al saggio del plusvalore</a:t>
          </a:r>
          <a:endParaRPr lang="en-US" sz="1900" kern="1200"/>
        </a:p>
      </dsp:txBody>
      <dsp:txXfrm>
        <a:off x="3326708" y="1836917"/>
        <a:ext cx="2621421" cy="1572852"/>
      </dsp:txXfrm>
    </dsp:sp>
    <dsp:sp modelId="{FD553592-D09E-48EF-A9C7-C0937F624B69}">
      <dsp:nvSpPr>
        <dsp:cNvPr id="0" name=""/>
        <dsp:cNvSpPr/>
      </dsp:nvSpPr>
      <dsp:spPr>
        <a:xfrm>
          <a:off x="443145" y="3671912"/>
          <a:ext cx="2621421" cy="1572852"/>
        </a:xfrm>
        <a:prstGeom prst="rect">
          <a:avLst/>
        </a:prstGeom>
        <a:solidFill>
          <a:schemeClr val="accent1">
            <a:shade val="80000"/>
            <a:hueOff val="558642"/>
            <a:satOff val="-38050"/>
            <a:lumOff val="2814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/>
            <a:t>ed esprime in modo più preciso il guadagno del capitalista</a:t>
          </a:r>
          <a:endParaRPr lang="en-US" sz="1900" kern="1200"/>
        </a:p>
      </dsp:txBody>
      <dsp:txXfrm>
        <a:off x="443145" y="3671912"/>
        <a:ext cx="2621421" cy="1572852"/>
      </dsp:txXfrm>
    </dsp:sp>
    <dsp:sp modelId="{5FFE87DF-DDDE-4BEF-BE79-A55FD7EE1E7B}">
      <dsp:nvSpPr>
        <dsp:cNvPr id="0" name=""/>
        <dsp:cNvSpPr/>
      </dsp:nvSpPr>
      <dsp:spPr>
        <a:xfrm>
          <a:off x="3326708" y="3671912"/>
          <a:ext cx="2621421" cy="1572852"/>
        </a:xfrm>
        <a:prstGeom prst="rect">
          <a:avLst/>
        </a:prstGeom>
        <a:solidFill>
          <a:schemeClr val="accent1">
            <a:shade val="80000"/>
            <a:hueOff val="698302"/>
            <a:satOff val="-47562"/>
            <a:lumOff val="351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 dirty="0"/>
            <a:t>(vedi manuale </a:t>
          </a:r>
          <a:r>
            <a:rPr lang="it-IT" sz="1900" b="1" i="0" kern="1200" dirty="0" err="1"/>
            <a:t>pag</a:t>
          </a:r>
          <a:r>
            <a:rPr lang="it-IT" sz="1900" b="1" i="0" kern="1200"/>
            <a:t> 119).</a:t>
          </a:r>
          <a:endParaRPr lang="en-US" sz="1900" kern="1200" dirty="0"/>
        </a:p>
      </dsp:txBody>
      <dsp:txXfrm>
        <a:off x="3326708" y="3671912"/>
        <a:ext cx="2621421" cy="15728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10DCC-D57A-49F6-967E-36F6003F4DE1}">
      <dsp:nvSpPr>
        <dsp:cNvPr id="0" name=""/>
        <dsp:cNvSpPr/>
      </dsp:nvSpPr>
      <dsp:spPr>
        <a:xfrm>
          <a:off x="401972" y="1896"/>
          <a:ext cx="2337112" cy="140226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Il capitalismo, basandosi sulla logica del profitto,</a:t>
          </a:r>
          <a:endParaRPr lang="en-US" sz="1600" kern="1200"/>
        </a:p>
      </dsp:txBody>
      <dsp:txXfrm>
        <a:off x="401972" y="1896"/>
        <a:ext cx="2337112" cy="1402267"/>
      </dsp:txXfrm>
    </dsp:sp>
    <dsp:sp modelId="{F1567138-E196-470E-826E-A195F8421962}">
      <dsp:nvSpPr>
        <dsp:cNvPr id="0" name=""/>
        <dsp:cNvSpPr/>
      </dsp:nvSpPr>
      <dsp:spPr>
        <a:xfrm>
          <a:off x="2972796" y="1896"/>
          <a:ext cx="2337112" cy="1402267"/>
        </a:xfrm>
        <a:prstGeom prst="rect">
          <a:avLst/>
        </a:prstGeom>
        <a:solidFill>
          <a:schemeClr val="accent1">
            <a:shade val="80000"/>
            <a:hueOff val="87288"/>
            <a:satOff val="-5945"/>
            <a:lumOff val="43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tende ad inseguire il vantaggio privato anziché quello della collettività.</a:t>
          </a:r>
          <a:endParaRPr lang="en-US" sz="1600" kern="1200"/>
        </a:p>
      </dsp:txBody>
      <dsp:txXfrm>
        <a:off x="2972796" y="1896"/>
        <a:ext cx="2337112" cy="1402267"/>
      </dsp:txXfrm>
    </dsp:sp>
    <dsp:sp modelId="{03887CE1-39D3-4F09-9340-5B861E09C0F4}">
      <dsp:nvSpPr>
        <dsp:cNvPr id="0" name=""/>
        <dsp:cNvSpPr/>
      </dsp:nvSpPr>
      <dsp:spPr>
        <a:xfrm>
          <a:off x="5543620" y="1896"/>
          <a:ext cx="2337112" cy="1402267"/>
        </a:xfrm>
        <a:prstGeom prst="rect">
          <a:avLst/>
        </a:prstGeom>
        <a:solidFill>
          <a:schemeClr val="accent1">
            <a:shade val="80000"/>
            <a:hueOff val="174576"/>
            <a:satOff val="-11891"/>
            <a:lumOff val="8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Il sistema che ne consegue genera una serie di contraddizioni che di fatto </a:t>
          </a:r>
          <a:endParaRPr lang="en-US" sz="1600" kern="1200"/>
        </a:p>
      </dsp:txBody>
      <dsp:txXfrm>
        <a:off x="5543620" y="1896"/>
        <a:ext cx="2337112" cy="1402267"/>
      </dsp:txXfrm>
    </dsp:sp>
    <dsp:sp modelId="{E89CDDAE-B524-4BE8-89BB-B6DA3E8C08C9}">
      <dsp:nvSpPr>
        <dsp:cNvPr id="0" name=""/>
        <dsp:cNvSpPr/>
      </dsp:nvSpPr>
      <dsp:spPr>
        <a:xfrm>
          <a:off x="8114443" y="1896"/>
          <a:ext cx="2337112" cy="1402267"/>
        </a:xfrm>
        <a:prstGeom prst="rect">
          <a:avLst/>
        </a:prstGeom>
        <a:solidFill>
          <a:schemeClr val="accent1">
            <a:shade val="80000"/>
            <a:hueOff val="261863"/>
            <a:satOff val="-17836"/>
            <a:lumOff val="131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ne minano la sopravvivenza.</a:t>
          </a:r>
          <a:endParaRPr lang="en-US" sz="1600" kern="1200"/>
        </a:p>
      </dsp:txBody>
      <dsp:txXfrm>
        <a:off x="8114443" y="1896"/>
        <a:ext cx="2337112" cy="1402267"/>
      </dsp:txXfrm>
    </dsp:sp>
    <dsp:sp modelId="{AE134F6A-60B9-43C8-9035-FBD4D130BA06}">
      <dsp:nvSpPr>
        <dsp:cNvPr id="0" name=""/>
        <dsp:cNvSpPr/>
      </dsp:nvSpPr>
      <dsp:spPr>
        <a:xfrm>
          <a:off x="401972" y="1637875"/>
          <a:ext cx="2337112" cy="1402267"/>
        </a:xfrm>
        <a:prstGeom prst="rect">
          <a:avLst/>
        </a:prstGeom>
        <a:solidFill>
          <a:schemeClr val="accent1">
            <a:shade val="80000"/>
            <a:hueOff val="349151"/>
            <a:satOff val="-23781"/>
            <a:lumOff val="17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In un primo momento infatti il capitalista tende ad aumentare la giornata lavorativa dei</a:t>
          </a:r>
          <a:endParaRPr lang="en-US" sz="1600" kern="1200"/>
        </a:p>
      </dsp:txBody>
      <dsp:txXfrm>
        <a:off x="401972" y="1637875"/>
        <a:ext cx="2337112" cy="1402267"/>
      </dsp:txXfrm>
    </dsp:sp>
    <dsp:sp modelId="{8683F93D-D088-412B-A708-B2579B7C19F5}">
      <dsp:nvSpPr>
        <dsp:cNvPr id="0" name=""/>
        <dsp:cNvSpPr/>
      </dsp:nvSpPr>
      <dsp:spPr>
        <a:xfrm>
          <a:off x="2972796" y="1637875"/>
          <a:ext cx="2337112" cy="1402267"/>
        </a:xfrm>
        <a:prstGeom prst="rect">
          <a:avLst/>
        </a:prstGeom>
        <a:solidFill>
          <a:schemeClr val="accent1">
            <a:shade val="80000"/>
            <a:hueOff val="436439"/>
            <a:satOff val="-29726"/>
            <a:lumOff val="219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propri operai (es. 15 ore).</a:t>
          </a:r>
          <a:endParaRPr lang="en-US" sz="1600" kern="1200"/>
        </a:p>
      </dsp:txBody>
      <dsp:txXfrm>
        <a:off x="2972796" y="1637875"/>
        <a:ext cx="2337112" cy="1402267"/>
      </dsp:txXfrm>
    </dsp:sp>
    <dsp:sp modelId="{B967B5CF-A262-48E4-AD13-39672F7F2CE3}">
      <dsp:nvSpPr>
        <dsp:cNvPr id="0" name=""/>
        <dsp:cNvSpPr/>
      </dsp:nvSpPr>
      <dsp:spPr>
        <a:xfrm>
          <a:off x="5543620" y="1637875"/>
          <a:ext cx="2337112" cy="1402267"/>
        </a:xfrm>
        <a:prstGeom prst="rect">
          <a:avLst/>
        </a:prstGeom>
        <a:solidFill>
          <a:schemeClr val="accent1">
            <a:shade val="80000"/>
            <a:hueOff val="523727"/>
            <a:satOff val="-35672"/>
            <a:lumOff val="263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Questa scelta inizialmente sembra aumentare il pluslavoro, quindi il plusvalore,</a:t>
          </a:r>
          <a:endParaRPr lang="en-US" sz="1600" kern="1200"/>
        </a:p>
      </dsp:txBody>
      <dsp:txXfrm>
        <a:off x="5543620" y="1637875"/>
        <a:ext cx="2337112" cy="1402267"/>
      </dsp:txXfrm>
    </dsp:sp>
    <dsp:sp modelId="{70E7D13C-4E0F-45F1-A14F-4C7F378E0830}">
      <dsp:nvSpPr>
        <dsp:cNvPr id="0" name=""/>
        <dsp:cNvSpPr/>
      </dsp:nvSpPr>
      <dsp:spPr>
        <a:xfrm>
          <a:off x="8114443" y="1637875"/>
          <a:ext cx="2337112" cy="1402267"/>
        </a:xfrm>
        <a:prstGeom prst="rect">
          <a:avLst/>
        </a:prstGeom>
        <a:solidFill>
          <a:schemeClr val="accent1">
            <a:shade val="80000"/>
            <a:hueOff val="611014"/>
            <a:satOff val="-41617"/>
            <a:lumOff val="307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ma alla lunga determina scarsa produttività da parte dell’operaio che rende meno</a:t>
          </a:r>
          <a:endParaRPr lang="en-US" sz="1600" kern="1200"/>
        </a:p>
      </dsp:txBody>
      <dsp:txXfrm>
        <a:off x="8114443" y="1637875"/>
        <a:ext cx="2337112" cy="1402267"/>
      </dsp:txXfrm>
    </dsp:sp>
    <dsp:sp modelId="{BE83F162-F40E-4EEB-9A1E-2C0C05AB4A95}">
      <dsp:nvSpPr>
        <dsp:cNvPr id="0" name=""/>
        <dsp:cNvSpPr/>
      </dsp:nvSpPr>
      <dsp:spPr>
        <a:xfrm>
          <a:off x="4258208" y="3273853"/>
          <a:ext cx="2337112" cy="1402267"/>
        </a:xfrm>
        <a:prstGeom prst="rect">
          <a:avLst/>
        </a:prstGeom>
        <a:solidFill>
          <a:schemeClr val="accent1">
            <a:shade val="80000"/>
            <a:hueOff val="698302"/>
            <a:satOff val="-47562"/>
            <a:lumOff val="351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perché più stanco.</a:t>
          </a:r>
          <a:endParaRPr lang="en-US" sz="1600" kern="1200"/>
        </a:p>
      </dsp:txBody>
      <dsp:txXfrm>
        <a:off x="4258208" y="3273853"/>
        <a:ext cx="2337112" cy="14022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D0720-D59E-43F7-BFD4-2718996BEDA6}">
      <dsp:nvSpPr>
        <dsp:cNvPr id="0" name=""/>
        <dsp:cNvSpPr/>
      </dsp:nvSpPr>
      <dsp:spPr>
        <a:xfrm>
          <a:off x="0" y="779260"/>
          <a:ext cx="2184888" cy="131093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E’ quindi necessario introdurre nuovi sistemi per aumentare la produttività.</a:t>
          </a:r>
          <a:endParaRPr lang="en-US" sz="1600" kern="1200"/>
        </a:p>
      </dsp:txBody>
      <dsp:txXfrm>
        <a:off x="0" y="779260"/>
        <a:ext cx="2184888" cy="1310933"/>
      </dsp:txXfrm>
    </dsp:sp>
    <dsp:sp modelId="{F8A6B213-CE41-4036-8DD4-23156851745E}">
      <dsp:nvSpPr>
        <dsp:cNvPr id="0" name=""/>
        <dsp:cNvSpPr/>
      </dsp:nvSpPr>
      <dsp:spPr>
        <a:xfrm>
          <a:off x="2403377" y="779260"/>
          <a:ext cx="2184888" cy="1310933"/>
        </a:xfrm>
        <a:prstGeom prst="rect">
          <a:avLst/>
        </a:prstGeom>
        <a:solidFill>
          <a:schemeClr val="accent2">
            <a:shade val="50000"/>
            <a:hueOff val="101488"/>
            <a:satOff val="1104"/>
            <a:lumOff val="101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/>
            <a:t>Storicamente vi sono state tre fasi:</a:t>
          </a:r>
          <a:endParaRPr lang="en-US" sz="1600" kern="1200" dirty="0"/>
        </a:p>
      </dsp:txBody>
      <dsp:txXfrm>
        <a:off x="2403377" y="779260"/>
        <a:ext cx="2184888" cy="1310933"/>
      </dsp:txXfrm>
    </dsp:sp>
    <dsp:sp modelId="{29456741-D93B-498E-BB7F-FB76AFF9A041}">
      <dsp:nvSpPr>
        <dsp:cNvPr id="0" name=""/>
        <dsp:cNvSpPr/>
      </dsp:nvSpPr>
      <dsp:spPr>
        <a:xfrm>
          <a:off x="4806754" y="779260"/>
          <a:ext cx="2184888" cy="1310933"/>
        </a:xfrm>
        <a:prstGeom prst="rect">
          <a:avLst/>
        </a:prstGeom>
        <a:solidFill>
          <a:schemeClr val="accent2">
            <a:shade val="50000"/>
            <a:hueOff val="202975"/>
            <a:satOff val="2208"/>
            <a:lumOff val="203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-la cooperazione semplice;</a:t>
          </a:r>
          <a:endParaRPr lang="en-US" sz="1600" kern="1200"/>
        </a:p>
      </dsp:txBody>
      <dsp:txXfrm>
        <a:off x="4806754" y="779260"/>
        <a:ext cx="2184888" cy="1310933"/>
      </dsp:txXfrm>
    </dsp:sp>
    <dsp:sp modelId="{20D83FA4-3D99-4C40-A22B-965C3638AD74}">
      <dsp:nvSpPr>
        <dsp:cNvPr id="0" name=""/>
        <dsp:cNvSpPr/>
      </dsp:nvSpPr>
      <dsp:spPr>
        <a:xfrm>
          <a:off x="0" y="2308682"/>
          <a:ext cx="2184888" cy="1310933"/>
        </a:xfrm>
        <a:prstGeom prst="rect">
          <a:avLst/>
        </a:prstGeom>
        <a:solidFill>
          <a:schemeClr val="accent2">
            <a:shade val="50000"/>
            <a:hueOff val="304463"/>
            <a:satOff val="3311"/>
            <a:lumOff val="304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-la manifattura;</a:t>
          </a:r>
          <a:endParaRPr lang="en-US" sz="1600" kern="1200"/>
        </a:p>
      </dsp:txBody>
      <dsp:txXfrm>
        <a:off x="0" y="2308682"/>
        <a:ext cx="2184888" cy="1310933"/>
      </dsp:txXfrm>
    </dsp:sp>
    <dsp:sp modelId="{756BA2EF-52FD-40A2-8145-BEEA917C2E94}">
      <dsp:nvSpPr>
        <dsp:cNvPr id="0" name=""/>
        <dsp:cNvSpPr/>
      </dsp:nvSpPr>
      <dsp:spPr>
        <a:xfrm>
          <a:off x="2403377" y="2308682"/>
          <a:ext cx="2184888" cy="1310933"/>
        </a:xfrm>
        <a:prstGeom prst="rect">
          <a:avLst/>
        </a:prstGeom>
        <a:solidFill>
          <a:schemeClr val="accent2">
            <a:shade val="50000"/>
            <a:hueOff val="405951"/>
            <a:satOff val="4415"/>
            <a:lumOff val="40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-la grande industria.</a:t>
          </a:r>
          <a:endParaRPr lang="en-US" sz="1600" kern="1200"/>
        </a:p>
      </dsp:txBody>
      <dsp:txXfrm>
        <a:off x="2403377" y="2308682"/>
        <a:ext cx="2184888" cy="1310933"/>
      </dsp:txXfrm>
    </dsp:sp>
    <dsp:sp modelId="{5972C0B8-401F-42B4-99E6-40B1C90AEF71}">
      <dsp:nvSpPr>
        <dsp:cNvPr id="0" name=""/>
        <dsp:cNvSpPr/>
      </dsp:nvSpPr>
      <dsp:spPr>
        <a:xfrm>
          <a:off x="4806754" y="2308682"/>
          <a:ext cx="2184888" cy="1310933"/>
        </a:xfrm>
        <a:prstGeom prst="rect">
          <a:avLst/>
        </a:prstGeom>
        <a:solidFill>
          <a:schemeClr val="accent2">
            <a:shade val="50000"/>
            <a:hueOff val="405951"/>
            <a:satOff val="4415"/>
            <a:lumOff val="40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La grande svolta nel modo di produzione capitalistico è data</a:t>
          </a:r>
          <a:endParaRPr lang="en-US" sz="1600" kern="1200"/>
        </a:p>
      </dsp:txBody>
      <dsp:txXfrm>
        <a:off x="4806754" y="2308682"/>
        <a:ext cx="2184888" cy="1310933"/>
      </dsp:txXfrm>
    </dsp:sp>
    <dsp:sp modelId="{18F972B9-25A1-4792-8D03-303FA72238C8}">
      <dsp:nvSpPr>
        <dsp:cNvPr id="0" name=""/>
        <dsp:cNvSpPr/>
      </dsp:nvSpPr>
      <dsp:spPr>
        <a:xfrm>
          <a:off x="0" y="3838104"/>
          <a:ext cx="2184888" cy="1310933"/>
        </a:xfrm>
        <a:prstGeom prst="rect">
          <a:avLst/>
        </a:prstGeom>
        <a:solidFill>
          <a:schemeClr val="accent2">
            <a:shade val="50000"/>
            <a:hueOff val="304463"/>
            <a:satOff val="3311"/>
            <a:lumOff val="304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dall’introduzione della macchina,</a:t>
          </a:r>
          <a:endParaRPr lang="en-US" sz="1600" kern="1200"/>
        </a:p>
      </dsp:txBody>
      <dsp:txXfrm>
        <a:off x="0" y="3838104"/>
        <a:ext cx="2184888" cy="1310933"/>
      </dsp:txXfrm>
    </dsp:sp>
    <dsp:sp modelId="{AA101825-68FF-4E8C-88B1-A14E1BBBD1F1}">
      <dsp:nvSpPr>
        <dsp:cNvPr id="0" name=""/>
        <dsp:cNvSpPr/>
      </dsp:nvSpPr>
      <dsp:spPr>
        <a:xfrm>
          <a:off x="2403377" y="3838104"/>
          <a:ext cx="2184888" cy="1310933"/>
        </a:xfrm>
        <a:prstGeom prst="rect">
          <a:avLst/>
        </a:prstGeom>
        <a:solidFill>
          <a:schemeClr val="accent2">
            <a:shade val="50000"/>
            <a:hueOff val="202975"/>
            <a:satOff val="2208"/>
            <a:lumOff val="203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che accorcia il lavoro e rende meno faticose le operazioni lavorative</a:t>
          </a:r>
          <a:endParaRPr lang="en-US" sz="1600" kern="1200"/>
        </a:p>
      </dsp:txBody>
      <dsp:txXfrm>
        <a:off x="2403377" y="3838104"/>
        <a:ext cx="2184888" cy="1310933"/>
      </dsp:txXfrm>
    </dsp:sp>
    <dsp:sp modelId="{0D1A8C1F-6680-43BF-9E4C-1E23DCA96DF9}">
      <dsp:nvSpPr>
        <dsp:cNvPr id="0" name=""/>
        <dsp:cNvSpPr/>
      </dsp:nvSpPr>
      <dsp:spPr>
        <a:xfrm>
          <a:off x="4806754" y="3838104"/>
          <a:ext cx="2184888" cy="1310933"/>
        </a:xfrm>
        <a:prstGeom prst="rect">
          <a:avLst/>
        </a:prstGeom>
        <a:solidFill>
          <a:schemeClr val="accent2">
            <a:shade val="50000"/>
            <a:hueOff val="101488"/>
            <a:satOff val="1104"/>
            <a:lumOff val="101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permettendo anche l’introduzione di forza lavoro femminile ed infantile.</a:t>
          </a:r>
          <a:endParaRPr lang="en-US" sz="1600" kern="1200"/>
        </a:p>
      </dsp:txBody>
      <dsp:txXfrm>
        <a:off x="4806754" y="3838104"/>
        <a:ext cx="2184888" cy="131093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84D21-4971-4481-A8DB-47F91D6EDC6F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Tuttavia l’aumento di produttività genera il fenomeno ciclico delle crisi </a:t>
          </a:r>
          <a:endParaRPr lang="en-US" sz="1700" kern="1200"/>
        </a:p>
      </dsp:txBody>
      <dsp:txXfrm>
        <a:off x="2819" y="257194"/>
        <a:ext cx="2237149" cy="1342289"/>
      </dsp:txXfrm>
    </dsp:sp>
    <dsp:sp modelId="{DC851B56-6F04-41B7-B79B-0722C8C5BE47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di sovrapproduzione, data da una sovrabbondanza di merci</a:t>
          </a:r>
          <a:r>
            <a:rPr lang="it-IT" sz="1700" b="1" i="0" kern="1200"/>
            <a:t>.</a:t>
          </a:r>
          <a:endParaRPr lang="en-US" sz="1700" kern="1200"/>
        </a:p>
      </dsp:txBody>
      <dsp:txXfrm>
        <a:off x="2463684" y="257194"/>
        <a:ext cx="2237149" cy="1342289"/>
      </dsp:txXfrm>
    </dsp:sp>
    <dsp:sp modelId="{96B9637D-56CD-4B68-B795-5983FF83DA50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Questo è dovuto alla cosiddetta </a:t>
          </a:r>
          <a:r>
            <a:rPr lang="it-IT" sz="1700" b="1" i="1" kern="1200"/>
            <a:t>anarchia della produzione,</a:t>
          </a:r>
          <a:endParaRPr lang="en-US" sz="1700" kern="1200"/>
        </a:p>
      </dsp:txBody>
      <dsp:txXfrm>
        <a:off x="4924548" y="257194"/>
        <a:ext cx="2237149" cy="1342289"/>
      </dsp:txXfrm>
    </dsp:sp>
    <dsp:sp modelId="{29C670D1-08C4-4E31-A30E-710E24A24496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per cui i capitalisti si precipitano alla cieca verso</a:t>
          </a:r>
          <a:endParaRPr lang="en-US" sz="1700" kern="1200"/>
        </a:p>
      </dsp:txBody>
      <dsp:txXfrm>
        <a:off x="7385413" y="257194"/>
        <a:ext cx="2237149" cy="1342289"/>
      </dsp:txXfrm>
    </dsp:sp>
    <dsp:sp modelId="{7E152A16-E3A4-405E-B216-8A10E460864F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i settori in cui il profitto è più alto</a:t>
          </a:r>
          <a:endParaRPr lang="en-US" sz="1700" kern="1200"/>
        </a:p>
      </dsp:txBody>
      <dsp:txXfrm>
        <a:off x="1233252" y="1823198"/>
        <a:ext cx="2237149" cy="1342289"/>
      </dsp:txXfrm>
    </dsp:sp>
    <dsp:sp modelId="{C4D1CB53-E266-46EE-9338-C30B1F9F5DCE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 dirty="0"/>
            <a:t>determinando un </a:t>
          </a:r>
          <a:r>
            <a:rPr lang="it-IT" sz="1700" b="1" i="1" u="sng" kern="1200" dirty="0"/>
            <a:t>eccesso di produzione rispetto alle esigenze del mercato.</a:t>
          </a:r>
          <a:endParaRPr lang="en-US" sz="1700" i="1" u="sng" kern="1200" dirty="0"/>
        </a:p>
      </dsp:txBody>
      <dsp:txXfrm>
        <a:off x="3694116" y="1823198"/>
        <a:ext cx="2237149" cy="1342289"/>
      </dsp:txXfrm>
    </dsp:sp>
    <dsp:sp modelId="{801046D5-9321-4696-8225-829B2FB00720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Tutto ciò genera la crisi, la distruzione dei capitali  e la disoccupazione.</a:t>
          </a:r>
          <a:endParaRPr lang="en-US" sz="1700" kern="1200"/>
        </a:p>
      </dsp:txBody>
      <dsp:txXfrm>
        <a:off x="6154981" y="1823198"/>
        <a:ext cx="2237149" cy="134228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0971-EDDF-4FCB-A763-0B7C1B8DD6CE}">
      <dsp:nvSpPr>
        <dsp:cNvPr id="0" name=""/>
        <dsp:cNvSpPr/>
      </dsp:nvSpPr>
      <dsp:spPr>
        <a:xfrm>
          <a:off x="0" y="4889883"/>
          <a:ext cx="6391275" cy="3567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è ovvio che il saggio di profitto diminuisce (vedi pag.120).</a:t>
          </a:r>
          <a:endParaRPr lang="en-US" sz="1400" kern="1200" dirty="0"/>
        </a:p>
      </dsp:txBody>
      <dsp:txXfrm>
        <a:off x="0" y="4889883"/>
        <a:ext cx="6391275" cy="356738"/>
      </dsp:txXfrm>
    </dsp:sp>
    <dsp:sp modelId="{0E1D404B-8EF9-4048-A08F-B9005DFD3A2C}">
      <dsp:nvSpPr>
        <dsp:cNvPr id="0" name=""/>
        <dsp:cNvSpPr/>
      </dsp:nvSpPr>
      <dsp:spPr>
        <a:xfrm rot="10800000">
          <a:off x="0" y="4346570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ma se nel frattempo il capitale costante aumenta</a:t>
          </a:r>
          <a:endParaRPr lang="en-US" sz="1400" kern="1200" dirty="0"/>
        </a:p>
      </dsp:txBody>
      <dsp:txXfrm rot="10800000">
        <a:off x="0" y="4346570"/>
        <a:ext cx="6391275" cy="356505"/>
      </dsp:txXfrm>
    </dsp:sp>
    <dsp:sp modelId="{3061F9DF-C4A0-4EA9-AA0E-6946CA4DF729}">
      <dsp:nvSpPr>
        <dsp:cNvPr id="0" name=""/>
        <dsp:cNvSpPr/>
      </dsp:nvSpPr>
      <dsp:spPr>
        <a:xfrm rot="10800000">
          <a:off x="0" y="3803257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Se il capitale variabile resta stabile, resta stabile anche il plusvalore</a:t>
          </a:r>
          <a:r>
            <a:rPr lang="it-IT" sz="1200" b="1" i="0" kern="1200" dirty="0"/>
            <a:t>,</a:t>
          </a:r>
          <a:endParaRPr lang="en-US" sz="1200" kern="1200" dirty="0"/>
        </a:p>
      </dsp:txBody>
      <dsp:txXfrm rot="10800000">
        <a:off x="0" y="3803257"/>
        <a:ext cx="6391275" cy="356505"/>
      </dsp:txXfrm>
    </dsp:sp>
    <dsp:sp modelId="{C6713EF5-EAD0-41C2-BF08-0AB09CCDA5C2}">
      <dsp:nvSpPr>
        <dsp:cNvPr id="0" name=""/>
        <dsp:cNvSpPr/>
      </dsp:nvSpPr>
      <dsp:spPr>
        <a:xfrm rot="10800000">
          <a:off x="0" y="3259943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e il capitale costante ed il capitale variabile dall’altro</a:t>
          </a:r>
          <a:r>
            <a:rPr lang="it-IT" sz="1200" b="1" i="0" kern="1200" dirty="0"/>
            <a:t>.</a:t>
          </a:r>
          <a:endParaRPr lang="en-US" sz="1200" kern="1200" dirty="0"/>
        </a:p>
      </dsp:txBody>
      <dsp:txXfrm rot="10800000">
        <a:off x="0" y="3259943"/>
        <a:ext cx="6391275" cy="356505"/>
      </dsp:txXfrm>
    </dsp:sp>
    <dsp:sp modelId="{753D31E7-5391-4B5E-A9A9-53D190232268}">
      <dsp:nvSpPr>
        <dsp:cNvPr id="0" name=""/>
        <dsp:cNvSpPr/>
      </dsp:nvSpPr>
      <dsp:spPr>
        <a:xfrm rot="10800000">
          <a:off x="0" y="2716630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-Il saggio di profitto è dato dal rapporto tra il plusvalore da un lato</a:t>
          </a:r>
          <a:endParaRPr lang="en-US" sz="1400" kern="1200" dirty="0"/>
        </a:p>
      </dsp:txBody>
      <dsp:txXfrm rot="10800000">
        <a:off x="0" y="2716630"/>
        <a:ext cx="6391275" cy="356505"/>
      </dsp:txXfrm>
    </dsp:sp>
    <dsp:sp modelId="{C6ABD5BA-F6CB-4F3A-87A4-2D7BCB9DCD24}">
      <dsp:nvSpPr>
        <dsp:cNvPr id="0" name=""/>
        <dsp:cNvSpPr/>
      </dsp:nvSpPr>
      <dsp:spPr>
        <a:xfrm rot="10800000">
          <a:off x="0" y="2173317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i="0" kern="1200" dirty="0"/>
            <a:t>-</a:t>
          </a:r>
          <a:r>
            <a:rPr lang="it-IT" sz="1400" b="1" i="0" kern="1200" dirty="0"/>
            <a:t>Il saggio del plusvalore è dato dal rapporto tra il plusvalore stesso e il capitale variabile</a:t>
          </a:r>
          <a:r>
            <a:rPr lang="it-IT" sz="1100" b="1" i="0" kern="1200" dirty="0"/>
            <a:t>.</a:t>
          </a:r>
          <a:endParaRPr lang="en-US" sz="1100" kern="1200" dirty="0"/>
        </a:p>
      </dsp:txBody>
      <dsp:txXfrm rot="10800000">
        <a:off x="0" y="2173317"/>
        <a:ext cx="6391275" cy="356505"/>
      </dsp:txXfrm>
    </dsp:sp>
    <dsp:sp modelId="{9B438F19-2CCD-4310-8054-3F799FB5CB75}">
      <dsp:nvSpPr>
        <dsp:cNvPr id="0" name=""/>
        <dsp:cNvSpPr/>
      </dsp:nvSpPr>
      <dsp:spPr>
        <a:xfrm rot="10800000">
          <a:off x="0" y="1630004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non dalle macchine</a:t>
          </a:r>
          <a:r>
            <a:rPr lang="it-IT" sz="1100" b="1" i="0" kern="1200" dirty="0"/>
            <a:t>.</a:t>
          </a:r>
          <a:endParaRPr lang="en-US" sz="1100" kern="1200" dirty="0"/>
        </a:p>
      </dsp:txBody>
      <dsp:txXfrm rot="10800000">
        <a:off x="0" y="1630004"/>
        <a:ext cx="6391275" cy="356505"/>
      </dsp:txXfrm>
    </dsp:sp>
    <dsp:sp modelId="{B1093DA6-5FBD-4420-A340-DF7C850F6891}">
      <dsp:nvSpPr>
        <dsp:cNvPr id="0" name=""/>
        <dsp:cNvSpPr/>
      </dsp:nvSpPr>
      <dsp:spPr>
        <a:xfrm rot="10800000">
          <a:off x="0" y="1086690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i="0" kern="1200" dirty="0"/>
            <a:t>-</a:t>
          </a:r>
          <a:r>
            <a:rPr lang="it-IT" sz="1400" b="1" i="0" kern="1200" dirty="0"/>
            <a:t>Infatti il plusvalore è generato dal lavoro vivo, pagato con il capitale variabile</a:t>
          </a:r>
          <a:r>
            <a:rPr lang="it-IT" sz="1100" b="1" i="0" kern="1200" dirty="0"/>
            <a:t>,</a:t>
          </a:r>
          <a:endParaRPr lang="en-US" sz="1100" kern="1200" dirty="0"/>
        </a:p>
      </dsp:txBody>
      <dsp:txXfrm rot="10800000">
        <a:off x="0" y="1086690"/>
        <a:ext cx="6391275" cy="356505"/>
      </dsp:txXfrm>
    </dsp:sp>
    <dsp:sp modelId="{044A7CED-3975-4E33-9772-52BC306453F5}">
      <dsp:nvSpPr>
        <dsp:cNvPr id="0" name=""/>
        <dsp:cNvSpPr/>
      </dsp:nvSpPr>
      <dsp:spPr>
        <a:xfrm rot="10800000">
          <a:off x="0" y="543377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 dirty="0"/>
            <a:t>rispetto al capitale variabile, diminuisce il saggio del profitto</a:t>
          </a:r>
          <a:r>
            <a:rPr lang="it-IT" sz="1100" b="1" i="1" kern="1200" dirty="0"/>
            <a:t>.</a:t>
          </a:r>
          <a:endParaRPr lang="en-US" sz="1100" kern="1200" dirty="0"/>
        </a:p>
      </dsp:txBody>
      <dsp:txXfrm rot="10800000">
        <a:off x="0" y="543377"/>
        <a:ext cx="6391275" cy="356505"/>
      </dsp:txXfrm>
    </dsp:sp>
    <dsp:sp modelId="{23B683C2-2C51-497C-911C-81B431FE548E}">
      <dsp:nvSpPr>
        <dsp:cNvPr id="0" name=""/>
        <dsp:cNvSpPr/>
      </dsp:nvSpPr>
      <dsp:spPr>
        <a:xfrm rot="10800000">
          <a:off x="0" y="64"/>
          <a:ext cx="6391275" cy="54866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 dirty="0"/>
            <a:t>Inoltre accrescendosi il capitale costante ( materie prime e macchine)</a:t>
          </a:r>
          <a:endParaRPr lang="en-US" sz="1400" kern="1200" dirty="0"/>
        </a:p>
      </dsp:txBody>
      <dsp:txXfrm rot="10800000">
        <a:off x="0" y="64"/>
        <a:ext cx="6391275" cy="35650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D4A89-9783-44A3-B16C-07663DC23E58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kern="1200" dirty="0"/>
            <a:t>Quindi in virtù della crescita smisurata del capitale costante il </a:t>
          </a:r>
          <a:r>
            <a:rPr lang="it-IT" sz="1900" b="1" i="0" u="sng" kern="1200" dirty="0"/>
            <a:t>profitto risulta</a:t>
          </a:r>
          <a:endParaRPr lang="en-US" sz="1900" u="sng" kern="1200" dirty="0"/>
        </a:p>
      </dsp:txBody>
      <dsp:txXfrm>
        <a:off x="601586" y="580"/>
        <a:ext cx="2631940" cy="1579164"/>
      </dsp:txXfrm>
    </dsp:sp>
    <dsp:sp modelId="{F02C5CDA-DA45-44DA-A169-18E2CA31C721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22625"/>
                <a:satOff val="-1681"/>
                <a:lumOff val="17119"/>
                <a:alphaOff val="0"/>
                <a:tint val="64000"/>
                <a:lumMod val="118000"/>
              </a:schemeClr>
            </a:gs>
            <a:gs pos="100000">
              <a:schemeClr val="accent6">
                <a:shade val="50000"/>
                <a:hueOff val="22625"/>
                <a:satOff val="-1681"/>
                <a:lumOff val="1711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0" u="sng" kern="1200" dirty="0"/>
            <a:t>via via più scarso </a:t>
          </a:r>
          <a:r>
            <a:rPr lang="it-IT" sz="1900" b="1" i="0" kern="1200" dirty="0"/>
            <a:t>rispetto al capitale impiegato.</a:t>
          </a:r>
          <a:endParaRPr lang="en-US" sz="1900" kern="1200" dirty="0"/>
        </a:p>
      </dsp:txBody>
      <dsp:txXfrm>
        <a:off x="3496721" y="580"/>
        <a:ext cx="2631940" cy="1579164"/>
      </dsp:txXfrm>
    </dsp:sp>
    <dsp:sp modelId="{FFB6CF81-369E-4032-94BA-453249820856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45249"/>
                <a:satOff val="-3362"/>
                <a:lumOff val="34238"/>
                <a:alphaOff val="0"/>
                <a:tint val="64000"/>
                <a:lumMod val="118000"/>
              </a:schemeClr>
            </a:gs>
            <a:gs pos="100000">
              <a:schemeClr val="accent6">
                <a:shade val="50000"/>
                <a:hueOff val="45249"/>
                <a:satOff val="-3362"/>
                <a:lumOff val="3423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La legge della caduta del saggio di profitto equivale quindi ad una legge dei </a:t>
          </a:r>
          <a:endParaRPr lang="en-US" sz="1900" kern="1200"/>
        </a:p>
      </dsp:txBody>
      <dsp:txXfrm>
        <a:off x="6391855" y="580"/>
        <a:ext cx="2631940" cy="1579164"/>
      </dsp:txXfrm>
    </dsp:sp>
    <dsp:sp modelId="{4986149D-7405-4B0A-8B41-FAA24D7BB00B}">
      <dsp:nvSpPr>
        <dsp:cNvPr id="0" name=""/>
        <dsp:cNvSpPr/>
      </dsp:nvSpPr>
      <dsp:spPr>
        <a:xfrm>
          <a:off x="2049153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45249"/>
                <a:satOff val="-3362"/>
                <a:lumOff val="34238"/>
                <a:alphaOff val="0"/>
                <a:tint val="64000"/>
                <a:lumMod val="118000"/>
              </a:schemeClr>
            </a:gs>
            <a:gs pos="100000">
              <a:schemeClr val="accent6">
                <a:shade val="50000"/>
                <a:hueOff val="45249"/>
                <a:satOff val="-3362"/>
                <a:lumOff val="3423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/>
            <a:t>rendimenti decrescenti, demotivante rispetto agli investimenti capitalistici,</a:t>
          </a:r>
          <a:endParaRPr lang="en-US" sz="1900" kern="1200"/>
        </a:p>
      </dsp:txBody>
      <dsp:txXfrm>
        <a:off x="2049153" y="1842938"/>
        <a:ext cx="2631940" cy="1579164"/>
      </dsp:txXfrm>
    </dsp:sp>
    <dsp:sp modelId="{E327E767-20A0-41FC-B1F5-D5F0E0584563}">
      <dsp:nvSpPr>
        <dsp:cNvPr id="0" name=""/>
        <dsp:cNvSpPr/>
      </dsp:nvSpPr>
      <dsp:spPr>
        <a:xfrm>
          <a:off x="4944288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22625"/>
                <a:satOff val="-1681"/>
                <a:lumOff val="17119"/>
                <a:alphaOff val="0"/>
                <a:tint val="64000"/>
                <a:lumMod val="118000"/>
              </a:schemeClr>
            </a:gs>
            <a:gs pos="100000">
              <a:schemeClr val="accent6">
                <a:shade val="50000"/>
                <a:hueOff val="22625"/>
                <a:satOff val="-1681"/>
                <a:lumOff val="1711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i="1" kern="1200" dirty="0"/>
            <a:t>vero ‘</a:t>
          </a:r>
          <a:r>
            <a:rPr lang="it-IT" sz="1900" b="1" i="1" u="sng" kern="1200" dirty="0"/>
            <a:t>tallone d’Achille’ del sistema capitalistico</a:t>
          </a:r>
          <a:r>
            <a:rPr lang="it-IT" sz="1900" b="1" i="1" kern="1200" dirty="0"/>
            <a:t>.</a:t>
          </a:r>
          <a:endParaRPr lang="en-US" sz="1900" kern="1200" dirty="0"/>
        </a:p>
      </dsp:txBody>
      <dsp:txXfrm>
        <a:off x="4944288" y="1842938"/>
        <a:ext cx="2631940" cy="15791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102F7-12C8-4D65-9E5B-DD0EB09C7A92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Sommandosi ai fenomeni quali l’anarchia produttiva, la sovrapproduzione,</a:t>
          </a:r>
          <a:endParaRPr lang="en-US" sz="2000" kern="1200"/>
        </a:p>
      </dsp:txBody>
      <dsp:txXfrm>
        <a:off x="601586" y="580"/>
        <a:ext cx="2631940" cy="1579164"/>
      </dsp:txXfrm>
    </dsp:sp>
    <dsp:sp modelId="{78B7DBD6-1C95-4EEC-AF1B-DD0880E0C593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solidFill>
          <a:schemeClr val="accent2">
            <a:shade val="80000"/>
            <a:hueOff val="75098"/>
            <a:satOff val="1420"/>
            <a:lumOff val="51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la concorrenza,</a:t>
          </a:r>
          <a:endParaRPr lang="en-US" sz="2000" kern="1200"/>
        </a:p>
      </dsp:txBody>
      <dsp:txXfrm>
        <a:off x="3496721" y="580"/>
        <a:ext cx="2631940" cy="1579164"/>
      </dsp:txXfrm>
    </dsp:sp>
    <dsp:sp modelId="{5E9355E0-907D-445D-B13C-ED0DCE27FDAB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solidFill>
          <a:schemeClr val="accent2">
            <a:shade val="80000"/>
            <a:hueOff val="150196"/>
            <a:satOff val="2840"/>
            <a:lumOff val="1035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u="sng" kern="1200" dirty="0"/>
            <a:t>la caduta del saggio tendenziale di profitto finisce per mettere in crisi la borghesia</a:t>
          </a:r>
          <a:endParaRPr lang="en-US" sz="2000" u="sng" kern="1200" dirty="0"/>
        </a:p>
      </dsp:txBody>
      <dsp:txXfrm>
        <a:off x="6391855" y="580"/>
        <a:ext cx="2631940" cy="1579164"/>
      </dsp:txXfrm>
    </dsp:sp>
    <dsp:sp modelId="{B1AD3B99-CA12-4CB8-B15D-10CB3FFB7F7A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solidFill>
          <a:schemeClr val="accent2">
            <a:shade val="80000"/>
            <a:hueOff val="225293"/>
            <a:satOff val="4261"/>
            <a:lumOff val="155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producendo una divisione della società in due sole classi antagoniste</a:t>
          </a:r>
          <a:endParaRPr lang="en-US" sz="2000" kern="1200"/>
        </a:p>
      </dsp:txBody>
      <dsp:txXfrm>
        <a:off x="601586" y="1842938"/>
        <a:ext cx="2631940" cy="1579164"/>
      </dsp:txXfrm>
    </dsp:sp>
    <dsp:sp modelId="{C50249ED-B267-4020-BC7B-BD408D7E982C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solidFill>
          <a:schemeClr val="accent2">
            <a:shade val="80000"/>
            <a:hueOff val="300391"/>
            <a:satOff val="5681"/>
            <a:lumOff val="2070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quella dei magnati del capitalismo (sempre più ricchi e sempre meno numerosi)</a:t>
          </a:r>
          <a:endParaRPr lang="en-US" sz="2000" kern="1200"/>
        </a:p>
      </dsp:txBody>
      <dsp:txXfrm>
        <a:off x="3496721" y="1842938"/>
        <a:ext cx="2631940" cy="1579164"/>
      </dsp:txXfrm>
    </dsp:sp>
    <dsp:sp modelId="{ADC737FF-6541-412F-ADFB-564BCD1AB824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solidFill>
          <a:schemeClr val="accent2">
            <a:shade val="80000"/>
            <a:hueOff val="375489"/>
            <a:satOff val="7101"/>
            <a:lumOff val="258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ed il proletariato  (sempre più numeroso e povero).</a:t>
          </a:r>
          <a:endParaRPr lang="en-US" sz="2000" kern="1200" dirty="0"/>
        </a:p>
      </dsp:txBody>
      <dsp:txXfrm>
        <a:off x="6391855" y="1842938"/>
        <a:ext cx="2631940" cy="157916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822FD-0869-4F75-AE5E-DDC01EF3917B}">
      <dsp:nvSpPr>
        <dsp:cNvPr id="0" name=""/>
        <dsp:cNvSpPr/>
      </dsp:nvSpPr>
      <dsp:spPr>
        <a:xfrm>
          <a:off x="2885914" y="758710"/>
          <a:ext cx="5852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24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3141" y="801351"/>
        <a:ext cx="30792" cy="6158"/>
      </dsp:txXfrm>
    </dsp:sp>
    <dsp:sp modelId="{703B09D6-DD1F-42FD-9DEB-121280BE86D4}">
      <dsp:nvSpPr>
        <dsp:cNvPr id="0" name=""/>
        <dsp:cNvSpPr/>
      </dsp:nvSpPr>
      <dsp:spPr>
        <a:xfrm>
          <a:off x="210119" y="1152"/>
          <a:ext cx="2677594" cy="1606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204" tIns="137722" rIns="131204" bIns="1377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La situazione finale del capitalismo sarà dunque da leggere</a:t>
          </a:r>
          <a:endParaRPr lang="en-US" sz="1800" kern="1200"/>
        </a:p>
      </dsp:txBody>
      <dsp:txXfrm>
        <a:off x="210119" y="1152"/>
        <a:ext cx="2677594" cy="1606556"/>
      </dsp:txXfrm>
    </dsp:sp>
    <dsp:sp modelId="{74F90AA2-3530-4042-8EC6-983AA810EBEE}">
      <dsp:nvSpPr>
        <dsp:cNvPr id="0" name=""/>
        <dsp:cNvSpPr/>
      </dsp:nvSpPr>
      <dsp:spPr>
        <a:xfrm>
          <a:off x="1548916" y="1605909"/>
          <a:ext cx="3293441" cy="585246"/>
        </a:xfrm>
        <a:custGeom>
          <a:avLst/>
          <a:gdLst/>
          <a:ahLst/>
          <a:cxnLst/>
          <a:rect l="0" t="0" r="0" b="0"/>
          <a:pathLst>
            <a:path>
              <a:moveTo>
                <a:pt x="3293441" y="0"/>
              </a:moveTo>
              <a:lnTo>
                <a:pt x="3293441" y="309723"/>
              </a:lnTo>
              <a:lnTo>
                <a:pt x="0" y="309723"/>
              </a:lnTo>
              <a:lnTo>
                <a:pt x="0" y="585246"/>
              </a:lnTo>
            </a:path>
          </a:pathLst>
        </a:custGeom>
        <a:noFill/>
        <a:ln w="9525" cap="rnd" cmpd="sng" algn="ctr">
          <a:solidFill>
            <a:schemeClr val="accent4">
              <a:hueOff val="4609519"/>
              <a:satOff val="1314"/>
              <a:lumOff val="37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1874" y="1895453"/>
        <a:ext cx="167526" cy="6158"/>
      </dsp:txXfrm>
    </dsp:sp>
    <dsp:sp modelId="{24CFBCDB-4849-481A-B1A4-CF0F41AED258}">
      <dsp:nvSpPr>
        <dsp:cNvPr id="0" name=""/>
        <dsp:cNvSpPr/>
      </dsp:nvSpPr>
      <dsp:spPr>
        <a:xfrm>
          <a:off x="3503560" y="1152"/>
          <a:ext cx="2677594" cy="1606556"/>
        </a:xfrm>
        <a:prstGeom prst="rect">
          <a:avLst/>
        </a:prstGeom>
        <a:solidFill>
          <a:schemeClr val="accent4">
            <a:hueOff val="3457139"/>
            <a:satOff val="985"/>
            <a:lumOff val="284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204" tIns="137722" rIns="131204" bIns="1377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in termini dualistico-dialettici.</a:t>
          </a:r>
          <a:endParaRPr lang="en-US" sz="1800" kern="1200"/>
        </a:p>
      </dsp:txBody>
      <dsp:txXfrm>
        <a:off x="3503560" y="1152"/>
        <a:ext cx="2677594" cy="1606556"/>
      </dsp:txXfrm>
    </dsp:sp>
    <dsp:sp modelId="{199A5AFA-E6AA-4B60-9802-1F625FDA8344}">
      <dsp:nvSpPr>
        <dsp:cNvPr id="0" name=""/>
        <dsp:cNvSpPr/>
      </dsp:nvSpPr>
      <dsp:spPr>
        <a:xfrm>
          <a:off x="2885914" y="2981114"/>
          <a:ext cx="5852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246" y="45720"/>
              </a:lnTo>
            </a:path>
          </a:pathLst>
        </a:custGeom>
        <a:noFill/>
        <a:ln w="9525" cap="rnd" cmpd="sng" algn="ctr">
          <a:solidFill>
            <a:schemeClr val="accent4">
              <a:hueOff val="9219038"/>
              <a:satOff val="2627"/>
              <a:lumOff val="75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3141" y="3023755"/>
        <a:ext cx="30792" cy="6158"/>
      </dsp:txXfrm>
    </dsp:sp>
    <dsp:sp modelId="{D24173FB-C911-420D-9DA9-EC5B688D03BE}">
      <dsp:nvSpPr>
        <dsp:cNvPr id="0" name=""/>
        <dsp:cNvSpPr/>
      </dsp:nvSpPr>
      <dsp:spPr>
        <a:xfrm>
          <a:off x="210119" y="2223556"/>
          <a:ext cx="2677594" cy="1606556"/>
        </a:xfrm>
        <a:prstGeom prst="rect">
          <a:avLst/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204" tIns="137722" rIns="131204" bIns="1377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Da ciò deriverà inevitabilmente il contrasto tra forze produttive sempre più sociali</a:t>
          </a:r>
          <a:endParaRPr lang="en-US" sz="1800" kern="1200"/>
        </a:p>
      </dsp:txBody>
      <dsp:txXfrm>
        <a:off x="210119" y="2223556"/>
        <a:ext cx="2677594" cy="1606556"/>
      </dsp:txXfrm>
    </dsp:sp>
    <dsp:sp modelId="{592F6BF1-15C3-4512-9812-D92BF416E339}">
      <dsp:nvSpPr>
        <dsp:cNvPr id="0" name=""/>
        <dsp:cNvSpPr/>
      </dsp:nvSpPr>
      <dsp:spPr>
        <a:xfrm>
          <a:off x="1548916" y="3828312"/>
          <a:ext cx="3293441" cy="585246"/>
        </a:xfrm>
        <a:custGeom>
          <a:avLst/>
          <a:gdLst/>
          <a:ahLst/>
          <a:cxnLst/>
          <a:rect l="0" t="0" r="0" b="0"/>
          <a:pathLst>
            <a:path>
              <a:moveTo>
                <a:pt x="3293441" y="0"/>
              </a:moveTo>
              <a:lnTo>
                <a:pt x="3293441" y="309723"/>
              </a:lnTo>
              <a:lnTo>
                <a:pt x="0" y="309723"/>
              </a:lnTo>
              <a:lnTo>
                <a:pt x="0" y="585246"/>
              </a:lnTo>
            </a:path>
          </a:pathLst>
        </a:custGeom>
        <a:noFill/>
        <a:ln w="9525" cap="rnd" cmpd="sng" algn="ctr">
          <a:solidFill>
            <a:schemeClr val="accent4">
              <a:hueOff val="13828557"/>
              <a:satOff val="3941"/>
              <a:lumOff val="1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1874" y="4117857"/>
        <a:ext cx="167526" cy="6158"/>
      </dsp:txXfrm>
    </dsp:sp>
    <dsp:sp modelId="{2480F8FE-CB3A-4199-BAE4-11168EF9AE40}">
      <dsp:nvSpPr>
        <dsp:cNvPr id="0" name=""/>
        <dsp:cNvSpPr/>
      </dsp:nvSpPr>
      <dsp:spPr>
        <a:xfrm>
          <a:off x="3503560" y="2223556"/>
          <a:ext cx="2677594" cy="1606556"/>
        </a:xfrm>
        <a:prstGeom prst="rect">
          <a:avLst/>
        </a:prstGeom>
        <a:solidFill>
          <a:schemeClr val="accent4">
            <a:hueOff val="10371418"/>
            <a:satOff val="2956"/>
            <a:lumOff val="85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204" tIns="137722" rIns="131204" bIns="1377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e rapporti di produzione sempre più privatistici.</a:t>
          </a:r>
          <a:endParaRPr lang="en-US" sz="1800" kern="1200"/>
        </a:p>
      </dsp:txBody>
      <dsp:txXfrm>
        <a:off x="3503560" y="2223556"/>
        <a:ext cx="2677594" cy="1606556"/>
      </dsp:txXfrm>
    </dsp:sp>
    <dsp:sp modelId="{84B83D7A-22C7-4C19-B2B8-8911F29ECB0C}">
      <dsp:nvSpPr>
        <dsp:cNvPr id="0" name=""/>
        <dsp:cNvSpPr/>
      </dsp:nvSpPr>
      <dsp:spPr>
        <a:xfrm>
          <a:off x="210119" y="4445959"/>
          <a:ext cx="2677594" cy="1606556"/>
        </a:xfrm>
        <a:prstGeom prst="rect">
          <a:avLst/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204" tIns="137722" rIns="131204" bIns="1377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L’involucro capitalistico verrà spezzato e sarà la fine del sistema della proprietà privata.</a:t>
          </a:r>
          <a:endParaRPr lang="en-US" sz="1800" kern="1200"/>
        </a:p>
      </dsp:txBody>
      <dsp:txXfrm>
        <a:off x="210119" y="4445959"/>
        <a:ext cx="2677594" cy="160655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49225-91CB-485C-A86E-8704522550AC}">
      <dsp:nvSpPr>
        <dsp:cNvPr id="0" name=""/>
        <dsp:cNvSpPr/>
      </dsp:nvSpPr>
      <dsp:spPr>
        <a:xfrm>
          <a:off x="193635" y="580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Nella prospettiva di M. </a:t>
          </a:r>
          <a:endParaRPr lang="en-US" sz="1300" kern="1200"/>
        </a:p>
      </dsp:txBody>
      <dsp:txXfrm>
        <a:off x="193635" y="580"/>
        <a:ext cx="1710761" cy="1026456"/>
      </dsp:txXfrm>
    </dsp:sp>
    <dsp:sp modelId="{4001EF52-2ABC-4A56-A21D-6B09F547CB53}">
      <dsp:nvSpPr>
        <dsp:cNvPr id="0" name=""/>
        <dsp:cNvSpPr/>
      </dsp:nvSpPr>
      <dsp:spPr>
        <a:xfrm>
          <a:off x="2075473" y="580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il proletariato appare investito di una specifica missione storico-universale</a:t>
          </a:r>
          <a:endParaRPr lang="en-US" sz="1300" kern="1200"/>
        </a:p>
      </dsp:txBody>
      <dsp:txXfrm>
        <a:off x="2075473" y="580"/>
        <a:ext cx="1710761" cy="1026456"/>
      </dsp:txXfrm>
    </dsp:sp>
    <dsp:sp modelId="{0FB992F7-B8FC-4A0F-8BAA-C47593F8DD2E}">
      <dsp:nvSpPr>
        <dsp:cNvPr id="0" name=""/>
        <dsp:cNvSpPr/>
      </dsp:nvSpPr>
      <dsp:spPr>
        <a:xfrm>
          <a:off x="3957310" y="580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 dirty="0"/>
            <a:t>cioè quella di attuare </a:t>
          </a:r>
          <a:r>
            <a:rPr lang="it-IT" sz="1300" b="1" i="1" u="sng" kern="1200" dirty="0"/>
            <a:t>il passaggio dal capitalismo al comunismo.</a:t>
          </a:r>
          <a:endParaRPr lang="en-US" sz="1300" u="sng" kern="1200" dirty="0"/>
        </a:p>
      </dsp:txBody>
      <dsp:txXfrm>
        <a:off x="3957310" y="580"/>
        <a:ext cx="1710761" cy="1026456"/>
      </dsp:txXfrm>
    </dsp:sp>
    <dsp:sp modelId="{91C00366-88F5-48FB-BD7D-1F3A5A72A788}">
      <dsp:nvSpPr>
        <dsp:cNvPr id="0" name=""/>
        <dsp:cNvSpPr/>
      </dsp:nvSpPr>
      <dsp:spPr>
        <a:xfrm>
          <a:off x="5839148" y="580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Mentre le fratture rivoluzionarie del passato si traducevano in un</a:t>
          </a:r>
          <a:endParaRPr lang="en-US" sz="1300" kern="1200"/>
        </a:p>
      </dsp:txBody>
      <dsp:txXfrm>
        <a:off x="5839148" y="580"/>
        <a:ext cx="1710761" cy="1026456"/>
      </dsp:txXfrm>
    </dsp:sp>
    <dsp:sp modelId="{94B97AFE-08EE-4DBA-90F1-6BA4E861D7D7}">
      <dsp:nvSpPr>
        <dsp:cNvPr id="0" name=""/>
        <dsp:cNvSpPr/>
      </dsp:nvSpPr>
      <dsp:spPr>
        <a:xfrm>
          <a:off x="7720985" y="580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nuovo modo di produrre e di distribuire la proprietà,</a:t>
          </a:r>
          <a:endParaRPr lang="en-US" sz="1300" kern="1200"/>
        </a:p>
      </dsp:txBody>
      <dsp:txXfrm>
        <a:off x="7720985" y="580"/>
        <a:ext cx="1710761" cy="1026456"/>
      </dsp:txXfrm>
    </dsp:sp>
    <dsp:sp modelId="{5EF5EA3F-B87B-4671-BB1E-2B71AB08D4B1}">
      <dsp:nvSpPr>
        <dsp:cNvPr id="0" name=""/>
        <dsp:cNvSpPr/>
      </dsp:nvSpPr>
      <dsp:spPr>
        <a:xfrm>
          <a:off x="193635" y="1198113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la rivoluzione comunista deve</a:t>
          </a:r>
          <a:endParaRPr lang="en-US" sz="1300" kern="1200"/>
        </a:p>
      </dsp:txBody>
      <dsp:txXfrm>
        <a:off x="193635" y="1198113"/>
        <a:ext cx="1710761" cy="1026456"/>
      </dsp:txXfrm>
    </dsp:sp>
    <dsp:sp modelId="{15FE546C-686E-40EE-B96A-B9D1AA572F80}">
      <dsp:nvSpPr>
        <dsp:cNvPr id="0" name=""/>
        <dsp:cNvSpPr/>
      </dsp:nvSpPr>
      <dsp:spPr>
        <a:xfrm>
          <a:off x="2075473" y="1198113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u="sng" kern="1200" dirty="0"/>
            <a:t>cancellare ogni forma di proprietà privata, di divisione del lavoro,</a:t>
          </a:r>
          <a:endParaRPr lang="en-US" sz="1300" u="sng" kern="1200" dirty="0"/>
        </a:p>
      </dsp:txBody>
      <dsp:txXfrm>
        <a:off x="2075473" y="1198113"/>
        <a:ext cx="1710761" cy="1026456"/>
      </dsp:txXfrm>
    </dsp:sp>
    <dsp:sp modelId="{E6B026E8-8E53-4DF8-A72A-133391C089C4}">
      <dsp:nvSpPr>
        <dsp:cNvPr id="0" name=""/>
        <dsp:cNvSpPr/>
      </dsp:nvSpPr>
      <dsp:spPr>
        <a:xfrm>
          <a:off x="3957310" y="1198113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di dominio di classe,</a:t>
          </a:r>
          <a:endParaRPr lang="en-US" sz="1300" kern="1200"/>
        </a:p>
      </dsp:txBody>
      <dsp:txXfrm>
        <a:off x="3957310" y="1198113"/>
        <a:ext cx="1710761" cy="1026456"/>
      </dsp:txXfrm>
    </dsp:sp>
    <dsp:sp modelId="{F1F71943-8738-44B3-9E35-84EF5603566C}">
      <dsp:nvSpPr>
        <dsp:cNvPr id="0" name=""/>
        <dsp:cNvSpPr/>
      </dsp:nvSpPr>
      <dsp:spPr>
        <a:xfrm>
          <a:off x="5839148" y="1198113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dando origine ad un’epoca nuova nella storia del mondo.</a:t>
          </a:r>
          <a:endParaRPr lang="en-US" sz="1300" kern="1200"/>
        </a:p>
      </dsp:txBody>
      <dsp:txXfrm>
        <a:off x="5839148" y="1198113"/>
        <a:ext cx="1710761" cy="1026456"/>
      </dsp:txXfrm>
    </dsp:sp>
    <dsp:sp modelId="{45E3580E-CA09-47F1-86EC-904AE49A4A36}">
      <dsp:nvSpPr>
        <dsp:cNvPr id="0" name=""/>
        <dsp:cNvSpPr/>
      </dsp:nvSpPr>
      <dsp:spPr>
        <a:xfrm>
          <a:off x="7720985" y="1198113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Lo strumento della trasformazione rivoluzionaria</a:t>
          </a:r>
          <a:endParaRPr lang="en-US" sz="1300" kern="1200"/>
        </a:p>
      </dsp:txBody>
      <dsp:txXfrm>
        <a:off x="7720985" y="1198113"/>
        <a:ext cx="1710761" cy="1026456"/>
      </dsp:txXfrm>
    </dsp:sp>
    <dsp:sp modelId="{93E6CB76-697C-472D-9410-D60065344F6B}">
      <dsp:nvSpPr>
        <dsp:cNvPr id="0" name=""/>
        <dsp:cNvSpPr/>
      </dsp:nvSpPr>
      <dsp:spPr>
        <a:xfrm>
          <a:off x="3957310" y="2395646"/>
          <a:ext cx="1710761" cy="10264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 dirty="0"/>
            <a:t>è la </a:t>
          </a:r>
          <a:r>
            <a:rPr lang="it-IT" sz="1300" b="1" i="1" u="sng" kern="1200" dirty="0"/>
            <a:t>socializzazione dei mezzi di produzione e di scambio.</a:t>
          </a:r>
          <a:endParaRPr lang="en-US" sz="1300" u="sng" kern="1200" dirty="0"/>
        </a:p>
      </dsp:txBody>
      <dsp:txXfrm>
        <a:off x="3957310" y="2395646"/>
        <a:ext cx="1710761" cy="102645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63D1C-C34B-4D09-A4D1-11BD3176A69B}">
      <dsp:nvSpPr>
        <dsp:cNvPr id="0" name=""/>
        <dsp:cNvSpPr/>
      </dsp:nvSpPr>
      <dsp:spPr>
        <a:xfrm>
          <a:off x="0" y="626070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Infatti solo il passaggio di questi ultimi dalla mani dei privati a quelle della comunità</a:t>
          </a:r>
          <a:endParaRPr lang="en-US" sz="1500" kern="1200"/>
        </a:p>
      </dsp:txBody>
      <dsp:txXfrm>
        <a:off x="0" y="626070"/>
        <a:ext cx="1997273" cy="1198364"/>
      </dsp:txXfrm>
    </dsp:sp>
    <dsp:sp modelId="{0FDA86E4-E2EE-41AC-960E-76B0ACF9A151}">
      <dsp:nvSpPr>
        <dsp:cNvPr id="0" name=""/>
        <dsp:cNvSpPr/>
      </dsp:nvSpPr>
      <dsp:spPr>
        <a:xfrm>
          <a:off x="2197000" y="626070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porrà fine al fenomeno del plusvalore e dello sfruttamento.</a:t>
          </a:r>
          <a:endParaRPr lang="en-US" sz="1500" kern="1200"/>
        </a:p>
      </dsp:txBody>
      <dsp:txXfrm>
        <a:off x="2197000" y="626070"/>
        <a:ext cx="1997273" cy="1198364"/>
      </dsp:txXfrm>
    </dsp:sp>
    <dsp:sp modelId="{90B83564-CB36-4B92-A3C6-A89D851A3EAA}">
      <dsp:nvSpPr>
        <dsp:cNvPr id="0" name=""/>
        <dsp:cNvSpPr/>
      </dsp:nvSpPr>
      <dsp:spPr>
        <a:xfrm>
          <a:off x="4394001" y="626070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Per quanto riguarda i metodi delle trasformazione</a:t>
          </a:r>
          <a:endParaRPr lang="en-US" sz="1500" kern="1200"/>
        </a:p>
      </dsp:txBody>
      <dsp:txXfrm>
        <a:off x="4394001" y="626070"/>
        <a:ext cx="1997273" cy="1198364"/>
      </dsp:txXfrm>
    </dsp:sp>
    <dsp:sp modelId="{1944E3B6-3A4A-4126-8FA8-44CA2C07FFF8}">
      <dsp:nvSpPr>
        <dsp:cNvPr id="0" name=""/>
        <dsp:cNvSpPr/>
      </dsp:nvSpPr>
      <dsp:spPr>
        <a:xfrm>
          <a:off x="0" y="2024161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sembra propenso a ritenere che si tratti di un cammino violento,</a:t>
          </a:r>
          <a:endParaRPr lang="en-US" sz="1500" kern="1200"/>
        </a:p>
      </dsp:txBody>
      <dsp:txXfrm>
        <a:off x="0" y="2024161"/>
        <a:ext cx="1997273" cy="1198364"/>
      </dsp:txXfrm>
    </dsp:sp>
    <dsp:sp modelId="{9C16E5A6-3499-45AF-9E72-9BDE1B330105}">
      <dsp:nvSpPr>
        <dsp:cNvPr id="0" name=""/>
        <dsp:cNvSpPr/>
      </dsp:nvSpPr>
      <dsp:spPr>
        <a:xfrm>
          <a:off x="2197000" y="2024161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ma negli ultimi anni sembra disposto ad ammettere anche  la possibilità</a:t>
          </a:r>
          <a:endParaRPr lang="en-US" sz="1500" kern="1200"/>
        </a:p>
      </dsp:txBody>
      <dsp:txXfrm>
        <a:off x="2197000" y="2024161"/>
        <a:ext cx="1997273" cy="1198364"/>
      </dsp:txXfrm>
    </dsp:sp>
    <dsp:sp modelId="{99DED57D-97D3-44B6-A48E-A2A1B61AE95C}">
      <dsp:nvSpPr>
        <dsp:cNvPr id="0" name=""/>
        <dsp:cNvSpPr/>
      </dsp:nvSpPr>
      <dsp:spPr>
        <a:xfrm>
          <a:off x="4394001" y="2024161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di una </a:t>
          </a:r>
          <a:r>
            <a:rPr lang="it-IT" sz="1500" b="1" i="1" kern="1200"/>
            <a:t>via pacifica al socialismo.</a:t>
          </a:r>
          <a:endParaRPr lang="en-US" sz="1500" kern="1200"/>
        </a:p>
      </dsp:txBody>
      <dsp:txXfrm>
        <a:off x="4394001" y="2024161"/>
        <a:ext cx="1997273" cy="1198364"/>
      </dsp:txXfrm>
    </dsp:sp>
    <dsp:sp modelId="{E2103F60-4635-4D2C-99DA-5CD50373AC18}">
      <dsp:nvSpPr>
        <dsp:cNvPr id="0" name=""/>
        <dsp:cNvSpPr/>
      </dsp:nvSpPr>
      <dsp:spPr>
        <a:xfrm>
          <a:off x="0" y="3422252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u="sng" kern="1200" dirty="0"/>
            <a:t>Violenta o pacifica che sia la rivoluzione proletaria</a:t>
          </a:r>
          <a:endParaRPr lang="en-US" sz="1500" u="sng" kern="1200" dirty="0"/>
        </a:p>
      </dsp:txBody>
      <dsp:txXfrm>
        <a:off x="0" y="3422252"/>
        <a:ext cx="1997273" cy="1198364"/>
      </dsp:txXfrm>
    </dsp:sp>
    <dsp:sp modelId="{1253F81D-87AF-4622-B64B-5F65BFCA71E0}">
      <dsp:nvSpPr>
        <dsp:cNvPr id="0" name=""/>
        <dsp:cNvSpPr/>
      </dsp:nvSpPr>
      <dsp:spPr>
        <a:xfrm>
          <a:off x="2197000" y="3422252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u="sng" kern="1200" dirty="0"/>
            <a:t>deve mirare come primo traguardo</a:t>
          </a:r>
          <a:endParaRPr lang="en-US" sz="1500" u="sng" kern="1200" dirty="0"/>
        </a:p>
      </dsp:txBody>
      <dsp:txXfrm>
        <a:off x="2197000" y="3422252"/>
        <a:ext cx="1997273" cy="1198364"/>
      </dsp:txXfrm>
    </dsp:sp>
    <dsp:sp modelId="{254E30F6-FCB2-4365-AA70-6405326735E0}">
      <dsp:nvSpPr>
        <dsp:cNvPr id="0" name=""/>
        <dsp:cNvSpPr/>
      </dsp:nvSpPr>
      <dsp:spPr>
        <a:xfrm>
          <a:off x="4394001" y="3422252"/>
          <a:ext cx="1997273" cy="11983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1" u="sng" kern="1200" dirty="0"/>
            <a:t>all’abbattimento dello stato borghese e delle sue forme istituzionali.</a:t>
          </a:r>
          <a:endParaRPr lang="en-US" sz="1500" u="sng" kern="1200" dirty="0"/>
        </a:p>
      </dsp:txBody>
      <dsp:txXfrm>
        <a:off x="4394001" y="3422252"/>
        <a:ext cx="1997273" cy="1198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A2C58-3656-404C-9FD5-0D7919E8B4B6}">
      <dsp:nvSpPr>
        <dsp:cNvPr id="0" name=""/>
        <dsp:cNvSpPr/>
      </dsp:nvSpPr>
      <dsp:spPr>
        <a:xfrm>
          <a:off x="0" y="626070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I manoscritti economico-filosofici </a:t>
          </a:r>
          <a:r>
            <a:rPr lang="it-IT" sz="1400" b="1" i="0" kern="1200"/>
            <a:t>del 1844 segnano l’approccio decisivo di M. </a:t>
          </a:r>
          <a:endParaRPr lang="en-US" sz="1400" kern="1200"/>
        </a:p>
      </dsp:txBody>
      <dsp:txXfrm>
        <a:off x="0" y="626070"/>
        <a:ext cx="1997273" cy="1198364"/>
      </dsp:txXfrm>
    </dsp:sp>
    <dsp:sp modelId="{7B529595-5541-4256-A432-7983F681DC4E}">
      <dsp:nvSpPr>
        <dsp:cNvPr id="0" name=""/>
        <dsp:cNvSpPr/>
      </dsp:nvSpPr>
      <dsp:spPr>
        <a:xfrm>
          <a:off x="2197000" y="626070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01488"/>
                <a:satOff val="1104"/>
                <a:lumOff val="1016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101488"/>
                <a:satOff val="1104"/>
                <a:lumOff val="1016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all’economia politica, e rappresentano l’applicazione in sede economica degli schemi</a:t>
          </a:r>
          <a:endParaRPr lang="en-US" sz="1400" kern="1200"/>
        </a:p>
      </dsp:txBody>
      <dsp:txXfrm>
        <a:off x="2197000" y="626070"/>
        <a:ext cx="1997273" cy="1198364"/>
      </dsp:txXfrm>
    </dsp:sp>
    <dsp:sp modelId="{58D5CC17-CB84-4E83-B2FF-F8C6E9F45144}">
      <dsp:nvSpPr>
        <dsp:cNvPr id="0" name=""/>
        <dsp:cNvSpPr/>
      </dsp:nvSpPr>
      <dsp:spPr>
        <a:xfrm>
          <a:off x="4394001" y="626070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02975"/>
                <a:satOff val="2208"/>
                <a:lumOff val="2032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202975"/>
                <a:satOff val="2208"/>
                <a:lumOff val="2032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critico-dialettici.</a:t>
          </a:r>
          <a:endParaRPr lang="en-US" sz="1400" kern="1200"/>
        </a:p>
      </dsp:txBody>
      <dsp:txXfrm>
        <a:off x="4394001" y="626070"/>
        <a:ext cx="1997273" cy="1198364"/>
      </dsp:txXfrm>
    </dsp:sp>
    <dsp:sp modelId="{F1917B24-E5DB-48C0-88BB-05D8B8E3FF16}">
      <dsp:nvSpPr>
        <dsp:cNvPr id="0" name=""/>
        <dsp:cNvSpPr/>
      </dsp:nvSpPr>
      <dsp:spPr>
        <a:xfrm>
          <a:off x="0" y="2024161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04463"/>
                <a:satOff val="3311"/>
                <a:lumOff val="3048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304463"/>
                <a:satOff val="3311"/>
                <a:lumOff val="3048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Nei confronti dell’economia borghese l’atteggiamento di M. è duplice:</a:t>
          </a:r>
          <a:endParaRPr lang="en-US" sz="1400" kern="1200"/>
        </a:p>
      </dsp:txBody>
      <dsp:txXfrm>
        <a:off x="0" y="2024161"/>
        <a:ext cx="1997273" cy="1198364"/>
      </dsp:txXfrm>
    </dsp:sp>
    <dsp:sp modelId="{57276F4C-727B-4712-A999-F929122D63EB}">
      <dsp:nvSpPr>
        <dsp:cNvPr id="0" name=""/>
        <dsp:cNvSpPr/>
      </dsp:nvSpPr>
      <dsp:spPr>
        <a:xfrm>
          <a:off x="2197000" y="2024161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405951"/>
                <a:satOff val="4415"/>
                <a:lumOff val="40642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405951"/>
                <a:satOff val="4415"/>
                <a:lumOff val="406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da un lato la considera come l’espressione teorica del capitalismo,</a:t>
          </a:r>
          <a:endParaRPr lang="en-US" sz="1400" kern="1200"/>
        </a:p>
      </dsp:txBody>
      <dsp:txXfrm>
        <a:off x="2197000" y="2024161"/>
        <a:ext cx="1997273" cy="1198364"/>
      </dsp:txXfrm>
    </dsp:sp>
    <dsp:sp modelId="{6B62B51A-0284-4E4F-B242-D0AE9B230675}">
      <dsp:nvSpPr>
        <dsp:cNvPr id="0" name=""/>
        <dsp:cNvSpPr/>
      </dsp:nvSpPr>
      <dsp:spPr>
        <a:xfrm>
          <a:off x="4394001" y="2024161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405951"/>
                <a:satOff val="4415"/>
                <a:lumOff val="40642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405951"/>
                <a:satOff val="4415"/>
                <a:lumOff val="406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dall’altro le muove l’accusa di fornire un’immagine falsa, mistificata, del mondo borghese.</a:t>
          </a:r>
          <a:endParaRPr lang="en-US" sz="1400" kern="1200"/>
        </a:p>
      </dsp:txBody>
      <dsp:txXfrm>
        <a:off x="4394001" y="2024161"/>
        <a:ext cx="1997273" cy="1198364"/>
      </dsp:txXfrm>
    </dsp:sp>
    <dsp:sp modelId="{D90ABDD4-5B43-4E21-84F8-63DF6DFE0958}">
      <dsp:nvSpPr>
        <dsp:cNvPr id="0" name=""/>
        <dsp:cNvSpPr/>
      </dsp:nvSpPr>
      <dsp:spPr>
        <a:xfrm>
          <a:off x="0" y="3422252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04463"/>
                <a:satOff val="3311"/>
                <a:lumOff val="3048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304463"/>
                <a:satOff val="3311"/>
                <a:lumOff val="3048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In essa infatti il capitalismo viene considerato come</a:t>
          </a:r>
          <a:endParaRPr lang="en-US" sz="1400" kern="1200"/>
        </a:p>
      </dsp:txBody>
      <dsp:txXfrm>
        <a:off x="0" y="3422252"/>
        <a:ext cx="1997273" cy="1198364"/>
      </dsp:txXfrm>
    </dsp:sp>
    <dsp:sp modelId="{7061816D-AC36-4863-937A-E1EC0A55241F}">
      <dsp:nvSpPr>
        <dsp:cNvPr id="0" name=""/>
        <dsp:cNvSpPr/>
      </dsp:nvSpPr>
      <dsp:spPr>
        <a:xfrm>
          <a:off x="2197000" y="3422252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02975"/>
                <a:satOff val="2208"/>
                <a:lumOff val="2032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202975"/>
                <a:satOff val="2208"/>
                <a:lumOff val="2032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il modo naturale di produrre e distribuire ricchezza.</a:t>
          </a:r>
          <a:endParaRPr lang="en-US" sz="1400" kern="1200"/>
        </a:p>
      </dsp:txBody>
      <dsp:txXfrm>
        <a:off x="2197000" y="3422252"/>
        <a:ext cx="1997273" cy="1198364"/>
      </dsp:txXfrm>
    </dsp:sp>
    <dsp:sp modelId="{20E8ED3E-9293-4CD6-B2A9-C15A0FBD5155}">
      <dsp:nvSpPr>
        <dsp:cNvPr id="0" name=""/>
        <dsp:cNvSpPr/>
      </dsp:nvSpPr>
      <dsp:spPr>
        <a:xfrm>
          <a:off x="4394001" y="3422252"/>
          <a:ext cx="1997273" cy="119836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01488"/>
                <a:satOff val="1104"/>
                <a:lumOff val="1016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101488"/>
                <a:satOff val="1104"/>
                <a:lumOff val="1016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Tant’è vero che  la proprietà privata appare come un dato  scontato da cui muovere.</a:t>
          </a:r>
          <a:endParaRPr lang="en-US" sz="1400" kern="1200"/>
        </a:p>
      </dsp:txBody>
      <dsp:txXfrm>
        <a:off x="4394001" y="3422252"/>
        <a:ext cx="1997273" cy="119836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27EA4-787F-419B-A0B9-218443739D0F}">
      <dsp:nvSpPr>
        <dsp:cNvPr id="0" name=""/>
        <dsp:cNvSpPr/>
      </dsp:nvSpPr>
      <dsp:spPr>
        <a:xfrm>
          <a:off x="467513" y="1836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La dittatura del proletariato si configura come la misura politica fondamentale </a:t>
          </a:r>
          <a:endParaRPr lang="en-US" sz="1600" kern="1200"/>
        </a:p>
      </dsp:txBody>
      <dsp:txXfrm>
        <a:off x="467513" y="1836"/>
        <a:ext cx="2203503" cy="1322101"/>
      </dsp:txXfrm>
    </dsp:sp>
    <dsp:sp modelId="{3F45F041-F66D-4399-B44A-6C58AFC3BD4C}">
      <dsp:nvSpPr>
        <dsp:cNvPr id="0" name=""/>
        <dsp:cNvSpPr/>
      </dsp:nvSpPr>
      <dsp:spPr>
        <a:xfrm>
          <a:off x="2891367" y="1836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1536506"/>
                <a:satOff val="438"/>
                <a:lumOff val="1264"/>
                <a:alphaOff val="0"/>
                <a:tint val="98000"/>
                <a:lumMod val="114000"/>
              </a:schemeClr>
            </a:gs>
            <a:gs pos="100000">
              <a:schemeClr val="accent4">
                <a:hueOff val="1536506"/>
                <a:satOff val="438"/>
                <a:lumOff val="12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per la transizione dal capitalismo al comunismo.</a:t>
          </a:r>
          <a:endParaRPr lang="en-US" sz="1600" kern="1200"/>
        </a:p>
      </dsp:txBody>
      <dsp:txXfrm>
        <a:off x="2891367" y="1836"/>
        <a:ext cx="2203503" cy="1322101"/>
      </dsp:txXfrm>
    </dsp:sp>
    <dsp:sp modelId="{89EEFB11-C6C0-462B-B294-8292A8779020}">
      <dsp:nvSpPr>
        <dsp:cNvPr id="0" name=""/>
        <dsp:cNvSpPr/>
      </dsp:nvSpPr>
      <dsp:spPr>
        <a:xfrm>
          <a:off x="5315220" y="1836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3073013"/>
                <a:satOff val="876"/>
                <a:lumOff val="2527"/>
                <a:alphaOff val="0"/>
                <a:tint val="98000"/>
                <a:lumMod val="114000"/>
              </a:schemeClr>
            </a:gs>
            <a:gs pos="100000">
              <a:schemeClr val="accent4">
                <a:hueOff val="3073013"/>
                <a:satOff val="876"/>
                <a:lumOff val="252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Tuttavia tale dittatura del proletariato è solo una misura storica di transizione,</a:t>
          </a:r>
          <a:endParaRPr lang="en-US" sz="1600" kern="1200"/>
        </a:p>
      </dsp:txBody>
      <dsp:txXfrm>
        <a:off x="5315220" y="1836"/>
        <a:ext cx="2203503" cy="1322101"/>
      </dsp:txXfrm>
    </dsp:sp>
    <dsp:sp modelId="{35DC1818-F384-44C1-94F9-C09F8B180F6F}">
      <dsp:nvSpPr>
        <dsp:cNvPr id="0" name=""/>
        <dsp:cNvSpPr/>
      </dsp:nvSpPr>
      <dsp:spPr>
        <a:xfrm>
          <a:off x="7739074" y="1836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4609519"/>
                <a:satOff val="1314"/>
                <a:lumOff val="3791"/>
                <a:alphaOff val="0"/>
                <a:tint val="98000"/>
                <a:lumMod val="114000"/>
              </a:schemeClr>
            </a:gs>
            <a:gs pos="100000">
              <a:schemeClr val="accent4">
                <a:hueOff val="4609519"/>
                <a:satOff val="1314"/>
                <a:lumOff val="379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che mira al superamento di se medesima.</a:t>
          </a:r>
          <a:endParaRPr lang="en-US" sz="1600" kern="1200"/>
        </a:p>
      </dsp:txBody>
      <dsp:txXfrm>
        <a:off x="7739074" y="1836"/>
        <a:ext cx="2203503" cy="1322101"/>
      </dsp:txXfrm>
    </dsp:sp>
    <dsp:sp modelId="{8B78DAB2-0FF9-42E6-BC56-32C02F1C906E}">
      <dsp:nvSpPr>
        <dsp:cNvPr id="0" name=""/>
        <dsp:cNvSpPr/>
      </dsp:nvSpPr>
      <dsp:spPr>
        <a:xfrm>
          <a:off x="467513" y="1544288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6146025"/>
                <a:satOff val="1752"/>
                <a:lumOff val="5054"/>
                <a:alphaOff val="0"/>
                <a:tint val="98000"/>
                <a:lumMod val="114000"/>
              </a:schemeClr>
            </a:gs>
            <a:gs pos="100000">
              <a:schemeClr val="accent4">
                <a:hueOff val="6146025"/>
                <a:satOff val="1752"/>
                <a:lumOff val="505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L’esperienza dell’estinzione dello Stato,</a:t>
          </a:r>
          <a:endParaRPr lang="en-US" sz="1600" kern="1200"/>
        </a:p>
      </dsp:txBody>
      <dsp:txXfrm>
        <a:off x="467513" y="1544288"/>
        <a:ext cx="2203503" cy="1322101"/>
      </dsp:txXfrm>
    </dsp:sp>
    <dsp:sp modelId="{84AAB5CF-686A-4C52-BCEF-C9B109755190}">
      <dsp:nvSpPr>
        <dsp:cNvPr id="0" name=""/>
        <dsp:cNvSpPr/>
      </dsp:nvSpPr>
      <dsp:spPr>
        <a:xfrm>
          <a:off x="2891367" y="1544288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7682532"/>
                <a:satOff val="2189"/>
                <a:lumOff val="6318"/>
                <a:alphaOff val="0"/>
                <a:tint val="98000"/>
                <a:lumMod val="114000"/>
              </a:schemeClr>
            </a:gs>
            <a:gs pos="100000">
              <a:schemeClr val="accent4">
                <a:hueOff val="7682532"/>
                <a:satOff val="2189"/>
                <a:lumOff val="63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o meglio del superamento dello Stato, discende dai principi del materialismo storico.</a:t>
          </a:r>
          <a:endParaRPr lang="en-US" sz="1600" kern="1200"/>
        </a:p>
      </dsp:txBody>
      <dsp:txXfrm>
        <a:off x="2891367" y="1544288"/>
        <a:ext cx="2203503" cy="1322101"/>
      </dsp:txXfrm>
    </dsp:sp>
    <dsp:sp modelId="{288D282F-DA7D-4184-B369-F45327279CAC}">
      <dsp:nvSpPr>
        <dsp:cNvPr id="0" name=""/>
        <dsp:cNvSpPr/>
      </dsp:nvSpPr>
      <dsp:spPr>
        <a:xfrm>
          <a:off x="5315220" y="1544288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9219038"/>
                <a:satOff val="2627"/>
                <a:lumOff val="7581"/>
                <a:alphaOff val="0"/>
                <a:tint val="98000"/>
                <a:lumMod val="114000"/>
              </a:schemeClr>
            </a:gs>
            <a:gs pos="100000">
              <a:schemeClr val="accent4">
                <a:hueOff val="9219038"/>
                <a:satOff val="2627"/>
                <a:lumOff val="758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Infatti se tutti gli Stati esistiti si sono sempre configurati come  strumento di oppressione</a:t>
          </a:r>
          <a:endParaRPr lang="en-US" sz="1600" kern="1200"/>
        </a:p>
      </dsp:txBody>
      <dsp:txXfrm>
        <a:off x="5315220" y="1544288"/>
        <a:ext cx="2203503" cy="1322101"/>
      </dsp:txXfrm>
    </dsp:sp>
    <dsp:sp modelId="{550C5A30-4C45-4FA9-BBE5-9589286F14C5}">
      <dsp:nvSpPr>
        <dsp:cNvPr id="0" name=""/>
        <dsp:cNvSpPr/>
      </dsp:nvSpPr>
      <dsp:spPr>
        <a:xfrm>
          <a:off x="7739074" y="1544288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10755545"/>
                <a:satOff val="3065"/>
                <a:lumOff val="8845"/>
                <a:alphaOff val="0"/>
                <a:tint val="98000"/>
                <a:lumMod val="114000"/>
              </a:schemeClr>
            </a:gs>
            <a:gs pos="100000">
              <a:schemeClr val="accent4">
                <a:hueOff val="10755545"/>
                <a:satOff val="3065"/>
                <a:lumOff val="884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e di dittatura di classe</a:t>
          </a:r>
          <a:endParaRPr lang="en-US" sz="1600" kern="1200"/>
        </a:p>
      </dsp:txBody>
      <dsp:txXfrm>
        <a:off x="7739074" y="1544288"/>
        <a:ext cx="2203503" cy="1322101"/>
      </dsp:txXfrm>
    </dsp:sp>
    <dsp:sp modelId="{F9BB70D6-C829-4F68-A53B-AFDCE373278B}">
      <dsp:nvSpPr>
        <dsp:cNvPr id="0" name=""/>
        <dsp:cNvSpPr/>
      </dsp:nvSpPr>
      <dsp:spPr>
        <a:xfrm>
          <a:off x="2891367" y="3086740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12292050"/>
                <a:satOff val="3503"/>
                <a:lumOff val="10108"/>
                <a:alphaOff val="0"/>
                <a:tint val="98000"/>
                <a:lumMod val="114000"/>
              </a:schemeClr>
            </a:gs>
            <a:gs pos="100000">
              <a:schemeClr val="accent4">
                <a:hueOff val="12292050"/>
                <a:satOff val="3503"/>
                <a:lumOff val="1010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/>
            <a:t>il proletariato, abolendo le classi, pone le basi per il</a:t>
          </a:r>
          <a:endParaRPr lang="en-US" sz="1600" kern="1200"/>
        </a:p>
      </dsp:txBody>
      <dsp:txXfrm>
        <a:off x="2891367" y="3086740"/>
        <a:ext cx="2203503" cy="1322101"/>
      </dsp:txXfrm>
    </dsp:sp>
    <dsp:sp modelId="{2527BC9C-86E1-4D11-86BB-65C1C84F6784}">
      <dsp:nvSpPr>
        <dsp:cNvPr id="0" name=""/>
        <dsp:cNvSpPr/>
      </dsp:nvSpPr>
      <dsp:spPr>
        <a:xfrm>
          <a:off x="5315220" y="3086740"/>
          <a:ext cx="2203503" cy="1322101"/>
        </a:xfrm>
        <a:prstGeom prst="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deperimento dello Stato.</a:t>
          </a:r>
          <a:endParaRPr lang="en-US" sz="1600" kern="1200"/>
        </a:p>
      </dsp:txBody>
      <dsp:txXfrm>
        <a:off x="5315220" y="3086740"/>
        <a:ext cx="2203503" cy="132210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BA771-4980-4816-9A64-1F8114368907}">
      <dsp:nvSpPr>
        <dsp:cNvPr id="0" name=""/>
        <dsp:cNvSpPr/>
      </dsp:nvSpPr>
      <dsp:spPr>
        <a:xfrm>
          <a:off x="673621" y="1025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Nei  </a:t>
          </a:r>
          <a:r>
            <a:rPr lang="it-IT" sz="1700" b="1" i="1" kern="1200"/>
            <a:t>Manoscritti </a:t>
          </a:r>
          <a:r>
            <a:rPr lang="it-IT" sz="1700" b="1" i="0" kern="1200"/>
            <a:t> M. distingue tra</a:t>
          </a:r>
          <a:endParaRPr lang="en-US" sz="1700" kern="1200"/>
        </a:p>
      </dsp:txBody>
      <dsp:txXfrm>
        <a:off x="673621" y="1025"/>
        <a:ext cx="2225415" cy="1335249"/>
      </dsp:txXfrm>
    </dsp:sp>
    <dsp:sp modelId="{4D67617D-70AF-4E98-AEE3-64CD183B58AC}">
      <dsp:nvSpPr>
        <dsp:cNvPr id="0" name=""/>
        <dsp:cNvSpPr/>
      </dsp:nvSpPr>
      <dsp:spPr>
        <a:xfrm>
          <a:off x="3121578" y="1025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un comunismo rozzo ed uno superiore ed autentico.</a:t>
          </a:r>
          <a:endParaRPr lang="en-US" sz="1700" kern="1200"/>
        </a:p>
      </dsp:txBody>
      <dsp:txXfrm>
        <a:off x="3121578" y="1025"/>
        <a:ext cx="2225415" cy="1335249"/>
      </dsp:txXfrm>
    </dsp:sp>
    <dsp:sp modelId="{11381180-6B88-47ED-BD08-99E725FB4EC2}">
      <dsp:nvSpPr>
        <dsp:cNvPr id="0" name=""/>
        <dsp:cNvSpPr/>
      </dsp:nvSpPr>
      <dsp:spPr>
        <a:xfrm>
          <a:off x="5569535" y="1025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Nel  comunismo rozzo  la proprietà privata non viene soppressa</a:t>
          </a:r>
          <a:endParaRPr lang="en-US" sz="1700" kern="1200"/>
        </a:p>
      </dsp:txBody>
      <dsp:txXfrm>
        <a:off x="5569535" y="1025"/>
        <a:ext cx="2225415" cy="1335249"/>
      </dsp:txXfrm>
    </dsp:sp>
    <dsp:sp modelId="{04BD556D-CE04-4106-9176-BF5355BD35D6}">
      <dsp:nvSpPr>
        <dsp:cNvPr id="0" name=""/>
        <dsp:cNvSpPr/>
      </dsp:nvSpPr>
      <dsp:spPr>
        <a:xfrm>
          <a:off x="8017492" y="1025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ma viene trasformata in proprietà di tutti,</a:t>
          </a:r>
          <a:endParaRPr lang="en-US" sz="1700" kern="1200"/>
        </a:p>
      </dsp:txBody>
      <dsp:txXfrm>
        <a:off x="8017492" y="1025"/>
        <a:ext cx="2225415" cy="1335249"/>
      </dsp:txXfrm>
    </dsp:sp>
    <dsp:sp modelId="{2D4E49E1-A80A-41FA-8935-9C747DD092B8}">
      <dsp:nvSpPr>
        <dsp:cNvPr id="0" name=""/>
        <dsp:cNvSpPr/>
      </dsp:nvSpPr>
      <dsp:spPr>
        <a:xfrm>
          <a:off x="673621" y="1558816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ovvero nazionalizzata.</a:t>
          </a:r>
          <a:endParaRPr lang="en-US" sz="1700" kern="1200"/>
        </a:p>
      </dsp:txBody>
      <dsp:txXfrm>
        <a:off x="673621" y="1558816"/>
        <a:ext cx="2225415" cy="1335249"/>
      </dsp:txXfrm>
    </dsp:sp>
    <dsp:sp modelId="{3DC014B6-C763-43D9-BC11-1130912AE212}">
      <dsp:nvSpPr>
        <dsp:cNvPr id="0" name=""/>
        <dsp:cNvSpPr/>
      </dsp:nvSpPr>
      <dsp:spPr>
        <a:xfrm>
          <a:off x="3121578" y="1558816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La comunità viene così ad assumere il ruolo di un grande capitalista </a:t>
          </a:r>
          <a:endParaRPr lang="en-US" sz="1700" kern="1200"/>
        </a:p>
      </dsp:txBody>
      <dsp:txXfrm>
        <a:off x="3121578" y="1558816"/>
        <a:ext cx="2225415" cy="1335249"/>
      </dsp:txXfrm>
    </dsp:sp>
    <dsp:sp modelId="{D4866168-F6AA-42E8-BEE6-8ABF69D601B3}">
      <dsp:nvSpPr>
        <dsp:cNvPr id="0" name=""/>
        <dsp:cNvSpPr/>
      </dsp:nvSpPr>
      <dsp:spPr>
        <a:xfrm>
          <a:off x="5569535" y="1558816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che anziché abolire la condizione dell’operaio nella società borghese</a:t>
          </a:r>
          <a:endParaRPr lang="en-US" sz="1700" kern="1200"/>
        </a:p>
      </dsp:txBody>
      <dsp:txXfrm>
        <a:off x="5569535" y="1558816"/>
        <a:ext cx="2225415" cy="1335249"/>
      </dsp:txXfrm>
    </dsp:sp>
    <dsp:sp modelId="{CE6CCD67-A93D-452E-8C16-81E8C95A2EA8}">
      <dsp:nvSpPr>
        <dsp:cNvPr id="0" name=""/>
        <dsp:cNvSpPr/>
      </dsp:nvSpPr>
      <dsp:spPr>
        <a:xfrm>
          <a:off x="8017492" y="1558816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la nazionalizza.</a:t>
          </a:r>
          <a:endParaRPr lang="en-US" sz="1700" kern="1200"/>
        </a:p>
      </dsp:txBody>
      <dsp:txXfrm>
        <a:off x="8017492" y="1558816"/>
        <a:ext cx="2225415" cy="1335249"/>
      </dsp:txXfrm>
    </dsp:sp>
    <dsp:sp modelId="{2F1AC30E-8CCF-4673-B7CE-A046042E0947}">
      <dsp:nvSpPr>
        <dsp:cNvPr id="0" name=""/>
        <dsp:cNvSpPr/>
      </dsp:nvSpPr>
      <dsp:spPr>
        <a:xfrm>
          <a:off x="673621" y="3116607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Tale tipo di comunismo svela tutta la sua rozzezza nella</a:t>
          </a:r>
          <a:endParaRPr lang="en-US" sz="1700" kern="1200"/>
        </a:p>
      </dsp:txBody>
      <dsp:txXfrm>
        <a:off x="673621" y="3116607"/>
        <a:ext cx="2225415" cy="1335249"/>
      </dsp:txXfrm>
    </dsp:sp>
    <dsp:sp modelId="{01E21AD8-C898-476B-B750-E9E15003803E}">
      <dsp:nvSpPr>
        <dsp:cNvPr id="0" name=""/>
        <dsp:cNvSpPr/>
      </dsp:nvSpPr>
      <dsp:spPr>
        <a:xfrm>
          <a:off x="3121578" y="3116607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comunanza delle donne:</a:t>
          </a:r>
          <a:endParaRPr lang="en-US" sz="1700" kern="1200"/>
        </a:p>
      </dsp:txBody>
      <dsp:txXfrm>
        <a:off x="3121578" y="3116607"/>
        <a:ext cx="2225415" cy="1335249"/>
      </dsp:txXfrm>
    </dsp:sp>
    <dsp:sp modelId="{F8E4BEFD-BA8B-479F-90DC-21C6BC6F3437}">
      <dsp:nvSpPr>
        <dsp:cNvPr id="0" name=""/>
        <dsp:cNvSpPr/>
      </dsp:nvSpPr>
      <dsp:spPr>
        <a:xfrm>
          <a:off x="5569535" y="3116607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così come la donna passa dal matrimonio alla prostituzione,</a:t>
          </a:r>
          <a:endParaRPr lang="en-US" sz="1700" kern="1200"/>
        </a:p>
      </dsp:txBody>
      <dsp:txXfrm>
        <a:off x="5569535" y="3116607"/>
        <a:ext cx="2225415" cy="1335249"/>
      </dsp:txXfrm>
    </dsp:sp>
    <dsp:sp modelId="{7516DAB0-D75E-4B1D-BBB6-77213DAF362F}">
      <dsp:nvSpPr>
        <dsp:cNvPr id="0" name=""/>
        <dsp:cNvSpPr/>
      </dsp:nvSpPr>
      <dsp:spPr>
        <a:xfrm>
          <a:off x="8017492" y="3116607"/>
          <a:ext cx="2225415" cy="13352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la ricchezza passa dalle mani di un proprietario a quelle della comunità.</a:t>
          </a:r>
          <a:endParaRPr lang="en-US" sz="1700" kern="1200"/>
        </a:p>
      </dsp:txBody>
      <dsp:txXfrm>
        <a:off x="8017492" y="3116607"/>
        <a:ext cx="2225415" cy="133524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C6106-2386-44B5-8C15-9C503CAB3BE5}">
      <dsp:nvSpPr>
        <dsp:cNvPr id="0" name=""/>
        <dsp:cNvSpPr/>
      </dsp:nvSpPr>
      <dsp:spPr>
        <a:xfrm>
          <a:off x="89877" y="285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L’ideale egualitario del comunismo rozzo è ancora dominato, secondo M., </a:t>
          </a:r>
          <a:endParaRPr lang="en-US" sz="1400" kern="1200"/>
        </a:p>
      </dsp:txBody>
      <dsp:txXfrm>
        <a:off x="89877" y="2858"/>
        <a:ext cx="1941100" cy="1164660"/>
      </dsp:txXfrm>
    </dsp:sp>
    <dsp:sp modelId="{4AF3395B-E149-4C61-9A90-1A4F032FCBCB}">
      <dsp:nvSpPr>
        <dsp:cNvPr id="0" name=""/>
        <dsp:cNvSpPr/>
      </dsp:nvSpPr>
      <dsp:spPr>
        <a:xfrm>
          <a:off x="2225087" y="285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dalla mentalità proprietaria e dalla categoria dell’avere, </a:t>
          </a:r>
          <a:endParaRPr lang="en-US" sz="1400" kern="1200"/>
        </a:p>
      </dsp:txBody>
      <dsp:txXfrm>
        <a:off x="2225087" y="2858"/>
        <a:ext cx="1941100" cy="1164660"/>
      </dsp:txXfrm>
    </dsp:sp>
    <dsp:sp modelId="{2C7D490A-996A-452A-9111-CC7D7BAE0783}">
      <dsp:nvSpPr>
        <dsp:cNvPr id="0" name=""/>
        <dsp:cNvSpPr/>
      </dsp:nvSpPr>
      <dsp:spPr>
        <a:xfrm>
          <a:off x="4360297" y="285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dall’invidia e dalla brama di  livellamento.</a:t>
          </a:r>
          <a:endParaRPr lang="en-US" sz="1400" kern="1200"/>
        </a:p>
      </dsp:txBody>
      <dsp:txXfrm>
        <a:off x="4360297" y="2858"/>
        <a:ext cx="1941100" cy="1164660"/>
      </dsp:txXfrm>
    </dsp:sp>
    <dsp:sp modelId="{6BB779D4-8F71-43FB-86CE-1DB3288CBBD0}">
      <dsp:nvSpPr>
        <dsp:cNvPr id="0" name=""/>
        <dsp:cNvSpPr/>
      </dsp:nvSpPr>
      <dsp:spPr>
        <a:xfrm>
          <a:off x="89877" y="136162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u="sng" kern="1200" dirty="0"/>
            <a:t>Il  comunismo autentico</a:t>
          </a:r>
          <a:endParaRPr lang="en-US" sz="1400" u="sng" kern="1200" dirty="0"/>
        </a:p>
      </dsp:txBody>
      <dsp:txXfrm>
        <a:off x="89877" y="1361628"/>
        <a:ext cx="1941100" cy="1164660"/>
      </dsp:txXfrm>
    </dsp:sp>
    <dsp:sp modelId="{39AE91E1-F1AE-4B64-8326-7B29091BCF85}">
      <dsp:nvSpPr>
        <dsp:cNvPr id="0" name=""/>
        <dsp:cNvSpPr/>
      </dsp:nvSpPr>
      <dsp:spPr>
        <a:xfrm>
          <a:off x="2225087" y="136162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cioè l’effettiva soppressione della proprietà privata</a:t>
          </a:r>
          <a:endParaRPr lang="en-US" sz="1400" kern="1200"/>
        </a:p>
      </dsp:txBody>
      <dsp:txXfrm>
        <a:off x="2225087" y="1361628"/>
        <a:ext cx="1941100" cy="1164660"/>
      </dsp:txXfrm>
    </dsp:sp>
    <dsp:sp modelId="{CB70E9DA-82F9-43AE-8973-7808D4DF2EA1}">
      <dsp:nvSpPr>
        <dsp:cNvPr id="0" name=""/>
        <dsp:cNvSpPr/>
      </dsp:nvSpPr>
      <dsp:spPr>
        <a:xfrm>
          <a:off x="4360297" y="136162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u="sng" kern="1200" dirty="0"/>
            <a:t>si realizza invece quando l’uomo</a:t>
          </a:r>
          <a:endParaRPr lang="en-US" sz="1400" u="sng" kern="1200" dirty="0"/>
        </a:p>
      </dsp:txBody>
      <dsp:txXfrm>
        <a:off x="4360297" y="1361628"/>
        <a:ext cx="1941100" cy="1164660"/>
      </dsp:txXfrm>
    </dsp:sp>
    <dsp:sp modelId="{6D346343-44E1-4E4A-8C7C-88F00FC81163}">
      <dsp:nvSpPr>
        <dsp:cNvPr id="0" name=""/>
        <dsp:cNvSpPr/>
      </dsp:nvSpPr>
      <dsp:spPr>
        <a:xfrm>
          <a:off x="89877" y="272039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u="sng" kern="1200" dirty="0"/>
            <a:t>cessa di intrattenere con il mondo rapporti di puro possesso e consumo.</a:t>
          </a:r>
          <a:endParaRPr lang="en-US" sz="1400" u="sng" kern="1200" dirty="0"/>
        </a:p>
      </dsp:txBody>
      <dsp:txXfrm>
        <a:off x="89877" y="2720398"/>
        <a:ext cx="1941100" cy="1164660"/>
      </dsp:txXfrm>
    </dsp:sp>
    <dsp:sp modelId="{F935A9C2-7EA1-4B97-AD92-20D4DE20A3E9}">
      <dsp:nvSpPr>
        <dsp:cNvPr id="0" name=""/>
        <dsp:cNvSpPr/>
      </dsp:nvSpPr>
      <dsp:spPr>
        <a:xfrm>
          <a:off x="2225087" y="272039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All’uomo della civiltà proprietaria, ossessionato dall’avere,</a:t>
          </a:r>
          <a:endParaRPr lang="en-US" sz="1400" kern="1200"/>
        </a:p>
      </dsp:txBody>
      <dsp:txXfrm>
        <a:off x="2225087" y="2720398"/>
        <a:ext cx="1941100" cy="1164660"/>
      </dsp:txXfrm>
    </dsp:sp>
    <dsp:sp modelId="{71914BD4-9953-4C9A-AABE-58B63E115BD4}">
      <dsp:nvSpPr>
        <dsp:cNvPr id="0" name=""/>
        <dsp:cNvSpPr/>
      </dsp:nvSpPr>
      <dsp:spPr>
        <a:xfrm>
          <a:off x="4360297" y="272039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M. contrappone un uomo nuovo, </a:t>
          </a:r>
          <a:endParaRPr lang="en-US" sz="1400" kern="1200"/>
        </a:p>
      </dsp:txBody>
      <dsp:txXfrm>
        <a:off x="4360297" y="2720398"/>
        <a:ext cx="1941100" cy="1164660"/>
      </dsp:txXfrm>
    </dsp:sp>
    <dsp:sp modelId="{58D171EE-6808-4CBC-B134-42F1818713E1}">
      <dsp:nvSpPr>
        <dsp:cNvPr id="0" name=""/>
        <dsp:cNvSpPr/>
      </dsp:nvSpPr>
      <dsp:spPr>
        <a:xfrm>
          <a:off x="1157482" y="407916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onnilaterale e totale</a:t>
          </a:r>
          <a:endParaRPr lang="en-US" sz="1400" kern="1200"/>
        </a:p>
      </dsp:txBody>
      <dsp:txXfrm>
        <a:off x="1157482" y="4079168"/>
        <a:ext cx="1941100" cy="1164660"/>
      </dsp:txXfrm>
    </dsp:sp>
    <dsp:sp modelId="{456387D8-E88D-4E6C-BB65-75DC63638F24}">
      <dsp:nvSpPr>
        <dsp:cNvPr id="0" name=""/>
        <dsp:cNvSpPr/>
      </dsp:nvSpPr>
      <dsp:spPr>
        <a:xfrm>
          <a:off x="3292692" y="4079168"/>
          <a:ext cx="1941100" cy="1164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che esercita in modo nuovo l’insieme delle sue potenzialità. </a:t>
          </a:r>
          <a:endParaRPr lang="en-US" sz="1400" kern="1200"/>
        </a:p>
      </dsp:txBody>
      <dsp:txXfrm>
        <a:off x="3292692" y="4079168"/>
        <a:ext cx="1941100" cy="11646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A087F-93C0-4BB6-888D-D34EE47B4200}">
      <dsp:nvSpPr>
        <dsp:cNvPr id="0" name=""/>
        <dsp:cNvSpPr/>
      </dsp:nvSpPr>
      <dsp:spPr>
        <a:xfrm>
          <a:off x="89877" y="2858"/>
          <a:ext cx="1941100" cy="11646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Nella </a:t>
          </a:r>
          <a:r>
            <a:rPr lang="it-IT" sz="1400" b="1" i="1" kern="1200"/>
            <a:t>Critica del programma di Gotha</a:t>
          </a:r>
          <a:endParaRPr lang="en-US" sz="1400" kern="1200"/>
        </a:p>
      </dsp:txBody>
      <dsp:txXfrm>
        <a:off x="89877" y="2858"/>
        <a:ext cx="1941100" cy="1164660"/>
      </dsp:txXfrm>
    </dsp:sp>
    <dsp:sp modelId="{466B95B0-F3CC-4F73-9875-495E03E6E2BC}">
      <dsp:nvSpPr>
        <dsp:cNvPr id="0" name=""/>
        <dsp:cNvSpPr/>
      </dsp:nvSpPr>
      <dsp:spPr>
        <a:xfrm>
          <a:off x="2225087" y="2858"/>
          <a:ext cx="1941100" cy="11646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M. distingue due fasi della società futura che, per molti aspetti,</a:t>
          </a:r>
          <a:endParaRPr lang="en-US" sz="1400" kern="1200"/>
        </a:p>
      </dsp:txBody>
      <dsp:txXfrm>
        <a:off x="2225087" y="2858"/>
        <a:ext cx="1941100" cy="1164660"/>
      </dsp:txXfrm>
    </dsp:sp>
    <dsp:sp modelId="{AB9EDBA7-73CA-4D43-9872-1D9459362F15}">
      <dsp:nvSpPr>
        <dsp:cNvPr id="0" name=""/>
        <dsp:cNvSpPr/>
      </dsp:nvSpPr>
      <dsp:spPr>
        <a:xfrm>
          <a:off x="4360297" y="2858"/>
          <a:ext cx="1941100" cy="11646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ricalcano gli schemi del comunismo rozzo e di quello autentico.</a:t>
          </a:r>
          <a:endParaRPr lang="en-US" sz="1400" kern="1200"/>
        </a:p>
      </dsp:txBody>
      <dsp:txXfrm>
        <a:off x="4360297" y="2858"/>
        <a:ext cx="1941100" cy="1164660"/>
      </dsp:txXfrm>
    </dsp:sp>
    <dsp:sp modelId="{99ECBBA8-4891-4214-8CB5-27F701C53495}">
      <dsp:nvSpPr>
        <dsp:cNvPr id="0" name=""/>
        <dsp:cNvSpPr/>
      </dsp:nvSpPr>
      <dsp:spPr>
        <a:xfrm>
          <a:off x="89877" y="1361628"/>
          <a:ext cx="1941100" cy="11646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Nella prima fase  abbiamo un tipo di società appena emersa dal capitalismo</a:t>
          </a:r>
          <a:endParaRPr lang="en-US" sz="1400" kern="1200"/>
        </a:p>
      </dsp:txBody>
      <dsp:txXfrm>
        <a:off x="89877" y="1361628"/>
        <a:ext cx="1941100" cy="1164660"/>
      </dsp:txXfrm>
    </dsp:sp>
    <dsp:sp modelId="{C6C27025-FEFA-4FEE-A7C9-6D24D6B2B96A}">
      <dsp:nvSpPr>
        <dsp:cNvPr id="0" name=""/>
        <dsp:cNvSpPr/>
      </dsp:nvSpPr>
      <dsp:spPr>
        <a:xfrm>
          <a:off x="2225087" y="1361628"/>
          <a:ext cx="1941100" cy="11646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e dunque ancora condizionata dalla vecchia mentalità.</a:t>
          </a:r>
          <a:endParaRPr lang="en-US" sz="1400" kern="1200"/>
        </a:p>
      </dsp:txBody>
      <dsp:txXfrm>
        <a:off x="2225087" y="1361628"/>
        <a:ext cx="1941100" cy="1164660"/>
      </dsp:txXfrm>
    </dsp:sp>
    <dsp:sp modelId="{6E37652F-D695-43FE-9F94-9354F48DD17B}">
      <dsp:nvSpPr>
        <dsp:cNvPr id="0" name=""/>
        <dsp:cNvSpPr/>
      </dsp:nvSpPr>
      <dsp:spPr>
        <a:xfrm>
          <a:off x="4360297" y="1361628"/>
          <a:ext cx="1941100" cy="11646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La società diviene dunque  il datore di lavoro e trasforma tutti in salariati</a:t>
          </a:r>
          <a:endParaRPr lang="en-US" sz="1400" kern="1200"/>
        </a:p>
      </dsp:txBody>
      <dsp:txXfrm>
        <a:off x="4360297" y="1361628"/>
        <a:ext cx="1941100" cy="1164660"/>
      </dsp:txXfrm>
    </dsp:sp>
    <dsp:sp modelId="{4C1E83A0-CC79-4B3D-9996-B34FA4BC4FA2}">
      <dsp:nvSpPr>
        <dsp:cNvPr id="0" name=""/>
        <dsp:cNvSpPr/>
      </dsp:nvSpPr>
      <dsp:spPr>
        <a:xfrm>
          <a:off x="89877" y="2720398"/>
          <a:ext cx="1941100" cy="11646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che ricevono una quantità di beni equivalente al lavoro prestato.</a:t>
          </a:r>
          <a:endParaRPr lang="en-US" sz="1400" kern="1200"/>
        </a:p>
      </dsp:txBody>
      <dsp:txXfrm>
        <a:off x="89877" y="2720398"/>
        <a:ext cx="1941100" cy="1164660"/>
      </dsp:txXfrm>
    </dsp:sp>
    <dsp:sp modelId="{49D352C6-5655-4C59-B52E-F12DF447E0DA}">
      <dsp:nvSpPr>
        <dsp:cNvPr id="0" name=""/>
        <dsp:cNvSpPr/>
      </dsp:nvSpPr>
      <dsp:spPr>
        <a:xfrm>
          <a:off x="2225087" y="2720398"/>
          <a:ext cx="1941100" cy="11646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In questo modo il livellamento avviene con una valutazione astratta,</a:t>
          </a:r>
          <a:endParaRPr lang="en-US" sz="1400" kern="1200"/>
        </a:p>
      </dsp:txBody>
      <dsp:txXfrm>
        <a:off x="2225087" y="2720398"/>
        <a:ext cx="1941100" cy="1164660"/>
      </dsp:txXfrm>
    </dsp:sp>
    <dsp:sp modelId="{3369EC26-BA2D-4AE1-98D2-31D1F82314BA}">
      <dsp:nvSpPr>
        <dsp:cNvPr id="0" name=""/>
        <dsp:cNvSpPr/>
      </dsp:nvSpPr>
      <dsp:spPr>
        <a:xfrm>
          <a:off x="4360297" y="2720398"/>
          <a:ext cx="1941100" cy="11646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che non tiene in considerazione </a:t>
          </a:r>
          <a:endParaRPr lang="en-US" sz="1400" kern="1200"/>
        </a:p>
      </dsp:txBody>
      <dsp:txXfrm>
        <a:off x="4360297" y="2720398"/>
        <a:ext cx="1941100" cy="1164660"/>
      </dsp:txXfrm>
    </dsp:sp>
    <dsp:sp modelId="{B986E313-2FDD-4EA6-B4FC-9FCECAB1D52A}">
      <dsp:nvSpPr>
        <dsp:cNvPr id="0" name=""/>
        <dsp:cNvSpPr/>
      </dsp:nvSpPr>
      <dsp:spPr>
        <a:xfrm>
          <a:off x="1157482" y="4079168"/>
          <a:ext cx="1941100" cy="11646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le </a:t>
          </a:r>
          <a:r>
            <a:rPr lang="it-IT" sz="1400" b="1" i="1" kern="1200"/>
            <a:t>differenze individuali.</a:t>
          </a:r>
          <a:endParaRPr lang="en-US" sz="1400" kern="1200"/>
        </a:p>
      </dsp:txBody>
      <dsp:txXfrm>
        <a:off x="1157482" y="4079168"/>
        <a:ext cx="1941100" cy="1164660"/>
      </dsp:txXfrm>
    </dsp:sp>
    <dsp:sp modelId="{A537FDA3-F9CC-46BA-805F-1A4F7552EFA6}">
      <dsp:nvSpPr>
        <dsp:cNvPr id="0" name=""/>
        <dsp:cNvSpPr/>
      </dsp:nvSpPr>
      <dsp:spPr>
        <a:xfrm>
          <a:off x="3292692" y="4079168"/>
          <a:ext cx="1941100" cy="11646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u="sng" kern="1200"/>
            <a:t>Si tratta di una uguaglianza  ancora imperfetta.</a:t>
          </a:r>
          <a:endParaRPr lang="en-US" sz="1400" kern="1200"/>
        </a:p>
      </dsp:txBody>
      <dsp:txXfrm>
        <a:off x="3292692" y="4079168"/>
        <a:ext cx="1941100" cy="116466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03E33-D46B-4E8B-AE1D-FC90769BD409}">
      <dsp:nvSpPr>
        <dsp:cNvPr id="0" name=""/>
        <dsp:cNvSpPr/>
      </dsp:nvSpPr>
      <dsp:spPr>
        <a:xfrm>
          <a:off x="694996" y="158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Questo tipo di uguaglianza  richiede dunque di essere messa da parte a favore di</a:t>
          </a:r>
          <a:endParaRPr lang="en-US" sz="1400" kern="1200"/>
        </a:p>
      </dsp:txBody>
      <dsp:txXfrm>
        <a:off x="694996" y="1581"/>
        <a:ext cx="1915206" cy="1149124"/>
      </dsp:txXfrm>
    </dsp:sp>
    <dsp:sp modelId="{F833802D-1EF3-4BBA-8A38-113308416CAD}">
      <dsp:nvSpPr>
        <dsp:cNvPr id="0" name=""/>
        <dsp:cNvSpPr/>
      </dsp:nvSpPr>
      <dsp:spPr>
        <a:xfrm>
          <a:off x="2801724" y="158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4989"/>
                <a:satOff val="-58"/>
                <a:lumOff val="2953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4989"/>
                <a:satOff val="-58"/>
                <a:lumOff val="29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una forma di comunismo</a:t>
          </a:r>
          <a:r>
            <a:rPr lang="it-IT" sz="1400" b="0" i="0" kern="1200"/>
            <a:t> </a:t>
          </a:r>
          <a:r>
            <a:rPr lang="it-IT" sz="1400" b="1" i="0" kern="1200"/>
            <a:t>superiore, </a:t>
          </a:r>
          <a:endParaRPr lang="en-US" sz="1400" kern="1200"/>
        </a:p>
      </dsp:txBody>
      <dsp:txXfrm>
        <a:off x="2801724" y="1581"/>
        <a:ext cx="1915206" cy="1149124"/>
      </dsp:txXfrm>
    </dsp:sp>
    <dsp:sp modelId="{02456265-17C5-4821-8E24-D0A5447E8E5C}">
      <dsp:nvSpPr>
        <dsp:cNvPr id="0" name=""/>
        <dsp:cNvSpPr/>
      </dsp:nvSpPr>
      <dsp:spPr>
        <a:xfrm>
          <a:off x="4908451" y="158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9978"/>
                <a:satOff val="-116"/>
                <a:lumOff val="5906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9978"/>
                <a:satOff val="-116"/>
                <a:lumOff val="59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che tenga conto dei </a:t>
          </a:r>
          <a:r>
            <a:rPr lang="it-IT" sz="1400" b="1" i="1" kern="1200"/>
            <a:t>bisogni e delle capacità dell’individuo </a:t>
          </a:r>
          <a:r>
            <a:rPr lang="it-IT" sz="1400" b="1" i="0" kern="1200"/>
            <a:t>(v. passo di pag. 125).</a:t>
          </a:r>
          <a:endParaRPr lang="en-US" sz="1400" kern="1200"/>
        </a:p>
      </dsp:txBody>
      <dsp:txXfrm>
        <a:off x="4908451" y="1581"/>
        <a:ext cx="1915206" cy="1149124"/>
      </dsp:txXfrm>
    </dsp:sp>
    <dsp:sp modelId="{1CF0DAA6-C235-41D5-A81B-CBCC7E4BBB7E}">
      <dsp:nvSpPr>
        <dsp:cNvPr id="0" name=""/>
        <dsp:cNvSpPr/>
      </dsp:nvSpPr>
      <dsp:spPr>
        <a:xfrm>
          <a:off x="7015179" y="158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14968"/>
                <a:satOff val="-174"/>
                <a:lumOff val="8859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14968"/>
                <a:satOff val="-174"/>
                <a:lumOff val="88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Solo dopo l’abolizione della divisione del lavoro </a:t>
          </a:r>
          <a:endParaRPr lang="en-US" sz="1400" kern="1200"/>
        </a:p>
      </dsp:txBody>
      <dsp:txXfrm>
        <a:off x="7015179" y="1581"/>
        <a:ext cx="1915206" cy="1149124"/>
      </dsp:txXfrm>
    </dsp:sp>
    <dsp:sp modelId="{45F31820-E8A8-43FA-B237-CE04E25534AE}">
      <dsp:nvSpPr>
        <dsp:cNvPr id="0" name=""/>
        <dsp:cNvSpPr/>
      </dsp:nvSpPr>
      <dsp:spPr>
        <a:xfrm>
          <a:off x="694996" y="1342226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19957"/>
                <a:satOff val="-232"/>
                <a:lumOff val="11812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19957"/>
                <a:satOff val="-232"/>
                <a:lumOff val="118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e dell’antitesi tra lavoro manuale e lavoro intellettuale,</a:t>
          </a:r>
          <a:endParaRPr lang="en-US" sz="1400" kern="1200"/>
        </a:p>
      </dsp:txBody>
      <dsp:txXfrm>
        <a:off x="694996" y="1342226"/>
        <a:ext cx="1915206" cy="1149124"/>
      </dsp:txXfrm>
    </dsp:sp>
    <dsp:sp modelId="{14FA3445-5319-4E99-A6FE-822DADD2D2CA}">
      <dsp:nvSpPr>
        <dsp:cNvPr id="0" name=""/>
        <dsp:cNvSpPr/>
      </dsp:nvSpPr>
      <dsp:spPr>
        <a:xfrm>
          <a:off x="2801724" y="1342226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24946"/>
                <a:satOff val="-290"/>
                <a:lumOff val="14766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24946"/>
                <a:satOff val="-290"/>
                <a:lumOff val="1476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e l’affermazione dell’idea di lavoro creativo e  di uomo onnilaterale</a:t>
          </a:r>
          <a:endParaRPr lang="en-US" sz="1400" kern="1200"/>
        </a:p>
      </dsp:txBody>
      <dsp:txXfrm>
        <a:off x="2801724" y="1342226"/>
        <a:ext cx="1915206" cy="1149124"/>
      </dsp:txXfrm>
    </dsp:sp>
    <dsp:sp modelId="{A17DD558-7B73-4108-A837-6C41A60AEF58}">
      <dsp:nvSpPr>
        <dsp:cNvPr id="0" name=""/>
        <dsp:cNvSpPr/>
      </dsp:nvSpPr>
      <dsp:spPr>
        <a:xfrm>
          <a:off x="4908451" y="1342226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29935"/>
                <a:satOff val="-348"/>
                <a:lumOff val="17719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29935"/>
                <a:satOff val="-348"/>
                <a:lumOff val="1771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potrà nascere l’attesa società comunista,</a:t>
          </a:r>
          <a:endParaRPr lang="en-US" sz="1400" kern="1200"/>
        </a:p>
      </dsp:txBody>
      <dsp:txXfrm>
        <a:off x="4908451" y="1342226"/>
        <a:ext cx="1915206" cy="1149124"/>
      </dsp:txXfrm>
    </dsp:sp>
    <dsp:sp modelId="{2C64B32A-7DF1-4665-BCC6-BF93B85CB62D}">
      <dsp:nvSpPr>
        <dsp:cNvPr id="0" name=""/>
        <dsp:cNvSpPr/>
      </dsp:nvSpPr>
      <dsp:spPr>
        <a:xfrm>
          <a:off x="7015179" y="1342226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34925"/>
                <a:satOff val="-406"/>
                <a:lumOff val="20672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34925"/>
                <a:satOff val="-406"/>
                <a:lumOff val="206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senza divisione del lavoro, senza classi sociali, senza proprietà privata,</a:t>
          </a:r>
          <a:endParaRPr lang="en-US" sz="1400" kern="1200"/>
        </a:p>
      </dsp:txBody>
      <dsp:txXfrm>
        <a:off x="7015179" y="1342226"/>
        <a:ext cx="1915206" cy="1149124"/>
      </dsp:txXfrm>
    </dsp:sp>
    <dsp:sp modelId="{E1082EFD-9024-4D29-8949-417D75A722D3}">
      <dsp:nvSpPr>
        <dsp:cNvPr id="0" name=""/>
        <dsp:cNvSpPr/>
      </dsp:nvSpPr>
      <dsp:spPr>
        <a:xfrm>
          <a:off x="2801724" y="268287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39914"/>
                <a:satOff val="-464"/>
                <a:lumOff val="23625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39914"/>
                <a:satOff val="-464"/>
                <a:lumOff val="236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senza sfruttamento, senza miseria, senza divisioni tra gli uomini e </a:t>
          </a:r>
          <a:endParaRPr lang="en-US" sz="1400" kern="1200"/>
        </a:p>
      </dsp:txBody>
      <dsp:txXfrm>
        <a:off x="2801724" y="2682871"/>
        <a:ext cx="1915206" cy="1149124"/>
      </dsp:txXfrm>
    </dsp:sp>
    <dsp:sp modelId="{E1E2CFEF-E4FE-4E30-8506-352C98C061E6}">
      <dsp:nvSpPr>
        <dsp:cNvPr id="0" name=""/>
        <dsp:cNvSpPr/>
      </dsp:nvSpPr>
      <dsp:spPr>
        <a:xfrm>
          <a:off x="4908451" y="2682871"/>
          <a:ext cx="1915206" cy="114912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44903"/>
                <a:satOff val="-522"/>
                <a:lumOff val="26578"/>
                <a:alphaOff val="0"/>
                <a:tint val="98000"/>
                <a:lumMod val="114000"/>
              </a:schemeClr>
            </a:gs>
            <a:gs pos="100000">
              <a:schemeClr val="accent6">
                <a:shade val="80000"/>
                <a:hueOff val="44903"/>
                <a:satOff val="-522"/>
                <a:lumOff val="2657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1" kern="1200"/>
            <a:t>senza Stato.</a:t>
          </a:r>
          <a:endParaRPr lang="en-US" sz="1400" kern="1200"/>
        </a:p>
      </dsp:txBody>
      <dsp:txXfrm>
        <a:off x="4908451" y="2682871"/>
        <a:ext cx="1915206" cy="1149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01B1-0BCA-4092-A796-6B3316E9B2BA}">
      <dsp:nvSpPr>
        <dsp:cNvPr id="0" name=""/>
        <dsp:cNvSpPr/>
      </dsp:nvSpPr>
      <dsp:spPr>
        <a:xfrm>
          <a:off x="443145" y="1922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Inoltre l’economia borghese non scorge </a:t>
          </a:r>
          <a:endParaRPr lang="en-US" sz="2000" kern="1200"/>
        </a:p>
      </dsp:txBody>
      <dsp:txXfrm>
        <a:off x="443145" y="1922"/>
        <a:ext cx="2621421" cy="1572852"/>
      </dsp:txXfrm>
    </dsp:sp>
    <dsp:sp modelId="{115C4E19-E814-47A0-9FD8-A3F3C254E0DD}">
      <dsp:nvSpPr>
        <dsp:cNvPr id="0" name=""/>
        <dsp:cNvSpPr/>
      </dsp:nvSpPr>
      <dsp:spPr>
        <a:xfrm>
          <a:off x="3326708" y="1922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39660"/>
                <a:satOff val="-9512"/>
                <a:lumOff val="703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139660"/>
                <a:satOff val="-9512"/>
                <a:lumOff val="703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la struttura contraddittoria del proprio oggetto, </a:t>
          </a:r>
          <a:endParaRPr lang="en-US" sz="2000" kern="1200"/>
        </a:p>
      </dsp:txBody>
      <dsp:txXfrm>
        <a:off x="3326708" y="1922"/>
        <a:ext cx="2621421" cy="1572852"/>
      </dsp:txXfrm>
    </dsp:sp>
    <dsp:sp modelId="{03761755-6633-4192-B426-4E9F056B8560}">
      <dsp:nvSpPr>
        <dsp:cNvPr id="0" name=""/>
        <dsp:cNvSpPr/>
      </dsp:nvSpPr>
      <dsp:spPr>
        <a:xfrm>
          <a:off x="443145" y="1836917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79321"/>
                <a:satOff val="-19025"/>
                <a:lumOff val="1407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279321"/>
                <a:satOff val="-19025"/>
                <a:lumOff val="1407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ossia la conflittualità che caratterizza il sistema capitalistico</a:t>
          </a:r>
          <a:endParaRPr lang="en-US" sz="2000" kern="1200"/>
        </a:p>
      </dsp:txBody>
      <dsp:txXfrm>
        <a:off x="443145" y="1836917"/>
        <a:ext cx="2621421" cy="1572852"/>
      </dsp:txXfrm>
    </dsp:sp>
    <dsp:sp modelId="{5603AFD6-C9D6-49AF-A5CB-CA0AF5238572}">
      <dsp:nvSpPr>
        <dsp:cNvPr id="0" name=""/>
        <dsp:cNvSpPr/>
      </dsp:nvSpPr>
      <dsp:spPr>
        <a:xfrm>
          <a:off x="3326708" y="1836917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8981"/>
                <a:satOff val="-28537"/>
                <a:lumOff val="2110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418981"/>
                <a:satOff val="-28537"/>
                <a:lumOff val="2110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che si incarna nell’opposizione tra capitale e lavoro salariato.</a:t>
          </a:r>
          <a:endParaRPr lang="en-US" sz="2000" kern="1200"/>
        </a:p>
      </dsp:txBody>
      <dsp:txXfrm>
        <a:off x="3326708" y="1836917"/>
        <a:ext cx="2621421" cy="1572852"/>
      </dsp:txXfrm>
    </dsp:sp>
    <dsp:sp modelId="{D357F5F3-6A7A-45B1-9FDC-A0DB617D9BEE}">
      <dsp:nvSpPr>
        <dsp:cNvPr id="0" name=""/>
        <dsp:cNvSpPr/>
      </dsp:nvSpPr>
      <dsp:spPr>
        <a:xfrm>
          <a:off x="443145" y="3671912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558642"/>
                <a:satOff val="-38050"/>
                <a:lumOff val="2814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558642"/>
                <a:satOff val="-38050"/>
                <a:lumOff val="2814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Nei manoscritti questa contraddizione viene espressa nel concetto di</a:t>
          </a:r>
          <a:endParaRPr lang="en-US" sz="2000" kern="1200"/>
        </a:p>
      </dsp:txBody>
      <dsp:txXfrm>
        <a:off x="443145" y="3671912"/>
        <a:ext cx="2621421" cy="1572852"/>
      </dsp:txXfrm>
    </dsp:sp>
    <dsp:sp modelId="{4420076A-122A-43C9-B77A-566EC1793D7A}">
      <dsp:nvSpPr>
        <dsp:cNvPr id="0" name=""/>
        <dsp:cNvSpPr/>
      </dsp:nvSpPr>
      <dsp:spPr>
        <a:xfrm>
          <a:off x="3326708" y="3671912"/>
          <a:ext cx="2621421" cy="157285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302"/>
                <a:satOff val="-47562"/>
                <a:lumOff val="3517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698302"/>
                <a:satOff val="-47562"/>
                <a:lumOff val="3517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u="sng" kern="1200" dirty="0"/>
            <a:t>alienazione</a:t>
          </a:r>
          <a:r>
            <a:rPr lang="it-IT" sz="2000" b="1" i="1" kern="1200" dirty="0"/>
            <a:t>.</a:t>
          </a:r>
          <a:endParaRPr lang="en-US" sz="2000" kern="1200" dirty="0"/>
        </a:p>
      </dsp:txBody>
      <dsp:txXfrm>
        <a:off x="3326708" y="3671912"/>
        <a:ext cx="2621421" cy="1572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20B2C-2B91-4EA2-96DC-F32161EF6052}">
      <dsp:nvSpPr>
        <dsp:cNvPr id="0" name=""/>
        <dsp:cNvSpPr/>
      </dsp:nvSpPr>
      <dsp:spPr>
        <a:xfrm>
          <a:off x="0" y="586418"/>
          <a:ext cx="6391275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0" kern="1200"/>
            <a:t>Secondo M. infatti la religione è</a:t>
          </a:r>
          <a:endParaRPr lang="en-US" sz="2200" kern="1200"/>
        </a:p>
      </dsp:txBody>
      <dsp:txXfrm>
        <a:off x="0" y="586418"/>
        <a:ext cx="6391275" cy="527670"/>
      </dsp:txXfrm>
    </dsp:sp>
    <dsp:sp modelId="{FBC59CE5-23C1-42FB-9E21-668F41939326}">
      <dsp:nvSpPr>
        <dsp:cNvPr id="0" name=""/>
        <dsp:cNvSpPr/>
      </dsp:nvSpPr>
      <dsp:spPr>
        <a:xfrm>
          <a:off x="0" y="1177448"/>
          <a:ext cx="6391275" cy="527670"/>
        </a:xfrm>
        <a:prstGeom prst="roundRect">
          <a:avLst/>
        </a:prstGeom>
        <a:solidFill>
          <a:schemeClr val="accent4">
            <a:hueOff val="2304760"/>
            <a:satOff val="657"/>
            <a:lumOff val="18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kern="1200" dirty="0"/>
            <a:t>l’oppio dei popoli,</a:t>
          </a:r>
          <a:endParaRPr lang="en-US" sz="1800" kern="1200" dirty="0"/>
        </a:p>
      </dsp:txBody>
      <dsp:txXfrm>
        <a:off x="0" y="1177448"/>
        <a:ext cx="6391275" cy="527670"/>
      </dsp:txXfrm>
    </dsp:sp>
    <dsp:sp modelId="{62E5AFA7-B833-4089-B00E-791D386E9FFA}">
      <dsp:nvSpPr>
        <dsp:cNvPr id="0" name=""/>
        <dsp:cNvSpPr/>
      </dsp:nvSpPr>
      <dsp:spPr>
        <a:xfrm>
          <a:off x="0" y="1768478"/>
          <a:ext cx="6391275" cy="527670"/>
        </a:xfrm>
        <a:prstGeom prst="roundRect">
          <a:avLst/>
        </a:prstGeom>
        <a:solidFill>
          <a:schemeClr val="accent4">
            <a:hueOff val="4609519"/>
            <a:satOff val="1314"/>
            <a:lumOff val="37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ossia il prodotto di una umanità oppressa, alienata e sofferente </a:t>
          </a:r>
          <a:endParaRPr lang="en-US" sz="1400" kern="1200" dirty="0"/>
        </a:p>
      </dsp:txBody>
      <dsp:txXfrm>
        <a:off x="0" y="1768478"/>
        <a:ext cx="6391275" cy="527670"/>
      </dsp:txXfrm>
    </dsp:sp>
    <dsp:sp modelId="{98F7D715-D20C-454A-8A9A-8BC1C742E141}">
      <dsp:nvSpPr>
        <dsp:cNvPr id="0" name=""/>
        <dsp:cNvSpPr/>
      </dsp:nvSpPr>
      <dsp:spPr>
        <a:xfrm>
          <a:off x="0" y="2359508"/>
          <a:ext cx="6391275" cy="527670"/>
        </a:xfrm>
        <a:prstGeom prst="roundRect">
          <a:avLst/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/>
            <a:t>a causa delle ingiustizie sociali.</a:t>
          </a:r>
          <a:endParaRPr lang="en-US" sz="1600" kern="1200" dirty="0"/>
        </a:p>
      </dsp:txBody>
      <dsp:txXfrm>
        <a:off x="0" y="2359508"/>
        <a:ext cx="6391275" cy="527670"/>
      </dsp:txXfrm>
    </dsp:sp>
    <dsp:sp modelId="{C49B5EC7-A20E-4927-9B40-0C584CB029A6}">
      <dsp:nvSpPr>
        <dsp:cNvPr id="0" name=""/>
        <dsp:cNvSpPr/>
      </dsp:nvSpPr>
      <dsp:spPr>
        <a:xfrm>
          <a:off x="0" y="2950538"/>
          <a:ext cx="6391275" cy="527670"/>
        </a:xfrm>
        <a:prstGeom prst="roundRect">
          <a:avLst/>
        </a:prstGeom>
        <a:solidFill>
          <a:schemeClr val="accent4">
            <a:hueOff val="9219038"/>
            <a:satOff val="2627"/>
            <a:lumOff val="75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L’unico modo per sradicarla è quello di distruggere le strutture sociali che la producono.</a:t>
          </a:r>
          <a:endParaRPr lang="en-US" sz="1200" kern="1200" dirty="0"/>
        </a:p>
      </dsp:txBody>
      <dsp:txXfrm>
        <a:off x="0" y="2950538"/>
        <a:ext cx="6391275" cy="527670"/>
      </dsp:txXfrm>
    </dsp:sp>
    <dsp:sp modelId="{B2DD4432-14E6-426F-B6DB-ED2FF068285B}">
      <dsp:nvSpPr>
        <dsp:cNvPr id="0" name=""/>
        <dsp:cNvSpPr/>
      </dsp:nvSpPr>
      <dsp:spPr>
        <a:xfrm>
          <a:off x="0" y="3541568"/>
          <a:ext cx="6391275" cy="527670"/>
        </a:xfrm>
        <a:prstGeom prst="roundRect">
          <a:avLst/>
        </a:prstGeom>
        <a:solidFill>
          <a:schemeClr val="accent4">
            <a:hueOff val="11523798"/>
            <a:satOff val="3284"/>
            <a:lumOff val="94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1" kern="1200" dirty="0"/>
            <a:t>La </a:t>
          </a:r>
          <a:r>
            <a:rPr lang="it-IT" sz="1200" b="1" i="1" kern="1200" dirty="0" err="1"/>
            <a:t>disalienazione</a:t>
          </a:r>
          <a:r>
            <a:rPr lang="it-IT" sz="1200" b="1" i="1" kern="1200" dirty="0"/>
            <a:t> religiosa ha come presupposto la </a:t>
          </a:r>
          <a:r>
            <a:rPr lang="it-IT" sz="1200" b="1" i="1" kern="1200" dirty="0" err="1"/>
            <a:t>disalienazione</a:t>
          </a:r>
          <a:r>
            <a:rPr lang="it-IT" sz="1200" b="1" i="1" kern="1200" dirty="0"/>
            <a:t> economica,</a:t>
          </a:r>
          <a:endParaRPr lang="en-US" sz="1200" kern="1200" dirty="0"/>
        </a:p>
      </dsp:txBody>
      <dsp:txXfrm>
        <a:off x="0" y="3541568"/>
        <a:ext cx="6391275" cy="527670"/>
      </dsp:txXfrm>
    </dsp:sp>
    <dsp:sp modelId="{A56B1B39-3990-4B14-9C6D-CABCF76ECD21}">
      <dsp:nvSpPr>
        <dsp:cNvPr id="0" name=""/>
        <dsp:cNvSpPr/>
      </dsp:nvSpPr>
      <dsp:spPr>
        <a:xfrm>
          <a:off x="0" y="4132598"/>
          <a:ext cx="6391275" cy="527670"/>
        </a:xfrm>
        <a:prstGeom prst="roundRect">
          <a:avLst/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ossia l’abbattimento della società di classe.</a:t>
          </a:r>
          <a:endParaRPr lang="en-US" sz="2200" kern="1200" dirty="0"/>
        </a:p>
      </dsp:txBody>
      <dsp:txXfrm>
        <a:off x="0" y="4132598"/>
        <a:ext cx="6391275" cy="527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55DB8-CC40-4FEF-BAD0-A2D73F4FC132}">
      <dsp:nvSpPr>
        <dsp:cNvPr id="0" name=""/>
        <dsp:cNvSpPr/>
      </dsp:nvSpPr>
      <dsp:spPr>
        <a:xfrm>
          <a:off x="0" y="626070"/>
          <a:ext cx="1997273" cy="1198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Il limite del pensiero di F. risiede in sostanza nella sua inclinazione </a:t>
          </a:r>
          <a:endParaRPr lang="en-US" sz="1500" kern="1200"/>
        </a:p>
      </dsp:txBody>
      <dsp:txXfrm>
        <a:off x="0" y="626070"/>
        <a:ext cx="1997273" cy="1198364"/>
      </dsp:txXfrm>
    </dsp:sp>
    <dsp:sp modelId="{2B03370A-D1E6-42F2-A164-6D6360B2F8AD}">
      <dsp:nvSpPr>
        <dsp:cNvPr id="0" name=""/>
        <dsp:cNvSpPr/>
      </dsp:nvSpPr>
      <dsp:spPr>
        <a:xfrm>
          <a:off x="2197000" y="626070"/>
          <a:ext cx="1997273" cy="1198364"/>
        </a:xfrm>
        <a:prstGeom prst="rect">
          <a:avLst/>
        </a:prstGeom>
        <a:solidFill>
          <a:schemeClr val="accent4">
            <a:hueOff val="1975508"/>
            <a:satOff val="563"/>
            <a:lumOff val="16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al contemplativismo e al teoreticismo</a:t>
          </a:r>
          <a:endParaRPr lang="en-US" sz="1500" kern="1200"/>
        </a:p>
      </dsp:txBody>
      <dsp:txXfrm>
        <a:off x="2197000" y="626070"/>
        <a:ext cx="1997273" cy="1198364"/>
      </dsp:txXfrm>
    </dsp:sp>
    <dsp:sp modelId="{40440906-D074-4A10-B71B-5B5D41ED8889}">
      <dsp:nvSpPr>
        <dsp:cNvPr id="0" name=""/>
        <dsp:cNvSpPr/>
      </dsp:nvSpPr>
      <dsp:spPr>
        <a:xfrm>
          <a:off x="4394001" y="626070"/>
          <a:ext cx="1997273" cy="1198364"/>
        </a:xfrm>
        <a:prstGeom prst="rect">
          <a:avLst/>
        </a:prstGeom>
        <a:solidFill>
          <a:schemeClr val="accent4">
            <a:hueOff val="3951016"/>
            <a:satOff val="1126"/>
            <a:lumOff val="32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che lo hanno portato a  cercare la soluzione dei problemi nella teoria,</a:t>
          </a:r>
          <a:endParaRPr lang="en-US" sz="1500" kern="1200"/>
        </a:p>
      </dsp:txBody>
      <dsp:txXfrm>
        <a:off x="4394001" y="626070"/>
        <a:ext cx="1997273" cy="1198364"/>
      </dsp:txXfrm>
    </dsp:sp>
    <dsp:sp modelId="{7FF8B588-F688-4F23-9613-BCED88717913}">
      <dsp:nvSpPr>
        <dsp:cNvPr id="0" name=""/>
        <dsp:cNvSpPr/>
      </dsp:nvSpPr>
      <dsp:spPr>
        <a:xfrm>
          <a:off x="0" y="2024161"/>
          <a:ext cx="1997273" cy="1198364"/>
        </a:xfrm>
        <a:prstGeom prst="rect">
          <a:avLst/>
        </a:prstGeom>
        <a:solidFill>
          <a:schemeClr val="accent4">
            <a:hueOff val="5926524"/>
            <a:satOff val="1689"/>
            <a:lumOff val="48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trascurando la praxis rivoluzionaria.</a:t>
          </a:r>
          <a:endParaRPr lang="en-US" sz="1500" kern="1200"/>
        </a:p>
      </dsp:txBody>
      <dsp:txXfrm>
        <a:off x="0" y="2024161"/>
        <a:ext cx="1997273" cy="1198364"/>
      </dsp:txXfrm>
    </dsp:sp>
    <dsp:sp modelId="{32D026EA-CC57-40CA-AE43-223A6337EFC9}">
      <dsp:nvSpPr>
        <dsp:cNvPr id="0" name=""/>
        <dsp:cNvSpPr/>
      </dsp:nvSpPr>
      <dsp:spPr>
        <a:xfrm>
          <a:off x="2197000" y="2024161"/>
          <a:ext cx="1997273" cy="1198364"/>
        </a:xfrm>
        <a:prstGeom prst="rect">
          <a:avLst/>
        </a:prstGeom>
        <a:solidFill>
          <a:schemeClr val="accent4">
            <a:hueOff val="7902033"/>
            <a:satOff val="2252"/>
            <a:lumOff val="64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Di conseguenza al vecchi materialismo speculativo</a:t>
          </a:r>
          <a:endParaRPr lang="en-US" sz="1500" kern="1200"/>
        </a:p>
      </dsp:txBody>
      <dsp:txXfrm>
        <a:off x="2197000" y="2024161"/>
        <a:ext cx="1997273" cy="1198364"/>
      </dsp:txXfrm>
    </dsp:sp>
    <dsp:sp modelId="{B82E3458-C064-4B42-8B98-2E2850DF692F}">
      <dsp:nvSpPr>
        <dsp:cNvPr id="0" name=""/>
        <dsp:cNvSpPr/>
      </dsp:nvSpPr>
      <dsp:spPr>
        <a:xfrm>
          <a:off x="4394001" y="2024161"/>
          <a:ext cx="1997273" cy="1198364"/>
        </a:xfrm>
        <a:prstGeom prst="rect">
          <a:avLst/>
        </a:prstGeom>
        <a:solidFill>
          <a:schemeClr val="accent4">
            <a:hueOff val="9877541"/>
            <a:satOff val="2815"/>
            <a:lumOff val="81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M. oppone un nuovo materialismo,</a:t>
          </a:r>
          <a:endParaRPr lang="en-US" sz="1500" kern="1200"/>
        </a:p>
      </dsp:txBody>
      <dsp:txXfrm>
        <a:off x="4394001" y="2024161"/>
        <a:ext cx="1997273" cy="1198364"/>
      </dsp:txXfrm>
    </dsp:sp>
    <dsp:sp modelId="{3FDAD221-5249-442D-B477-BEC01769AA7B}">
      <dsp:nvSpPr>
        <dsp:cNvPr id="0" name=""/>
        <dsp:cNvSpPr/>
      </dsp:nvSpPr>
      <dsp:spPr>
        <a:xfrm>
          <a:off x="1098500" y="3422252"/>
          <a:ext cx="1997273" cy="1198364"/>
        </a:xfrm>
        <a:prstGeom prst="rect">
          <a:avLst/>
        </a:prstGeom>
        <a:solidFill>
          <a:schemeClr val="accent4">
            <a:hueOff val="11853049"/>
            <a:satOff val="3378"/>
            <a:lumOff val="97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/>
            <a:t>che ritiene che la soluzione dei problemi non sia da ricercare nella speculazione </a:t>
          </a:r>
          <a:endParaRPr lang="en-US" sz="1500" kern="1200"/>
        </a:p>
      </dsp:txBody>
      <dsp:txXfrm>
        <a:off x="1098500" y="3422252"/>
        <a:ext cx="1997273" cy="1198364"/>
      </dsp:txXfrm>
    </dsp:sp>
    <dsp:sp modelId="{B728D761-CACC-4326-830A-AB80DD38982F}">
      <dsp:nvSpPr>
        <dsp:cNvPr id="0" name=""/>
        <dsp:cNvSpPr/>
      </dsp:nvSpPr>
      <dsp:spPr>
        <a:xfrm>
          <a:off x="3295501" y="3422252"/>
          <a:ext cx="1997273" cy="1198364"/>
        </a:xfrm>
        <a:prstGeom prst="rect">
          <a:avLst/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b="1" i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i="0" kern="1200" dirty="0"/>
            <a:t>ma nell’azione.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3295501" y="3422252"/>
        <a:ext cx="1997273" cy="1198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3840-C1C3-41C6-941E-8EA255342705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Nell’ </a:t>
          </a:r>
          <a:r>
            <a:rPr lang="it-IT" sz="1700" b="1" i="1" kern="1200"/>
            <a:t>Ideologia tedesca(1845/46) </a:t>
          </a:r>
          <a:endParaRPr lang="en-US" sz="1700" kern="1200"/>
        </a:p>
      </dsp:txBody>
      <dsp:txXfrm>
        <a:off x="2819" y="257194"/>
        <a:ext cx="2237149" cy="1342289"/>
      </dsp:txXfrm>
    </dsp:sp>
    <dsp:sp modelId="{019E29D3-2CFA-4E84-92B0-15876D1C258E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avviene il passaggio di M. dell’umanismo al materialismo storico.</a:t>
          </a:r>
          <a:endParaRPr lang="en-US" sz="1700" kern="1200"/>
        </a:p>
      </dsp:txBody>
      <dsp:txXfrm>
        <a:off x="2463684" y="257194"/>
        <a:ext cx="2237149" cy="1342289"/>
      </dsp:txXfrm>
    </dsp:sp>
    <dsp:sp modelId="{FFC59D36-74B6-44FA-8E69-8CA76EA7CD6B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Quest’opera, scritta con Engels, tende a cogliere</a:t>
          </a:r>
          <a:endParaRPr lang="en-US" sz="1700" kern="1200"/>
        </a:p>
      </dsp:txBody>
      <dsp:txXfrm>
        <a:off x="4924548" y="257194"/>
        <a:ext cx="2237149" cy="1342289"/>
      </dsp:txXfrm>
    </dsp:sp>
    <dsp:sp modelId="{11DA8AC3-A19F-4409-BBF6-6639D9A92391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/>
            <a:t>il movimento reale della storia</a:t>
          </a:r>
          <a:endParaRPr lang="en-US" sz="1700" kern="1200"/>
        </a:p>
      </dsp:txBody>
      <dsp:txXfrm>
        <a:off x="7385413" y="257194"/>
        <a:ext cx="2237149" cy="1342289"/>
      </dsp:txXfrm>
    </dsp:sp>
    <dsp:sp modelId="{CB5BBA3D-0D01-4B33-94C3-D7249823AFD1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al di là delle rappresentazioni ideologiche che ne hanno velato da sempre</a:t>
          </a:r>
          <a:endParaRPr lang="en-US" sz="1700" kern="1200"/>
        </a:p>
      </dsp:txBody>
      <dsp:txXfrm>
        <a:off x="2819" y="1823198"/>
        <a:ext cx="2237149" cy="1342289"/>
      </dsp:txXfrm>
    </dsp:sp>
    <dsp:sp modelId="{3B9D0668-3D17-45D1-B809-6B94E9224CB4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la struttura  effettiva e le forze motrici.</a:t>
          </a:r>
          <a:endParaRPr lang="en-US" sz="1700" kern="1200"/>
        </a:p>
      </dsp:txBody>
      <dsp:txXfrm>
        <a:off x="2463684" y="1823198"/>
        <a:ext cx="2237149" cy="1342289"/>
      </dsp:txXfrm>
    </dsp:sp>
    <dsp:sp modelId="{17CBD29C-E715-4249-90A2-B422474DD05A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L’approccio materialistico infatti presuppone una</a:t>
          </a:r>
          <a:endParaRPr lang="en-US" sz="1700" kern="1200"/>
        </a:p>
      </dsp:txBody>
      <dsp:txXfrm>
        <a:off x="4924548" y="1823198"/>
        <a:ext cx="2237149" cy="1342289"/>
      </dsp:txXfrm>
    </dsp:sp>
    <dsp:sp modelId="{CC180B19-3C82-4E2A-9508-E449038A7EEF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0" kern="1200"/>
            <a:t>basilare contrapposizione tra </a:t>
          </a:r>
          <a:r>
            <a:rPr lang="it-IT" sz="1700" b="1" i="1" kern="1200"/>
            <a:t>scienza reale e positiva e ideologia.</a:t>
          </a:r>
          <a:endParaRPr lang="en-US" sz="1700" kern="1200"/>
        </a:p>
      </dsp:txBody>
      <dsp:txXfrm>
        <a:off x="7385413" y="1823198"/>
        <a:ext cx="2237149" cy="1342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20E15-5042-47A0-BAEE-2499EDC69B53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Nell’ambito dell’economia e della storia bisogna distinguere due elementi di fondo:</a:t>
          </a:r>
          <a:endParaRPr lang="en-US" sz="2000" kern="1200"/>
        </a:p>
      </dsp:txBody>
      <dsp:txXfrm>
        <a:off x="601586" y="580"/>
        <a:ext cx="2631940" cy="1579164"/>
      </dsp:txXfrm>
    </dsp:sp>
    <dsp:sp modelId="{AAF5DFC8-24BD-4C02-999F-BDF8BBF9D4F6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39660"/>
                <a:satOff val="-9512"/>
                <a:lumOff val="703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139660"/>
                <a:satOff val="-9512"/>
                <a:lumOff val="703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forze produttive e rapporti di produzione.</a:t>
          </a:r>
          <a:endParaRPr lang="en-US" sz="2000" kern="1200"/>
        </a:p>
      </dsp:txBody>
      <dsp:txXfrm>
        <a:off x="3496721" y="580"/>
        <a:ext cx="2631940" cy="1579164"/>
      </dsp:txXfrm>
    </dsp:sp>
    <dsp:sp modelId="{69CFB2AB-DEF0-4918-99A7-24119818F099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79321"/>
                <a:satOff val="-19025"/>
                <a:lumOff val="1407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279321"/>
                <a:satOff val="-19025"/>
                <a:lumOff val="1407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/>
            <a:t>Per forze produttive M. intende gli elementi necessari al processo di produzione, ossia:</a:t>
          </a:r>
          <a:endParaRPr lang="en-US" sz="2000" kern="1200"/>
        </a:p>
      </dsp:txBody>
      <dsp:txXfrm>
        <a:off x="6391855" y="580"/>
        <a:ext cx="2631940" cy="1579164"/>
      </dsp:txXfrm>
    </dsp:sp>
    <dsp:sp modelId="{4E770592-43B1-4951-A677-3B7EDE5DD9FE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8981"/>
                <a:satOff val="-28537"/>
                <a:lumOff val="2110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418981"/>
                <a:satOff val="-28537"/>
                <a:lumOff val="2110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-gli uomini che producono (la forza-lavoro);</a:t>
          </a:r>
          <a:endParaRPr lang="en-US" sz="2000" kern="1200"/>
        </a:p>
      </dsp:txBody>
      <dsp:txXfrm>
        <a:off x="601586" y="1842938"/>
        <a:ext cx="2631940" cy="1579164"/>
      </dsp:txXfrm>
    </dsp:sp>
    <dsp:sp modelId="{6A2FFCF2-F5FA-4DA9-B8D4-5146A7DFA177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558642"/>
                <a:satOff val="-38050"/>
                <a:lumOff val="2814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558642"/>
                <a:satOff val="-38050"/>
                <a:lumOff val="2814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-i mezzi utilizzati per produrre (i mezzi di produzione);</a:t>
          </a:r>
          <a:endParaRPr lang="en-US" sz="2000" kern="1200"/>
        </a:p>
      </dsp:txBody>
      <dsp:txXfrm>
        <a:off x="3496721" y="1842938"/>
        <a:ext cx="2631940" cy="1579164"/>
      </dsp:txXfrm>
    </dsp:sp>
    <dsp:sp modelId="{F0BF3A5C-AAE6-4681-9E02-1E86AF9B4BCB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302"/>
                <a:satOff val="-47562"/>
                <a:lumOff val="3517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698302"/>
                <a:satOff val="-47562"/>
                <a:lumOff val="3517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/>
            <a:t>-le conoscenze tecniche e scientifiche necessarie per produrre.</a:t>
          </a:r>
          <a:endParaRPr lang="en-US" sz="2000" kern="1200"/>
        </a:p>
      </dsp:txBody>
      <dsp:txXfrm>
        <a:off x="6391855" y="1842938"/>
        <a:ext cx="2631940" cy="1579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D617A-C085-4CAB-B6B0-0A0049839380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Le diverse tappe della storia rappresentano gradini da uno stato inferiore verso uno superiore, dal </a:t>
          </a:r>
          <a:r>
            <a:rPr lang="it-IT" sz="1300" b="1" i="1" kern="1200"/>
            <a:t>comunismo primitivo a quello futuro,</a:t>
          </a:r>
          <a:endParaRPr lang="en-US" sz="1300" kern="1200"/>
        </a:p>
      </dsp:txBody>
      <dsp:txXfrm>
        <a:off x="2819" y="257194"/>
        <a:ext cx="2237149" cy="1342289"/>
      </dsp:txXfrm>
    </dsp:sp>
    <dsp:sp modelId="{8BAF689B-FF73-4BEA-96F6-0045F05284C0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384"/>
                <a:satOff val="-7927"/>
                <a:lumOff val="586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116384"/>
                <a:satOff val="-7927"/>
                <a:lumOff val="586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passando attraverso la società di classe.</a:t>
          </a:r>
          <a:endParaRPr lang="en-US" sz="1300" kern="1200"/>
        </a:p>
      </dsp:txBody>
      <dsp:txXfrm>
        <a:off x="2463684" y="257194"/>
        <a:ext cx="2237149" cy="1342289"/>
      </dsp:txXfrm>
    </dsp:sp>
    <dsp:sp modelId="{EDE528F1-C88F-4113-BDE9-B6545C594262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767"/>
                <a:satOff val="-15854"/>
                <a:lumOff val="11725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232767"/>
                <a:satOff val="-15854"/>
                <a:lumOff val="11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Il diagramma di sviluppo della civiltà </a:t>
          </a:r>
          <a:endParaRPr lang="en-US" sz="1300" kern="1200"/>
        </a:p>
      </dsp:txBody>
      <dsp:txXfrm>
        <a:off x="4924548" y="257194"/>
        <a:ext cx="2237149" cy="1342289"/>
      </dsp:txXfrm>
    </dsp:sp>
    <dsp:sp modelId="{5D14CBDB-4363-4984-81C5-407D1FA24A22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151"/>
                <a:satOff val="-23781"/>
                <a:lumOff val="17588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349151"/>
                <a:satOff val="-23781"/>
                <a:lumOff val="17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0" kern="1200"/>
            <a:t>poggia sulla tesi secondo cui il comunismo è lo sbocco inevitabile della dialettica storica.</a:t>
          </a:r>
          <a:endParaRPr lang="en-US" sz="1300" kern="1200"/>
        </a:p>
      </dsp:txBody>
      <dsp:txXfrm>
        <a:off x="7385413" y="257194"/>
        <a:ext cx="2237149" cy="1342289"/>
      </dsp:txXfrm>
    </dsp:sp>
    <dsp:sp modelId="{EB25AB53-04A1-48B3-B1C8-EAEE306B95BD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65535"/>
                <a:satOff val="-31708"/>
                <a:lumOff val="2345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465535"/>
                <a:satOff val="-31708"/>
                <a:lumOff val="2345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La storia si configura infatti come una </a:t>
          </a:r>
          <a:endParaRPr lang="en-US" sz="1300" kern="1200"/>
        </a:p>
      </dsp:txBody>
      <dsp:txXfrm>
        <a:off x="1233252" y="1823198"/>
        <a:ext cx="2237149" cy="1342289"/>
      </dsp:txXfrm>
    </dsp:sp>
    <dsp:sp modelId="{A8A71A70-2CB9-4D7B-BA6D-53823D845C52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581918"/>
                <a:satOff val="-39635"/>
                <a:lumOff val="2931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581918"/>
                <a:satOff val="-39635"/>
                <a:lumOff val="2931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totalità processuale dominata dalla forza della contraddizione</a:t>
          </a:r>
          <a:endParaRPr lang="en-US" sz="1300" kern="1200"/>
        </a:p>
      </dsp:txBody>
      <dsp:txXfrm>
        <a:off x="3694116" y="1823198"/>
        <a:ext cx="2237149" cy="1342289"/>
      </dsp:txXfrm>
    </dsp:sp>
    <dsp:sp modelId="{B2CF47F9-6046-4CB6-B990-5C2860FA7295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302"/>
                <a:satOff val="-47562"/>
                <a:lumOff val="35175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698302"/>
                <a:satOff val="-47562"/>
                <a:lumOff val="3517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i="1" kern="1200"/>
            <a:t>e mettente capo ad un risultato finale </a:t>
          </a:r>
          <a:r>
            <a:rPr lang="it-IT" sz="1300" b="1" i="0" kern="1200"/>
            <a:t>(legame evidente con Hegel).</a:t>
          </a:r>
          <a:endParaRPr lang="en-US" sz="1300" kern="1200"/>
        </a:p>
      </dsp:txBody>
      <dsp:txXfrm>
        <a:off x="6154981" y="1823198"/>
        <a:ext cx="2237149" cy="134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#1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#1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#1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#2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#2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#2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#2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#2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#2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AEBB15E7-98E2-4E84-94E5-98B3809E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5" y="838765"/>
            <a:ext cx="4602657" cy="329089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Immagine 3" descr="Immagine che contiene persona, parete, uomo, edificio&#10;&#10;Descrizione generata con affidabilità molto elevata">
            <a:extLst>
              <a:ext uri="{FF2B5EF4-FFF2-40B4-BE49-F238E27FC236}">
                <a16:creationId xmlns:a16="http://schemas.microsoft.com/office/drawing/2014/main" id="{61567295-9773-4200-A817-83BE7D20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28" y="1103417"/>
            <a:ext cx="4602658" cy="276159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A1D7BDE-4DF7-4092-9EC8-8F5D2D874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9453911" cy="1174947"/>
          </a:xfrm>
        </p:spPr>
        <p:txBody>
          <a:bodyPr>
            <a:normAutofit/>
          </a:bodyPr>
          <a:lstStyle/>
          <a:p>
            <a:r>
              <a:rPr lang="it-IT" sz="6000"/>
              <a:t>KARL MARX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0A048A-C3BE-4ABE-AAB1-057C1418F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9453911" cy="535304"/>
          </a:xfrm>
        </p:spPr>
        <p:txBody>
          <a:bodyPr>
            <a:normAutofit/>
          </a:bodyPr>
          <a:lstStyle/>
          <a:p>
            <a:r>
              <a:rPr lang="it-IT" dirty="0"/>
              <a:t>(1818 – 1883)</a:t>
            </a:r>
          </a:p>
        </p:txBody>
      </p:sp>
    </p:spTree>
    <p:extLst>
      <p:ext uri="{BB962C8B-B14F-4D97-AF65-F5344CB8AC3E}">
        <p14:creationId xmlns:p14="http://schemas.microsoft.com/office/powerpoint/2010/main" val="306339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6A50B2-E037-4A7F-B139-EDE6AE61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3300">
                <a:solidFill>
                  <a:srgbClr val="EBEBEB"/>
                </a:solidFill>
              </a:rPr>
              <a:t>L’ECONOMIA BORGHESE</a:t>
            </a:r>
            <a:endParaRPr lang="it-IT" sz="3300" dirty="0">
              <a:solidFill>
                <a:srgbClr val="EBEBEB"/>
              </a:solidFill>
            </a:endParaRP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268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60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70E0C10-DA74-4F79-94E5-0DB39CB9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09957"/>
            <a:ext cx="2879997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2700" dirty="0">
                <a:solidFill>
                  <a:srgbClr val="3B3059"/>
                </a:solidFill>
              </a:rPr>
              <a:t>L’ALIENAZIONE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53E53-9C4C-445E-B59E-EA22DD3F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Il concetto di alienazione affonda le proprie radici nella filosofia precedente a Marx.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Per </a:t>
            </a:r>
            <a:r>
              <a:rPr lang="it-IT" b="1" i="1" dirty="0">
                <a:solidFill>
                  <a:srgbClr val="3B3059"/>
                </a:solidFill>
              </a:rPr>
              <a:t>Hegel</a:t>
            </a:r>
            <a:r>
              <a:rPr lang="it-IT" b="1" dirty="0">
                <a:solidFill>
                  <a:srgbClr val="3B3059"/>
                </a:solidFill>
              </a:rPr>
              <a:t> è il movimento stesso dello spirito che si fa </a:t>
            </a:r>
            <a:r>
              <a:rPr lang="it-IT" b="1" i="1" dirty="0">
                <a:solidFill>
                  <a:srgbClr val="3B3059"/>
                </a:solidFill>
              </a:rPr>
              <a:t>altro da sé nella natura,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i="1" dirty="0">
                <a:solidFill>
                  <a:srgbClr val="3B3059"/>
                </a:solidFill>
              </a:rPr>
              <a:t>rivestendo dunque un significato negativo e positivo al tempo stesso.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In </a:t>
            </a:r>
            <a:r>
              <a:rPr lang="it-IT" b="1" i="1" dirty="0" err="1">
                <a:solidFill>
                  <a:srgbClr val="3B3059"/>
                </a:solidFill>
              </a:rPr>
              <a:t>Feuerbach</a:t>
            </a:r>
            <a:r>
              <a:rPr lang="it-IT" b="1" dirty="0">
                <a:solidFill>
                  <a:srgbClr val="3B3059"/>
                </a:solidFill>
              </a:rPr>
              <a:t> riveste un significato </a:t>
            </a:r>
            <a:r>
              <a:rPr lang="it-IT" b="1" i="1" dirty="0">
                <a:solidFill>
                  <a:srgbClr val="3B3059"/>
                </a:solidFill>
              </a:rPr>
              <a:t>puramente negativo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poiché si identifica con la situazione dell’uomo religioso che scindendosi 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si sottomette ad una potenza estranea.</a:t>
            </a:r>
            <a:endParaRPr lang="it-IT" dirty="0">
              <a:solidFill>
                <a:srgbClr val="3B3059"/>
              </a:solidFill>
            </a:endParaRPr>
          </a:p>
          <a:p>
            <a:endParaRPr lang="it-IT" dirty="0">
              <a:solidFill>
                <a:srgbClr val="3B3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4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F019858A-C841-417D-A9D4-DCF642B70927}"/>
              </a:ext>
            </a:extLst>
          </p:cNvPr>
          <p:cNvSpPr/>
          <p:nvPr/>
        </p:nvSpPr>
        <p:spPr>
          <a:xfrm>
            <a:off x="1020417" y="371062"/>
            <a:ext cx="9713844" cy="5950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Marx si rifà soprattutto a </a:t>
            </a:r>
            <a:r>
              <a:rPr lang="it-IT" sz="2000" b="1" dirty="0" err="1"/>
              <a:t>Feuerbach</a:t>
            </a:r>
            <a:r>
              <a:rPr lang="it-IT" sz="2000" b="1" dirty="0"/>
              <a:t> di cui accoglie la struttura formale dell’alienazione</a:t>
            </a:r>
            <a:endParaRPr lang="it-IT" sz="2000" dirty="0"/>
          </a:p>
          <a:p>
            <a:pPr algn="ctr"/>
            <a:r>
              <a:rPr lang="it-IT" sz="2000" b="1" dirty="0"/>
              <a:t>intesa appunto come</a:t>
            </a:r>
            <a:endParaRPr lang="it-IT" sz="2000" dirty="0"/>
          </a:p>
          <a:p>
            <a:pPr algn="ctr"/>
            <a:r>
              <a:rPr lang="it-IT" sz="2000" b="1" i="1" dirty="0"/>
              <a:t>una condizione patologica di scissione, di dipendenza, di auto estraniazione.</a:t>
            </a:r>
            <a:endParaRPr lang="it-IT" sz="2000" dirty="0"/>
          </a:p>
          <a:p>
            <a:pPr algn="ctr"/>
            <a:r>
              <a:rPr lang="it-IT" sz="2000" b="1" i="1" dirty="0"/>
              <a:t>M. tuttavia considera l’alienazione come un fatto non coscienziale ma reale, </a:t>
            </a:r>
            <a:endParaRPr lang="it-IT" sz="2000" dirty="0"/>
          </a:p>
          <a:p>
            <a:pPr algn="ctr"/>
            <a:r>
              <a:rPr lang="it-IT" sz="2000" b="1" i="1" dirty="0"/>
              <a:t>di natura </a:t>
            </a:r>
            <a:r>
              <a:rPr lang="it-IT" sz="2000" b="1" i="1" dirty="0" err="1"/>
              <a:t>socio-economic</a:t>
            </a:r>
            <a:r>
              <a:rPr lang="it-IT" sz="2000" b="1" i="1" dirty="0"/>
              <a:t>, </a:t>
            </a:r>
            <a:endParaRPr lang="it-IT" sz="2000" dirty="0"/>
          </a:p>
          <a:p>
            <a:pPr algn="ctr"/>
            <a:r>
              <a:rPr lang="it-IT" sz="2000" b="1" i="1" dirty="0"/>
              <a:t>che si identifica con la condizione storica del salariato nell’ambito della società capitalistica.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690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0F81544-5BF7-4839-8AA9-3D58A263DC12}"/>
              </a:ext>
            </a:extLst>
          </p:cNvPr>
          <p:cNvSpPr/>
          <p:nvPr/>
        </p:nvSpPr>
        <p:spPr>
          <a:xfrm>
            <a:off x="1490869" y="901148"/>
            <a:ext cx="9210261" cy="5698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L’alienazione dell’operaio viene da M. descritta sotto quattro aspetti, connessi tra di loro:</a:t>
            </a:r>
            <a:endParaRPr lang="it-IT" sz="2000" dirty="0"/>
          </a:p>
          <a:p>
            <a:pPr lvl="0" algn="ctr"/>
            <a:r>
              <a:rPr lang="it-IT" sz="2000" b="1" dirty="0"/>
              <a:t>-rispetto al prodotto della sua attività, in quanto produce un oggetto che non gli appartiene</a:t>
            </a:r>
            <a:endParaRPr lang="it-IT" sz="2000" dirty="0"/>
          </a:p>
          <a:p>
            <a:pPr lvl="0" algn="ctr"/>
            <a:r>
              <a:rPr lang="it-IT" sz="2000" b="1" dirty="0"/>
              <a:t>-rispetto alla sua stessa attività che prende forma di un lavoro forzato o costrittivo in cui egli è strumento di fini estranei (si sente bestia quando lavora e dovrebbe sentirsi uomo, e uomo quando si comporta da bestia, cioè mangiando, bevendo e procreando)</a:t>
            </a:r>
            <a:endParaRPr lang="it-IT" sz="2000" dirty="0"/>
          </a:p>
          <a:p>
            <a:pPr lvl="0" algn="ctr"/>
            <a:r>
              <a:rPr lang="it-IT" sz="2000" b="1" dirty="0"/>
              <a:t>-rispetto alla propria essenza (</a:t>
            </a:r>
            <a:r>
              <a:rPr lang="it-IT" sz="2000" b="1" dirty="0" err="1"/>
              <a:t>Wesen</a:t>
            </a:r>
            <a:r>
              <a:rPr lang="it-IT" sz="2000" b="1" dirty="0"/>
              <a:t>)</a:t>
            </a:r>
            <a:r>
              <a:rPr lang="it-IT" sz="2000" b="1" i="1" dirty="0"/>
              <a:t> </a:t>
            </a:r>
            <a:r>
              <a:rPr lang="it-IT" sz="2000" b="1" dirty="0"/>
              <a:t>o al proprio genere, in quanto non è umano produrre in modo forzato, senza creatività</a:t>
            </a:r>
            <a:endParaRPr lang="it-IT" sz="2000" dirty="0"/>
          </a:p>
          <a:p>
            <a:pPr lvl="0" algn="ctr"/>
            <a:r>
              <a:rPr lang="it-IT" sz="2000" b="1" dirty="0"/>
              <a:t>è alienato rispetto al prossimo, l’altro, cioè il capitalista che lo tratta come un mezzo.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9731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AFF0F8C1-2860-491C-908B-69692F7B1AA8}"/>
              </a:ext>
            </a:extLst>
          </p:cNvPr>
          <p:cNvSpPr/>
          <p:nvPr/>
        </p:nvSpPr>
        <p:spPr>
          <a:xfrm>
            <a:off x="1285461" y="755375"/>
            <a:ext cx="9647582" cy="5102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La causa del meccanismo globale dell’alienazione</a:t>
            </a:r>
            <a:endParaRPr lang="it-IT" sz="2400" dirty="0"/>
          </a:p>
          <a:p>
            <a:pPr algn="ctr"/>
            <a:r>
              <a:rPr lang="it-IT" sz="2400" b="1" i="1" dirty="0"/>
              <a:t>risiede dunque nella proprietà privata dei mezzi di produzione</a:t>
            </a:r>
            <a:endParaRPr lang="it-IT" sz="2400" dirty="0"/>
          </a:p>
          <a:p>
            <a:pPr algn="ctr"/>
            <a:r>
              <a:rPr lang="it-IT" sz="2400" b="1" dirty="0"/>
              <a:t>grazie alla quale il capitalista può espropriare l’operaio del suo lavoro</a:t>
            </a:r>
            <a:endParaRPr lang="it-IT" sz="2400" dirty="0"/>
          </a:p>
          <a:p>
            <a:pPr algn="ctr"/>
            <a:r>
              <a:rPr lang="it-IT" sz="2400" b="1" dirty="0"/>
              <a:t>e della sua umanità.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1387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0BB971-1C84-41D5-84AF-3F641D17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LA DIS-ALIENAZIONE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145CA-6C91-4493-A43A-649CA2F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La </a:t>
            </a:r>
            <a:r>
              <a:rPr lang="it-IT" b="1" i="1" dirty="0" err="1"/>
              <a:t>dis</a:t>
            </a:r>
            <a:r>
              <a:rPr lang="it-IT" b="1" i="1" dirty="0"/>
              <a:t>-alienazione dell’uomo si identifica pertanto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con il superamento del regime della proprietà privata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i="1" dirty="0"/>
              <a:t>e con l’avvento del comunismo.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i="1" dirty="0"/>
              <a:t>La storia si configura dunque come  luogo della perdita e della riconquista 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i="1" dirty="0"/>
              <a:t>da parte dell’uomo della propria essenza.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Questa dialettizzazione della storia rivela un evidente influsso della 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‘fenomenologia dello </a:t>
            </a:r>
            <a:r>
              <a:rPr lang="it-IT" b="1" dirty="0" err="1"/>
              <a:t>spirito’</a:t>
            </a:r>
            <a:r>
              <a:rPr lang="it-IT" b="1" dirty="0"/>
              <a:t> di Hegel: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in essa infatti la coscienza, dopo essersi perduta in tante figure  ritrova se stessa nell’eticità e nello spirito assoluto,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per M. invece l’uomo, dopo aver smarrito se stesso nella civiltà di classe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ritrova se medesimo nella società  assoluta del comunismo.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/>
              <a:t> </a:t>
            </a:r>
            <a:endParaRPr lang="it-IT" dirty="0"/>
          </a:p>
          <a:p>
            <a:pPr>
              <a:lnSpc>
                <a:spcPct val="90000"/>
              </a:lnSpc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88297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6E353-F4BC-4969-AB2B-24B3811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 </a:t>
            </a:r>
            <a:br>
              <a:rPr lang="it-IT" dirty="0"/>
            </a:br>
            <a:r>
              <a:rPr lang="it-IT" b="1" i="1" u="sng" dirty="0"/>
              <a:t>Il distacco da </a:t>
            </a:r>
            <a:r>
              <a:rPr lang="it-IT" b="1" i="1" u="sng" dirty="0" err="1"/>
              <a:t>Feuerbach</a:t>
            </a:r>
            <a:r>
              <a:rPr lang="it-IT" b="1" i="1" u="sng" dirty="0"/>
              <a:t> e l’interpretazione della religione in chiave sociale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20857-B51E-4980-BC08-870AEA32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b="1" dirty="0"/>
              <a:t>M. ritiene che </a:t>
            </a:r>
            <a:r>
              <a:rPr lang="it-IT" b="1" dirty="0" err="1"/>
              <a:t>Feuerbach</a:t>
            </a:r>
            <a:r>
              <a:rPr lang="it-IT" b="1" dirty="0"/>
              <a:t> sia il solo ad avere un rapporto serio e critico con Hegel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e che egli sia il solo ad aver superato la vecchia filosofia.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La principale rivoluzione teoretica di F. consiste nella rivendicazione della naturalità e della concretezza dell’uomo e nel rifiuto dell’idealismo teologizzante di Hegel.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In particolare F. ha avuto il merito di aver teorizzato quel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rovesciamento materialistico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di soggetto-predicato, concreto-astratto,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che ha permesso la demistificazione della dialettica hegeliana.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20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ritagliati in diagonale 1">
            <a:extLst>
              <a:ext uri="{FF2B5EF4-FFF2-40B4-BE49-F238E27FC236}">
                <a16:creationId xmlns:a16="http://schemas.microsoft.com/office/drawing/2014/main" id="{B60F5E00-80AC-46B0-B268-C2B7C11C7AD4}"/>
              </a:ext>
            </a:extLst>
          </p:cNvPr>
          <p:cNvSpPr/>
          <p:nvPr/>
        </p:nvSpPr>
        <p:spPr>
          <a:xfrm>
            <a:off x="940905" y="622853"/>
            <a:ext cx="10310190" cy="58309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F. ha tuttavia perso di vista la storicità dell’uomo:</a:t>
            </a:r>
            <a:endParaRPr lang="it-IT" sz="2400" dirty="0"/>
          </a:p>
          <a:p>
            <a:pPr algn="ctr"/>
            <a:r>
              <a:rPr lang="it-IT" sz="2400" b="1" dirty="0"/>
              <a:t>l’uomo più che natura è infatti storia, società.</a:t>
            </a:r>
            <a:endParaRPr lang="it-IT" sz="2400" dirty="0"/>
          </a:p>
          <a:p>
            <a:pPr algn="ctr"/>
            <a:r>
              <a:rPr lang="it-IT" sz="2400" b="1" dirty="0"/>
              <a:t>Secondo M. l’uomo è reso tale dalla società storica in cui vive,</a:t>
            </a:r>
            <a:endParaRPr lang="it-IT" sz="2400" dirty="0"/>
          </a:p>
          <a:p>
            <a:pPr algn="ctr"/>
            <a:r>
              <a:rPr lang="it-IT" sz="2400" b="1" dirty="0"/>
              <a:t>non esiste l’uomo in astratto, ma l’uomo che è prodotto di una determinata società.</a:t>
            </a:r>
            <a:endParaRPr lang="it-IT" sz="2400" dirty="0"/>
          </a:p>
          <a:p>
            <a:pPr algn="ctr"/>
            <a:r>
              <a:rPr lang="it-IT" sz="2400" b="1" u="sng" dirty="0"/>
              <a:t>In tal modo M. corregge Hegel con </a:t>
            </a:r>
            <a:r>
              <a:rPr lang="it-IT" sz="2400" b="1" u="sng" dirty="0" err="1"/>
              <a:t>Feuerbach</a:t>
            </a:r>
            <a:endParaRPr lang="it-IT" sz="2400" u="sng" dirty="0"/>
          </a:p>
          <a:p>
            <a:pPr algn="ctr"/>
            <a:r>
              <a:rPr lang="it-IT" sz="2400" b="1" dirty="0"/>
              <a:t>(l’uomo è naturalità vivente)</a:t>
            </a:r>
            <a:endParaRPr lang="it-IT" sz="2400" dirty="0"/>
          </a:p>
          <a:p>
            <a:pPr algn="ctr"/>
            <a:r>
              <a:rPr lang="it-IT" sz="2400" b="1" u="sng" dirty="0"/>
              <a:t> e </a:t>
            </a:r>
            <a:r>
              <a:rPr lang="it-IT" sz="2400" b="1" u="sng" dirty="0" err="1"/>
              <a:t>Feuerbach</a:t>
            </a:r>
            <a:r>
              <a:rPr lang="it-IT" sz="2400" b="1" u="sng" dirty="0"/>
              <a:t> con Hegel</a:t>
            </a:r>
            <a:endParaRPr lang="it-IT" sz="2400" u="sng" dirty="0"/>
          </a:p>
          <a:p>
            <a:pPr algn="ctr"/>
            <a:r>
              <a:rPr lang="it-IT" sz="2400" b="1" dirty="0"/>
              <a:t>( l’uomo è anche società e storia).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547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ritagliati in alto 1">
            <a:extLst>
              <a:ext uri="{FF2B5EF4-FFF2-40B4-BE49-F238E27FC236}">
                <a16:creationId xmlns:a16="http://schemas.microsoft.com/office/drawing/2014/main" id="{5692CC7B-2D49-4488-BDC3-837CE8B99721}"/>
              </a:ext>
            </a:extLst>
          </p:cNvPr>
          <p:cNvSpPr/>
          <p:nvPr/>
        </p:nvSpPr>
        <p:spPr>
          <a:xfrm>
            <a:off x="1842053" y="649358"/>
            <a:ext cx="8759686" cy="547314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M. prepara così il passaggio dalla problematica antropologica</a:t>
            </a:r>
            <a:endParaRPr lang="it-IT" sz="3200" dirty="0"/>
          </a:p>
          <a:p>
            <a:pPr algn="ctr"/>
            <a:r>
              <a:rPr lang="it-IT" sz="3200" b="1" dirty="0"/>
              <a:t>all’indagine storica e </a:t>
            </a:r>
          </a:p>
          <a:p>
            <a:pPr algn="ctr"/>
            <a:r>
              <a:rPr lang="it-IT" sz="3200" b="1" dirty="0"/>
              <a:t>socio-economica.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56479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9490866-59CA-44D3-B549-92DB12B8A8E2}"/>
              </a:ext>
            </a:extLst>
          </p:cNvPr>
          <p:cNvSpPr/>
          <p:nvPr/>
        </p:nvSpPr>
        <p:spPr>
          <a:xfrm>
            <a:off x="1563757" y="583095"/>
            <a:ext cx="9037982" cy="5711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Il tema dell’interpretazione della religione è ancora un punto che unisce e divide M. da F.</a:t>
            </a:r>
            <a:endParaRPr lang="it-IT" sz="2400" dirty="0"/>
          </a:p>
          <a:p>
            <a:pPr algn="ctr"/>
            <a:r>
              <a:rPr lang="it-IT" sz="2400" b="1" dirty="0"/>
              <a:t>F. infatti pur avendo scoperto il meccanismo dell’alienazione</a:t>
            </a:r>
            <a:endParaRPr lang="it-IT" sz="2400" dirty="0"/>
          </a:p>
          <a:p>
            <a:pPr algn="ctr"/>
            <a:r>
              <a:rPr lang="it-IT" sz="2400" b="1" dirty="0"/>
              <a:t>non è stato in grado si comprenderne le cause del fenomeno religioso,</a:t>
            </a:r>
            <a:endParaRPr lang="it-IT" sz="2400" dirty="0"/>
          </a:p>
          <a:p>
            <a:pPr algn="ctr"/>
            <a:r>
              <a:rPr lang="it-IT" sz="2400" b="1" dirty="0"/>
              <a:t>né di offrire mezzi validi per il suo superamento.</a:t>
            </a:r>
            <a:endParaRPr lang="it-IT" sz="2400" dirty="0"/>
          </a:p>
          <a:p>
            <a:pPr algn="ctr"/>
            <a:r>
              <a:rPr lang="it-IT" sz="2400" b="1" dirty="0"/>
              <a:t>Ad F. è infatti sfuggito, secondo M., il fatto che</a:t>
            </a:r>
            <a:endParaRPr lang="it-IT" sz="2400" dirty="0"/>
          </a:p>
          <a:p>
            <a:pPr algn="ctr"/>
            <a:r>
              <a:rPr lang="it-IT" sz="2400" b="1" i="1" dirty="0"/>
              <a:t>le radici del fenomeno religioso non vanno cercate </a:t>
            </a:r>
            <a:endParaRPr lang="it-IT" sz="2400" dirty="0"/>
          </a:p>
          <a:p>
            <a:pPr algn="ctr"/>
            <a:r>
              <a:rPr lang="it-IT" sz="2400" b="1" i="1" dirty="0"/>
              <a:t>nell’uomo in quanto tale,</a:t>
            </a:r>
            <a:endParaRPr lang="it-IT" sz="2400" dirty="0"/>
          </a:p>
          <a:p>
            <a:pPr algn="ctr"/>
            <a:r>
              <a:rPr lang="it-IT" sz="2400" b="1" i="1" dirty="0"/>
              <a:t>ma in una determinata tipologia storica di società.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70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72E7B2-645E-4478-AAB3-E40EF82C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LA PRASSI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25E834-12D1-4B94-A181-DBBFFE08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Il suo pensiero si pone come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i="1" dirty="0">
                <a:latin typeface="+mj-lt"/>
              </a:rPr>
              <a:t>analisi globale della società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in grado di investire il totale assetto di strutture del capitalismo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e del mondo borghese.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Fondamentale è sempre il suo legame con la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i="1" dirty="0">
                <a:latin typeface="+mj-lt"/>
              </a:rPr>
              <a:t>prassi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ovvero la tendenza a fornire un’ interpretazione dell’uomo e del suo mondo che sia anche</a:t>
            </a:r>
            <a:endParaRPr lang="it-IT" sz="2000" dirty="0">
              <a:latin typeface="+mj-lt"/>
            </a:endParaRPr>
          </a:p>
          <a:p>
            <a:pPr marL="0" indent="0" algn="ctr">
              <a:buNone/>
            </a:pPr>
            <a:r>
              <a:rPr lang="it-IT" sz="2000" b="1" i="1" dirty="0">
                <a:latin typeface="+mj-lt"/>
              </a:rPr>
              <a:t>impegno di trasformazione.</a:t>
            </a:r>
          </a:p>
          <a:p>
            <a:pPr marL="0" indent="0" algn="ctr">
              <a:buNone/>
            </a:pPr>
            <a:r>
              <a:rPr lang="it-IT" sz="2000" b="1" dirty="0">
                <a:latin typeface="+mj-lt"/>
                <a:ea typeface="Times New Roman" panose="02020603050405020304" pitchFamily="18" charset="0"/>
              </a:rPr>
              <a:t>In pratica Marx si propone di tradurre in atto, attuandolo con  la prassi, </a:t>
            </a:r>
            <a:endParaRPr lang="it-IT" sz="2000" dirty="0">
              <a:latin typeface="+mj-lt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  <a:ea typeface="Times New Roman" panose="02020603050405020304" pitchFamily="18" charset="0"/>
              </a:rPr>
              <a:t>quell’incontro tra realtà e razionalità</a:t>
            </a:r>
            <a:endParaRPr lang="it-IT" sz="2000" dirty="0">
              <a:latin typeface="+mj-lt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+mj-lt"/>
                <a:ea typeface="Times New Roman" panose="02020603050405020304" pitchFamily="18" charset="0"/>
              </a:rPr>
              <a:t>che Hegel aveva solo pensato.</a:t>
            </a:r>
            <a:endParaRPr lang="it-IT" sz="2000" dirty="0">
              <a:latin typeface="+mj-lt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2000" dirty="0">
              <a:latin typeface="+mj-lt"/>
            </a:endParaRP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022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0C02B-D080-49F7-A48D-68FC052C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L’OPPIO DEI POPOLI</a:t>
            </a:r>
          </a:p>
        </p:txBody>
      </p:sp>
      <p:graphicFrame>
        <p:nvGraphicFramePr>
          <p:cNvPr id="2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9238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91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26EE4A-54CA-455B-AE34-C657CF74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EBEBEB"/>
                </a:solidFill>
              </a:rPr>
              <a:t>IL NUOVO MATERIALISMO</a:t>
            </a:r>
          </a:p>
        </p:txBody>
      </p:sp>
      <p:graphicFrame>
        <p:nvGraphicFramePr>
          <p:cNvPr id="2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14404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35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C18AA5-D6DE-4EC1-A43D-B6470056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La concezione materialistica della storia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43406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22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9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1DF294-57FA-4F7B-93AA-2570E5D1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L’approccio </a:t>
            </a:r>
            <a:br>
              <a:rPr lang="it-IT" sz="3200" dirty="0">
                <a:solidFill>
                  <a:srgbClr val="EBEBEB"/>
                </a:solidFill>
              </a:rPr>
            </a:br>
            <a:r>
              <a:rPr lang="it-IT" sz="3200" dirty="0">
                <a:solidFill>
                  <a:srgbClr val="EBEBEB"/>
                </a:solidFill>
              </a:rPr>
              <a:t>materialistico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79C60-61FA-4A5C-BF13-53794716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/>
              <a:t>L’</a:t>
            </a:r>
            <a:r>
              <a:rPr lang="it-IT" sz="2000" b="1" i="1" dirty="0"/>
              <a:t>ideologia </a:t>
            </a:r>
            <a:r>
              <a:rPr lang="it-IT" sz="2000" b="1" dirty="0"/>
              <a:t>appare  infatti a M. come 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i="1" dirty="0"/>
              <a:t>una falsa rappresentazione della realtà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e sostituisce ai rapporti reali tra gli uomini, un’immagine deformata di essi.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L’intento di M. è quello di svelare, al di là delle ideologie,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la verità sulla storia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mediante un punto di vista che permetta di descrivere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i="1" dirty="0"/>
              <a:t>non come gli uomini possono apparire nella rappresentazione,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i="1" dirty="0"/>
              <a:t>ma come sono realmente.</a:t>
            </a:r>
            <a:r>
              <a:rPr lang="it-IT" sz="2000" b="1" dirty="0"/>
              <a:t> 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648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0429A88D-9E5D-4016-B9BE-EBE4D3A46633}"/>
              </a:ext>
            </a:extLst>
          </p:cNvPr>
          <p:cNvSpPr/>
          <p:nvPr/>
        </p:nvSpPr>
        <p:spPr>
          <a:xfrm>
            <a:off x="1225826" y="738809"/>
            <a:ext cx="9740348" cy="538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i="1" dirty="0"/>
              <a:t>Questo programma comporta la distruzione della vecchia filosofia idealistica</a:t>
            </a:r>
            <a:endParaRPr lang="it-IT" sz="2800" dirty="0"/>
          </a:p>
          <a:p>
            <a:pPr algn="ctr"/>
            <a:r>
              <a:rPr lang="it-IT" sz="2800" b="1" i="1" dirty="0"/>
              <a:t>e la nascita di una nuova scienza</a:t>
            </a:r>
            <a:endParaRPr lang="it-IT" sz="2800" dirty="0"/>
          </a:p>
          <a:p>
            <a:pPr algn="ctr"/>
            <a:r>
              <a:rPr lang="it-IT" sz="2800" b="1" dirty="0"/>
              <a:t>in relazione alla quale la filosofia viene ad assumere il ruolo di sintesi dei</a:t>
            </a:r>
            <a:endParaRPr lang="it-IT" sz="2800" dirty="0"/>
          </a:p>
          <a:p>
            <a:pPr algn="ctr"/>
            <a:r>
              <a:rPr lang="it-IT" sz="2800" b="1" dirty="0"/>
              <a:t>risultati generali.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3948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85E595F-A390-4AF0-8C86-E4D0B136C39A}"/>
              </a:ext>
            </a:extLst>
          </p:cNvPr>
          <p:cNvSpPr/>
          <p:nvPr/>
        </p:nvSpPr>
        <p:spPr>
          <a:xfrm>
            <a:off x="728870" y="636104"/>
            <a:ext cx="10827026" cy="572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E4DFEF-1EB9-4835-B36E-266B4C9BDD53}"/>
              </a:ext>
            </a:extLst>
          </p:cNvPr>
          <p:cNvSpPr/>
          <p:nvPr/>
        </p:nvSpPr>
        <p:spPr>
          <a:xfrm>
            <a:off x="682487" y="566530"/>
            <a:ext cx="10827026" cy="572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49663-06E2-48FB-BE64-467FD12E67AA}"/>
              </a:ext>
            </a:extLst>
          </p:cNvPr>
          <p:cNvSpPr/>
          <p:nvPr/>
        </p:nvSpPr>
        <p:spPr>
          <a:xfrm>
            <a:off x="834887" y="718930"/>
            <a:ext cx="10827026" cy="572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L’umanità, in senso scientifico e non ideologico,</a:t>
            </a:r>
            <a:endParaRPr lang="it-IT" sz="2400" dirty="0"/>
          </a:p>
          <a:p>
            <a:pPr algn="ctr"/>
            <a:r>
              <a:rPr lang="it-IT" sz="2400" b="1" i="1" dirty="0"/>
              <a:t>è una specie evoluta di individui che lottano per la sopravvivenza.</a:t>
            </a:r>
            <a:endParaRPr lang="it-IT" sz="2400" dirty="0"/>
          </a:p>
          <a:p>
            <a:pPr algn="ctr"/>
            <a:r>
              <a:rPr lang="it-IT" sz="2400" b="1" i="1" dirty="0"/>
              <a:t>Di conseguenza la storia  non è un evento spirituale, ma un processo materiale</a:t>
            </a:r>
            <a:endParaRPr lang="it-IT" sz="2400" dirty="0"/>
          </a:p>
          <a:p>
            <a:pPr algn="ctr"/>
            <a:r>
              <a:rPr lang="it-IT" sz="2400" b="1" i="1" dirty="0"/>
              <a:t>fondato sulla dialettica bisogno-soddisfacimento.</a:t>
            </a:r>
            <a:endParaRPr lang="it-IT" sz="2400" dirty="0"/>
          </a:p>
          <a:p>
            <a:pPr algn="ctr"/>
            <a:r>
              <a:rPr lang="it-IT" sz="2400" b="1" i="1" dirty="0"/>
              <a:t>Alla base della storia vi è dunque il lavoro</a:t>
            </a:r>
            <a:endParaRPr lang="it-IT" sz="2400" dirty="0"/>
          </a:p>
          <a:p>
            <a:pPr algn="ctr"/>
            <a:r>
              <a:rPr lang="it-IT" sz="2400" b="1" i="1" dirty="0"/>
              <a:t>inteso come creatore di civiltà e di cultura</a:t>
            </a:r>
            <a:endParaRPr lang="it-IT" sz="2400" dirty="0"/>
          </a:p>
          <a:p>
            <a:pPr algn="ctr"/>
            <a:r>
              <a:rPr lang="it-IT" sz="2400" b="1" i="1" dirty="0"/>
              <a:t>e come ciò attraverso cui l’uomo si rende tale,</a:t>
            </a:r>
            <a:endParaRPr lang="it-IT" sz="2400" dirty="0"/>
          </a:p>
          <a:p>
            <a:pPr algn="ctr"/>
            <a:r>
              <a:rPr lang="it-IT" sz="2400" b="1" dirty="0"/>
              <a:t>emergendo dall’animalità primitiva e distinguendosi dagli altri esseri viventi.</a:t>
            </a:r>
            <a:endParaRPr lang="it-IT" sz="2400" dirty="0"/>
          </a:p>
          <a:p>
            <a:pPr algn="ctr"/>
            <a:r>
              <a:rPr lang="it-IT" sz="2400" b="1" dirty="0"/>
              <a:t> 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1716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3794066-43FC-42E0-8EE9-7BB84134D508}"/>
              </a:ext>
            </a:extLst>
          </p:cNvPr>
          <p:cNvSpPr/>
          <p:nvPr/>
        </p:nvSpPr>
        <p:spPr>
          <a:xfrm>
            <a:off x="1166192" y="1219199"/>
            <a:ext cx="9435548" cy="4306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u="sng" dirty="0"/>
              <a:t>STRUTTURA E  SOVRASTRUTTURA</a:t>
            </a:r>
          </a:p>
        </p:txBody>
      </p:sp>
    </p:spTree>
    <p:extLst>
      <p:ext uri="{BB962C8B-B14F-4D97-AF65-F5344CB8AC3E}">
        <p14:creationId xmlns:p14="http://schemas.microsoft.com/office/powerpoint/2010/main" val="107866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E67ED7-2E8A-4DD4-A40B-87723EDD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LA  STRUTTURA: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forze produttive….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2013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848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1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9067D-679E-4361-A474-814EBBA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….Rapporti di produzione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B3B26-8DA8-4405-83B3-F80934BA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 </a:t>
            </a:r>
            <a:r>
              <a:rPr lang="it-IT" sz="2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rapporti di produzione </a:t>
            </a: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M. intende i rapporti che si instaurano tra gli uomini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nel corso della produzione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che trovano la loro espressione giuridica nei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rapporti di proprietà.</a:t>
            </a:r>
            <a:endParaRPr lang="it-IT" sz="20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Forze produttive e rapporti di produzione costituiscono, nel loro insieme,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modo di produzione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 un certo periodo e di un certo tipo di società.</a:t>
            </a:r>
          </a:p>
          <a:p>
            <a:pPr marL="0" indent="0" algn="ctr">
              <a:buNone/>
            </a:pPr>
            <a:r>
              <a:rPr lang="it-IT" sz="2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Queste costituiscono inoltre la</a:t>
            </a:r>
            <a:endParaRPr lang="it-IT" sz="20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struttura</a:t>
            </a:r>
            <a:endParaRPr lang="it-IT" sz="20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ovvero lo scheletro  economico della società.</a:t>
            </a:r>
            <a:endParaRPr lang="it-IT" sz="20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20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18037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6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8B143B-588B-4CE5-960D-3BBC43B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2200">
                <a:solidFill>
                  <a:srgbClr val="EBEBEB"/>
                </a:solidFill>
              </a:rPr>
              <a:t>LA   SOVRASTRUTTURA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48040-2D19-4F39-B569-877A828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/>
              <a:t>La struttura rappresenta il piedistallo concreto su cui si eleva una sovrastruttura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giuridico-politico-culturale.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La sovrastruttura indica infatti i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i="1" dirty="0"/>
              <a:t>rapporti giuridici, le forze politiche,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i="1" dirty="0"/>
              <a:t> le dottrine etiche, artistiche, religiose e filosofiche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che si configurano come espressioni più o meno dirette 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dei rapporti che definiscono la struttura di una certa società storica.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581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5387A6C-C257-4D72-89B3-38462BE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09957"/>
            <a:ext cx="2879997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 dirty="0">
                <a:solidFill>
                  <a:srgbClr val="3B3059"/>
                </a:solidFill>
              </a:rPr>
              <a:t>LE INFLUENZE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A9C99-B3CA-4C12-8960-03ABA1E7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 influenze culturali che stanno alla base del marxismo sono: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filosofia classica tedesca</a:t>
            </a: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da Hegel a </a:t>
            </a:r>
            <a:r>
              <a:rPr lang="it-IT" sz="2000" b="1" dirty="0" err="1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Feuerbach</a:t>
            </a: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l’economia politica borghese, </a:t>
            </a: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 Smith a Ricardo,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il pensiero socialista, </a:t>
            </a: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 Saint-Simon ad Owen.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Queste tre esperienze intellettuali vengono ripensate da Marx alla luce di una 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sintesi creativa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 mette capo ad una nuova visione del mondo.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3B305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it-IT" sz="2000" dirty="0">
              <a:solidFill>
                <a:srgbClr val="3B30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>
              <a:solidFill>
                <a:srgbClr val="3B3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1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D1A06C0-6A6F-41AE-BAF8-2DB05DF79307}"/>
              </a:ext>
            </a:extLst>
          </p:cNvPr>
          <p:cNvSpPr/>
          <p:nvPr/>
        </p:nvSpPr>
        <p:spPr>
          <a:xfrm>
            <a:off x="1139686" y="755374"/>
            <a:ext cx="10111409" cy="5632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Di conseguenza non sono le leggi, lo Stato, le forze politiche, le religioni, le filosofie</a:t>
            </a:r>
            <a:endParaRPr lang="it-IT" sz="2400" dirty="0"/>
          </a:p>
          <a:p>
            <a:pPr algn="ctr"/>
            <a:r>
              <a:rPr lang="it-IT" sz="2400" b="1" dirty="0"/>
              <a:t>a determinare la struttura economica della società (idealismo storico)</a:t>
            </a:r>
            <a:endParaRPr lang="it-IT" sz="2400" dirty="0"/>
          </a:p>
          <a:p>
            <a:pPr algn="ctr"/>
            <a:r>
              <a:rPr lang="it-IT" sz="2400" b="1" dirty="0"/>
              <a:t>ma è la struttura economica della società a determinare</a:t>
            </a:r>
            <a:endParaRPr lang="it-IT" sz="2400" dirty="0"/>
          </a:p>
          <a:p>
            <a:pPr algn="ctr"/>
            <a:r>
              <a:rPr lang="it-IT" sz="2400" b="1" dirty="0"/>
              <a:t>le leggi, lo Stato, le religioni, le filosofie, ecc.</a:t>
            </a:r>
            <a:endParaRPr lang="it-IT" sz="2400" dirty="0"/>
          </a:p>
          <a:p>
            <a:pPr algn="ctr"/>
            <a:r>
              <a:rPr lang="it-IT" sz="2400" b="1" i="1" dirty="0"/>
              <a:t>(materialismo  storico).</a:t>
            </a:r>
            <a:endParaRPr lang="it-IT" sz="2400" dirty="0"/>
          </a:p>
          <a:p>
            <a:pPr algn="ctr"/>
            <a:r>
              <a:rPr lang="it-IT" sz="2400" b="1" u="sng" dirty="0"/>
              <a:t>Le vere forze motrici della storia non sono dunque di natura spirituale, </a:t>
            </a:r>
            <a:endParaRPr lang="it-IT" sz="2400" u="sng" dirty="0"/>
          </a:p>
          <a:p>
            <a:pPr algn="ctr"/>
            <a:r>
              <a:rPr lang="it-IT" sz="2400" b="1" u="sng" dirty="0"/>
              <a:t>ma di natura socio-economica.</a:t>
            </a:r>
            <a:endParaRPr lang="it-IT" sz="2400" u="sng" dirty="0"/>
          </a:p>
          <a:p>
            <a:pPr algn="ctr"/>
            <a:r>
              <a:rPr lang="it-IT" sz="2400" b="1" u="sng" dirty="0"/>
              <a:t>Il materialismo storico di M. si contrappone dunque all’idealismo storico.</a:t>
            </a:r>
            <a:endParaRPr lang="it-IT" sz="2400" u="sng" dirty="0"/>
          </a:p>
          <a:p>
            <a:r>
              <a:rPr lang="it-IT" b="1" u="sng" dirty="0"/>
              <a:t> 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824608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B4BB1-AA69-4BCF-94F7-6552E5EA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 DIALETTICA DELLA  STORIA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7673D-0C0E-43BE-A5A8-8AF80020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6609"/>
            <a:ext cx="9619063" cy="44129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b="1" dirty="0"/>
              <a:t>M. ritiene che ad un determinato grado di sviluppo delle forze produttive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tendano a corrispondere determinati rapporti di produzione.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Tale corrispondenza determina lo strumento interpretativo della dinamica della società.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Infatti, </a:t>
            </a:r>
            <a:r>
              <a:rPr lang="it-IT" b="1" i="1" dirty="0"/>
              <a:t>poiché le forze produttive</a:t>
            </a:r>
            <a:r>
              <a:rPr lang="it-IT" b="1" dirty="0"/>
              <a:t>, in connessione con il progresso tecnico,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si sviluppano più rapidamente dei rapporti di produzione,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i quali esprimendo relazioni di proprietà tendono a rimanere statici,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si determina una situazione di contraddizione tra i due elementi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che genera un’epoca di rivoluzione sociale.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Infatti: </a:t>
            </a:r>
            <a:r>
              <a:rPr lang="it-IT" b="1" i="1" dirty="0"/>
              <a:t>le nuove forze produttive sono sempre incarnate da una classe in ascesa,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mentre i vecchi rapporti di proprietà sono sempre incarnati 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da una classe dominante al tramonto.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67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ritagliati in alto 1">
            <a:extLst>
              <a:ext uri="{FF2B5EF4-FFF2-40B4-BE49-F238E27FC236}">
                <a16:creationId xmlns:a16="http://schemas.microsoft.com/office/drawing/2014/main" id="{36278A28-48B0-4576-B618-40D5AC75B039}"/>
              </a:ext>
            </a:extLst>
          </p:cNvPr>
          <p:cNvSpPr/>
          <p:nvPr/>
        </p:nvSpPr>
        <p:spPr>
          <a:xfrm>
            <a:off x="1007164" y="662608"/>
            <a:ext cx="10296939" cy="592372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ritagliati in alto 2">
            <a:extLst>
              <a:ext uri="{FF2B5EF4-FFF2-40B4-BE49-F238E27FC236}">
                <a16:creationId xmlns:a16="http://schemas.microsoft.com/office/drawing/2014/main" id="{649100CB-A77C-4B7A-8043-DE47657D5FCE}"/>
              </a:ext>
            </a:extLst>
          </p:cNvPr>
          <p:cNvSpPr/>
          <p:nvPr/>
        </p:nvSpPr>
        <p:spPr>
          <a:xfrm>
            <a:off x="947530" y="662608"/>
            <a:ext cx="10296939" cy="592372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ritagliati in alto 3">
            <a:extLst>
              <a:ext uri="{FF2B5EF4-FFF2-40B4-BE49-F238E27FC236}">
                <a16:creationId xmlns:a16="http://schemas.microsoft.com/office/drawing/2014/main" id="{12E9D596-215A-4714-A10D-89B2114262B4}"/>
              </a:ext>
            </a:extLst>
          </p:cNvPr>
          <p:cNvSpPr/>
          <p:nvPr/>
        </p:nvSpPr>
        <p:spPr>
          <a:xfrm>
            <a:off x="1099930" y="815008"/>
            <a:ext cx="10296939" cy="592372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>
              <a:spcAft>
                <a:spcPts val="0"/>
              </a:spcAft>
            </a:pPr>
            <a:r>
              <a:rPr lang="it-IT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 conseguenza risulta inevitabile lo scontro, </a:t>
            </a:r>
            <a:endParaRPr lang="it-IT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>
              <a:spcAft>
                <a:spcPts val="0"/>
              </a:spcAft>
            </a:pPr>
            <a:r>
              <a:rPr lang="it-IT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 si gioca non solo a livello sociale, ma anche politico e culturale.</a:t>
            </a:r>
            <a:endParaRPr lang="it-IT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>
              <a:spcAft>
                <a:spcPts val="0"/>
              </a:spcAft>
            </a:pPr>
            <a:r>
              <a:rPr lang="it-IT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Alla fine di solito trionfa la classe che risulta espressione delle nuove idee,</a:t>
            </a:r>
            <a:endParaRPr lang="it-IT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>
              <a:spcAft>
                <a:spcPts val="0"/>
              </a:spcAft>
            </a:pPr>
            <a:r>
              <a:rPr lang="it-IT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quale riesce ad imporre la propria maniera di produrre e distribuire ricchezza, e la propria visione del mondo.</a:t>
            </a:r>
            <a:endParaRPr lang="it-IT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5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ritagliati in diagonale 1">
            <a:extLst>
              <a:ext uri="{FF2B5EF4-FFF2-40B4-BE49-F238E27FC236}">
                <a16:creationId xmlns:a16="http://schemas.microsoft.com/office/drawing/2014/main" id="{6ED395BB-F644-4A25-B34D-CCEA80F1AFD7}"/>
              </a:ext>
            </a:extLst>
          </p:cNvPr>
          <p:cNvSpPr/>
          <p:nvPr/>
        </p:nvSpPr>
        <p:spPr>
          <a:xfrm>
            <a:off x="410817" y="649357"/>
            <a:ext cx="11290853" cy="573819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/>
              <a:t>Ad esempio durante la rivoluzione francese vi fu uno scontro tra la borghesia (nuove forze di produzione di tipo capitalistico) e l’aristocrazia (espressione dei vecchi rapporti di proprietà di tipo agrario-feudale). Alla fine la borghesia riuscì ad imporre i propri rapporti di proprietà e la propria visione del mondo.  </a:t>
            </a:r>
            <a:endParaRPr lang="it-IT" sz="2400" dirty="0"/>
          </a:p>
          <a:p>
            <a:r>
              <a:rPr lang="it-IT" sz="2400" b="1" dirty="0"/>
              <a:t>In modo analogo nel mondo moderno si andava delineando una contraddizione tra forze produttive sociali e rapporti di produzione privatistici. Infatti la fabbrica moderna, proprietà di un capitalista, produceva soltanto grazie al lavoro collettivo di operai . Ma se la produzione delle ricchezza è un fatto collettivo, sociale, sociale deve essere anche la distribuzione della ricchezza.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7487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5136785-A992-4450-AC65-C1D80FA0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CORRISPONDENZE E CONTRADDIZIONI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A283BD-B045-4B97-B5CC-45FECF31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i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Il capitalismo porta dunque con se, come esigenza dialettica, il socialismo.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legge della corrispondenza e della contraddizione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 forze produttive e rapporti di produzione 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permette a M. di delineare un quadro della storia passata e del presente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di scandire il cammino dell’umanità  nel tempo secondo alcune 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grandi formazioni economico sociali qualificate da determinati modi di produrre,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EBEBE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 specifici  rapporti di proprietà e di peculiari istituzioni politico-sociali </a:t>
            </a:r>
            <a:endParaRPr lang="it-IT" sz="2000" dirty="0">
              <a:solidFill>
                <a:srgbClr val="EBEBE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6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81EA8C-B563-4B5F-A58E-1EA861D8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LE TAPPE DELLA STORIA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16597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01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B767B2-106F-4F17-BCE5-62AEEF88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LA DIALETTICA STORICA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7591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97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4F0EBE-29EE-4ED5-9177-86D2B22D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b="1" i="1" u="sng" dirty="0">
                <a:solidFill>
                  <a:srgbClr val="EBEBEB"/>
                </a:solidFill>
              </a:rPr>
              <a:t>La critica agli ideologi della sinistra hegeliana</a:t>
            </a:r>
            <a:br>
              <a:rPr lang="it-IT" dirty="0">
                <a:solidFill>
                  <a:srgbClr val="EBEBEB"/>
                </a:solidFill>
              </a:rPr>
            </a:br>
            <a:endParaRPr lang="it-IT" dirty="0">
              <a:solidFill>
                <a:srgbClr val="EBEBEB"/>
              </a:solidFill>
            </a:endParaRP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7070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790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BB36EE-C18B-4FEC-B5DE-ADBC1101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GLI ERRORI DEGLI IDEOLOGI</a:t>
            </a:r>
          </a:p>
        </p:txBody>
      </p:sp>
      <p:graphicFrame>
        <p:nvGraphicFramePr>
          <p:cNvPr id="2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8818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2829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71A1DA-369D-42D5-811D-164359E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LE NUOVE TESI…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D8CB5-3699-4F0C-AC18-A911DE3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M. oppone a questi traviamenti dell’ideologia le seguenti tesi: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-le vere forze motrici della storia non sono le idee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bensì le strutture economico-sociali;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-le idee non hanno mai valore universale e sovratemporale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quanto rispecchiano sempre determinati rapporti sociali e  storici  tra gli uomini;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-la vera alienazione non risiede nelle idee ma  nelle situazioni sociali concrete,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 cui la </a:t>
            </a:r>
            <a:r>
              <a:rPr lang="it-IT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disalienazione</a:t>
            </a: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non è un problema teoretico, ma pratico-sociale (rivoluzione;)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-i giovani hegeliani non capiscono che non stanno combattendo il mondo realmente esistente, 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che il sapere effettivo è solo quello aderente al reale, 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quindi deve essere una conoscenza programmaticamente non-ideologica.</a:t>
            </a:r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929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950CE8-BD65-4429-B20A-B465E3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2400" b="1" i="1" u="sng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critica del ‘misticismo logico di Hegel’</a:t>
            </a:r>
            <a:br>
              <a:rPr lang="it-IT" sz="2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it-IT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1883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983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9F29C2-60AE-46F8-8CD3-FF12E5FE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LA SINTESI DEL MANIFESTO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CC1B6AE-04A6-48D3-A409-3AC934F93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98973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96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F04CA0-74A3-4DA7-BCA6-F68F3B4D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 dirty="0">
                <a:solidFill>
                  <a:schemeClr val="tx1"/>
                </a:solidFill>
              </a:rPr>
              <a:t>IL RUOLO DELLA BORGHESIA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868BD-8E94-400E-B864-5C0B2CFE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Egli delinea dunque meriti e limiti della </a:t>
            </a:r>
            <a:r>
              <a:rPr lang="it-IT" b="1" i="1" dirty="0">
                <a:solidFill>
                  <a:schemeClr val="tx1"/>
                </a:solidFill>
              </a:rPr>
              <a:t>borghesia.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I meriti stanno nel fatto che essa è una </a:t>
            </a:r>
            <a:r>
              <a:rPr lang="it-IT" b="1" i="1" dirty="0">
                <a:solidFill>
                  <a:schemeClr val="tx1"/>
                </a:solidFill>
              </a:rPr>
              <a:t>classe dinamica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(a differenza delle classi dominanti del passato)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che non può esistere senza rivoluzionare continuamente gli strumenti di produzione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e tutto l’insieme dei rapporti sociali e delle idee.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i="1" dirty="0">
                <a:solidFill>
                  <a:schemeClr val="tx1"/>
                </a:solidFill>
              </a:rPr>
              <a:t>Tuttavia essa ha risvegliato come per incanto forze gigantesche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i="1" dirty="0">
                <a:solidFill>
                  <a:schemeClr val="tx1"/>
                </a:solidFill>
              </a:rPr>
              <a:t>che non riesce più a controllare.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9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0653E5-E9AB-40E8-819B-03DDB529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09957"/>
            <a:ext cx="2879997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>
                <a:solidFill>
                  <a:srgbClr val="3B3059"/>
                </a:solidFill>
              </a:rPr>
              <a:t>LA LOTTA TRA 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FB4AC-21B1-4C23-A49B-93AC85FE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Infatti la nuove forze produttive, sempre più sociali,  si rivoltano sempre più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contro i vecchi rapporti di produzione, sottomessi alla logica del profitto personale.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Il proletariato dunque non può fare ameno di 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operare una dura lotta di classe volta  al superamento del capitalismo.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i="1" dirty="0">
                <a:solidFill>
                  <a:srgbClr val="3B3059"/>
                </a:solidFill>
              </a:rPr>
              <a:t>Nel Manifesto dunque il soggetto della storia è la lotta tra le classi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3B3059"/>
                </a:solidFill>
              </a:rPr>
              <a:t>M. insiste inoltre sull’internazionalismo della lotta proletaria</a:t>
            </a:r>
            <a:endParaRPr lang="it-IT" dirty="0">
              <a:solidFill>
                <a:srgbClr val="3B3059"/>
              </a:solidFill>
            </a:endParaRPr>
          </a:p>
          <a:p>
            <a:pPr marL="0" indent="0" algn="ctr">
              <a:buNone/>
            </a:pPr>
            <a:r>
              <a:rPr lang="it-IT" sz="2400" b="1" i="1" dirty="0">
                <a:solidFill>
                  <a:srgbClr val="3B3059"/>
                </a:solidFill>
              </a:rPr>
              <a:t>Proletari di tutto il mondo unitevi!</a:t>
            </a:r>
            <a:endParaRPr lang="it-IT" sz="2400" dirty="0">
              <a:solidFill>
                <a:srgbClr val="3B3059"/>
              </a:solidFill>
            </a:endParaRPr>
          </a:p>
          <a:p>
            <a:pPr marL="0" indent="0">
              <a:buNone/>
            </a:pPr>
            <a:r>
              <a:rPr lang="it-IT" b="1" i="1" dirty="0">
                <a:solidFill>
                  <a:srgbClr val="3B3059"/>
                </a:solidFill>
              </a:rPr>
              <a:t> </a:t>
            </a:r>
            <a:endParaRPr lang="it-IT" dirty="0">
              <a:solidFill>
                <a:srgbClr val="3B3059"/>
              </a:solidFill>
            </a:endParaRPr>
          </a:p>
          <a:p>
            <a:endParaRPr lang="it-IT" dirty="0">
              <a:solidFill>
                <a:srgbClr val="3B3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8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2378FF-B49B-469A-9C51-D95343A4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LA CRITICA AI FALSI SOCIALISMI:</a:t>
            </a:r>
            <a:br>
              <a:rPr lang="it-IT" sz="3200" dirty="0">
                <a:solidFill>
                  <a:srgbClr val="EBEBEB"/>
                </a:solidFill>
              </a:rPr>
            </a:br>
            <a:r>
              <a:rPr lang="it-IT" sz="3200" dirty="0">
                <a:solidFill>
                  <a:srgbClr val="EBEBEB"/>
                </a:solidFill>
              </a:rPr>
              <a:t>il socialismo reazionario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65607-CD4F-49E2-B689-119A2945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/>
              <a:t>M. si sofferma, </a:t>
            </a:r>
            <a:r>
              <a:rPr lang="it-IT" sz="2400" b="1" i="1" dirty="0"/>
              <a:t>nel Manifesto</a:t>
            </a:r>
            <a:r>
              <a:rPr lang="it-IT" sz="2400" b="1" dirty="0"/>
              <a:t>, sulla critica dei precedenti socialismi, che raggruppa in tre tendenze di fondo:</a:t>
            </a:r>
            <a:endParaRPr lang="it-IT" sz="2400" dirty="0"/>
          </a:p>
          <a:p>
            <a:pPr marL="0" indent="0" algn="ctr">
              <a:buNone/>
            </a:pPr>
            <a:r>
              <a:rPr lang="it-IT" sz="2400" b="1" i="1" dirty="0"/>
              <a:t>- Socialismo reazionario:  </a:t>
            </a:r>
            <a:r>
              <a:rPr lang="it-IT" sz="2400" b="1" dirty="0"/>
              <a:t>attacca la borghesia secondo parametri conservatori, rivolti al passato,  piuttosto che secondo schemi rivoluzionari. </a:t>
            </a:r>
            <a:r>
              <a:rPr lang="it-IT" sz="2400" b="1" i="1" dirty="0"/>
              <a:t>Presenta tre forme</a:t>
            </a:r>
            <a:r>
              <a:rPr lang="it-IT" sz="2400" b="1" dirty="0"/>
              <a:t>: </a:t>
            </a:r>
            <a:endParaRPr lang="it-IT" sz="2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9755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FB7E4-5B20-4294-83BA-8EF0CB6C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Le tre forme del socialismo reazionario</a:t>
            </a:r>
            <a:br>
              <a:rPr lang="it-IT">
                <a:solidFill>
                  <a:srgbClr val="EBEBEB"/>
                </a:solidFill>
              </a:rPr>
            </a:br>
            <a:endParaRPr lang="it-IT">
              <a:solidFill>
                <a:srgbClr val="EBEBEB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92C6671-2B4B-43A2-993F-D2D6B086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0190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209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1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FF5F4B-CF7B-4E80-80C3-5056CF1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Il socialismo conservatore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DB527-868F-4A38-A76C-36B57F3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i="1" dirty="0"/>
              <a:t>- Socialismo conservatore: </a:t>
            </a:r>
            <a:r>
              <a:rPr lang="it-IT" sz="2000" b="1" dirty="0"/>
              <a:t>è incarnato da quegli economisti filantropi che ritengono possibile  rimediare agli inconvenienti del capitalismo senza distruggere il capitalismo stesso. Hanno una mentalità non dialettica: pensano sia possibile la borghesia senza il proletariato, </a:t>
            </a:r>
            <a:r>
              <a:rPr lang="it-IT" sz="2000" b="1" i="1" dirty="0"/>
              <a:t>la proprietà senza il furto. </a:t>
            </a:r>
            <a:r>
              <a:rPr lang="it-IT" sz="2000" b="1" dirty="0"/>
              <a:t>Vorrebbero mantenere la proprietà privata, distribuendola tra i lavoratori, anziché abolirla.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22103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87F1FB-FF08-490E-A6F0-02AC64C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IL SOCIALISMO UTOPISTICO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7563A35-C83B-4A1F-9B44-8FB727C1C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10197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103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9E4AB3-462D-40BA-ADF1-74CDD345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/>
                </a:solidFill>
              </a:rPr>
              <a:t>LA  NUOVA 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047F-F02A-40B6-87CF-B81A6B13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50" y="853262"/>
            <a:ext cx="5289376" cy="4686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solidFill>
                  <a:schemeClr val="tx1"/>
                </a:solidFill>
              </a:rPr>
              <a:t>M. contrappone a questi socialismi il proprio 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800" b="1" i="1" u="sng" dirty="0">
                <a:solidFill>
                  <a:schemeClr val="tx1"/>
                </a:solidFill>
              </a:rPr>
              <a:t>socialismo</a:t>
            </a:r>
            <a:r>
              <a:rPr lang="it-IT" sz="2800" b="1" u="sng" dirty="0">
                <a:solidFill>
                  <a:schemeClr val="tx1"/>
                </a:solidFill>
              </a:rPr>
              <a:t> </a:t>
            </a:r>
            <a:r>
              <a:rPr lang="it-IT" sz="2800" b="1" i="1" u="sng" dirty="0">
                <a:solidFill>
                  <a:schemeClr val="tx1"/>
                </a:solidFill>
              </a:rPr>
              <a:t>scientifico</a:t>
            </a:r>
            <a:endParaRPr lang="it-IT" sz="2800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chemeClr val="tx1"/>
                </a:solidFill>
              </a:rPr>
              <a:t>basato su un’analisi critico-scientifica dei meccanismi sociali del capitalismo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chemeClr val="tx1"/>
                </a:solidFill>
              </a:rPr>
              <a:t>e sull’individuazione del proletariato come forza rivoluzionaria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chemeClr val="tx1"/>
                </a:solidFill>
              </a:rPr>
              <a:t>destinata ad abbattere il sistema borghese.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chemeClr val="tx1"/>
                </a:solidFill>
              </a:rPr>
              <a:t> </a:t>
            </a:r>
            <a:endParaRPr lang="it-IT" sz="20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1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A7606-88C8-4BDA-ACB8-F9658B8A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IL   CAPITALE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69DFC-944B-4323-9F90-C915D80D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/>
              <a:t>A differenza dei teorici dell’economia classica M. è convinto che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 non esistano leggi universali dell’economia e 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che ogni formazione sociale abbia caratteri e leggi storiche specifiche.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M. ritiene inoltre che 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la società borghese rechi in sé le contraddizioni strutturali che ne minano la solidità.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Egli è persuaso che l’economia debba far uso dello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schema dialettico della totalità organica mutuato da Hegel.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2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ECDAA-EEAF-44EB-B17F-8A333922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…e il suo carattere tendenziale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EB8795-3B16-410B-BC2E-3BD0B684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/>
              <a:t>Lo studio del capitalismo mette M. in condizione di formulare alcune </a:t>
            </a:r>
            <a:r>
              <a:rPr lang="it-IT" b="1" i="1" dirty="0"/>
              <a:t>previsioni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sull’esito futuro del capitalismo moderno.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Tuttavia il carattere delle leggi rilevate è </a:t>
            </a:r>
            <a:r>
              <a:rPr lang="it-IT" b="1" i="1" dirty="0"/>
              <a:t>tendenziale </a:t>
            </a:r>
            <a:r>
              <a:rPr lang="it-IT" b="1" dirty="0"/>
              <a:t>,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pertanto </a:t>
            </a:r>
            <a:r>
              <a:rPr lang="it-IT" b="1" i="1" dirty="0"/>
              <a:t>Il capitale</a:t>
            </a:r>
            <a:r>
              <a:rPr lang="it-IT" b="1" dirty="0"/>
              <a:t> non deve essere interpretato come un libro di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profezie sbagliate.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L’opera deve infatti essere intesa come una fotografia critica della civiltà capitalistica nel suo insieme.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 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883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ECC73B-03BB-4779-9DD3-A8BE5053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2800">
                <a:solidFill>
                  <a:srgbClr val="EBEBEB"/>
                </a:solidFill>
              </a:rPr>
              <a:t>LO STRATAGEMMA DI HEGEL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926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297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EC8F05-AFA2-4294-80BD-0EBDCFA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MERCE    LAVORO  E   PLUSVALORE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30C9AF55-CD53-4006-8103-E07A7997A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194427"/>
              </p:ext>
            </p:extLst>
          </p:nvPr>
        </p:nvGraphicFramePr>
        <p:xfrm>
          <a:off x="1286934" y="1680632"/>
          <a:ext cx="9625383" cy="4481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17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CA07EA-16B8-4BC9-93CD-C5A66F1E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/>
                </a:solidFill>
              </a:rPr>
              <a:t>LA   MERCE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45DA8-17E4-49B4-B098-5904429C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La merce deve possedere </a:t>
            </a:r>
            <a:r>
              <a:rPr lang="it-IT" b="1" i="1" dirty="0">
                <a:solidFill>
                  <a:schemeClr val="tx1"/>
                </a:solidFill>
              </a:rPr>
              <a:t>un valore d’uso</a:t>
            </a:r>
            <a:r>
              <a:rPr lang="it-IT" b="1" dirty="0">
                <a:solidFill>
                  <a:schemeClr val="tx1"/>
                </a:solidFill>
              </a:rPr>
              <a:t> (cioè deve servire a qualcosa)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 ed un </a:t>
            </a:r>
            <a:r>
              <a:rPr lang="it-IT" b="1" i="1" dirty="0">
                <a:solidFill>
                  <a:schemeClr val="tx1"/>
                </a:solidFill>
              </a:rPr>
              <a:t>valore di scambio </a:t>
            </a:r>
            <a:r>
              <a:rPr lang="it-IT" b="1" dirty="0">
                <a:solidFill>
                  <a:schemeClr val="tx1"/>
                </a:solidFill>
              </a:rPr>
              <a:t>(che garantisca la possibilità di essere scambiata con altre merci).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M. ritiene che tale valore sia determinato dalla quantità di lavoro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socialmente necessaria (cioè necessaria in un determinato momento storico) 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 per produrre la merce.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Tuttavia il valore di una merce non si identifica totalmente con il suo prezzo;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su questo infatti incidono altri fattori contingenti (es. abbondanza o scarsità).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Una merce può dunque essere presente  sul mercato con un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it-IT" b="1" dirty="0">
                <a:solidFill>
                  <a:schemeClr val="tx1"/>
                </a:solidFill>
              </a:rPr>
              <a:t> prezzo che non coincide con il valore, ma ha il valore alla sua base.</a:t>
            </a:r>
          </a:p>
          <a:p>
            <a:pPr marL="0" indent="0" algn="ctr">
              <a:buNone/>
            </a:pPr>
            <a:r>
              <a:rPr lang="it-IT" b="1" i="1" dirty="0"/>
              <a:t>Le merci non sono dunque entità aventi un valore in sé 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(</a:t>
            </a:r>
            <a:r>
              <a:rPr lang="it-IT" b="1" dirty="0"/>
              <a:t>M. contesta il </a:t>
            </a:r>
            <a:r>
              <a:rPr lang="it-IT" b="1" i="1" dirty="0"/>
              <a:t>feticismo delle merci</a:t>
            </a:r>
            <a:r>
              <a:rPr lang="it-IT" b="1" dirty="0"/>
              <a:t>)</a:t>
            </a:r>
            <a:r>
              <a:rPr lang="it-IT" b="1" i="1" dirty="0"/>
              <a:t>,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ma sono frutto dell’attività umana.</a:t>
            </a:r>
            <a:endParaRPr lang="it-IT" dirty="0"/>
          </a:p>
          <a:p>
            <a:pPr marL="0" indent="0" algn="ctr">
              <a:lnSpc>
                <a:spcPct val="90000"/>
              </a:lnSpc>
              <a:buNone/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it-IT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3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D6B0A-B345-4646-A18C-95AFAAC1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L’ACCUMULO DI DENARO….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80FD8-6B1A-4F38-A709-84FB1DAA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877"/>
            <a:ext cx="8825659" cy="4200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dirty="0"/>
              <a:t>La caratteristica del capitalismo è costituita dal fatto che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la produzione non è finalizzata al consumo,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bensì all’accumulazione di denaro: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Di conseguenza il ciclo capitalistico non è più quello semplice 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prevalente nelle società </a:t>
            </a:r>
            <a:r>
              <a:rPr lang="it-IT" b="1" dirty="0" err="1"/>
              <a:t>pre</a:t>
            </a:r>
            <a:r>
              <a:rPr lang="it-IT" b="1" dirty="0"/>
              <a:t>-borghesi, cioè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merce-denaro-merce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ma quello finalizzato all’accumulo di capitale, cioè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denaro-merce-più denaro.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Da dove deriva questo accumulo monetario per il capitalista,</a:t>
            </a:r>
            <a:endParaRPr lang="it-IT" dirty="0"/>
          </a:p>
          <a:p>
            <a:pPr marL="0" indent="0" algn="ctr">
              <a:buNone/>
            </a:pPr>
            <a:r>
              <a:rPr lang="it-IT" b="1" i="1" dirty="0"/>
              <a:t>cioè questo plusvalore?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95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396435-5C37-44C3-BA7B-31A1A107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… E IL   PLUSVALORE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78167B1-4CB5-41E2-A7C9-916304E6C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0905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982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CAF491-9944-4EE2-A511-F11CA7F3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 sz="3100">
                <a:solidFill>
                  <a:schemeClr val="tx1"/>
                </a:solidFill>
              </a:rPr>
              <a:t>…. IL PLUSLAVORO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400DF8-6942-4BF6-B363-B8013800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1600" b="1" dirty="0">
                <a:solidFill>
                  <a:schemeClr val="tx1"/>
                </a:solidFill>
              </a:rPr>
              <a:t>Tuttavia l’operaio ha la capacità di produrre 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dirty="0">
                <a:solidFill>
                  <a:schemeClr val="tx1"/>
                </a:solidFill>
              </a:rPr>
              <a:t>ben più di quanto gli viene riconosciuto con il salario.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1"/>
                </a:solidFill>
              </a:rPr>
              <a:t>Il plusvalore discende dunque dal  </a:t>
            </a:r>
            <a:r>
              <a:rPr lang="it-IT" sz="1600" b="1" i="1" dirty="0" err="1">
                <a:solidFill>
                  <a:schemeClr val="tx1"/>
                </a:solidFill>
              </a:rPr>
              <a:t>pluslavoro</a:t>
            </a:r>
            <a:r>
              <a:rPr lang="it-IT" sz="1600" b="1" i="1" dirty="0">
                <a:solidFill>
                  <a:schemeClr val="tx1"/>
                </a:solidFill>
              </a:rPr>
              <a:t> dell’operaio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1"/>
                </a:solidFill>
              </a:rPr>
              <a:t>e si identifica con l’insieme del valore da lui 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1"/>
                </a:solidFill>
              </a:rPr>
              <a:t>gratuitamente offerto al capitalista.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dirty="0">
                <a:solidFill>
                  <a:schemeClr val="tx1"/>
                </a:solidFill>
              </a:rPr>
              <a:t>Con questa teoria M. intende offrirci una spiegazione scientifica 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1"/>
                </a:solidFill>
              </a:rPr>
              <a:t>dello </a:t>
            </a:r>
            <a:r>
              <a:rPr lang="it-IT" sz="1600" b="1" i="1" u="sng" dirty="0">
                <a:solidFill>
                  <a:schemeClr val="tx1"/>
                </a:solidFill>
              </a:rPr>
              <a:t>sfruttamento capitalistico</a:t>
            </a:r>
            <a:endParaRPr lang="it-IT" sz="1600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dirty="0">
                <a:solidFill>
                  <a:schemeClr val="tx1"/>
                </a:solidFill>
              </a:rPr>
              <a:t>che egli interpreta con la possibilità, da parte dell’imprenditore,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1600" b="1" dirty="0">
                <a:solidFill>
                  <a:schemeClr val="tx1"/>
                </a:solidFill>
              </a:rPr>
              <a:t> di utilizzare la forza lavoro altrui a proprio vantaggio.</a:t>
            </a:r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B53BA2-058F-44A9-9C0D-A3B65BA6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Plusvalore e profitto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63D247B-65E4-4105-B36B-960521C88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5024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1B65FF-EC46-40F3-BBF2-D6CFD92F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Capitale variabile e capitale costante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5F24F65-0309-4165-8ADD-36733807F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8070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FA1343-0481-4F86-B2D0-893AFC52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Saggio del profitto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03338BD-3903-48C6-A36A-AA2E32F06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05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843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8A55F1-9083-4A86-8083-F84479E3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58" y="642730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100" dirty="0">
                <a:solidFill>
                  <a:srgbClr val="FFFFFF"/>
                </a:solidFill>
              </a:rPr>
              <a:t>Tendenze e contraddizioni del capitalismo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F4F658C-C2AF-4E66-9D84-6265C6575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78298"/>
              </p:ext>
            </p:extLst>
          </p:nvPr>
        </p:nvGraphicFramePr>
        <p:xfrm>
          <a:off x="662609" y="1537252"/>
          <a:ext cx="10853529" cy="4678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823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412DBA-A849-4DB9-AF9F-8708C4EB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3100" dirty="0">
                <a:solidFill>
                  <a:srgbClr val="EBEBEB"/>
                </a:solidFill>
              </a:rPr>
              <a:t>L’introduzione della macchina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8701BC-C63F-486F-98F2-39FAA8011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8382"/>
              </p:ext>
            </p:extLst>
          </p:nvPr>
        </p:nvGraphicFramePr>
        <p:xfrm>
          <a:off x="4923692" y="402164"/>
          <a:ext cx="6991643" cy="592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47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A6AF88-A8B1-477B-AD2B-28BF89D2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it-IT" sz="2500" dirty="0">
                <a:solidFill>
                  <a:srgbClr val="EBEBEB"/>
                </a:solidFill>
              </a:rPr>
              <a:t>IL METODO TRASFORMATIVO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D07A5-EC2C-49EF-A213-C171742F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/>
              <a:t>Si tratta di un metodo </a:t>
            </a:r>
            <a:r>
              <a:rPr lang="it-IT" sz="2000" b="1" i="1" dirty="0"/>
              <a:t>mistico </a:t>
            </a:r>
            <a:r>
              <a:rPr lang="it-IT" sz="2000" b="1" dirty="0"/>
              <a:t>al quale Marx oppone il metodo </a:t>
            </a:r>
            <a:r>
              <a:rPr lang="it-IT" sz="2000" b="1" i="1" dirty="0"/>
              <a:t>trasformativo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che consiste nel </a:t>
            </a:r>
            <a:r>
              <a:rPr lang="it-IT" sz="2000" b="1" dirty="0" err="1"/>
              <a:t>ri-capolvogere</a:t>
            </a:r>
            <a:r>
              <a:rPr lang="it-IT" sz="2000" b="1" dirty="0"/>
              <a:t> ciò che l’idealismo ha capovolto,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ossia nel riconoscere di nuovo ciò che è veramente soggetto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b="1" dirty="0"/>
              <a:t>e ciò che è veramente predicato.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08883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9554B1-1C28-4559-96B3-3B2A6A1D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Le crisi di sovrapproduzione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123F94E-8116-4739-9C86-22E37F104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273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86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0841E-AAC9-4986-9FE9-8BF1B290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Diminuzione del profitto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18B55A-F8C0-4862-A9D9-50FB65B7D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6936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9326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3D3634-8FF6-44F8-BBB7-C75D2C2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Il ‘tallone d’Achille’ del capitalismo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35CC47D-E6F4-4202-982B-6355169CE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4170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165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012035-058A-4698-ABDF-773E3988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 crisi della borghesia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7E9652-FD52-4299-ACD2-1421894F6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46998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087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3EB871-E464-4D82-A0E0-8F4F3195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 … e la  fine del sistema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7A678E4-241B-4B6E-842B-AFE06A711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782920"/>
              </p:ext>
            </p:extLst>
          </p:nvPr>
        </p:nvGraphicFramePr>
        <p:xfrm>
          <a:off x="5194300" y="402163"/>
          <a:ext cx="6391275" cy="605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720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5E284E-FE73-42DE-A059-93EF186A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Il passaggio al comunismo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ADD347-B4A9-4D96-BB06-32147860C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1996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69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03C3BB-804A-42B5-BACF-2FF46E59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EBEBEB"/>
                </a:solidFill>
              </a:rPr>
              <a:t>La via verso il cambiamento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4CD64DB-1A30-4972-9E34-1735140C2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68015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3720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BABBCD-62A2-40DF-B5EC-7EFB97E8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 dirty="0">
                <a:solidFill>
                  <a:schemeClr val="tx1"/>
                </a:solidFill>
              </a:rPr>
              <a:t>Il compito del proletariato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C1F498-96C1-431A-8A87-EA9C18B9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b="1" i="1" u="sng" dirty="0">
                <a:solidFill>
                  <a:schemeClr val="tx1"/>
                </a:solidFill>
              </a:rPr>
              <a:t>Il compito del proletariato non è quello di impadronirsi della macchina borghese,</a:t>
            </a:r>
            <a:endParaRPr lang="it-IT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u="sng" dirty="0">
                <a:solidFill>
                  <a:schemeClr val="tx1"/>
                </a:solidFill>
              </a:rPr>
              <a:t>manovrandola per i propri scopi,</a:t>
            </a:r>
            <a:endParaRPr lang="it-IT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u="sng" dirty="0">
                <a:solidFill>
                  <a:schemeClr val="tx1"/>
                </a:solidFill>
              </a:rPr>
              <a:t>ma quella di spezzarne i meccanismi istituzionali di fondo.</a:t>
            </a:r>
            <a:endParaRPr lang="it-IT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Lo Stato moderno si configura come la 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i="1" dirty="0">
                <a:solidFill>
                  <a:schemeClr val="tx1"/>
                </a:solidFill>
              </a:rPr>
              <a:t>sovrastruttura di una società civile </a:t>
            </a:r>
            <a:r>
              <a:rPr lang="it-IT" b="1" i="1" dirty="0" err="1">
                <a:solidFill>
                  <a:schemeClr val="tx1"/>
                </a:solidFill>
              </a:rPr>
              <a:t>pre</a:t>
            </a:r>
            <a:r>
              <a:rPr lang="it-IT" b="1" i="1" dirty="0">
                <a:solidFill>
                  <a:schemeClr val="tx1"/>
                </a:solidFill>
              </a:rPr>
              <a:t>-statale dominata dagli interessi di classe della borghesia.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Il potere politico può essere dunque il potere di una classe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organizzata per opprimerne un’altra.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Ogni classe tende infatti a forgiare un meccanismo statale 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che risponde alle proprie specifiche esigenze</a:t>
            </a:r>
            <a:endParaRPr lang="it-IT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0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EDF33-30C8-43F2-9923-2DB98C1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rifiuto dello stato borghese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ACD518-AECA-42F7-9620-6EC8FD99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 Stato per M. 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 deve essere una macchina che chiunque può usare a suo piacimento,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 esercitare il proprio dominio di classe.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Questo rifiuto delle forme istituzionali dello Stato borghese prende corpo nella dottrina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della dittatura del proletariato.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 proletariato infatti se vuole davvero costruire il comunismo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parare le mosse controrivoluzionarie della borghesia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 può fare a meno di instaurare una propria dittatura.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Questa sarà la dittatura di una maggioranza di(ex)oppressi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 una minoranza di (ex)oppressori.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392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0FE27-88E5-4DB4-91B3-9D1C31E7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 dittatura del proletariato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297426D-085C-4E59-A426-6BBB42F2D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93782"/>
              </p:ext>
            </p:extLst>
          </p:nvPr>
        </p:nvGraphicFramePr>
        <p:xfrm>
          <a:off x="970671" y="1680632"/>
          <a:ext cx="10410091" cy="441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21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32431-83B8-4E99-95AF-422EB66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CONSERVATORISMO DI HEGEL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D48AB-93ED-4303-BFB4-2D68E318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/>
              <a:t>Inoltre il metodo mistico di Hegel è </a:t>
            </a:r>
            <a:r>
              <a:rPr lang="it-IT" b="1" i="1" dirty="0"/>
              <a:t>conservatore sul piano politico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perché porta a canonizzare  la realtà esistente 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ossia a razionalizzare i dati di fatto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trasformandoli in manifestazioni </a:t>
            </a:r>
            <a:r>
              <a:rPr lang="it-IT" b="1" i="1" dirty="0"/>
              <a:t>razionali e necessarie dello Spirito.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Per cui l’esito del giustificazionismo speculativo di Hegel è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un giustificazionismo politico che conduce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 all’accettazione  delle istituzioni statali vigenti,</a:t>
            </a:r>
            <a:endParaRPr lang="it-IT" dirty="0"/>
          </a:p>
          <a:p>
            <a:pPr marL="0" indent="0" algn="ctr">
              <a:buNone/>
            </a:pPr>
            <a:r>
              <a:rPr lang="it-IT" b="1" dirty="0"/>
              <a:t>puntellando ideologicamente la reazione.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5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5DE64F-FC7D-47E4-A309-B0C05F1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Il comunismo  rozzo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1B6D288-E865-4CB3-B523-CFB24C1BA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08806"/>
              </p:ext>
            </p:extLst>
          </p:nvPr>
        </p:nvGraphicFramePr>
        <p:xfrm>
          <a:off x="633046" y="1680632"/>
          <a:ext cx="10916529" cy="445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68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8812B4-6AE6-4390-822C-CD060E6B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Il comunismo autentico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2E4666C-53F6-405C-8EA4-F38FAEAA6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849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7673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429DB3-28F6-44A4-A91C-49FC920B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La società futura: la prima fase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324CB6A-DBB9-4CB7-A1BF-BA70E9C39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14981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6097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448CB3-7B4F-45D7-B7C0-DF553DF614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D434F-8767-46CC-B26B-5AF62FF01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49E55A-B8D0-48B7-9007-A5702BB3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La seconda fase: il comunismo autentico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734D59-8218-4532-B397-F210A6A4A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45482"/>
              </p:ext>
            </p:extLst>
          </p:nvPr>
        </p:nvGraphicFramePr>
        <p:xfrm>
          <a:off x="1286934" y="1913206"/>
          <a:ext cx="9625383" cy="383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06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C4D9829-ED48-47E1-9376-6164A8053948}"/>
              </a:ext>
            </a:extLst>
          </p:cNvPr>
          <p:cNvSpPr/>
          <p:nvPr/>
        </p:nvSpPr>
        <p:spPr>
          <a:xfrm>
            <a:off x="1875182" y="1043608"/>
            <a:ext cx="8441635" cy="4770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Nonostante ciò Marx riconosce all’idealismo dei meriti notevoli che si esplicano</a:t>
            </a:r>
            <a:endParaRPr lang="it-IT" sz="2400" dirty="0"/>
          </a:p>
          <a:p>
            <a:pPr algn="ctr"/>
            <a:r>
              <a:rPr lang="it-IT" sz="2400" b="1" u="sng" dirty="0"/>
              <a:t>nella </a:t>
            </a:r>
            <a:r>
              <a:rPr lang="it-IT" sz="2400" b="1" i="1" u="sng" dirty="0"/>
              <a:t>visione dialettica della realtà storico-processuale</a:t>
            </a:r>
            <a:endParaRPr lang="it-IT" sz="2400" u="sng" dirty="0"/>
          </a:p>
          <a:p>
            <a:pPr algn="ctr"/>
            <a:r>
              <a:rPr lang="it-IT" sz="2400" b="1" dirty="0"/>
              <a:t>costituita da elementi concatenati tra loro e mossi dalle opposizioni.</a:t>
            </a:r>
            <a:endParaRPr lang="it-IT" sz="2400" dirty="0"/>
          </a:p>
          <a:p>
            <a:pPr algn="ctr"/>
            <a:r>
              <a:rPr lang="it-IT" sz="2400" b="1" dirty="0"/>
              <a:t> 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8633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025B8-60A9-4F62-9E45-E4D7C04B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3300" b="1" i="1" u="sng">
                <a:solidFill>
                  <a:srgbClr val="EBEBEB"/>
                </a:solidFill>
              </a:rPr>
              <a:t>Critica all’economia borghese</a:t>
            </a:r>
            <a:br>
              <a:rPr lang="it-IT" sz="3300">
                <a:solidFill>
                  <a:srgbClr val="EBEBEB"/>
                </a:solidFill>
              </a:rPr>
            </a:br>
            <a:endParaRPr lang="it-IT" sz="3300">
              <a:solidFill>
                <a:srgbClr val="EBEBEB"/>
              </a:solidFill>
            </a:endParaRPr>
          </a:p>
        </p:txBody>
      </p:sp>
      <p:graphicFrame>
        <p:nvGraphicFramePr>
          <p:cNvPr id="21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401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71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92106-7B64-4C62-AE25-6D38C7776BF5}"/>
</file>

<file path=customXml/itemProps2.xml><?xml version="1.0" encoding="utf-8"?>
<ds:datastoreItem xmlns:ds="http://schemas.openxmlformats.org/officeDocument/2006/customXml" ds:itemID="{F0A36381-13ED-45D3-AA99-457EC71AB920}"/>
</file>

<file path=customXml/itemProps3.xml><?xml version="1.0" encoding="utf-8"?>
<ds:datastoreItem xmlns:ds="http://schemas.openxmlformats.org/officeDocument/2006/customXml" ds:itemID="{DE4AC0C9-7A8E-4EFD-AF0E-2780EC387806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387</TotalTime>
  <Words>5372</Words>
  <Application>Microsoft Office PowerPoint</Application>
  <PresentationFormat>Widescreen</PresentationFormat>
  <Paragraphs>577</Paragraphs>
  <Slides>73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8" baseType="lpstr">
      <vt:lpstr>Arial</vt:lpstr>
      <vt:lpstr>Century Gothic</vt:lpstr>
      <vt:lpstr>Times New Roman</vt:lpstr>
      <vt:lpstr>Wingdings 3</vt:lpstr>
      <vt:lpstr>Sala riunioni ione</vt:lpstr>
      <vt:lpstr>KARL MARX</vt:lpstr>
      <vt:lpstr>LA PRASSI</vt:lpstr>
      <vt:lpstr>LE INFLUENZE</vt:lpstr>
      <vt:lpstr>La critica del ‘misticismo logico di Hegel’ </vt:lpstr>
      <vt:lpstr>LO STRATAGEMMA DI HEGEL</vt:lpstr>
      <vt:lpstr>IL METODO TRASFORMATIVO</vt:lpstr>
      <vt:lpstr>IL CONSERVATORISMO DI HEGEL</vt:lpstr>
      <vt:lpstr>Presentazione standard di PowerPoint</vt:lpstr>
      <vt:lpstr>Critica all’economia borghese </vt:lpstr>
      <vt:lpstr>L’ECONOMIA BORGHESE</vt:lpstr>
      <vt:lpstr>L’ALIENAZIONE</vt:lpstr>
      <vt:lpstr>Presentazione standard di PowerPoint</vt:lpstr>
      <vt:lpstr>Presentazione standard di PowerPoint</vt:lpstr>
      <vt:lpstr>Presentazione standard di PowerPoint</vt:lpstr>
      <vt:lpstr>LA DIS-ALIENAZIONE</vt:lpstr>
      <vt:lpstr>  Il distacco da Feuerbach e l’interpretazione della religione in chiave sociale </vt:lpstr>
      <vt:lpstr>Presentazione standard di PowerPoint</vt:lpstr>
      <vt:lpstr>Presentazione standard di PowerPoint</vt:lpstr>
      <vt:lpstr>Presentazione standard di PowerPoint</vt:lpstr>
      <vt:lpstr>L’OPPIO DEI POPOLI</vt:lpstr>
      <vt:lpstr>IL NUOVO MATERIALISMO</vt:lpstr>
      <vt:lpstr>La concezione materialistica della storia</vt:lpstr>
      <vt:lpstr>L’approccio  materialistico</vt:lpstr>
      <vt:lpstr>Presentazione standard di PowerPoint</vt:lpstr>
      <vt:lpstr>Presentazione standard di PowerPoint</vt:lpstr>
      <vt:lpstr>Presentazione standard di PowerPoint</vt:lpstr>
      <vt:lpstr>LA  STRUTTURA: forze produttive….</vt:lpstr>
      <vt:lpstr>….Rapporti di produzione</vt:lpstr>
      <vt:lpstr>LA   SOVRASTRUTTURA</vt:lpstr>
      <vt:lpstr>Presentazione standard di PowerPoint</vt:lpstr>
      <vt:lpstr>LA  DIALETTICA DELLA  STORIA</vt:lpstr>
      <vt:lpstr>Presentazione standard di PowerPoint</vt:lpstr>
      <vt:lpstr>Presentazione standard di PowerPoint</vt:lpstr>
      <vt:lpstr>CORRISPONDENZE E CONTRADDIZIONI</vt:lpstr>
      <vt:lpstr>LE TAPPE DELLA STORIA</vt:lpstr>
      <vt:lpstr>LA DIALETTICA STORICA</vt:lpstr>
      <vt:lpstr>La critica agli ideologi della sinistra hegeliana </vt:lpstr>
      <vt:lpstr>GLI ERRORI DEGLI IDEOLOGI</vt:lpstr>
      <vt:lpstr>LE NUOVE TESI…</vt:lpstr>
      <vt:lpstr>LA SINTESI DEL MANIFESTO</vt:lpstr>
      <vt:lpstr>IL RUOLO DELLA BORGHESIA</vt:lpstr>
      <vt:lpstr>LA LOTTA TRA LE CLASSI</vt:lpstr>
      <vt:lpstr>LA CRITICA AI FALSI SOCIALISMI: il socialismo reazionario</vt:lpstr>
      <vt:lpstr>Le tre forme del socialismo reazionario </vt:lpstr>
      <vt:lpstr>Il socialismo conservatore</vt:lpstr>
      <vt:lpstr>IL SOCIALISMO UTOPISTICO</vt:lpstr>
      <vt:lpstr>LA  NUOVA  PROPOSTA</vt:lpstr>
      <vt:lpstr>IL   CAPITALE</vt:lpstr>
      <vt:lpstr>…e il suo carattere tendenziale</vt:lpstr>
      <vt:lpstr>MERCE    LAVORO  E   PLUSVALORE</vt:lpstr>
      <vt:lpstr>LA   MERCE</vt:lpstr>
      <vt:lpstr>L’ACCUMULO DI DENARO….</vt:lpstr>
      <vt:lpstr>… E IL   PLUSVALORE</vt:lpstr>
      <vt:lpstr>…. IL PLUSLAVORO</vt:lpstr>
      <vt:lpstr>Plusvalore e profitto</vt:lpstr>
      <vt:lpstr>Capitale variabile e capitale costante</vt:lpstr>
      <vt:lpstr>Saggio del profitto</vt:lpstr>
      <vt:lpstr>Tendenze e contraddizioni del capitalismo</vt:lpstr>
      <vt:lpstr>L’introduzione della macchina</vt:lpstr>
      <vt:lpstr>Le crisi di sovrapproduzione</vt:lpstr>
      <vt:lpstr>Diminuzione del profitto</vt:lpstr>
      <vt:lpstr>Il ‘tallone d’Achille’ del capitalismo</vt:lpstr>
      <vt:lpstr>La crisi della borghesia</vt:lpstr>
      <vt:lpstr> … e la  fine del sistema</vt:lpstr>
      <vt:lpstr>Il passaggio al comunismo</vt:lpstr>
      <vt:lpstr>La via verso il cambiamento</vt:lpstr>
      <vt:lpstr>Il compito del proletariato</vt:lpstr>
      <vt:lpstr>Il rifiuto dello stato borghese</vt:lpstr>
      <vt:lpstr>La dittatura del proletariato</vt:lpstr>
      <vt:lpstr>Il comunismo  rozzo</vt:lpstr>
      <vt:lpstr>Il comunismo autentico</vt:lpstr>
      <vt:lpstr>La società futura: la prima fase</vt:lpstr>
      <vt:lpstr>La seconda fase: il comunismo autentico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KARL MARX (1818 – 1883)</dc:title>
  <dc:creator>Marinella Pirastru</dc:creator>
  <cp:lastModifiedBy>Marinella Pirastru</cp:lastModifiedBy>
  <cp:revision>101</cp:revision>
  <dcterms:created xsi:type="dcterms:W3CDTF">2018-02-20T07:43:57Z</dcterms:created>
  <dcterms:modified xsi:type="dcterms:W3CDTF">2021-04-15T08:12:33Z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