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1.xml" ContentType="application/vnd.openxmlformats-officedocument.drawingml.diagramData+xml"/>
  <Override PartName="/ppt/diagrams/data26.xml" ContentType="application/vnd.openxmlformats-officedocument.drawingml.diagramData+xml"/>
  <Override PartName="/ppt/diagrams/data2.xml" ContentType="application/vnd.openxmlformats-officedocument.drawingml.diagramData+xml"/>
  <Override PartName="/ppt/diagrams/data27.xml" ContentType="application/vnd.openxmlformats-officedocument.drawingml.diagramData+xml"/>
  <Override PartName="/ppt/diagrams/data3.xml" ContentType="application/vnd.openxmlformats-officedocument.drawingml.diagramData+xml"/>
  <Override PartName="/ppt/diagrams/data29.xml" ContentType="application/vnd.openxmlformats-officedocument.drawingml.diagramData+xml"/>
  <Override PartName="/ppt/diagrams/data30.xml" ContentType="application/vnd.openxmlformats-officedocument.drawingml.diagramData+xml"/>
  <Override PartName="/ppt/diagrams/data31.xml" ContentType="application/vnd.openxmlformats-officedocument.drawingml.diagramData+xml"/>
  <Override PartName="/ppt/diagrams/data4.xml" ContentType="application/vnd.openxmlformats-officedocument.drawingml.diagramData+xml"/>
  <Override PartName="/ppt/diagrams/data32.xml" ContentType="application/vnd.openxmlformats-officedocument.drawingml.diagramData+xml"/>
  <Override PartName="/ppt/diagrams/data33.xml" ContentType="application/vnd.openxmlformats-officedocument.drawingml.diagramData+xml"/>
  <Override PartName="/ppt/diagrams/data34.xml" ContentType="application/vnd.openxmlformats-officedocument.drawingml.diagramData+xml"/>
  <Override PartName="/ppt/diagrams/data35.xml" ContentType="application/vnd.openxmlformats-officedocument.drawingml.diagramData+xml"/>
  <Override PartName="/ppt/diagrams/data5.xml" ContentType="application/vnd.openxmlformats-officedocument.drawingml.diagramData+xml"/>
  <Override PartName="/ppt/diagrams/data36.xml" ContentType="application/vnd.openxmlformats-officedocument.drawingml.diagramData+xml"/>
  <Override PartName="/ppt/diagrams/data37.xml" ContentType="application/vnd.openxmlformats-officedocument.drawingml.diagramData+xml"/>
  <Override PartName="/ppt/diagrams/data38.xml" ContentType="application/vnd.openxmlformats-officedocument.drawingml.diagramData+xml"/>
  <Override PartName="/ppt/diagrams/data39.xml" ContentType="application/vnd.openxmlformats-officedocument.drawingml.diagramData+xml"/>
  <Override PartName="/ppt/diagrams/data6.xml" ContentType="application/vnd.openxmlformats-officedocument.drawingml.diagramData+xml"/>
  <Override PartName="/ppt/diagrams/data40.xml" ContentType="application/vnd.openxmlformats-officedocument.drawingml.diagramData+xml"/>
  <Override PartName="/ppt/diagrams/data41.xml" ContentType="application/vnd.openxmlformats-officedocument.drawingml.diagramData+xml"/>
  <Override PartName="/ppt/diagrams/data42.xml" ContentType="application/vnd.openxmlformats-officedocument.drawingml.diagramData+xml"/>
  <Override PartName="/ppt/diagrams/data43.xml" ContentType="application/vnd.openxmlformats-officedocument.drawingml.diagramData+xml"/>
  <Override PartName="/ppt/diagrams/data7.xml" ContentType="application/vnd.openxmlformats-officedocument.drawingml.diagramData+xml"/>
  <Override PartName="/ppt/diagrams/data44.xml" ContentType="application/vnd.openxmlformats-officedocument.drawingml.diagramData+xml"/>
  <Override PartName="/ppt/diagrams/data45.xml" ContentType="application/vnd.openxmlformats-officedocument.drawingml.diagramData+xml"/>
  <Override PartName="/ppt/diagrams/data46.xml" ContentType="application/vnd.openxmlformats-officedocument.drawingml.diagramData+xml"/>
  <Override PartName="/ppt/diagrams/data47.xml" ContentType="application/vnd.openxmlformats-officedocument.drawingml.diagramData+xml"/>
  <Override PartName="/ppt/diagrams/data48.xml" ContentType="application/vnd.openxmlformats-officedocument.drawingml.diagramData+xml"/>
  <Override PartName="/ppt/diagrams/data49.xml" ContentType="application/vnd.openxmlformats-officedocument.drawingml.diagramData+xml"/>
  <Override PartName="/ppt/diagrams/data8.xml" ContentType="application/vnd.openxmlformats-officedocument.drawingml.diagramData+xml"/>
  <Override PartName="/ppt/diagrams/data50.xml" ContentType="application/vnd.openxmlformats-officedocument.drawingml.diagramData+xml"/>
  <Override PartName="/ppt/diagrams/data51.xml" ContentType="application/vnd.openxmlformats-officedocument.drawingml.diagramData+xml"/>
  <Override PartName="/ppt/diagrams/data52.xml" ContentType="application/vnd.openxmlformats-officedocument.drawingml.diagramData+xml"/>
  <Override PartName="/ppt/diagrams/data53.xml" ContentType="application/vnd.openxmlformats-officedocument.drawingml.diagramData+xml"/>
  <Override PartName="/ppt/diagrams/data9.xml" ContentType="application/vnd.openxmlformats-officedocument.drawingml.diagramData+xml"/>
  <Override PartName="/ppt/diagrams/data54.xml" ContentType="application/vnd.openxmlformats-officedocument.drawingml.diagramData+xml"/>
  <Override PartName="/ppt/diagrams/data55.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28.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layout16.xml" ContentType="application/vnd.openxmlformats-officedocument.drawingml.diagramLayout+xml"/>
  <Override PartName="/ppt/diagrams/colors16.xml" ContentType="application/vnd.openxmlformats-officedocument.drawingml.diagramColors+xml"/>
  <Override PartName="/ppt/diagrams/drawing16.xml" ContentType="application/vnd.ms-office.drawingml.diagramDrawing+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layout27.xml" ContentType="application/vnd.openxmlformats-officedocument.drawingml.diagramLayout+xml"/>
  <Override PartName="/ppt/diagrams/quickStyle27.xml" ContentType="application/vnd.openxmlformats-officedocument.drawingml.diagramStyle+xml"/>
  <Override PartName="/ppt/diagrams/drawing47.xml" ContentType="application/vnd.ms-office.drawingml.diagramDrawing+xml"/>
  <Override PartName="/ppt/diagrams/drawing28.xml" ContentType="application/vnd.ms-office.drawingml.diagramDrawing+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layout32.xml" ContentType="application/vnd.openxmlformats-officedocument.drawingml.diagramLayout+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quickStyle32.xml" ContentType="application/vnd.openxmlformats-officedocument.drawingml.diagramStyle+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colors32.xml" ContentType="application/vnd.openxmlformats-officedocument.drawingml.diagramColors+xml"/>
  <Override PartName="/ppt/diagrams/layout51.xml" ContentType="application/vnd.openxmlformats-officedocument.drawingml.diagramLayout+xml"/>
  <Override PartName="/ppt/diagrams/quickStyle51.xml" ContentType="application/vnd.openxmlformats-officedocument.drawingml.diagramStyle+xml"/>
  <Override PartName="/ppt/diagrams/drawing27.xml" ContentType="application/vnd.ms-office.drawingml.diagramDrawing+xml"/>
  <Override PartName="/ppt/diagrams/drawing51.xml" ContentType="application/vnd.ms-office.drawingml.diagramDrawing+xml"/>
  <Override PartName="/ppt/diagrams/drawing32.xml" ContentType="application/vnd.ms-office.drawingml.diagramDrawing+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layout28.xml" ContentType="application/vnd.openxmlformats-officedocument.drawingml.diagramLayout+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layout33.xml" ContentType="application/vnd.openxmlformats-officedocument.drawingml.diagramLayout+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quickStyle33.xml" ContentType="application/vnd.openxmlformats-officedocument.drawingml.diagramStyle+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colors27.xml" ContentType="application/vnd.openxmlformats-officedocument.drawingml.diagramColors+xml"/>
  <Override PartName="/ppt/diagrams/colors33.xml" ContentType="application/vnd.openxmlformats-officedocument.drawingml.diagramColors+xml"/>
  <Override PartName="/ppt/diagrams/drawing33.xml" ContentType="application/vnd.ms-office.drawingml.diagramDrawing+xml"/>
  <Override PartName="/ppt/diagrams/layout29.xml" ContentType="application/vnd.openxmlformats-officedocument.drawingml.diagramLayout+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quickStyle29.xml" ContentType="application/vnd.openxmlformats-officedocument.drawingml.diagramStyle+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colors29.xml" ContentType="application/vnd.openxmlformats-officedocument.drawingml.diagramColors+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rawing29.xml" ContentType="application/vnd.ms-office.drawingml.diagramDrawing+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quickStyle28.xml" ContentType="application/vnd.openxmlformats-officedocument.drawingml.diagramStyle+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layout30.xml" ContentType="application/vnd.openxmlformats-officedocument.drawingml.diagramLayout+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quickStyle16.xml" ContentType="application/vnd.openxmlformats-officedocument.drawingml.diagramStyle+xml"/>
  <Override PartName="/ppt/diagrams/quickStyle30.xml" ContentType="application/vnd.openxmlformats-officedocument.drawingml.diagramStyle+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colors30.xml" ContentType="application/vnd.openxmlformats-officedocument.drawingml.diagramColors+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rawing30.xml" ContentType="application/vnd.ms-office.drawingml.diagramDrawing+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colors28.xml" ContentType="application/vnd.openxmlformats-officedocument.drawingml.diagramColors+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layout31.xml" ContentType="application/vnd.openxmlformats-officedocument.drawingml.diagramLayout+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quickStyle31.xml" ContentType="application/vnd.openxmlformats-officedocument.drawingml.diagramStyle+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colors31.xml" ContentType="application/vnd.openxmlformats-officedocument.drawingml.diagramColors+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rawing31.xml" ContentType="application/vnd.ms-office.drawingml.diagramDrawing+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colors51.xml" ContentType="application/vnd.openxmlformats-officedocument.drawingml.diagramColors+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322" r:id="rId6"/>
    <p:sldId id="268" r:id="rId7"/>
    <p:sldId id="269" r:id="rId8"/>
    <p:sldId id="270" r:id="rId9"/>
    <p:sldId id="271" r:id="rId10"/>
    <p:sldId id="272" r:id="rId11"/>
    <p:sldId id="273" r:id="rId12"/>
    <p:sldId id="264" r:id="rId13"/>
    <p:sldId id="265" r:id="rId14"/>
    <p:sldId id="266" r:id="rId15"/>
    <p:sldId id="344" r:id="rId16"/>
    <p:sldId id="323" r:id="rId17"/>
    <p:sldId id="290" r:id="rId18"/>
    <p:sldId id="291" r:id="rId19"/>
    <p:sldId id="292" r:id="rId20"/>
    <p:sldId id="293" r:id="rId21"/>
    <p:sldId id="294" r:id="rId22"/>
    <p:sldId id="345" r:id="rId23"/>
    <p:sldId id="324" r:id="rId24"/>
    <p:sldId id="325" r:id="rId25"/>
    <p:sldId id="326" r:id="rId26"/>
    <p:sldId id="296" r:id="rId27"/>
    <p:sldId id="327" r:id="rId28"/>
    <p:sldId id="328" r:id="rId29"/>
    <p:sldId id="260" r:id="rId30"/>
    <p:sldId id="299" r:id="rId31"/>
    <p:sldId id="263" r:id="rId32"/>
    <p:sldId id="329" r:id="rId33"/>
    <p:sldId id="330" r:id="rId34"/>
    <p:sldId id="302" r:id="rId35"/>
    <p:sldId id="333" r:id="rId36"/>
    <p:sldId id="332" r:id="rId37"/>
    <p:sldId id="335" r:id="rId38"/>
    <p:sldId id="336" r:id="rId39"/>
    <p:sldId id="337" r:id="rId40"/>
    <p:sldId id="288" r:id="rId41"/>
    <p:sldId id="354" r:id="rId42"/>
    <p:sldId id="356" r:id="rId43"/>
    <p:sldId id="355" r:id="rId44"/>
    <p:sldId id="309" r:id="rId45"/>
    <p:sldId id="339" r:id="rId46"/>
    <p:sldId id="314" r:id="rId47"/>
    <p:sldId id="315" r:id="rId48"/>
    <p:sldId id="310" r:id="rId49"/>
    <p:sldId id="311" r:id="rId50"/>
    <p:sldId id="312" r:id="rId51"/>
    <p:sldId id="341" r:id="rId52"/>
    <p:sldId id="342" r:id="rId53"/>
    <p:sldId id="276" r:id="rId54"/>
    <p:sldId id="278" r:id="rId55"/>
    <p:sldId id="279" r:id="rId56"/>
    <p:sldId id="280" r:id="rId57"/>
    <p:sldId id="281" r:id="rId58"/>
    <p:sldId id="282" r:id="rId59"/>
    <p:sldId id="284" r:id="rId60"/>
    <p:sldId id="287" r:id="rId61"/>
    <p:sldId id="346" r:id="rId62"/>
    <p:sldId id="347" r:id="rId63"/>
    <p:sldId id="348" r:id="rId64"/>
    <p:sldId id="303" r:id="rId65"/>
    <p:sldId id="304" r:id="rId66"/>
    <p:sldId id="305" r:id="rId67"/>
    <p:sldId id="349" r:id="rId68"/>
    <p:sldId id="350" r:id="rId69"/>
    <p:sldId id="351" r:id="rId70"/>
    <p:sldId id="352" r:id="rId71"/>
    <p:sldId id="353"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79"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8DCE1-6DCA-4D7C-AB83-3D87D25CE604}" type="doc">
      <dgm:prSet loTypeId="urn:microsoft.com/office/officeart/2005/8/layout/hierarchy1" loCatId="hierarchy" qsTypeId="urn:microsoft.com/office/officeart/2005/8/quickstyle/simple2" qsCatId="simple" csTypeId="urn:microsoft.com/office/officeart/2005/8/colors/accent1_1" csCatId="accent1"/>
      <dgm:spPr/>
      <dgm:t>
        <a:bodyPr/>
        <a:lstStyle/>
        <a:p>
          <a:endParaRPr lang="en-US"/>
        </a:p>
      </dgm:t>
    </dgm:pt>
    <dgm:pt modelId="{25DBCBD3-BD75-4879-B442-A61C695A1B8F}">
      <dgm:prSet/>
      <dgm:spPr/>
      <dgm:t>
        <a:bodyPr/>
        <a:lstStyle/>
        <a:p>
          <a:r>
            <a:rPr lang="it-IT" b="1"/>
            <a:t>Per parecchio tempo la malattia di N. ha rappresentato un argomento di cui la critica si è servita per </a:t>
          </a:r>
          <a:r>
            <a:rPr lang="it-IT" b="1" i="1"/>
            <a:t>screditare </a:t>
          </a:r>
          <a:r>
            <a:rPr lang="it-IT" b="1"/>
            <a:t>la sua filosofia. L’alternativa consisteva solo nell’interpretazione del suo pensiero come </a:t>
          </a:r>
          <a:r>
            <a:rPr lang="it-IT" b="1" i="1"/>
            <a:t>risultato della malattia,</a:t>
          </a:r>
          <a:r>
            <a:rPr lang="it-IT" b="1"/>
            <a:t>o la sua malattia  come </a:t>
          </a:r>
          <a:r>
            <a:rPr lang="it-IT" b="1" i="1"/>
            <a:t>risultato del suo pensiero.</a:t>
          </a:r>
          <a:endParaRPr lang="en-US"/>
        </a:p>
      </dgm:t>
    </dgm:pt>
    <dgm:pt modelId="{4A46AB56-4C9F-457A-B16E-9297CEBFCA07}" type="parTrans" cxnId="{FE86B3AD-1133-41F1-8990-2A9EC0A95A1C}">
      <dgm:prSet/>
      <dgm:spPr/>
      <dgm:t>
        <a:bodyPr/>
        <a:lstStyle/>
        <a:p>
          <a:endParaRPr lang="en-US"/>
        </a:p>
      </dgm:t>
    </dgm:pt>
    <dgm:pt modelId="{7B3AFD02-1EDC-4939-9D3C-22AB2168716C}" type="sibTrans" cxnId="{FE86B3AD-1133-41F1-8990-2A9EC0A95A1C}">
      <dgm:prSet/>
      <dgm:spPr/>
      <dgm:t>
        <a:bodyPr/>
        <a:lstStyle/>
        <a:p>
          <a:endParaRPr lang="en-US"/>
        </a:p>
      </dgm:t>
    </dgm:pt>
    <dgm:pt modelId="{706AB118-7712-410E-88AD-5DDEE23E295D}">
      <dgm:prSet/>
      <dgm:spPr/>
      <dgm:t>
        <a:bodyPr/>
        <a:lstStyle/>
        <a:p>
          <a:r>
            <a:rPr lang="it-IT" b="1" dirty="0"/>
            <a:t>Oggi si tende a </a:t>
          </a:r>
          <a:r>
            <a:rPr lang="it-IT" b="1" i="1" dirty="0"/>
            <a:t>valorizzare </a:t>
          </a:r>
          <a:r>
            <a:rPr lang="it-IT" b="1" dirty="0"/>
            <a:t> la malattia e a scorgere in essa una condizione positiva della sua filosofia: come se la sofferenza consentisse al malato di vedere le cose con maggiore freddezza, di raggiungere una visione più distaccata, esterna.</a:t>
          </a:r>
          <a:endParaRPr lang="en-US" dirty="0"/>
        </a:p>
      </dgm:t>
    </dgm:pt>
    <dgm:pt modelId="{AD72993D-ACA4-4799-A891-7F54B585EB82}" type="parTrans" cxnId="{E16412C0-1BD3-4521-99C6-0DC50843A1A0}">
      <dgm:prSet/>
      <dgm:spPr/>
      <dgm:t>
        <a:bodyPr/>
        <a:lstStyle/>
        <a:p>
          <a:endParaRPr lang="en-US"/>
        </a:p>
      </dgm:t>
    </dgm:pt>
    <dgm:pt modelId="{08F1620E-B796-406C-ADEB-0F64C196F7C8}" type="sibTrans" cxnId="{E16412C0-1BD3-4521-99C6-0DC50843A1A0}">
      <dgm:prSet/>
      <dgm:spPr/>
      <dgm:t>
        <a:bodyPr/>
        <a:lstStyle/>
        <a:p>
          <a:endParaRPr lang="en-US"/>
        </a:p>
      </dgm:t>
    </dgm:pt>
    <dgm:pt modelId="{98937342-701A-4B31-812D-698E3DA97127}">
      <dgm:prSet/>
      <dgm:spPr/>
      <dgm:t>
        <a:bodyPr/>
        <a:lstStyle/>
        <a:p>
          <a:r>
            <a:rPr lang="it-IT" b="1"/>
            <a:t>E’ comunque un fatto ormai universalmente accettato che la filosofia di N. vada accettata, come quella di qualsiasi altro pensatore, per quello che dice e non per le sue presunte matrici biografiche o patologiche.</a:t>
          </a:r>
          <a:endParaRPr lang="en-US"/>
        </a:p>
      </dgm:t>
    </dgm:pt>
    <dgm:pt modelId="{8E3BD911-8477-463D-95BC-2C816CF305CB}" type="parTrans" cxnId="{3D1C8843-1BC6-49C6-8EF5-5FC680C0A116}">
      <dgm:prSet/>
      <dgm:spPr/>
      <dgm:t>
        <a:bodyPr/>
        <a:lstStyle/>
        <a:p>
          <a:endParaRPr lang="en-US"/>
        </a:p>
      </dgm:t>
    </dgm:pt>
    <dgm:pt modelId="{AB958E14-5FF7-41B4-B08E-BE16F7AD8399}" type="sibTrans" cxnId="{3D1C8843-1BC6-49C6-8EF5-5FC680C0A116}">
      <dgm:prSet/>
      <dgm:spPr/>
      <dgm:t>
        <a:bodyPr/>
        <a:lstStyle/>
        <a:p>
          <a:endParaRPr lang="en-US"/>
        </a:p>
      </dgm:t>
    </dgm:pt>
    <dgm:pt modelId="{5C8E88A1-1526-4BA4-9DC5-E1C0E0BA2C92}" type="pres">
      <dgm:prSet presAssocID="{BC28DCE1-6DCA-4D7C-AB83-3D87D25CE604}" presName="hierChild1" presStyleCnt="0">
        <dgm:presLayoutVars>
          <dgm:chPref val="1"/>
          <dgm:dir/>
          <dgm:animOne val="branch"/>
          <dgm:animLvl val="lvl"/>
          <dgm:resizeHandles/>
        </dgm:presLayoutVars>
      </dgm:prSet>
      <dgm:spPr/>
    </dgm:pt>
    <dgm:pt modelId="{A8C09DC6-718F-474F-A0A4-3A980AD50E45}" type="pres">
      <dgm:prSet presAssocID="{25DBCBD3-BD75-4879-B442-A61C695A1B8F}" presName="hierRoot1" presStyleCnt="0"/>
      <dgm:spPr/>
    </dgm:pt>
    <dgm:pt modelId="{B2D47797-CC4C-4734-9D9F-1B74058EF550}" type="pres">
      <dgm:prSet presAssocID="{25DBCBD3-BD75-4879-B442-A61C695A1B8F}" presName="composite" presStyleCnt="0"/>
      <dgm:spPr/>
    </dgm:pt>
    <dgm:pt modelId="{A93E95D8-2183-48B3-AF81-03355A527B33}" type="pres">
      <dgm:prSet presAssocID="{25DBCBD3-BD75-4879-B442-A61C695A1B8F}" presName="background" presStyleLbl="node0" presStyleIdx="0" presStyleCnt="3"/>
      <dgm:spPr/>
    </dgm:pt>
    <dgm:pt modelId="{F9A12D9B-69E8-4214-BDF9-B3E626E05AB2}" type="pres">
      <dgm:prSet presAssocID="{25DBCBD3-BD75-4879-B442-A61C695A1B8F}" presName="text" presStyleLbl="fgAcc0" presStyleIdx="0" presStyleCnt="3">
        <dgm:presLayoutVars>
          <dgm:chPref val="3"/>
        </dgm:presLayoutVars>
      </dgm:prSet>
      <dgm:spPr/>
    </dgm:pt>
    <dgm:pt modelId="{F6705992-6510-40EE-941C-67D6935C98A9}" type="pres">
      <dgm:prSet presAssocID="{25DBCBD3-BD75-4879-B442-A61C695A1B8F}" presName="hierChild2" presStyleCnt="0"/>
      <dgm:spPr/>
    </dgm:pt>
    <dgm:pt modelId="{2CE4BBB8-B322-4AFB-B09A-1800421BF128}" type="pres">
      <dgm:prSet presAssocID="{706AB118-7712-410E-88AD-5DDEE23E295D}" presName="hierRoot1" presStyleCnt="0"/>
      <dgm:spPr/>
    </dgm:pt>
    <dgm:pt modelId="{48D97DD7-94EC-49D8-9812-A6A324FEC89C}" type="pres">
      <dgm:prSet presAssocID="{706AB118-7712-410E-88AD-5DDEE23E295D}" presName="composite" presStyleCnt="0"/>
      <dgm:spPr/>
    </dgm:pt>
    <dgm:pt modelId="{F431D68B-AA08-40BF-AD44-CC7D01ED003D}" type="pres">
      <dgm:prSet presAssocID="{706AB118-7712-410E-88AD-5DDEE23E295D}" presName="background" presStyleLbl="node0" presStyleIdx="1" presStyleCnt="3"/>
      <dgm:spPr/>
    </dgm:pt>
    <dgm:pt modelId="{D5E7E305-2891-4EC3-9076-715936CBF625}" type="pres">
      <dgm:prSet presAssocID="{706AB118-7712-410E-88AD-5DDEE23E295D}" presName="text" presStyleLbl="fgAcc0" presStyleIdx="1" presStyleCnt="3">
        <dgm:presLayoutVars>
          <dgm:chPref val="3"/>
        </dgm:presLayoutVars>
      </dgm:prSet>
      <dgm:spPr/>
    </dgm:pt>
    <dgm:pt modelId="{7B3BE680-6198-4F28-91E0-2A81422AA0DC}" type="pres">
      <dgm:prSet presAssocID="{706AB118-7712-410E-88AD-5DDEE23E295D}" presName="hierChild2" presStyleCnt="0"/>
      <dgm:spPr/>
    </dgm:pt>
    <dgm:pt modelId="{35EC517A-E7A4-40D1-80AA-8FC961E15223}" type="pres">
      <dgm:prSet presAssocID="{98937342-701A-4B31-812D-698E3DA97127}" presName="hierRoot1" presStyleCnt="0"/>
      <dgm:spPr/>
    </dgm:pt>
    <dgm:pt modelId="{929C74D3-AADB-4433-9463-5704557CB130}" type="pres">
      <dgm:prSet presAssocID="{98937342-701A-4B31-812D-698E3DA97127}" presName="composite" presStyleCnt="0"/>
      <dgm:spPr/>
    </dgm:pt>
    <dgm:pt modelId="{C0B2FD8D-DC84-4251-A449-0DFD9F33CFC4}" type="pres">
      <dgm:prSet presAssocID="{98937342-701A-4B31-812D-698E3DA97127}" presName="background" presStyleLbl="node0" presStyleIdx="2" presStyleCnt="3"/>
      <dgm:spPr/>
    </dgm:pt>
    <dgm:pt modelId="{02988B16-4410-4530-A4A0-0EB0BC2E0F13}" type="pres">
      <dgm:prSet presAssocID="{98937342-701A-4B31-812D-698E3DA97127}" presName="text" presStyleLbl="fgAcc0" presStyleIdx="2" presStyleCnt="3">
        <dgm:presLayoutVars>
          <dgm:chPref val="3"/>
        </dgm:presLayoutVars>
      </dgm:prSet>
      <dgm:spPr/>
    </dgm:pt>
    <dgm:pt modelId="{74B8FAFA-746A-45FB-86AA-DB39DB32ADC0}" type="pres">
      <dgm:prSet presAssocID="{98937342-701A-4B31-812D-698E3DA97127}" presName="hierChild2" presStyleCnt="0"/>
      <dgm:spPr/>
    </dgm:pt>
  </dgm:ptLst>
  <dgm:cxnLst>
    <dgm:cxn modelId="{0D723F31-DC7A-40B7-8396-C29D2F4FAB63}" type="presOf" srcId="{25DBCBD3-BD75-4879-B442-A61C695A1B8F}" destId="{F9A12D9B-69E8-4214-BDF9-B3E626E05AB2}" srcOrd="0" destOrd="0" presId="urn:microsoft.com/office/officeart/2005/8/layout/hierarchy1"/>
    <dgm:cxn modelId="{A61BE042-3047-4272-AFC6-74AB8198C57A}" type="presOf" srcId="{BC28DCE1-6DCA-4D7C-AB83-3D87D25CE604}" destId="{5C8E88A1-1526-4BA4-9DC5-E1C0E0BA2C92}" srcOrd="0" destOrd="0" presId="urn:microsoft.com/office/officeart/2005/8/layout/hierarchy1"/>
    <dgm:cxn modelId="{3D1C8843-1BC6-49C6-8EF5-5FC680C0A116}" srcId="{BC28DCE1-6DCA-4D7C-AB83-3D87D25CE604}" destId="{98937342-701A-4B31-812D-698E3DA97127}" srcOrd="2" destOrd="0" parTransId="{8E3BD911-8477-463D-95BC-2C816CF305CB}" sibTransId="{AB958E14-5FF7-41B4-B08E-BE16F7AD8399}"/>
    <dgm:cxn modelId="{A358D652-040E-40BA-9A17-ABA742684661}" type="presOf" srcId="{706AB118-7712-410E-88AD-5DDEE23E295D}" destId="{D5E7E305-2891-4EC3-9076-715936CBF625}" srcOrd="0" destOrd="0" presId="urn:microsoft.com/office/officeart/2005/8/layout/hierarchy1"/>
    <dgm:cxn modelId="{FE86B3AD-1133-41F1-8990-2A9EC0A95A1C}" srcId="{BC28DCE1-6DCA-4D7C-AB83-3D87D25CE604}" destId="{25DBCBD3-BD75-4879-B442-A61C695A1B8F}" srcOrd="0" destOrd="0" parTransId="{4A46AB56-4C9F-457A-B16E-9297CEBFCA07}" sibTransId="{7B3AFD02-1EDC-4939-9D3C-22AB2168716C}"/>
    <dgm:cxn modelId="{6DE303AE-5F15-4942-8355-721B1C60FA7B}" type="presOf" srcId="{98937342-701A-4B31-812D-698E3DA97127}" destId="{02988B16-4410-4530-A4A0-0EB0BC2E0F13}" srcOrd="0" destOrd="0" presId="urn:microsoft.com/office/officeart/2005/8/layout/hierarchy1"/>
    <dgm:cxn modelId="{E16412C0-1BD3-4521-99C6-0DC50843A1A0}" srcId="{BC28DCE1-6DCA-4D7C-AB83-3D87D25CE604}" destId="{706AB118-7712-410E-88AD-5DDEE23E295D}" srcOrd="1" destOrd="0" parTransId="{AD72993D-ACA4-4799-A891-7F54B585EB82}" sibTransId="{08F1620E-B796-406C-ADEB-0F64C196F7C8}"/>
    <dgm:cxn modelId="{BC7D09F2-369C-4231-9D5B-75E571C536C1}" type="presParOf" srcId="{5C8E88A1-1526-4BA4-9DC5-E1C0E0BA2C92}" destId="{A8C09DC6-718F-474F-A0A4-3A980AD50E45}" srcOrd="0" destOrd="0" presId="urn:microsoft.com/office/officeart/2005/8/layout/hierarchy1"/>
    <dgm:cxn modelId="{95EFB78F-6056-4C57-BA93-8C2D549325D0}" type="presParOf" srcId="{A8C09DC6-718F-474F-A0A4-3A980AD50E45}" destId="{B2D47797-CC4C-4734-9D9F-1B74058EF550}" srcOrd="0" destOrd="0" presId="urn:microsoft.com/office/officeart/2005/8/layout/hierarchy1"/>
    <dgm:cxn modelId="{16E463C5-51FD-452F-9324-A2F521F566B3}" type="presParOf" srcId="{B2D47797-CC4C-4734-9D9F-1B74058EF550}" destId="{A93E95D8-2183-48B3-AF81-03355A527B33}" srcOrd="0" destOrd="0" presId="urn:microsoft.com/office/officeart/2005/8/layout/hierarchy1"/>
    <dgm:cxn modelId="{933AA6C8-181B-47A6-9AE6-FF26ABFBF102}" type="presParOf" srcId="{B2D47797-CC4C-4734-9D9F-1B74058EF550}" destId="{F9A12D9B-69E8-4214-BDF9-B3E626E05AB2}" srcOrd="1" destOrd="0" presId="urn:microsoft.com/office/officeart/2005/8/layout/hierarchy1"/>
    <dgm:cxn modelId="{5C1C070D-B100-4F3E-8E74-23CB18ACBD7D}" type="presParOf" srcId="{A8C09DC6-718F-474F-A0A4-3A980AD50E45}" destId="{F6705992-6510-40EE-941C-67D6935C98A9}" srcOrd="1" destOrd="0" presId="urn:microsoft.com/office/officeart/2005/8/layout/hierarchy1"/>
    <dgm:cxn modelId="{393A32B7-3591-42AD-A006-58ED356A4881}" type="presParOf" srcId="{5C8E88A1-1526-4BA4-9DC5-E1C0E0BA2C92}" destId="{2CE4BBB8-B322-4AFB-B09A-1800421BF128}" srcOrd="1" destOrd="0" presId="urn:microsoft.com/office/officeart/2005/8/layout/hierarchy1"/>
    <dgm:cxn modelId="{99F84578-BB6A-4AF3-B792-00683F8C3AD3}" type="presParOf" srcId="{2CE4BBB8-B322-4AFB-B09A-1800421BF128}" destId="{48D97DD7-94EC-49D8-9812-A6A324FEC89C}" srcOrd="0" destOrd="0" presId="urn:microsoft.com/office/officeart/2005/8/layout/hierarchy1"/>
    <dgm:cxn modelId="{02D87B8E-7FE3-499D-A068-0AF8206A2728}" type="presParOf" srcId="{48D97DD7-94EC-49D8-9812-A6A324FEC89C}" destId="{F431D68B-AA08-40BF-AD44-CC7D01ED003D}" srcOrd="0" destOrd="0" presId="urn:microsoft.com/office/officeart/2005/8/layout/hierarchy1"/>
    <dgm:cxn modelId="{E0DCCE1A-E1FA-47B0-8E11-2C0AF2BBD71B}" type="presParOf" srcId="{48D97DD7-94EC-49D8-9812-A6A324FEC89C}" destId="{D5E7E305-2891-4EC3-9076-715936CBF625}" srcOrd="1" destOrd="0" presId="urn:microsoft.com/office/officeart/2005/8/layout/hierarchy1"/>
    <dgm:cxn modelId="{2BA02D2E-68ED-427B-9590-1E3A08A12E93}" type="presParOf" srcId="{2CE4BBB8-B322-4AFB-B09A-1800421BF128}" destId="{7B3BE680-6198-4F28-91E0-2A81422AA0DC}" srcOrd="1" destOrd="0" presId="urn:microsoft.com/office/officeart/2005/8/layout/hierarchy1"/>
    <dgm:cxn modelId="{4F87AC8E-9602-4610-BDA0-541DCE96B429}" type="presParOf" srcId="{5C8E88A1-1526-4BA4-9DC5-E1C0E0BA2C92}" destId="{35EC517A-E7A4-40D1-80AA-8FC961E15223}" srcOrd="2" destOrd="0" presId="urn:microsoft.com/office/officeart/2005/8/layout/hierarchy1"/>
    <dgm:cxn modelId="{D820D32F-F01B-4F57-A227-A78947477F08}" type="presParOf" srcId="{35EC517A-E7A4-40D1-80AA-8FC961E15223}" destId="{929C74D3-AADB-4433-9463-5704557CB130}" srcOrd="0" destOrd="0" presId="urn:microsoft.com/office/officeart/2005/8/layout/hierarchy1"/>
    <dgm:cxn modelId="{058B8CFE-3907-4208-A286-7F0DE2D6BFAF}" type="presParOf" srcId="{929C74D3-AADB-4433-9463-5704557CB130}" destId="{C0B2FD8D-DC84-4251-A449-0DFD9F33CFC4}" srcOrd="0" destOrd="0" presId="urn:microsoft.com/office/officeart/2005/8/layout/hierarchy1"/>
    <dgm:cxn modelId="{0FEB01ED-D55F-44BD-B5FE-688E170BF2CB}" type="presParOf" srcId="{929C74D3-AADB-4433-9463-5704557CB130}" destId="{02988B16-4410-4530-A4A0-0EB0BC2E0F13}" srcOrd="1" destOrd="0" presId="urn:microsoft.com/office/officeart/2005/8/layout/hierarchy1"/>
    <dgm:cxn modelId="{8D8A605A-D269-4DCB-9BF2-C7E9992C7847}" type="presParOf" srcId="{35EC517A-E7A4-40D1-80AA-8FC961E15223}" destId="{74B8FAFA-746A-45FB-86AA-DB39DB32ADC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0AB0694-F70D-4FD7-AC54-C10E46B3232E}" type="doc">
      <dgm:prSet loTypeId="urn:microsoft.com/office/officeart/2005/8/layout/vList2" loCatId="list" qsTypeId="urn:microsoft.com/office/officeart/2005/8/quickstyle/simple5" qsCatId="simple" csTypeId="urn:microsoft.com/office/officeart/2005/8/colors/colorful3" csCatId="colorful" phldr="1"/>
      <dgm:spPr/>
      <dgm:t>
        <a:bodyPr/>
        <a:lstStyle/>
        <a:p>
          <a:endParaRPr lang="en-US"/>
        </a:p>
      </dgm:t>
    </dgm:pt>
    <dgm:pt modelId="{8A4B354B-BCB4-40FE-BACF-D66824C4E3E7}">
      <dgm:prSet/>
      <dgm:spPr/>
      <dgm:t>
        <a:bodyPr/>
        <a:lstStyle/>
        <a:p>
          <a:r>
            <a:rPr lang="it-IT" i="1" dirty="0"/>
            <a:t>Considerazioni   Inattuali (1873-1876)</a:t>
          </a:r>
          <a:endParaRPr lang="en-US" dirty="0"/>
        </a:p>
      </dgm:t>
    </dgm:pt>
    <dgm:pt modelId="{8481984C-AF71-48E5-B5D0-9B68B9787178}" type="parTrans" cxnId="{67815C45-E90E-426A-B726-EC94EF302E46}">
      <dgm:prSet/>
      <dgm:spPr/>
      <dgm:t>
        <a:bodyPr/>
        <a:lstStyle/>
        <a:p>
          <a:endParaRPr lang="en-US"/>
        </a:p>
      </dgm:t>
    </dgm:pt>
    <dgm:pt modelId="{8F4BE5F6-CE1E-446F-9FF6-C27774AECF02}" type="sibTrans" cxnId="{67815C45-E90E-426A-B726-EC94EF302E46}">
      <dgm:prSet/>
      <dgm:spPr/>
      <dgm:t>
        <a:bodyPr/>
        <a:lstStyle/>
        <a:p>
          <a:endParaRPr lang="en-US"/>
        </a:p>
      </dgm:t>
    </dgm:pt>
    <dgm:pt modelId="{AA76322E-21B4-4CFB-9A36-62E69DC2A155}">
      <dgm:prSet/>
      <dgm:spPr/>
      <dgm:t>
        <a:bodyPr/>
        <a:lstStyle/>
        <a:p>
          <a:r>
            <a:rPr lang="it-IT" i="1"/>
            <a:t>Sull’utilità e il danno  della  storia per la vita</a:t>
          </a:r>
          <a:endParaRPr lang="en-US"/>
        </a:p>
      </dgm:t>
    </dgm:pt>
    <dgm:pt modelId="{4A57EAC5-08B1-4DCD-A762-1AC70BA8B4EA}" type="parTrans" cxnId="{EF052AE5-6F24-42DD-A9F0-2F58864A2384}">
      <dgm:prSet/>
      <dgm:spPr/>
      <dgm:t>
        <a:bodyPr/>
        <a:lstStyle/>
        <a:p>
          <a:endParaRPr lang="en-US"/>
        </a:p>
      </dgm:t>
    </dgm:pt>
    <dgm:pt modelId="{C5DC6A85-F449-48D3-8209-7E7F20E97AC0}" type="sibTrans" cxnId="{EF052AE5-6F24-42DD-A9F0-2F58864A2384}">
      <dgm:prSet/>
      <dgm:spPr/>
      <dgm:t>
        <a:bodyPr/>
        <a:lstStyle/>
        <a:p>
          <a:endParaRPr lang="en-US"/>
        </a:p>
      </dgm:t>
    </dgm:pt>
    <dgm:pt modelId="{7F82459C-5D38-483A-A1CB-F3058EB61D85}" type="pres">
      <dgm:prSet presAssocID="{70AB0694-F70D-4FD7-AC54-C10E46B3232E}" presName="linear" presStyleCnt="0">
        <dgm:presLayoutVars>
          <dgm:animLvl val="lvl"/>
          <dgm:resizeHandles val="exact"/>
        </dgm:presLayoutVars>
      </dgm:prSet>
      <dgm:spPr/>
    </dgm:pt>
    <dgm:pt modelId="{F5ADB599-3FE5-420C-909F-EE05E793E31D}" type="pres">
      <dgm:prSet presAssocID="{8A4B354B-BCB4-40FE-BACF-D66824C4E3E7}" presName="parentText" presStyleLbl="node1" presStyleIdx="0" presStyleCnt="2">
        <dgm:presLayoutVars>
          <dgm:chMax val="0"/>
          <dgm:bulletEnabled val="1"/>
        </dgm:presLayoutVars>
      </dgm:prSet>
      <dgm:spPr/>
    </dgm:pt>
    <dgm:pt modelId="{79FC8999-194A-43EC-8218-5912D826271A}" type="pres">
      <dgm:prSet presAssocID="{8F4BE5F6-CE1E-446F-9FF6-C27774AECF02}" presName="spacer" presStyleCnt="0"/>
      <dgm:spPr/>
    </dgm:pt>
    <dgm:pt modelId="{A84E9EB1-BA7F-4C72-B24B-4874F92A3B91}" type="pres">
      <dgm:prSet presAssocID="{AA76322E-21B4-4CFB-9A36-62E69DC2A155}" presName="parentText" presStyleLbl="node1" presStyleIdx="1" presStyleCnt="2">
        <dgm:presLayoutVars>
          <dgm:chMax val="0"/>
          <dgm:bulletEnabled val="1"/>
        </dgm:presLayoutVars>
      </dgm:prSet>
      <dgm:spPr/>
    </dgm:pt>
  </dgm:ptLst>
  <dgm:cxnLst>
    <dgm:cxn modelId="{65D94905-D97A-4245-BEAA-7BE57A99F470}" type="presOf" srcId="{AA76322E-21B4-4CFB-9A36-62E69DC2A155}" destId="{A84E9EB1-BA7F-4C72-B24B-4874F92A3B91}" srcOrd="0" destOrd="0" presId="urn:microsoft.com/office/officeart/2005/8/layout/vList2"/>
    <dgm:cxn modelId="{07087829-4C96-4043-923F-B57FDDE6E8BB}" type="presOf" srcId="{8A4B354B-BCB4-40FE-BACF-D66824C4E3E7}" destId="{F5ADB599-3FE5-420C-909F-EE05E793E31D}" srcOrd="0" destOrd="0" presId="urn:microsoft.com/office/officeart/2005/8/layout/vList2"/>
    <dgm:cxn modelId="{67815C45-E90E-426A-B726-EC94EF302E46}" srcId="{70AB0694-F70D-4FD7-AC54-C10E46B3232E}" destId="{8A4B354B-BCB4-40FE-BACF-D66824C4E3E7}" srcOrd="0" destOrd="0" parTransId="{8481984C-AF71-48E5-B5D0-9B68B9787178}" sibTransId="{8F4BE5F6-CE1E-446F-9FF6-C27774AECF02}"/>
    <dgm:cxn modelId="{C9DC96A9-4F22-4DEF-A25D-35238EF05048}" type="presOf" srcId="{70AB0694-F70D-4FD7-AC54-C10E46B3232E}" destId="{7F82459C-5D38-483A-A1CB-F3058EB61D85}" srcOrd="0" destOrd="0" presId="urn:microsoft.com/office/officeart/2005/8/layout/vList2"/>
    <dgm:cxn modelId="{EF052AE5-6F24-42DD-A9F0-2F58864A2384}" srcId="{70AB0694-F70D-4FD7-AC54-C10E46B3232E}" destId="{AA76322E-21B4-4CFB-9A36-62E69DC2A155}" srcOrd="1" destOrd="0" parTransId="{4A57EAC5-08B1-4DCD-A762-1AC70BA8B4EA}" sibTransId="{C5DC6A85-F449-48D3-8209-7E7F20E97AC0}"/>
    <dgm:cxn modelId="{C248BF81-6341-4CA8-9E24-39B0B6F08BBB}" type="presParOf" srcId="{7F82459C-5D38-483A-A1CB-F3058EB61D85}" destId="{F5ADB599-3FE5-420C-909F-EE05E793E31D}" srcOrd="0" destOrd="0" presId="urn:microsoft.com/office/officeart/2005/8/layout/vList2"/>
    <dgm:cxn modelId="{1BEDE6E2-B944-4AA9-A374-0CD58964B90D}" type="presParOf" srcId="{7F82459C-5D38-483A-A1CB-F3058EB61D85}" destId="{79FC8999-194A-43EC-8218-5912D826271A}" srcOrd="1" destOrd="0" presId="urn:microsoft.com/office/officeart/2005/8/layout/vList2"/>
    <dgm:cxn modelId="{0DAD9EE5-D899-4DDE-B3A0-2E5E31FB1B6F}" type="presParOf" srcId="{7F82459C-5D38-483A-A1CB-F3058EB61D85}" destId="{A84E9EB1-BA7F-4C72-B24B-4874F92A3B9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0C1F1AE-79C9-45EA-A7F9-89A88B69B247}" type="doc">
      <dgm:prSet loTypeId="urn:microsoft.com/office/officeart/2005/8/layout/default" loCatId="list" qsTypeId="urn:microsoft.com/office/officeart/2005/8/quickstyle/simple3" qsCatId="simple" csTypeId="urn:microsoft.com/office/officeart/2005/8/colors/colorful5" csCatId="colorful"/>
      <dgm:spPr/>
      <dgm:t>
        <a:bodyPr/>
        <a:lstStyle/>
        <a:p>
          <a:endParaRPr lang="en-US"/>
        </a:p>
      </dgm:t>
    </dgm:pt>
    <dgm:pt modelId="{AB66C304-0E07-4EA9-B1EF-ED89D021EDED}">
      <dgm:prSet/>
      <dgm:spPr/>
      <dgm:t>
        <a:bodyPr/>
        <a:lstStyle/>
        <a:p>
          <a:r>
            <a:rPr lang="it-IT" b="1"/>
            <a:t>Nel saggio </a:t>
          </a:r>
          <a:r>
            <a:rPr lang="it-IT" b="1" i="1"/>
            <a:t>Sull’utilità e il danno della storia</a:t>
          </a:r>
          <a:endParaRPr lang="en-US"/>
        </a:p>
      </dgm:t>
    </dgm:pt>
    <dgm:pt modelId="{9F58D272-238C-40DF-AAF3-7AA43F7ED69A}" type="parTrans" cxnId="{B259C515-C14B-4F53-B4D5-8A0AC1902270}">
      <dgm:prSet/>
      <dgm:spPr/>
      <dgm:t>
        <a:bodyPr/>
        <a:lstStyle/>
        <a:p>
          <a:endParaRPr lang="en-US"/>
        </a:p>
      </dgm:t>
    </dgm:pt>
    <dgm:pt modelId="{F2C4E8CB-90FA-41C3-ADB4-64E9AD00E42A}" type="sibTrans" cxnId="{B259C515-C14B-4F53-B4D5-8A0AC1902270}">
      <dgm:prSet/>
      <dgm:spPr/>
      <dgm:t>
        <a:bodyPr/>
        <a:lstStyle/>
        <a:p>
          <a:endParaRPr lang="en-US"/>
        </a:p>
      </dgm:t>
    </dgm:pt>
    <dgm:pt modelId="{4F190558-5B95-4F09-9D0C-8C39509620C9}">
      <dgm:prSet/>
      <dgm:spPr/>
      <dgm:t>
        <a:bodyPr/>
        <a:lstStyle/>
        <a:p>
          <a:r>
            <a:rPr lang="it-IT" b="1"/>
            <a:t>N. attacca la cultura storicistica che,</a:t>
          </a:r>
          <a:endParaRPr lang="en-US"/>
        </a:p>
      </dgm:t>
    </dgm:pt>
    <dgm:pt modelId="{39DD72B1-097B-4449-BF9E-D95B31EE56C0}" type="parTrans" cxnId="{3B35E9BC-DEB1-447D-AEF9-181E80302BD7}">
      <dgm:prSet/>
      <dgm:spPr/>
      <dgm:t>
        <a:bodyPr/>
        <a:lstStyle/>
        <a:p>
          <a:endParaRPr lang="en-US"/>
        </a:p>
      </dgm:t>
    </dgm:pt>
    <dgm:pt modelId="{84B8F509-8515-41AE-B86A-841A6BC0B5AF}" type="sibTrans" cxnId="{3B35E9BC-DEB1-447D-AEF9-181E80302BD7}">
      <dgm:prSet/>
      <dgm:spPr/>
      <dgm:t>
        <a:bodyPr/>
        <a:lstStyle/>
        <a:p>
          <a:endParaRPr lang="en-US"/>
        </a:p>
      </dgm:t>
    </dgm:pt>
    <dgm:pt modelId="{E9290663-5043-4EE2-84E9-4DF6E5037E39}">
      <dgm:prSet/>
      <dgm:spPr/>
      <dgm:t>
        <a:bodyPr/>
        <a:lstStyle/>
        <a:p>
          <a:r>
            <a:rPr lang="it-IT" b="1"/>
            <a:t>al pari di quella positivistica, favorisce</a:t>
          </a:r>
          <a:endParaRPr lang="en-US"/>
        </a:p>
      </dgm:t>
    </dgm:pt>
    <dgm:pt modelId="{13DDD7A4-A6A8-4A9F-8F37-F1A1D3D7358C}" type="parTrans" cxnId="{9C15289D-169E-443C-BA03-119DE06AB595}">
      <dgm:prSet/>
      <dgm:spPr/>
      <dgm:t>
        <a:bodyPr/>
        <a:lstStyle/>
        <a:p>
          <a:endParaRPr lang="en-US"/>
        </a:p>
      </dgm:t>
    </dgm:pt>
    <dgm:pt modelId="{08069E21-DD0B-4F93-80C5-92BCB58CFF1E}" type="sibTrans" cxnId="{9C15289D-169E-443C-BA03-119DE06AB595}">
      <dgm:prSet/>
      <dgm:spPr/>
      <dgm:t>
        <a:bodyPr/>
        <a:lstStyle/>
        <a:p>
          <a:endParaRPr lang="en-US"/>
        </a:p>
      </dgm:t>
    </dgm:pt>
    <dgm:pt modelId="{0BEFD736-95A3-44F9-BF59-70C0CCD99268}">
      <dgm:prSet/>
      <dgm:spPr/>
      <dgm:t>
        <a:bodyPr/>
        <a:lstStyle/>
        <a:p>
          <a:r>
            <a:rPr lang="it-IT" b="1" i="1"/>
            <a:t>l’idolatria del fatto.</a:t>
          </a:r>
          <a:endParaRPr lang="en-US"/>
        </a:p>
      </dgm:t>
    </dgm:pt>
    <dgm:pt modelId="{1E077724-97B1-4F04-97A5-D27957C8E817}" type="parTrans" cxnId="{CE086A62-59BD-4E0D-9F3E-EC9B9C30332F}">
      <dgm:prSet/>
      <dgm:spPr/>
      <dgm:t>
        <a:bodyPr/>
        <a:lstStyle/>
        <a:p>
          <a:endParaRPr lang="en-US"/>
        </a:p>
      </dgm:t>
    </dgm:pt>
    <dgm:pt modelId="{6637A2B5-5B37-43AB-8DA3-42EB61C60E27}" type="sibTrans" cxnId="{CE086A62-59BD-4E0D-9F3E-EC9B9C30332F}">
      <dgm:prSet/>
      <dgm:spPr/>
      <dgm:t>
        <a:bodyPr/>
        <a:lstStyle/>
        <a:p>
          <a:endParaRPr lang="en-US"/>
        </a:p>
      </dgm:t>
    </dgm:pt>
    <dgm:pt modelId="{2FA9D491-F4AA-4179-A04D-B92B63629F04}">
      <dgm:prSet/>
      <dgm:spPr/>
      <dgm:t>
        <a:bodyPr/>
        <a:lstStyle/>
        <a:p>
          <a:r>
            <a:rPr lang="it-IT" b="1"/>
            <a:t>In tal modo l’uomo, sentendosi frutto di un processo necessario,</a:t>
          </a:r>
          <a:endParaRPr lang="en-US"/>
        </a:p>
      </dgm:t>
    </dgm:pt>
    <dgm:pt modelId="{DF70FDCD-7DF7-4B8B-902D-9A09172E93CB}" type="parTrans" cxnId="{BB8300FD-EC89-4F74-9AE4-7925041CD93B}">
      <dgm:prSet/>
      <dgm:spPr/>
      <dgm:t>
        <a:bodyPr/>
        <a:lstStyle/>
        <a:p>
          <a:endParaRPr lang="en-US"/>
        </a:p>
      </dgm:t>
    </dgm:pt>
    <dgm:pt modelId="{73990DF9-AE24-4BEF-8ECE-3F88E03ABE96}" type="sibTrans" cxnId="{BB8300FD-EC89-4F74-9AE4-7925041CD93B}">
      <dgm:prSet/>
      <dgm:spPr/>
      <dgm:t>
        <a:bodyPr/>
        <a:lstStyle/>
        <a:p>
          <a:endParaRPr lang="en-US"/>
        </a:p>
      </dgm:t>
    </dgm:pt>
    <dgm:pt modelId="{1C645F1D-B9E7-46E0-81D2-A08AFBA11BA6}">
      <dgm:prSet/>
      <dgm:spPr/>
      <dgm:t>
        <a:bodyPr/>
        <a:lstStyle/>
        <a:p>
          <a:r>
            <a:rPr lang="it-IT" b="1"/>
            <a:t>prova impotenza anche verso il presente</a:t>
          </a:r>
          <a:endParaRPr lang="en-US"/>
        </a:p>
      </dgm:t>
    </dgm:pt>
    <dgm:pt modelId="{629304D5-76B6-4925-906C-71BF79250BF3}" type="parTrans" cxnId="{B0F32672-3EEF-4A73-B8E1-695AC3956E8B}">
      <dgm:prSet/>
      <dgm:spPr/>
      <dgm:t>
        <a:bodyPr/>
        <a:lstStyle/>
        <a:p>
          <a:endParaRPr lang="en-US"/>
        </a:p>
      </dgm:t>
    </dgm:pt>
    <dgm:pt modelId="{DBA73146-2F4B-4A99-921B-6D54074C0C20}" type="sibTrans" cxnId="{B0F32672-3EEF-4A73-B8E1-695AC3956E8B}">
      <dgm:prSet/>
      <dgm:spPr/>
      <dgm:t>
        <a:bodyPr/>
        <a:lstStyle/>
        <a:p>
          <a:endParaRPr lang="en-US"/>
        </a:p>
      </dgm:t>
    </dgm:pt>
    <dgm:pt modelId="{9BB4344B-83DE-49AC-AC7E-FE3E5C6FACAA}">
      <dgm:prSet/>
      <dgm:spPr/>
      <dgm:t>
        <a:bodyPr/>
        <a:lstStyle/>
        <a:p>
          <a:r>
            <a:rPr lang="it-IT" b="1"/>
            <a:t>perdendo la fiducia nella possibilità di  plasmare liberamente il proprio futuro.</a:t>
          </a:r>
          <a:endParaRPr lang="en-US"/>
        </a:p>
      </dgm:t>
    </dgm:pt>
    <dgm:pt modelId="{A8EA31D4-FF72-49B5-BA1B-D53B83A107DF}" type="parTrans" cxnId="{FC46B214-D1E9-4DDC-87D2-BC9789C39452}">
      <dgm:prSet/>
      <dgm:spPr/>
      <dgm:t>
        <a:bodyPr/>
        <a:lstStyle/>
        <a:p>
          <a:endParaRPr lang="en-US"/>
        </a:p>
      </dgm:t>
    </dgm:pt>
    <dgm:pt modelId="{660E25EF-5A55-444D-8583-77578D63200F}" type="sibTrans" cxnId="{FC46B214-D1E9-4DDC-87D2-BC9789C39452}">
      <dgm:prSet/>
      <dgm:spPr/>
      <dgm:t>
        <a:bodyPr/>
        <a:lstStyle/>
        <a:p>
          <a:endParaRPr lang="en-US"/>
        </a:p>
      </dgm:t>
    </dgm:pt>
    <dgm:pt modelId="{E4E172C8-CAA0-45EC-8627-0D31EFC526BB}">
      <dgm:prSet/>
      <dgm:spPr/>
      <dgm:t>
        <a:bodyPr/>
        <a:lstStyle/>
        <a:p>
          <a:r>
            <a:rPr lang="it-IT" b="1"/>
            <a:t>N. non nega che la storia possa avere una sua utilità,</a:t>
          </a:r>
          <a:endParaRPr lang="en-US"/>
        </a:p>
      </dgm:t>
    </dgm:pt>
    <dgm:pt modelId="{020C69BD-1426-4F12-B096-E16B01B3B637}" type="parTrans" cxnId="{F63D5808-9A82-40E2-8973-4C7AA1269EED}">
      <dgm:prSet/>
      <dgm:spPr/>
      <dgm:t>
        <a:bodyPr/>
        <a:lstStyle/>
        <a:p>
          <a:endParaRPr lang="en-US"/>
        </a:p>
      </dgm:t>
    </dgm:pt>
    <dgm:pt modelId="{610BEA82-35AD-4D30-A3D7-8FEA9D279FF3}" type="sibTrans" cxnId="{F63D5808-9A82-40E2-8973-4C7AA1269EED}">
      <dgm:prSet/>
      <dgm:spPr/>
      <dgm:t>
        <a:bodyPr/>
        <a:lstStyle/>
        <a:p>
          <a:endParaRPr lang="en-US"/>
        </a:p>
      </dgm:t>
    </dgm:pt>
    <dgm:pt modelId="{C805890B-F4AC-4F8C-85E1-F28C1A846218}">
      <dgm:prSet/>
      <dgm:spPr/>
      <dgm:t>
        <a:bodyPr/>
        <a:lstStyle/>
        <a:p>
          <a:r>
            <a:rPr lang="it-IT" b="1"/>
            <a:t>è la saturazione di storia che genera il danno.</a:t>
          </a:r>
          <a:endParaRPr lang="en-US"/>
        </a:p>
      </dgm:t>
    </dgm:pt>
    <dgm:pt modelId="{27268C1A-3478-4A53-B150-C6D83C33207F}" type="parTrans" cxnId="{FF87F7E8-6521-452F-94A5-C308BAAE6AB5}">
      <dgm:prSet/>
      <dgm:spPr/>
      <dgm:t>
        <a:bodyPr/>
        <a:lstStyle/>
        <a:p>
          <a:endParaRPr lang="en-US"/>
        </a:p>
      </dgm:t>
    </dgm:pt>
    <dgm:pt modelId="{5078CFDC-1D2F-4E40-B17F-021ED93B32A5}" type="sibTrans" cxnId="{FF87F7E8-6521-452F-94A5-C308BAAE6AB5}">
      <dgm:prSet/>
      <dgm:spPr/>
      <dgm:t>
        <a:bodyPr/>
        <a:lstStyle/>
        <a:p>
          <a:endParaRPr lang="en-US"/>
        </a:p>
      </dgm:t>
    </dgm:pt>
    <dgm:pt modelId="{BB7807CE-D9EE-4769-B86E-A93E08C62832}">
      <dgm:prSet/>
      <dgm:spPr/>
      <dgm:t>
        <a:bodyPr/>
        <a:lstStyle/>
        <a:p>
          <a:r>
            <a:rPr lang="it-IT" b="1"/>
            <a:t>L’utilità della storia sta nel fatto che il vivente ha bisogno della storia,</a:t>
          </a:r>
          <a:endParaRPr lang="en-US"/>
        </a:p>
      </dgm:t>
    </dgm:pt>
    <dgm:pt modelId="{12EEC071-71E7-4E9C-89EC-FEF5210823C6}" type="parTrans" cxnId="{3D97D0DA-4433-450F-BEE6-7DD7B368438E}">
      <dgm:prSet/>
      <dgm:spPr/>
      <dgm:t>
        <a:bodyPr/>
        <a:lstStyle/>
        <a:p>
          <a:endParaRPr lang="en-US"/>
        </a:p>
      </dgm:t>
    </dgm:pt>
    <dgm:pt modelId="{BF230C0B-5951-47CF-80D1-C3E4B8AC2E55}" type="sibTrans" cxnId="{3D97D0DA-4433-450F-BEE6-7DD7B368438E}">
      <dgm:prSet/>
      <dgm:spPr/>
      <dgm:t>
        <a:bodyPr/>
        <a:lstStyle/>
        <a:p>
          <a:endParaRPr lang="en-US"/>
        </a:p>
      </dgm:t>
    </dgm:pt>
    <dgm:pt modelId="{214AB81E-AD1A-4384-8EB5-A9E74C842EFE}">
      <dgm:prSet/>
      <dgm:spPr/>
      <dgm:t>
        <a:bodyPr/>
        <a:lstStyle/>
        <a:p>
          <a:r>
            <a:rPr lang="it-IT" b="1"/>
            <a:t>dei suoi servizi.</a:t>
          </a:r>
          <a:endParaRPr lang="en-US"/>
        </a:p>
      </dgm:t>
    </dgm:pt>
    <dgm:pt modelId="{26AAB06E-38D1-42BD-AF8F-263DDEBF6E6D}" type="parTrans" cxnId="{09F8AB24-7C58-446B-A25D-EB6D1A658223}">
      <dgm:prSet/>
      <dgm:spPr/>
      <dgm:t>
        <a:bodyPr/>
        <a:lstStyle/>
        <a:p>
          <a:endParaRPr lang="en-US"/>
        </a:p>
      </dgm:t>
    </dgm:pt>
    <dgm:pt modelId="{5DAA6CD9-010F-4F40-9740-355A776647CB}" type="sibTrans" cxnId="{09F8AB24-7C58-446B-A25D-EB6D1A658223}">
      <dgm:prSet/>
      <dgm:spPr/>
      <dgm:t>
        <a:bodyPr/>
        <a:lstStyle/>
        <a:p>
          <a:endParaRPr lang="en-US"/>
        </a:p>
      </dgm:t>
    </dgm:pt>
    <dgm:pt modelId="{91652D3F-CF1A-481A-957A-93B4B5F9D18D}">
      <dgm:prSet/>
      <dgm:spPr/>
      <dgm:t>
        <a:bodyPr/>
        <a:lstStyle/>
        <a:p>
          <a:r>
            <a:rPr lang="it-IT" b="1"/>
            <a:t>Gli è utile perché il vivente è attivo e aspira;</a:t>
          </a:r>
          <a:endParaRPr lang="en-US"/>
        </a:p>
      </dgm:t>
    </dgm:pt>
    <dgm:pt modelId="{D2D33CE9-E21D-4E7A-AD30-75934DC68039}" type="parTrans" cxnId="{F2322095-BB44-4289-B779-E5263BD4FA33}">
      <dgm:prSet/>
      <dgm:spPr/>
      <dgm:t>
        <a:bodyPr/>
        <a:lstStyle/>
        <a:p>
          <a:endParaRPr lang="en-US"/>
        </a:p>
      </dgm:t>
    </dgm:pt>
    <dgm:pt modelId="{2BB75589-10CD-45E4-8670-FED7B27D09C2}" type="sibTrans" cxnId="{F2322095-BB44-4289-B779-E5263BD4FA33}">
      <dgm:prSet/>
      <dgm:spPr/>
      <dgm:t>
        <a:bodyPr/>
        <a:lstStyle/>
        <a:p>
          <a:endParaRPr lang="en-US"/>
        </a:p>
      </dgm:t>
    </dgm:pt>
    <dgm:pt modelId="{87D075F3-3954-411F-A6D6-FF03A36AC343}">
      <dgm:prSet/>
      <dgm:spPr/>
      <dgm:t>
        <a:bodyPr/>
        <a:lstStyle/>
        <a:p>
          <a:r>
            <a:rPr lang="it-IT" b="1"/>
            <a:t>perché conserva e venera;</a:t>
          </a:r>
          <a:endParaRPr lang="en-US"/>
        </a:p>
      </dgm:t>
    </dgm:pt>
    <dgm:pt modelId="{5399947E-C110-4F9A-9446-60AC1CE3FB37}" type="parTrans" cxnId="{6CC5AA39-4D6E-4E6E-ADA5-5785CC953953}">
      <dgm:prSet/>
      <dgm:spPr/>
      <dgm:t>
        <a:bodyPr/>
        <a:lstStyle/>
        <a:p>
          <a:endParaRPr lang="en-US"/>
        </a:p>
      </dgm:t>
    </dgm:pt>
    <dgm:pt modelId="{4116560A-47DF-4519-8995-49005E970C7E}" type="sibTrans" cxnId="{6CC5AA39-4D6E-4E6E-ADA5-5785CC953953}">
      <dgm:prSet/>
      <dgm:spPr/>
      <dgm:t>
        <a:bodyPr/>
        <a:lstStyle/>
        <a:p>
          <a:endParaRPr lang="en-US"/>
        </a:p>
      </dgm:t>
    </dgm:pt>
    <dgm:pt modelId="{F70D6DA0-F8F8-441F-A0A5-EB3B93B6C354}">
      <dgm:prSet/>
      <dgm:spPr/>
      <dgm:t>
        <a:bodyPr/>
        <a:lstStyle/>
        <a:p>
          <a:r>
            <a:rPr lang="it-IT" b="1"/>
            <a:t>perché soffre ed ha bisogno di liberazione.</a:t>
          </a:r>
          <a:endParaRPr lang="en-US"/>
        </a:p>
      </dgm:t>
    </dgm:pt>
    <dgm:pt modelId="{2460F32B-38A2-4237-BC2A-7660715AC342}" type="parTrans" cxnId="{5552B8E9-CC33-45D8-A0D6-92A1FE57676C}">
      <dgm:prSet/>
      <dgm:spPr/>
      <dgm:t>
        <a:bodyPr/>
        <a:lstStyle/>
        <a:p>
          <a:endParaRPr lang="en-US"/>
        </a:p>
      </dgm:t>
    </dgm:pt>
    <dgm:pt modelId="{447BC5B3-9921-4FEC-92A7-ED22F9474753}" type="sibTrans" cxnId="{5552B8E9-CC33-45D8-A0D6-92A1FE57676C}">
      <dgm:prSet/>
      <dgm:spPr/>
      <dgm:t>
        <a:bodyPr/>
        <a:lstStyle/>
        <a:p>
          <a:endParaRPr lang="en-US"/>
        </a:p>
      </dgm:t>
    </dgm:pt>
    <dgm:pt modelId="{5E47B971-422C-4C1A-B8BC-85D7F95ACA77}" type="pres">
      <dgm:prSet presAssocID="{00C1F1AE-79C9-45EA-A7F9-89A88B69B247}" presName="diagram" presStyleCnt="0">
        <dgm:presLayoutVars>
          <dgm:dir/>
          <dgm:resizeHandles val="exact"/>
        </dgm:presLayoutVars>
      </dgm:prSet>
      <dgm:spPr/>
    </dgm:pt>
    <dgm:pt modelId="{C2ACB49A-29D9-4EAE-9B11-3A4BE8941B0A}" type="pres">
      <dgm:prSet presAssocID="{AB66C304-0E07-4EA9-B1EF-ED89D021EDED}" presName="node" presStyleLbl="node1" presStyleIdx="0" presStyleCnt="14">
        <dgm:presLayoutVars>
          <dgm:bulletEnabled val="1"/>
        </dgm:presLayoutVars>
      </dgm:prSet>
      <dgm:spPr/>
    </dgm:pt>
    <dgm:pt modelId="{C2E397E0-BC9A-474E-913A-2899344B880F}" type="pres">
      <dgm:prSet presAssocID="{F2C4E8CB-90FA-41C3-ADB4-64E9AD00E42A}" presName="sibTrans" presStyleCnt="0"/>
      <dgm:spPr/>
    </dgm:pt>
    <dgm:pt modelId="{37E7922E-693E-40E4-A391-A233CD8D4A9D}" type="pres">
      <dgm:prSet presAssocID="{4F190558-5B95-4F09-9D0C-8C39509620C9}" presName="node" presStyleLbl="node1" presStyleIdx="1" presStyleCnt="14">
        <dgm:presLayoutVars>
          <dgm:bulletEnabled val="1"/>
        </dgm:presLayoutVars>
      </dgm:prSet>
      <dgm:spPr/>
    </dgm:pt>
    <dgm:pt modelId="{8F9799B0-09FB-4616-A7B2-25FB909FF902}" type="pres">
      <dgm:prSet presAssocID="{84B8F509-8515-41AE-B86A-841A6BC0B5AF}" presName="sibTrans" presStyleCnt="0"/>
      <dgm:spPr/>
    </dgm:pt>
    <dgm:pt modelId="{D856590B-8856-4FE8-A9C3-480BA30F3D01}" type="pres">
      <dgm:prSet presAssocID="{E9290663-5043-4EE2-84E9-4DF6E5037E39}" presName="node" presStyleLbl="node1" presStyleIdx="2" presStyleCnt="14">
        <dgm:presLayoutVars>
          <dgm:bulletEnabled val="1"/>
        </dgm:presLayoutVars>
      </dgm:prSet>
      <dgm:spPr/>
    </dgm:pt>
    <dgm:pt modelId="{23A2B413-9A0A-4CA0-8D31-2E34FB681437}" type="pres">
      <dgm:prSet presAssocID="{08069E21-DD0B-4F93-80C5-92BCB58CFF1E}" presName="sibTrans" presStyleCnt="0"/>
      <dgm:spPr/>
    </dgm:pt>
    <dgm:pt modelId="{E11084E5-479C-4830-8C9A-236669B0A36C}" type="pres">
      <dgm:prSet presAssocID="{0BEFD736-95A3-44F9-BF59-70C0CCD99268}" presName="node" presStyleLbl="node1" presStyleIdx="3" presStyleCnt="14">
        <dgm:presLayoutVars>
          <dgm:bulletEnabled val="1"/>
        </dgm:presLayoutVars>
      </dgm:prSet>
      <dgm:spPr/>
    </dgm:pt>
    <dgm:pt modelId="{B66E1DC4-3DB2-4A50-BCF6-F9CF2C5018BE}" type="pres">
      <dgm:prSet presAssocID="{6637A2B5-5B37-43AB-8DA3-42EB61C60E27}" presName="sibTrans" presStyleCnt="0"/>
      <dgm:spPr/>
    </dgm:pt>
    <dgm:pt modelId="{FAF718B6-5A3C-4680-9A06-75182F142D2E}" type="pres">
      <dgm:prSet presAssocID="{2FA9D491-F4AA-4179-A04D-B92B63629F04}" presName="node" presStyleLbl="node1" presStyleIdx="4" presStyleCnt="14">
        <dgm:presLayoutVars>
          <dgm:bulletEnabled val="1"/>
        </dgm:presLayoutVars>
      </dgm:prSet>
      <dgm:spPr/>
    </dgm:pt>
    <dgm:pt modelId="{8F4F244D-7483-4F6B-B927-6FC39F6DAEF2}" type="pres">
      <dgm:prSet presAssocID="{73990DF9-AE24-4BEF-8ECE-3F88E03ABE96}" presName="sibTrans" presStyleCnt="0"/>
      <dgm:spPr/>
    </dgm:pt>
    <dgm:pt modelId="{9C7CB533-17DD-429D-B6CF-DD3B1EF381CA}" type="pres">
      <dgm:prSet presAssocID="{1C645F1D-B9E7-46E0-81D2-A08AFBA11BA6}" presName="node" presStyleLbl="node1" presStyleIdx="5" presStyleCnt="14">
        <dgm:presLayoutVars>
          <dgm:bulletEnabled val="1"/>
        </dgm:presLayoutVars>
      </dgm:prSet>
      <dgm:spPr/>
    </dgm:pt>
    <dgm:pt modelId="{E482228E-167D-4ED3-B700-46D3E0ECCDA0}" type="pres">
      <dgm:prSet presAssocID="{DBA73146-2F4B-4A99-921B-6D54074C0C20}" presName="sibTrans" presStyleCnt="0"/>
      <dgm:spPr/>
    </dgm:pt>
    <dgm:pt modelId="{16AA9E4F-2604-40B2-A1DD-055711F9A670}" type="pres">
      <dgm:prSet presAssocID="{9BB4344B-83DE-49AC-AC7E-FE3E5C6FACAA}" presName="node" presStyleLbl="node1" presStyleIdx="6" presStyleCnt="14">
        <dgm:presLayoutVars>
          <dgm:bulletEnabled val="1"/>
        </dgm:presLayoutVars>
      </dgm:prSet>
      <dgm:spPr/>
    </dgm:pt>
    <dgm:pt modelId="{7AFB83A0-3431-4513-9DF5-5DFC8ED4365F}" type="pres">
      <dgm:prSet presAssocID="{660E25EF-5A55-444D-8583-77578D63200F}" presName="sibTrans" presStyleCnt="0"/>
      <dgm:spPr/>
    </dgm:pt>
    <dgm:pt modelId="{10A50E5F-045D-4FA3-9F96-0D60A5D4DCB8}" type="pres">
      <dgm:prSet presAssocID="{E4E172C8-CAA0-45EC-8627-0D31EFC526BB}" presName="node" presStyleLbl="node1" presStyleIdx="7" presStyleCnt="14">
        <dgm:presLayoutVars>
          <dgm:bulletEnabled val="1"/>
        </dgm:presLayoutVars>
      </dgm:prSet>
      <dgm:spPr/>
    </dgm:pt>
    <dgm:pt modelId="{B4B0B87A-0FC2-411F-952F-02C74A70E3D2}" type="pres">
      <dgm:prSet presAssocID="{610BEA82-35AD-4D30-A3D7-8FEA9D279FF3}" presName="sibTrans" presStyleCnt="0"/>
      <dgm:spPr/>
    </dgm:pt>
    <dgm:pt modelId="{C4FC2CB0-F183-4E05-9BF2-7EECBE19CDE3}" type="pres">
      <dgm:prSet presAssocID="{C805890B-F4AC-4F8C-85E1-F28C1A846218}" presName="node" presStyleLbl="node1" presStyleIdx="8" presStyleCnt="14">
        <dgm:presLayoutVars>
          <dgm:bulletEnabled val="1"/>
        </dgm:presLayoutVars>
      </dgm:prSet>
      <dgm:spPr/>
    </dgm:pt>
    <dgm:pt modelId="{E2843116-BD79-47EB-8B3A-A5AC74C7E267}" type="pres">
      <dgm:prSet presAssocID="{5078CFDC-1D2F-4E40-B17F-021ED93B32A5}" presName="sibTrans" presStyleCnt="0"/>
      <dgm:spPr/>
    </dgm:pt>
    <dgm:pt modelId="{7B863039-2520-4761-9F90-A6C51DB23ED6}" type="pres">
      <dgm:prSet presAssocID="{BB7807CE-D9EE-4769-B86E-A93E08C62832}" presName="node" presStyleLbl="node1" presStyleIdx="9" presStyleCnt="14">
        <dgm:presLayoutVars>
          <dgm:bulletEnabled val="1"/>
        </dgm:presLayoutVars>
      </dgm:prSet>
      <dgm:spPr/>
    </dgm:pt>
    <dgm:pt modelId="{7D8B9D2B-B226-446F-9560-09FD9AD42D98}" type="pres">
      <dgm:prSet presAssocID="{BF230C0B-5951-47CF-80D1-C3E4B8AC2E55}" presName="sibTrans" presStyleCnt="0"/>
      <dgm:spPr/>
    </dgm:pt>
    <dgm:pt modelId="{4A081712-4958-4E1A-ADDC-C0C5C29F1109}" type="pres">
      <dgm:prSet presAssocID="{214AB81E-AD1A-4384-8EB5-A9E74C842EFE}" presName="node" presStyleLbl="node1" presStyleIdx="10" presStyleCnt="14">
        <dgm:presLayoutVars>
          <dgm:bulletEnabled val="1"/>
        </dgm:presLayoutVars>
      </dgm:prSet>
      <dgm:spPr/>
    </dgm:pt>
    <dgm:pt modelId="{B0FA6A55-C8C3-4442-A01E-A0362D61D552}" type="pres">
      <dgm:prSet presAssocID="{5DAA6CD9-010F-4F40-9740-355A776647CB}" presName="sibTrans" presStyleCnt="0"/>
      <dgm:spPr/>
    </dgm:pt>
    <dgm:pt modelId="{D319A565-39C3-46F4-A836-105F6BA1D679}" type="pres">
      <dgm:prSet presAssocID="{91652D3F-CF1A-481A-957A-93B4B5F9D18D}" presName="node" presStyleLbl="node1" presStyleIdx="11" presStyleCnt="14">
        <dgm:presLayoutVars>
          <dgm:bulletEnabled val="1"/>
        </dgm:presLayoutVars>
      </dgm:prSet>
      <dgm:spPr/>
    </dgm:pt>
    <dgm:pt modelId="{9DF4ECDE-FD3E-4EBF-8A47-42D6A1FB2CA0}" type="pres">
      <dgm:prSet presAssocID="{2BB75589-10CD-45E4-8670-FED7B27D09C2}" presName="sibTrans" presStyleCnt="0"/>
      <dgm:spPr/>
    </dgm:pt>
    <dgm:pt modelId="{1FBE0F89-DDD3-4F99-82C5-46816361B3A6}" type="pres">
      <dgm:prSet presAssocID="{87D075F3-3954-411F-A6D6-FF03A36AC343}" presName="node" presStyleLbl="node1" presStyleIdx="12" presStyleCnt="14">
        <dgm:presLayoutVars>
          <dgm:bulletEnabled val="1"/>
        </dgm:presLayoutVars>
      </dgm:prSet>
      <dgm:spPr/>
    </dgm:pt>
    <dgm:pt modelId="{4FAF0123-B0B3-445D-B75F-CB7AEDA9DD41}" type="pres">
      <dgm:prSet presAssocID="{4116560A-47DF-4519-8995-49005E970C7E}" presName="sibTrans" presStyleCnt="0"/>
      <dgm:spPr/>
    </dgm:pt>
    <dgm:pt modelId="{54E8172D-73EA-420F-A0D7-6CDD28F484AE}" type="pres">
      <dgm:prSet presAssocID="{F70D6DA0-F8F8-441F-A0A5-EB3B93B6C354}" presName="node" presStyleLbl="node1" presStyleIdx="13" presStyleCnt="14">
        <dgm:presLayoutVars>
          <dgm:bulletEnabled val="1"/>
        </dgm:presLayoutVars>
      </dgm:prSet>
      <dgm:spPr/>
    </dgm:pt>
  </dgm:ptLst>
  <dgm:cxnLst>
    <dgm:cxn modelId="{F63D5808-9A82-40E2-8973-4C7AA1269EED}" srcId="{00C1F1AE-79C9-45EA-A7F9-89A88B69B247}" destId="{E4E172C8-CAA0-45EC-8627-0D31EFC526BB}" srcOrd="7" destOrd="0" parTransId="{020C69BD-1426-4F12-B096-E16B01B3B637}" sibTransId="{610BEA82-35AD-4D30-A3D7-8FEA9D279FF3}"/>
    <dgm:cxn modelId="{25B3F40F-B472-4035-B22F-82478E05E866}" type="presOf" srcId="{1C645F1D-B9E7-46E0-81D2-A08AFBA11BA6}" destId="{9C7CB533-17DD-429D-B6CF-DD3B1EF381CA}" srcOrd="0" destOrd="0" presId="urn:microsoft.com/office/officeart/2005/8/layout/default"/>
    <dgm:cxn modelId="{FC46B214-D1E9-4DDC-87D2-BC9789C39452}" srcId="{00C1F1AE-79C9-45EA-A7F9-89A88B69B247}" destId="{9BB4344B-83DE-49AC-AC7E-FE3E5C6FACAA}" srcOrd="6" destOrd="0" parTransId="{A8EA31D4-FF72-49B5-BA1B-D53B83A107DF}" sibTransId="{660E25EF-5A55-444D-8583-77578D63200F}"/>
    <dgm:cxn modelId="{B259C515-C14B-4F53-B4D5-8A0AC1902270}" srcId="{00C1F1AE-79C9-45EA-A7F9-89A88B69B247}" destId="{AB66C304-0E07-4EA9-B1EF-ED89D021EDED}" srcOrd="0" destOrd="0" parTransId="{9F58D272-238C-40DF-AAF3-7AA43F7ED69A}" sibTransId="{F2C4E8CB-90FA-41C3-ADB4-64E9AD00E42A}"/>
    <dgm:cxn modelId="{99068D1F-EC35-464D-915D-77093828810F}" type="presOf" srcId="{E9290663-5043-4EE2-84E9-4DF6E5037E39}" destId="{D856590B-8856-4FE8-A9C3-480BA30F3D01}" srcOrd="0" destOrd="0" presId="urn:microsoft.com/office/officeart/2005/8/layout/default"/>
    <dgm:cxn modelId="{09F8AB24-7C58-446B-A25D-EB6D1A658223}" srcId="{00C1F1AE-79C9-45EA-A7F9-89A88B69B247}" destId="{214AB81E-AD1A-4384-8EB5-A9E74C842EFE}" srcOrd="10" destOrd="0" parTransId="{26AAB06E-38D1-42BD-AF8F-263DDEBF6E6D}" sibTransId="{5DAA6CD9-010F-4F40-9740-355A776647CB}"/>
    <dgm:cxn modelId="{8D282E31-BF51-4683-945D-780D3B7FC78D}" type="presOf" srcId="{BB7807CE-D9EE-4769-B86E-A93E08C62832}" destId="{7B863039-2520-4761-9F90-A6C51DB23ED6}" srcOrd="0" destOrd="0" presId="urn:microsoft.com/office/officeart/2005/8/layout/default"/>
    <dgm:cxn modelId="{3BD40839-C210-4DEC-AE88-40DC5906FFAA}" type="presOf" srcId="{00C1F1AE-79C9-45EA-A7F9-89A88B69B247}" destId="{5E47B971-422C-4C1A-B8BC-85D7F95ACA77}" srcOrd="0" destOrd="0" presId="urn:microsoft.com/office/officeart/2005/8/layout/default"/>
    <dgm:cxn modelId="{6CC5AA39-4D6E-4E6E-ADA5-5785CC953953}" srcId="{00C1F1AE-79C9-45EA-A7F9-89A88B69B247}" destId="{87D075F3-3954-411F-A6D6-FF03A36AC343}" srcOrd="12" destOrd="0" parTransId="{5399947E-C110-4F9A-9446-60AC1CE3FB37}" sibTransId="{4116560A-47DF-4519-8995-49005E970C7E}"/>
    <dgm:cxn modelId="{CE086A62-59BD-4E0D-9F3E-EC9B9C30332F}" srcId="{00C1F1AE-79C9-45EA-A7F9-89A88B69B247}" destId="{0BEFD736-95A3-44F9-BF59-70C0CCD99268}" srcOrd="3" destOrd="0" parTransId="{1E077724-97B1-4F04-97A5-D27957C8E817}" sibTransId="{6637A2B5-5B37-43AB-8DA3-42EB61C60E27}"/>
    <dgm:cxn modelId="{B5184E48-FD86-432C-939E-8CA638D305D4}" type="presOf" srcId="{F70D6DA0-F8F8-441F-A0A5-EB3B93B6C354}" destId="{54E8172D-73EA-420F-A0D7-6CDD28F484AE}" srcOrd="0" destOrd="0" presId="urn:microsoft.com/office/officeart/2005/8/layout/default"/>
    <dgm:cxn modelId="{B0F32672-3EEF-4A73-B8E1-695AC3956E8B}" srcId="{00C1F1AE-79C9-45EA-A7F9-89A88B69B247}" destId="{1C645F1D-B9E7-46E0-81D2-A08AFBA11BA6}" srcOrd="5" destOrd="0" parTransId="{629304D5-76B6-4925-906C-71BF79250BF3}" sibTransId="{DBA73146-2F4B-4A99-921B-6D54074C0C20}"/>
    <dgm:cxn modelId="{D5EAEB59-0F4A-4B90-9679-3211F141D359}" type="presOf" srcId="{0BEFD736-95A3-44F9-BF59-70C0CCD99268}" destId="{E11084E5-479C-4830-8C9A-236669B0A36C}" srcOrd="0" destOrd="0" presId="urn:microsoft.com/office/officeart/2005/8/layout/default"/>
    <dgm:cxn modelId="{7638F782-2D64-45B7-B45D-DB6A317309BB}" type="presOf" srcId="{87D075F3-3954-411F-A6D6-FF03A36AC343}" destId="{1FBE0F89-DDD3-4F99-82C5-46816361B3A6}" srcOrd="0" destOrd="0" presId="urn:microsoft.com/office/officeart/2005/8/layout/default"/>
    <dgm:cxn modelId="{EFDBC78C-FFBA-4E6E-8ADC-69F5E6FE9430}" type="presOf" srcId="{E4E172C8-CAA0-45EC-8627-0D31EFC526BB}" destId="{10A50E5F-045D-4FA3-9F96-0D60A5D4DCB8}" srcOrd="0" destOrd="0" presId="urn:microsoft.com/office/officeart/2005/8/layout/default"/>
    <dgm:cxn modelId="{F2322095-BB44-4289-B779-E5263BD4FA33}" srcId="{00C1F1AE-79C9-45EA-A7F9-89A88B69B247}" destId="{91652D3F-CF1A-481A-957A-93B4B5F9D18D}" srcOrd="11" destOrd="0" parTransId="{D2D33CE9-E21D-4E7A-AD30-75934DC68039}" sibTransId="{2BB75589-10CD-45E4-8670-FED7B27D09C2}"/>
    <dgm:cxn modelId="{9C15289D-169E-443C-BA03-119DE06AB595}" srcId="{00C1F1AE-79C9-45EA-A7F9-89A88B69B247}" destId="{E9290663-5043-4EE2-84E9-4DF6E5037E39}" srcOrd="2" destOrd="0" parTransId="{13DDD7A4-A6A8-4A9F-8F37-F1A1D3D7358C}" sibTransId="{08069E21-DD0B-4F93-80C5-92BCB58CFF1E}"/>
    <dgm:cxn modelId="{E251059E-D3D3-40B4-AB3A-41921F7CD4DC}" type="presOf" srcId="{C805890B-F4AC-4F8C-85E1-F28C1A846218}" destId="{C4FC2CB0-F183-4E05-9BF2-7EECBE19CDE3}" srcOrd="0" destOrd="0" presId="urn:microsoft.com/office/officeart/2005/8/layout/default"/>
    <dgm:cxn modelId="{1BEE48A6-6822-469D-859C-B75B55EE0DB6}" type="presOf" srcId="{9BB4344B-83DE-49AC-AC7E-FE3E5C6FACAA}" destId="{16AA9E4F-2604-40B2-A1DD-055711F9A670}" srcOrd="0" destOrd="0" presId="urn:microsoft.com/office/officeart/2005/8/layout/default"/>
    <dgm:cxn modelId="{1859EBA9-8DDD-40F7-9608-76EC6324B90C}" type="presOf" srcId="{AB66C304-0E07-4EA9-B1EF-ED89D021EDED}" destId="{C2ACB49A-29D9-4EAE-9B11-3A4BE8941B0A}" srcOrd="0" destOrd="0" presId="urn:microsoft.com/office/officeart/2005/8/layout/default"/>
    <dgm:cxn modelId="{B9A712B0-47F4-46F8-987B-F78BA12FB90B}" type="presOf" srcId="{2FA9D491-F4AA-4179-A04D-B92B63629F04}" destId="{FAF718B6-5A3C-4680-9A06-75182F142D2E}" srcOrd="0" destOrd="0" presId="urn:microsoft.com/office/officeart/2005/8/layout/default"/>
    <dgm:cxn modelId="{3B35E9BC-DEB1-447D-AEF9-181E80302BD7}" srcId="{00C1F1AE-79C9-45EA-A7F9-89A88B69B247}" destId="{4F190558-5B95-4F09-9D0C-8C39509620C9}" srcOrd="1" destOrd="0" parTransId="{39DD72B1-097B-4449-BF9E-D95B31EE56C0}" sibTransId="{84B8F509-8515-41AE-B86A-841A6BC0B5AF}"/>
    <dgm:cxn modelId="{A1EDBED0-AC52-4F50-A56A-16DEF6DE3EFC}" type="presOf" srcId="{91652D3F-CF1A-481A-957A-93B4B5F9D18D}" destId="{D319A565-39C3-46F4-A836-105F6BA1D679}" srcOrd="0" destOrd="0" presId="urn:microsoft.com/office/officeart/2005/8/layout/default"/>
    <dgm:cxn modelId="{3D97D0DA-4433-450F-BEE6-7DD7B368438E}" srcId="{00C1F1AE-79C9-45EA-A7F9-89A88B69B247}" destId="{BB7807CE-D9EE-4769-B86E-A93E08C62832}" srcOrd="9" destOrd="0" parTransId="{12EEC071-71E7-4E9C-89EC-FEF5210823C6}" sibTransId="{BF230C0B-5951-47CF-80D1-C3E4B8AC2E55}"/>
    <dgm:cxn modelId="{FF87F7E8-6521-452F-94A5-C308BAAE6AB5}" srcId="{00C1F1AE-79C9-45EA-A7F9-89A88B69B247}" destId="{C805890B-F4AC-4F8C-85E1-F28C1A846218}" srcOrd="8" destOrd="0" parTransId="{27268C1A-3478-4A53-B150-C6D83C33207F}" sibTransId="{5078CFDC-1D2F-4E40-B17F-021ED93B32A5}"/>
    <dgm:cxn modelId="{5552B8E9-CC33-45D8-A0D6-92A1FE57676C}" srcId="{00C1F1AE-79C9-45EA-A7F9-89A88B69B247}" destId="{F70D6DA0-F8F8-441F-A0A5-EB3B93B6C354}" srcOrd="13" destOrd="0" parTransId="{2460F32B-38A2-4237-BC2A-7660715AC342}" sibTransId="{447BC5B3-9921-4FEC-92A7-ED22F9474753}"/>
    <dgm:cxn modelId="{49D7D6E9-EA86-4A35-9A51-A0FB3DB928AD}" type="presOf" srcId="{214AB81E-AD1A-4384-8EB5-A9E74C842EFE}" destId="{4A081712-4958-4E1A-ADDC-C0C5C29F1109}" srcOrd="0" destOrd="0" presId="urn:microsoft.com/office/officeart/2005/8/layout/default"/>
    <dgm:cxn modelId="{12A071F1-F66C-4BC8-AC57-ACBACC7BFB7C}" type="presOf" srcId="{4F190558-5B95-4F09-9D0C-8C39509620C9}" destId="{37E7922E-693E-40E4-A391-A233CD8D4A9D}" srcOrd="0" destOrd="0" presId="urn:microsoft.com/office/officeart/2005/8/layout/default"/>
    <dgm:cxn modelId="{BB8300FD-EC89-4F74-9AE4-7925041CD93B}" srcId="{00C1F1AE-79C9-45EA-A7F9-89A88B69B247}" destId="{2FA9D491-F4AA-4179-A04D-B92B63629F04}" srcOrd="4" destOrd="0" parTransId="{DF70FDCD-7DF7-4B8B-902D-9A09172E93CB}" sibTransId="{73990DF9-AE24-4BEF-8ECE-3F88E03ABE96}"/>
    <dgm:cxn modelId="{51631D72-0A54-4012-8B92-59EA7DF75514}" type="presParOf" srcId="{5E47B971-422C-4C1A-B8BC-85D7F95ACA77}" destId="{C2ACB49A-29D9-4EAE-9B11-3A4BE8941B0A}" srcOrd="0" destOrd="0" presId="urn:microsoft.com/office/officeart/2005/8/layout/default"/>
    <dgm:cxn modelId="{2C7C3DF5-8B90-4F05-BE6A-2FF0F6D444EA}" type="presParOf" srcId="{5E47B971-422C-4C1A-B8BC-85D7F95ACA77}" destId="{C2E397E0-BC9A-474E-913A-2899344B880F}" srcOrd="1" destOrd="0" presId="urn:microsoft.com/office/officeart/2005/8/layout/default"/>
    <dgm:cxn modelId="{15D94E5D-ACC5-40F5-9DB5-5E26A6CBFE2C}" type="presParOf" srcId="{5E47B971-422C-4C1A-B8BC-85D7F95ACA77}" destId="{37E7922E-693E-40E4-A391-A233CD8D4A9D}" srcOrd="2" destOrd="0" presId="urn:microsoft.com/office/officeart/2005/8/layout/default"/>
    <dgm:cxn modelId="{119F84E4-C8CB-4BA9-80CF-C316491B129C}" type="presParOf" srcId="{5E47B971-422C-4C1A-B8BC-85D7F95ACA77}" destId="{8F9799B0-09FB-4616-A7B2-25FB909FF902}" srcOrd="3" destOrd="0" presId="urn:microsoft.com/office/officeart/2005/8/layout/default"/>
    <dgm:cxn modelId="{2AA4C387-3440-4FE9-9241-7C5FA4236BC8}" type="presParOf" srcId="{5E47B971-422C-4C1A-B8BC-85D7F95ACA77}" destId="{D856590B-8856-4FE8-A9C3-480BA30F3D01}" srcOrd="4" destOrd="0" presId="urn:microsoft.com/office/officeart/2005/8/layout/default"/>
    <dgm:cxn modelId="{84545D2A-84F4-45FF-9E22-848E64EF2326}" type="presParOf" srcId="{5E47B971-422C-4C1A-B8BC-85D7F95ACA77}" destId="{23A2B413-9A0A-4CA0-8D31-2E34FB681437}" srcOrd="5" destOrd="0" presId="urn:microsoft.com/office/officeart/2005/8/layout/default"/>
    <dgm:cxn modelId="{9CD09E0D-A337-4F78-A21D-8645EF8B288E}" type="presParOf" srcId="{5E47B971-422C-4C1A-B8BC-85D7F95ACA77}" destId="{E11084E5-479C-4830-8C9A-236669B0A36C}" srcOrd="6" destOrd="0" presId="urn:microsoft.com/office/officeart/2005/8/layout/default"/>
    <dgm:cxn modelId="{F9EC43AD-6078-45F9-A5B2-5E63C1CD92A3}" type="presParOf" srcId="{5E47B971-422C-4C1A-B8BC-85D7F95ACA77}" destId="{B66E1DC4-3DB2-4A50-BCF6-F9CF2C5018BE}" srcOrd="7" destOrd="0" presId="urn:microsoft.com/office/officeart/2005/8/layout/default"/>
    <dgm:cxn modelId="{70875337-EC57-4D63-A3AF-92B8023CD765}" type="presParOf" srcId="{5E47B971-422C-4C1A-B8BC-85D7F95ACA77}" destId="{FAF718B6-5A3C-4680-9A06-75182F142D2E}" srcOrd="8" destOrd="0" presId="urn:microsoft.com/office/officeart/2005/8/layout/default"/>
    <dgm:cxn modelId="{D6BB0E77-CB9B-49E6-A9F4-EF7D780C416D}" type="presParOf" srcId="{5E47B971-422C-4C1A-B8BC-85D7F95ACA77}" destId="{8F4F244D-7483-4F6B-B927-6FC39F6DAEF2}" srcOrd="9" destOrd="0" presId="urn:microsoft.com/office/officeart/2005/8/layout/default"/>
    <dgm:cxn modelId="{DCCB7409-80EA-4FFB-B1BD-EB8FC3A76CE2}" type="presParOf" srcId="{5E47B971-422C-4C1A-B8BC-85D7F95ACA77}" destId="{9C7CB533-17DD-429D-B6CF-DD3B1EF381CA}" srcOrd="10" destOrd="0" presId="urn:microsoft.com/office/officeart/2005/8/layout/default"/>
    <dgm:cxn modelId="{F0C8AFDA-EA05-4BF5-9685-A2710038B20B}" type="presParOf" srcId="{5E47B971-422C-4C1A-B8BC-85D7F95ACA77}" destId="{E482228E-167D-4ED3-B700-46D3E0ECCDA0}" srcOrd="11" destOrd="0" presId="urn:microsoft.com/office/officeart/2005/8/layout/default"/>
    <dgm:cxn modelId="{14965B5B-1BD0-41D4-B076-4AFFF11D937A}" type="presParOf" srcId="{5E47B971-422C-4C1A-B8BC-85D7F95ACA77}" destId="{16AA9E4F-2604-40B2-A1DD-055711F9A670}" srcOrd="12" destOrd="0" presId="urn:microsoft.com/office/officeart/2005/8/layout/default"/>
    <dgm:cxn modelId="{DFBE6132-7F51-49BE-8FBD-874B4A53D861}" type="presParOf" srcId="{5E47B971-422C-4C1A-B8BC-85D7F95ACA77}" destId="{7AFB83A0-3431-4513-9DF5-5DFC8ED4365F}" srcOrd="13" destOrd="0" presId="urn:microsoft.com/office/officeart/2005/8/layout/default"/>
    <dgm:cxn modelId="{355230DD-37C1-47BA-8E54-839372FD2FC8}" type="presParOf" srcId="{5E47B971-422C-4C1A-B8BC-85D7F95ACA77}" destId="{10A50E5F-045D-4FA3-9F96-0D60A5D4DCB8}" srcOrd="14" destOrd="0" presId="urn:microsoft.com/office/officeart/2005/8/layout/default"/>
    <dgm:cxn modelId="{84ABA79A-40D5-41FF-BFF4-C6111D567E60}" type="presParOf" srcId="{5E47B971-422C-4C1A-B8BC-85D7F95ACA77}" destId="{B4B0B87A-0FC2-411F-952F-02C74A70E3D2}" srcOrd="15" destOrd="0" presId="urn:microsoft.com/office/officeart/2005/8/layout/default"/>
    <dgm:cxn modelId="{1BF3277A-1DB4-47AF-B9D4-EB9BEBE6765C}" type="presParOf" srcId="{5E47B971-422C-4C1A-B8BC-85D7F95ACA77}" destId="{C4FC2CB0-F183-4E05-9BF2-7EECBE19CDE3}" srcOrd="16" destOrd="0" presId="urn:microsoft.com/office/officeart/2005/8/layout/default"/>
    <dgm:cxn modelId="{27941CFE-41C3-4D3F-B79C-4424072E0D52}" type="presParOf" srcId="{5E47B971-422C-4C1A-B8BC-85D7F95ACA77}" destId="{E2843116-BD79-47EB-8B3A-A5AC74C7E267}" srcOrd="17" destOrd="0" presId="urn:microsoft.com/office/officeart/2005/8/layout/default"/>
    <dgm:cxn modelId="{D18A30D3-8371-462E-A5A8-ED1BBF6DDF9A}" type="presParOf" srcId="{5E47B971-422C-4C1A-B8BC-85D7F95ACA77}" destId="{7B863039-2520-4761-9F90-A6C51DB23ED6}" srcOrd="18" destOrd="0" presId="urn:microsoft.com/office/officeart/2005/8/layout/default"/>
    <dgm:cxn modelId="{6E0379B7-26A6-43AC-8D46-C6DCF1C3C62D}" type="presParOf" srcId="{5E47B971-422C-4C1A-B8BC-85D7F95ACA77}" destId="{7D8B9D2B-B226-446F-9560-09FD9AD42D98}" srcOrd="19" destOrd="0" presId="urn:microsoft.com/office/officeart/2005/8/layout/default"/>
    <dgm:cxn modelId="{2A435AD2-622A-4B67-BD69-0EEC6EEA7378}" type="presParOf" srcId="{5E47B971-422C-4C1A-B8BC-85D7F95ACA77}" destId="{4A081712-4958-4E1A-ADDC-C0C5C29F1109}" srcOrd="20" destOrd="0" presId="urn:microsoft.com/office/officeart/2005/8/layout/default"/>
    <dgm:cxn modelId="{0D617E0B-10BB-48D2-A85B-BBF2A81E9BCA}" type="presParOf" srcId="{5E47B971-422C-4C1A-B8BC-85D7F95ACA77}" destId="{B0FA6A55-C8C3-4442-A01E-A0362D61D552}" srcOrd="21" destOrd="0" presId="urn:microsoft.com/office/officeart/2005/8/layout/default"/>
    <dgm:cxn modelId="{6039477E-7E2D-426B-9513-6EDE6CC9EE5A}" type="presParOf" srcId="{5E47B971-422C-4C1A-B8BC-85D7F95ACA77}" destId="{D319A565-39C3-46F4-A836-105F6BA1D679}" srcOrd="22" destOrd="0" presId="urn:microsoft.com/office/officeart/2005/8/layout/default"/>
    <dgm:cxn modelId="{778A6AB6-52D9-4C14-B6AD-42EA4600776A}" type="presParOf" srcId="{5E47B971-422C-4C1A-B8BC-85D7F95ACA77}" destId="{9DF4ECDE-FD3E-4EBF-8A47-42D6A1FB2CA0}" srcOrd="23" destOrd="0" presId="urn:microsoft.com/office/officeart/2005/8/layout/default"/>
    <dgm:cxn modelId="{5704B992-827B-4DDF-BD7A-D9DB7BD824EA}" type="presParOf" srcId="{5E47B971-422C-4C1A-B8BC-85D7F95ACA77}" destId="{1FBE0F89-DDD3-4F99-82C5-46816361B3A6}" srcOrd="24" destOrd="0" presId="urn:microsoft.com/office/officeart/2005/8/layout/default"/>
    <dgm:cxn modelId="{4052F240-75CF-494E-855E-F4E7CC286439}" type="presParOf" srcId="{5E47B971-422C-4C1A-B8BC-85D7F95ACA77}" destId="{4FAF0123-B0B3-445D-B75F-CB7AEDA9DD41}" srcOrd="25" destOrd="0" presId="urn:microsoft.com/office/officeart/2005/8/layout/default"/>
    <dgm:cxn modelId="{3256C9A0-7D1F-426C-883F-942F043A9654}" type="presParOf" srcId="{5E47B971-422C-4C1A-B8BC-85D7F95ACA77}" destId="{54E8172D-73EA-420F-A0D7-6CDD28F484AE}"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C2E16A-4CFE-4E0B-9FDA-F8CE5E0F40CD}" type="doc">
      <dgm:prSet loTypeId="urn:microsoft.com/office/officeart/2005/8/layout/process1" loCatId="process" qsTypeId="urn:microsoft.com/office/officeart/2005/8/quickstyle/simple2" qsCatId="simple" csTypeId="urn:microsoft.com/office/officeart/2005/8/colors/colorful4" csCatId="colorful"/>
      <dgm:spPr/>
      <dgm:t>
        <a:bodyPr/>
        <a:lstStyle/>
        <a:p>
          <a:endParaRPr lang="en-US"/>
        </a:p>
      </dgm:t>
    </dgm:pt>
    <dgm:pt modelId="{4111D732-09EA-4E66-87A4-40830DB57AC2}">
      <dgm:prSet/>
      <dgm:spPr/>
      <dgm:t>
        <a:bodyPr/>
        <a:lstStyle/>
        <a:p>
          <a:r>
            <a:rPr lang="it-IT" b="1"/>
            <a:t>A questa trinità di rapporti corrispondono tre atteggiamenti verso la storia:</a:t>
          </a:r>
          <a:endParaRPr lang="en-US"/>
        </a:p>
      </dgm:t>
    </dgm:pt>
    <dgm:pt modelId="{C3C22D8F-77B1-4670-8F2B-A935ED1D4877}" type="parTrans" cxnId="{6D9BF00A-E593-43BF-80C6-A9898AF1B302}">
      <dgm:prSet/>
      <dgm:spPr/>
      <dgm:t>
        <a:bodyPr/>
        <a:lstStyle/>
        <a:p>
          <a:endParaRPr lang="en-US"/>
        </a:p>
      </dgm:t>
    </dgm:pt>
    <dgm:pt modelId="{7E9B29B6-CC52-4A75-BDA0-C1B1797C8FA8}" type="sibTrans" cxnId="{6D9BF00A-E593-43BF-80C6-A9898AF1B302}">
      <dgm:prSet/>
      <dgm:spPr/>
      <dgm:t>
        <a:bodyPr/>
        <a:lstStyle/>
        <a:p>
          <a:endParaRPr lang="en-US"/>
        </a:p>
      </dgm:t>
    </dgm:pt>
    <dgm:pt modelId="{4E5518FA-5592-4865-8A04-C1E4D8DC0520}">
      <dgm:prSet/>
      <dgm:spPr/>
      <dgm:t>
        <a:bodyPr/>
        <a:lstStyle/>
        <a:p>
          <a:r>
            <a:rPr lang="it-IT" b="1" i="1"/>
            <a:t>monumentale, archeologico e critico. </a:t>
          </a:r>
          <a:endParaRPr lang="en-US"/>
        </a:p>
      </dgm:t>
    </dgm:pt>
    <dgm:pt modelId="{34879375-377C-48BE-B93A-48C39D25E7EE}" type="parTrans" cxnId="{4148CE2D-96F6-4558-BB33-650AD4BF66AA}">
      <dgm:prSet/>
      <dgm:spPr/>
      <dgm:t>
        <a:bodyPr/>
        <a:lstStyle/>
        <a:p>
          <a:endParaRPr lang="en-US"/>
        </a:p>
      </dgm:t>
    </dgm:pt>
    <dgm:pt modelId="{DAC047D4-1AC5-4167-8303-52933FDBFE6B}" type="sibTrans" cxnId="{4148CE2D-96F6-4558-BB33-650AD4BF66AA}">
      <dgm:prSet/>
      <dgm:spPr/>
      <dgm:t>
        <a:bodyPr/>
        <a:lstStyle/>
        <a:p>
          <a:endParaRPr lang="en-US"/>
        </a:p>
      </dgm:t>
    </dgm:pt>
    <dgm:pt modelId="{D510A70D-F90B-4CF6-B493-30DCCCBE2098}" type="pres">
      <dgm:prSet presAssocID="{88C2E16A-4CFE-4E0B-9FDA-F8CE5E0F40CD}" presName="Name0" presStyleCnt="0">
        <dgm:presLayoutVars>
          <dgm:dir/>
          <dgm:resizeHandles val="exact"/>
        </dgm:presLayoutVars>
      </dgm:prSet>
      <dgm:spPr/>
    </dgm:pt>
    <dgm:pt modelId="{8D75B6C8-CC27-40B8-9596-662532003DFF}" type="pres">
      <dgm:prSet presAssocID="{4111D732-09EA-4E66-87A4-40830DB57AC2}" presName="node" presStyleLbl="node1" presStyleIdx="0" presStyleCnt="2">
        <dgm:presLayoutVars>
          <dgm:bulletEnabled val="1"/>
        </dgm:presLayoutVars>
      </dgm:prSet>
      <dgm:spPr/>
    </dgm:pt>
    <dgm:pt modelId="{AAF3788F-625E-4DC4-BDFE-CE778C1E616F}" type="pres">
      <dgm:prSet presAssocID="{7E9B29B6-CC52-4A75-BDA0-C1B1797C8FA8}" presName="sibTrans" presStyleLbl="sibTrans2D1" presStyleIdx="0" presStyleCnt="1"/>
      <dgm:spPr/>
    </dgm:pt>
    <dgm:pt modelId="{BE40CC82-AAB1-48EE-8B60-38623BF1AF56}" type="pres">
      <dgm:prSet presAssocID="{7E9B29B6-CC52-4A75-BDA0-C1B1797C8FA8}" presName="connectorText" presStyleLbl="sibTrans2D1" presStyleIdx="0" presStyleCnt="1"/>
      <dgm:spPr/>
    </dgm:pt>
    <dgm:pt modelId="{C576DDE9-CFE7-44CA-AB57-580BAE02E11A}" type="pres">
      <dgm:prSet presAssocID="{4E5518FA-5592-4865-8A04-C1E4D8DC0520}" presName="node" presStyleLbl="node1" presStyleIdx="1" presStyleCnt="2">
        <dgm:presLayoutVars>
          <dgm:bulletEnabled val="1"/>
        </dgm:presLayoutVars>
      </dgm:prSet>
      <dgm:spPr/>
    </dgm:pt>
  </dgm:ptLst>
  <dgm:cxnLst>
    <dgm:cxn modelId="{6D9BF00A-E593-43BF-80C6-A9898AF1B302}" srcId="{88C2E16A-4CFE-4E0B-9FDA-F8CE5E0F40CD}" destId="{4111D732-09EA-4E66-87A4-40830DB57AC2}" srcOrd="0" destOrd="0" parTransId="{C3C22D8F-77B1-4670-8F2B-A935ED1D4877}" sibTransId="{7E9B29B6-CC52-4A75-BDA0-C1B1797C8FA8}"/>
    <dgm:cxn modelId="{7086CA2B-2E73-4123-B79D-4B15245EB4AD}" type="presOf" srcId="{4E5518FA-5592-4865-8A04-C1E4D8DC0520}" destId="{C576DDE9-CFE7-44CA-AB57-580BAE02E11A}" srcOrd="0" destOrd="0" presId="urn:microsoft.com/office/officeart/2005/8/layout/process1"/>
    <dgm:cxn modelId="{4148CE2D-96F6-4558-BB33-650AD4BF66AA}" srcId="{88C2E16A-4CFE-4E0B-9FDA-F8CE5E0F40CD}" destId="{4E5518FA-5592-4865-8A04-C1E4D8DC0520}" srcOrd="1" destOrd="0" parTransId="{34879375-377C-48BE-B93A-48C39D25E7EE}" sibTransId="{DAC047D4-1AC5-4167-8303-52933FDBFE6B}"/>
    <dgm:cxn modelId="{39D4423A-8E02-4F9C-BACD-2BC330034584}" type="presOf" srcId="{7E9B29B6-CC52-4A75-BDA0-C1B1797C8FA8}" destId="{AAF3788F-625E-4DC4-BDFE-CE778C1E616F}" srcOrd="0" destOrd="0" presId="urn:microsoft.com/office/officeart/2005/8/layout/process1"/>
    <dgm:cxn modelId="{AAFCF43E-33F4-4217-857A-0988F6C9DB72}" type="presOf" srcId="{7E9B29B6-CC52-4A75-BDA0-C1B1797C8FA8}" destId="{BE40CC82-AAB1-48EE-8B60-38623BF1AF56}" srcOrd="1" destOrd="0" presId="urn:microsoft.com/office/officeart/2005/8/layout/process1"/>
    <dgm:cxn modelId="{50137BB1-F89F-43CD-8D06-93E167CD7622}" type="presOf" srcId="{4111D732-09EA-4E66-87A4-40830DB57AC2}" destId="{8D75B6C8-CC27-40B8-9596-662532003DFF}" srcOrd="0" destOrd="0" presId="urn:microsoft.com/office/officeart/2005/8/layout/process1"/>
    <dgm:cxn modelId="{5146CDE8-ABA9-47B2-B2FE-A09228800280}" type="presOf" srcId="{88C2E16A-4CFE-4E0B-9FDA-F8CE5E0F40CD}" destId="{D510A70D-F90B-4CF6-B493-30DCCCBE2098}" srcOrd="0" destOrd="0" presId="urn:microsoft.com/office/officeart/2005/8/layout/process1"/>
    <dgm:cxn modelId="{CAF055BF-53EE-4854-8EBE-EEA0979B4D64}" type="presParOf" srcId="{D510A70D-F90B-4CF6-B493-30DCCCBE2098}" destId="{8D75B6C8-CC27-40B8-9596-662532003DFF}" srcOrd="0" destOrd="0" presId="urn:microsoft.com/office/officeart/2005/8/layout/process1"/>
    <dgm:cxn modelId="{0CDA44D5-23AE-45B6-A9AB-447FE158F83B}" type="presParOf" srcId="{D510A70D-F90B-4CF6-B493-30DCCCBE2098}" destId="{AAF3788F-625E-4DC4-BDFE-CE778C1E616F}" srcOrd="1" destOrd="0" presId="urn:microsoft.com/office/officeart/2005/8/layout/process1"/>
    <dgm:cxn modelId="{C36578F1-B5E6-40B6-9F4E-715EFDD15781}" type="presParOf" srcId="{AAF3788F-625E-4DC4-BDFE-CE778C1E616F}" destId="{BE40CC82-AAB1-48EE-8B60-38623BF1AF56}" srcOrd="0" destOrd="0" presId="urn:microsoft.com/office/officeart/2005/8/layout/process1"/>
    <dgm:cxn modelId="{FDF312A8-65B7-415B-A773-09D117C731A8}" type="presParOf" srcId="{D510A70D-F90B-4CF6-B493-30DCCCBE2098}" destId="{C576DDE9-CFE7-44CA-AB57-580BAE02E11A}"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8FCF73D-810F-414C-8A60-2CA69413507D}" type="doc">
      <dgm:prSet loTypeId="urn:microsoft.com/office/officeart/2005/8/layout/chart3" loCatId="cycle" qsTypeId="urn:microsoft.com/office/officeart/2005/8/quickstyle/simple2" qsCatId="simple" csTypeId="urn:microsoft.com/office/officeart/2005/8/colors/colorful1" csCatId="colorful" phldr="1"/>
      <dgm:spPr/>
      <dgm:t>
        <a:bodyPr/>
        <a:lstStyle/>
        <a:p>
          <a:endParaRPr lang="en-US"/>
        </a:p>
      </dgm:t>
    </dgm:pt>
    <dgm:pt modelId="{04B0AC5B-987C-4844-A267-7D08E3CC6F8C}">
      <dgm:prSet custT="1"/>
      <dgm:spPr/>
      <dgm:t>
        <a:bodyPr/>
        <a:lstStyle/>
        <a:p>
          <a:r>
            <a:rPr lang="it-IT" sz="1200" b="1" dirty="0"/>
            <a:t>Il fondamento della storia monumentale sta nel pensiero che ciò che di grandioso vi è stato</a:t>
          </a:r>
          <a:endParaRPr lang="en-US" sz="1200" dirty="0"/>
        </a:p>
      </dgm:t>
    </dgm:pt>
    <dgm:pt modelId="{544C16C8-CA85-4D72-ADA8-B9E6DBEBBA61}" type="parTrans" cxnId="{E488EF22-DC75-4C04-AADC-D9243AD667BA}">
      <dgm:prSet/>
      <dgm:spPr/>
      <dgm:t>
        <a:bodyPr/>
        <a:lstStyle/>
        <a:p>
          <a:endParaRPr lang="en-US"/>
        </a:p>
      </dgm:t>
    </dgm:pt>
    <dgm:pt modelId="{25D42150-0D8E-4C46-9B97-1AEAD535772D}" type="sibTrans" cxnId="{E488EF22-DC75-4C04-AADC-D9243AD667BA}">
      <dgm:prSet/>
      <dgm:spPr/>
      <dgm:t>
        <a:bodyPr/>
        <a:lstStyle/>
        <a:p>
          <a:endParaRPr lang="en-US"/>
        </a:p>
      </dgm:t>
    </dgm:pt>
    <dgm:pt modelId="{EBCB5FF7-6815-4BC4-BCAE-7C09ECD6D917}">
      <dgm:prSet custT="1"/>
      <dgm:spPr/>
      <dgm:t>
        <a:bodyPr/>
        <a:lstStyle/>
        <a:p>
          <a:r>
            <a:rPr lang="it-IT" sz="1800" b="1" dirty="0"/>
            <a:t>possa ancora rivivere.</a:t>
          </a:r>
          <a:endParaRPr lang="en-US" sz="1800" dirty="0"/>
        </a:p>
      </dgm:t>
    </dgm:pt>
    <dgm:pt modelId="{3441E019-C46D-4F36-AEC9-1C29FB230DC9}" type="parTrans" cxnId="{8A73D41C-E3D7-4ABC-971E-D74BAE2147F0}">
      <dgm:prSet/>
      <dgm:spPr/>
      <dgm:t>
        <a:bodyPr/>
        <a:lstStyle/>
        <a:p>
          <a:endParaRPr lang="en-US"/>
        </a:p>
      </dgm:t>
    </dgm:pt>
    <dgm:pt modelId="{4920DAF0-6FEA-4FD2-AD54-E495D5A6108C}" type="sibTrans" cxnId="{8A73D41C-E3D7-4ABC-971E-D74BAE2147F0}">
      <dgm:prSet/>
      <dgm:spPr/>
      <dgm:t>
        <a:bodyPr/>
        <a:lstStyle/>
        <a:p>
          <a:endParaRPr lang="en-US"/>
        </a:p>
      </dgm:t>
    </dgm:pt>
    <dgm:pt modelId="{28E1BDCE-AF90-4B2A-8874-3007C49E014A}">
      <dgm:prSet custT="1"/>
      <dgm:spPr/>
      <dgm:t>
        <a:bodyPr/>
        <a:lstStyle/>
        <a:p>
          <a:r>
            <a:rPr lang="it-IT" sz="2000" b="1" dirty="0"/>
            <a:t>In questo caso l’uomo, il lottatore,</a:t>
          </a:r>
          <a:endParaRPr lang="en-US" sz="2000" dirty="0"/>
        </a:p>
      </dgm:t>
    </dgm:pt>
    <dgm:pt modelId="{C7B468A5-0A84-400F-A910-738B580D3B87}" type="parTrans" cxnId="{9CF6ACD0-C7F9-4BCD-AD59-4506A0D4E9D1}">
      <dgm:prSet/>
      <dgm:spPr/>
      <dgm:t>
        <a:bodyPr/>
        <a:lstStyle/>
        <a:p>
          <a:endParaRPr lang="en-US"/>
        </a:p>
      </dgm:t>
    </dgm:pt>
    <dgm:pt modelId="{021F2FF4-0925-4C4D-BDD1-EC47F9DBF7BD}" type="sibTrans" cxnId="{9CF6ACD0-C7F9-4BCD-AD59-4506A0D4E9D1}">
      <dgm:prSet/>
      <dgm:spPr/>
      <dgm:t>
        <a:bodyPr/>
        <a:lstStyle/>
        <a:p>
          <a:endParaRPr lang="en-US"/>
        </a:p>
      </dgm:t>
    </dgm:pt>
    <dgm:pt modelId="{EC09F20A-A1AB-4974-AB6A-501EC26C3D22}">
      <dgm:prSet custT="1"/>
      <dgm:spPr/>
      <dgm:t>
        <a:bodyPr/>
        <a:lstStyle/>
        <a:p>
          <a:r>
            <a:rPr lang="it-IT" sz="1200" b="1" dirty="0"/>
            <a:t>t</a:t>
          </a:r>
          <a:r>
            <a:rPr lang="it-IT" sz="1400" b="1" dirty="0"/>
            <a:t>rova nel passato gli esempi che il presente gli rifiuta.</a:t>
          </a:r>
          <a:endParaRPr lang="en-US" sz="1400" dirty="0"/>
        </a:p>
      </dgm:t>
    </dgm:pt>
    <dgm:pt modelId="{2A35DA96-0896-4662-9F6E-219AA133E43B}" type="parTrans" cxnId="{A82A60C4-4D24-49B7-BC9C-E803B385D4B7}">
      <dgm:prSet/>
      <dgm:spPr/>
      <dgm:t>
        <a:bodyPr/>
        <a:lstStyle/>
        <a:p>
          <a:endParaRPr lang="en-US"/>
        </a:p>
      </dgm:t>
    </dgm:pt>
    <dgm:pt modelId="{9B68F340-5C4D-4F0D-86E2-646977EA2F8F}" type="sibTrans" cxnId="{A82A60C4-4D24-49B7-BC9C-E803B385D4B7}">
      <dgm:prSet/>
      <dgm:spPr/>
      <dgm:t>
        <a:bodyPr/>
        <a:lstStyle/>
        <a:p>
          <a:endParaRPr lang="en-US"/>
        </a:p>
      </dgm:t>
    </dgm:pt>
    <dgm:pt modelId="{821EEE28-E2A6-4F4D-9AB5-D2834EF08A24}">
      <dgm:prSet custT="1"/>
      <dgm:spPr/>
      <dgm:t>
        <a:bodyPr/>
        <a:lstStyle/>
        <a:p>
          <a:r>
            <a:rPr lang="it-IT" sz="1400" b="1" dirty="0"/>
            <a:t>Attraverso essi egli conclude che  la grandezza che  </a:t>
          </a:r>
          <a:endParaRPr lang="en-US" sz="1400" dirty="0"/>
        </a:p>
      </dgm:t>
    </dgm:pt>
    <dgm:pt modelId="{9620E8CD-F10F-40E4-BFF0-3B85002B0786}" type="parTrans" cxnId="{85BCA4F7-F82F-4628-9BBD-E412A64A8FEC}">
      <dgm:prSet/>
      <dgm:spPr/>
      <dgm:t>
        <a:bodyPr/>
        <a:lstStyle/>
        <a:p>
          <a:endParaRPr lang="en-US"/>
        </a:p>
      </dgm:t>
    </dgm:pt>
    <dgm:pt modelId="{7162AA8A-1988-4024-BF4F-DEE032EFF359}" type="sibTrans" cxnId="{85BCA4F7-F82F-4628-9BBD-E412A64A8FEC}">
      <dgm:prSet/>
      <dgm:spPr/>
      <dgm:t>
        <a:bodyPr/>
        <a:lstStyle/>
        <a:p>
          <a:endParaRPr lang="en-US"/>
        </a:p>
      </dgm:t>
    </dgm:pt>
    <dgm:pt modelId="{DD07EF86-AFE7-4114-899C-E610412F445D}">
      <dgm:prSet custT="1"/>
      <dgm:spPr/>
      <dgm:t>
        <a:bodyPr/>
        <a:lstStyle/>
        <a:p>
          <a:r>
            <a:rPr lang="it-IT" sz="1800" b="1" i="1" dirty="0"/>
            <a:t>è stata possibile,</a:t>
          </a:r>
          <a:endParaRPr lang="en-US" sz="1800" dirty="0"/>
        </a:p>
      </dgm:t>
    </dgm:pt>
    <dgm:pt modelId="{45CF6A9D-A488-4244-A84E-71C2E0A5EDCD}" type="parTrans" cxnId="{8EDE8BEA-6392-4864-9C93-B73969198E41}">
      <dgm:prSet/>
      <dgm:spPr/>
      <dgm:t>
        <a:bodyPr/>
        <a:lstStyle/>
        <a:p>
          <a:endParaRPr lang="en-US"/>
        </a:p>
      </dgm:t>
    </dgm:pt>
    <dgm:pt modelId="{90015763-7D03-45CF-B372-B7DC9A7911BB}" type="sibTrans" cxnId="{8EDE8BEA-6392-4864-9C93-B73969198E41}">
      <dgm:prSet/>
      <dgm:spPr/>
      <dgm:t>
        <a:bodyPr/>
        <a:lstStyle/>
        <a:p>
          <a:endParaRPr lang="en-US"/>
        </a:p>
      </dgm:t>
    </dgm:pt>
    <dgm:pt modelId="{56B081EF-1287-4423-99B4-810BAF7296E8}">
      <dgm:prSet custT="1"/>
      <dgm:spPr/>
      <dgm:t>
        <a:bodyPr/>
        <a:lstStyle/>
        <a:p>
          <a:r>
            <a:rPr lang="it-IT" sz="1600" b="1" i="1" dirty="0"/>
            <a:t>lo sarà certamente anche in futuro</a:t>
          </a:r>
          <a:r>
            <a:rPr lang="it-IT" sz="1200" b="1" i="1" dirty="0"/>
            <a:t>.</a:t>
          </a:r>
          <a:endParaRPr lang="en-US" sz="1200" dirty="0"/>
        </a:p>
      </dgm:t>
    </dgm:pt>
    <dgm:pt modelId="{262AB0FC-4193-429D-A32E-2392B098B969}" type="parTrans" cxnId="{4652693B-5989-44DA-A8D9-3F61595295A2}">
      <dgm:prSet/>
      <dgm:spPr/>
      <dgm:t>
        <a:bodyPr/>
        <a:lstStyle/>
        <a:p>
          <a:endParaRPr lang="en-US"/>
        </a:p>
      </dgm:t>
    </dgm:pt>
    <dgm:pt modelId="{D19A1EE7-45A7-486C-9718-C79B649E707A}" type="sibTrans" cxnId="{4652693B-5989-44DA-A8D9-3F61595295A2}">
      <dgm:prSet/>
      <dgm:spPr/>
      <dgm:t>
        <a:bodyPr/>
        <a:lstStyle/>
        <a:p>
          <a:endParaRPr lang="en-US"/>
        </a:p>
      </dgm:t>
    </dgm:pt>
    <dgm:pt modelId="{6CDA282C-29F8-4EAA-BBE1-9BA2EC29FE5A}" type="pres">
      <dgm:prSet presAssocID="{E8FCF73D-810F-414C-8A60-2CA69413507D}" presName="compositeShape" presStyleCnt="0">
        <dgm:presLayoutVars>
          <dgm:chMax val="7"/>
          <dgm:dir/>
          <dgm:resizeHandles val="exact"/>
        </dgm:presLayoutVars>
      </dgm:prSet>
      <dgm:spPr/>
    </dgm:pt>
    <dgm:pt modelId="{F1C8842A-6F70-4F24-ADB4-E77EFE7B5C0C}" type="pres">
      <dgm:prSet presAssocID="{E8FCF73D-810F-414C-8A60-2CA69413507D}" presName="wedge1" presStyleLbl="node1" presStyleIdx="0" presStyleCnt="7"/>
      <dgm:spPr/>
    </dgm:pt>
    <dgm:pt modelId="{CB631E16-221D-4495-B02B-C1ABE0058CA4}" type="pres">
      <dgm:prSet presAssocID="{E8FCF73D-810F-414C-8A60-2CA69413507D}" presName="wedge1Tx" presStyleLbl="node1" presStyleIdx="0" presStyleCnt="7">
        <dgm:presLayoutVars>
          <dgm:chMax val="0"/>
          <dgm:chPref val="0"/>
          <dgm:bulletEnabled val="1"/>
        </dgm:presLayoutVars>
      </dgm:prSet>
      <dgm:spPr/>
    </dgm:pt>
    <dgm:pt modelId="{A39CF9FB-9472-48E3-BE63-0C7913DF60B2}" type="pres">
      <dgm:prSet presAssocID="{E8FCF73D-810F-414C-8A60-2CA69413507D}" presName="wedge2" presStyleLbl="node1" presStyleIdx="1" presStyleCnt="7"/>
      <dgm:spPr/>
    </dgm:pt>
    <dgm:pt modelId="{29201E32-5398-41CA-9D6F-FFFA2A4839CA}" type="pres">
      <dgm:prSet presAssocID="{E8FCF73D-810F-414C-8A60-2CA69413507D}" presName="wedge2Tx" presStyleLbl="node1" presStyleIdx="1" presStyleCnt="7">
        <dgm:presLayoutVars>
          <dgm:chMax val="0"/>
          <dgm:chPref val="0"/>
          <dgm:bulletEnabled val="1"/>
        </dgm:presLayoutVars>
      </dgm:prSet>
      <dgm:spPr/>
    </dgm:pt>
    <dgm:pt modelId="{1329D737-384F-4C72-9F30-DE146F4EC23E}" type="pres">
      <dgm:prSet presAssocID="{E8FCF73D-810F-414C-8A60-2CA69413507D}" presName="wedge3" presStyleLbl="node1" presStyleIdx="2" presStyleCnt="7" custScaleY="101704"/>
      <dgm:spPr/>
    </dgm:pt>
    <dgm:pt modelId="{EB38C672-7063-4A83-A264-598265153A96}" type="pres">
      <dgm:prSet presAssocID="{E8FCF73D-810F-414C-8A60-2CA69413507D}" presName="wedge3Tx" presStyleLbl="node1" presStyleIdx="2" presStyleCnt="7">
        <dgm:presLayoutVars>
          <dgm:chMax val="0"/>
          <dgm:chPref val="0"/>
          <dgm:bulletEnabled val="1"/>
        </dgm:presLayoutVars>
      </dgm:prSet>
      <dgm:spPr/>
    </dgm:pt>
    <dgm:pt modelId="{3B06584F-B256-4810-B054-563BEEB80EE2}" type="pres">
      <dgm:prSet presAssocID="{E8FCF73D-810F-414C-8A60-2CA69413507D}" presName="wedge4" presStyleLbl="node1" presStyleIdx="3" presStyleCnt="7" custLinFactNeighborX="-1449" custLinFactNeighborY="-3268"/>
      <dgm:spPr/>
    </dgm:pt>
    <dgm:pt modelId="{CD190BF6-A422-4ED4-8D60-6EFD91728875}" type="pres">
      <dgm:prSet presAssocID="{E8FCF73D-810F-414C-8A60-2CA69413507D}" presName="wedge4Tx" presStyleLbl="node1" presStyleIdx="3" presStyleCnt="7">
        <dgm:presLayoutVars>
          <dgm:chMax val="0"/>
          <dgm:chPref val="0"/>
          <dgm:bulletEnabled val="1"/>
        </dgm:presLayoutVars>
      </dgm:prSet>
      <dgm:spPr/>
    </dgm:pt>
    <dgm:pt modelId="{B44E9657-3C2B-41B8-B638-5D4EB45B1119}" type="pres">
      <dgm:prSet presAssocID="{E8FCF73D-810F-414C-8A60-2CA69413507D}" presName="wedge5" presStyleLbl="node1" presStyleIdx="4" presStyleCnt="7" custLinFactNeighborX="-1449" custLinFactNeighborY="-1359"/>
      <dgm:spPr/>
    </dgm:pt>
    <dgm:pt modelId="{143519E4-5799-4CA9-B223-E9C8E54E1106}" type="pres">
      <dgm:prSet presAssocID="{E8FCF73D-810F-414C-8A60-2CA69413507D}" presName="wedge5Tx" presStyleLbl="node1" presStyleIdx="4" presStyleCnt="7">
        <dgm:presLayoutVars>
          <dgm:chMax val="0"/>
          <dgm:chPref val="0"/>
          <dgm:bulletEnabled val="1"/>
        </dgm:presLayoutVars>
      </dgm:prSet>
      <dgm:spPr/>
    </dgm:pt>
    <dgm:pt modelId="{F58B4A47-DF83-472B-8933-A0399E0681AD}" type="pres">
      <dgm:prSet presAssocID="{E8FCF73D-810F-414C-8A60-2CA69413507D}" presName="wedge6" presStyleLbl="node1" presStyleIdx="5" presStyleCnt="7" custLinFactNeighborX="458" custLinFactNeighborY="-1907"/>
      <dgm:spPr/>
    </dgm:pt>
    <dgm:pt modelId="{D5A8797C-BDAA-4DA2-96E0-6B76645CA8B8}" type="pres">
      <dgm:prSet presAssocID="{E8FCF73D-810F-414C-8A60-2CA69413507D}" presName="wedge6Tx" presStyleLbl="node1" presStyleIdx="5" presStyleCnt="7">
        <dgm:presLayoutVars>
          <dgm:chMax val="0"/>
          <dgm:chPref val="0"/>
          <dgm:bulletEnabled val="1"/>
        </dgm:presLayoutVars>
      </dgm:prSet>
      <dgm:spPr/>
    </dgm:pt>
    <dgm:pt modelId="{5A6463E3-C10E-42FE-B334-8F7CEA50C383}" type="pres">
      <dgm:prSet presAssocID="{E8FCF73D-810F-414C-8A60-2CA69413507D}" presName="wedge7" presStyleLbl="node1" presStyleIdx="6" presStyleCnt="7" custScaleX="104424" custScaleY="87325" custLinFactNeighborX="458" custLinFactNeighborY="273"/>
      <dgm:spPr/>
    </dgm:pt>
    <dgm:pt modelId="{609746BF-1AE6-47F2-945C-829CC4A955E7}" type="pres">
      <dgm:prSet presAssocID="{E8FCF73D-810F-414C-8A60-2CA69413507D}" presName="wedge7Tx" presStyleLbl="node1" presStyleIdx="6" presStyleCnt="7">
        <dgm:presLayoutVars>
          <dgm:chMax val="0"/>
          <dgm:chPref val="0"/>
          <dgm:bulletEnabled val="1"/>
        </dgm:presLayoutVars>
      </dgm:prSet>
      <dgm:spPr/>
    </dgm:pt>
  </dgm:ptLst>
  <dgm:cxnLst>
    <dgm:cxn modelId="{74BE5A05-583C-45A6-A52C-C439F9DEA106}" type="presOf" srcId="{DD07EF86-AFE7-4114-899C-E610412F445D}" destId="{D5A8797C-BDAA-4DA2-96E0-6B76645CA8B8}" srcOrd="1" destOrd="0" presId="urn:microsoft.com/office/officeart/2005/8/layout/chart3"/>
    <dgm:cxn modelId="{EC620C0E-F4DE-40B3-BA19-84E68E9531D5}" type="presOf" srcId="{821EEE28-E2A6-4F4D-9AB5-D2834EF08A24}" destId="{B44E9657-3C2B-41B8-B638-5D4EB45B1119}" srcOrd="0" destOrd="0" presId="urn:microsoft.com/office/officeart/2005/8/layout/chart3"/>
    <dgm:cxn modelId="{8A73D41C-E3D7-4ABC-971E-D74BAE2147F0}" srcId="{E8FCF73D-810F-414C-8A60-2CA69413507D}" destId="{EBCB5FF7-6815-4BC4-BCAE-7C09ECD6D917}" srcOrd="1" destOrd="0" parTransId="{3441E019-C46D-4F36-AEC9-1C29FB230DC9}" sibTransId="{4920DAF0-6FEA-4FD2-AD54-E495D5A6108C}"/>
    <dgm:cxn modelId="{72F6FC20-5B12-4D68-9BF4-733C54A717B3}" type="presOf" srcId="{DD07EF86-AFE7-4114-899C-E610412F445D}" destId="{F58B4A47-DF83-472B-8933-A0399E0681AD}" srcOrd="0" destOrd="0" presId="urn:microsoft.com/office/officeart/2005/8/layout/chart3"/>
    <dgm:cxn modelId="{E488EF22-DC75-4C04-AADC-D9243AD667BA}" srcId="{E8FCF73D-810F-414C-8A60-2CA69413507D}" destId="{04B0AC5B-987C-4844-A267-7D08E3CC6F8C}" srcOrd="0" destOrd="0" parTransId="{544C16C8-CA85-4D72-ADA8-B9E6DBEBBA61}" sibTransId="{25D42150-0D8E-4C46-9B97-1AEAD535772D}"/>
    <dgm:cxn modelId="{EF391729-92AF-44AA-8819-3A655DEDDF02}" type="presOf" srcId="{04B0AC5B-987C-4844-A267-7D08E3CC6F8C}" destId="{CB631E16-221D-4495-B02B-C1ABE0058CA4}" srcOrd="1" destOrd="0" presId="urn:microsoft.com/office/officeart/2005/8/layout/chart3"/>
    <dgm:cxn modelId="{4652693B-5989-44DA-A8D9-3F61595295A2}" srcId="{E8FCF73D-810F-414C-8A60-2CA69413507D}" destId="{56B081EF-1287-4423-99B4-810BAF7296E8}" srcOrd="6" destOrd="0" parTransId="{262AB0FC-4193-429D-A32E-2392B098B969}" sibTransId="{D19A1EE7-45A7-486C-9718-C79B649E707A}"/>
    <dgm:cxn modelId="{14BD6162-62EC-40EE-AA9E-FDE11BE91C9E}" type="presOf" srcId="{28E1BDCE-AF90-4B2A-8874-3007C49E014A}" destId="{EB38C672-7063-4A83-A264-598265153A96}" srcOrd="1" destOrd="0" presId="urn:microsoft.com/office/officeart/2005/8/layout/chart3"/>
    <dgm:cxn modelId="{E407776D-C6DC-413F-AA88-9EF700240418}" type="presOf" srcId="{04B0AC5B-987C-4844-A267-7D08E3CC6F8C}" destId="{F1C8842A-6F70-4F24-ADB4-E77EFE7B5C0C}" srcOrd="0" destOrd="0" presId="urn:microsoft.com/office/officeart/2005/8/layout/chart3"/>
    <dgm:cxn modelId="{0741B288-CF37-465A-9AFA-C43137F1983E}" type="presOf" srcId="{EC09F20A-A1AB-4974-AB6A-501EC26C3D22}" destId="{3B06584F-B256-4810-B054-563BEEB80EE2}" srcOrd="0" destOrd="0" presId="urn:microsoft.com/office/officeart/2005/8/layout/chart3"/>
    <dgm:cxn modelId="{56045F8B-779D-4D20-B75C-B5B9BEC0EB74}" type="presOf" srcId="{56B081EF-1287-4423-99B4-810BAF7296E8}" destId="{5A6463E3-C10E-42FE-B334-8F7CEA50C383}" srcOrd="0" destOrd="0" presId="urn:microsoft.com/office/officeart/2005/8/layout/chart3"/>
    <dgm:cxn modelId="{A82A60C4-4D24-49B7-BC9C-E803B385D4B7}" srcId="{E8FCF73D-810F-414C-8A60-2CA69413507D}" destId="{EC09F20A-A1AB-4974-AB6A-501EC26C3D22}" srcOrd="3" destOrd="0" parTransId="{2A35DA96-0896-4662-9F6E-219AA133E43B}" sibTransId="{9B68F340-5C4D-4F0D-86E2-646977EA2F8F}"/>
    <dgm:cxn modelId="{B3D060C4-B1DA-4582-A12E-643EC863D6C9}" type="presOf" srcId="{28E1BDCE-AF90-4B2A-8874-3007C49E014A}" destId="{1329D737-384F-4C72-9F30-DE146F4EC23E}" srcOrd="0" destOrd="0" presId="urn:microsoft.com/office/officeart/2005/8/layout/chart3"/>
    <dgm:cxn modelId="{474687C7-DD64-4BA0-948E-492B564DF502}" type="presOf" srcId="{821EEE28-E2A6-4F4D-9AB5-D2834EF08A24}" destId="{143519E4-5799-4CA9-B223-E9C8E54E1106}" srcOrd="1" destOrd="0" presId="urn:microsoft.com/office/officeart/2005/8/layout/chart3"/>
    <dgm:cxn modelId="{D25B8FC8-29F4-4C4C-83B2-65EB98E59D53}" type="presOf" srcId="{EBCB5FF7-6815-4BC4-BCAE-7C09ECD6D917}" destId="{29201E32-5398-41CA-9D6F-FFFA2A4839CA}" srcOrd="1" destOrd="0" presId="urn:microsoft.com/office/officeart/2005/8/layout/chart3"/>
    <dgm:cxn modelId="{9CF6ACD0-C7F9-4BCD-AD59-4506A0D4E9D1}" srcId="{E8FCF73D-810F-414C-8A60-2CA69413507D}" destId="{28E1BDCE-AF90-4B2A-8874-3007C49E014A}" srcOrd="2" destOrd="0" parTransId="{C7B468A5-0A84-400F-A910-738B580D3B87}" sibTransId="{021F2FF4-0925-4C4D-BDD1-EC47F9DBF7BD}"/>
    <dgm:cxn modelId="{084281D6-911B-446A-89C8-E4F06D4AE1B2}" type="presOf" srcId="{EC09F20A-A1AB-4974-AB6A-501EC26C3D22}" destId="{CD190BF6-A422-4ED4-8D60-6EFD91728875}" srcOrd="1" destOrd="0" presId="urn:microsoft.com/office/officeart/2005/8/layout/chart3"/>
    <dgm:cxn modelId="{AB1906D8-28C3-4E1E-8A17-DEFB4717A095}" type="presOf" srcId="{EBCB5FF7-6815-4BC4-BCAE-7C09ECD6D917}" destId="{A39CF9FB-9472-48E3-BE63-0C7913DF60B2}" srcOrd="0" destOrd="0" presId="urn:microsoft.com/office/officeart/2005/8/layout/chart3"/>
    <dgm:cxn modelId="{26D90EDF-169D-4AEE-B9AC-BB5A83EAA39B}" type="presOf" srcId="{56B081EF-1287-4423-99B4-810BAF7296E8}" destId="{609746BF-1AE6-47F2-945C-829CC4A955E7}" srcOrd="1" destOrd="0" presId="urn:microsoft.com/office/officeart/2005/8/layout/chart3"/>
    <dgm:cxn modelId="{8EDE8BEA-6392-4864-9C93-B73969198E41}" srcId="{E8FCF73D-810F-414C-8A60-2CA69413507D}" destId="{DD07EF86-AFE7-4114-899C-E610412F445D}" srcOrd="5" destOrd="0" parTransId="{45CF6A9D-A488-4244-A84E-71C2E0A5EDCD}" sibTransId="{90015763-7D03-45CF-B372-B7DC9A7911BB}"/>
    <dgm:cxn modelId="{78A5DAF5-D4B1-4BFC-90DA-4BD28BA0553F}" type="presOf" srcId="{E8FCF73D-810F-414C-8A60-2CA69413507D}" destId="{6CDA282C-29F8-4EAA-BBE1-9BA2EC29FE5A}" srcOrd="0" destOrd="0" presId="urn:microsoft.com/office/officeart/2005/8/layout/chart3"/>
    <dgm:cxn modelId="{85BCA4F7-F82F-4628-9BBD-E412A64A8FEC}" srcId="{E8FCF73D-810F-414C-8A60-2CA69413507D}" destId="{821EEE28-E2A6-4F4D-9AB5-D2834EF08A24}" srcOrd="4" destOrd="0" parTransId="{9620E8CD-F10F-40E4-BFF0-3B85002B0786}" sibTransId="{7162AA8A-1988-4024-BF4F-DEE032EFF359}"/>
    <dgm:cxn modelId="{EB5ADA3F-37BC-439C-9B07-5A1811E5CAD0}" type="presParOf" srcId="{6CDA282C-29F8-4EAA-BBE1-9BA2EC29FE5A}" destId="{F1C8842A-6F70-4F24-ADB4-E77EFE7B5C0C}" srcOrd="0" destOrd="0" presId="urn:microsoft.com/office/officeart/2005/8/layout/chart3"/>
    <dgm:cxn modelId="{651A0AD1-9A78-415B-A790-A8DE479EFC48}" type="presParOf" srcId="{6CDA282C-29F8-4EAA-BBE1-9BA2EC29FE5A}" destId="{CB631E16-221D-4495-B02B-C1ABE0058CA4}" srcOrd="1" destOrd="0" presId="urn:microsoft.com/office/officeart/2005/8/layout/chart3"/>
    <dgm:cxn modelId="{AD0F7133-7022-4858-8CAC-0B00DBBC3CA9}" type="presParOf" srcId="{6CDA282C-29F8-4EAA-BBE1-9BA2EC29FE5A}" destId="{A39CF9FB-9472-48E3-BE63-0C7913DF60B2}" srcOrd="2" destOrd="0" presId="urn:microsoft.com/office/officeart/2005/8/layout/chart3"/>
    <dgm:cxn modelId="{0E699DCB-AEBE-4A5E-8B41-A12112A3BD66}" type="presParOf" srcId="{6CDA282C-29F8-4EAA-BBE1-9BA2EC29FE5A}" destId="{29201E32-5398-41CA-9D6F-FFFA2A4839CA}" srcOrd="3" destOrd="0" presId="urn:microsoft.com/office/officeart/2005/8/layout/chart3"/>
    <dgm:cxn modelId="{D6142BB9-397F-4147-B549-85158F1E9A9A}" type="presParOf" srcId="{6CDA282C-29F8-4EAA-BBE1-9BA2EC29FE5A}" destId="{1329D737-384F-4C72-9F30-DE146F4EC23E}" srcOrd="4" destOrd="0" presId="urn:microsoft.com/office/officeart/2005/8/layout/chart3"/>
    <dgm:cxn modelId="{917ECB8E-9E62-4F82-BBBD-80D89F0D6268}" type="presParOf" srcId="{6CDA282C-29F8-4EAA-BBE1-9BA2EC29FE5A}" destId="{EB38C672-7063-4A83-A264-598265153A96}" srcOrd="5" destOrd="0" presId="urn:microsoft.com/office/officeart/2005/8/layout/chart3"/>
    <dgm:cxn modelId="{1D8F85F4-3478-46FE-8549-93A3C2AB592D}" type="presParOf" srcId="{6CDA282C-29F8-4EAA-BBE1-9BA2EC29FE5A}" destId="{3B06584F-B256-4810-B054-563BEEB80EE2}" srcOrd="6" destOrd="0" presId="urn:microsoft.com/office/officeart/2005/8/layout/chart3"/>
    <dgm:cxn modelId="{41AB0567-D13C-4005-9553-86803BF30960}" type="presParOf" srcId="{6CDA282C-29F8-4EAA-BBE1-9BA2EC29FE5A}" destId="{CD190BF6-A422-4ED4-8D60-6EFD91728875}" srcOrd="7" destOrd="0" presId="urn:microsoft.com/office/officeart/2005/8/layout/chart3"/>
    <dgm:cxn modelId="{01A07E38-026D-46E0-AF28-810807E2DDB8}" type="presParOf" srcId="{6CDA282C-29F8-4EAA-BBE1-9BA2EC29FE5A}" destId="{B44E9657-3C2B-41B8-B638-5D4EB45B1119}" srcOrd="8" destOrd="0" presId="urn:microsoft.com/office/officeart/2005/8/layout/chart3"/>
    <dgm:cxn modelId="{44D8607D-82F2-49C8-AB9B-359C57857CCA}" type="presParOf" srcId="{6CDA282C-29F8-4EAA-BBE1-9BA2EC29FE5A}" destId="{143519E4-5799-4CA9-B223-E9C8E54E1106}" srcOrd="9" destOrd="0" presId="urn:microsoft.com/office/officeart/2005/8/layout/chart3"/>
    <dgm:cxn modelId="{D70567FD-654B-4E1A-BDCA-4DD8FD73B155}" type="presParOf" srcId="{6CDA282C-29F8-4EAA-BBE1-9BA2EC29FE5A}" destId="{F58B4A47-DF83-472B-8933-A0399E0681AD}" srcOrd="10" destOrd="0" presId="urn:microsoft.com/office/officeart/2005/8/layout/chart3"/>
    <dgm:cxn modelId="{D2B05B23-B60C-4730-8D40-13F30CBF9DBE}" type="presParOf" srcId="{6CDA282C-29F8-4EAA-BBE1-9BA2EC29FE5A}" destId="{D5A8797C-BDAA-4DA2-96E0-6B76645CA8B8}" srcOrd="11" destOrd="0" presId="urn:microsoft.com/office/officeart/2005/8/layout/chart3"/>
    <dgm:cxn modelId="{39B16E06-9C74-4597-A8AF-467E8412AD82}" type="presParOf" srcId="{6CDA282C-29F8-4EAA-BBE1-9BA2EC29FE5A}" destId="{5A6463E3-C10E-42FE-B334-8F7CEA50C383}" srcOrd="12" destOrd="0" presId="urn:microsoft.com/office/officeart/2005/8/layout/chart3"/>
    <dgm:cxn modelId="{13BB269B-E16F-4D7B-8059-D4A0395BB8CE}" type="presParOf" srcId="{6CDA282C-29F8-4EAA-BBE1-9BA2EC29FE5A}" destId="{609746BF-1AE6-47F2-945C-829CC4A955E7}" srcOrd="13"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88148EB-6E39-4827-B930-49BD161377E8}"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5EA01C40-CB8A-42D9-BC7D-068DB5730E32}">
      <dgm:prSet/>
      <dgm:spPr/>
      <dgm:t>
        <a:bodyPr/>
        <a:lstStyle/>
        <a:p>
          <a:r>
            <a:rPr lang="it-IT" b="1"/>
            <a:t>La storia archeologica nasce quando l’uomo si attarda a considerare il passato</a:t>
          </a:r>
          <a:endParaRPr lang="en-US"/>
        </a:p>
      </dgm:t>
    </dgm:pt>
    <dgm:pt modelId="{576281AD-542F-47E1-AEE8-DA4CBF931AD9}" type="parTrans" cxnId="{7F7C979B-80AE-4D62-A77E-71E091C89758}">
      <dgm:prSet/>
      <dgm:spPr/>
      <dgm:t>
        <a:bodyPr/>
        <a:lstStyle/>
        <a:p>
          <a:endParaRPr lang="en-US"/>
        </a:p>
      </dgm:t>
    </dgm:pt>
    <dgm:pt modelId="{AEDA1993-E118-4480-A1F4-F576FB3D74F1}" type="sibTrans" cxnId="{7F7C979B-80AE-4D62-A77E-71E091C89758}">
      <dgm:prSet/>
      <dgm:spPr/>
      <dgm:t>
        <a:bodyPr/>
        <a:lstStyle/>
        <a:p>
          <a:endParaRPr lang="en-US"/>
        </a:p>
      </dgm:t>
    </dgm:pt>
    <dgm:pt modelId="{F80B8E00-C1A9-4000-83BC-9CBB61B5FC29}">
      <dgm:prSet/>
      <dgm:spPr/>
      <dgm:t>
        <a:bodyPr/>
        <a:lstStyle/>
        <a:p>
          <a:r>
            <a:rPr lang="it-IT" b="1"/>
            <a:t>con fedeltà e amore</a:t>
          </a:r>
          <a:endParaRPr lang="en-US"/>
        </a:p>
      </dgm:t>
    </dgm:pt>
    <dgm:pt modelId="{2AEE2AB5-A4FB-49F9-A3F6-AC309F63D94A}" type="parTrans" cxnId="{834F958C-44A9-41C1-8C44-E6011CB06EE4}">
      <dgm:prSet/>
      <dgm:spPr/>
      <dgm:t>
        <a:bodyPr/>
        <a:lstStyle/>
        <a:p>
          <a:endParaRPr lang="en-US"/>
        </a:p>
      </dgm:t>
    </dgm:pt>
    <dgm:pt modelId="{7515F343-7B78-4616-9005-1DEB5CD46587}" type="sibTrans" cxnId="{834F958C-44A9-41C1-8C44-E6011CB06EE4}">
      <dgm:prSet/>
      <dgm:spPr/>
      <dgm:t>
        <a:bodyPr/>
        <a:lstStyle/>
        <a:p>
          <a:endParaRPr lang="en-US"/>
        </a:p>
      </dgm:t>
    </dgm:pt>
    <dgm:pt modelId="{A96AFC50-A756-410F-9EE9-C8249AAF8AE6}">
      <dgm:prSet/>
      <dgm:spPr/>
      <dgm:t>
        <a:bodyPr/>
        <a:lstStyle/>
        <a:p>
          <a:r>
            <a:rPr lang="it-IT" b="1"/>
            <a:t>riconoscendosi erede di una tradizione che lo giustifica.</a:t>
          </a:r>
          <a:endParaRPr lang="en-US"/>
        </a:p>
      </dgm:t>
    </dgm:pt>
    <dgm:pt modelId="{3308C953-F63A-4DA3-874D-EC381E2FCA3B}" type="parTrans" cxnId="{063480BD-996A-4B4F-8A2B-4891F8D04C70}">
      <dgm:prSet/>
      <dgm:spPr/>
      <dgm:t>
        <a:bodyPr/>
        <a:lstStyle/>
        <a:p>
          <a:endParaRPr lang="en-US"/>
        </a:p>
      </dgm:t>
    </dgm:pt>
    <dgm:pt modelId="{C2FD7BB7-6D11-42DF-BD79-545558E083C2}" type="sibTrans" cxnId="{063480BD-996A-4B4F-8A2B-4891F8D04C70}">
      <dgm:prSet/>
      <dgm:spPr/>
      <dgm:t>
        <a:bodyPr/>
        <a:lstStyle/>
        <a:p>
          <a:endParaRPr lang="en-US"/>
        </a:p>
      </dgm:t>
    </dgm:pt>
    <dgm:pt modelId="{2FB24637-E82C-4446-8151-EE2BBB207B7A}">
      <dgm:prSet/>
      <dgm:spPr/>
      <dgm:t>
        <a:bodyPr/>
        <a:lstStyle/>
        <a:p>
          <a:r>
            <a:rPr lang="it-IT" b="1"/>
            <a:t>Ma per poter vivere l’uomo ha bisogno di rompere con il passato, di annientarlo,</a:t>
          </a:r>
          <a:endParaRPr lang="en-US"/>
        </a:p>
      </dgm:t>
    </dgm:pt>
    <dgm:pt modelId="{599A76D0-9A50-45ED-83D4-BA0E70FDCA4D}" type="parTrans" cxnId="{0DF3F727-4210-4EFA-B5F1-2D4E93611C58}">
      <dgm:prSet/>
      <dgm:spPr/>
      <dgm:t>
        <a:bodyPr/>
        <a:lstStyle/>
        <a:p>
          <a:endParaRPr lang="en-US"/>
        </a:p>
      </dgm:t>
    </dgm:pt>
    <dgm:pt modelId="{EE543BCB-9EE4-4B55-AC60-342DE4B09591}" type="sibTrans" cxnId="{0DF3F727-4210-4EFA-B5F1-2D4E93611C58}">
      <dgm:prSet/>
      <dgm:spPr/>
      <dgm:t>
        <a:bodyPr/>
        <a:lstStyle/>
        <a:p>
          <a:endParaRPr lang="en-US"/>
        </a:p>
      </dgm:t>
    </dgm:pt>
    <dgm:pt modelId="{59577566-0D93-4291-B0DB-4B1C93C86448}">
      <dgm:prSet/>
      <dgm:spPr/>
      <dgm:t>
        <a:bodyPr/>
        <a:lstStyle/>
        <a:p>
          <a:r>
            <a:rPr lang="it-IT" b="1"/>
            <a:t>di rinnovarsi.</a:t>
          </a:r>
          <a:endParaRPr lang="en-US"/>
        </a:p>
      </dgm:t>
    </dgm:pt>
    <dgm:pt modelId="{023643E6-1656-46E4-B7FE-B6AD9076C516}" type="parTrans" cxnId="{919E13B0-FD63-47CD-82FC-D622CE81DF9D}">
      <dgm:prSet/>
      <dgm:spPr/>
      <dgm:t>
        <a:bodyPr/>
        <a:lstStyle/>
        <a:p>
          <a:endParaRPr lang="en-US"/>
        </a:p>
      </dgm:t>
    </dgm:pt>
    <dgm:pt modelId="{DC6DB177-9B41-4E39-BD1C-F6F952B3D318}" type="sibTrans" cxnId="{919E13B0-FD63-47CD-82FC-D622CE81DF9D}">
      <dgm:prSet/>
      <dgm:spPr/>
      <dgm:t>
        <a:bodyPr/>
        <a:lstStyle/>
        <a:p>
          <a:endParaRPr lang="en-US"/>
        </a:p>
      </dgm:t>
    </dgm:pt>
    <dgm:pt modelId="{AF2DB8AD-BCF8-493F-95BD-26E0B63917F4}" type="pres">
      <dgm:prSet presAssocID="{788148EB-6E39-4827-B930-49BD161377E8}" presName="diagram" presStyleCnt="0">
        <dgm:presLayoutVars>
          <dgm:dir/>
          <dgm:resizeHandles val="exact"/>
        </dgm:presLayoutVars>
      </dgm:prSet>
      <dgm:spPr/>
    </dgm:pt>
    <dgm:pt modelId="{FDE78D2D-5DDD-4CA4-BD85-FFF68FAE4681}" type="pres">
      <dgm:prSet presAssocID="{5EA01C40-CB8A-42D9-BC7D-068DB5730E32}" presName="node" presStyleLbl="node1" presStyleIdx="0" presStyleCnt="5">
        <dgm:presLayoutVars>
          <dgm:bulletEnabled val="1"/>
        </dgm:presLayoutVars>
      </dgm:prSet>
      <dgm:spPr/>
    </dgm:pt>
    <dgm:pt modelId="{01505858-4672-4E54-B063-BADF5CE974E9}" type="pres">
      <dgm:prSet presAssocID="{AEDA1993-E118-4480-A1F4-F576FB3D74F1}" presName="sibTrans" presStyleCnt="0"/>
      <dgm:spPr/>
    </dgm:pt>
    <dgm:pt modelId="{915AE3E5-F7C7-4C0F-9096-7E714D5C9A46}" type="pres">
      <dgm:prSet presAssocID="{F80B8E00-C1A9-4000-83BC-9CBB61B5FC29}" presName="node" presStyleLbl="node1" presStyleIdx="1" presStyleCnt="5">
        <dgm:presLayoutVars>
          <dgm:bulletEnabled val="1"/>
        </dgm:presLayoutVars>
      </dgm:prSet>
      <dgm:spPr/>
    </dgm:pt>
    <dgm:pt modelId="{7719E3C2-0126-4E46-A95C-B6885DD6A50A}" type="pres">
      <dgm:prSet presAssocID="{7515F343-7B78-4616-9005-1DEB5CD46587}" presName="sibTrans" presStyleCnt="0"/>
      <dgm:spPr/>
    </dgm:pt>
    <dgm:pt modelId="{E0EEBEAE-801B-4D86-BDFE-08381DE36CF2}" type="pres">
      <dgm:prSet presAssocID="{A96AFC50-A756-410F-9EE9-C8249AAF8AE6}" presName="node" presStyleLbl="node1" presStyleIdx="2" presStyleCnt="5">
        <dgm:presLayoutVars>
          <dgm:bulletEnabled val="1"/>
        </dgm:presLayoutVars>
      </dgm:prSet>
      <dgm:spPr/>
    </dgm:pt>
    <dgm:pt modelId="{B8043376-218F-47D3-9C7B-8F09B1E9BF72}" type="pres">
      <dgm:prSet presAssocID="{C2FD7BB7-6D11-42DF-BD79-545558E083C2}" presName="sibTrans" presStyleCnt="0"/>
      <dgm:spPr/>
    </dgm:pt>
    <dgm:pt modelId="{EF4F4DFD-B228-46E3-9D0D-00B93019647B}" type="pres">
      <dgm:prSet presAssocID="{2FB24637-E82C-4446-8151-EE2BBB207B7A}" presName="node" presStyleLbl="node1" presStyleIdx="3" presStyleCnt="5">
        <dgm:presLayoutVars>
          <dgm:bulletEnabled val="1"/>
        </dgm:presLayoutVars>
      </dgm:prSet>
      <dgm:spPr/>
    </dgm:pt>
    <dgm:pt modelId="{A5D4238E-3DA4-4977-98C1-E66CC010AD08}" type="pres">
      <dgm:prSet presAssocID="{EE543BCB-9EE4-4B55-AC60-342DE4B09591}" presName="sibTrans" presStyleCnt="0"/>
      <dgm:spPr/>
    </dgm:pt>
    <dgm:pt modelId="{5EC8E95B-9D38-485F-9B1A-3F596F141E7D}" type="pres">
      <dgm:prSet presAssocID="{59577566-0D93-4291-B0DB-4B1C93C86448}" presName="node" presStyleLbl="node1" presStyleIdx="4" presStyleCnt="5">
        <dgm:presLayoutVars>
          <dgm:bulletEnabled val="1"/>
        </dgm:presLayoutVars>
      </dgm:prSet>
      <dgm:spPr/>
    </dgm:pt>
  </dgm:ptLst>
  <dgm:cxnLst>
    <dgm:cxn modelId="{0DF3F727-4210-4EFA-B5F1-2D4E93611C58}" srcId="{788148EB-6E39-4827-B930-49BD161377E8}" destId="{2FB24637-E82C-4446-8151-EE2BBB207B7A}" srcOrd="3" destOrd="0" parTransId="{599A76D0-9A50-45ED-83D4-BA0E70FDCA4D}" sibTransId="{EE543BCB-9EE4-4B55-AC60-342DE4B09591}"/>
    <dgm:cxn modelId="{543D7131-CEF8-46E4-A5EC-DBE5975FA110}" type="presOf" srcId="{F80B8E00-C1A9-4000-83BC-9CBB61B5FC29}" destId="{915AE3E5-F7C7-4C0F-9096-7E714D5C9A46}" srcOrd="0" destOrd="0" presId="urn:microsoft.com/office/officeart/2005/8/layout/default"/>
    <dgm:cxn modelId="{603B9264-69C0-48C5-A798-6B551A67C9FF}" type="presOf" srcId="{5EA01C40-CB8A-42D9-BC7D-068DB5730E32}" destId="{FDE78D2D-5DDD-4CA4-BD85-FFF68FAE4681}" srcOrd="0" destOrd="0" presId="urn:microsoft.com/office/officeart/2005/8/layout/default"/>
    <dgm:cxn modelId="{E912914C-73C8-4B22-89A7-48109005E69F}" type="presOf" srcId="{A96AFC50-A756-410F-9EE9-C8249AAF8AE6}" destId="{E0EEBEAE-801B-4D86-BDFE-08381DE36CF2}" srcOrd="0" destOrd="0" presId="urn:microsoft.com/office/officeart/2005/8/layout/default"/>
    <dgm:cxn modelId="{834F958C-44A9-41C1-8C44-E6011CB06EE4}" srcId="{788148EB-6E39-4827-B930-49BD161377E8}" destId="{F80B8E00-C1A9-4000-83BC-9CBB61B5FC29}" srcOrd="1" destOrd="0" parTransId="{2AEE2AB5-A4FB-49F9-A3F6-AC309F63D94A}" sibTransId="{7515F343-7B78-4616-9005-1DEB5CD46587}"/>
    <dgm:cxn modelId="{7F7C979B-80AE-4D62-A77E-71E091C89758}" srcId="{788148EB-6E39-4827-B930-49BD161377E8}" destId="{5EA01C40-CB8A-42D9-BC7D-068DB5730E32}" srcOrd="0" destOrd="0" parTransId="{576281AD-542F-47E1-AEE8-DA4CBF931AD9}" sibTransId="{AEDA1993-E118-4480-A1F4-F576FB3D74F1}"/>
    <dgm:cxn modelId="{919E13B0-FD63-47CD-82FC-D622CE81DF9D}" srcId="{788148EB-6E39-4827-B930-49BD161377E8}" destId="{59577566-0D93-4291-B0DB-4B1C93C86448}" srcOrd="4" destOrd="0" parTransId="{023643E6-1656-46E4-B7FE-B6AD9076C516}" sibTransId="{DC6DB177-9B41-4E39-BD1C-F6F952B3D318}"/>
    <dgm:cxn modelId="{488C03B4-CB52-498C-9BE5-BD8893BB77FA}" type="presOf" srcId="{59577566-0D93-4291-B0DB-4B1C93C86448}" destId="{5EC8E95B-9D38-485F-9B1A-3F596F141E7D}" srcOrd="0" destOrd="0" presId="urn:microsoft.com/office/officeart/2005/8/layout/default"/>
    <dgm:cxn modelId="{063480BD-996A-4B4F-8A2B-4891F8D04C70}" srcId="{788148EB-6E39-4827-B930-49BD161377E8}" destId="{A96AFC50-A756-410F-9EE9-C8249AAF8AE6}" srcOrd="2" destOrd="0" parTransId="{3308C953-F63A-4DA3-874D-EC381E2FCA3B}" sibTransId="{C2FD7BB7-6D11-42DF-BD79-545558E083C2}"/>
    <dgm:cxn modelId="{835165E7-673A-4CF4-85DA-45D3BFBFCB70}" type="presOf" srcId="{788148EB-6E39-4827-B930-49BD161377E8}" destId="{AF2DB8AD-BCF8-493F-95BD-26E0B63917F4}" srcOrd="0" destOrd="0" presId="urn:microsoft.com/office/officeart/2005/8/layout/default"/>
    <dgm:cxn modelId="{FF9682EE-1635-4D75-A490-EC6E9039FC1A}" type="presOf" srcId="{2FB24637-E82C-4446-8151-EE2BBB207B7A}" destId="{EF4F4DFD-B228-46E3-9D0D-00B93019647B}" srcOrd="0" destOrd="0" presId="urn:microsoft.com/office/officeart/2005/8/layout/default"/>
    <dgm:cxn modelId="{373C1F55-E06A-4E4D-978A-347430816420}" type="presParOf" srcId="{AF2DB8AD-BCF8-493F-95BD-26E0B63917F4}" destId="{FDE78D2D-5DDD-4CA4-BD85-FFF68FAE4681}" srcOrd="0" destOrd="0" presId="urn:microsoft.com/office/officeart/2005/8/layout/default"/>
    <dgm:cxn modelId="{9B761A4A-C2E0-4547-8A64-5D5D003FBE72}" type="presParOf" srcId="{AF2DB8AD-BCF8-493F-95BD-26E0B63917F4}" destId="{01505858-4672-4E54-B063-BADF5CE974E9}" srcOrd="1" destOrd="0" presId="urn:microsoft.com/office/officeart/2005/8/layout/default"/>
    <dgm:cxn modelId="{8701EC23-2C3E-4721-97A1-36BDBF516BB9}" type="presParOf" srcId="{AF2DB8AD-BCF8-493F-95BD-26E0B63917F4}" destId="{915AE3E5-F7C7-4C0F-9096-7E714D5C9A46}" srcOrd="2" destOrd="0" presId="urn:microsoft.com/office/officeart/2005/8/layout/default"/>
    <dgm:cxn modelId="{161C3E15-04DD-432A-AAC0-7EB90D8B39FC}" type="presParOf" srcId="{AF2DB8AD-BCF8-493F-95BD-26E0B63917F4}" destId="{7719E3C2-0126-4E46-A95C-B6885DD6A50A}" srcOrd="3" destOrd="0" presId="urn:microsoft.com/office/officeart/2005/8/layout/default"/>
    <dgm:cxn modelId="{41DB80C4-A314-4A4B-9E99-DF9C3AEBB342}" type="presParOf" srcId="{AF2DB8AD-BCF8-493F-95BD-26E0B63917F4}" destId="{E0EEBEAE-801B-4D86-BDFE-08381DE36CF2}" srcOrd="4" destOrd="0" presId="urn:microsoft.com/office/officeart/2005/8/layout/default"/>
    <dgm:cxn modelId="{550D960B-34F6-4DE1-8394-2217B54CD9DB}" type="presParOf" srcId="{AF2DB8AD-BCF8-493F-95BD-26E0B63917F4}" destId="{B8043376-218F-47D3-9C7B-8F09B1E9BF72}" srcOrd="5" destOrd="0" presId="urn:microsoft.com/office/officeart/2005/8/layout/default"/>
    <dgm:cxn modelId="{72EEC688-3289-475B-BEAC-2EDDFE0B7854}" type="presParOf" srcId="{AF2DB8AD-BCF8-493F-95BD-26E0B63917F4}" destId="{EF4F4DFD-B228-46E3-9D0D-00B93019647B}" srcOrd="6" destOrd="0" presId="urn:microsoft.com/office/officeart/2005/8/layout/default"/>
    <dgm:cxn modelId="{2621844D-26AD-42EC-A2DE-9DC24967AD88}" type="presParOf" srcId="{AF2DB8AD-BCF8-493F-95BD-26E0B63917F4}" destId="{A5D4238E-3DA4-4977-98C1-E66CC010AD08}" srcOrd="7" destOrd="0" presId="urn:microsoft.com/office/officeart/2005/8/layout/default"/>
    <dgm:cxn modelId="{A6AF7D3C-50D3-4972-B924-D73E2BA28A4D}" type="presParOf" srcId="{AF2DB8AD-BCF8-493F-95BD-26E0B63917F4}" destId="{5EC8E95B-9D38-485F-9B1A-3F596F141E7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3C5D190-FC9F-451C-9AF9-BFE10ECD1273}" type="doc">
      <dgm:prSet loTypeId="urn:microsoft.com/office/officeart/2005/8/layout/default" loCatId="list" qsTypeId="urn:microsoft.com/office/officeart/2005/8/quickstyle/simple2" qsCatId="simple" csTypeId="urn:microsoft.com/office/officeart/2005/8/colors/accent1_1" csCatId="accent1" phldr="1"/>
      <dgm:spPr/>
      <dgm:t>
        <a:bodyPr/>
        <a:lstStyle/>
        <a:p>
          <a:endParaRPr lang="en-US"/>
        </a:p>
      </dgm:t>
    </dgm:pt>
    <dgm:pt modelId="{556746A4-EEA0-4DA5-9B4D-F48B1013651E}">
      <dgm:prSet/>
      <dgm:spPr/>
      <dgm:t>
        <a:bodyPr/>
        <a:lstStyle/>
        <a:p>
          <a:r>
            <a:rPr lang="it-IT" b="1"/>
            <a:t>Essa trascina il passato davanti al tribunale, lo giudica e lo condanna.</a:t>
          </a:r>
          <a:endParaRPr lang="en-US"/>
        </a:p>
      </dgm:t>
    </dgm:pt>
    <dgm:pt modelId="{F3AD7A9C-0450-49AA-B5E2-B57CE9CF820A}" type="parTrans" cxnId="{0423E773-76CD-454C-98C0-260CE22A751C}">
      <dgm:prSet/>
      <dgm:spPr/>
      <dgm:t>
        <a:bodyPr/>
        <a:lstStyle/>
        <a:p>
          <a:endParaRPr lang="en-US"/>
        </a:p>
      </dgm:t>
    </dgm:pt>
    <dgm:pt modelId="{3405CF4D-58F0-48C0-97E2-C5606C27B246}" type="sibTrans" cxnId="{0423E773-76CD-454C-98C0-260CE22A751C}">
      <dgm:prSet/>
      <dgm:spPr/>
      <dgm:t>
        <a:bodyPr/>
        <a:lstStyle/>
        <a:p>
          <a:endParaRPr lang="en-US"/>
        </a:p>
      </dgm:t>
    </dgm:pt>
    <dgm:pt modelId="{EA20AEF3-D8ED-49A5-883D-783D284FA9B2}">
      <dgm:prSet/>
      <dgm:spPr/>
      <dgm:t>
        <a:bodyPr/>
        <a:lstStyle/>
        <a:p>
          <a:r>
            <a:rPr lang="it-IT" b="1"/>
            <a:t>Ogni passato infatti è meritevole della condanna</a:t>
          </a:r>
          <a:endParaRPr lang="en-US"/>
        </a:p>
      </dgm:t>
    </dgm:pt>
    <dgm:pt modelId="{173D8613-27F2-4457-8EF1-80152DDB0E4B}" type="parTrans" cxnId="{A0AEC365-3A77-4F31-B9B3-3ED9019F8946}">
      <dgm:prSet/>
      <dgm:spPr/>
      <dgm:t>
        <a:bodyPr/>
        <a:lstStyle/>
        <a:p>
          <a:endParaRPr lang="en-US"/>
        </a:p>
      </dgm:t>
    </dgm:pt>
    <dgm:pt modelId="{D0A8C287-F135-434B-8EFA-28DAB5B358DE}" type="sibTrans" cxnId="{A0AEC365-3A77-4F31-B9B3-3ED9019F8946}">
      <dgm:prSet/>
      <dgm:spPr/>
      <dgm:t>
        <a:bodyPr/>
        <a:lstStyle/>
        <a:p>
          <a:endParaRPr lang="en-US"/>
        </a:p>
      </dgm:t>
    </dgm:pt>
    <dgm:pt modelId="{8D2B81D0-21A8-4E6F-A2DD-514177EB96BE}">
      <dgm:prSet/>
      <dgm:spPr/>
      <dgm:t>
        <a:bodyPr/>
        <a:lstStyle/>
        <a:p>
          <a:r>
            <a:rPr lang="it-IT" b="1" dirty="0"/>
            <a:t>perché nelle cose umane la debolezza e la forza vanno sempre congiunte.</a:t>
          </a:r>
          <a:endParaRPr lang="en-US" dirty="0"/>
        </a:p>
      </dgm:t>
    </dgm:pt>
    <dgm:pt modelId="{DBBF7967-69CC-420F-BDD1-18063F92058A}" type="parTrans" cxnId="{0953785E-AA2C-46DD-83CA-889D89D7D6CA}">
      <dgm:prSet/>
      <dgm:spPr/>
      <dgm:t>
        <a:bodyPr/>
        <a:lstStyle/>
        <a:p>
          <a:endParaRPr lang="en-US"/>
        </a:p>
      </dgm:t>
    </dgm:pt>
    <dgm:pt modelId="{AEA40F81-074D-4432-BBA7-6759FE690B30}" type="sibTrans" cxnId="{0953785E-AA2C-46DD-83CA-889D89D7D6CA}">
      <dgm:prSet/>
      <dgm:spPr/>
      <dgm:t>
        <a:bodyPr/>
        <a:lstStyle/>
        <a:p>
          <a:endParaRPr lang="en-US"/>
        </a:p>
      </dgm:t>
    </dgm:pt>
    <dgm:pt modelId="{B809A488-4374-4AF6-BFB0-15AD3CF9A582}" type="pres">
      <dgm:prSet presAssocID="{83C5D190-FC9F-451C-9AF9-BFE10ECD1273}" presName="diagram" presStyleCnt="0">
        <dgm:presLayoutVars>
          <dgm:dir/>
          <dgm:resizeHandles val="exact"/>
        </dgm:presLayoutVars>
      </dgm:prSet>
      <dgm:spPr/>
    </dgm:pt>
    <dgm:pt modelId="{7A837624-D3F8-4F09-AF35-C1988E7B998D}" type="pres">
      <dgm:prSet presAssocID="{556746A4-EEA0-4DA5-9B4D-F48B1013651E}" presName="node" presStyleLbl="node1" presStyleIdx="0" presStyleCnt="3">
        <dgm:presLayoutVars>
          <dgm:bulletEnabled val="1"/>
        </dgm:presLayoutVars>
      </dgm:prSet>
      <dgm:spPr/>
    </dgm:pt>
    <dgm:pt modelId="{F3CE6C39-61AE-443F-92BA-2A57B3E4034B}" type="pres">
      <dgm:prSet presAssocID="{3405CF4D-58F0-48C0-97E2-C5606C27B246}" presName="sibTrans" presStyleCnt="0"/>
      <dgm:spPr/>
    </dgm:pt>
    <dgm:pt modelId="{9F0A2EE6-4ED5-46F8-B48D-DB260F1C0E24}" type="pres">
      <dgm:prSet presAssocID="{EA20AEF3-D8ED-49A5-883D-783D284FA9B2}" presName="node" presStyleLbl="node1" presStyleIdx="1" presStyleCnt="3">
        <dgm:presLayoutVars>
          <dgm:bulletEnabled val="1"/>
        </dgm:presLayoutVars>
      </dgm:prSet>
      <dgm:spPr/>
    </dgm:pt>
    <dgm:pt modelId="{95DCDDD7-3417-468F-9BDC-8017D5248881}" type="pres">
      <dgm:prSet presAssocID="{D0A8C287-F135-434B-8EFA-28DAB5B358DE}" presName="sibTrans" presStyleCnt="0"/>
      <dgm:spPr/>
    </dgm:pt>
    <dgm:pt modelId="{F25ADD00-3A53-4F32-9733-82C9C98D0A2F}" type="pres">
      <dgm:prSet presAssocID="{8D2B81D0-21A8-4E6F-A2DD-514177EB96BE}" presName="node" presStyleLbl="node1" presStyleIdx="2" presStyleCnt="3">
        <dgm:presLayoutVars>
          <dgm:bulletEnabled val="1"/>
        </dgm:presLayoutVars>
      </dgm:prSet>
      <dgm:spPr/>
    </dgm:pt>
  </dgm:ptLst>
  <dgm:cxnLst>
    <dgm:cxn modelId="{D23A1427-2D64-4017-848D-9E835FF2C7CD}" type="presOf" srcId="{556746A4-EEA0-4DA5-9B4D-F48B1013651E}" destId="{7A837624-D3F8-4F09-AF35-C1988E7B998D}" srcOrd="0" destOrd="0" presId="urn:microsoft.com/office/officeart/2005/8/layout/default"/>
    <dgm:cxn modelId="{F22D1834-1A24-477B-A4B6-09AACB04415A}" type="presOf" srcId="{EA20AEF3-D8ED-49A5-883D-783D284FA9B2}" destId="{9F0A2EE6-4ED5-46F8-B48D-DB260F1C0E24}" srcOrd="0" destOrd="0" presId="urn:microsoft.com/office/officeart/2005/8/layout/default"/>
    <dgm:cxn modelId="{B602CE40-AA5B-475C-92B7-2CE124E7EDD5}" type="presOf" srcId="{8D2B81D0-21A8-4E6F-A2DD-514177EB96BE}" destId="{F25ADD00-3A53-4F32-9733-82C9C98D0A2F}" srcOrd="0" destOrd="0" presId="urn:microsoft.com/office/officeart/2005/8/layout/default"/>
    <dgm:cxn modelId="{0953785E-AA2C-46DD-83CA-889D89D7D6CA}" srcId="{83C5D190-FC9F-451C-9AF9-BFE10ECD1273}" destId="{8D2B81D0-21A8-4E6F-A2DD-514177EB96BE}" srcOrd="2" destOrd="0" parTransId="{DBBF7967-69CC-420F-BDD1-18063F92058A}" sibTransId="{AEA40F81-074D-4432-BBA7-6759FE690B30}"/>
    <dgm:cxn modelId="{A0AEC365-3A77-4F31-B9B3-3ED9019F8946}" srcId="{83C5D190-FC9F-451C-9AF9-BFE10ECD1273}" destId="{EA20AEF3-D8ED-49A5-883D-783D284FA9B2}" srcOrd="1" destOrd="0" parTransId="{173D8613-27F2-4457-8EF1-80152DDB0E4B}" sibTransId="{D0A8C287-F135-434B-8EFA-28DAB5B358DE}"/>
    <dgm:cxn modelId="{0423E773-76CD-454C-98C0-260CE22A751C}" srcId="{83C5D190-FC9F-451C-9AF9-BFE10ECD1273}" destId="{556746A4-EEA0-4DA5-9B4D-F48B1013651E}" srcOrd="0" destOrd="0" parTransId="{F3AD7A9C-0450-49AA-B5E2-B57CE9CF820A}" sibTransId="{3405CF4D-58F0-48C0-97E2-C5606C27B246}"/>
    <dgm:cxn modelId="{0D8427B2-F7A3-468A-863B-59A26BC0C807}" type="presOf" srcId="{83C5D190-FC9F-451C-9AF9-BFE10ECD1273}" destId="{B809A488-4374-4AF6-BFB0-15AD3CF9A582}" srcOrd="0" destOrd="0" presId="urn:microsoft.com/office/officeart/2005/8/layout/default"/>
    <dgm:cxn modelId="{3CA2B800-11C6-4CA8-B8EA-7A890AE5740D}" type="presParOf" srcId="{B809A488-4374-4AF6-BFB0-15AD3CF9A582}" destId="{7A837624-D3F8-4F09-AF35-C1988E7B998D}" srcOrd="0" destOrd="0" presId="urn:microsoft.com/office/officeart/2005/8/layout/default"/>
    <dgm:cxn modelId="{F458025F-E5DF-4F62-941F-AAC3ACB8EED6}" type="presParOf" srcId="{B809A488-4374-4AF6-BFB0-15AD3CF9A582}" destId="{F3CE6C39-61AE-443F-92BA-2A57B3E4034B}" srcOrd="1" destOrd="0" presId="urn:microsoft.com/office/officeart/2005/8/layout/default"/>
    <dgm:cxn modelId="{47D61776-06D8-4DD7-A388-E3AE7D3CA012}" type="presParOf" srcId="{B809A488-4374-4AF6-BFB0-15AD3CF9A582}" destId="{9F0A2EE6-4ED5-46F8-B48D-DB260F1C0E24}" srcOrd="2" destOrd="0" presId="urn:microsoft.com/office/officeart/2005/8/layout/default"/>
    <dgm:cxn modelId="{FFABB689-0662-4A62-8ED3-2F8E9FDDC280}" type="presParOf" srcId="{B809A488-4374-4AF6-BFB0-15AD3CF9A582}" destId="{95DCDDD7-3417-468F-9BDC-8017D5248881}" srcOrd="3" destOrd="0" presId="urn:microsoft.com/office/officeart/2005/8/layout/default"/>
    <dgm:cxn modelId="{A5EE00B5-BFA4-4618-B26D-F33D2C9CEDCE}" type="presParOf" srcId="{B809A488-4374-4AF6-BFB0-15AD3CF9A582}" destId="{F25ADD00-3A53-4F32-9733-82C9C98D0A2F}"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944A1BE-09D4-487A-A785-2982AF91B186}" type="doc">
      <dgm:prSet loTypeId="urn:microsoft.com/office/officeart/2005/8/layout/process5" loCatId="process" qsTypeId="urn:microsoft.com/office/officeart/2005/8/quickstyle/simple1" qsCatId="simple" csTypeId="urn:microsoft.com/office/officeart/2005/8/colors/colorful3" csCatId="colorful"/>
      <dgm:spPr/>
      <dgm:t>
        <a:bodyPr/>
        <a:lstStyle/>
        <a:p>
          <a:endParaRPr lang="en-US"/>
        </a:p>
      </dgm:t>
    </dgm:pt>
    <dgm:pt modelId="{FCB8E139-FFE3-4509-89CB-8321F22C758B}">
      <dgm:prSet/>
      <dgm:spPr/>
      <dgm:t>
        <a:bodyPr/>
        <a:lstStyle/>
        <a:p>
          <a:r>
            <a:rPr lang="it-IT" b="1"/>
            <a:t>In conclusione N. non nega la storia ma la vuole</a:t>
          </a:r>
          <a:endParaRPr lang="en-US"/>
        </a:p>
      </dgm:t>
    </dgm:pt>
    <dgm:pt modelId="{2877FCEF-13B1-413C-A1EE-520685822B65}" type="parTrans" cxnId="{2373E21B-A3FC-462E-B2D9-98B849C89367}">
      <dgm:prSet/>
      <dgm:spPr/>
      <dgm:t>
        <a:bodyPr/>
        <a:lstStyle/>
        <a:p>
          <a:endParaRPr lang="en-US"/>
        </a:p>
      </dgm:t>
    </dgm:pt>
    <dgm:pt modelId="{C82924BD-047A-40CA-9ECB-23178FDFA1D4}" type="sibTrans" cxnId="{2373E21B-A3FC-462E-B2D9-98B849C89367}">
      <dgm:prSet/>
      <dgm:spPr/>
      <dgm:t>
        <a:bodyPr/>
        <a:lstStyle/>
        <a:p>
          <a:endParaRPr lang="en-US"/>
        </a:p>
      </dgm:t>
    </dgm:pt>
    <dgm:pt modelId="{A707F09D-8D02-4035-8F41-F7DF8DE1A027}">
      <dgm:prSet/>
      <dgm:spPr/>
      <dgm:t>
        <a:bodyPr/>
        <a:lstStyle/>
        <a:p>
          <a:r>
            <a:rPr lang="it-IT" b="1" i="1"/>
            <a:t>subordinata alla vita</a:t>
          </a:r>
          <a:endParaRPr lang="en-US"/>
        </a:p>
      </dgm:t>
    </dgm:pt>
    <dgm:pt modelId="{5435E4CD-808D-484C-80FE-E32C173ADE45}" type="parTrans" cxnId="{723DD960-4FD9-45D5-87A6-02FD8340C236}">
      <dgm:prSet/>
      <dgm:spPr/>
      <dgm:t>
        <a:bodyPr/>
        <a:lstStyle/>
        <a:p>
          <a:endParaRPr lang="en-US"/>
        </a:p>
      </dgm:t>
    </dgm:pt>
    <dgm:pt modelId="{753B2671-B328-4BB5-B4CB-D59BB4CD34ED}" type="sibTrans" cxnId="{723DD960-4FD9-45D5-87A6-02FD8340C236}">
      <dgm:prSet/>
      <dgm:spPr/>
      <dgm:t>
        <a:bodyPr/>
        <a:lstStyle/>
        <a:p>
          <a:endParaRPr lang="en-US"/>
        </a:p>
      </dgm:t>
    </dgm:pt>
    <dgm:pt modelId="{CA5F1A06-C80B-4434-A2D1-EE4491EB563F}">
      <dgm:prSet/>
      <dgm:spPr/>
      <dgm:t>
        <a:bodyPr/>
        <a:lstStyle/>
        <a:p>
          <a:r>
            <a:rPr lang="it-IT" b="1" i="1"/>
            <a:t>e funzionale alle sue esigenze.</a:t>
          </a:r>
          <a:endParaRPr lang="en-US"/>
        </a:p>
      </dgm:t>
    </dgm:pt>
    <dgm:pt modelId="{FF265DAC-1EBE-4307-8499-1B0727B11797}" type="parTrans" cxnId="{9B6AAE89-EEE5-4C89-AA22-F68A327CB13D}">
      <dgm:prSet/>
      <dgm:spPr/>
      <dgm:t>
        <a:bodyPr/>
        <a:lstStyle/>
        <a:p>
          <a:endParaRPr lang="en-US"/>
        </a:p>
      </dgm:t>
    </dgm:pt>
    <dgm:pt modelId="{2C28597F-96C8-4DCA-90C4-5BCF7887075D}" type="sibTrans" cxnId="{9B6AAE89-EEE5-4C89-AA22-F68A327CB13D}">
      <dgm:prSet/>
      <dgm:spPr/>
      <dgm:t>
        <a:bodyPr/>
        <a:lstStyle/>
        <a:p>
          <a:endParaRPr lang="en-US"/>
        </a:p>
      </dgm:t>
    </dgm:pt>
    <dgm:pt modelId="{E974951C-6907-460B-A59E-8DF76841F380}">
      <dgm:prSet/>
      <dgm:spPr/>
      <dgm:t>
        <a:bodyPr/>
        <a:lstStyle/>
        <a:p>
          <a:r>
            <a:rPr lang="it-IT" b="1"/>
            <a:t>Questo spiega la sua </a:t>
          </a:r>
          <a:r>
            <a:rPr lang="it-IT" b="1" i="1"/>
            <a:t>predilezione per la storia critica</a:t>
          </a:r>
          <a:r>
            <a:rPr lang="it-IT" b="1"/>
            <a:t> che,</a:t>
          </a:r>
          <a:endParaRPr lang="en-US"/>
        </a:p>
      </dgm:t>
    </dgm:pt>
    <dgm:pt modelId="{E51D25D3-3F8C-4103-8725-192769E6EA7D}" type="parTrans" cxnId="{14090AD6-EAF8-4023-A43B-DCB0F650F093}">
      <dgm:prSet/>
      <dgm:spPr/>
      <dgm:t>
        <a:bodyPr/>
        <a:lstStyle/>
        <a:p>
          <a:endParaRPr lang="en-US"/>
        </a:p>
      </dgm:t>
    </dgm:pt>
    <dgm:pt modelId="{FAAEB906-3E41-4955-8223-A59E8D6B091E}" type="sibTrans" cxnId="{14090AD6-EAF8-4023-A43B-DCB0F650F093}">
      <dgm:prSet/>
      <dgm:spPr/>
      <dgm:t>
        <a:bodyPr/>
        <a:lstStyle/>
        <a:p>
          <a:endParaRPr lang="en-US"/>
        </a:p>
      </dgm:t>
    </dgm:pt>
    <dgm:pt modelId="{6BE35114-2813-482B-9998-0B4DD9ACCD32}">
      <dgm:prSet/>
      <dgm:spPr/>
      <dgm:t>
        <a:bodyPr/>
        <a:lstStyle/>
        <a:p>
          <a:r>
            <a:rPr lang="it-IT" b="1"/>
            <a:t>nel momento in cui indica i legami dell’ uomo con il passato,</a:t>
          </a:r>
          <a:endParaRPr lang="en-US"/>
        </a:p>
      </dgm:t>
    </dgm:pt>
    <dgm:pt modelId="{777DC60D-BBCF-4961-BA53-CBBE46BB98E6}" type="parTrans" cxnId="{C3EBA5DE-136D-4FFC-8061-CD809039B344}">
      <dgm:prSet/>
      <dgm:spPr/>
      <dgm:t>
        <a:bodyPr/>
        <a:lstStyle/>
        <a:p>
          <a:endParaRPr lang="en-US"/>
        </a:p>
      </dgm:t>
    </dgm:pt>
    <dgm:pt modelId="{95D6EC28-7D73-44B7-A310-C8FC6DEE667F}" type="sibTrans" cxnId="{C3EBA5DE-136D-4FFC-8061-CD809039B344}">
      <dgm:prSet/>
      <dgm:spPr/>
      <dgm:t>
        <a:bodyPr/>
        <a:lstStyle/>
        <a:p>
          <a:endParaRPr lang="en-US"/>
        </a:p>
      </dgm:t>
    </dgm:pt>
    <dgm:pt modelId="{D52CBF19-6C1E-4399-ABBC-8470289EFF70}">
      <dgm:prSet/>
      <dgm:spPr/>
      <dgm:t>
        <a:bodyPr/>
        <a:lstStyle/>
        <a:p>
          <a:r>
            <a:rPr lang="it-IT" b="1"/>
            <a:t>pone anche l’ esigenza di liberarsi da essi in nome del presente e del futuro.</a:t>
          </a:r>
          <a:endParaRPr lang="en-US"/>
        </a:p>
      </dgm:t>
    </dgm:pt>
    <dgm:pt modelId="{306A35D3-57E0-4536-A303-FBA29A186297}" type="parTrans" cxnId="{C4B9217D-B258-4582-8DD9-D1F6A7C006CD}">
      <dgm:prSet/>
      <dgm:spPr/>
      <dgm:t>
        <a:bodyPr/>
        <a:lstStyle/>
        <a:p>
          <a:endParaRPr lang="en-US"/>
        </a:p>
      </dgm:t>
    </dgm:pt>
    <dgm:pt modelId="{A3FFE499-DE2C-473F-848C-D7574A3862D8}" type="sibTrans" cxnId="{C4B9217D-B258-4582-8DD9-D1F6A7C006CD}">
      <dgm:prSet/>
      <dgm:spPr/>
      <dgm:t>
        <a:bodyPr/>
        <a:lstStyle/>
        <a:p>
          <a:endParaRPr lang="en-US"/>
        </a:p>
      </dgm:t>
    </dgm:pt>
    <dgm:pt modelId="{31A7B1F2-B2CC-444D-A1B7-592C255DCD6D}" type="pres">
      <dgm:prSet presAssocID="{6944A1BE-09D4-487A-A785-2982AF91B186}" presName="diagram" presStyleCnt="0">
        <dgm:presLayoutVars>
          <dgm:dir/>
          <dgm:resizeHandles val="exact"/>
        </dgm:presLayoutVars>
      </dgm:prSet>
      <dgm:spPr/>
    </dgm:pt>
    <dgm:pt modelId="{E41DFE18-F992-4A88-861E-8DC9F0A4D38F}" type="pres">
      <dgm:prSet presAssocID="{FCB8E139-FFE3-4509-89CB-8321F22C758B}" presName="node" presStyleLbl="node1" presStyleIdx="0" presStyleCnt="6">
        <dgm:presLayoutVars>
          <dgm:bulletEnabled val="1"/>
        </dgm:presLayoutVars>
      </dgm:prSet>
      <dgm:spPr/>
    </dgm:pt>
    <dgm:pt modelId="{2E6F7664-3596-49B7-8839-FD91D9A3D38F}" type="pres">
      <dgm:prSet presAssocID="{C82924BD-047A-40CA-9ECB-23178FDFA1D4}" presName="sibTrans" presStyleLbl="sibTrans2D1" presStyleIdx="0" presStyleCnt="5"/>
      <dgm:spPr/>
    </dgm:pt>
    <dgm:pt modelId="{774FDDD6-2887-440C-9714-35441C537251}" type="pres">
      <dgm:prSet presAssocID="{C82924BD-047A-40CA-9ECB-23178FDFA1D4}" presName="connectorText" presStyleLbl="sibTrans2D1" presStyleIdx="0" presStyleCnt="5"/>
      <dgm:spPr/>
    </dgm:pt>
    <dgm:pt modelId="{2F0C6F9C-2A19-4042-9D03-6DEEFB380DFB}" type="pres">
      <dgm:prSet presAssocID="{A707F09D-8D02-4035-8F41-F7DF8DE1A027}" presName="node" presStyleLbl="node1" presStyleIdx="1" presStyleCnt="6">
        <dgm:presLayoutVars>
          <dgm:bulletEnabled val="1"/>
        </dgm:presLayoutVars>
      </dgm:prSet>
      <dgm:spPr/>
    </dgm:pt>
    <dgm:pt modelId="{EC146501-A665-44E0-91E4-84249035B5F5}" type="pres">
      <dgm:prSet presAssocID="{753B2671-B328-4BB5-B4CB-D59BB4CD34ED}" presName="sibTrans" presStyleLbl="sibTrans2D1" presStyleIdx="1" presStyleCnt="5"/>
      <dgm:spPr/>
    </dgm:pt>
    <dgm:pt modelId="{0583105A-B9E2-4CC1-B68A-E0A9779C0106}" type="pres">
      <dgm:prSet presAssocID="{753B2671-B328-4BB5-B4CB-D59BB4CD34ED}" presName="connectorText" presStyleLbl="sibTrans2D1" presStyleIdx="1" presStyleCnt="5"/>
      <dgm:spPr/>
    </dgm:pt>
    <dgm:pt modelId="{BA078068-3331-4B0D-AC44-4A5475C1457F}" type="pres">
      <dgm:prSet presAssocID="{CA5F1A06-C80B-4434-A2D1-EE4491EB563F}" presName="node" presStyleLbl="node1" presStyleIdx="2" presStyleCnt="6">
        <dgm:presLayoutVars>
          <dgm:bulletEnabled val="1"/>
        </dgm:presLayoutVars>
      </dgm:prSet>
      <dgm:spPr/>
    </dgm:pt>
    <dgm:pt modelId="{BC5F2EEC-F120-4772-A62A-C89556DB13B3}" type="pres">
      <dgm:prSet presAssocID="{2C28597F-96C8-4DCA-90C4-5BCF7887075D}" presName="sibTrans" presStyleLbl="sibTrans2D1" presStyleIdx="2" presStyleCnt="5"/>
      <dgm:spPr/>
    </dgm:pt>
    <dgm:pt modelId="{54A5D89A-65DA-405F-8B89-93E055FBB477}" type="pres">
      <dgm:prSet presAssocID="{2C28597F-96C8-4DCA-90C4-5BCF7887075D}" presName="connectorText" presStyleLbl="sibTrans2D1" presStyleIdx="2" presStyleCnt="5"/>
      <dgm:spPr/>
    </dgm:pt>
    <dgm:pt modelId="{A68A7EC6-A155-4401-8725-4EBC9767E661}" type="pres">
      <dgm:prSet presAssocID="{E974951C-6907-460B-A59E-8DF76841F380}" presName="node" presStyleLbl="node1" presStyleIdx="3" presStyleCnt="6">
        <dgm:presLayoutVars>
          <dgm:bulletEnabled val="1"/>
        </dgm:presLayoutVars>
      </dgm:prSet>
      <dgm:spPr/>
    </dgm:pt>
    <dgm:pt modelId="{7D1F5A51-CFA1-4EE6-8C4C-EFC34CCEBD6C}" type="pres">
      <dgm:prSet presAssocID="{FAAEB906-3E41-4955-8223-A59E8D6B091E}" presName="sibTrans" presStyleLbl="sibTrans2D1" presStyleIdx="3" presStyleCnt="5"/>
      <dgm:spPr/>
    </dgm:pt>
    <dgm:pt modelId="{42896617-8E98-4FAE-BEB1-0E8272706528}" type="pres">
      <dgm:prSet presAssocID="{FAAEB906-3E41-4955-8223-A59E8D6B091E}" presName="connectorText" presStyleLbl="sibTrans2D1" presStyleIdx="3" presStyleCnt="5"/>
      <dgm:spPr/>
    </dgm:pt>
    <dgm:pt modelId="{3E4D4CCF-0299-4007-817A-ABAAD4C8ACD2}" type="pres">
      <dgm:prSet presAssocID="{6BE35114-2813-482B-9998-0B4DD9ACCD32}" presName="node" presStyleLbl="node1" presStyleIdx="4" presStyleCnt="6">
        <dgm:presLayoutVars>
          <dgm:bulletEnabled val="1"/>
        </dgm:presLayoutVars>
      </dgm:prSet>
      <dgm:spPr/>
    </dgm:pt>
    <dgm:pt modelId="{D91FA849-1FC9-42E0-A795-30CC03419D40}" type="pres">
      <dgm:prSet presAssocID="{95D6EC28-7D73-44B7-A310-C8FC6DEE667F}" presName="sibTrans" presStyleLbl="sibTrans2D1" presStyleIdx="4" presStyleCnt="5"/>
      <dgm:spPr/>
    </dgm:pt>
    <dgm:pt modelId="{4611D9AD-B03C-49DE-9126-BD42D6C01FF5}" type="pres">
      <dgm:prSet presAssocID="{95D6EC28-7D73-44B7-A310-C8FC6DEE667F}" presName="connectorText" presStyleLbl="sibTrans2D1" presStyleIdx="4" presStyleCnt="5"/>
      <dgm:spPr/>
    </dgm:pt>
    <dgm:pt modelId="{CEDA85F7-1ED8-4F41-9536-1215E6DB335E}" type="pres">
      <dgm:prSet presAssocID="{D52CBF19-6C1E-4399-ABBC-8470289EFF70}" presName="node" presStyleLbl="node1" presStyleIdx="5" presStyleCnt="6">
        <dgm:presLayoutVars>
          <dgm:bulletEnabled val="1"/>
        </dgm:presLayoutVars>
      </dgm:prSet>
      <dgm:spPr/>
    </dgm:pt>
  </dgm:ptLst>
  <dgm:cxnLst>
    <dgm:cxn modelId="{2373E21B-A3FC-462E-B2D9-98B849C89367}" srcId="{6944A1BE-09D4-487A-A785-2982AF91B186}" destId="{FCB8E139-FFE3-4509-89CB-8321F22C758B}" srcOrd="0" destOrd="0" parTransId="{2877FCEF-13B1-413C-A1EE-520685822B65}" sibTransId="{C82924BD-047A-40CA-9ECB-23178FDFA1D4}"/>
    <dgm:cxn modelId="{7CB35136-9BC8-417B-A355-BE6C5C65F41D}" type="presOf" srcId="{2C28597F-96C8-4DCA-90C4-5BCF7887075D}" destId="{BC5F2EEC-F120-4772-A62A-C89556DB13B3}" srcOrd="0" destOrd="0" presId="urn:microsoft.com/office/officeart/2005/8/layout/process5"/>
    <dgm:cxn modelId="{D7D57040-13F0-4B4D-9EF7-F1AC8767B311}" type="presOf" srcId="{FAAEB906-3E41-4955-8223-A59E8D6B091E}" destId="{7D1F5A51-CFA1-4EE6-8C4C-EFC34CCEBD6C}" srcOrd="0" destOrd="0" presId="urn:microsoft.com/office/officeart/2005/8/layout/process5"/>
    <dgm:cxn modelId="{723DD960-4FD9-45D5-87A6-02FD8340C236}" srcId="{6944A1BE-09D4-487A-A785-2982AF91B186}" destId="{A707F09D-8D02-4035-8F41-F7DF8DE1A027}" srcOrd="1" destOrd="0" parTransId="{5435E4CD-808D-484C-80FE-E32C173ADE45}" sibTransId="{753B2671-B328-4BB5-B4CB-D59BB4CD34ED}"/>
    <dgm:cxn modelId="{35925561-92B0-4792-A25D-479E7AC9234F}" type="presOf" srcId="{D52CBF19-6C1E-4399-ABBC-8470289EFF70}" destId="{CEDA85F7-1ED8-4F41-9536-1215E6DB335E}" srcOrd="0" destOrd="0" presId="urn:microsoft.com/office/officeart/2005/8/layout/process5"/>
    <dgm:cxn modelId="{9B2E5564-2AA0-49E1-993D-5DADC140CD37}" type="presOf" srcId="{2C28597F-96C8-4DCA-90C4-5BCF7887075D}" destId="{54A5D89A-65DA-405F-8B89-93E055FBB477}" srcOrd="1" destOrd="0" presId="urn:microsoft.com/office/officeart/2005/8/layout/process5"/>
    <dgm:cxn modelId="{99506E66-DD26-418F-AB02-AE39B7E5FCB9}" type="presOf" srcId="{E974951C-6907-460B-A59E-8DF76841F380}" destId="{A68A7EC6-A155-4401-8725-4EBC9767E661}" srcOrd="0" destOrd="0" presId="urn:microsoft.com/office/officeart/2005/8/layout/process5"/>
    <dgm:cxn modelId="{03A14649-08DF-420B-9958-499AE9ED5A1C}" type="presOf" srcId="{6BE35114-2813-482B-9998-0B4DD9ACCD32}" destId="{3E4D4CCF-0299-4007-817A-ABAAD4C8ACD2}" srcOrd="0" destOrd="0" presId="urn:microsoft.com/office/officeart/2005/8/layout/process5"/>
    <dgm:cxn modelId="{452B7077-9701-4AD6-B117-2A268963F90F}" type="presOf" srcId="{95D6EC28-7D73-44B7-A310-C8FC6DEE667F}" destId="{4611D9AD-B03C-49DE-9126-BD42D6C01FF5}" srcOrd="1" destOrd="0" presId="urn:microsoft.com/office/officeart/2005/8/layout/process5"/>
    <dgm:cxn modelId="{E5A7BB59-B201-407D-903B-3F63644D3CDE}" type="presOf" srcId="{FAAEB906-3E41-4955-8223-A59E8D6B091E}" destId="{42896617-8E98-4FAE-BEB1-0E8272706528}" srcOrd="1" destOrd="0" presId="urn:microsoft.com/office/officeart/2005/8/layout/process5"/>
    <dgm:cxn modelId="{C4B9217D-B258-4582-8DD9-D1F6A7C006CD}" srcId="{6944A1BE-09D4-487A-A785-2982AF91B186}" destId="{D52CBF19-6C1E-4399-ABBC-8470289EFF70}" srcOrd="5" destOrd="0" parTransId="{306A35D3-57E0-4536-A303-FBA29A186297}" sibTransId="{A3FFE499-DE2C-473F-848C-D7574A3862D8}"/>
    <dgm:cxn modelId="{024CA97F-526A-46C0-BB83-F309B51FAB5A}" type="presOf" srcId="{C82924BD-047A-40CA-9ECB-23178FDFA1D4}" destId="{2E6F7664-3596-49B7-8839-FD91D9A3D38F}" srcOrd="0" destOrd="0" presId="urn:microsoft.com/office/officeart/2005/8/layout/process5"/>
    <dgm:cxn modelId="{9B6AAE89-EEE5-4C89-AA22-F68A327CB13D}" srcId="{6944A1BE-09D4-487A-A785-2982AF91B186}" destId="{CA5F1A06-C80B-4434-A2D1-EE4491EB563F}" srcOrd="2" destOrd="0" parTransId="{FF265DAC-1EBE-4307-8499-1B0727B11797}" sibTransId="{2C28597F-96C8-4DCA-90C4-5BCF7887075D}"/>
    <dgm:cxn modelId="{3946068E-0CD8-417C-9189-E431AD29E580}" type="presOf" srcId="{95D6EC28-7D73-44B7-A310-C8FC6DEE667F}" destId="{D91FA849-1FC9-42E0-A795-30CC03419D40}" srcOrd="0" destOrd="0" presId="urn:microsoft.com/office/officeart/2005/8/layout/process5"/>
    <dgm:cxn modelId="{15F6FEA6-32D4-48DC-B45D-E5EC0320CE18}" type="presOf" srcId="{A707F09D-8D02-4035-8F41-F7DF8DE1A027}" destId="{2F0C6F9C-2A19-4042-9D03-6DEEFB380DFB}" srcOrd="0" destOrd="0" presId="urn:microsoft.com/office/officeart/2005/8/layout/process5"/>
    <dgm:cxn modelId="{8F6DB1AC-D129-4E38-8CF1-4F21BF153D24}" type="presOf" srcId="{CA5F1A06-C80B-4434-A2D1-EE4491EB563F}" destId="{BA078068-3331-4B0D-AC44-4A5475C1457F}" srcOrd="0" destOrd="0" presId="urn:microsoft.com/office/officeart/2005/8/layout/process5"/>
    <dgm:cxn modelId="{7CF205BB-2AD2-4735-9320-195E2FCF0F88}" type="presOf" srcId="{FCB8E139-FFE3-4509-89CB-8321F22C758B}" destId="{E41DFE18-F992-4A88-861E-8DC9F0A4D38F}" srcOrd="0" destOrd="0" presId="urn:microsoft.com/office/officeart/2005/8/layout/process5"/>
    <dgm:cxn modelId="{DAE0DAC5-5FA8-4202-9A45-587555805491}" type="presOf" srcId="{6944A1BE-09D4-487A-A785-2982AF91B186}" destId="{31A7B1F2-B2CC-444D-A1B7-592C255DCD6D}" srcOrd="0" destOrd="0" presId="urn:microsoft.com/office/officeart/2005/8/layout/process5"/>
    <dgm:cxn modelId="{F35D96CA-F8BC-4048-86B3-B7CBD93E766A}" type="presOf" srcId="{C82924BD-047A-40CA-9ECB-23178FDFA1D4}" destId="{774FDDD6-2887-440C-9714-35441C537251}" srcOrd="1" destOrd="0" presId="urn:microsoft.com/office/officeart/2005/8/layout/process5"/>
    <dgm:cxn modelId="{A33D4CCC-9E52-46E2-A4AF-AA5ED772E87B}" type="presOf" srcId="{753B2671-B328-4BB5-B4CB-D59BB4CD34ED}" destId="{EC146501-A665-44E0-91E4-84249035B5F5}" srcOrd="0" destOrd="0" presId="urn:microsoft.com/office/officeart/2005/8/layout/process5"/>
    <dgm:cxn modelId="{14090AD6-EAF8-4023-A43B-DCB0F650F093}" srcId="{6944A1BE-09D4-487A-A785-2982AF91B186}" destId="{E974951C-6907-460B-A59E-8DF76841F380}" srcOrd="3" destOrd="0" parTransId="{E51D25D3-3F8C-4103-8725-192769E6EA7D}" sibTransId="{FAAEB906-3E41-4955-8223-A59E8D6B091E}"/>
    <dgm:cxn modelId="{C3EBA5DE-136D-4FFC-8061-CD809039B344}" srcId="{6944A1BE-09D4-487A-A785-2982AF91B186}" destId="{6BE35114-2813-482B-9998-0B4DD9ACCD32}" srcOrd="4" destOrd="0" parTransId="{777DC60D-BBCF-4961-BA53-CBBE46BB98E6}" sibTransId="{95D6EC28-7D73-44B7-A310-C8FC6DEE667F}"/>
    <dgm:cxn modelId="{1A01DCF5-AA9E-482A-8C18-123D41B5657C}" type="presOf" srcId="{753B2671-B328-4BB5-B4CB-D59BB4CD34ED}" destId="{0583105A-B9E2-4CC1-B68A-E0A9779C0106}" srcOrd="1" destOrd="0" presId="urn:microsoft.com/office/officeart/2005/8/layout/process5"/>
    <dgm:cxn modelId="{1AC58E15-D756-4FC4-89CE-1DBF0BF03415}" type="presParOf" srcId="{31A7B1F2-B2CC-444D-A1B7-592C255DCD6D}" destId="{E41DFE18-F992-4A88-861E-8DC9F0A4D38F}" srcOrd="0" destOrd="0" presId="urn:microsoft.com/office/officeart/2005/8/layout/process5"/>
    <dgm:cxn modelId="{18D5CB1F-30DD-4F9B-8D66-F2863C4DA9ED}" type="presParOf" srcId="{31A7B1F2-B2CC-444D-A1B7-592C255DCD6D}" destId="{2E6F7664-3596-49B7-8839-FD91D9A3D38F}" srcOrd="1" destOrd="0" presId="urn:microsoft.com/office/officeart/2005/8/layout/process5"/>
    <dgm:cxn modelId="{B897EB57-E92C-4D74-A321-EB79EB749980}" type="presParOf" srcId="{2E6F7664-3596-49B7-8839-FD91D9A3D38F}" destId="{774FDDD6-2887-440C-9714-35441C537251}" srcOrd="0" destOrd="0" presId="urn:microsoft.com/office/officeart/2005/8/layout/process5"/>
    <dgm:cxn modelId="{FB4F3C1C-4E28-452F-B3FC-BFF118EC70FF}" type="presParOf" srcId="{31A7B1F2-B2CC-444D-A1B7-592C255DCD6D}" destId="{2F0C6F9C-2A19-4042-9D03-6DEEFB380DFB}" srcOrd="2" destOrd="0" presId="urn:microsoft.com/office/officeart/2005/8/layout/process5"/>
    <dgm:cxn modelId="{744DECE4-4B82-43C7-A289-6BAB2B6D65AA}" type="presParOf" srcId="{31A7B1F2-B2CC-444D-A1B7-592C255DCD6D}" destId="{EC146501-A665-44E0-91E4-84249035B5F5}" srcOrd="3" destOrd="0" presId="urn:microsoft.com/office/officeart/2005/8/layout/process5"/>
    <dgm:cxn modelId="{C5A12999-C4C8-4482-A09E-6FF21A126939}" type="presParOf" srcId="{EC146501-A665-44E0-91E4-84249035B5F5}" destId="{0583105A-B9E2-4CC1-B68A-E0A9779C0106}" srcOrd="0" destOrd="0" presId="urn:microsoft.com/office/officeart/2005/8/layout/process5"/>
    <dgm:cxn modelId="{68BE12A0-0A79-401C-BB9E-1BAD5737EC97}" type="presParOf" srcId="{31A7B1F2-B2CC-444D-A1B7-592C255DCD6D}" destId="{BA078068-3331-4B0D-AC44-4A5475C1457F}" srcOrd="4" destOrd="0" presId="urn:microsoft.com/office/officeart/2005/8/layout/process5"/>
    <dgm:cxn modelId="{26E30178-D177-42C8-B862-E937A2BE4053}" type="presParOf" srcId="{31A7B1F2-B2CC-444D-A1B7-592C255DCD6D}" destId="{BC5F2EEC-F120-4772-A62A-C89556DB13B3}" srcOrd="5" destOrd="0" presId="urn:microsoft.com/office/officeart/2005/8/layout/process5"/>
    <dgm:cxn modelId="{45CBE1FE-51CA-45D8-923B-B0DF9D52D504}" type="presParOf" srcId="{BC5F2EEC-F120-4772-A62A-C89556DB13B3}" destId="{54A5D89A-65DA-405F-8B89-93E055FBB477}" srcOrd="0" destOrd="0" presId="urn:microsoft.com/office/officeart/2005/8/layout/process5"/>
    <dgm:cxn modelId="{25E3E203-6507-45DA-9C30-D3DE36591A22}" type="presParOf" srcId="{31A7B1F2-B2CC-444D-A1B7-592C255DCD6D}" destId="{A68A7EC6-A155-4401-8725-4EBC9767E661}" srcOrd="6" destOrd="0" presId="urn:microsoft.com/office/officeart/2005/8/layout/process5"/>
    <dgm:cxn modelId="{9D978A03-07D9-4622-9491-F84A8A5531F8}" type="presParOf" srcId="{31A7B1F2-B2CC-444D-A1B7-592C255DCD6D}" destId="{7D1F5A51-CFA1-4EE6-8C4C-EFC34CCEBD6C}" srcOrd="7" destOrd="0" presId="urn:microsoft.com/office/officeart/2005/8/layout/process5"/>
    <dgm:cxn modelId="{7E59BA00-FA8E-47AF-B88B-833879850789}" type="presParOf" srcId="{7D1F5A51-CFA1-4EE6-8C4C-EFC34CCEBD6C}" destId="{42896617-8E98-4FAE-BEB1-0E8272706528}" srcOrd="0" destOrd="0" presId="urn:microsoft.com/office/officeart/2005/8/layout/process5"/>
    <dgm:cxn modelId="{A53CFAC8-3328-43B0-B105-AE1D94A088F8}" type="presParOf" srcId="{31A7B1F2-B2CC-444D-A1B7-592C255DCD6D}" destId="{3E4D4CCF-0299-4007-817A-ABAAD4C8ACD2}" srcOrd="8" destOrd="0" presId="urn:microsoft.com/office/officeart/2005/8/layout/process5"/>
    <dgm:cxn modelId="{1A635D84-D044-4F06-B6DD-24417722B2E5}" type="presParOf" srcId="{31A7B1F2-B2CC-444D-A1B7-592C255DCD6D}" destId="{D91FA849-1FC9-42E0-A795-30CC03419D40}" srcOrd="9" destOrd="0" presId="urn:microsoft.com/office/officeart/2005/8/layout/process5"/>
    <dgm:cxn modelId="{F62A9DFD-1DFE-419F-A91A-16D8BCADA403}" type="presParOf" srcId="{D91FA849-1FC9-42E0-A795-30CC03419D40}" destId="{4611D9AD-B03C-49DE-9126-BD42D6C01FF5}" srcOrd="0" destOrd="0" presId="urn:microsoft.com/office/officeart/2005/8/layout/process5"/>
    <dgm:cxn modelId="{336272EF-DB86-43B2-9790-AFA5BEE098C3}" type="presParOf" srcId="{31A7B1F2-B2CC-444D-A1B7-592C255DCD6D}" destId="{CEDA85F7-1ED8-4F41-9536-1215E6DB335E}"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E3718CC-72BB-46E2-A257-101284FD99DF}" type="doc">
      <dgm:prSet loTypeId="urn:microsoft.com/office/officeart/2005/8/layout/hierarchy1" loCatId="hierarchy" qsTypeId="urn:microsoft.com/office/officeart/2005/8/quickstyle/simple5" qsCatId="simple" csTypeId="urn:microsoft.com/office/officeart/2005/8/colors/accent3_4" csCatId="accent3" phldr="1"/>
      <dgm:spPr/>
      <dgm:t>
        <a:bodyPr/>
        <a:lstStyle/>
        <a:p>
          <a:endParaRPr lang="en-US"/>
        </a:p>
      </dgm:t>
    </dgm:pt>
    <dgm:pt modelId="{C76AE918-FA74-46F2-824E-78CDB9C78CE8}">
      <dgm:prSet/>
      <dgm:spPr/>
      <dgm:t>
        <a:bodyPr/>
        <a:lstStyle/>
        <a:p>
          <a:r>
            <a:rPr lang="it-IT"/>
            <a:t>QUESTO PERIODO è CARATTERIZZATO DAL RIPUDIO DEI MAESTRI DI UN TEMPO (SIA LA METAFISICA DI  SCHOPENHAUER, CHE L’ARTE DI WAGNER)</a:t>
          </a:r>
          <a:endParaRPr lang="en-US"/>
        </a:p>
      </dgm:t>
    </dgm:pt>
    <dgm:pt modelId="{508C4B47-1A9B-4982-9A52-8F8FFA9E6D56}" type="parTrans" cxnId="{9A0C7511-3E99-44BC-AA95-16B3DBB63615}">
      <dgm:prSet/>
      <dgm:spPr/>
      <dgm:t>
        <a:bodyPr/>
        <a:lstStyle/>
        <a:p>
          <a:endParaRPr lang="en-US"/>
        </a:p>
      </dgm:t>
    </dgm:pt>
    <dgm:pt modelId="{251ED299-21D5-40DF-B3B5-12C26940D0F9}" type="sibTrans" cxnId="{9A0C7511-3E99-44BC-AA95-16B3DBB63615}">
      <dgm:prSet/>
      <dgm:spPr/>
      <dgm:t>
        <a:bodyPr/>
        <a:lstStyle/>
        <a:p>
          <a:endParaRPr lang="en-US"/>
        </a:p>
      </dgm:t>
    </dgm:pt>
    <dgm:pt modelId="{81DF835D-56FA-4C1C-98EC-8F5ADFD2B0F9}">
      <dgm:prSet/>
      <dgm:spPr/>
      <dgm:t>
        <a:bodyPr/>
        <a:lstStyle/>
        <a:p>
          <a:r>
            <a:rPr lang="it-IT" dirty="0"/>
            <a:t>QUESTO MUTAMENTO SI TRADUCE IN UNA PROSPETTIVA SCIENTIFICA: METAFISICA, RELIGIONE ED ARTE VENGONO SOTTOPOSTE A GIUDIZIO.</a:t>
          </a:r>
          <a:endParaRPr lang="en-US" dirty="0"/>
        </a:p>
      </dgm:t>
    </dgm:pt>
    <dgm:pt modelId="{84965E4D-4933-4E82-ABF8-E0B7D2388DDC}" type="parTrans" cxnId="{0E34E742-A4F2-4865-B16E-39392F42C93D}">
      <dgm:prSet/>
      <dgm:spPr/>
      <dgm:t>
        <a:bodyPr/>
        <a:lstStyle/>
        <a:p>
          <a:endParaRPr lang="en-US"/>
        </a:p>
      </dgm:t>
    </dgm:pt>
    <dgm:pt modelId="{80C21545-7329-46EC-8FE9-737E7AB75B5E}" type="sibTrans" cxnId="{0E34E742-A4F2-4865-B16E-39392F42C93D}">
      <dgm:prSet/>
      <dgm:spPr/>
      <dgm:t>
        <a:bodyPr/>
        <a:lstStyle/>
        <a:p>
          <a:endParaRPr lang="en-US"/>
        </a:p>
      </dgm:t>
    </dgm:pt>
    <dgm:pt modelId="{8486838D-7145-4A8A-9707-911A9C1769DB}">
      <dgm:prSet/>
      <dgm:spPr/>
      <dgm:t>
        <a:bodyPr/>
        <a:lstStyle/>
        <a:p>
          <a:r>
            <a:rPr lang="it-IT"/>
            <a:t>N. DIVIENE QUINDI ILLUMINISTA, IN QUANTO IMPEGNATO IN UN’OPERA DI CRITICA DELLA CULTURA TRAMITE LA SCIENZA, CIOE’ UN METODO DI PENSIERO CAPACE DI  EMANCIPARE GLI UOMINI DAGLI ERRORI CHE PESANO SULLE LORO MENTI.</a:t>
          </a:r>
          <a:endParaRPr lang="en-US"/>
        </a:p>
      </dgm:t>
    </dgm:pt>
    <dgm:pt modelId="{F3F84946-A641-42F2-89AC-12C905002D43}" type="parTrans" cxnId="{8708D414-5F9D-48FC-A0A3-73A7610E843A}">
      <dgm:prSet/>
      <dgm:spPr/>
      <dgm:t>
        <a:bodyPr/>
        <a:lstStyle/>
        <a:p>
          <a:endParaRPr lang="en-US"/>
        </a:p>
      </dgm:t>
    </dgm:pt>
    <dgm:pt modelId="{AEAB212C-3AB9-4C2A-B8BD-E14D75AF6527}" type="sibTrans" cxnId="{8708D414-5F9D-48FC-A0A3-73A7610E843A}">
      <dgm:prSet/>
      <dgm:spPr/>
      <dgm:t>
        <a:bodyPr/>
        <a:lstStyle/>
        <a:p>
          <a:endParaRPr lang="en-US"/>
        </a:p>
      </dgm:t>
    </dgm:pt>
    <dgm:pt modelId="{238833E4-A4C2-4E54-9F6E-8DD2F6C95688}" type="pres">
      <dgm:prSet presAssocID="{BE3718CC-72BB-46E2-A257-101284FD99DF}" presName="hierChild1" presStyleCnt="0">
        <dgm:presLayoutVars>
          <dgm:chPref val="1"/>
          <dgm:dir/>
          <dgm:animOne val="branch"/>
          <dgm:animLvl val="lvl"/>
          <dgm:resizeHandles/>
        </dgm:presLayoutVars>
      </dgm:prSet>
      <dgm:spPr/>
    </dgm:pt>
    <dgm:pt modelId="{BDD53570-D583-4EFF-BEE7-DCFBF8D69F0F}" type="pres">
      <dgm:prSet presAssocID="{C76AE918-FA74-46F2-824E-78CDB9C78CE8}" presName="hierRoot1" presStyleCnt="0"/>
      <dgm:spPr/>
    </dgm:pt>
    <dgm:pt modelId="{842087E7-F827-4703-AD74-ABB1C8F093BD}" type="pres">
      <dgm:prSet presAssocID="{C76AE918-FA74-46F2-824E-78CDB9C78CE8}" presName="composite" presStyleCnt="0"/>
      <dgm:spPr/>
    </dgm:pt>
    <dgm:pt modelId="{6DBF6764-03FC-4278-BBCD-9E350B4B6278}" type="pres">
      <dgm:prSet presAssocID="{C76AE918-FA74-46F2-824E-78CDB9C78CE8}" presName="background" presStyleLbl="node0" presStyleIdx="0" presStyleCnt="3"/>
      <dgm:spPr/>
    </dgm:pt>
    <dgm:pt modelId="{7EC56345-80C5-4053-A9E8-99E26C39DAAE}" type="pres">
      <dgm:prSet presAssocID="{C76AE918-FA74-46F2-824E-78CDB9C78CE8}" presName="text" presStyleLbl="fgAcc0" presStyleIdx="0" presStyleCnt="3">
        <dgm:presLayoutVars>
          <dgm:chPref val="3"/>
        </dgm:presLayoutVars>
      </dgm:prSet>
      <dgm:spPr/>
    </dgm:pt>
    <dgm:pt modelId="{BC0F62BF-8A03-475A-AF5C-DD65972047A5}" type="pres">
      <dgm:prSet presAssocID="{C76AE918-FA74-46F2-824E-78CDB9C78CE8}" presName="hierChild2" presStyleCnt="0"/>
      <dgm:spPr/>
    </dgm:pt>
    <dgm:pt modelId="{A862F578-9B6F-49DD-B28C-09D53489CEF3}" type="pres">
      <dgm:prSet presAssocID="{81DF835D-56FA-4C1C-98EC-8F5ADFD2B0F9}" presName="hierRoot1" presStyleCnt="0"/>
      <dgm:spPr/>
    </dgm:pt>
    <dgm:pt modelId="{AB7F601F-A5C6-4952-B902-9A2C568AB69C}" type="pres">
      <dgm:prSet presAssocID="{81DF835D-56FA-4C1C-98EC-8F5ADFD2B0F9}" presName="composite" presStyleCnt="0"/>
      <dgm:spPr/>
    </dgm:pt>
    <dgm:pt modelId="{EE08AACB-D97A-4B2F-842C-1E9203C98E1E}" type="pres">
      <dgm:prSet presAssocID="{81DF835D-56FA-4C1C-98EC-8F5ADFD2B0F9}" presName="background" presStyleLbl="node0" presStyleIdx="1" presStyleCnt="3"/>
      <dgm:spPr/>
    </dgm:pt>
    <dgm:pt modelId="{468B0C7E-DA06-478B-9DC3-645DC9A5808D}" type="pres">
      <dgm:prSet presAssocID="{81DF835D-56FA-4C1C-98EC-8F5ADFD2B0F9}" presName="text" presStyleLbl="fgAcc0" presStyleIdx="1" presStyleCnt="3">
        <dgm:presLayoutVars>
          <dgm:chPref val="3"/>
        </dgm:presLayoutVars>
      </dgm:prSet>
      <dgm:spPr/>
    </dgm:pt>
    <dgm:pt modelId="{11BDC294-450D-4D14-9D17-94DB9067CFCC}" type="pres">
      <dgm:prSet presAssocID="{81DF835D-56FA-4C1C-98EC-8F5ADFD2B0F9}" presName="hierChild2" presStyleCnt="0"/>
      <dgm:spPr/>
    </dgm:pt>
    <dgm:pt modelId="{68024B5C-1D11-4A80-BBA9-625D09F615CF}" type="pres">
      <dgm:prSet presAssocID="{8486838D-7145-4A8A-9707-911A9C1769DB}" presName="hierRoot1" presStyleCnt="0"/>
      <dgm:spPr/>
    </dgm:pt>
    <dgm:pt modelId="{00ADD7D3-5467-44B2-A042-87A211FFFB49}" type="pres">
      <dgm:prSet presAssocID="{8486838D-7145-4A8A-9707-911A9C1769DB}" presName="composite" presStyleCnt="0"/>
      <dgm:spPr/>
    </dgm:pt>
    <dgm:pt modelId="{A405A667-AE91-471F-B50A-EEF9310DD8B8}" type="pres">
      <dgm:prSet presAssocID="{8486838D-7145-4A8A-9707-911A9C1769DB}" presName="background" presStyleLbl="node0" presStyleIdx="2" presStyleCnt="3"/>
      <dgm:spPr/>
    </dgm:pt>
    <dgm:pt modelId="{4AB65CC3-D3E8-473E-8CE5-718B89FA9414}" type="pres">
      <dgm:prSet presAssocID="{8486838D-7145-4A8A-9707-911A9C1769DB}" presName="text" presStyleLbl="fgAcc0" presStyleIdx="2" presStyleCnt="3">
        <dgm:presLayoutVars>
          <dgm:chPref val="3"/>
        </dgm:presLayoutVars>
      </dgm:prSet>
      <dgm:spPr/>
    </dgm:pt>
    <dgm:pt modelId="{C233F50E-2406-447A-BA81-04CE1930007F}" type="pres">
      <dgm:prSet presAssocID="{8486838D-7145-4A8A-9707-911A9C1769DB}" presName="hierChild2" presStyleCnt="0"/>
      <dgm:spPr/>
    </dgm:pt>
  </dgm:ptLst>
  <dgm:cxnLst>
    <dgm:cxn modelId="{9A0C7511-3E99-44BC-AA95-16B3DBB63615}" srcId="{BE3718CC-72BB-46E2-A257-101284FD99DF}" destId="{C76AE918-FA74-46F2-824E-78CDB9C78CE8}" srcOrd="0" destOrd="0" parTransId="{508C4B47-1A9B-4982-9A52-8F8FFA9E6D56}" sibTransId="{251ED299-21D5-40DF-B3B5-12C26940D0F9}"/>
    <dgm:cxn modelId="{8708D414-5F9D-48FC-A0A3-73A7610E843A}" srcId="{BE3718CC-72BB-46E2-A257-101284FD99DF}" destId="{8486838D-7145-4A8A-9707-911A9C1769DB}" srcOrd="2" destOrd="0" parTransId="{F3F84946-A641-42F2-89AC-12C905002D43}" sibTransId="{AEAB212C-3AB9-4C2A-B8BD-E14D75AF6527}"/>
    <dgm:cxn modelId="{0E34E742-A4F2-4865-B16E-39392F42C93D}" srcId="{BE3718CC-72BB-46E2-A257-101284FD99DF}" destId="{81DF835D-56FA-4C1C-98EC-8F5ADFD2B0F9}" srcOrd="1" destOrd="0" parTransId="{84965E4D-4933-4E82-ABF8-E0B7D2388DDC}" sibTransId="{80C21545-7329-46EC-8FE9-737E7AB75B5E}"/>
    <dgm:cxn modelId="{DD36038A-C2DE-4CAF-8B91-7D1C113DD062}" type="presOf" srcId="{C76AE918-FA74-46F2-824E-78CDB9C78CE8}" destId="{7EC56345-80C5-4053-A9E8-99E26C39DAAE}" srcOrd="0" destOrd="0" presId="urn:microsoft.com/office/officeart/2005/8/layout/hierarchy1"/>
    <dgm:cxn modelId="{E2B6358A-8782-4EA4-9BEA-1A6A52EA7B42}" type="presOf" srcId="{BE3718CC-72BB-46E2-A257-101284FD99DF}" destId="{238833E4-A4C2-4E54-9F6E-8DD2F6C95688}" srcOrd="0" destOrd="0" presId="urn:microsoft.com/office/officeart/2005/8/layout/hierarchy1"/>
    <dgm:cxn modelId="{66C51BB7-EA8A-48C1-BA6E-77313F24834C}" type="presOf" srcId="{8486838D-7145-4A8A-9707-911A9C1769DB}" destId="{4AB65CC3-D3E8-473E-8CE5-718B89FA9414}" srcOrd="0" destOrd="0" presId="urn:microsoft.com/office/officeart/2005/8/layout/hierarchy1"/>
    <dgm:cxn modelId="{641917FA-7E58-4033-8B5A-D69840CB170A}" type="presOf" srcId="{81DF835D-56FA-4C1C-98EC-8F5ADFD2B0F9}" destId="{468B0C7E-DA06-478B-9DC3-645DC9A5808D}" srcOrd="0" destOrd="0" presId="urn:microsoft.com/office/officeart/2005/8/layout/hierarchy1"/>
    <dgm:cxn modelId="{D4301BAB-A204-4101-9F42-FBDE6E9DEE4D}" type="presParOf" srcId="{238833E4-A4C2-4E54-9F6E-8DD2F6C95688}" destId="{BDD53570-D583-4EFF-BEE7-DCFBF8D69F0F}" srcOrd="0" destOrd="0" presId="urn:microsoft.com/office/officeart/2005/8/layout/hierarchy1"/>
    <dgm:cxn modelId="{A1B00E0A-68E4-4B65-BEB5-51AB7A930625}" type="presParOf" srcId="{BDD53570-D583-4EFF-BEE7-DCFBF8D69F0F}" destId="{842087E7-F827-4703-AD74-ABB1C8F093BD}" srcOrd="0" destOrd="0" presId="urn:microsoft.com/office/officeart/2005/8/layout/hierarchy1"/>
    <dgm:cxn modelId="{C3E52724-34B3-4503-8FCE-13B483E8653A}" type="presParOf" srcId="{842087E7-F827-4703-AD74-ABB1C8F093BD}" destId="{6DBF6764-03FC-4278-BBCD-9E350B4B6278}" srcOrd="0" destOrd="0" presId="urn:microsoft.com/office/officeart/2005/8/layout/hierarchy1"/>
    <dgm:cxn modelId="{78DB11AB-6CA4-401D-BF49-808AA2A2A97D}" type="presParOf" srcId="{842087E7-F827-4703-AD74-ABB1C8F093BD}" destId="{7EC56345-80C5-4053-A9E8-99E26C39DAAE}" srcOrd="1" destOrd="0" presId="urn:microsoft.com/office/officeart/2005/8/layout/hierarchy1"/>
    <dgm:cxn modelId="{52E3164B-F3CA-44E5-A114-7BAA4EF31ED8}" type="presParOf" srcId="{BDD53570-D583-4EFF-BEE7-DCFBF8D69F0F}" destId="{BC0F62BF-8A03-475A-AF5C-DD65972047A5}" srcOrd="1" destOrd="0" presId="urn:microsoft.com/office/officeart/2005/8/layout/hierarchy1"/>
    <dgm:cxn modelId="{B092B55B-EA49-4521-A65A-99FCC04C2E24}" type="presParOf" srcId="{238833E4-A4C2-4E54-9F6E-8DD2F6C95688}" destId="{A862F578-9B6F-49DD-B28C-09D53489CEF3}" srcOrd="1" destOrd="0" presId="urn:microsoft.com/office/officeart/2005/8/layout/hierarchy1"/>
    <dgm:cxn modelId="{1307ABB0-8096-4185-BE10-215D5B339DBD}" type="presParOf" srcId="{A862F578-9B6F-49DD-B28C-09D53489CEF3}" destId="{AB7F601F-A5C6-4952-B902-9A2C568AB69C}" srcOrd="0" destOrd="0" presId="urn:microsoft.com/office/officeart/2005/8/layout/hierarchy1"/>
    <dgm:cxn modelId="{56884DBE-8434-46F6-B0E2-F4E9F83C95D0}" type="presParOf" srcId="{AB7F601F-A5C6-4952-B902-9A2C568AB69C}" destId="{EE08AACB-D97A-4B2F-842C-1E9203C98E1E}" srcOrd="0" destOrd="0" presId="urn:microsoft.com/office/officeart/2005/8/layout/hierarchy1"/>
    <dgm:cxn modelId="{1773728F-8CBB-4ED2-B79D-161A676855D5}" type="presParOf" srcId="{AB7F601F-A5C6-4952-B902-9A2C568AB69C}" destId="{468B0C7E-DA06-478B-9DC3-645DC9A5808D}" srcOrd="1" destOrd="0" presId="urn:microsoft.com/office/officeart/2005/8/layout/hierarchy1"/>
    <dgm:cxn modelId="{2493B424-58FD-4025-8D61-806869427CCD}" type="presParOf" srcId="{A862F578-9B6F-49DD-B28C-09D53489CEF3}" destId="{11BDC294-450D-4D14-9D17-94DB9067CFCC}" srcOrd="1" destOrd="0" presId="urn:microsoft.com/office/officeart/2005/8/layout/hierarchy1"/>
    <dgm:cxn modelId="{F29EFE62-621A-4423-9BDB-C95370D6E166}" type="presParOf" srcId="{238833E4-A4C2-4E54-9F6E-8DD2F6C95688}" destId="{68024B5C-1D11-4A80-BBA9-625D09F615CF}" srcOrd="2" destOrd="0" presId="urn:microsoft.com/office/officeart/2005/8/layout/hierarchy1"/>
    <dgm:cxn modelId="{1259B0ED-50DA-4D5F-A22E-1C6E8DF59A97}" type="presParOf" srcId="{68024B5C-1D11-4A80-BBA9-625D09F615CF}" destId="{00ADD7D3-5467-44B2-A042-87A211FFFB49}" srcOrd="0" destOrd="0" presId="urn:microsoft.com/office/officeart/2005/8/layout/hierarchy1"/>
    <dgm:cxn modelId="{4922B065-5804-47A9-A4B5-A3E0EF46FB77}" type="presParOf" srcId="{00ADD7D3-5467-44B2-A042-87A211FFFB49}" destId="{A405A667-AE91-471F-B50A-EEF9310DD8B8}" srcOrd="0" destOrd="0" presId="urn:microsoft.com/office/officeart/2005/8/layout/hierarchy1"/>
    <dgm:cxn modelId="{83B80722-D940-4AE8-ACE9-8A3B2C446257}" type="presParOf" srcId="{00ADD7D3-5467-44B2-A042-87A211FFFB49}" destId="{4AB65CC3-D3E8-473E-8CE5-718B89FA9414}" srcOrd="1" destOrd="0" presId="urn:microsoft.com/office/officeart/2005/8/layout/hierarchy1"/>
    <dgm:cxn modelId="{1E706505-F99C-46B5-929E-4DB853C8DAED}" type="presParOf" srcId="{68024B5C-1D11-4A80-BBA9-625D09F615CF}" destId="{C233F50E-2406-447A-BA81-04CE1930007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B90B3D7-D1AC-4D5F-8A9B-4397E383E227}" type="doc">
      <dgm:prSet loTypeId="urn:microsoft.com/office/officeart/2005/8/layout/hierarchy1" loCatId="hierarchy" qsTypeId="urn:microsoft.com/office/officeart/2005/8/quickstyle/simple2" qsCatId="simple" csTypeId="urn:microsoft.com/office/officeart/2005/8/colors/accent3_4" csCatId="accent3" phldr="1"/>
      <dgm:spPr/>
      <dgm:t>
        <a:bodyPr/>
        <a:lstStyle/>
        <a:p>
          <a:endParaRPr lang="en-US"/>
        </a:p>
      </dgm:t>
    </dgm:pt>
    <dgm:pt modelId="{B857E0E3-91CC-4797-9142-4AF5077AEC6C}">
      <dgm:prSet/>
      <dgm:spPr/>
      <dgm:t>
        <a:bodyPr/>
        <a:lstStyle/>
        <a:p>
          <a:r>
            <a:rPr lang="it-IT" b="1" dirty="0"/>
            <a:t>IL METODO CRITICO E STORICO-GENEALOGICO DI N. ELEVA IL SOSPETTOA REGOLA DI INDAGINE</a:t>
          </a:r>
          <a:endParaRPr lang="en-US" dirty="0"/>
        </a:p>
      </dgm:t>
    </dgm:pt>
    <dgm:pt modelId="{A1F301FF-0320-465E-9C71-9EE53AE0D88C}" type="parTrans" cxnId="{9DFB284C-35D6-4E14-8555-1AD4EEFF9B1F}">
      <dgm:prSet/>
      <dgm:spPr/>
      <dgm:t>
        <a:bodyPr/>
        <a:lstStyle/>
        <a:p>
          <a:endParaRPr lang="en-US"/>
        </a:p>
      </dgm:t>
    </dgm:pt>
    <dgm:pt modelId="{9A117AC0-D3AE-48B0-9646-51FEEC60BF9C}" type="sibTrans" cxnId="{9DFB284C-35D6-4E14-8555-1AD4EEFF9B1F}">
      <dgm:prSet/>
      <dgm:spPr/>
      <dgm:t>
        <a:bodyPr/>
        <a:lstStyle/>
        <a:p>
          <a:endParaRPr lang="en-US"/>
        </a:p>
      </dgm:t>
    </dgm:pt>
    <dgm:pt modelId="{75C0F460-597A-4DF3-BCF0-E1634FBD42CC}">
      <dgm:prSet/>
      <dgm:spPr/>
      <dgm:t>
        <a:bodyPr/>
        <a:lstStyle/>
        <a:p>
          <a:r>
            <a:rPr lang="en-US" b="1" dirty="0"/>
            <a:t>E  RITIENE CHE NON ESISTANO REALTA’ IMMUTABILI MA CHE OGNI COSA SIA L’ESITO DI UN PROCESSO DA RICOSTRUIRE</a:t>
          </a:r>
        </a:p>
      </dgm:t>
    </dgm:pt>
    <dgm:pt modelId="{995AC35F-05AD-494F-832A-0C678DD8528E}" type="parTrans" cxnId="{528FD4C7-6D58-4F2C-86E4-824EB88D3311}">
      <dgm:prSet/>
      <dgm:spPr/>
      <dgm:t>
        <a:bodyPr/>
        <a:lstStyle/>
        <a:p>
          <a:endParaRPr lang="en-US"/>
        </a:p>
      </dgm:t>
    </dgm:pt>
    <dgm:pt modelId="{F6031900-D2D0-4E40-89E9-182CC0D5127D}" type="sibTrans" cxnId="{528FD4C7-6D58-4F2C-86E4-824EB88D3311}">
      <dgm:prSet/>
      <dgm:spPr/>
      <dgm:t>
        <a:bodyPr/>
        <a:lstStyle/>
        <a:p>
          <a:endParaRPr lang="en-US"/>
        </a:p>
      </dgm:t>
    </dgm:pt>
    <dgm:pt modelId="{A2ECF86E-5190-4ACA-865B-0C024A2DE7F5}">
      <dgm:prSet/>
      <dgm:spPr/>
      <dgm:t>
        <a:bodyPr/>
        <a:lstStyle/>
        <a:p>
          <a:r>
            <a:rPr lang="it-IT" b="1" u="sng" dirty="0"/>
            <a:t>ESSO CONSTA DI DUE FASI:</a:t>
          </a:r>
        </a:p>
        <a:p>
          <a:r>
            <a:rPr lang="it-IT" b="1" dirty="0"/>
            <a:t>UN’ANALISI STORICO- CONCETTUALE CHE MOSTRA COME VALORI E  NOZIONI CHE SI RITENGONO ETERNI SIANO IN REALTA’  FRUTTO DI UNO SVILUPPO STORICO;</a:t>
          </a:r>
          <a:endParaRPr lang="en-US" b="1" dirty="0"/>
        </a:p>
      </dgm:t>
    </dgm:pt>
    <dgm:pt modelId="{DBFD511F-022A-498F-91F7-47B3E8F3A465}" type="parTrans" cxnId="{74E7DC7C-FA6D-41FA-8E3E-400280C5942D}">
      <dgm:prSet/>
      <dgm:spPr/>
      <dgm:t>
        <a:bodyPr/>
        <a:lstStyle/>
        <a:p>
          <a:endParaRPr lang="en-US"/>
        </a:p>
      </dgm:t>
    </dgm:pt>
    <dgm:pt modelId="{C85A6C3A-8BAB-45C2-93B4-96963C6B9611}" type="sibTrans" cxnId="{74E7DC7C-FA6D-41FA-8E3E-400280C5942D}">
      <dgm:prSet/>
      <dgm:spPr/>
      <dgm:t>
        <a:bodyPr/>
        <a:lstStyle/>
        <a:p>
          <a:endParaRPr lang="en-US"/>
        </a:p>
      </dgm:t>
    </dgm:pt>
    <dgm:pt modelId="{2C40512A-4526-44F9-AA58-E0C875AB51AE}">
      <dgm:prSet/>
      <dgm:spPr/>
      <dgm:t>
        <a:bodyPr/>
        <a:lstStyle/>
        <a:p>
          <a:r>
            <a:rPr lang="it-IT" b="1" dirty="0"/>
            <a:t>UNA CRITICA DEMISTIFICANTE VOLTA A DIMOSTRARE CHE DIETRO QUEI PRESUNTI VALORI VI SONO  MOTIVAZIONI ED INTERESSI UMANI.</a:t>
          </a:r>
          <a:endParaRPr lang="en-US" b="1" dirty="0"/>
        </a:p>
      </dgm:t>
    </dgm:pt>
    <dgm:pt modelId="{55DD6102-625C-489F-8398-C10D67365F79}" type="parTrans" cxnId="{9C737A48-2EAD-4AD9-AE7C-C941E1F8B89A}">
      <dgm:prSet/>
      <dgm:spPr/>
      <dgm:t>
        <a:bodyPr/>
        <a:lstStyle/>
        <a:p>
          <a:endParaRPr lang="en-US"/>
        </a:p>
      </dgm:t>
    </dgm:pt>
    <dgm:pt modelId="{9C111F01-99D1-48CC-9897-57416A890598}" type="sibTrans" cxnId="{9C737A48-2EAD-4AD9-AE7C-C941E1F8B89A}">
      <dgm:prSet/>
      <dgm:spPr/>
      <dgm:t>
        <a:bodyPr/>
        <a:lstStyle/>
        <a:p>
          <a:endParaRPr lang="en-US"/>
        </a:p>
      </dgm:t>
    </dgm:pt>
    <dgm:pt modelId="{6F561BA2-AE6B-455C-A567-496906C0E6AE}" type="pres">
      <dgm:prSet presAssocID="{FB90B3D7-D1AC-4D5F-8A9B-4397E383E227}" presName="hierChild1" presStyleCnt="0">
        <dgm:presLayoutVars>
          <dgm:chPref val="1"/>
          <dgm:dir/>
          <dgm:animOne val="branch"/>
          <dgm:animLvl val="lvl"/>
          <dgm:resizeHandles/>
        </dgm:presLayoutVars>
      </dgm:prSet>
      <dgm:spPr/>
    </dgm:pt>
    <dgm:pt modelId="{86F26C98-7D6B-44E1-85D8-395851B767A6}" type="pres">
      <dgm:prSet presAssocID="{B857E0E3-91CC-4797-9142-4AF5077AEC6C}" presName="hierRoot1" presStyleCnt="0"/>
      <dgm:spPr/>
    </dgm:pt>
    <dgm:pt modelId="{4F5DC7D3-29A8-4578-9E55-81FEB164F1E8}" type="pres">
      <dgm:prSet presAssocID="{B857E0E3-91CC-4797-9142-4AF5077AEC6C}" presName="composite" presStyleCnt="0"/>
      <dgm:spPr/>
    </dgm:pt>
    <dgm:pt modelId="{77478248-63F6-4EB4-B04E-50F127017E64}" type="pres">
      <dgm:prSet presAssocID="{B857E0E3-91CC-4797-9142-4AF5077AEC6C}" presName="background" presStyleLbl="node0" presStyleIdx="0" presStyleCnt="4"/>
      <dgm:spPr/>
    </dgm:pt>
    <dgm:pt modelId="{E41B1C27-F35B-4BC0-B56D-A4C31DEA87E8}" type="pres">
      <dgm:prSet presAssocID="{B857E0E3-91CC-4797-9142-4AF5077AEC6C}" presName="text" presStyleLbl="fgAcc0" presStyleIdx="0" presStyleCnt="4">
        <dgm:presLayoutVars>
          <dgm:chPref val="3"/>
        </dgm:presLayoutVars>
      </dgm:prSet>
      <dgm:spPr/>
    </dgm:pt>
    <dgm:pt modelId="{4CCD706A-A6F8-45EC-AB2C-503713F56190}" type="pres">
      <dgm:prSet presAssocID="{B857E0E3-91CC-4797-9142-4AF5077AEC6C}" presName="hierChild2" presStyleCnt="0"/>
      <dgm:spPr/>
    </dgm:pt>
    <dgm:pt modelId="{BDE03CC6-7108-4D93-9DF7-74F8AA733B35}" type="pres">
      <dgm:prSet presAssocID="{75C0F460-597A-4DF3-BCF0-E1634FBD42CC}" presName="hierRoot1" presStyleCnt="0"/>
      <dgm:spPr/>
    </dgm:pt>
    <dgm:pt modelId="{EEE47E5B-D309-481F-A47F-86A7C21D5435}" type="pres">
      <dgm:prSet presAssocID="{75C0F460-597A-4DF3-BCF0-E1634FBD42CC}" presName="composite" presStyleCnt="0"/>
      <dgm:spPr/>
    </dgm:pt>
    <dgm:pt modelId="{F6F69436-ACE5-4043-8C64-866707D87F28}" type="pres">
      <dgm:prSet presAssocID="{75C0F460-597A-4DF3-BCF0-E1634FBD42CC}" presName="background" presStyleLbl="node0" presStyleIdx="1" presStyleCnt="4"/>
      <dgm:spPr/>
    </dgm:pt>
    <dgm:pt modelId="{EDE37C98-B207-4BC3-9095-DAA45F6A47D1}" type="pres">
      <dgm:prSet presAssocID="{75C0F460-597A-4DF3-BCF0-E1634FBD42CC}" presName="text" presStyleLbl="fgAcc0" presStyleIdx="1" presStyleCnt="4">
        <dgm:presLayoutVars>
          <dgm:chPref val="3"/>
        </dgm:presLayoutVars>
      </dgm:prSet>
      <dgm:spPr/>
    </dgm:pt>
    <dgm:pt modelId="{DEED3382-CADD-4549-86B1-7C85308633A0}" type="pres">
      <dgm:prSet presAssocID="{75C0F460-597A-4DF3-BCF0-E1634FBD42CC}" presName="hierChild2" presStyleCnt="0"/>
      <dgm:spPr/>
    </dgm:pt>
    <dgm:pt modelId="{72FC69F5-0888-4E8C-B523-0962FD6FD119}" type="pres">
      <dgm:prSet presAssocID="{A2ECF86E-5190-4ACA-865B-0C024A2DE7F5}" presName="hierRoot1" presStyleCnt="0"/>
      <dgm:spPr/>
    </dgm:pt>
    <dgm:pt modelId="{37BE43C1-77B7-46C0-8244-1E98AD18AA19}" type="pres">
      <dgm:prSet presAssocID="{A2ECF86E-5190-4ACA-865B-0C024A2DE7F5}" presName="composite" presStyleCnt="0"/>
      <dgm:spPr/>
    </dgm:pt>
    <dgm:pt modelId="{53AAEA0F-105C-40A8-8610-0F2904E1B4C6}" type="pres">
      <dgm:prSet presAssocID="{A2ECF86E-5190-4ACA-865B-0C024A2DE7F5}" presName="background" presStyleLbl="node0" presStyleIdx="2" presStyleCnt="4"/>
      <dgm:spPr/>
    </dgm:pt>
    <dgm:pt modelId="{4F333CD8-63E7-4FD8-AE79-82DE7ACBA6D0}" type="pres">
      <dgm:prSet presAssocID="{A2ECF86E-5190-4ACA-865B-0C024A2DE7F5}" presName="text" presStyleLbl="fgAcc0" presStyleIdx="2" presStyleCnt="4">
        <dgm:presLayoutVars>
          <dgm:chPref val="3"/>
        </dgm:presLayoutVars>
      </dgm:prSet>
      <dgm:spPr/>
    </dgm:pt>
    <dgm:pt modelId="{0B82610D-127A-45B4-9DF6-41E1D60B4F65}" type="pres">
      <dgm:prSet presAssocID="{A2ECF86E-5190-4ACA-865B-0C024A2DE7F5}" presName="hierChild2" presStyleCnt="0"/>
      <dgm:spPr/>
    </dgm:pt>
    <dgm:pt modelId="{E2D5242E-DB27-4B73-AFCA-2B98D5CF8DE7}" type="pres">
      <dgm:prSet presAssocID="{2C40512A-4526-44F9-AA58-E0C875AB51AE}" presName="hierRoot1" presStyleCnt="0"/>
      <dgm:spPr/>
    </dgm:pt>
    <dgm:pt modelId="{DC7B7608-028B-46FC-B02D-0C4368C1D2A5}" type="pres">
      <dgm:prSet presAssocID="{2C40512A-4526-44F9-AA58-E0C875AB51AE}" presName="composite" presStyleCnt="0"/>
      <dgm:spPr/>
    </dgm:pt>
    <dgm:pt modelId="{B2DE2C78-3E0B-4DF7-9246-2493CE1B4B79}" type="pres">
      <dgm:prSet presAssocID="{2C40512A-4526-44F9-AA58-E0C875AB51AE}" presName="background" presStyleLbl="node0" presStyleIdx="3" presStyleCnt="4"/>
      <dgm:spPr/>
    </dgm:pt>
    <dgm:pt modelId="{A4A9B79C-4756-486B-B46D-F9AD15C9EA93}" type="pres">
      <dgm:prSet presAssocID="{2C40512A-4526-44F9-AA58-E0C875AB51AE}" presName="text" presStyleLbl="fgAcc0" presStyleIdx="3" presStyleCnt="4">
        <dgm:presLayoutVars>
          <dgm:chPref val="3"/>
        </dgm:presLayoutVars>
      </dgm:prSet>
      <dgm:spPr/>
    </dgm:pt>
    <dgm:pt modelId="{53DDAE9E-D6A2-441A-B258-69FCD0CF6F43}" type="pres">
      <dgm:prSet presAssocID="{2C40512A-4526-44F9-AA58-E0C875AB51AE}" presName="hierChild2" presStyleCnt="0"/>
      <dgm:spPr/>
    </dgm:pt>
  </dgm:ptLst>
  <dgm:cxnLst>
    <dgm:cxn modelId="{22DED109-D2D5-4B66-9358-562307C87FD1}" type="presOf" srcId="{75C0F460-597A-4DF3-BCF0-E1634FBD42CC}" destId="{EDE37C98-B207-4BC3-9095-DAA45F6A47D1}" srcOrd="0" destOrd="0" presId="urn:microsoft.com/office/officeart/2005/8/layout/hierarchy1"/>
    <dgm:cxn modelId="{9C737A48-2EAD-4AD9-AE7C-C941E1F8B89A}" srcId="{FB90B3D7-D1AC-4D5F-8A9B-4397E383E227}" destId="{2C40512A-4526-44F9-AA58-E0C875AB51AE}" srcOrd="3" destOrd="0" parTransId="{55DD6102-625C-489F-8398-C10D67365F79}" sibTransId="{9C111F01-99D1-48CC-9897-57416A890598}"/>
    <dgm:cxn modelId="{9DFB284C-35D6-4E14-8555-1AD4EEFF9B1F}" srcId="{FB90B3D7-D1AC-4D5F-8A9B-4397E383E227}" destId="{B857E0E3-91CC-4797-9142-4AF5077AEC6C}" srcOrd="0" destOrd="0" parTransId="{A1F301FF-0320-465E-9C71-9EE53AE0D88C}" sibTransId="{9A117AC0-D3AE-48B0-9646-51FEEC60BF9C}"/>
    <dgm:cxn modelId="{6D3D5371-5A80-4B1B-9BF6-B00655006A3B}" type="presOf" srcId="{2C40512A-4526-44F9-AA58-E0C875AB51AE}" destId="{A4A9B79C-4756-486B-B46D-F9AD15C9EA93}" srcOrd="0" destOrd="0" presId="urn:microsoft.com/office/officeart/2005/8/layout/hierarchy1"/>
    <dgm:cxn modelId="{74E7DC7C-FA6D-41FA-8E3E-400280C5942D}" srcId="{FB90B3D7-D1AC-4D5F-8A9B-4397E383E227}" destId="{A2ECF86E-5190-4ACA-865B-0C024A2DE7F5}" srcOrd="2" destOrd="0" parTransId="{DBFD511F-022A-498F-91F7-47B3E8F3A465}" sibTransId="{C85A6C3A-8BAB-45C2-93B4-96963C6B9611}"/>
    <dgm:cxn modelId="{920D6783-4D2C-4388-B9AC-FD1D8F7E0FBC}" type="presOf" srcId="{B857E0E3-91CC-4797-9142-4AF5077AEC6C}" destId="{E41B1C27-F35B-4BC0-B56D-A4C31DEA87E8}" srcOrd="0" destOrd="0" presId="urn:microsoft.com/office/officeart/2005/8/layout/hierarchy1"/>
    <dgm:cxn modelId="{67EE1EAF-CFDD-43CD-96C1-253027E52B98}" type="presOf" srcId="{FB90B3D7-D1AC-4D5F-8A9B-4397E383E227}" destId="{6F561BA2-AE6B-455C-A567-496906C0E6AE}" srcOrd="0" destOrd="0" presId="urn:microsoft.com/office/officeart/2005/8/layout/hierarchy1"/>
    <dgm:cxn modelId="{528FD4C7-6D58-4F2C-86E4-824EB88D3311}" srcId="{FB90B3D7-D1AC-4D5F-8A9B-4397E383E227}" destId="{75C0F460-597A-4DF3-BCF0-E1634FBD42CC}" srcOrd="1" destOrd="0" parTransId="{995AC35F-05AD-494F-832A-0C678DD8528E}" sibTransId="{F6031900-D2D0-4E40-89E9-182CC0D5127D}"/>
    <dgm:cxn modelId="{FD9956EF-2B7C-4324-8489-AEEE06F22A17}" type="presOf" srcId="{A2ECF86E-5190-4ACA-865B-0C024A2DE7F5}" destId="{4F333CD8-63E7-4FD8-AE79-82DE7ACBA6D0}" srcOrd="0" destOrd="0" presId="urn:microsoft.com/office/officeart/2005/8/layout/hierarchy1"/>
    <dgm:cxn modelId="{4C53F4B0-1612-4B5D-B519-F0F88FD223E5}" type="presParOf" srcId="{6F561BA2-AE6B-455C-A567-496906C0E6AE}" destId="{86F26C98-7D6B-44E1-85D8-395851B767A6}" srcOrd="0" destOrd="0" presId="urn:microsoft.com/office/officeart/2005/8/layout/hierarchy1"/>
    <dgm:cxn modelId="{008CC7EF-73F0-444C-9248-0541592DDFDC}" type="presParOf" srcId="{86F26C98-7D6B-44E1-85D8-395851B767A6}" destId="{4F5DC7D3-29A8-4578-9E55-81FEB164F1E8}" srcOrd="0" destOrd="0" presId="urn:microsoft.com/office/officeart/2005/8/layout/hierarchy1"/>
    <dgm:cxn modelId="{D1F33547-A012-4507-B746-A8868BB96457}" type="presParOf" srcId="{4F5DC7D3-29A8-4578-9E55-81FEB164F1E8}" destId="{77478248-63F6-4EB4-B04E-50F127017E64}" srcOrd="0" destOrd="0" presId="urn:microsoft.com/office/officeart/2005/8/layout/hierarchy1"/>
    <dgm:cxn modelId="{BDD52D3A-A771-451E-A844-2864278FD978}" type="presParOf" srcId="{4F5DC7D3-29A8-4578-9E55-81FEB164F1E8}" destId="{E41B1C27-F35B-4BC0-B56D-A4C31DEA87E8}" srcOrd="1" destOrd="0" presId="urn:microsoft.com/office/officeart/2005/8/layout/hierarchy1"/>
    <dgm:cxn modelId="{B890DE2D-4FC1-44C4-AD5F-439341902CB5}" type="presParOf" srcId="{86F26C98-7D6B-44E1-85D8-395851B767A6}" destId="{4CCD706A-A6F8-45EC-AB2C-503713F56190}" srcOrd="1" destOrd="0" presId="urn:microsoft.com/office/officeart/2005/8/layout/hierarchy1"/>
    <dgm:cxn modelId="{91AA64C5-AB97-46AC-A206-F8461CFA9183}" type="presParOf" srcId="{6F561BA2-AE6B-455C-A567-496906C0E6AE}" destId="{BDE03CC6-7108-4D93-9DF7-74F8AA733B35}" srcOrd="1" destOrd="0" presId="urn:microsoft.com/office/officeart/2005/8/layout/hierarchy1"/>
    <dgm:cxn modelId="{543A61AA-87FC-4B7C-BFAE-50595F6441A5}" type="presParOf" srcId="{BDE03CC6-7108-4D93-9DF7-74F8AA733B35}" destId="{EEE47E5B-D309-481F-A47F-86A7C21D5435}" srcOrd="0" destOrd="0" presId="urn:microsoft.com/office/officeart/2005/8/layout/hierarchy1"/>
    <dgm:cxn modelId="{0BB4CE96-4539-4E75-B943-82216AC7A8B7}" type="presParOf" srcId="{EEE47E5B-D309-481F-A47F-86A7C21D5435}" destId="{F6F69436-ACE5-4043-8C64-866707D87F28}" srcOrd="0" destOrd="0" presId="urn:microsoft.com/office/officeart/2005/8/layout/hierarchy1"/>
    <dgm:cxn modelId="{7977BE4A-7903-4807-8CE0-8AAD54150AD8}" type="presParOf" srcId="{EEE47E5B-D309-481F-A47F-86A7C21D5435}" destId="{EDE37C98-B207-4BC3-9095-DAA45F6A47D1}" srcOrd="1" destOrd="0" presId="urn:microsoft.com/office/officeart/2005/8/layout/hierarchy1"/>
    <dgm:cxn modelId="{B814A262-2FA5-464C-9E68-2272E77B2D1C}" type="presParOf" srcId="{BDE03CC6-7108-4D93-9DF7-74F8AA733B35}" destId="{DEED3382-CADD-4549-86B1-7C85308633A0}" srcOrd="1" destOrd="0" presId="urn:microsoft.com/office/officeart/2005/8/layout/hierarchy1"/>
    <dgm:cxn modelId="{A7F64165-F8CA-492F-9650-B1F4FC6280BA}" type="presParOf" srcId="{6F561BA2-AE6B-455C-A567-496906C0E6AE}" destId="{72FC69F5-0888-4E8C-B523-0962FD6FD119}" srcOrd="2" destOrd="0" presId="urn:microsoft.com/office/officeart/2005/8/layout/hierarchy1"/>
    <dgm:cxn modelId="{827F09C0-C3AC-4C83-BB04-096DB199F11B}" type="presParOf" srcId="{72FC69F5-0888-4E8C-B523-0962FD6FD119}" destId="{37BE43C1-77B7-46C0-8244-1E98AD18AA19}" srcOrd="0" destOrd="0" presId="urn:microsoft.com/office/officeart/2005/8/layout/hierarchy1"/>
    <dgm:cxn modelId="{EF2BBE5A-41B9-4BD1-BA06-CAA27B68E094}" type="presParOf" srcId="{37BE43C1-77B7-46C0-8244-1E98AD18AA19}" destId="{53AAEA0F-105C-40A8-8610-0F2904E1B4C6}" srcOrd="0" destOrd="0" presId="urn:microsoft.com/office/officeart/2005/8/layout/hierarchy1"/>
    <dgm:cxn modelId="{518711CD-848D-433F-BD0A-6AC61B0DCCA8}" type="presParOf" srcId="{37BE43C1-77B7-46C0-8244-1E98AD18AA19}" destId="{4F333CD8-63E7-4FD8-AE79-82DE7ACBA6D0}" srcOrd="1" destOrd="0" presId="urn:microsoft.com/office/officeart/2005/8/layout/hierarchy1"/>
    <dgm:cxn modelId="{88F9935D-78FA-4EE2-B8F9-12FD0BA24A81}" type="presParOf" srcId="{72FC69F5-0888-4E8C-B523-0962FD6FD119}" destId="{0B82610D-127A-45B4-9DF6-41E1D60B4F65}" srcOrd="1" destOrd="0" presId="urn:microsoft.com/office/officeart/2005/8/layout/hierarchy1"/>
    <dgm:cxn modelId="{5CD1B52C-5218-4DC0-AF38-032E264D9F2E}" type="presParOf" srcId="{6F561BA2-AE6B-455C-A567-496906C0E6AE}" destId="{E2D5242E-DB27-4B73-AFCA-2B98D5CF8DE7}" srcOrd="3" destOrd="0" presId="urn:microsoft.com/office/officeart/2005/8/layout/hierarchy1"/>
    <dgm:cxn modelId="{B98B83D8-E8B9-43B8-91C4-E7FB50D79BC6}" type="presParOf" srcId="{E2D5242E-DB27-4B73-AFCA-2B98D5CF8DE7}" destId="{DC7B7608-028B-46FC-B02D-0C4368C1D2A5}" srcOrd="0" destOrd="0" presId="urn:microsoft.com/office/officeart/2005/8/layout/hierarchy1"/>
    <dgm:cxn modelId="{1BF2ACF9-E58D-4639-801C-22C4319FE27B}" type="presParOf" srcId="{DC7B7608-028B-46FC-B02D-0C4368C1D2A5}" destId="{B2DE2C78-3E0B-4DF7-9246-2493CE1B4B79}" srcOrd="0" destOrd="0" presId="urn:microsoft.com/office/officeart/2005/8/layout/hierarchy1"/>
    <dgm:cxn modelId="{05B57DC8-1CD7-4DA9-A2E8-D4EDB5C642EB}" type="presParOf" srcId="{DC7B7608-028B-46FC-B02D-0C4368C1D2A5}" destId="{A4A9B79C-4756-486B-B46D-F9AD15C9EA93}" srcOrd="1" destOrd="0" presId="urn:microsoft.com/office/officeart/2005/8/layout/hierarchy1"/>
    <dgm:cxn modelId="{1C274BBA-2E05-4A69-89D2-CB6DCF0D8F2D}" type="presParOf" srcId="{E2D5242E-DB27-4B73-AFCA-2B98D5CF8DE7}" destId="{53DDAE9E-D6A2-441A-B258-69FCD0CF6F4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256BDB6-EB89-49F5-B13F-21542B05F6D0}" type="doc">
      <dgm:prSet loTypeId="urn:microsoft.com/office/officeart/2005/8/layout/process2" loCatId="process" qsTypeId="urn:microsoft.com/office/officeart/2005/8/quickstyle/simple1" qsCatId="simple" csTypeId="urn:microsoft.com/office/officeart/2005/8/colors/colorful3" csCatId="colorful"/>
      <dgm:spPr/>
      <dgm:t>
        <a:bodyPr/>
        <a:lstStyle/>
        <a:p>
          <a:endParaRPr lang="en-US"/>
        </a:p>
      </dgm:t>
    </dgm:pt>
    <dgm:pt modelId="{C233D7B9-7EE6-470F-B27A-04E9017918F6}">
      <dgm:prSet/>
      <dgm:spPr/>
      <dgm:t>
        <a:bodyPr/>
        <a:lstStyle/>
        <a:p>
          <a:r>
            <a:rPr lang="it-IT"/>
            <a:t>La filosofia genealogica ed illuministica di N.  si esprime nelle figure dello spirito libero  e nella filosofia del mattino</a:t>
          </a:r>
          <a:endParaRPr lang="en-US"/>
        </a:p>
      </dgm:t>
    </dgm:pt>
    <dgm:pt modelId="{70FFF1D1-3982-42EF-B21E-0DD926A6EADC}" type="parTrans" cxnId="{F799D908-A78A-4AC1-B3FB-50315A4D4CC2}">
      <dgm:prSet/>
      <dgm:spPr/>
      <dgm:t>
        <a:bodyPr/>
        <a:lstStyle/>
        <a:p>
          <a:endParaRPr lang="en-US"/>
        </a:p>
      </dgm:t>
    </dgm:pt>
    <dgm:pt modelId="{5FE76233-9E91-4B7D-BBBA-A898A5016C75}" type="sibTrans" cxnId="{F799D908-A78A-4AC1-B3FB-50315A4D4CC2}">
      <dgm:prSet/>
      <dgm:spPr/>
      <dgm:t>
        <a:bodyPr/>
        <a:lstStyle/>
        <a:p>
          <a:endParaRPr lang="en-US"/>
        </a:p>
      </dgm:t>
    </dgm:pt>
    <dgm:pt modelId="{FD973F79-E736-42FD-B8E6-1914EB2F32B7}">
      <dgm:prSet/>
      <dgm:spPr/>
      <dgm:t>
        <a:bodyPr/>
        <a:lstStyle/>
        <a:p>
          <a:r>
            <a:rPr lang="it-IT"/>
            <a:t>Lo spirito libero rappresenta la figura di colui che riesce ad emanciparsi dalle tenebre del passato inaugurando la filosofia  del mattino basata sulla concezione della vita come transitorieta’  e </a:t>
          </a:r>
          <a:r>
            <a:rPr lang="it-IT" i="1"/>
            <a:t>libero esperimento senza certezze precostituite</a:t>
          </a:r>
          <a:r>
            <a:rPr lang="it-IT"/>
            <a:t> </a:t>
          </a:r>
          <a:endParaRPr lang="en-US"/>
        </a:p>
      </dgm:t>
    </dgm:pt>
    <dgm:pt modelId="{9C38FB02-A2E6-47CF-8CAB-FBEC92B84252}" type="parTrans" cxnId="{9272C1AF-5256-4E1B-A4A2-7DD7953E4B10}">
      <dgm:prSet/>
      <dgm:spPr/>
      <dgm:t>
        <a:bodyPr/>
        <a:lstStyle/>
        <a:p>
          <a:endParaRPr lang="en-US"/>
        </a:p>
      </dgm:t>
    </dgm:pt>
    <dgm:pt modelId="{0B3E7FA6-7ED5-4CCC-97F4-0098B8B3F370}" type="sibTrans" cxnId="{9272C1AF-5256-4E1B-A4A2-7DD7953E4B10}">
      <dgm:prSet/>
      <dgm:spPr/>
      <dgm:t>
        <a:bodyPr/>
        <a:lstStyle/>
        <a:p>
          <a:endParaRPr lang="en-US"/>
        </a:p>
      </dgm:t>
    </dgm:pt>
    <dgm:pt modelId="{36C601BC-286B-4E51-9B33-042252D31B54}" type="pres">
      <dgm:prSet presAssocID="{A256BDB6-EB89-49F5-B13F-21542B05F6D0}" presName="linearFlow" presStyleCnt="0">
        <dgm:presLayoutVars>
          <dgm:resizeHandles val="exact"/>
        </dgm:presLayoutVars>
      </dgm:prSet>
      <dgm:spPr/>
    </dgm:pt>
    <dgm:pt modelId="{B75CCF26-2B35-45D5-B16C-02D3317A3039}" type="pres">
      <dgm:prSet presAssocID="{C233D7B9-7EE6-470F-B27A-04E9017918F6}" presName="node" presStyleLbl="node1" presStyleIdx="0" presStyleCnt="2">
        <dgm:presLayoutVars>
          <dgm:bulletEnabled val="1"/>
        </dgm:presLayoutVars>
      </dgm:prSet>
      <dgm:spPr/>
    </dgm:pt>
    <dgm:pt modelId="{6D93E412-FD38-4248-B759-8C59D6D71F96}" type="pres">
      <dgm:prSet presAssocID="{5FE76233-9E91-4B7D-BBBA-A898A5016C75}" presName="sibTrans" presStyleLbl="sibTrans2D1" presStyleIdx="0" presStyleCnt="1"/>
      <dgm:spPr/>
    </dgm:pt>
    <dgm:pt modelId="{3762FE75-56FF-43DD-8610-8CE8E31B41D2}" type="pres">
      <dgm:prSet presAssocID="{5FE76233-9E91-4B7D-BBBA-A898A5016C75}" presName="connectorText" presStyleLbl="sibTrans2D1" presStyleIdx="0" presStyleCnt="1"/>
      <dgm:spPr/>
    </dgm:pt>
    <dgm:pt modelId="{E47D425D-C856-4E8B-8CF6-8F9D4FE85F9E}" type="pres">
      <dgm:prSet presAssocID="{FD973F79-E736-42FD-B8E6-1914EB2F32B7}" presName="node" presStyleLbl="node1" presStyleIdx="1" presStyleCnt="2">
        <dgm:presLayoutVars>
          <dgm:bulletEnabled val="1"/>
        </dgm:presLayoutVars>
      </dgm:prSet>
      <dgm:spPr/>
    </dgm:pt>
  </dgm:ptLst>
  <dgm:cxnLst>
    <dgm:cxn modelId="{F799D908-A78A-4AC1-B3FB-50315A4D4CC2}" srcId="{A256BDB6-EB89-49F5-B13F-21542B05F6D0}" destId="{C233D7B9-7EE6-470F-B27A-04E9017918F6}" srcOrd="0" destOrd="0" parTransId="{70FFF1D1-3982-42EF-B21E-0DD926A6EADC}" sibTransId="{5FE76233-9E91-4B7D-BBBA-A898A5016C75}"/>
    <dgm:cxn modelId="{75C6E11C-C454-4159-A203-8A70D45D0982}" type="presOf" srcId="{FD973F79-E736-42FD-B8E6-1914EB2F32B7}" destId="{E47D425D-C856-4E8B-8CF6-8F9D4FE85F9E}" srcOrd="0" destOrd="0" presId="urn:microsoft.com/office/officeart/2005/8/layout/process2"/>
    <dgm:cxn modelId="{61222E29-ECC6-4774-82BB-052381F6F908}" type="presOf" srcId="{C233D7B9-7EE6-470F-B27A-04E9017918F6}" destId="{B75CCF26-2B35-45D5-B16C-02D3317A3039}" srcOrd="0" destOrd="0" presId="urn:microsoft.com/office/officeart/2005/8/layout/process2"/>
    <dgm:cxn modelId="{D1FA6031-B7F8-4AD0-9609-04F855217286}" type="presOf" srcId="{5FE76233-9E91-4B7D-BBBA-A898A5016C75}" destId="{6D93E412-FD38-4248-B759-8C59D6D71F96}" srcOrd="0" destOrd="0" presId="urn:microsoft.com/office/officeart/2005/8/layout/process2"/>
    <dgm:cxn modelId="{19F9C992-57FC-42BE-88D7-E9B9024B7774}" type="presOf" srcId="{A256BDB6-EB89-49F5-B13F-21542B05F6D0}" destId="{36C601BC-286B-4E51-9B33-042252D31B54}" srcOrd="0" destOrd="0" presId="urn:microsoft.com/office/officeart/2005/8/layout/process2"/>
    <dgm:cxn modelId="{0AC72AA4-4DC1-4B22-BF93-DE85A5BD457D}" type="presOf" srcId="{5FE76233-9E91-4B7D-BBBA-A898A5016C75}" destId="{3762FE75-56FF-43DD-8610-8CE8E31B41D2}" srcOrd="1" destOrd="0" presId="urn:microsoft.com/office/officeart/2005/8/layout/process2"/>
    <dgm:cxn modelId="{9272C1AF-5256-4E1B-A4A2-7DD7953E4B10}" srcId="{A256BDB6-EB89-49F5-B13F-21542B05F6D0}" destId="{FD973F79-E736-42FD-B8E6-1914EB2F32B7}" srcOrd="1" destOrd="0" parTransId="{9C38FB02-A2E6-47CF-8CAB-FBEC92B84252}" sibTransId="{0B3E7FA6-7ED5-4CCC-97F4-0098B8B3F370}"/>
    <dgm:cxn modelId="{5E4E3A08-E9C0-4727-9A9E-2F0057418058}" type="presParOf" srcId="{36C601BC-286B-4E51-9B33-042252D31B54}" destId="{B75CCF26-2B35-45D5-B16C-02D3317A3039}" srcOrd="0" destOrd="0" presId="urn:microsoft.com/office/officeart/2005/8/layout/process2"/>
    <dgm:cxn modelId="{3A37B489-4C84-4E3C-847F-0633AA6A67C6}" type="presParOf" srcId="{36C601BC-286B-4E51-9B33-042252D31B54}" destId="{6D93E412-FD38-4248-B759-8C59D6D71F96}" srcOrd="1" destOrd="0" presId="urn:microsoft.com/office/officeart/2005/8/layout/process2"/>
    <dgm:cxn modelId="{A756E602-A1D8-4F95-80E5-C2F2BF373A3F}" type="presParOf" srcId="{6D93E412-FD38-4248-B759-8C59D6D71F96}" destId="{3762FE75-56FF-43DD-8610-8CE8E31B41D2}" srcOrd="0" destOrd="0" presId="urn:microsoft.com/office/officeart/2005/8/layout/process2"/>
    <dgm:cxn modelId="{9591ADFE-6B89-42C3-8E2F-16F50584E559}" type="presParOf" srcId="{36C601BC-286B-4E51-9B33-042252D31B54}" destId="{E47D425D-C856-4E8B-8CF6-8F9D4FE85F9E}" srcOrd="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FC8F53-15C9-4AAA-B602-143D34747B92}" type="doc">
      <dgm:prSet loTypeId="urn:microsoft.com/office/officeart/2005/8/layout/bProcess4" loCatId="process" qsTypeId="urn:microsoft.com/office/officeart/2005/8/quickstyle/simple4" qsCatId="simple" csTypeId="urn:microsoft.com/office/officeart/2005/8/colors/accent0_2" csCatId="mainScheme"/>
      <dgm:spPr/>
      <dgm:t>
        <a:bodyPr/>
        <a:lstStyle/>
        <a:p>
          <a:endParaRPr lang="en-US"/>
        </a:p>
      </dgm:t>
    </dgm:pt>
    <dgm:pt modelId="{7977046B-3530-4AAD-99CE-8CF21BDB4432}">
      <dgm:prSet/>
      <dgm:spPr/>
      <dgm:t>
        <a:bodyPr/>
        <a:lstStyle/>
        <a:p>
          <a:r>
            <a:rPr lang="it-IT" b="1"/>
            <a:t>Tale interpretazione è stata facilitata dal fatto che la sorella di N., nel tentativo di fare del fratello il teorico di una palingenesi (rinascita) reazionaria dell’umanità, non abbia esitato a manipolare testi inediti del filosofo pubblicando nel 1906 </a:t>
          </a:r>
          <a:r>
            <a:rPr lang="it-IT" b="1" i="1"/>
            <a:t> La volontà di potenza </a:t>
          </a:r>
          <a:r>
            <a:rPr lang="it-IT" b="1"/>
            <a:t>nella quale il pensiero di N. assume quella fisionomia anti-umanitaria ed anti-democratica, sulla quale farà leva la lettura nazista.</a:t>
          </a:r>
          <a:endParaRPr lang="en-US"/>
        </a:p>
      </dgm:t>
    </dgm:pt>
    <dgm:pt modelId="{0D322FD9-FB93-422B-8857-039E26EE9B04}" type="parTrans" cxnId="{199052F1-8BC9-4A4E-AC06-4201EF210964}">
      <dgm:prSet/>
      <dgm:spPr/>
      <dgm:t>
        <a:bodyPr/>
        <a:lstStyle/>
        <a:p>
          <a:endParaRPr lang="en-US"/>
        </a:p>
      </dgm:t>
    </dgm:pt>
    <dgm:pt modelId="{9EAD525F-0736-4502-A6CD-BACC32906695}" type="sibTrans" cxnId="{199052F1-8BC9-4A4E-AC06-4201EF210964}">
      <dgm:prSet/>
      <dgm:spPr/>
      <dgm:t>
        <a:bodyPr/>
        <a:lstStyle/>
        <a:p>
          <a:endParaRPr lang="en-US"/>
        </a:p>
      </dgm:t>
    </dgm:pt>
    <dgm:pt modelId="{0DBFFD07-C40F-4326-A56D-4D682BB1AFBD}">
      <dgm:prSet custT="1"/>
      <dgm:spPr/>
      <dgm:t>
        <a:bodyPr/>
        <a:lstStyle/>
        <a:p>
          <a:r>
            <a:rPr lang="it-IT" sz="2400" b="1" dirty="0"/>
            <a:t>Solo nel secondo dopoguerra si è avviata una profonda revisione dell’opera di N. e si sono aperti nuovi spunti critici sul suo pensiero.</a:t>
          </a:r>
          <a:endParaRPr lang="en-US" sz="2400" dirty="0"/>
        </a:p>
      </dgm:t>
    </dgm:pt>
    <dgm:pt modelId="{D2921994-B45F-4FDB-A3A7-2E30724F3CFC}" type="parTrans" cxnId="{632DF269-A40F-43B6-8648-E91740407281}">
      <dgm:prSet/>
      <dgm:spPr/>
      <dgm:t>
        <a:bodyPr/>
        <a:lstStyle/>
        <a:p>
          <a:endParaRPr lang="en-US"/>
        </a:p>
      </dgm:t>
    </dgm:pt>
    <dgm:pt modelId="{7C3211D1-0316-42A8-A6DF-63AFBC9387D2}" type="sibTrans" cxnId="{632DF269-A40F-43B6-8648-E91740407281}">
      <dgm:prSet/>
      <dgm:spPr/>
      <dgm:t>
        <a:bodyPr/>
        <a:lstStyle/>
        <a:p>
          <a:endParaRPr lang="en-US"/>
        </a:p>
      </dgm:t>
    </dgm:pt>
    <dgm:pt modelId="{92A3E932-6A04-4EE5-A73B-FC0CE0EDAD52}" type="pres">
      <dgm:prSet presAssocID="{90FC8F53-15C9-4AAA-B602-143D34747B92}" presName="Name0" presStyleCnt="0">
        <dgm:presLayoutVars>
          <dgm:dir/>
          <dgm:resizeHandles/>
        </dgm:presLayoutVars>
      </dgm:prSet>
      <dgm:spPr/>
    </dgm:pt>
    <dgm:pt modelId="{4A00D516-C382-4229-BA6E-8E310BD82F6C}" type="pres">
      <dgm:prSet presAssocID="{7977046B-3530-4AAD-99CE-8CF21BDB4432}" presName="compNode" presStyleCnt="0"/>
      <dgm:spPr/>
    </dgm:pt>
    <dgm:pt modelId="{26CDC52E-9CF9-44A7-ADAC-538F30008349}" type="pres">
      <dgm:prSet presAssocID="{7977046B-3530-4AAD-99CE-8CF21BDB4432}" presName="dummyConnPt" presStyleCnt="0"/>
      <dgm:spPr/>
    </dgm:pt>
    <dgm:pt modelId="{C8F64552-1AE1-4357-8AFC-B86FFB718A05}" type="pres">
      <dgm:prSet presAssocID="{7977046B-3530-4AAD-99CE-8CF21BDB4432}" presName="node" presStyleLbl="node1" presStyleIdx="0" presStyleCnt="2">
        <dgm:presLayoutVars>
          <dgm:bulletEnabled val="1"/>
        </dgm:presLayoutVars>
      </dgm:prSet>
      <dgm:spPr/>
    </dgm:pt>
    <dgm:pt modelId="{C81D8D46-5C49-4760-A545-0DDC862D1E4A}" type="pres">
      <dgm:prSet presAssocID="{9EAD525F-0736-4502-A6CD-BACC32906695}" presName="sibTrans" presStyleLbl="bgSibTrans2D1" presStyleIdx="0" presStyleCnt="1"/>
      <dgm:spPr/>
    </dgm:pt>
    <dgm:pt modelId="{1CDC26AD-9F65-41A2-96B7-355C6FD13497}" type="pres">
      <dgm:prSet presAssocID="{0DBFFD07-C40F-4326-A56D-4D682BB1AFBD}" presName="compNode" presStyleCnt="0"/>
      <dgm:spPr/>
    </dgm:pt>
    <dgm:pt modelId="{5D0A7110-2323-4D10-9F60-F690D4FF371D}" type="pres">
      <dgm:prSet presAssocID="{0DBFFD07-C40F-4326-A56D-4D682BB1AFBD}" presName="dummyConnPt" presStyleCnt="0"/>
      <dgm:spPr/>
    </dgm:pt>
    <dgm:pt modelId="{1934256F-B422-4CAD-BB21-2AE0FB5EC3EF}" type="pres">
      <dgm:prSet presAssocID="{0DBFFD07-C40F-4326-A56D-4D682BB1AFBD}" presName="node" presStyleLbl="node1" presStyleIdx="1" presStyleCnt="2">
        <dgm:presLayoutVars>
          <dgm:bulletEnabled val="1"/>
        </dgm:presLayoutVars>
      </dgm:prSet>
      <dgm:spPr/>
    </dgm:pt>
  </dgm:ptLst>
  <dgm:cxnLst>
    <dgm:cxn modelId="{33EEB31B-609B-479A-9E50-BE3B45DEB8E4}" type="presOf" srcId="{90FC8F53-15C9-4AAA-B602-143D34747B92}" destId="{92A3E932-6A04-4EE5-A73B-FC0CE0EDAD52}" srcOrd="0" destOrd="0" presId="urn:microsoft.com/office/officeart/2005/8/layout/bProcess4"/>
    <dgm:cxn modelId="{632DF269-A40F-43B6-8648-E91740407281}" srcId="{90FC8F53-15C9-4AAA-B602-143D34747B92}" destId="{0DBFFD07-C40F-4326-A56D-4D682BB1AFBD}" srcOrd="1" destOrd="0" parTransId="{D2921994-B45F-4FDB-A3A7-2E30724F3CFC}" sibTransId="{7C3211D1-0316-42A8-A6DF-63AFBC9387D2}"/>
    <dgm:cxn modelId="{AF101D8F-7F11-4E9F-ACC8-B061A3D2D0B0}" type="presOf" srcId="{7977046B-3530-4AAD-99CE-8CF21BDB4432}" destId="{C8F64552-1AE1-4357-8AFC-B86FFB718A05}" srcOrd="0" destOrd="0" presId="urn:microsoft.com/office/officeart/2005/8/layout/bProcess4"/>
    <dgm:cxn modelId="{8A25A89A-4B55-4D68-963E-D152D81A584D}" type="presOf" srcId="{0DBFFD07-C40F-4326-A56D-4D682BB1AFBD}" destId="{1934256F-B422-4CAD-BB21-2AE0FB5EC3EF}" srcOrd="0" destOrd="0" presId="urn:microsoft.com/office/officeart/2005/8/layout/bProcess4"/>
    <dgm:cxn modelId="{E7E2B0E5-D8AF-4EDB-979A-2B56D3DC8E29}" type="presOf" srcId="{9EAD525F-0736-4502-A6CD-BACC32906695}" destId="{C81D8D46-5C49-4760-A545-0DDC862D1E4A}" srcOrd="0" destOrd="0" presId="urn:microsoft.com/office/officeart/2005/8/layout/bProcess4"/>
    <dgm:cxn modelId="{199052F1-8BC9-4A4E-AC06-4201EF210964}" srcId="{90FC8F53-15C9-4AAA-B602-143D34747B92}" destId="{7977046B-3530-4AAD-99CE-8CF21BDB4432}" srcOrd="0" destOrd="0" parTransId="{0D322FD9-FB93-422B-8857-039E26EE9B04}" sibTransId="{9EAD525F-0736-4502-A6CD-BACC32906695}"/>
    <dgm:cxn modelId="{4C1561AA-4417-4272-B4D5-F56FCCDF69F8}" type="presParOf" srcId="{92A3E932-6A04-4EE5-A73B-FC0CE0EDAD52}" destId="{4A00D516-C382-4229-BA6E-8E310BD82F6C}" srcOrd="0" destOrd="0" presId="urn:microsoft.com/office/officeart/2005/8/layout/bProcess4"/>
    <dgm:cxn modelId="{2C7E3B0C-6D77-41DC-BA88-AD956A5CAD2D}" type="presParOf" srcId="{4A00D516-C382-4229-BA6E-8E310BD82F6C}" destId="{26CDC52E-9CF9-44A7-ADAC-538F30008349}" srcOrd="0" destOrd="0" presId="urn:microsoft.com/office/officeart/2005/8/layout/bProcess4"/>
    <dgm:cxn modelId="{9DCCBCCD-AB17-4F75-8156-B6004350C0AA}" type="presParOf" srcId="{4A00D516-C382-4229-BA6E-8E310BD82F6C}" destId="{C8F64552-1AE1-4357-8AFC-B86FFB718A05}" srcOrd="1" destOrd="0" presId="urn:microsoft.com/office/officeart/2005/8/layout/bProcess4"/>
    <dgm:cxn modelId="{1050674F-9C23-4166-8513-EC2A1B728CA6}" type="presParOf" srcId="{92A3E932-6A04-4EE5-A73B-FC0CE0EDAD52}" destId="{C81D8D46-5C49-4760-A545-0DDC862D1E4A}" srcOrd="1" destOrd="0" presId="urn:microsoft.com/office/officeart/2005/8/layout/bProcess4"/>
    <dgm:cxn modelId="{26B53C4E-F4BF-4DC2-90DD-33560C46737A}" type="presParOf" srcId="{92A3E932-6A04-4EE5-A73B-FC0CE0EDAD52}" destId="{1CDC26AD-9F65-41A2-96B7-355C6FD13497}" srcOrd="2" destOrd="0" presId="urn:microsoft.com/office/officeart/2005/8/layout/bProcess4"/>
    <dgm:cxn modelId="{AA3867BF-AC99-4652-ABFF-F11806DBAFAC}" type="presParOf" srcId="{1CDC26AD-9F65-41A2-96B7-355C6FD13497}" destId="{5D0A7110-2323-4D10-9F60-F690D4FF371D}" srcOrd="0" destOrd="0" presId="urn:microsoft.com/office/officeart/2005/8/layout/bProcess4"/>
    <dgm:cxn modelId="{A0EADB10-7210-48A3-BD58-B312905FF27A}" type="presParOf" srcId="{1CDC26AD-9F65-41A2-96B7-355C6FD13497}" destId="{1934256F-B422-4CAD-BB21-2AE0FB5EC3EF}"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08CDCA2-EA9C-4550-963F-488EB04E03B1}" type="doc">
      <dgm:prSet loTypeId="urn:microsoft.com/office/officeart/2005/8/layout/default" loCatId="list" qsTypeId="urn:microsoft.com/office/officeart/2005/8/quickstyle/simple5" qsCatId="simple" csTypeId="urn:microsoft.com/office/officeart/2005/8/colors/colorful4" csCatId="colorful" phldr="1"/>
      <dgm:spPr/>
      <dgm:t>
        <a:bodyPr/>
        <a:lstStyle/>
        <a:p>
          <a:endParaRPr lang="en-US"/>
        </a:p>
      </dgm:t>
    </dgm:pt>
    <dgm:pt modelId="{5631BE83-D885-4C33-B113-DD45F9E3A3EF}">
      <dgm:prSet/>
      <dgm:spPr/>
      <dgm:t>
        <a:bodyPr/>
        <a:lstStyle/>
        <a:p>
          <a:r>
            <a:rPr lang="it-IT" b="1"/>
            <a:t>Secondo N. Dio è sostanzialmente:</a:t>
          </a:r>
          <a:endParaRPr lang="en-US"/>
        </a:p>
      </dgm:t>
    </dgm:pt>
    <dgm:pt modelId="{A59F4990-88A0-4FE4-B6C4-D61DDEFB3FEF}" type="parTrans" cxnId="{28FE3137-AF7A-4EBB-BDF1-B8A312A019AB}">
      <dgm:prSet/>
      <dgm:spPr/>
      <dgm:t>
        <a:bodyPr/>
        <a:lstStyle/>
        <a:p>
          <a:endParaRPr lang="en-US"/>
        </a:p>
      </dgm:t>
    </dgm:pt>
    <dgm:pt modelId="{AF313817-330C-41BE-BDA0-49DC6FCD02D8}" type="sibTrans" cxnId="{28FE3137-AF7A-4EBB-BDF1-B8A312A019AB}">
      <dgm:prSet/>
      <dgm:spPr/>
      <dgm:t>
        <a:bodyPr/>
        <a:lstStyle/>
        <a:p>
          <a:endParaRPr lang="en-US"/>
        </a:p>
      </dgm:t>
    </dgm:pt>
    <dgm:pt modelId="{C0AC90C4-44B1-4F90-9E93-3540131B9172}">
      <dgm:prSet/>
      <dgm:spPr/>
      <dgm:t>
        <a:bodyPr/>
        <a:lstStyle/>
        <a:p>
          <a:r>
            <a:rPr lang="it-IT" b="1" dirty="0"/>
            <a:t> il simbolo di ogni prospettiva oltre-mondana ed anti-vitale</a:t>
          </a:r>
          <a:endParaRPr lang="en-US" dirty="0"/>
        </a:p>
      </dgm:t>
    </dgm:pt>
    <dgm:pt modelId="{330CBEA4-826F-4B5C-98D2-75E86CE77A6D}" type="parTrans" cxnId="{9E2490D6-8DB3-45BB-A791-608A875D2305}">
      <dgm:prSet/>
      <dgm:spPr/>
      <dgm:t>
        <a:bodyPr/>
        <a:lstStyle/>
        <a:p>
          <a:endParaRPr lang="en-US"/>
        </a:p>
      </dgm:t>
    </dgm:pt>
    <dgm:pt modelId="{984A653F-DD5C-4982-B933-67158B561CEF}" type="sibTrans" cxnId="{9E2490D6-8DB3-45BB-A791-608A875D2305}">
      <dgm:prSet/>
      <dgm:spPr/>
      <dgm:t>
        <a:bodyPr/>
        <a:lstStyle/>
        <a:p>
          <a:endParaRPr lang="en-US"/>
        </a:p>
      </dgm:t>
    </dgm:pt>
    <dgm:pt modelId="{AB365FB0-7042-4AB3-A74C-AEC334399DD1}">
      <dgm:prSet/>
      <dgm:spPr/>
      <dgm:t>
        <a:bodyPr/>
        <a:lstStyle/>
        <a:p>
          <a:r>
            <a:rPr lang="it-IT" b="1"/>
            <a:t>che pone il senso dell’essere </a:t>
          </a:r>
          <a:endParaRPr lang="en-US"/>
        </a:p>
      </dgm:t>
    </dgm:pt>
    <dgm:pt modelId="{18945766-300E-47C0-B1FC-49EE7B55E295}" type="parTrans" cxnId="{C1E24F7F-937D-4150-8BB4-CEB06BBC8967}">
      <dgm:prSet/>
      <dgm:spPr/>
      <dgm:t>
        <a:bodyPr/>
        <a:lstStyle/>
        <a:p>
          <a:endParaRPr lang="en-US"/>
        </a:p>
      </dgm:t>
    </dgm:pt>
    <dgm:pt modelId="{2F7FA7EA-4DC7-4135-B9C8-1A1193CCD3F0}" type="sibTrans" cxnId="{C1E24F7F-937D-4150-8BB4-CEB06BBC8967}">
      <dgm:prSet/>
      <dgm:spPr/>
      <dgm:t>
        <a:bodyPr/>
        <a:lstStyle/>
        <a:p>
          <a:endParaRPr lang="en-US"/>
        </a:p>
      </dgm:t>
    </dgm:pt>
    <dgm:pt modelId="{FD9AF9D0-D85F-4595-87C7-4901BB9BAA7A}">
      <dgm:prSet/>
      <dgm:spPr/>
      <dgm:t>
        <a:bodyPr/>
        <a:lstStyle/>
        <a:p>
          <a:r>
            <a:rPr lang="it-IT" b="1" i="1"/>
            <a:t>fuori dall’essere,</a:t>
          </a:r>
          <a:endParaRPr lang="en-US"/>
        </a:p>
      </dgm:t>
    </dgm:pt>
    <dgm:pt modelId="{F9A3D3F6-D227-47E2-A4F0-D409B32A05A1}" type="parTrans" cxnId="{05A94E6A-3B8B-4C2A-A895-F9816DFA7EC1}">
      <dgm:prSet/>
      <dgm:spPr/>
      <dgm:t>
        <a:bodyPr/>
        <a:lstStyle/>
        <a:p>
          <a:endParaRPr lang="en-US"/>
        </a:p>
      </dgm:t>
    </dgm:pt>
    <dgm:pt modelId="{6A8A08B6-2F8A-49D4-A045-FE6ABCD4DD65}" type="sibTrans" cxnId="{05A94E6A-3B8B-4C2A-A895-F9816DFA7EC1}">
      <dgm:prSet/>
      <dgm:spPr/>
      <dgm:t>
        <a:bodyPr/>
        <a:lstStyle/>
        <a:p>
          <a:endParaRPr lang="en-US"/>
        </a:p>
      </dgm:t>
    </dgm:pt>
    <dgm:pt modelId="{7CA120CD-0712-41D5-ABE4-E80EE3CE0CEE}">
      <dgm:prSet/>
      <dgm:spPr/>
      <dgm:t>
        <a:bodyPr/>
        <a:lstStyle/>
        <a:p>
          <a:r>
            <a:rPr lang="it-IT" b="1" i="1"/>
            <a:t>ovvero in uno spazio trascendente,</a:t>
          </a:r>
          <a:endParaRPr lang="en-US"/>
        </a:p>
      </dgm:t>
    </dgm:pt>
    <dgm:pt modelId="{0DA47513-E3F2-45B9-9CAD-47F4B0B8BDD5}" type="parTrans" cxnId="{9B22C211-B107-45D8-94A0-D4FF48AA3945}">
      <dgm:prSet/>
      <dgm:spPr/>
      <dgm:t>
        <a:bodyPr/>
        <a:lstStyle/>
        <a:p>
          <a:endParaRPr lang="en-US"/>
        </a:p>
      </dgm:t>
    </dgm:pt>
    <dgm:pt modelId="{474508D7-D0CE-4367-B549-DF416FAEF403}" type="sibTrans" cxnId="{9B22C211-B107-45D8-94A0-D4FF48AA3945}">
      <dgm:prSet/>
      <dgm:spPr/>
      <dgm:t>
        <a:bodyPr/>
        <a:lstStyle/>
        <a:p>
          <a:endParaRPr lang="en-US"/>
        </a:p>
      </dgm:t>
    </dgm:pt>
    <dgm:pt modelId="{C55539D6-E4CF-4B47-AA11-93C956A3FD2F}">
      <dgm:prSet/>
      <dgm:spPr/>
      <dgm:t>
        <a:bodyPr/>
        <a:lstStyle/>
        <a:p>
          <a:r>
            <a:rPr lang="it-IT" b="1" i="1"/>
            <a:t>in un altro mondo, diverso da questo.</a:t>
          </a:r>
          <a:endParaRPr lang="en-US"/>
        </a:p>
      </dgm:t>
    </dgm:pt>
    <dgm:pt modelId="{A9B84422-103D-4119-86C4-1ACF4E3857CB}" type="parTrans" cxnId="{A7D6BFB0-D5CD-4354-911C-4190DBC102BD}">
      <dgm:prSet/>
      <dgm:spPr/>
      <dgm:t>
        <a:bodyPr/>
        <a:lstStyle/>
        <a:p>
          <a:endParaRPr lang="en-US"/>
        </a:p>
      </dgm:t>
    </dgm:pt>
    <dgm:pt modelId="{2215AA51-BCA3-4B3F-B159-C6CC8BB17A7A}" type="sibTrans" cxnId="{A7D6BFB0-D5CD-4354-911C-4190DBC102BD}">
      <dgm:prSet/>
      <dgm:spPr/>
      <dgm:t>
        <a:bodyPr/>
        <a:lstStyle/>
        <a:p>
          <a:endParaRPr lang="en-US"/>
        </a:p>
      </dgm:t>
    </dgm:pt>
    <dgm:pt modelId="{1E1E5F25-A852-4288-A32C-2B47B7FF6ADF}">
      <dgm:prSet/>
      <dgm:spPr/>
      <dgm:t>
        <a:bodyPr/>
        <a:lstStyle/>
        <a:p>
          <a:r>
            <a:rPr lang="it-IT" b="1"/>
            <a:t>Questo punto è connesso alla convinzione secondo cui Dio e l’oltre mondano</a:t>
          </a:r>
          <a:endParaRPr lang="en-US"/>
        </a:p>
      </dgm:t>
    </dgm:pt>
    <dgm:pt modelId="{48F687CB-D6FF-40B6-81FF-B9314D2BE31F}" type="parTrans" cxnId="{7B650C55-2EAB-4E4A-AAC7-7618D256AA52}">
      <dgm:prSet/>
      <dgm:spPr/>
      <dgm:t>
        <a:bodyPr/>
        <a:lstStyle/>
        <a:p>
          <a:endParaRPr lang="en-US"/>
        </a:p>
      </dgm:t>
    </dgm:pt>
    <dgm:pt modelId="{91619C35-28C8-46B7-AF4E-A0AE134BEE83}" type="sibTrans" cxnId="{7B650C55-2EAB-4E4A-AAC7-7618D256AA52}">
      <dgm:prSet/>
      <dgm:spPr/>
      <dgm:t>
        <a:bodyPr/>
        <a:lstStyle/>
        <a:p>
          <a:endParaRPr lang="en-US"/>
        </a:p>
      </dgm:t>
    </dgm:pt>
    <dgm:pt modelId="{DDDAD3AD-3091-49AA-A4B4-44EBBC5EDCE9}">
      <dgm:prSet/>
      <dgm:spPr/>
      <dgm:t>
        <a:bodyPr/>
        <a:lstStyle/>
        <a:p>
          <a:r>
            <a:rPr lang="it-IT" b="1"/>
            <a:t>abbiano storicamente rappresentato una fuga dalla vita ed una rivolta contro questo mondo.</a:t>
          </a:r>
          <a:endParaRPr lang="en-US"/>
        </a:p>
      </dgm:t>
    </dgm:pt>
    <dgm:pt modelId="{EE19816D-E99A-4CB6-A5EE-7E4902E628C4}" type="parTrans" cxnId="{1F453140-4C1F-4C3C-9DCF-69923D71CBFD}">
      <dgm:prSet/>
      <dgm:spPr/>
      <dgm:t>
        <a:bodyPr/>
        <a:lstStyle/>
        <a:p>
          <a:endParaRPr lang="en-US"/>
        </a:p>
      </dgm:t>
    </dgm:pt>
    <dgm:pt modelId="{5544F465-07F6-4FC4-A5C9-762D845DC7EF}" type="sibTrans" cxnId="{1F453140-4C1F-4C3C-9DCF-69923D71CBFD}">
      <dgm:prSet/>
      <dgm:spPr/>
      <dgm:t>
        <a:bodyPr/>
        <a:lstStyle/>
        <a:p>
          <a:endParaRPr lang="en-US"/>
        </a:p>
      </dgm:t>
    </dgm:pt>
    <dgm:pt modelId="{CAE64FE8-B347-490F-A591-6B0E33163DE3}" type="pres">
      <dgm:prSet presAssocID="{F08CDCA2-EA9C-4550-963F-488EB04E03B1}" presName="diagram" presStyleCnt="0">
        <dgm:presLayoutVars>
          <dgm:dir/>
          <dgm:resizeHandles val="exact"/>
        </dgm:presLayoutVars>
      </dgm:prSet>
      <dgm:spPr/>
    </dgm:pt>
    <dgm:pt modelId="{16DB99A0-A07A-4A53-B6A0-6915F4C92863}" type="pres">
      <dgm:prSet presAssocID="{5631BE83-D885-4C33-B113-DD45F9E3A3EF}" presName="node" presStyleLbl="node1" presStyleIdx="0" presStyleCnt="8">
        <dgm:presLayoutVars>
          <dgm:bulletEnabled val="1"/>
        </dgm:presLayoutVars>
      </dgm:prSet>
      <dgm:spPr/>
    </dgm:pt>
    <dgm:pt modelId="{A26980EC-4430-4780-9342-45B1EBD6BE35}" type="pres">
      <dgm:prSet presAssocID="{AF313817-330C-41BE-BDA0-49DC6FCD02D8}" presName="sibTrans" presStyleCnt="0"/>
      <dgm:spPr/>
    </dgm:pt>
    <dgm:pt modelId="{F9C9C656-2C5A-4A30-A019-6F7EB2B0FE81}" type="pres">
      <dgm:prSet presAssocID="{C0AC90C4-44B1-4F90-9E93-3540131B9172}" presName="node" presStyleLbl="node1" presStyleIdx="1" presStyleCnt="8">
        <dgm:presLayoutVars>
          <dgm:bulletEnabled val="1"/>
        </dgm:presLayoutVars>
      </dgm:prSet>
      <dgm:spPr/>
    </dgm:pt>
    <dgm:pt modelId="{E7F12EA4-20C2-4FC9-9C66-91E0C72DC67A}" type="pres">
      <dgm:prSet presAssocID="{984A653F-DD5C-4982-B933-67158B561CEF}" presName="sibTrans" presStyleCnt="0"/>
      <dgm:spPr/>
    </dgm:pt>
    <dgm:pt modelId="{B555EA21-B918-47A1-BE72-79627712E400}" type="pres">
      <dgm:prSet presAssocID="{AB365FB0-7042-4AB3-A74C-AEC334399DD1}" presName="node" presStyleLbl="node1" presStyleIdx="2" presStyleCnt="8">
        <dgm:presLayoutVars>
          <dgm:bulletEnabled val="1"/>
        </dgm:presLayoutVars>
      </dgm:prSet>
      <dgm:spPr/>
    </dgm:pt>
    <dgm:pt modelId="{6F5A6676-0B92-4476-A9CB-C08DAAAF6D08}" type="pres">
      <dgm:prSet presAssocID="{2F7FA7EA-4DC7-4135-B9C8-1A1193CCD3F0}" presName="sibTrans" presStyleCnt="0"/>
      <dgm:spPr/>
    </dgm:pt>
    <dgm:pt modelId="{886A909A-97C7-468E-AF44-97D8ADAA61B6}" type="pres">
      <dgm:prSet presAssocID="{FD9AF9D0-D85F-4595-87C7-4901BB9BAA7A}" presName="node" presStyleLbl="node1" presStyleIdx="3" presStyleCnt="8">
        <dgm:presLayoutVars>
          <dgm:bulletEnabled val="1"/>
        </dgm:presLayoutVars>
      </dgm:prSet>
      <dgm:spPr/>
    </dgm:pt>
    <dgm:pt modelId="{9BCC9220-F072-4051-A51D-97BEFDD51DC3}" type="pres">
      <dgm:prSet presAssocID="{6A8A08B6-2F8A-49D4-A045-FE6ABCD4DD65}" presName="sibTrans" presStyleCnt="0"/>
      <dgm:spPr/>
    </dgm:pt>
    <dgm:pt modelId="{963B50B7-E82E-44BE-8782-21D61E03DB92}" type="pres">
      <dgm:prSet presAssocID="{7CA120CD-0712-41D5-ABE4-E80EE3CE0CEE}" presName="node" presStyleLbl="node1" presStyleIdx="4" presStyleCnt="8">
        <dgm:presLayoutVars>
          <dgm:bulletEnabled val="1"/>
        </dgm:presLayoutVars>
      </dgm:prSet>
      <dgm:spPr/>
    </dgm:pt>
    <dgm:pt modelId="{6DF574AD-6DBD-46B6-ACC0-275F4A78FDFD}" type="pres">
      <dgm:prSet presAssocID="{474508D7-D0CE-4367-B549-DF416FAEF403}" presName="sibTrans" presStyleCnt="0"/>
      <dgm:spPr/>
    </dgm:pt>
    <dgm:pt modelId="{BF00E615-87AC-47A3-BAEC-592D09BA138D}" type="pres">
      <dgm:prSet presAssocID="{C55539D6-E4CF-4B47-AA11-93C956A3FD2F}" presName="node" presStyleLbl="node1" presStyleIdx="5" presStyleCnt="8">
        <dgm:presLayoutVars>
          <dgm:bulletEnabled val="1"/>
        </dgm:presLayoutVars>
      </dgm:prSet>
      <dgm:spPr/>
    </dgm:pt>
    <dgm:pt modelId="{A053939E-4C3B-4B26-98D2-3DE6C7AE56CF}" type="pres">
      <dgm:prSet presAssocID="{2215AA51-BCA3-4B3F-B159-C6CC8BB17A7A}" presName="sibTrans" presStyleCnt="0"/>
      <dgm:spPr/>
    </dgm:pt>
    <dgm:pt modelId="{3D820BF7-3EE8-400F-AB29-620F7F0976EB}" type="pres">
      <dgm:prSet presAssocID="{1E1E5F25-A852-4288-A32C-2B47B7FF6ADF}" presName="node" presStyleLbl="node1" presStyleIdx="6" presStyleCnt="8">
        <dgm:presLayoutVars>
          <dgm:bulletEnabled val="1"/>
        </dgm:presLayoutVars>
      </dgm:prSet>
      <dgm:spPr/>
    </dgm:pt>
    <dgm:pt modelId="{E32FCCF4-3D6B-4553-82C8-254B253361B4}" type="pres">
      <dgm:prSet presAssocID="{91619C35-28C8-46B7-AF4E-A0AE134BEE83}" presName="sibTrans" presStyleCnt="0"/>
      <dgm:spPr/>
    </dgm:pt>
    <dgm:pt modelId="{364A4E72-ED33-436F-9EC2-6E5081D4385C}" type="pres">
      <dgm:prSet presAssocID="{DDDAD3AD-3091-49AA-A4B4-44EBBC5EDCE9}" presName="node" presStyleLbl="node1" presStyleIdx="7" presStyleCnt="8">
        <dgm:presLayoutVars>
          <dgm:bulletEnabled val="1"/>
        </dgm:presLayoutVars>
      </dgm:prSet>
      <dgm:spPr/>
    </dgm:pt>
  </dgm:ptLst>
  <dgm:cxnLst>
    <dgm:cxn modelId="{9B22C211-B107-45D8-94A0-D4FF48AA3945}" srcId="{F08CDCA2-EA9C-4550-963F-488EB04E03B1}" destId="{7CA120CD-0712-41D5-ABE4-E80EE3CE0CEE}" srcOrd="4" destOrd="0" parTransId="{0DA47513-E3F2-45B9-9CAD-47F4B0B8BDD5}" sibTransId="{474508D7-D0CE-4367-B549-DF416FAEF403}"/>
    <dgm:cxn modelId="{56429822-DD68-4054-80E8-709C9C4A1C22}" type="presOf" srcId="{7CA120CD-0712-41D5-ABE4-E80EE3CE0CEE}" destId="{963B50B7-E82E-44BE-8782-21D61E03DB92}" srcOrd="0" destOrd="0" presId="urn:microsoft.com/office/officeart/2005/8/layout/default"/>
    <dgm:cxn modelId="{7F82AC23-7118-4BEA-AECC-AA10AD650C02}" type="presOf" srcId="{F08CDCA2-EA9C-4550-963F-488EB04E03B1}" destId="{CAE64FE8-B347-490F-A591-6B0E33163DE3}" srcOrd="0" destOrd="0" presId="urn:microsoft.com/office/officeart/2005/8/layout/default"/>
    <dgm:cxn modelId="{28FE3137-AF7A-4EBB-BDF1-B8A312A019AB}" srcId="{F08CDCA2-EA9C-4550-963F-488EB04E03B1}" destId="{5631BE83-D885-4C33-B113-DD45F9E3A3EF}" srcOrd="0" destOrd="0" parTransId="{A59F4990-88A0-4FE4-B6C4-D61DDEFB3FEF}" sibTransId="{AF313817-330C-41BE-BDA0-49DC6FCD02D8}"/>
    <dgm:cxn modelId="{1F453140-4C1F-4C3C-9DCF-69923D71CBFD}" srcId="{F08CDCA2-EA9C-4550-963F-488EB04E03B1}" destId="{DDDAD3AD-3091-49AA-A4B4-44EBBC5EDCE9}" srcOrd="7" destOrd="0" parTransId="{EE19816D-E99A-4CB6-A5EE-7E4902E628C4}" sibTransId="{5544F465-07F6-4FC4-A5C9-762D845DC7EF}"/>
    <dgm:cxn modelId="{DC570B5D-7CAE-4BE5-A070-EF471184A4A2}" type="presOf" srcId="{DDDAD3AD-3091-49AA-A4B4-44EBBC5EDCE9}" destId="{364A4E72-ED33-436F-9EC2-6E5081D4385C}" srcOrd="0" destOrd="0" presId="urn:microsoft.com/office/officeart/2005/8/layout/default"/>
    <dgm:cxn modelId="{72ADEA47-79FA-4312-B9E6-6C6D209EFAEB}" type="presOf" srcId="{FD9AF9D0-D85F-4595-87C7-4901BB9BAA7A}" destId="{886A909A-97C7-468E-AF44-97D8ADAA61B6}" srcOrd="0" destOrd="0" presId="urn:microsoft.com/office/officeart/2005/8/layout/default"/>
    <dgm:cxn modelId="{05A94E6A-3B8B-4C2A-A895-F9816DFA7EC1}" srcId="{F08CDCA2-EA9C-4550-963F-488EB04E03B1}" destId="{FD9AF9D0-D85F-4595-87C7-4901BB9BAA7A}" srcOrd="3" destOrd="0" parTransId="{F9A3D3F6-D227-47E2-A4F0-D409B32A05A1}" sibTransId="{6A8A08B6-2F8A-49D4-A045-FE6ABCD4DD65}"/>
    <dgm:cxn modelId="{7B650C55-2EAB-4E4A-AAC7-7618D256AA52}" srcId="{F08CDCA2-EA9C-4550-963F-488EB04E03B1}" destId="{1E1E5F25-A852-4288-A32C-2B47B7FF6ADF}" srcOrd="6" destOrd="0" parTransId="{48F687CB-D6FF-40B6-81FF-B9314D2BE31F}" sibTransId="{91619C35-28C8-46B7-AF4E-A0AE134BEE83}"/>
    <dgm:cxn modelId="{45981F77-358A-48AF-B175-7B1162D6CD0F}" type="presOf" srcId="{C55539D6-E4CF-4B47-AA11-93C956A3FD2F}" destId="{BF00E615-87AC-47A3-BAEC-592D09BA138D}" srcOrd="0" destOrd="0" presId="urn:microsoft.com/office/officeart/2005/8/layout/default"/>
    <dgm:cxn modelId="{C1E24F7F-937D-4150-8BB4-CEB06BBC8967}" srcId="{F08CDCA2-EA9C-4550-963F-488EB04E03B1}" destId="{AB365FB0-7042-4AB3-A74C-AEC334399DD1}" srcOrd="2" destOrd="0" parTransId="{18945766-300E-47C0-B1FC-49EE7B55E295}" sibTransId="{2F7FA7EA-4DC7-4135-B9C8-1A1193CCD3F0}"/>
    <dgm:cxn modelId="{6703CD7F-6F5B-4407-9C0A-FA51A8EBAE2B}" type="presOf" srcId="{C0AC90C4-44B1-4F90-9E93-3540131B9172}" destId="{F9C9C656-2C5A-4A30-A019-6F7EB2B0FE81}" srcOrd="0" destOrd="0" presId="urn:microsoft.com/office/officeart/2005/8/layout/default"/>
    <dgm:cxn modelId="{E5309385-CA1B-4643-AF86-85BE6248E698}" type="presOf" srcId="{AB365FB0-7042-4AB3-A74C-AEC334399DD1}" destId="{B555EA21-B918-47A1-BE72-79627712E400}" srcOrd="0" destOrd="0" presId="urn:microsoft.com/office/officeart/2005/8/layout/default"/>
    <dgm:cxn modelId="{A7D6BFB0-D5CD-4354-911C-4190DBC102BD}" srcId="{F08CDCA2-EA9C-4550-963F-488EB04E03B1}" destId="{C55539D6-E4CF-4B47-AA11-93C956A3FD2F}" srcOrd="5" destOrd="0" parTransId="{A9B84422-103D-4119-86C4-1ACF4E3857CB}" sibTransId="{2215AA51-BCA3-4B3F-B159-C6CC8BB17A7A}"/>
    <dgm:cxn modelId="{597D69C6-9AB0-4778-AC9E-F4E5EB200075}" type="presOf" srcId="{5631BE83-D885-4C33-B113-DD45F9E3A3EF}" destId="{16DB99A0-A07A-4A53-B6A0-6915F4C92863}" srcOrd="0" destOrd="0" presId="urn:microsoft.com/office/officeart/2005/8/layout/default"/>
    <dgm:cxn modelId="{9B52A4CD-AD85-4039-86DA-35C51E1819B8}" type="presOf" srcId="{1E1E5F25-A852-4288-A32C-2B47B7FF6ADF}" destId="{3D820BF7-3EE8-400F-AB29-620F7F0976EB}" srcOrd="0" destOrd="0" presId="urn:microsoft.com/office/officeart/2005/8/layout/default"/>
    <dgm:cxn modelId="{9E2490D6-8DB3-45BB-A791-608A875D2305}" srcId="{F08CDCA2-EA9C-4550-963F-488EB04E03B1}" destId="{C0AC90C4-44B1-4F90-9E93-3540131B9172}" srcOrd="1" destOrd="0" parTransId="{330CBEA4-826F-4B5C-98D2-75E86CE77A6D}" sibTransId="{984A653F-DD5C-4982-B933-67158B561CEF}"/>
    <dgm:cxn modelId="{79AB3C70-90CF-4BA5-98D9-36B384CEBAEE}" type="presParOf" srcId="{CAE64FE8-B347-490F-A591-6B0E33163DE3}" destId="{16DB99A0-A07A-4A53-B6A0-6915F4C92863}" srcOrd="0" destOrd="0" presId="urn:microsoft.com/office/officeart/2005/8/layout/default"/>
    <dgm:cxn modelId="{8F4BA5A8-E911-4EA9-83CF-E5D3DE807C9C}" type="presParOf" srcId="{CAE64FE8-B347-490F-A591-6B0E33163DE3}" destId="{A26980EC-4430-4780-9342-45B1EBD6BE35}" srcOrd="1" destOrd="0" presId="urn:microsoft.com/office/officeart/2005/8/layout/default"/>
    <dgm:cxn modelId="{2249098F-D48F-40CD-8862-9F5B0EDDE576}" type="presParOf" srcId="{CAE64FE8-B347-490F-A591-6B0E33163DE3}" destId="{F9C9C656-2C5A-4A30-A019-6F7EB2B0FE81}" srcOrd="2" destOrd="0" presId="urn:microsoft.com/office/officeart/2005/8/layout/default"/>
    <dgm:cxn modelId="{6C864500-B544-4B63-8319-3DBDE8B69BC6}" type="presParOf" srcId="{CAE64FE8-B347-490F-A591-6B0E33163DE3}" destId="{E7F12EA4-20C2-4FC9-9C66-91E0C72DC67A}" srcOrd="3" destOrd="0" presId="urn:microsoft.com/office/officeart/2005/8/layout/default"/>
    <dgm:cxn modelId="{858A9C97-1014-44E2-81A6-5FC650236BDF}" type="presParOf" srcId="{CAE64FE8-B347-490F-A591-6B0E33163DE3}" destId="{B555EA21-B918-47A1-BE72-79627712E400}" srcOrd="4" destOrd="0" presId="urn:microsoft.com/office/officeart/2005/8/layout/default"/>
    <dgm:cxn modelId="{BB6A7C35-14CF-4378-AF45-49FEEC931849}" type="presParOf" srcId="{CAE64FE8-B347-490F-A591-6B0E33163DE3}" destId="{6F5A6676-0B92-4476-A9CB-C08DAAAF6D08}" srcOrd="5" destOrd="0" presId="urn:microsoft.com/office/officeart/2005/8/layout/default"/>
    <dgm:cxn modelId="{22BFC65C-144A-4041-BD91-B4FFEDF5EC10}" type="presParOf" srcId="{CAE64FE8-B347-490F-A591-6B0E33163DE3}" destId="{886A909A-97C7-468E-AF44-97D8ADAA61B6}" srcOrd="6" destOrd="0" presId="urn:microsoft.com/office/officeart/2005/8/layout/default"/>
    <dgm:cxn modelId="{40CA2ADB-F357-45C1-B076-42E91C8C97F0}" type="presParOf" srcId="{CAE64FE8-B347-490F-A591-6B0E33163DE3}" destId="{9BCC9220-F072-4051-A51D-97BEFDD51DC3}" srcOrd="7" destOrd="0" presId="urn:microsoft.com/office/officeart/2005/8/layout/default"/>
    <dgm:cxn modelId="{8CF64677-F3DC-425B-94D5-EA383B3AA014}" type="presParOf" srcId="{CAE64FE8-B347-490F-A591-6B0E33163DE3}" destId="{963B50B7-E82E-44BE-8782-21D61E03DB92}" srcOrd="8" destOrd="0" presId="urn:microsoft.com/office/officeart/2005/8/layout/default"/>
    <dgm:cxn modelId="{36100212-1C2C-42C5-93AA-5E57F97AAC22}" type="presParOf" srcId="{CAE64FE8-B347-490F-A591-6B0E33163DE3}" destId="{6DF574AD-6DBD-46B6-ACC0-275F4A78FDFD}" srcOrd="9" destOrd="0" presId="urn:microsoft.com/office/officeart/2005/8/layout/default"/>
    <dgm:cxn modelId="{AD9E2CD1-F68B-48F1-8360-1D63F6DB576E}" type="presParOf" srcId="{CAE64FE8-B347-490F-A591-6B0E33163DE3}" destId="{BF00E615-87AC-47A3-BAEC-592D09BA138D}" srcOrd="10" destOrd="0" presId="urn:microsoft.com/office/officeart/2005/8/layout/default"/>
    <dgm:cxn modelId="{42A93F80-AC03-47C0-98B5-43EEB70BF04A}" type="presParOf" srcId="{CAE64FE8-B347-490F-A591-6B0E33163DE3}" destId="{A053939E-4C3B-4B26-98D2-3DE6C7AE56CF}" srcOrd="11" destOrd="0" presId="urn:microsoft.com/office/officeart/2005/8/layout/default"/>
    <dgm:cxn modelId="{A8410891-4B9B-42FE-8533-CD9D23F4678C}" type="presParOf" srcId="{CAE64FE8-B347-490F-A591-6B0E33163DE3}" destId="{3D820BF7-3EE8-400F-AB29-620F7F0976EB}" srcOrd="12" destOrd="0" presId="urn:microsoft.com/office/officeart/2005/8/layout/default"/>
    <dgm:cxn modelId="{6153E20E-F953-44FD-85DD-C7F3BEBF0818}" type="presParOf" srcId="{CAE64FE8-B347-490F-A591-6B0E33163DE3}" destId="{E32FCCF4-3D6B-4553-82C8-254B253361B4}" srcOrd="13" destOrd="0" presId="urn:microsoft.com/office/officeart/2005/8/layout/default"/>
    <dgm:cxn modelId="{743A7E53-1CE4-4E03-8DD2-BC25A0E54BD6}" type="presParOf" srcId="{CAE64FE8-B347-490F-A591-6B0E33163DE3}" destId="{364A4E72-ED33-436F-9EC2-6E5081D4385C}"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B46F689-0BA2-48C2-8367-8F5DFB382E3B}" type="doc">
      <dgm:prSet loTypeId="urn:microsoft.com/office/officeart/2005/8/layout/process4" loCatId="process" qsTypeId="urn:microsoft.com/office/officeart/2005/8/quickstyle/simple3" qsCatId="simple" csTypeId="urn:microsoft.com/office/officeart/2005/8/colors/colorful4" csCatId="colorful" phldr="1"/>
      <dgm:spPr/>
      <dgm:t>
        <a:bodyPr/>
        <a:lstStyle/>
        <a:p>
          <a:endParaRPr lang="en-US"/>
        </a:p>
      </dgm:t>
    </dgm:pt>
    <dgm:pt modelId="{EFA561ED-A7F4-4C0E-BA2D-190D23AC6041}">
      <dgm:prSet/>
      <dgm:spPr/>
      <dgm:t>
        <a:bodyPr/>
        <a:lstStyle/>
        <a:p>
          <a:r>
            <a:rPr lang="it-IT"/>
            <a:t>Nel pensiero di N. Dio e’ sostanzialmente:</a:t>
          </a:r>
          <a:endParaRPr lang="en-US"/>
        </a:p>
      </dgm:t>
    </dgm:pt>
    <dgm:pt modelId="{7C3BC8A6-AEC9-4146-96F4-A94E398EA012}" type="parTrans" cxnId="{19B3BFFC-3B4E-488A-ADAB-AEE317E7EFFB}">
      <dgm:prSet/>
      <dgm:spPr/>
      <dgm:t>
        <a:bodyPr/>
        <a:lstStyle/>
        <a:p>
          <a:endParaRPr lang="en-US"/>
        </a:p>
      </dgm:t>
    </dgm:pt>
    <dgm:pt modelId="{C2B43CC0-86E5-4771-9F5B-9090E88086DB}" type="sibTrans" cxnId="{19B3BFFC-3B4E-488A-ADAB-AEE317E7EFFB}">
      <dgm:prSet/>
      <dgm:spPr/>
      <dgm:t>
        <a:bodyPr/>
        <a:lstStyle/>
        <a:p>
          <a:endParaRPr lang="en-US"/>
        </a:p>
      </dgm:t>
    </dgm:pt>
    <dgm:pt modelId="{B92E0860-0BBA-497D-BC13-3C2E8840B41E}">
      <dgm:prSet/>
      <dgm:spPr/>
      <dgm:t>
        <a:bodyPr/>
        <a:lstStyle/>
        <a:p>
          <a:r>
            <a:rPr lang="it-IT" dirty="0"/>
            <a:t>Il simbolo di ogni prospettiva oltremondana che ponga il senso dell’essere in un mondo che si contrappone a questo (fuga dalla vita)</a:t>
          </a:r>
          <a:endParaRPr lang="en-US" dirty="0"/>
        </a:p>
      </dgm:t>
    </dgm:pt>
    <dgm:pt modelId="{AB67C22C-A2BD-4A5F-8F2D-D474646521B5}" type="parTrans" cxnId="{1E06B93A-3B31-49A2-BA41-68DF70D4F112}">
      <dgm:prSet/>
      <dgm:spPr/>
      <dgm:t>
        <a:bodyPr/>
        <a:lstStyle/>
        <a:p>
          <a:endParaRPr lang="en-US"/>
        </a:p>
      </dgm:t>
    </dgm:pt>
    <dgm:pt modelId="{17B314BC-61B4-4706-97BB-6346AB23F5B3}" type="sibTrans" cxnId="{1E06B93A-3B31-49A2-BA41-68DF70D4F112}">
      <dgm:prSet/>
      <dgm:spPr/>
      <dgm:t>
        <a:bodyPr/>
        <a:lstStyle/>
        <a:p>
          <a:endParaRPr lang="en-US"/>
        </a:p>
      </dgm:t>
    </dgm:pt>
    <dgm:pt modelId="{9F0E65F2-E277-4DAD-9E1E-D63985C9F23C}">
      <dgm:prSet/>
      <dgm:spPr/>
      <dgm:t>
        <a:bodyPr/>
        <a:lstStyle/>
        <a:p>
          <a:r>
            <a:rPr lang="it-IT" dirty="0"/>
            <a:t>La personificazione delle certezze ultime </a:t>
          </a:r>
          <a:r>
            <a:rPr lang="it-IT" dirty="0" err="1"/>
            <a:t>dell’umanita’</a:t>
          </a:r>
          <a:r>
            <a:rPr lang="it-IT" dirty="0"/>
            <a:t> ossia di tutte le credenze elaborate nei millenni per dare  un senso alla vita  (costruzione della nostra mente per sopportare la durezza dell’esistenza)</a:t>
          </a:r>
          <a:endParaRPr lang="en-US" dirty="0"/>
        </a:p>
      </dgm:t>
    </dgm:pt>
    <dgm:pt modelId="{533B0775-0E91-43D4-840A-1A006E74500A}" type="parTrans" cxnId="{BE28FF12-AD8D-484D-8924-F5BB82A24EEC}">
      <dgm:prSet/>
      <dgm:spPr/>
      <dgm:t>
        <a:bodyPr/>
        <a:lstStyle/>
        <a:p>
          <a:endParaRPr lang="en-US"/>
        </a:p>
      </dgm:t>
    </dgm:pt>
    <dgm:pt modelId="{27F257FC-BB89-4B5F-BBD1-10BD2A3AFB57}" type="sibTrans" cxnId="{BE28FF12-AD8D-484D-8924-F5BB82A24EEC}">
      <dgm:prSet/>
      <dgm:spPr/>
      <dgm:t>
        <a:bodyPr/>
        <a:lstStyle/>
        <a:p>
          <a:endParaRPr lang="en-US"/>
        </a:p>
      </dgm:t>
    </dgm:pt>
    <dgm:pt modelId="{2B80E817-2F75-47AA-9E25-96F6001B4A2F}" type="pres">
      <dgm:prSet presAssocID="{7B46F689-0BA2-48C2-8367-8F5DFB382E3B}" presName="Name0" presStyleCnt="0">
        <dgm:presLayoutVars>
          <dgm:dir/>
          <dgm:animLvl val="lvl"/>
          <dgm:resizeHandles val="exact"/>
        </dgm:presLayoutVars>
      </dgm:prSet>
      <dgm:spPr/>
    </dgm:pt>
    <dgm:pt modelId="{B71CBA4B-5037-4DF5-8B9F-C54D62EAB2F2}" type="pres">
      <dgm:prSet presAssocID="{9F0E65F2-E277-4DAD-9E1E-D63985C9F23C}" presName="boxAndChildren" presStyleCnt="0"/>
      <dgm:spPr/>
    </dgm:pt>
    <dgm:pt modelId="{0C1372FF-5E5B-4A0C-9F3E-2D98C0F64A3E}" type="pres">
      <dgm:prSet presAssocID="{9F0E65F2-E277-4DAD-9E1E-D63985C9F23C}" presName="parentTextBox" presStyleLbl="node1" presStyleIdx="0" presStyleCnt="3"/>
      <dgm:spPr/>
    </dgm:pt>
    <dgm:pt modelId="{43BC6461-C92B-488B-9623-710FA6756DFA}" type="pres">
      <dgm:prSet presAssocID="{17B314BC-61B4-4706-97BB-6346AB23F5B3}" presName="sp" presStyleCnt="0"/>
      <dgm:spPr/>
    </dgm:pt>
    <dgm:pt modelId="{7677CFFD-ED01-42F1-AD61-98E4C0ADBF42}" type="pres">
      <dgm:prSet presAssocID="{B92E0860-0BBA-497D-BC13-3C2E8840B41E}" presName="arrowAndChildren" presStyleCnt="0"/>
      <dgm:spPr/>
    </dgm:pt>
    <dgm:pt modelId="{48B8FE39-8585-4971-97F1-D100CEB46723}" type="pres">
      <dgm:prSet presAssocID="{B92E0860-0BBA-497D-BC13-3C2E8840B41E}" presName="parentTextArrow" presStyleLbl="node1" presStyleIdx="1" presStyleCnt="3"/>
      <dgm:spPr/>
    </dgm:pt>
    <dgm:pt modelId="{E0F26E4D-1256-4736-8904-7DBEBA27BD7C}" type="pres">
      <dgm:prSet presAssocID="{C2B43CC0-86E5-4771-9F5B-9090E88086DB}" presName="sp" presStyleCnt="0"/>
      <dgm:spPr/>
    </dgm:pt>
    <dgm:pt modelId="{FBC44FE2-EEFF-44CF-9185-364FA1C9CAE2}" type="pres">
      <dgm:prSet presAssocID="{EFA561ED-A7F4-4C0E-BA2D-190D23AC6041}" presName="arrowAndChildren" presStyleCnt="0"/>
      <dgm:spPr/>
    </dgm:pt>
    <dgm:pt modelId="{2DD8381A-C241-43A1-8419-031F32D98132}" type="pres">
      <dgm:prSet presAssocID="{EFA561ED-A7F4-4C0E-BA2D-190D23AC6041}" presName="parentTextArrow" presStyleLbl="node1" presStyleIdx="2" presStyleCnt="3"/>
      <dgm:spPr/>
    </dgm:pt>
  </dgm:ptLst>
  <dgm:cxnLst>
    <dgm:cxn modelId="{BE28FF12-AD8D-484D-8924-F5BB82A24EEC}" srcId="{7B46F689-0BA2-48C2-8367-8F5DFB382E3B}" destId="{9F0E65F2-E277-4DAD-9E1E-D63985C9F23C}" srcOrd="2" destOrd="0" parTransId="{533B0775-0E91-43D4-840A-1A006E74500A}" sibTransId="{27F257FC-BB89-4B5F-BBD1-10BD2A3AFB57}"/>
    <dgm:cxn modelId="{1E06B93A-3B31-49A2-BA41-68DF70D4F112}" srcId="{7B46F689-0BA2-48C2-8367-8F5DFB382E3B}" destId="{B92E0860-0BBA-497D-BC13-3C2E8840B41E}" srcOrd="1" destOrd="0" parTransId="{AB67C22C-A2BD-4A5F-8F2D-D474646521B5}" sibTransId="{17B314BC-61B4-4706-97BB-6346AB23F5B3}"/>
    <dgm:cxn modelId="{FE264770-BA65-437A-B80F-0DD62D33C04B}" type="presOf" srcId="{9F0E65F2-E277-4DAD-9E1E-D63985C9F23C}" destId="{0C1372FF-5E5B-4A0C-9F3E-2D98C0F64A3E}" srcOrd="0" destOrd="0" presId="urn:microsoft.com/office/officeart/2005/8/layout/process4"/>
    <dgm:cxn modelId="{DBBAFF9C-620D-4B5D-8D0A-6D53A25CA187}" type="presOf" srcId="{B92E0860-0BBA-497D-BC13-3C2E8840B41E}" destId="{48B8FE39-8585-4971-97F1-D100CEB46723}" srcOrd="0" destOrd="0" presId="urn:microsoft.com/office/officeart/2005/8/layout/process4"/>
    <dgm:cxn modelId="{180F80B1-882E-496B-A5AD-E6527BAB7923}" type="presOf" srcId="{7B46F689-0BA2-48C2-8367-8F5DFB382E3B}" destId="{2B80E817-2F75-47AA-9E25-96F6001B4A2F}" srcOrd="0" destOrd="0" presId="urn:microsoft.com/office/officeart/2005/8/layout/process4"/>
    <dgm:cxn modelId="{D346A3CF-083F-47B7-8F99-656C0BC94C2A}" type="presOf" srcId="{EFA561ED-A7F4-4C0E-BA2D-190D23AC6041}" destId="{2DD8381A-C241-43A1-8419-031F32D98132}" srcOrd="0" destOrd="0" presId="urn:microsoft.com/office/officeart/2005/8/layout/process4"/>
    <dgm:cxn modelId="{19B3BFFC-3B4E-488A-ADAB-AEE317E7EFFB}" srcId="{7B46F689-0BA2-48C2-8367-8F5DFB382E3B}" destId="{EFA561ED-A7F4-4C0E-BA2D-190D23AC6041}" srcOrd="0" destOrd="0" parTransId="{7C3BC8A6-AEC9-4146-96F4-A94E398EA012}" sibTransId="{C2B43CC0-86E5-4771-9F5B-9090E88086DB}"/>
    <dgm:cxn modelId="{78A3BD29-AB5A-4F05-9B78-1450C31499E3}" type="presParOf" srcId="{2B80E817-2F75-47AA-9E25-96F6001B4A2F}" destId="{B71CBA4B-5037-4DF5-8B9F-C54D62EAB2F2}" srcOrd="0" destOrd="0" presId="urn:microsoft.com/office/officeart/2005/8/layout/process4"/>
    <dgm:cxn modelId="{CA1C2629-A05C-47E1-AC77-36BFDC807F9F}" type="presParOf" srcId="{B71CBA4B-5037-4DF5-8B9F-C54D62EAB2F2}" destId="{0C1372FF-5E5B-4A0C-9F3E-2D98C0F64A3E}" srcOrd="0" destOrd="0" presId="urn:microsoft.com/office/officeart/2005/8/layout/process4"/>
    <dgm:cxn modelId="{996CBC24-A9A2-4857-B8A6-7F44F245E3A8}" type="presParOf" srcId="{2B80E817-2F75-47AA-9E25-96F6001B4A2F}" destId="{43BC6461-C92B-488B-9623-710FA6756DFA}" srcOrd="1" destOrd="0" presId="urn:microsoft.com/office/officeart/2005/8/layout/process4"/>
    <dgm:cxn modelId="{E06FFDDC-EE94-4C22-9C8E-4E3CD4063EE0}" type="presParOf" srcId="{2B80E817-2F75-47AA-9E25-96F6001B4A2F}" destId="{7677CFFD-ED01-42F1-AD61-98E4C0ADBF42}" srcOrd="2" destOrd="0" presId="urn:microsoft.com/office/officeart/2005/8/layout/process4"/>
    <dgm:cxn modelId="{E4544757-B33C-4448-8355-747EB6E168AB}" type="presParOf" srcId="{7677CFFD-ED01-42F1-AD61-98E4C0ADBF42}" destId="{48B8FE39-8585-4971-97F1-D100CEB46723}" srcOrd="0" destOrd="0" presId="urn:microsoft.com/office/officeart/2005/8/layout/process4"/>
    <dgm:cxn modelId="{76762B66-C66E-4C5A-B0DB-4923756CC23F}" type="presParOf" srcId="{2B80E817-2F75-47AA-9E25-96F6001B4A2F}" destId="{E0F26E4D-1256-4736-8904-7DBEBA27BD7C}" srcOrd="3" destOrd="0" presId="urn:microsoft.com/office/officeart/2005/8/layout/process4"/>
    <dgm:cxn modelId="{64593350-C201-4A15-8CC4-479844FB0E73}" type="presParOf" srcId="{2B80E817-2F75-47AA-9E25-96F6001B4A2F}" destId="{FBC44FE2-EEFF-44CF-9185-364FA1C9CAE2}" srcOrd="4" destOrd="0" presId="urn:microsoft.com/office/officeart/2005/8/layout/process4"/>
    <dgm:cxn modelId="{B0051E3D-3BBE-4EF7-8CE5-D34089E93076}" type="presParOf" srcId="{FBC44FE2-EEFF-44CF-9185-364FA1C9CAE2}" destId="{2DD8381A-C241-43A1-8419-031F32D9813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2BD1298-2CD8-4E50-A768-B98CB7EEF1DA}" type="doc">
      <dgm:prSet loTypeId="urn:microsoft.com/office/officeart/2005/8/layout/hierarchy1" loCatId="hierarchy" qsTypeId="urn:microsoft.com/office/officeart/2005/8/quickstyle/simple4" qsCatId="simple" csTypeId="urn:microsoft.com/office/officeart/2005/8/colors/accent6_4" csCatId="accent6"/>
      <dgm:spPr/>
      <dgm:t>
        <a:bodyPr/>
        <a:lstStyle/>
        <a:p>
          <a:endParaRPr lang="en-US"/>
        </a:p>
      </dgm:t>
    </dgm:pt>
    <dgm:pt modelId="{8F4CFC86-819C-4B45-AFDC-3B5636F9D8C3}">
      <dgm:prSet/>
      <dgm:spPr/>
      <dgm:t>
        <a:bodyPr/>
        <a:lstStyle/>
        <a:p>
          <a:r>
            <a:rPr lang="it-IT"/>
            <a:t>Le metafisiche e le religioni sono dunque delle menzogne millenarie formulate dagli uomini per  riuscire a sopravvivere.</a:t>
          </a:r>
          <a:endParaRPr lang="en-US"/>
        </a:p>
      </dgm:t>
    </dgm:pt>
    <dgm:pt modelId="{43356077-CA45-4F2B-A56A-BAC9EBC5D25D}" type="parTrans" cxnId="{3EF1BB07-5A17-4DB4-83A3-A778EDDE298E}">
      <dgm:prSet/>
      <dgm:spPr/>
      <dgm:t>
        <a:bodyPr/>
        <a:lstStyle/>
        <a:p>
          <a:endParaRPr lang="en-US"/>
        </a:p>
      </dgm:t>
    </dgm:pt>
    <dgm:pt modelId="{844353FC-9E4C-4897-9EA9-B212799C0727}" type="sibTrans" cxnId="{3EF1BB07-5A17-4DB4-83A3-A778EDDE298E}">
      <dgm:prSet/>
      <dgm:spPr/>
      <dgm:t>
        <a:bodyPr/>
        <a:lstStyle/>
        <a:p>
          <a:endParaRPr lang="en-US"/>
        </a:p>
      </dgm:t>
    </dgm:pt>
    <dgm:pt modelId="{DA1DB8B4-0B1B-4DF0-8908-6AE581A2B928}">
      <dgm:prSet/>
      <dgm:spPr/>
      <dgm:t>
        <a:bodyPr/>
        <a:lstStyle/>
        <a:p>
          <a:r>
            <a:rPr lang="it-IT"/>
            <a:t>Dio è la più antica delle bugie vitali: all’origine dell’idea di Dio c’è la paura dell’uomo di fronte all’essere</a:t>
          </a:r>
          <a:endParaRPr lang="en-US"/>
        </a:p>
      </dgm:t>
    </dgm:pt>
    <dgm:pt modelId="{250A111B-BB69-4C99-B373-5B6F8E1001D3}" type="parTrans" cxnId="{430283D0-559F-4E59-8A44-065FCA527244}">
      <dgm:prSet/>
      <dgm:spPr/>
      <dgm:t>
        <a:bodyPr/>
        <a:lstStyle/>
        <a:p>
          <a:endParaRPr lang="en-US"/>
        </a:p>
      </dgm:t>
    </dgm:pt>
    <dgm:pt modelId="{DB1E15DA-D613-4246-A848-0A1CE076436B}" type="sibTrans" cxnId="{430283D0-559F-4E59-8A44-065FCA527244}">
      <dgm:prSet/>
      <dgm:spPr/>
      <dgm:t>
        <a:bodyPr/>
        <a:lstStyle/>
        <a:p>
          <a:endParaRPr lang="en-US"/>
        </a:p>
      </dgm:t>
    </dgm:pt>
    <dgm:pt modelId="{A545ABD9-5EC0-41EB-B7E7-14744810ED52}" type="pres">
      <dgm:prSet presAssocID="{42BD1298-2CD8-4E50-A768-B98CB7EEF1DA}" presName="hierChild1" presStyleCnt="0">
        <dgm:presLayoutVars>
          <dgm:chPref val="1"/>
          <dgm:dir/>
          <dgm:animOne val="branch"/>
          <dgm:animLvl val="lvl"/>
          <dgm:resizeHandles/>
        </dgm:presLayoutVars>
      </dgm:prSet>
      <dgm:spPr/>
    </dgm:pt>
    <dgm:pt modelId="{B59BFD42-AD33-4CF9-9E19-C020404F82F3}" type="pres">
      <dgm:prSet presAssocID="{8F4CFC86-819C-4B45-AFDC-3B5636F9D8C3}" presName="hierRoot1" presStyleCnt="0"/>
      <dgm:spPr/>
    </dgm:pt>
    <dgm:pt modelId="{F64FFE50-2226-4825-987E-009A8680D3B4}" type="pres">
      <dgm:prSet presAssocID="{8F4CFC86-819C-4B45-AFDC-3B5636F9D8C3}" presName="composite" presStyleCnt="0"/>
      <dgm:spPr/>
    </dgm:pt>
    <dgm:pt modelId="{BEAD27D6-7B43-4A81-9BFB-83E6E6B47268}" type="pres">
      <dgm:prSet presAssocID="{8F4CFC86-819C-4B45-AFDC-3B5636F9D8C3}" presName="background" presStyleLbl="node0" presStyleIdx="0" presStyleCnt="2"/>
      <dgm:spPr/>
    </dgm:pt>
    <dgm:pt modelId="{36D08426-F75F-4C4A-A60D-DCA9A9F255AC}" type="pres">
      <dgm:prSet presAssocID="{8F4CFC86-819C-4B45-AFDC-3B5636F9D8C3}" presName="text" presStyleLbl="fgAcc0" presStyleIdx="0" presStyleCnt="2">
        <dgm:presLayoutVars>
          <dgm:chPref val="3"/>
        </dgm:presLayoutVars>
      </dgm:prSet>
      <dgm:spPr/>
    </dgm:pt>
    <dgm:pt modelId="{168B36A8-31EE-4BFF-BB70-E9084BCC8F1C}" type="pres">
      <dgm:prSet presAssocID="{8F4CFC86-819C-4B45-AFDC-3B5636F9D8C3}" presName="hierChild2" presStyleCnt="0"/>
      <dgm:spPr/>
    </dgm:pt>
    <dgm:pt modelId="{26A5494A-FA67-4964-8B85-35BF64829F26}" type="pres">
      <dgm:prSet presAssocID="{DA1DB8B4-0B1B-4DF0-8908-6AE581A2B928}" presName="hierRoot1" presStyleCnt="0"/>
      <dgm:spPr/>
    </dgm:pt>
    <dgm:pt modelId="{7768B439-0B17-4AF6-9006-0A809DB950A6}" type="pres">
      <dgm:prSet presAssocID="{DA1DB8B4-0B1B-4DF0-8908-6AE581A2B928}" presName="composite" presStyleCnt="0"/>
      <dgm:spPr/>
    </dgm:pt>
    <dgm:pt modelId="{BA4A9AF0-9116-436E-8636-401B843084C2}" type="pres">
      <dgm:prSet presAssocID="{DA1DB8B4-0B1B-4DF0-8908-6AE581A2B928}" presName="background" presStyleLbl="node0" presStyleIdx="1" presStyleCnt="2"/>
      <dgm:spPr/>
    </dgm:pt>
    <dgm:pt modelId="{52EF6F83-D8DE-48C0-B353-8243C74E437D}" type="pres">
      <dgm:prSet presAssocID="{DA1DB8B4-0B1B-4DF0-8908-6AE581A2B928}" presName="text" presStyleLbl="fgAcc0" presStyleIdx="1" presStyleCnt="2">
        <dgm:presLayoutVars>
          <dgm:chPref val="3"/>
        </dgm:presLayoutVars>
      </dgm:prSet>
      <dgm:spPr/>
    </dgm:pt>
    <dgm:pt modelId="{5793FDF1-1129-4805-9385-5C342F196E2B}" type="pres">
      <dgm:prSet presAssocID="{DA1DB8B4-0B1B-4DF0-8908-6AE581A2B928}" presName="hierChild2" presStyleCnt="0"/>
      <dgm:spPr/>
    </dgm:pt>
  </dgm:ptLst>
  <dgm:cxnLst>
    <dgm:cxn modelId="{3EF1BB07-5A17-4DB4-83A3-A778EDDE298E}" srcId="{42BD1298-2CD8-4E50-A768-B98CB7EEF1DA}" destId="{8F4CFC86-819C-4B45-AFDC-3B5636F9D8C3}" srcOrd="0" destOrd="0" parTransId="{43356077-CA45-4F2B-A56A-BAC9EBC5D25D}" sibTransId="{844353FC-9E4C-4897-9EA9-B212799C0727}"/>
    <dgm:cxn modelId="{4C0004B1-DC2B-44B0-A12C-E053AE4CACC3}" type="presOf" srcId="{42BD1298-2CD8-4E50-A768-B98CB7EEF1DA}" destId="{A545ABD9-5EC0-41EB-B7E7-14744810ED52}" srcOrd="0" destOrd="0" presId="urn:microsoft.com/office/officeart/2005/8/layout/hierarchy1"/>
    <dgm:cxn modelId="{430283D0-559F-4E59-8A44-065FCA527244}" srcId="{42BD1298-2CD8-4E50-A768-B98CB7EEF1DA}" destId="{DA1DB8B4-0B1B-4DF0-8908-6AE581A2B928}" srcOrd="1" destOrd="0" parTransId="{250A111B-BB69-4C99-B373-5B6F8E1001D3}" sibTransId="{DB1E15DA-D613-4246-A848-0A1CE076436B}"/>
    <dgm:cxn modelId="{E938B5E1-99D2-40E2-AE43-2EFDA1A108D4}" type="presOf" srcId="{8F4CFC86-819C-4B45-AFDC-3B5636F9D8C3}" destId="{36D08426-F75F-4C4A-A60D-DCA9A9F255AC}" srcOrd="0" destOrd="0" presId="urn:microsoft.com/office/officeart/2005/8/layout/hierarchy1"/>
    <dgm:cxn modelId="{5CF164FE-975A-49DA-96FE-A5EF65F2CF06}" type="presOf" srcId="{DA1DB8B4-0B1B-4DF0-8908-6AE581A2B928}" destId="{52EF6F83-D8DE-48C0-B353-8243C74E437D}" srcOrd="0" destOrd="0" presId="urn:microsoft.com/office/officeart/2005/8/layout/hierarchy1"/>
    <dgm:cxn modelId="{06595FD7-6C79-4148-8546-DBEC1135FB82}" type="presParOf" srcId="{A545ABD9-5EC0-41EB-B7E7-14744810ED52}" destId="{B59BFD42-AD33-4CF9-9E19-C020404F82F3}" srcOrd="0" destOrd="0" presId="urn:microsoft.com/office/officeart/2005/8/layout/hierarchy1"/>
    <dgm:cxn modelId="{1DAE4375-3FCE-4FE7-BF2B-601A8E7A0294}" type="presParOf" srcId="{B59BFD42-AD33-4CF9-9E19-C020404F82F3}" destId="{F64FFE50-2226-4825-987E-009A8680D3B4}" srcOrd="0" destOrd="0" presId="urn:microsoft.com/office/officeart/2005/8/layout/hierarchy1"/>
    <dgm:cxn modelId="{97A4F870-9445-43FF-95A1-F4E0FB3E39CF}" type="presParOf" srcId="{F64FFE50-2226-4825-987E-009A8680D3B4}" destId="{BEAD27D6-7B43-4A81-9BFB-83E6E6B47268}" srcOrd="0" destOrd="0" presId="urn:microsoft.com/office/officeart/2005/8/layout/hierarchy1"/>
    <dgm:cxn modelId="{7BF669D1-88E9-4F09-A6D6-E085DB8E9B51}" type="presParOf" srcId="{F64FFE50-2226-4825-987E-009A8680D3B4}" destId="{36D08426-F75F-4C4A-A60D-DCA9A9F255AC}" srcOrd="1" destOrd="0" presId="urn:microsoft.com/office/officeart/2005/8/layout/hierarchy1"/>
    <dgm:cxn modelId="{A0FD714A-9AAE-4811-B320-972FAC4A62B0}" type="presParOf" srcId="{B59BFD42-AD33-4CF9-9E19-C020404F82F3}" destId="{168B36A8-31EE-4BFF-BB70-E9084BCC8F1C}" srcOrd="1" destOrd="0" presId="urn:microsoft.com/office/officeart/2005/8/layout/hierarchy1"/>
    <dgm:cxn modelId="{CAEBEA9B-A800-4496-A2CB-CF4F33D5EEBD}" type="presParOf" srcId="{A545ABD9-5EC0-41EB-B7E7-14744810ED52}" destId="{26A5494A-FA67-4964-8B85-35BF64829F26}" srcOrd="1" destOrd="0" presId="urn:microsoft.com/office/officeart/2005/8/layout/hierarchy1"/>
    <dgm:cxn modelId="{F8233A8F-23CB-4643-A39D-F5A78F97B426}" type="presParOf" srcId="{26A5494A-FA67-4964-8B85-35BF64829F26}" destId="{7768B439-0B17-4AF6-9006-0A809DB950A6}" srcOrd="0" destOrd="0" presId="urn:microsoft.com/office/officeart/2005/8/layout/hierarchy1"/>
    <dgm:cxn modelId="{A10091E2-3178-4540-A8D9-67918E1909EA}" type="presParOf" srcId="{7768B439-0B17-4AF6-9006-0A809DB950A6}" destId="{BA4A9AF0-9116-436E-8636-401B843084C2}" srcOrd="0" destOrd="0" presId="urn:microsoft.com/office/officeart/2005/8/layout/hierarchy1"/>
    <dgm:cxn modelId="{F24A2632-DCDC-41F5-9ACB-115CE16CBA3C}" type="presParOf" srcId="{7768B439-0B17-4AF6-9006-0A809DB950A6}" destId="{52EF6F83-D8DE-48C0-B353-8243C74E437D}" srcOrd="1" destOrd="0" presId="urn:microsoft.com/office/officeart/2005/8/layout/hierarchy1"/>
    <dgm:cxn modelId="{90221B8E-EC2F-4051-A817-E3BD7F6CE775}" type="presParOf" srcId="{26A5494A-FA67-4964-8B85-35BF64829F26}" destId="{5793FDF1-1129-4805-9385-5C342F196E2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0170E73-ECED-43C0-91E9-3F2CEA1789DF}" type="doc">
      <dgm:prSet loTypeId="urn:microsoft.com/office/officeart/2016/7/layout/RepeatingBendingProcessNew" loCatId="process" qsTypeId="urn:microsoft.com/office/officeart/2005/8/quickstyle/simple1" qsCatId="simple" csTypeId="urn:microsoft.com/office/officeart/2005/8/colors/accent4_2" csCatId="accent4"/>
      <dgm:spPr/>
      <dgm:t>
        <a:bodyPr/>
        <a:lstStyle/>
        <a:p>
          <a:endParaRPr lang="en-US"/>
        </a:p>
      </dgm:t>
    </dgm:pt>
    <dgm:pt modelId="{678949DF-5925-4187-848A-01168C0730D8}">
      <dgm:prSet/>
      <dgm:spPr/>
      <dgm:t>
        <a:bodyPr/>
        <a:lstStyle/>
        <a:p>
          <a:r>
            <a:rPr lang="it-IT" b="1"/>
            <a:t>La filosofia di N. occupa un posto centrale  nel processo di demitizzazione della cultura</a:t>
          </a:r>
          <a:endParaRPr lang="en-US"/>
        </a:p>
      </dgm:t>
    </dgm:pt>
    <dgm:pt modelId="{E9948FD7-D5EC-4B80-80B4-ADD7E1EDB470}" type="parTrans" cxnId="{49C59E11-CCD2-451B-89E6-B0F1B6807A53}">
      <dgm:prSet/>
      <dgm:spPr/>
      <dgm:t>
        <a:bodyPr/>
        <a:lstStyle/>
        <a:p>
          <a:endParaRPr lang="en-US"/>
        </a:p>
      </dgm:t>
    </dgm:pt>
    <dgm:pt modelId="{49020D78-199D-4538-967F-254C92D0843B}" type="sibTrans" cxnId="{49C59E11-CCD2-451B-89E6-B0F1B6807A53}">
      <dgm:prSet/>
      <dgm:spPr/>
      <dgm:t>
        <a:bodyPr/>
        <a:lstStyle/>
        <a:p>
          <a:endParaRPr lang="en-US"/>
        </a:p>
      </dgm:t>
    </dgm:pt>
    <dgm:pt modelId="{7A68D646-3AEF-439B-8B28-BE7D6F8F53BC}">
      <dgm:prSet/>
      <dgm:spPr/>
      <dgm:t>
        <a:bodyPr/>
        <a:lstStyle/>
        <a:p>
          <a:r>
            <a:rPr lang="it-IT" b="1"/>
            <a:t>e desacralizzazione del mondo.</a:t>
          </a:r>
          <a:endParaRPr lang="en-US"/>
        </a:p>
      </dgm:t>
    </dgm:pt>
    <dgm:pt modelId="{B15E2EC1-5B9B-48D4-94D5-B82B685E6145}" type="parTrans" cxnId="{2B93365A-1ABF-4FBB-9634-B680DC1F16D8}">
      <dgm:prSet/>
      <dgm:spPr/>
      <dgm:t>
        <a:bodyPr/>
        <a:lstStyle/>
        <a:p>
          <a:endParaRPr lang="en-US"/>
        </a:p>
      </dgm:t>
    </dgm:pt>
    <dgm:pt modelId="{85F6BE09-03B1-4C45-A536-01CB4B933B4B}" type="sibTrans" cxnId="{2B93365A-1ABF-4FBB-9634-B680DC1F16D8}">
      <dgm:prSet/>
      <dgm:spPr/>
      <dgm:t>
        <a:bodyPr/>
        <a:lstStyle/>
        <a:p>
          <a:endParaRPr lang="en-US"/>
        </a:p>
      </dgm:t>
    </dgm:pt>
    <dgm:pt modelId="{E88AEEE4-2602-48C1-8B9B-B4EB91853FE6}">
      <dgm:prSet/>
      <dgm:spPr/>
      <dgm:t>
        <a:bodyPr/>
        <a:lstStyle/>
        <a:p>
          <a:r>
            <a:rPr lang="it-IT" b="1"/>
            <a:t>Essa è infatti un’incessante distruzione di miti e credenze</a:t>
          </a:r>
          <a:endParaRPr lang="en-US"/>
        </a:p>
      </dgm:t>
    </dgm:pt>
    <dgm:pt modelId="{430BF8B5-81FE-47D1-A0D8-F3B091B6E21B}" type="parTrans" cxnId="{59A03D89-DDF2-40B9-B085-9485FED67366}">
      <dgm:prSet/>
      <dgm:spPr/>
      <dgm:t>
        <a:bodyPr/>
        <a:lstStyle/>
        <a:p>
          <a:endParaRPr lang="en-US"/>
        </a:p>
      </dgm:t>
    </dgm:pt>
    <dgm:pt modelId="{505B5947-9772-4CCD-B21F-0B4BBE1FF818}" type="sibTrans" cxnId="{59A03D89-DDF2-40B9-B085-9485FED67366}">
      <dgm:prSet/>
      <dgm:spPr/>
      <dgm:t>
        <a:bodyPr/>
        <a:lstStyle/>
        <a:p>
          <a:endParaRPr lang="en-US"/>
        </a:p>
      </dgm:t>
    </dgm:pt>
    <dgm:pt modelId="{EBC62CF7-8BD5-42FE-A3EC-066833C691B4}">
      <dgm:prSet/>
      <dgm:spPr/>
      <dgm:t>
        <a:bodyPr/>
        <a:lstStyle/>
        <a:p>
          <a:r>
            <a:rPr lang="it-IT" b="1"/>
            <a:t>in quanto egli è convinto che gli uomini,</a:t>
          </a:r>
          <a:endParaRPr lang="en-US"/>
        </a:p>
      </dgm:t>
    </dgm:pt>
    <dgm:pt modelId="{5D6615E7-F8D1-4813-85F1-1F986907D44E}" type="parTrans" cxnId="{948D34C4-4DCA-4AAC-AD97-CD4B28640DF6}">
      <dgm:prSet/>
      <dgm:spPr/>
      <dgm:t>
        <a:bodyPr/>
        <a:lstStyle/>
        <a:p>
          <a:endParaRPr lang="en-US"/>
        </a:p>
      </dgm:t>
    </dgm:pt>
    <dgm:pt modelId="{BA21D639-F40A-4386-8E4D-6E40041FCBF6}" type="sibTrans" cxnId="{948D34C4-4DCA-4AAC-AD97-CD4B28640DF6}">
      <dgm:prSet/>
      <dgm:spPr/>
      <dgm:t>
        <a:bodyPr/>
        <a:lstStyle/>
        <a:p>
          <a:endParaRPr lang="en-US"/>
        </a:p>
      </dgm:t>
    </dgm:pt>
    <dgm:pt modelId="{07A5D4D3-D83A-4DF7-BEC9-56331C08E43B}">
      <dgm:prSet/>
      <dgm:spPr/>
      <dgm:t>
        <a:bodyPr/>
        <a:lstStyle/>
        <a:p>
          <a:r>
            <a:rPr lang="it-IT" b="1" dirty="0"/>
            <a:t>per poter sopportare il caos della vita, abbiano costruito una serie di certezze</a:t>
          </a:r>
          <a:endParaRPr lang="en-US" dirty="0"/>
        </a:p>
      </dgm:t>
    </dgm:pt>
    <dgm:pt modelId="{59D9DCFE-259A-4DAA-ADD4-1A1865977E2F}" type="parTrans" cxnId="{25705571-270A-4753-BE3D-995597A8543B}">
      <dgm:prSet/>
      <dgm:spPr/>
      <dgm:t>
        <a:bodyPr/>
        <a:lstStyle/>
        <a:p>
          <a:endParaRPr lang="en-US"/>
        </a:p>
      </dgm:t>
    </dgm:pt>
    <dgm:pt modelId="{5C99FF7E-3A37-4444-B185-FC4413E82A5A}" type="sibTrans" cxnId="{25705571-270A-4753-BE3D-995597A8543B}">
      <dgm:prSet/>
      <dgm:spPr/>
      <dgm:t>
        <a:bodyPr/>
        <a:lstStyle/>
        <a:p>
          <a:endParaRPr lang="en-US"/>
        </a:p>
      </dgm:t>
    </dgm:pt>
    <dgm:pt modelId="{CD3AE91F-C409-48D0-9600-62415E7F8956}">
      <dgm:prSet/>
      <dgm:spPr/>
      <dgm:t>
        <a:bodyPr/>
        <a:lstStyle/>
        <a:p>
          <a:r>
            <a:rPr lang="it-IT" b="1"/>
            <a:t>dettate solo da una necessità di sopravvivenza,</a:t>
          </a:r>
          <a:endParaRPr lang="en-US"/>
        </a:p>
      </dgm:t>
    </dgm:pt>
    <dgm:pt modelId="{1D9DC77A-0140-4F3C-BBB1-46C711AED9B4}" type="parTrans" cxnId="{98E3D35C-F197-44F4-933F-A7BF16037416}">
      <dgm:prSet/>
      <dgm:spPr/>
      <dgm:t>
        <a:bodyPr/>
        <a:lstStyle/>
        <a:p>
          <a:endParaRPr lang="en-US"/>
        </a:p>
      </dgm:t>
    </dgm:pt>
    <dgm:pt modelId="{BEFBE3BA-B618-4DB2-919E-744D961F4123}" type="sibTrans" cxnId="{98E3D35C-F197-44F4-933F-A7BF16037416}">
      <dgm:prSet/>
      <dgm:spPr/>
      <dgm:t>
        <a:bodyPr/>
        <a:lstStyle/>
        <a:p>
          <a:endParaRPr lang="en-US"/>
        </a:p>
      </dgm:t>
    </dgm:pt>
    <dgm:pt modelId="{19A6DD1B-C16A-4448-B05B-F3B600CC9698}">
      <dgm:prSet/>
      <dgm:spPr/>
      <dgm:t>
        <a:bodyPr/>
        <a:lstStyle/>
        <a:p>
          <a:r>
            <a:rPr lang="it-IT" b="1"/>
            <a:t>che il filosofo ha </a:t>
          </a:r>
          <a:r>
            <a:rPr lang="it-IT" b="1" i="1"/>
            <a:t>il dovere di</a:t>
          </a:r>
          <a:endParaRPr lang="en-US"/>
        </a:p>
      </dgm:t>
    </dgm:pt>
    <dgm:pt modelId="{74F68A22-ACA0-4F6D-85AB-2E517B03EA92}" type="parTrans" cxnId="{D8F034B2-9B33-4038-8D21-82803BD86F60}">
      <dgm:prSet/>
      <dgm:spPr/>
      <dgm:t>
        <a:bodyPr/>
        <a:lstStyle/>
        <a:p>
          <a:endParaRPr lang="en-US"/>
        </a:p>
      </dgm:t>
    </dgm:pt>
    <dgm:pt modelId="{56792B57-D269-4E96-9482-9C7A4B7BAF68}" type="sibTrans" cxnId="{D8F034B2-9B33-4038-8D21-82803BD86F60}">
      <dgm:prSet/>
      <dgm:spPr/>
      <dgm:t>
        <a:bodyPr/>
        <a:lstStyle/>
        <a:p>
          <a:endParaRPr lang="en-US"/>
        </a:p>
      </dgm:t>
    </dgm:pt>
    <dgm:pt modelId="{C5F9E92F-8DBA-4567-A206-4031A843BE85}">
      <dgm:prSet/>
      <dgm:spPr/>
      <dgm:t>
        <a:bodyPr/>
        <a:lstStyle/>
        <a:p>
          <a:r>
            <a:rPr lang="it-IT" b="1" i="1"/>
            <a:t>mettere a nudo</a:t>
          </a:r>
          <a:r>
            <a:rPr lang="it-IT" b="1"/>
            <a:t>.</a:t>
          </a:r>
          <a:endParaRPr lang="en-US"/>
        </a:p>
      </dgm:t>
    </dgm:pt>
    <dgm:pt modelId="{23B9BFB4-6363-4CBA-B937-59F26AC0D9A7}" type="parTrans" cxnId="{314DDE4E-DAEB-4F4D-AED5-F2348BFD4264}">
      <dgm:prSet/>
      <dgm:spPr/>
      <dgm:t>
        <a:bodyPr/>
        <a:lstStyle/>
        <a:p>
          <a:endParaRPr lang="en-US"/>
        </a:p>
      </dgm:t>
    </dgm:pt>
    <dgm:pt modelId="{619AF252-4604-4800-89DD-DDBF50176D7D}" type="sibTrans" cxnId="{314DDE4E-DAEB-4F4D-AED5-F2348BFD4264}">
      <dgm:prSet/>
      <dgm:spPr/>
      <dgm:t>
        <a:bodyPr/>
        <a:lstStyle/>
        <a:p>
          <a:endParaRPr lang="en-US"/>
        </a:p>
      </dgm:t>
    </dgm:pt>
    <dgm:pt modelId="{92FA3E84-5D16-4E39-ADD2-F016C0FEF9B9}" type="pres">
      <dgm:prSet presAssocID="{A0170E73-ECED-43C0-91E9-3F2CEA1789DF}" presName="Name0" presStyleCnt="0">
        <dgm:presLayoutVars>
          <dgm:dir/>
          <dgm:resizeHandles val="exact"/>
        </dgm:presLayoutVars>
      </dgm:prSet>
      <dgm:spPr/>
    </dgm:pt>
    <dgm:pt modelId="{35DF25FE-42C5-4064-8501-4473406EE001}" type="pres">
      <dgm:prSet presAssocID="{678949DF-5925-4187-848A-01168C0730D8}" presName="node" presStyleLbl="node1" presStyleIdx="0" presStyleCnt="8">
        <dgm:presLayoutVars>
          <dgm:bulletEnabled val="1"/>
        </dgm:presLayoutVars>
      </dgm:prSet>
      <dgm:spPr/>
    </dgm:pt>
    <dgm:pt modelId="{A1979F41-98C1-4FF1-BE08-0C5E98A0EA37}" type="pres">
      <dgm:prSet presAssocID="{49020D78-199D-4538-967F-254C92D0843B}" presName="sibTrans" presStyleLbl="sibTrans1D1" presStyleIdx="0" presStyleCnt="7"/>
      <dgm:spPr/>
    </dgm:pt>
    <dgm:pt modelId="{F6C130DF-69CA-44AB-9538-1ECB503272FE}" type="pres">
      <dgm:prSet presAssocID="{49020D78-199D-4538-967F-254C92D0843B}" presName="connectorText" presStyleLbl="sibTrans1D1" presStyleIdx="0" presStyleCnt="7"/>
      <dgm:spPr/>
    </dgm:pt>
    <dgm:pt modelId="{C6F07299-6F98-444F-9EF1-C983D1A72708}" type="pres">
      <dgm:prSet presAssocID="{7A68D646-3AEF-439B-8B28-BE7D6F8F53BC}" presName="node" presStyleLbl="node1" presStyleIdx="1" presStyleCnt="8">
        <dgm:presLayoutVars>
          <dgm:bulletEnabled val="1"/>
        </dgm:presLayoutVars>
      </dgm:prSet>
      <dgm:spPr/>
    </dgm:pt>
    <dgm:pt modelId="{14F9B977-FC08-4CEC-AF29-A6CDF9015757}" type="pres">
      <dgm:prSet presAssocID="{85F6BE09-03B1-4C45-A536-01CB4B933B4B}" presName="sibTrans" presStyleLbl="sibTrans1D1" presStyleIdx="1" presStyleCnt="7"/>
      <dgm:spPr/>
    </dgm:pt>
    <dgm:pt modelId="{3686A3E4-5CB7-4DE8-A2F3-CA65F51FAAE7}" type="pres">
      <dgm:prSet presAssocID="{85F6BE09-03B1-4C45-A536-01CB4B933B4B}" presName="connectorText" presStyleLbl="sibTrans1D1" presStyleIdx="1" presStyleCnt="7"/>
      <dgm:spPr/>
    </dgm:pt>
    <dgm:pt modelId="{3E51D51A-1BDD-4665-B532-419AB83657E9}" type="pres">
      <dgm:prSet presAssocID="{E88AEEE4-2602-48C1-8B9B-B4EB91853FE6}" presName="node" presStyleLbl="node1" presStyleIdx="2" presStyleCnt="8">
        <dgm:presLayoutVars>
          <dgm:bulletEnabled val="1"/>
        </dgm:presLayoutVars>
      </dgm:prSet>
      <dgm:spPr/>
    </dgm:pt>
    <dgm:pt modelId="{E3B496ED-BAF0-4A2C-B1BB-3489C704528E}" type="pres">
      <dgm:prSet presAssocID="{505B5947-9772-4CCD-B21F-0B4BBE1FF818}" presName="sibTrans" presStyleLbl="sibTrans1D1" presStyleIdx="2" presStyleCnt="7"/>
      <dgm:spPr/>
    </dgm:pt>
    <dgm:pt modelId="{D6FDFBB7-68F3-49C0-A4C5-A9412C681CD8}" type="pres">
      <dgm:prSet presAssocID="{505B5947-9772-4CCD-B21F-0B4BBE1FF818}" presName="connectorText" presStyleLbl="sibTrans1D1" presStyleIdx="2" presStyleCnt="7"/>
      <dgm:spPr/>
    </dgm:pt>
    <dgm:pt modelId="{697AD95F-3B2A-4EF9-92CD-FD1F07BFBC2E}" type="pres">
      <dgm:prSet presAssocID="{EBC62CF7-8BD5-42FE-A3EC-066833C691B4}" presName="node" presStyleLbl="node1" presStyleIdx="3" presStyleCnt="8">
        <dgm:presLayoutVars>
          <dgm:bulletEnabled val="1"/>
        </dgm:presLayoutVars>
      </dgm:prSet>
      <dgm:spPr/>
    </dgm:pt>
    <dgm:pt modelId="{ED649B22-4A61-4934-B628-D90E9E1934F9}" type="pres">
      <dgm:prSet presAssocID="{BA21D639-F40A-4386-8E4D-6E40041FCBF6}" presName="sibTrans" presStyleLbl="sibTrans1D1" presStyleIdx="3" presStyleCnt="7"/>
      <dgm:spPr/>
    </dgm:pt>
    <dgm:pt modelId="{40DDCA28-1FD1-4CD9-8F1C-CD227CA9CE37}" type="pres">
      <dgm:prSet presAssocID="{BA21D639-F40A-4386-8E4D-6E40041FCBF6}" presName="connectorText" presStyleLbl="sibTrans1D1" presStyleIdx="3" presStyleCnt="7"/>
      <dgm:spPr/>
    </dgm:pt>
    <dgm:pt modelId="{69271354-38D8-41DB-93ED-17A7A5D83B99}" type="pres">
      <dgm:prSet presAssocID="{07A5D4D3-D83A-4DF7-BEC9-56331C08E43B}" presName="node" presStyleLbl="node1" presStyleIdx="4" presStyleCnt="8">
        <dgm:presLayoutVars>
          <dgm:bulletEnabled val="1"/>
        </dgm:presLayoutVars>
      </dgm:prSet>
      <dgm:spPr/>
    </dgm:pt>
    <dgm:pt modelId="{7B7ABB1A-37FA-4F1E-9B5E-0E6DBA5B7E85}" type="pres">
      <dgm:prSet presAssocID="{5C99FF7E-3A37-4444-B185-FC4413E82A5A}" presName="sibTrans" presStyleLbl="sibTrans1D1" presStyleIdx="4" presStyleCnt="7"/>
      <dgm:spPr/>
    </dgm:pt>
    <dgm:pt modelId="{FB553739-CCA5-4D49-AC46-7AD49E28A9AB}" type="pres">
      <dgm:prSet presAssocID="{5C99FF7E-3A37-4444-B185-FC4413E82A5A}" presName="connectorText" presStyleLbl="sibTrans1D1" presStyleIdx="4" presStyleCnt="7"/>
      <dgm:spPr/>
    </dgm:pt>
    <dgm:pt modelId="{883C7FEB-DBB7-4AA8-9F44-70C94C423EB5}" type="pres">
      <dgm:prSet presAssocID="{CD3AE91F-C409-48D0-9600-62415E7F8956}" presName="node" presStyleLbl="node1" presStyleIdx="5" presStyleCnt="8">
        <dgm:presLayoutVars>
          <dgm:bulletEnabled val="1"/>
        </dgm:presLayoutVars>
      </dgm:prSet>
      <dgm:spPr/>
    </dgm:pt>
    <dgm:pt modelId="{5F717685-C2A5-4771-9EAF-575DD8516BBE}" type="pres">
      <dgm:prSet presAssocID="{BEFBE3BA-B618-4DB2-919E-744D961F4123}" presName="sibTrans" presStyleLbl="sibTrans1D1" presStyleIdx="5" presStyleCnt="7"/>
      <dgm:spPr/>
    </dgm:pt>
    <dgm:pt modelId="{B3782FAB-8AC6-49BA-8EE2-D8E375723360}" type="pres">
      <dgm:prSet presAssocID="{BEFBE3BA-B618-4DB2-919E-744D961F4123}" presName="connectorText" presStyleLbl="sibTrans1D1" presStyleIdx="5" presStyleCnt="7"/>
      <dgm:spPr/>
    </dgm:pt>
    <dgm:pt modelId="{9B78F064-D67A-41E5-8E1C-DF9577CE18B8}" type="pres">
      <dgm:prSet presAssocID="{19A6DD1B-C16A-4448-B05B-F3B600CC9698}" presName="node" presStyleLbl="node1" presStyleIdx="6" presStyleCnt="8">
        <dgm:presLayoutVars>
          <dgm:bulletEnabled val="1"/>
        </dgm:presLayoutVars>
      </dgm:prSet>
      <dgm:spPr/>
    </dgm:pt>
    <dgm:pt modelId="{933C5172-1FDF-4EA5-A455-6312FE6D606B}" type="pres">
      <dgm:prSet presAssocID="{56792B57-D269-4E96-9482-9C7A4B7BAF68}" presName="sibTrans" presStyleLbl="sibTrans1D1" presStyleIdx="6" presStyleCnt="7"/>
      <dgm:spPr/>
    </dgm:pt>
    <dgm:pt modelId="{F16D341C-0972-427B-9114-F0FE548BF193}" type="pres">
      <dgm:prSet presAssocID="{56792B57-D269-4E96-9482-9C7A4B7BAF68}" presName="connectorText" presStyleLbl="sibTrans1D1" presStyleIdx="6" presStyleCnt="7"/>
      <dgm:spPr/>
    </dgm:pt>
    <dgm:pt modelId="{D4F8C96A-D8F8-434A-BB2B-F37E45A55920}" type="pres">
      <dgm:prSet presAssocID="{C5F9E92F-8DBA-4567-A206-4031A843BE85}" presName="node" presStyleLbl="node1" presStyleIdx="7" presStyleCnt="8">
        <dgm:presLayoutVars>
          <dgm:bulletEnabled val="1"/>
        </dgm:presLayoutVars>
      </dgm:prSet>
      <dgm:spPr/>
    </dgm:pt>
  </dgm:ptLst>
  <dgm:cxnLst>
    <dgm:cxn modelId="{49C59E11-CCD2-451B-89E6-B0F1B6807A53}" srcId="{A0170E73-ECED-43C0-91E9-3F2CEA1789DF}" destId="{678949DF-5925-4187-848A-01168C0730D8}" srcOrd="0" destOrd="0" parTransId="{E9948FD7-D5EC-4B80-80B4-ADD7E1EDB470}" sibTransId="{49020D78-199D-4538-967F-254C92D0843B}"/>
    <dgm:cxn modelId="{30B7701B-F7C6-4BA2-A4F6-3BA65962E4C3}" type="presOf" srcId="{BA21D639-F40A-4386-8E4D-6E40041FCBF6}" destId="{40DDCA28-1FD1-4CD9-8F1C-CD227CA9CE37}" srcOrd="1" destOrd="0" presId="urn:microsoft.com/office/officeart/2016/7/layout/RepeatingBendingProcessNew"/>
    <dgm:cxn modelId="{2926082B-BF58-49B5-BB57-913B4A18569E}" type="presOf" srcId="{5C99FF7E-3A37-4444-B185-FC4413E82A5A}" destId="{FB553739-CCA5-4D49-AC46-7AD49E28A9AB}" srcOrd="1" destOrd="0" presId="urn:microsoft.com/office/officeart/2016/7/layout/RepeatingBendingProcessNew"/>
    <dgm:cxn modelId="{EFC2D02C-072E-41B5-A15F-972DE6A3B794}" type="presOf" srcId="{E88AEEE4-2602-48C1-8B9B-B4EB91853FE6}" destId="{3E51D51A-1BDD-4665-B532-419AB83657E9}" srcOrd="0" destOrd="0" presId="urn:microsoft.com/office/officeart/2016/7/layout/RepeatingBendingProcessNew"/>
    <dgm:cxn modelId="{E987A737-C21F-4720-A1B0-EBF5ADF02238}" type="presOf" srcId="{56792B57-D269-4E96-9482-9C7A4B7BAF68}" destId="{933C5172-1FDF-4EA5-A455-6312FE6D606B}" srcOrd="0" destOrd="0" presId="urn:microsoft.com/office/officeart/2016/7/layout/RepeatingBendingProcessNew"/>
    <dgm:cxn modelId="{71211D3A-6776-4483-A723-A41FB7F82E76}" type="presOf" srcId="{7A68D646-3AEF-439B-8B28-BE7D6F8F53BC}" destId="{C6F07299-6F98-444F-9EF1-C983D1A72708}" srcOrd="0" destOrd="0" presId="urn:microsoft.com/office/officeart/2016/7/layout/RepeatingBendingProcessNew"/>
    <dgm:cxn modelId="{33C36E5C-D490-4008-90C4-FA37F3FE576A}" type="presOf" srcId="{19A6DD1B-C16A-4448-B05B-F3B600CC9698}" destId="{9B78F064-D67A-41E5-8E1C-DF9577CE18B8}" srcOrd="0" destOrd="0" presId="urn:microsoft.com/office/officeart/2016/7/layout/RepeatingBendingProcessNew"/>
    <dgm:cxn modelId="{98E3D35C-F197-44F4-933F-A7BF16037416}" srcId="{A0170E73-ECED-43C0-91E9-3F2CEA1789DF}" destId="{CD3AE91F-C409-48D0-9600-62415E7F8956}" srcOrd="5" destOrd="0" parTransId="{1D9DC77A-0140-4F3C-BBB1-46C711AED9B4}" sibTransId="{BEFBE3BA-B618-4DB2-919E-744D961F4123}"/>
    <dgm:cxn modelId="{2C8D2B42-D9BA-43E9-9D73-EFCDC0D8FAD8}" type="presOf" srcId="{505B5947-9772-4CCD-B21F-0B4BBE1FF818}" destId="{D6FDFBB7-68F3-49C0-A4C5-A9412C681CD8}" srcOrd="1" destOrd="0" presId="urn:microsoft.com/office/officeart/2016/7/layout/RepeatingBendingProcessNew"/>
    <dgm:cxn modelId="{2F63F567-80F3-4376-8B84-8F4D4724F4FE}" type="presOf" srcId="{56792B57-D269-4E96-9482-9C7A4B7BAF68}" destId="{F16D341C-0972-427B-9114-F0FE548BF193}" srcOrd="1" destOrd="0" presId="urn:microsoft.com/office/officeart/2016/7/layout/RepeatingBendingProcessNew"/>
    <dgm:cxn modelId="{8CF03E68-2D5D-4EE6-9DC7-B05FA8941155}" type="presOf" srcId="{BEFBE3BA-B618-4DB2-919E-744D961F4123}" destId="{5F717685-C2A5-4771-9EAF-575DD8516BBE}" srcOrd="0" destOrd="0" presId="urn:microsoft.com/office/officeart/2016/7/layout/RepeatingBendingProcessNew"/>
    <dgm:cxn modelId="{314DDE4E-DAEB-4F4D-AED5-F2348BFD4264}" srcId="{A0170E73-ECED-43C0-91E9-3F2CEA1789DF}" destId="{C5F9E92F-8DBA-4567-A206-4031A843BE85}" srcOrd="7" destOrd="0" parTransId="{23B9BFB4-6363-4CBA-B937-59F26AC0D9A7}" sibTransId="{619AF252-4604-4800-89DD-DDBF50176D7D}"/>
    <dgm:cxn modelId="{335F3570-91D1-4B19-862B-CEF6A9ACD94C}" type="presOf" srcId="{BA21D639-F40A-4386-8E4D-6E40041FCBF6}" destId="{ED649B22-4A61-4934-B628-D90E9E1934F9}" srcOrd="0" destOrd="0" presId="urn:microsoft.com/office/officeart/2016/7/layout/RepeatingBendingProcessNew"/>
    <dgm:cxn modelId="{25705571-270A-4753-BE3D-995597A8543B}" srcId="{A0170E73-ECED-43C0-91E9-3F2CEA1789DF}" destId="{07A5D4D3-D83A-4DF7-BEC9-56331C08E43B}" srcOrd="4" destOrd="0" parTransId="{59D9DCFE-259A-4DAA-ADD4-1A1865977E2F}" sibTransId="{5C99FF7E-3A37-4444-B185-FC4413E82A5A}"/>
    <dgm:cxn modelId="{2B93365A-1ABF-4FBB-9634-B680DC1F16D8}" srcId="{A0170E73-ECED-43C0-91E9-3F2CEA1789DF}" destId="{7A68D646-3AEF-439B-8B28-BE7D6F8F53BC}" srcOrd="1" destOrd="0" parTransId="{B15E2EC1-5B9B-48D4-94D5-B82B685E6145}" sibTransId="{85F6BE09-03B1-4C45-A536-01CB4B933B4B}"/>
    <dgm:cxn modelId="{1EB4C882-E1ED-45EB-8CF8-D589075C822D}" type="presOf" srcId="{505B5947-9772-4CCD-B21F-0B4BBE1FF818}" destId="{E3B496ED-BAF0-4A2C-B1BB-3489C704528E}" srcOrd="0" destOrd="0" presId="urn:microsoft.com/office/officeart/2016/7/layout/RepeatingBendingProcessNew"/>
    <dgm:cxn modelId="{59A03D89-DDF2-40B9-B085-9485FED67366}" srcId="{A0170E73-ECED-43C0-91E9-3F2CEA1789DF}" destId="{E88AEEE4-2602-48C1-8B9B-B4EB91853FE6}" srcOrd="2" destOrd="0" parTransId="{430BF8B5-81FE-47D1-A0D8-F3B091B6E21B}" sibTransId="{505B5947-9772-4CCD-B21F-0B4BBE1FF818}"/>
    <dgm:cxn modelId="{B132178B-1582-4725-A558-89609F2EA503}" type="presOf" srcId="{85F6BE09-03B1-4C45-A536-01CB4B933B4B}" destId="{3686A3E4-5CB7-4DE8-A2F3-CA65F51FAAE7}" srcOrd="1" destOrd="0" presId="urn:microsoft.com/office/officeart/2016/7/layout/RepeatingBendingProcessNew"/>
    <dgm:cxn modelId="{DF27D18E-BDB3-4902-9620-BB483286EA90}" type="presOf" srcId="{07A5D4D3-D83A-4DF7-BEC9-56331C08E43B}" destId="{69271354-38D8-41DB-93ED-17A7A5D83B99}" srcOrd="0" destOrd="0" presId="urn:microsoft.com/office/officeart/2016/7/layout/RepeatingBendingProcessNew"/>
    <dgm:cxn modelId="{BFC66C8F-774F-4A56-9A8A-B19383C5D431}" type="presOf" srcId="{49020D78-199D-4538-967F-254C92D0843B}" destId="{F6C130DF-69CA-44AB-9538-1ECB503272FE}" srcOrd="1" destOrd="0" presId="urn:microsoft.com/office/officeart/2016/7/layout/RepeatingBendingProcessNew"/>
    <dgm:cxn modelId="{ED50E790-3E6C-433B-B754-AD75671AB089}" type="presOf" srcId="{678949DF-5925-4187-848A-01168C0730D8}" destId="{35DF25FE-42C5-4064-8501-4473406EE001}" srcOrd="0" destOrd="0" presId="urn:microsoft.com/office/officeart/2016/7/layout/RepeatingBendingProcessNew"/>
    <dgm:cxn modelId="{1865B09C-F35C-4D47-AC95-5FAE880F22E9}" type="presOf" srcId="{5C99FF7E-3A37-4444-B185-FC4413E82A5A}" destId="{7B7ABB1A-37FA-4F1E-9B5E-0E6DBA5B7E85}" srcOrd="0" destOrd="0" presId="urn:microsoft.com/office/officeart/2016/7/layout/RepeatingBendingProcessNew"/>
    <dgm:cxn modelId="{866A4DB0-2513-4E5F-929A-4FB9B52E3153}" type="presOf" srcId="{C5F9E92F-8DBA-4567-A206-4031A843BE85}" destId="{D4F8C96A-D8F8-434A-BB2B-F37E45A55920}" srcOrd="0" destOrd="0" presId="urn:microsoft.com/office/officeart/2016/7/layout/RepeatingBendingProcessNew"/>
    <dgm:cxn modelId="{D8F034B2-9B33-4038-8D21-82803BD86F60}" srcId="{A0170E73-ECED-43C0-91E9-3F2CEA1789DF}" destId="{19A6DD1B-C16A-4448-B05B-F3B600CC9698}" srcOrd="6" destOrd="0" parTransId="{74F68A22-ACA0-4F6D-85AB-2E517B03EA92}" sibTransId="{56792B57-D269-4E96-9482-9C7A4B7BAF68}"/>
    <dgm:cxn modelId="{CB4F36B9-BB8C-485E-93E3-E7F3FFCE4CAD}" type="presOf" srcId="{85F6BE09-03B1-4C45-A536-01CB4B933B4B}" destId="{14F9B977-FC08-4CEC-AF29-A6CDF9015757}" srcOrd="0" destOrd="0" presId="urn:microsoft.com/office/officeart/2016/7/layout/RepeatingBendingProcessNew"/>
    <dgm:cxn modelId="{9B7BA7BF-AEC0-4121-AF21-1FEF977A0CBC}" type="presOf" srcId="{EBC62CF7-8BD5-42FE-A3EC-066833C691B4}" destId="{697AD95F-3B2A-4EF9-92CD-FD1F07BFBC2E}" srcOrd="0" destOrd="0" presId="urn:microsoft.com/office/officeart/2016/7/layout/RepeatingBendingProcessNew"/>
    <dgm:cxn modelId="{948D34C4-4DCA-4AAC-AD97-CD4B28640DF6}" srcId="{A0170E73-ECED-43C0-91E9-3F2CEA1789DF}" destId="{EBC62CF7-8BD5-42FE-A3EC-066833C691B4}" srcOrd="3" destOrd="0" parTransId="{5D6615E7-F8D1-4813-85F1-1F986907D44E}" sibTransId="{BA21D639-F40A-4386-8E4D-6E40041FCBF6}"/>
    <dgm:cxn modelId="{6781B4CE-D112-432B-85C8-EAB5C61E4D52}" type="presOf" srcId="{A0170E73-ECED-43C0-91E9-3F2CEA1789DF}" destId="{92FA3E84-5D16-4E39-ADD2-F016C0FEF9B9}" srcOrd="0" destOrd="0" presId="urn:microsoft.com/office/officeart/2016/7/layout/RepeatingBendingProcessNew"/>
    <dgm:cxn modelId="{43D303DF-FA1B-4039-A08C-0E4D21AA2BF3}" type="presOf" srcId="{BEFBE3BA-B618-4DB2-919E-744D961F4123}" destId="{B3782FAB-8AC6-49BA-8EE2-D8E375723360}" srcOrd="1" destOrd="0" presId="urn:microsoft.com/office/officeart/2016/7/layout/RepeatingBendingProcessNew"/>
    <dgm:cxn modelId="{B763F0EB-6233-421B-9714-F05AFE1F685E}" type="presOf" srcId="{49020D78-199D-4538-967F-254C92D0843B}" destId="{A1979F41-98C1-4FF1-BE08-0C5E98A0EA37}" srcOrd="0" destOrd="0" presId="urn:microsoft.com/office/officeart/2016/7/layout/RepeatingBendingProcessNew"/>
    <dgm:cxn modelId="{DB1117FB-C85E-4B95-9E74-8E12DD36551E}" type="presOf" srcId="{CD3AE91F-C409-48D0-9600-62415E7F8956}" destId="{883C7FEB-DBB7-4AA8-9F44-70C94C423EB5}" srcOrd="0" destOrd="0" presId="urn:microsoft.com/office/officeart/2016/7/layout/RepeatingBendingProcessNew"/>
    <dgm:cxn modelId="{27C03021-DB36-4A31-BF0D-34ACD40A083D}" type="presParOf" srcId="{92FA3E84-5D16-4E39-ADD2-F016C0FEF9B9}" destId="{35DF25FE-42C5-4064-8501-4473406EE001}" srcOrd="0" destOrd="0" presId="urn:microsoft.com/office/officeart/2016/7/layout/RepeatingBendingProcessNew"/>
    <dgm:cxn modelId="{3B72E5BC-B150-4309-9CFF-D4CC555E9127}" type="presParOf" srcId="{92FA3E84-5D16-4E39-ADD2-F016C0FEF9B9}" destId="{A1979F41-98C1-4FF1-BE08-0C5E98A0EA37}" srcOrd="1" destOrd="0" presId="urn:microsoft.com/office/officeart/2016/7/layout/RepeatingBendingProcessNew"/>
    <dgm:cxn modelId="{D1EC4416-0BDF-4A9E-8B83-E5DF96F1700B}" type="presParOf" srcId="{A1979F41-98C1-4FF1-BE08-0C5E98A0EA37}" destId="{F6C130DF-69CA-44AB-9538-1ECB503272FE}" srcOrd="0" destOrd="0" presId="urn:microsoft.com/office/officeart/2016/7/layout/RepeatingBendingProcessNew"/>
    <dgm:cxn modelId="{46036D2F-1946-48A5-97E2-21390131A629}" type="presParOf" srcId="{92FA3E84-5D16-4E39-ADD2-F016C0FEF9B9}" destId="{C6F07299-6F98-444F-9EF1-C983D1A72708}" srcOrd="2" destOrd="0" presId="urn:microsoft.com/office/officeart/2016/7/layout/RepeatingBendingProcessNew"/>
    <dgm:cxn modelId="{15E70C36-A520-44FA-A66D-B3C25F9B3F4C}" type="presParOf" srcId="{92FA3E84-5D16-4E39-ADD2-F016C0FEF9B9}" destId="{14F9B977-FC08-4CEC-AF29-A6CDF9015757}" srcOrd="3" destOrd="0" presId="urn:microsoft.com/office/officeart/2016/7/layout/RepeatingBendingProcessNew"/>
    <dgm:cxn modelId="{CDD0F1A3-03CD-41F2-B36D-6577C205AF49}" type="presParOf" srcId="{14F9B977-FC08-4CEC-AF29-A6CDF9015757}" destId="{3686A3E4-5CB7-4DE8-A2F3-CA65F51FAAE7}" srcOrd="0" destOrd="0" presId="urn:microsoft.com/office/officeart/2016/7/layout/RepeatingBendingProcessNew"/>
    <dgm:cxn modelId="{C5200458-C4D6-4169-A321-1E53F8881D7A}" type="presParOf" srcId="{92FA3E84-5D16-4E39-ADD2-F016C0FEF9B9}" destId="{3E51D51A-1BDD-4665-B532-419AB83657E9}" srcOrd="4" destOrd="0" presId="urn:microsoft.com/office/officeart/2016/7/layout/RepeatingBendingProcessNew"/>
    <dgm:cxn modelId="{CD09C3AF-3708-4D66-9DF9-B65266C10B00}" type="presParOf" srcId="{92FA3E84-5D16-4E39-ADD2-F016C0FEF9B9}" destId="{E3B496ED-BAF0-4A2C-B1BB-3489C704528E}" srcOrd="5" destOrd="0" presId="urn:microsoft.com/office/officeart/2016/7/layout/RepeatingBendingProcessNew"/>
    <dgm:cxn modelId="{CC7A6433-9DAB-407A-8A73-6F976915FA8E}" type="presParOf" srcId="{E3B496ED-BAF0-4A2C-B1BB-3489C704528E}" destId="{D6FDFBB7-68F3-49C0-A4C5-A9412C681CD8}" srcOrd="0" destOrd="0" presId="urn:microsoft.com/office/officeart/2016/7/layout/RepeatingBendingProcessNew"/>
    <dgm:cxn modelId="{0C278091-3AF8-49F1-9479-413B6D0E36A6}" type="presParOf" srcId="{92FA3E84-5D16-4E39-ADD2-F016C0FEF9B9}" destId="{697AD95F-3B2A-4EF9-92CD-FD1F07BFBC2E}" srcOrd="6" destOrd="0" presId="urn:microsoft.com/office/officeart/2016/7/layout/RepeatingBendingProcessNew"/>
    <dgm:cxn modelId="{87F86673-EC88-4A5C-9EEF-E8DE2485304D}" type="presParOf" srcId="{92FA3E84-5D16-4E39-ADD2-F016C0FEF9B9}" destId="{ED649B22-4A61-4934-B628-D90E9E1934F9}" srcOrd="7" destOrd="0" presId="urn:microsoft.com/office/officeart/2016/7/layout/RepeatingBendingProcessNew"/>
    <dgm:cxn modelId="{01B393AC-1F8E-40EC-BA09-D7CEAA64A7FC}" type="presParOf" srcId="{ED649B22-4A61-4934-B628-D90E9E1934F9}" destId="{40DDCA28-1FD1-4CD9-8F1C-CD227CA9CE37}" srcOrd="0" destOrd="0" presId="urn:microsoft.com/office/officeart/2016/7/layout/RepeatingBendingProcessNew"/>
    <dgm:cxn modelId="{50E3439A-3284-4231-BD5A-870273A5BD29}" type="presParOf" srcId="{92FA3E84-5D16-4E39-ADD2-F016C0FEF9B9}" destId="{69271354-38D8-41DB-93ED-17A7A5D83B99}" srcOrd="8" destOrd="0" presId="urn:microsoft.com/office/officeart/2016/7/layout/RepeatingBendingProcessNew"/>
    <dgm:cxn modelId="{C1DFC0EA-8301-4FEE-BA58-09C5071DE3C2}" type="presParOf" srcId="{92FA3E84-5D16-4E39-ADD2-F016C0FEF9B9}" destId="{7B7ABB1A-37FA-4F1E-9B5E-0E6DBA5B7E85}" srcOrd="9" destOrd="0" presId="urn:microsoft.com/office/officeart/2016/7/layout/RepeatingBendingProcessNew"/>
    <dgm:cxn modelId="{1CDDCB2D-7C23-4EB5-824D-B546BBDDA96A}" type="presParOf" srcId="{7B7ABB1A-37FA-4F1E-9B5E-0E6DBA5B7E85}" destId="{FB553739-CCA5-4D49-AC46-7AD49E28A9AB}" srcOrd="0" destOrd="0" presId="urn:microsoft.com/office/officeart/2016/7/layout/RepeatingBendingProcessNew"/>
    <dgm:cxn modelId="{64136077-B583-40E8-B51D-F3EEC1935146}" type="presParOf" srcId="{92FA3E84-5D16-4E39-ADD2-F016C0FEF9B9}" destId="{883C7FEB-DBB7-4AA8-9F44-70C94C423EB5}" srcOrd="10" destOrd="0" presId="urn:microsoft.com/office/officeart/2016/7/layout/RepeatingBendingProcessNew"/>
    <dgm:cxn modelId="{21EEA4E9-D072-422B-856E-DD0CA9152968}" type="presParOf" srcId="{92FA3E84-5D16-4E39-ADD2-F016C0FEF9B9}" destId="{5F717685-C2A5-4771-9EAF-575DD8516BBE}" srcOrd="11" destOrd="0" presId="urn:microsoft.com/office/officeart/2016/7/layout/RepeatingBendingProcessNew"/>
    <dgm:cxn modelId="{9B5A6F72-3AD8-4AB6-A49D-5C6FBDB77461}" type="presParOf" srcId="{5F717685-C2A5-4771-9EAF-575DD8516BBE}" destId="{B3782FAB-8AC6-49BA-8EE2-D8E375723360}" srcOrd="0" destOrd="0" presId="urn:microsoft.com/office/officeart/2016/7/layout/RepeatingBendingProcessNew"/>
    <dgm:cxn modelId="{88C505E7-2B4B-4FE0-BDFF-2BF0797DAED9}" type="presParOf" srcId="{92FA3E84-5D16-4E39-ADD2-F016C0FEF9B9}" destId="{9B78F064-D67A-41E5-8E1C-DF9577CE18B8}" srcOrd="12" destOrd="0" presId="urn:microsoft.com/office/officeart/2016/7/layout/RepeatingBendingProcessNew"/>
    <dgm:cxn modelId="{127A5360-8E09-4EDE-BEF2-D546AF05F67C}" type="presParOf" srcId="{92FA3E84-5D16-4E39-ADD2-F016C0FEF9B9}" destId="{933C5172-1FDF-4EA5-A455-6312FE6D606B}" srcOrd="13" destOrd="0" presId="urn:microsoft.com/office/officeart/2016/7/layout/RepeatingBendingProcessNew"/>
    <dgm:cxn modelId="{E62A46E4-6BAF-4F7C-AEE8-9AD6561BB67F}" type="presParOf" srcId="{933C5172-1FDF-4EA5-A455-6312FE6D606B}" destId="{F16D341C-0972-427B-9114-F0FE548BF193}" srcOrd="0" destOrd="0" presId="urn:microsoft.com/office/officeart/2016/7/layout/RepeatingBendingProcessNew"/>
    <dgm:cxn modelId="{C086EC8C-1320-428B-97C5-9C55B4FC1F75}" type="presParOf" srcId="{92FA3E84-5D16-4E39-ADD2-F016C0FEF9B9}" destId="{D4F8C96A-D8F8-434A-BB2B-F37E45A55920}" srcOrd="1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642F4BD-EAEE-4107-AEFA-59AAA22E0913}" type="doc">
      <dgm:prSet loTypeId="urn:microsoft.com/office/officeart/2005/8/layout/process5" loCatId="process" qsTypeId="urn:microsoft.com/office/officeart/2005/8/quickstyle/simple1" qsCatId="simple" csTypeId="urn:microsoft.com/office/officeart/2005/8/colors/colorful4" csCatId="colorful" phldr="1"/>
      <dgm:spPr/>
      <dgm:t>
        <a:bodyPr/>
        <a:lstStyle/>
        <a:p>
          <a:endParaRPr lang="en-US"/>
        </a:p>
      </dgm:t>
    </dgm:pt>
    <dgm:pt modelId="{7BA3FED8-EC75-4430-BFC9-AB196E9DD3E8}">
      <dgm:prSet/>
      <dgm:spPr/>
      <dgm:t>
        <a:bodyPr/>
        <a:lstStyle/>
        <a:p>
          <a:r>
            <a:rPr lang="it-IT" b="1"/>
            <a:t>Per N. come per S. l’ateismo è qualcosa di dato, palpabile:</a:t>
          </a:r>
          <a:endParaRPr lang="en-US"/>
        </a:p>
      </dgm:t>
    </dgm:pt>
    <dgm:pt modelId="{16744403-9CD3-4F63-ACF6-0545C8666AD0}" type="parTrans" cxnId="{CD5497BA-A4CC-4AA8-9D9F-574677B442AB}">
      <dgm:prSet/>
      <dgm:spPr/>
      <dgm:t>
        <a:bodyPr/>
        <a:lstStyle/>
        <a:p>
          <a:endParaRPr lang="en-US"/>
        </a:p>
      </dgm:t>
    </dgm:pt>
    <dgm:pt modelId="{35A58744-481A-4BBE-8AEA-7CC2D0E59D34}" type="sibTrans" cxnId="{CD5497BA-A4CC-4AA8-9D9F-574677B442AB}">
      <dgm:prSet/>
      <dgm:spPr/>
      <dgm:t>
        <a:bodyPr/>
        <a:lstStyle/>
        <a:p>
          <a:endParaRPr lang="en-US"/>
        </a:p>
      </dgm:t>
    </dgm:pt>
    <dgm:pt modelId="{798D744F-3B66-47C6-A2DE-E2F78C1EF6A4}">
      <dgm:prSet/>
      <dgm:spPr/>
      <dgm:t>
        <a:bodyPr/>
        <a:lstStyle/>
        <a:p>
          <a:r>
            <a:rPr lang="it-IT" b="1" u="sng" dirty="0"/>
            <a:t>è la realtà stessa, </a:t>
          </a:r>
          <a:r>
            <a:rPr lang="it-IT" b="1" dirty="0"/>
            <a:t>così caotica e non provvidenziale  del mondo</a:t>
          </a:r>
          <a:endParaRPr lang="en-US" dirty="0"/>
        </a:p>
      </dgm:t>
    </dgm:pt>
    <dgm:pt modelId="{9A4E5468-873C-41BC-8A73-60543F02963E}" type="parTrans" cxnId="{E368B5B6-280C-4CCD-800A-8946E444BE41}">
      <dgm:prSet/>
      <dgm:spPr/>
      <dgm:t>
        <a:bodyPr/>
        <a:lstStyle/>
        <a:p>
          <a:endParaRPr lang="en-US"/>
        </a:p>
      </dgm:t>
    </dgm:pt>
    <dgm:pt modelId="{04EE12C7-7EB6-4AA5-9353-8585E060B16F}" type="sibTrans" cxnId="{E368B5B6-280C-4CCD-800A-8946E444BE41}">
      <dgm:prSet/>
      <dgm:spPr/>
      <dgm:t>
        <a:bodyPr/>
        <a:lstStyle/>
        <a:p>
          <a:endParaRPr lang="en-US"/>
        </a:p>
      </dgm:t>
    </dgm:pt>
    <dgm:pt modelId="{5D510EEA-94E9-45EF-806D-7E0E77782E79}">
      <dgm:prSet/>
      <dgm:spPr/>
      <dgm:t>
        <a:bodyPr/>
        <a:lstStyle/>
        <a:p>
          <a:r>
            <a:rPr lang="it-IT" b="1" u="sng" dirty="0"/>
            <a:t>a confutare l’idea di Dio</a:t>
          </a:r>
          <a:r>
            <a:rPr lang="it-IT" b="1" dirty="0"/>
            <a:t>,</a:t>
          </a:r>
          <a:endParaRPr lang="en-US" dirty="0"/>
        </a:p>
      </dgm:t>
    </dgm:pt>
    <dgm:pt modelId="{9FC4207E-76C0-470D-9C86-B1694C8477CF}" type="parTrans" cxnId="{A70974DB-920B-4592-A0D5-7652EE79692A}">
      <dgm:prSet/>
      <dgm:spPr/>
      <dgm:t>
        <a:bodyPr/>
        <a:lstStyle/>
        <a:p>
          <a:endParaRPr lang="en-US"/>
        </a:p>
      </dgm:t>
    </dgm:pt>
    <dgm:pt modelId="{D5A4CA07-D5CA-4ABD-AC78-B5AF0151BFB1}" type="sibTrans" cxnId="{A70974DB-920B-4592-A0D5-7652EE79692A}">
      <dgm:prSet/>
      <dgm:spPr/>
      <dgm:t>
        <a:bodyPr/>
        <a:lstStyle/>
        <a:p>
          <a:endParaRPr lang="en-US"/>
        </a:p>
      </dgm:t>
    </dgm:pt>
    <dgm:pt modelId="{67A74B60-4ECA-451A-8240-83B3BBAA593F}">
      <dgm:prSet/>
      <dgm:spPr/>
      <dgm:t>
        <a:bodyPr/>
        <a:lstStyle/>
        <a:p>
          <a:r>
            <a:rPr lang="it-IT" b="1"/>
            <a:t>l’origine della quale , come si è visto, è il terrore di fronte all’essere.</a:t>
          </a:r>
          <a:endParaRPr lang="en-US"/>
        </a:p>
      </dgm:t>
    </dgm:pt>
    <dgm:pt modelId="{DBCF3E9D-A454-44FE-824D-AACA21A68A2B}" type="parTrans" cxnId="{1B92981C-27C8-4F27-A482-9FB8A4E137F6}">
      <dgm:prSet/>
      <dgm:spPr/>
      <dgm:t>
        <a:bodyPr/>
        <a:lstStyle/>
        <a:p>
          <a:endParaRPr lang="en-US"/>
        </a:p>
      </dgm:t>
    </dgm:pt>
    <dgm:pt modelId="{7BBA519D-ECB1-408B-8AA4-30D70FF74A14}" type="sibTrans" cxnId="{1B92981C-27C8-4F27-A482-9FB8A4E137F6}">
      <dgm:prSet/>
      <dgm:spPr/>
      <dgm:t>
        <a:bodyPr/>
        <a:lstStyle/>
        <a:p>
          <a:endParaRPr lang="en-US"/>
        </a:p>
      </dgm:t>
    </dgm:pt>
    <dgm:pt modelId="{3F178C52-DEAB-471A-B041-A05A3DFA515E}">
      <dgm:prSet/>
      <dgm:spPr/>
      <dgm:t>
        <a:bodyPr/>
        <a:lstStyle/>
        <a:p>
          <a:r>
            <a:rPr lang="it-IT" b="1"/>
            <a:t>Di conseguenza a N. più che gli antecedenti dimostrativi del carattere</a:t>
          </a:r>
          <a:endParaRPr lang="en-US"/>
        </a:p>
      </dgm:t>
    </dgm:pt>
    <dgm:pt modelId="{E938D59B-25E3-4360-955D-0EDFE1652EE8}" type="parTrans" cxnId="{3156AC83-C978-47E8-BF48-9BA0481DE1E6}">
      <dgm:prSet/>
      <dgm:spPr/>
      <dgm:t>
        <a:bodyPr/>
        <a:lstStyle/>
        <a:p>
          <a:endParaRPr lang="en-US"/>
        </a:p>
      </dgm:t>
    </dgm:pt>
    <dgm:pt modelId="{0212CA09-0C00-4323-8045-18417BA3A436}" type="sibTrans" cxnId="{3156AC83-C978-47E8-BF48-9BA0481DE1E6}">
      <dgm:prSet/>
      <dgm:spPr/>
      <dgm:t>
        <a:bodyPr/>
        <a:lstStyle/>
        <a:p>
          <a:endParaRPr lang="en-US"/>
        </a:p>
      </dgm:t>
    </dgm:pt>
    <dgm:pt modelId="{FF6D452D-3F42-421C-8A48-469FDFC8C2AA}">
      <dgm:prSet/>
      <dgm:spPr/>
      <dgm:t>
        <a:bodyPr/>
        <a:lstStyle/>
        <a:p>
          <a:r>
            <a:rPr lang="it-IT" b="1"/>
            <a:t>a-teo dell’universo, premono:</a:t>
          </a:r>
          <a:endParaRPr lang="en-US"/>
        </a:p>
      </dgm:t>
    </dgm:pt>
    <dgm:pt modelId="{9D1E9A5A-4EF0-4F0E-AD14-C462EDDDD18F}" type="parTrans" cxnId="{13680957-8706-41B2-80AC-5AFF4A108F3F}">
      <dgm:prSet/>
      <dgm:spPr/>
      <dgm:t>
        <a:bodyPr/>
        <a:lstStyle/>
        <a:p>
          <a:endParaRPr lang="en-US"/>
        </a:p>
      </dgm:t>
    </dgm:pt>
    <dgm:pt modelId="{622766CD-8949-47C4-9463-0A328B6E4FEF}" type="sibTrans" cxnId="{13680957-8706-41B2-80AC-5AFF4A108F3F}">
      <dgm:prSet/>
      <dgm:spPr/>
      <dgm:t>
        <a:bodyPr/>
        <a:lstStyle/>
        <a:p>
          <a:endParaRPr lang="en-US"/>
        </a:p>
      </dgm:t>
    </dgm:pt>
    <dgm:pt modelId="{A0FE6189-6C9B-4712-A016-ACB133DBF5D8}">
      <dgm:prSet/>
      <dgm:spPr/>
      <dgm:t>
        <a:bodyPr/>
        <a:lstStyle/>
        <a:p>
          <a:r>
            <a:rPr lang="it-IT" b="1"/>
            <a:t>l’annuncio dell’evento in corso, anche se ancora non pienamente consapevolizzato,</a:t>
          </a:r>
          <a:endParaRPr lang="en-US"/>
        </a:p>
      </dgm:t>
    </dgm:pt>
    <dgm:pt modelId="{85FD0DF8-7058-4151-9DA5-F9CD7B2EFAE3}" type="parTrans" cxnId="{2677AB87-7FC5-4E31-B884-6B669DCD85E0}">
      <dgm:prSet/>
      <dgm:spPr/>
      <dgm:t>
        <a:bodyPr/>
        <a:lstStyle/>
        <a:p>
          <a:endParaRPr lang="en-US"/>
        </a:p>
      </dgm:t>
    </dgm:pt>
    <dgm:pt modelId="{75E72761-9A18-49BE-AD4D-0FBF4095613A}" type="sibTrans" cxnId="{2677AB87-7FC5-4E31-B884-6B669DCD85E0}">
      <dgm:prSet/>
      <dgm:spPr/>
      <dgm:t>
        <a:bodyPr/>
        <a:lstStyle/>
        <a:p>
          <a:endParaRPr lang="en-US"/>
        </a:p>
      </dgm:t>
    </dgm:pt>
    <dgm:pt modelId="{1B58BB26-E1F7-4120-8782-9E7B5A93C910}">
      <dgm:prSet/>
      <dgm:spPr/>
      <dgm:t>
        <a:bodyPr/>
        <a:lstStyle/>
        <a:p>
          <a:r>
            <a:rPr lang="it-IT" b="1"/>
            <a:t>della </a:t>
          </a:r>
          <a:r>
            <a:rPr lang="it-IT" b="1" i="1"/>
            <a:t>morte di Dio;</a:t>
          </a:r>
          <a:endParaRPr lang="en-US"/>
        </a:p>
      </dgm:t>
    </dgm:pt>
    <dgm:pt modelId="{4B3A8AB6-3B9C-43AF-98E4-443BD6C3AAE7}" type="parTrans" cxnId="{FB08022F-44CF-4971-AA03-D7E7C6F960B1}">
      <dgm:prSet/>
      <dgm:spPr/>
      <dgm:t>
        <a:bodyPr/>
        <a:lstStyle/>
        <a:p>
          <a:endParaRPr lang="en-US"/>
        </a:p>
      </dgm:t>
    </dgm:pt>
    <dgm:pt modelId="{C9BB469C-60E9-4FFF-9A76-E38AACA371D2}" type="sibTrans" cxnId="{FB08022F-44CF-4971-AA03-D7E7C6F960B1}">
      <dgm:prSet/>
      <dgm:spPr/>
      <dgm:t>
        <a:bodyPr/>
        <a:lstStyle/>
        <a:p>
          <a:endParaRPr lang="en-US"/>
        </a:p>
      </dgm:t>
    </dgm:pt>
    <dgm:pt modelId="{603A5F49-ABF0-4F6C-A8B5-1C533A75C4A4}">
      <dgm:prSet/>
      <dgm:spPr/>
      <dgm:t>
        <a:bodyPr/>
        <a:lstStyle/>
        <a:p>
          <a:r>
            <a:rPr lang="it-IT" b="1"/>
            <a:t>la riflessione sulle </a:t>
          </a:r>
          <a:r>
            <a:rPr lang="it-IT" b="1" i="1"/>
            <a:t>conseguenze esistenziali</a:t>
          </a:r>
          <a:endParaRPr lang="en-US"/>
        </a:p>
      </dgm:t>
    </dgm:pt>
    <dgm:pt modelId="{08DD7075-4796-454D-B8CD-E12FD59395CA}" type="parTrans" cxnId="{15D09323-3754-48D1-84D2-305887638459}">
      <dgm:prSet/>
      <dgm:spPr/>
      <dgm:t>
        <a:bodyPr/>
        <a:lstStyle/>
        <a:p>
          <a:endParaRPr lang="en-US"/>
        </a:p>
      </dgm:t>
    </dgm:pt>
    <dgm:pt modelId="{877C4037-6FA7-4135-ACC9-544B5AB63324}" type="sibTrans" cxnId="{15D09323-3754-48D1-84D2-305887638459}">
      <dgm:prSet/>
      <dgm:spPr/>
      <dgm:t>
        <a:bodyPr/>
        <a:lstStyle/>
        <a:p>
          <a:endParaRPr lang="en-US"/>
        </a:p>
      </dgm:t>
    </dgm:pt>
    <dgm:pt modelId="{0BEA241D-F68E-4722-A84D-BECD7A591A6B}">
      <dgm:prSet/>
      <dgm:spPr/>
      <dgm:t>
        <a:bodyPr/>
        <a:lstStyle/>
        <a:p>
          <a:r>
            <a:rPr lang="it-IT" b="1"/>
            <a:t>prodotte da questo fatto decisivo della storia dell’uomo.</a:t>
          </a:r>
          <a:endParaRPr lang="en-US"/>
        </a:p>
      </dgm:t>
    </dgm:pt>
    <dgm:pt modelId="{304D2599-2DE4-47DA-9359-30659B1CF4B8}" type="parTrans" cxnId="{143F4F75-5E76-42DD-B671-25FBD0A6D36D}">
      <dgm:prSet/>
      <dgm:spPr/>
      <dgm:t>
        <a:bodyPr/>
        <a:lstStyle/>
        <a:p>
          <a:endParaRPr lang="en-US"/>
        </a:p>
      </dgm:t>
    </dgm:pt>
    <dgm:pt modelId="{A81DB8C5-0EAA-433D-9B60-54DEED9159B8}" type="sibTrans" cxnId="{143F4F75-5E76-42DD-B671-25FBD0A6D36D}">
      <dgm:prSet/>
      <dgm:spPr/>
      <dgm:t>
        <a:bodyPr/>
        <a:lstStyle/>
        <a:p>
          <a:endParaRPr lang="en-US"/>
        </a:p>
      </dgm:t>
    </dgm:pt>
    <dgm:pt modelId="{2DDE12DF-7F39-4D28-B6CE-354C396D2145}">
      <dgm:prSet/>
      <dgm:spPr/>
      <dgm:t>
        <a:bodyPr/>
        <a:lstStyle/>
        <a:p>
          <a:r>
            <a:rPr lang="it-IT" b="1" dirty="0"/>
            <a:t> vedi   </a:t>
          </a:r>
          <a:r>
            <a:rPr lang="it-IT" b="1" i="1" u="sng" dirty="0"/>
            <a:t>Il grande annuncio pag. 402  </a:t>
          </a:r>
          <a:endParaRPr lang="en-US" dirty="0"/>
        </a:p>
      </dgm:t>
    </dgm:pt>
    <dgm:pt modelId="{664A098D-C69A-451B-9803-1E707F8423BC}" type="parTrans" cxnId="{B33812E0-F1D3-432C-B0DD-031435C59F06}">
      <dgm:prSet/>
      <dgm:spPr/>
      <dgm:t>
        <a:bodyPr/>
        <a:lstStyle/>
        <a:p>
          <a:endParaRPr lang="en-US"/>
        </a:p>
      </dgm:t>
    </dgm:pt>
    <dgm:pt modelId="{82898A32-B44E-40E3-972E-AB5FDB39A2BD}" type="sibTrans" cxnId="{B33812E0-F1D3-432C-B0DD-031435C59F06}">
      <dgm:prSet/>
      <dgm:spPr/>
      <dgm:t>
        <a:bodyPr/>
        <a:lstStyle/>
        <a:p>
          <a:endParaRPr lang="en-US"/>
        </a:p>
      </dgm:t>
    </dgm:pt>
    <dgm:pt modelId="{BB7C5935-7F86-4F5C-A605-B5005C148C61}" type="pres">
      <dgm:prSet presAssocID="{A642F4BD-EAEE-4107-AEFA-59AAA22E0913}" presName="diagram" presStyleCnt="0">
        <dgm:presLayoutVars>
          <dgm:dir/>
          <dgm:resizeHandles val="exact"/>
        </dgm:presLayoutVars>
      </dgm:prSet>
      <dgm:spPr/>
    </dgm:pt>
    <dgm:pt modelId="{A0A1F3D8-5B9B-4206-AD87-D061663ABD77}" type="pres">
      <dgm:prSet presAssocID="{7BA3FED8-EC75-4430-BFC9-AB196E9DD3E8}" presName="node" presStyleLbl="node1" presStyleIdx="0" presStyleCnt="11">
        <dgm:presLayoutVars>
          <dgm:bulletEnabled val="1"/>
        </dgm:presLayoutVars>
      </dgm:prSet>
      <dgm:spPr/>
    </dgm:pt>
    <dgm:pt modelId="{1BD905D8-47A1-49CB-99D3-C2CFFF29B67B}" type="pres">
      <dgm:prSet presAssocID="{35A58744-481A-4BBE-8AEA-7CC2D0E59D34}" presName="sibTrans" presStyleLbl="sibTrans2D1" presStyleIdx="0" presStyleCnt="10"/>
      <dgm:spPr/>
    </dgm:pt>
    <dgm:pt modelId="{46876689-6EC9-4E3A-9715-09E5285AEAF7}" type="pres">
      <dgm:prSet presAssocID="{35A58744-481A-4BBE-8AEA-7CC2D0E59D34}" presName="connectorText" presStyleLbl="sibTrans2D1" presStyleIdx="0" presStyleCnt="10"/>
      <dgm:spPr/>
    </dgm:pt>
    <dgm:pt modelId="{5B2E406A-8B95-4AC8-A231-8F8503ECD0EB}" type="pres">
      <dgm:prSet presAssocID="{798D744F-3B66-47C6-A2DE-E2F78C1EF6A4}" presName="node" presStyleLbl="node1" presStyleIdx="1" presStyleCnt="11">
        <dgm:presLayoutVars>
          <dgm:bulletEnabled val="1"/>
        </dgm:presLayoutVars>
      </dgm:prSet>
      <dgm:spPr/>
    </dgm:pt>
    <dgm:pt modelId="{5C56A6B7-F2A1-4FD6-AD43-073266780606}" type="pres">
      <dgm:prSet presAssocID="{04EE12C7-7EB6-4AA5-9353-8585E060B16F}" presName="sibTrans" presStyleLbl="sibTrans2D1" presStyleIdx="1" presStyleCnt="10"/>
      <dgm:spPr/>
    </dgm:pt>
    <dgm:pt modelId="{CA45CD97-2A4D-4325-895D-985992471734}" type="pres">
      <dgm:prSet presAssocID="{04EE12C7-7EB6-4AA5-9353-8585E060B16F}" presName="connectorText" presStyleLbl="sibTrans2D1" presStyleIdx="1" presStyleCnt="10"/>
      <dgm:spPr/>
    </dgm:pt>
    <dgm:pt modelId="{792F4F0F-DFC5-4550-BD54-ECA030763C90}" type="pres">
      <dgm:prSet presAssocID="{5D510EEA-94E9-45EF-806D-7E0E77782E79}" presName="node" presStyleLbl="node1" presStyleIdx="2" presStyleCnt="11">
        <dgm:presLayoutVars>
          <dgm:bulletEnabled val="1"/>
        </dgm:presLayoutVars>
      </dgm:prSet>
      <dgm:spPr/>
    </dgm:pt>
    <dgm:pt modelId="{DD53CB02-2A28-4B74-8D06-7EB69B5DBE04}" type="pres">
      <dgm:prSet presAssocID="{D5A4CA07-D5CA-4ABD-AC78-B5AF0151BFB1}" presName="sibTrans" presStyleLbl="sibTrans2D1" presStyleIdx="2" presStyleCnt="10"/>
      <dgm:spPr/>
    </dgm:pt>
    <dgm:pt modelId="{4BFA5DBF-0396-46DD-B6B5-B7B285F2FE7B}" type="pres">
      <dgm:prSet presAssocID="{D5A4CA07-D5CA-4ABD-AC78-B5AF0151BFB1}" presName="connectorText" presStyleLbl="sibTrans2D1" presStyleIdx="2" presStyleCnt="10"/>
      <dgm:spPr/>
    </dgm:pt>
    <dgm:pt modelId="{E614D6B2-5AF8-4E9E-9080-B1D42C6059EE}" type="pres">
      <dgm:prSet presAssocID="{67A74B60-4ECA-451A-8240-83B3BBAA593F}" presName="node" presStyleLbl="node1" presStyleIdx="3" presStyleCnt="11">
        <dgm:presLayoutVars>
          <dgm:bulletEnabled val="1"/>
        </dgm:presLayoutVars>
      </dgm:prSet>
      <dgm:spPr/>
    </dgm:pt>
    <dgm:pt modelId="{2F99793D-F005-49DC-8DD4-3A39286C0764}" type="pres">
      <dgm:prSet presAssocID="{7BBA519D-ECB1-408B-8AA4-30D70FF74A14}" presName="sibTrans" presStyleLbl="sibTrans2D1" presStyleIdx="3" presStyleCnt="10"/>
      <dgm:spPr/>
    </dgm:pt>
    <dgm:pt modelId="{EE765327-31AB-4498-B4DE-1958458C7E12}" type="pres">
      <dgm:prSet presAssocID="{7BBA519D-ECB1-408B-8AA4-30D70FF74A14}" presName="connectorText" presStyleLbl="sibTrans2D1" presStyleIdx="3" presStyleCnt="10"/>
      <dgm:spPr/>
    </dgm:pt>
    <dgm:pt modelId="{CC1FDB31-F103-4E4C-9218-7C6927C85FBB}" type="pres">
      <dgm:prSet presAssocID="{3F178C52-DEAB-471A-B041-A05A3DFA515E}" presName="node" presStyleLbl="node1" presStyleIdx="4" presStyleCnt="11">
        <dgm:presLayoutVars>
          <dgm:bulletEnabled val="1"/>
        </dgm:presLayoutVars>
      </dgm:prSet>
      <dgm:spPr/>
    </dgm:pt>
    <dgm:pt modelId="{EA7FE824-AD86-427C-9E45-DF1B911076F2}" type="pres">
      <dgm:prSet presAssocID="{0212CA09-0C00-4323-8045-18417BA3A436}" presName="sibTrans" presStyleLbl="sibTrans2D1" presStyleIdx="4" presStyleCnt="10"/>
      <dgm:spPr/>
    </dgm:pt>
    <dgm:pt modelId="{3A1FE147-5239-4F84-97CC-319CF7AAE89D}" type="pres">
      <dgm:prSet presAssocID="{0212CA09-0C00-4323-8045-18417BA3A436}" presName="connectorText" presStyleLbl="sibTrans2D1" presStyleIdx="4" presStyleCnt="10"/>
      <dgm:spPr/>
    </dgm:pt>
    <dgm:pt modelId="{AE3AAE4F-C271-45BC-9999-C581E2A47696}" type="pres">
      <dgm:prSet presAssocID="{FF6D452D-3F42-421C-8A48-469FDFC8C2AA}" presName="node" presStyleLbl="node1" presStyleIdx="5" presStyleCnt="11">
        <dgm:presLayoutVars>
          <dgm:bulletEnabled val="1"/>
        </dgm:presLayoutVars>
      </dgm:prSet>
      <dgm:spPr/>
    </dgm:pt>
    <dgm:pt modelId="{F9C4356A-D564-43A0-8399-8BE2F485C771}" type="pres">
      <dgm:prSet presAssocID="{622766CD-8949-47C4-9463-0A328B6E4FEF}" presName="sibTrans" presStyleLbl="sibTrans2D1" presStyleIdx="5" presStyleCnt="10"/>
      <dgm:spPr/>
    </dgm:pt>
    <dgm:pt modelId="{2A1FC6AA-7B6F-4D31-AA7E-DA5B2D6654B1}" type="pres">
      <dgm:prSet presAssocID="{622766CD-8949-47C4-9463-0A328B6E4FEF}" presName="connectorText" presStyleLbl="sibTrans2D1" presStyleIdx="5" presStyleCnt="10"/>
      <dgm:spPr/>
    </dgm:pt>
    <dgm:pt modelId="{84613E14-BC1A-4E14-8D22-8FF2C41BFD6B}" type="pres">
      <dgm:prSet presAssocID="{A0FE6189-6C9B-4712-A016-ACB133DBF5D8}" presName="node" presStyleLbl="node1" presStyleIdx="6" presStyleCnt="11">
        <dgm:presLayoutVars>
          <dgm:bulletEnabled val="1"/>
        </dgm:presLayoutVars>
      </dgm:prSet>
      <dgm:spPr/>
    </dgm:pt>
    <dgm:pt modelId="{8DC8196D-409C-4267-B561-714DFD24D426}" type="pres">
      <dgm:prSet presAssocID="{75E72761-9A18-49BE-AD4D-0FBF4095613A}" presName="sibTrans" presStyleLbl="sibTrans2D1" presStyleIdx="6" presStyleCnt="10"/>
      <dgm:spPr/>
    </dgm:pt>
    <dgm:pt modelId="{16248CCC-94C4-41A5-82AB-1876A6141F2C}" type="pres">
      <dgm:prSet presAssocID="{75E72761-9A18-49BE-AD4D-0FBF4095613A}" presName="connectorText" presStyleLbl="sibTrans2D1" presStyleIdx="6" presStyleCnt="10"/>
      <dgm:spPr/>
    </dgm:pt>
    <dgm:pt modelId="{794F9F0C-CC58-4841-AB82-93D9A0361888}" type="pres">
      <dgm:prSet presAssocID="{1B58BB26-E1F7-4120-8782-9E7B5A93C910}" presName="node" presStyleLbl="node1" presStyleIdx="7" presStyleCnt="11">
        <dgm:presLayoutVars>
          <dgm:bulletEnabled val="1"/>
        </dgm:presLayoutVars>
      </dgm:prSet>
      <dgm:spPr/>
    </dgm:pt>
    <dgm:pt modelId="{13C88561-CC93-485C-9021-9C74ECA00974}" type="pres">
      <dgm:prSet presAssocID="{C9BB469C-60E9-4FFF-9A76-E38AACA371D2}" presName="sibTrans" presStyleLbl="sibTrans2D1" presStyleIdx="7" presStyleCnt="10"/>
      <dgm:spPr/>
    </dgm:pt>
    <dgm:pt modelId="{98C6BF10-B3F5-42FB-9532-766A5D2712B9}" type="pres">
      <dgm:prSet presAssocID="{C9BB469C-60E9-4FFF-9A76-E38AACA371D2}" presName="connectorText" presStyleLbl="sibTrans2D1" presStyleIdx="7" presStyleCnt="10"/>
      <dgm:spPr/>
    </dgm:pt>
    <dgm:pt modelId="{59AD6508-DA25-4283-9713-FB1CC09A947D}" type="pres">
      <dgm:prSet presAssocID="{603A5F49-ABF0-4F6C-A8B5-1C533A75C4A4}" presName="node" presStyleLbl="node1" presStyleIdx="8" presStyleCnt="11">
        <dgm:presLayoutVars>
          <dgm:bulletEnabled val="1"/>
        </dgm:presLayoutVars>
      </dgm:prSet>
      <dgm:spPr/>
    </dgm:pt>
    <dgm:pt modelId="{195C6ED0-AF3F-4591-B0FD-F1F51216A34F}" type="pres">
      <dgm:prSet presAssocID="{877C4037-6FA7-4135-ACC9-544B5AB63324}" presName="sibTrans" presStyleLbl="sibTrans2D1" presStyleIdx="8" presStyleCnt="10"/>
      <dgm:spPr/>
    </dgm:pt>
    <dgm:pt modelId="{B80C5239-685E-4362-8737-8579E4C0E5AC}" type="pres">
      <dgm:prSet presAssocID="{877C4037-6FA7-4135-ACC9-544B5AB63324}" presName="connectorText" presStyleLbl="sibTrans2D1" presStyleIdx="8" presStyleCnt="10"/>
      <dgm:spPr/>
    </dgm:pt>
    <dgm:pt modelId="{15378458-F02E-4BAB-B6D5-7906D60E5109}" type="pres">
      <dgm:prSet presAssocID="{0BEA241D-F68E-4722-A84D-BECD7A591A6B}" presName="node" presStyleLbl="node1" presStyleIdx="9" presStyleCnt="11">
        <dgm:presLayoutVars>
          <dgm:bulletEnabled val="1"/>
        </dgm:presLayoutVars>
      </dgm:prSet>
      <dgm:spPr/>
    </dgm:pt>
    <dgm:pt modelId="{1DAB58F5-7969-4F74-97CA-D32AA1DDFFBE}" type="pres">
      <dgm:prSet presAssocID="{A81DB8C5-0EAA-433D-9B60-54DEED9159B8}" presName="sibTrans" presStyleLbl="sibTrans2D1" presStyleIdx="9" presStyleCnt="10"/>
      <dgm:spPr/>
    </dgm:pt>
    <dgm:pt modelId="{66E11901-1AA3-48D4-9459-2D89ABD1F70B}" type="pres">
      <dgm:prSet presAssocID="{A81DB8C5-0EAA-433D-9B60-54DEED9159B8}" presName="connectorText" presStyleLbl="sibTrans2D1" presStyleIdx="9" presStyleCnt="10"/>
      <dgm:spPr/>
    </dgm:pt>
    <dgm:pt modelId="{64EAE538-59F1-49D1-BC4D-D9E03E9A466B}" type="pres">
      <dgm:prSet presAssocID="{2DDE12DF-7F39-4D28-B6CE-354C396D2145}" presName="node" presStyleLbl="node1" presStyleIdx="10" presStyleCnt="11">
        <dgm:presLayoutVars>
          <dgm:bulletEnabled val="1"/>
        </dgm:presLayoutVars>
      </dgm:prSet>
      <dgm:spPr/>
    </dgm:pt>
  </dgm:ptLst>
  <dgm:cxnLst>
    <dgm:cxn modelId="{C6815D13-E7D6-4DCA-998C-7FB0301479B1}" type="presOf" srcId="{7BBA519D-ECB1-408B-8AA4-30D70FF74A14}" destId="{2F99793D-F005-49DC-8DD4-3A39286C0764}" srcOrd="0" destOrd="0" presId="urn:microsoft.com/office/officeart/2005/8/layout/process5"/>
    <dgm:cxn modelId="{C7194E1B-8A4B-4F27-8015-A9EF227B7A45}" type="presOf" srcId="{877C4037-6FA7-4135-ACC9-544B5AB63324}" destId="{195C6ED0-AF3F-4591-B0FD-F1F51216A34F}" srcOrd="0" destOrd="0" presId="urn:microsoft.com/office/officeart/2005/8/layout/process5"/>
    <dgm:cxn modelId="{1B92981C-27C8-4F27-A482-9FB8A4E137F6}" srcId="{A642F4BD-EAEE-4107-AEFA-59AAA22E0913}" destId="{67A74B60-4ECA-451A-8240-83B3BBAA593F}" srcOrd="3" destOrd="0" parTransId="{DBCF3E9D-A454-44FE-824D-AACA21A68A2B}" sibTransId="{7BBA519D-ECB1-408B-8AA4-30D70FF74A14}"/>
    <dgm:cxn modelId="{15D09323-3754-48D1-84D2-305887638459}" srcId="{A642F4BD-EAEE-4107-AEFA-59AAA22E0913}" destId="{603A5F49-ABF0-4F6C-A8B5-1C533A75C4A4}" srcOrd="8" destOrd="0" parTransId="{08DD7075-4796-454D-B8CD-E12FD59395CA}" sibTransId="{877C4037-6FA7-4135-ACC9-544B5AB63324}"/>
    <dgm:cxn modelId="{3EAAF925-318B-45D5-8C88-65ABF5F36534}" type="presOf" srcId="{0212CA09-0C00-4323-8045-18417BA3A436}" destId="{3A1FE147-5239-4F84-97CC-319CF7AAE89D}" srcOrd="1" destOrd="0" presId="urn:microsoft.com/office/officeart/2005/8/layout/process5"/>
    <dgm:cxn modelId="{FB08022F-44CF-4971-AA03-D7E7C6F960B1}" srcId="{A642F4BD-EAEE-4107-AEFA-59AAA22E0913}" destId="{1B58BB26-E1F7-4120-8782-9E7B5A93C910}" srcOrd="7" destOrd="0" parTransId="{4B3A8AB6-3B9C-43AF-98E4-443BD6C3AAE7}" sibTransId="{C9BB469C-60E9-4FFF-9A76-E38AACA371D2}"/>
    <dgm:cxn modelId="{CAB8F746-791B-4F37-ADCC-D678B79FF503}" type="presOf" srcId="{A642F4BD-EAEE-4107-AEFA-59AAA22E0913}" destId="{BB7C5935-7F86-4F5C-A605-B5005C148C61}" srcOrd="0" destOrd="0" presId="urn:microsoft.com/office/officeart/2005/8/layout/process5"/>
    <dgm:cxn modelId="{CB19514D-A5CF-4C60-A2F5-ADF09EFD757C}" type="presOf" srcId="{603A5F49-ABF0-4F6C-A8B5-1C533A75C4A4}" destId="{59AD6508-DA25-4283-9713-FB1CC09A947D}" srcOrd="0" destOrd="0" presId="urn:microsoft.com/office/officeart/2005/8/layout/process5"/>
    <dgm:cxn modelId="{A97C7B6E-1B04-4790-89C9-A5AAA3DE66E2}" type="presOf" srcId="{A0FE6189-6C9B-4712-A016-ACB133DBF5D8}" destId="{84613E14-BC1A-4E14-8D22-8FF2C41BFD6B}" srcOrd="0" destOrd="0" presId="urn:microsoft.com/office/officeart/2005/8/layout/process5"/>
    <dgm:cxn modelId="{4131BD4F-FE1E-4879-BA94-C88FBA59ED03}" type="presOf" srcId="{1B58BB26-E1F7-4120-8782-9E7B5A93C910}" destId="{794F9F0C-CC58-4841-AB82-93D9A0361888}" srcOrd="0" destOrd="0" presId="urn:microsoft.com/office/officeart/2005/8/layout/process5"/>
    <dgm:cxn modelId="{FC6C8052-4469-459D-8E8B-C36E48482E9D}" type="presOf" srcId="{0BEA241D-F68E-4722-A84D-BECD7A591A6B}" destId="{15378458-F02E-4BAB-B6D5-7906D60E5109}" srcOrd="0" destOrd="0" presId="urn:microsoft.com/office/officeart/2005/8/layout/process5"/>
    <dgm:cxn modelId="{9CDDF253-2FFC-46F8-807F-799F9C886E36}" type="presOf" srcId="{35A58744-481A-4BBE-8AEA-7CC2D0E59D34}" destId="{46876689-6EC9-4E3A-9715-09E5285AEAF7}" srcOrd="1" destOrd="0" presId="urn:microsoft.com/office/officeart/2005/8/layout/process5"/>
    <dgm:cxn modelId="{B13A9E74-CA17-4FA6-B18E-5847726F788A}" type="presOf" srcId="{0212CA09-0C00-4323-8045-18417BA3A436}" destId="{EA7FE824-AD86-427C-9E45-DF1B911076F2}" srcOrd="0" destOrd="0" presId="urn:microsoft.com/office/officeart/2005/8/layout/process5"/>
    <dgm:cxn modelId="{143F4F75-5E76-42DD-B671-25FBD0A6D36D}" srcId="{A642F4BD-EAEE-4107-AEFA-59AAA22E0913}" destId="{0BEA241D-F68E-4722-A84D-BECD7A591A6B}" srcOrd="9" destOrd="0" parTransId="{304D2599-2DE4-47DA-9359-30659B1CF4B8}" sibTransId="{A81DB8C5-0EAA-433D-9B60-54DEED9159B8}"/>
    <dgm:cxn modelId="{13680957-8706-41B2-80AC-5AFF4A108F3F}" srcId="{A642F4BD-EAEE-4107-AEFA-59AAA22E0913}" destId="{FF6D452D-3F42-421C-8A48-469FDFC8C2AA}" srcOrd="5" destOrd="0" parTransId="{9D1E9A5A-4EF0-4F0E-AD14-C462EDDDD18F}" sibTransId="{622766CD-8949-47C4-9463-0A328B6E4FEF}"/>
    <dgm:cxn modelId="{0AB66477-E86C-459E-BAA9-C80DBFBB6FA2}" type="presOf" srcId="{C9BB469C-60E9-4FFF-9A76-E38AACA371D2}" destId="{98C6BF10-B3F5-42FB-9532-766A5D2712B9}" srcOrd="1" destOrd="0" presId="urn:microsoft.com/office/officeart/2005/8/layout/process5"/>
    <dgm:cxn modelId="{3156AC83-C978-47E8-BF48-9BA0481DE1E6}" srcId="{A642F4BD-EAEE-4107-AEFA-59AAA22E0913}" destId="{3F178C52-DEAB-471A-B041-A05A3DFA515E}" srcOrd="4" destOrd="0" parTransId="{E938D59B-25E3-4360-955D-0EDFE1652EE8}" sibTransId="{0212CA09-0C00-4323-8045-18417BA3A436}"/>
    <dgm:cxn modelId="{2677AB87-7FC5-4E31-B884-6B669DCD85E0}" srcId="{A642F4BD-EAEE-4107-AEFA-59AAA22E0913}" destId="{A0FE6189-6C9B-4712-A016-ACB133DBF5D8}" srcOrd="6" destOrd="0" parTransId="{85FD0DF8-7058-4151-9DA5-F9CD7B2EFAE3}" sibTransId="{75E72761-9A18-49BE-AD4D-0FBF4095613A}"/>
    <dgm:cxn modelId="{E169228A-FB0A-44CF-A896-392DDFF2D771}" type="presOf" srcId="{C9BB469C-60E9-4FFF-9A76-E38AACA371D2}" destId="{13C88561-CC93-485C-9021-9C74ECA00974}" srcOrd="0" destOrd="0" presId="urn:microsoft.com/office/officeart/2005/8/layout/process5"/>
    <dgm:cxn modelId="{F0F95E90-BBA5-43A2-9426-A61FC013021C}" type="presOf" srcId="{2DDE12DF-7F39-4D28-B6CE-354C396D2145}" destId="{64EAE538-59F1-49D1-BC4D-D9E03E9A466B}" srcOrd="0" destOrd="0" presId="urn:microsoft.com/office/officeart/2005/8/layout/process5"/>
    <dgm:cxn modelId="{22339B98-33C4-4891-A7E8-13D4A3B6438D}" type="presOf" srcId="{D5A4CA07-D5CA-4ABD-AC78-B5AF0151BFB1}" destId="{DD53CB02-2A28-4B74-8D06-7EB69B5DBE04}" srcOrd="0" destOrd="0" presId="urn:microsoft.com/office/officeart/2005/8/layout/process5"/>
    <dgm:cxn modelId="{02D4539F-D321-4393-B825-636F983F5BC7}" type="presOf" srcId="{798D744F-3B66-47C6-A2DE-E2F78C1EF6A4}" destId="{5B2E406A-8B95-4AC8-A231-8F8503ECD0EB}" srcOrd="0" destOrd="0" presId="urn:microsoft.com/office/officeart/2005/8/layout/process5"/>
    <dgm:cxn modelId="{0D5420AC-3B82-4F17-8115-BF439E0B99E8}" type="presOf" srcId="{04EE12C7-7EB6-4AA5-9353-8585E060B16F}" destId="{CA45CD97-2A4D-4325-895D-985992471734}" srcOrd="1" destOrd="0" presId="urn:microsoft.com/office/officeart/2005/8/layout/process5"/>
    <dgm:cxn modelId="{D28FA5AC-CC57-4CFF-BA00-3604FE3255C8}" type="presOf" srcId="{622766CD-8949-47C4-9463-0A328B6E4FEF}" destId="{2A1FC6AA-7B6F-4D31-AA7E-DA5B2D6654B1}" srcOrd="1" destOrd="0" presId="urn:microsoft.com/office/officeart/2005/8/layout/process5"/>
    <dgm:cxn modelId="{0F987AAE-04A4-4B3A-95CE-71B8B5E24B16}" type="presOf" srcId="{7BBA519D-ECB1-408B-8AA4-30D70FF74A14}" destId="{EE765327-31AB-4498-B4DE-1958458C7E12}" srcOrd="1" destOrd="0" presId="urn:microsoft.com/office/officeart/2005/8/layout/process5"/>
    <dgm:cxn modelId="{C288ABAF-A01C-4AE9-BF4C-08DD001E0442}" type="presOf" srcId="{A81DB8C5-0EAA-433D-9B60-54DEED9159B8}" destId="{1DAB58F5-7969-4F74-97CA-D32AA1DDFFBE}" srcOrd="0" destOrd="0" presId="urn:microsoft.com/office/officeart/2005/8/layout/process5"/>
    <dgm:cxn modelId="{1F689AB2-612A-4E1C-BFA5-8A6A0B6F3141}" type="presOf" srcId="{04EE12C7-7EB6-4AA5-9353-8585E060B16F}" destId="{5C56A6B7-F2A1-4FD6-AD43-073266780606}" srcOrd="0" destOrd="0" presId="urn:microsoft.com/office/officeart/2005/8/layout/process5"/>
    <dgm:cxn modelId="{E368B5B6-280C-4CCD-800A-8946E444BE41}" srcId="{A642F4BD-EAEE-4107-AEFA-59AAA22E0913}" destId="{798D744F-3B66-47C6-A2DE-E2F78C1EF6A4}" srcOrd="1" destOrd="0" parTransId="{9A4E5468-873C-41BC-8A73-60543F02963E}" sibTransId="{04EE12C7-7EB6-4AA5-9353-8585E060B16F}"/>
    <dgm:cxn modelId="{CD5497BA-A4CC-4AA8-9D9F-574677B442AB}" srcId="{A642F4BD-EAEE-4107-AEFA-59AAA22E0913}" destId="{7BA3FED8-EC75-4430-BFC9-AB196E9DD3E8}" srcOrd="0" destOrd="0" parTransId="{16744403-9CD3-4F63-ACF6-0545C8666AD0}" sibTransId="{35A58744-481A-4BBE-8AEA-7CC2D0E59D34}"/>
    <dgm:cxn modelId="{CB4CA4BD-6DE5-4A9F-91FE-4C3C556F3D69}" type="presOf" srcId="{67A74B60-4ECA-451A-8240-83B3BBAA593F}" destId="{E614D6B2-5AF8-4E9E-9080-B1D42C6059EE}" srcOrd="0" destOrd="0" presId="urn:microsoft.com/office/officeart/2005/8/layout/process5"/>
    <dgm:cxn modelId="{C96766CD-C8EB-41E4-A971-F843127009BD}" type="presOf" srcId="{5D510EEA-94E9-45EF-806D-7E0E77782E79}" destId="{792F4F0F-DFC5-4550-BD54-ECA030763C90}" srcOrd="0" destOrd="0" presId="urn:microsoft.com/office/officeart/2005/8/layout/process5"/>
    <dgm:cxn modelId="{5B7800D0-F6CB-47D6-8FA6-70FC1FF20A4A}" type="presOf" srcId="{75E72761-9A18-49BE-AD4D-0FBF4095613A}" destId="{8DC8196D-409C-4267-B561-714DFD24D426}" srcOrd="0" destOrd="0" presId="urn:microsoft.com/office/officeart/2005/8/layout/process5"/>
    <dgm:cxn modelId="{5462ABD6-D468-48F3-B990-1DED940FB623}" type="presOf" srcId="{75E72761-9A18-49BE-AD4D-0FBF4095613A}" destId="{16248CCC-94C4-41A5-82AB-1876A6141F2C}" srcOrd="1" destOrd="0" presId="urn:microsoft.com/office/officeart/2005/8/layout/process5"/>
    <dgm:cxn modelId="{75E0A2D9-520E-472B-B7F2-2365F946A2BA}" type="presOf" srcId="{35A58744-481A-4BBE-8AEA-7CC2D0E59D34}" destId="{1BD905D8-47A1-49CB-99D3-C2CFFF29B67B}" srcOrd="0" destOrd="0" presId="urn:microsoft.com/office/officeart/2005/8/layout/process5"/>
    <dgm:cxn modelId="{A70974DB-920B-4592-A0D5-7652EE79692A}" srcId="{A642F4BD-EAEE-4107-AEFA-59AAA22E0913}" destId="{5D510EEA-94E9-45EF-806D-7E0E77782E79}" srcOrd="2" destOrd="0" parTransId="{9FC4207E-76C0-470D-9C86-B1694C8477CF}" sibTransId="{D5A4CA07-D5CA-4ABD-AC78-B5AF0151BFB1}"/>
    <dgm:cxn modelId="{B33812E0-F1D3-432C-B0DD-031435C59F06}" srcId="{A642F4BD-EAEE-4107-AEFA-59AAA22E0913}" destId="{2DDE12DF-7F39-4D28-B6CE-354C396D2145}" srcOrd="10" destOrd="0" parTransId="{664A098D-C69A-451B-9803-1E707F8423BC}" sibTransId="{82898A32-B44E-40E3-972E-AB5FDB39A2BD}"/>
    <dgm:cxn modelId="{75D607E4-11AE-46DA-AD9F-2733C6961AEA}" type="presOf" srcId="{FF6D452D-3F42-421C-8A48-469FDFC8C2AA}" destId="{AE3AAE4F-C271-45BC-9999-C581E2A47696}" srcOrd="0" destOrd="0" presId="urn:microsoft.com/office/officeart/2005/8/layout/process5"/>
    <dgm:cxn modelId="{98DD26E7-1942-4E9D-AD1D-1CBEB7318583}" type="presOf" srcId="{7BA3FED8-EC75-4430-BFC9-AB196E9DD3E8}" destId="{A0A1F3D8-5B9B-4206-AD87-D061663ABD77}" srcOrd="0" destOrd="0" presId="urn:microsoft.com/office/officeart/2005/8/layout/process5"/>
    <dgm:cxn modelId="{0BD377EB-CC3C-49C5-B451-E4A857A3430A}" type="presOf" srcId="{D5A4CA07-D5CA-4ABD-AC78-B5AF0151BFB1}" destId="{4BFA5DBF-0396-46DD-B6B5-B7B285F2FE7B}" srcOrd="1" destOrd="0" presId="urn:microsoft.com/office/officeart/2005/8/layout/process5"/>
    <dgm:cxn modelId="{E7ED1FF0-A090-455E-B2C1-C84F5E0637AA}" type="presOf" srcId="{877C4037-6FA7-4135-ACC9-544B5AB63324}" destId="{B80C5239-685E-4362-8737-8579E4C0E5AC}" srcOrd="1" destOrd="0" presId="urn:microsoft.com/office/officeart/2005/8/layout/process5"/>
    <dgm:cxn modelId="{75841FF5-0DDB-4090-8065-56E9508AC9E8}" type="presOf" srcId="{622766CD-8949-47C4-9463-0A328B6E4FEF}" destId="{F9C4356A-D564-43A0-8399-8BE2F485C771}" srcOrd="0" destOrd="0" presId="urn:microsoft.com/office/officeart/2005/8/layout/process5"/>
    <dgm:cxn modelId="{53BEC8F9-C476-488A-9D5E-1ED8A942A118}" type="presOf" srcId="{3F178C52-DEAB-471A-B041-A05A3DFA515E}" destId="{CC1FDB31-F103-4E4C-9218-7C6927C85FBB}" srcOrd="0" destOrd="0" presId="urn:microsoft.com/office/officeart/2005/8/layout/process5"/>
    <dgm:cxn modelId="{7737ABFD-FB37-4950-B4EB-10416924066F}" type="presOf" srcId="{A81DB8C5-0EAA-433D-9B60-54DEED9159B8}" destId="{66E11901-1AA3-48D4-9459-2D89ABD1F70B}" srcOrd="1" destOrd="0" presId="urn:microsoft.com/office/officeart/2005/8/layout/process5"/>
    <dgm:cxn modelId="{88D4CADD-B8F3-4AF3-9FAF-62D62E42B855}" type="presParOf" srcId="{BB7C5935-7F86-4F5C-A605-B5005C148C61}" destId="{A0A1F3D8-5B9B-4206-AD87-D061663ABD77}" srcOrd="0" destOrd="0" presId="urn:microsoft.com/office/officeart/2005/8/layout/process5"/>
    <dgm:cxn modelId="{8C33FB38-E14A-4845-B997-451FCACDF272}" type="presParOf" srcId="{BB7C5935-7F86-4F5C-A605-B5005C148C61}" destId="{1BD905D8-47A1-49CB-99D3-C2CFFF29B67B}" srcOrd="1" destOrd="0" presId="urn:microsoft.com/office/officeart/2005/8/layout/process5"/>
    <dgm:cxn modelId="{8AD333D4-8AE6-4FFF-A97E-DA97EA15BBF2}" type="presParOf" srcId="{1BD905D8-47A1-49CB-99D3-C2CFFF29B67B}" destId="{46876689-6EC9-4E3A-9715-09E5285AEAF7}" srcOrd="0" destOrd="0" presId="urn:microsoft.com/office/officeart/2005/8/layout/process5"/>
    <dgm:cxn modelId="{50D09C67-08C1-4742-B062-8623860EEC08}" type="presParOf" srcId="{BB7C5935-7F86-4F5C-A605-B5005C148C61}" destId="{5B2E406A-8B95-4AC8-A231-8F8503ECD0EB}" srcOrd="2" destOrd="0" presId="urn:microsoft.com/office/officeart/2005/8/layout/process5"/>
    <dgm:cxn modelId="{27FB6784-F893-4800-A033-4E34E1B52C0C}" type="presParOf" srcId="{BB7C5935-7F86-4F5C-A605-B5005C148C61}" destId="{5C56A6B7-F2A1-4FD6-AD43-073266780606}" srcOrd="3" destOrd="0" presId="urn:microsoft.com/office/officeart/2005/8/layout/process5"/>
    <dgm:cxn modelId="{547862C0-7240-4F47-9304-92F49995DF36}" type="presParOf" srcId="{5C56A6B7-F2A1-4FD6-AD43-073266780606}" destId="{CA45CD97-2A4D-4325-895D-985992471734}" srcOrd="0" destOrd="0" presId="urn:microsoft.com/office/officeart/2005/8/layout/process5"/>
    <dgm:cxn modelId="{2982D25E-4FED-42D3-BA2E-7E0A5FD3E95E}" type="presParOf" srcId="{BB7C5935-7F86-4F5C-A605-B5005C148C61}" destId="{792F4F0F-DFC5-4550-BD54-ECA030763C90}" srcOrd="4" destOrd="0" presId="urn:microsoft.com/office/officeart/2005/8/layout/process5"/>
    <dgm:cxn modelId="{E8AE4F07-75C7-49AC-A575-F03DFEAEEFDF}" type="presParOf" srcId="{BB7C5935-7F86-4F5C-A605-B5005C148C61}" destId="{DD53CB02-2A28-4B74-8D06-7EB69B5DBE04}" srcOrd="5" destOrd="0" presId="urn:microsoft.com/office/officeart/2005/8/layout/process5"/>
    <dgm:cxn modelId="{0C4E87AA-99A9-46F7-80D1-A6A59C59AA3D}" type="presParOf" srcId="{DD53CB02-2A28-4B74-8D06-7EB69B5DBE04}" destId="{4BFA5DBF-0396-46DD-B6B5-B7B285F2FE7B}" srcOrd="0" destOrd="0" presId="urn:microsoft.com/office/officeart/2005/8/layout/process5"/>
    <dgm:cxn modelId="{4FB9FBC5-4078-4893-95B1-42E49B7995D1}" type="presParOf" srcId="{BB7C5935-7F86-4F5C-A605-B5005C148C61}" destId="{E614D6B2-5AF8-4E9E-9080-B1D42C6059EE}" srcOrd="6" destOrd="0" presId="urn:microsoft.com/office/officeart/2005/8/layout/process5"/>
    <dgm:cxn modelId="{115D6204-EACC-4B8C-A3E4-694DAB791862}" type="presParOf" srcId="{BB7C5935-7F86-4F5C-A605-B5005C148C61}" destId="{2F99793D-F005-49DC-8DD4-3A39286C0764}" srcOrd="7" destOrd="0" presId="urn:microsoft.com/office/officeart/2005/8/layout/process5"/>
    <dgm:cxn modelId="{B40F74C6-3389-4FB0-840A-0EA1CAE726A9}" type="presParOf" srcId="{2F99793D-F005-49DC-8DD4-3A39286C0764}" destId="{EE765327-31AB-4498-B4DE-1958458C7E12}" srcOrd="0" destOrd="0" presId="urn:microsoft.com/office/officeart/2005/8/layout/process5"/>
    <dgm:cxn modelId="{8255E3B4-3558-436C-9C0B-FA8779AB178B}" type="presParOf" srcId="{BB7C5935-7F86-4F5C-A605-B5005C148C61}" destId="{CC1FDB31-F103-4E4C-9218-7C6927C85FBB}" srcOrd="8" destOrd="0" presId="urn:microsoft.com/office/officeart/2005/8/layout/process5"/>
    <dgm:cxn modelId="{DC8D0200-B2F2-4D21-BABA-259625D7A07C}" type="presParOf" srcId="{BB7C5935-7F86-4F5C-A605-B5005C148C61}" destId="{EA7FE824-AD86-427C-9E45-DF1B911076F2}" srcOrd="9" destOrd="0" presId="urn:microsoft.com/office/officeart/2005/8/layout/process5"/>
    <dgm:cxn modelId="{6A17364B-1540-4C41-8E2D-283ABD687211}" type="presParOf" srcId="{EA7FE824-AD86-427C-9E45-DF1B911076F2}" destId="{3A1FE147-5239-4F84-97CC-319CF7AAE89D}" srcOrd="0" destOrd="0" presId="urn:microsoft.com/office/officeart/2005/8/layout/process5"/>
    <dgm:cxn modelId="{145C7D93-AAD2-411E-AB82-40DB7F79CEE2}" type="presParOf" srcId="{BB7C5935-7F86-4F5C-A605-B5005C148C61}" destId="{AE3AAE4F-C271-45BC-9999-C581E2A47696}" srcOrd="10" destOrd="0" presId="urn:microsoft.com/office/officeart/2005/8/layout/process5"/>
    <dgm:cxn modelId="{35A24D6B-9E87-45BC-8666-3251C7CF8798}" type="presParOf" srcId="{BB7C5935-7F86-4F5C-A605-B5005C148C61}" destId="{F9C4356A-D564-43A0-8399-8BE2F485C771}" srcOrd="11" destOrd="0" presId="urn:microsoft.com/office/officeart/2005/8/layout/process5"/>
    <dgm:cxn modelId="{8FFE6C02-A9D8-423C-AD5C-132EF13384CB}" type="presParOf" srcId="{F9C4356A-D564-43A0-8399-8BE2F485C771}" destId="{2A1FC6AA-7B6F-4D31-AA7E-DA5B2D6654B1}" srcOrd="0" destOrd="0" presId="urn:microsoft.com/office/officeart/2005/8/layout/process5"/>
    <dgm:cxn modelId="{8D973300-5162-4EB1-A4DE-F45380B3AE55}" type="presParOf" srcId="{BB7C5935-7F86-4F5C-A605-B5005C148C61}" destId="{84613E14-BC1A-4E14-8D22-8FF2C41BFD6B}" srcOrd="12" destOrd="0" presId="urn:microsoft.com/office/officeart/2005/8/layout/process5"/>
    <dgm:cxn modelId="{C33BDF17-DC8B-4A00-891F-0EDD9101F5A0}" type="presParOf" srcId="{BB7C5935-7F86-4F5C-A605-B5005C148C61}" destId="{8DC8196D-409C-4267-B561-714DFD24D426}" srcOrd="13" destOrd="0" presId="urn:microsoft.com/office/officeart/2005/8/layout/process5"/>
    <dgm:cxn modelId="{E66A4277-96ED-456F-80A9-F9E47944E6F2}" type="presParOf" srcId="{8DC8196D-409C-4267-B561-714DFD24D426}" destId="{16248CCC-94C4-41A5-82AB-1876A6141F2C}" srcOrd="0" destOrd="0" presId="urn:microsoft.com/office/officeart/2005/8/layout/process5"/>
    <dgm:cxn modelId="{7E631BD9-56B3-4A31-ADD3-AA0DA0AC9F37}" type="presParOf" srcId="{BB7C5935-7F86-4F5C-A605-B5005C148C61}" destId="{794F9F0C-CC58-4841-AB82-93D9A0361888}" srcOrd="14" destOrd="0" presId="urn:microsoft.com/office/officeart/2005/8/layout/process5"/>
    <dgm:cxn modelId="{DD1CD5D0-436C-4D0E-BE94-B9DEA082E32A}" type="presParOf" srcId="{BB7C5935-7F86-4F5C-A605-B5005C148C61}" destId="{13C88561-CC93-485C-9021-9C74ECA00974}" srcOrd="15" destOrd="0" presId="urn:microsoft.com/office/officeart/2005/8/layout/process5"/>
    <dgm:cxn modelId="{C8CFC1A5-1CEA-43E0-BC93-D5747D2D0061}" type="presParOf" srcId="{13C88561-CC93-485C-9021-9C74ECA00974}" destId="{98C6BF10-B3F5-42FB-9532-766A5D2712B9}" srcOrd="0" destOrd="0" presId="urn:microsoft.com/office/officeart/2005/8/layout/process5"/>
    <dgm:cxn modelId="{3388F13A-B040-4629-A080-30F58609AC66}" type="presParOf" srcId="{BB7C5935-7F86-4F5C-A605-B5005C148C61}" destId="{59AD6508-DA25-4283-9713-FB1CC09A947D}" srcOrd="16" destOrd="0" presId="urn:microsoft.com/office/officeart/2005/8/layout/process5"/>
    <dgm:cxn modelId="{9DFC3B25-8D96-4AA8-9CFE-2FEAFD2BC52D}" type="presParOf" srcId="{BB7C5935-7F86-4F5C-A605-B5005C148C61}" destId="{195C6ED0-AF3F-4591-B0FD-F1F51216A34F}" srcOrd="17" destOrd="0" presId="urn:microsoft.com/office/officeart/2005/8/layout/process5"/>
    <dgm:cxn modelId="{AB44BF2A-72F4-476E-8C63-CD27658ABC4F}" type="presParOf" srcId="{195C6ED0-AF3F-4591-B0FD-F1F51216A34F}" destId="{B80C5239-685E-4362-8737-8579E4C0E5AC}" srcOrd="0" destOrd="0" presId="urn:microsoft.com/office/officeart/2005/8/layout/process5"/>
    <dgm:cxn modelId="{0DEC8135-7B88-42B9-AE8F-71220B7D85BB}" type="presParOf" srcId="{BB7C5935-7F86-4F5C-A605-B5005C148C61}" destId="{15378458-F02E-4BAB-B6D5-7906D60E5109}" srcOrd="18" destOrd="0" presId="urn:microsoft.com/office/officeart/2005/8/layout/process5"/>
    <dgm:cxn modelId="{24907DCA-0A39-489D-9E96-57D5B8EC8C3B}" type="presParOf" srcId="{BB7C5935-7F86-4F5C-A605-B5005C148C61}" destId="{1DAB58F5-7969-4F74-97CA-D32AA1DDFFBE}" srcOrd="19" destOrd="0" presId="urn:microsoft.com/office/officeart/2005/8/layout/process5"/>
    <dgm:cxn modelId="{C559B48D-26E8-40DF-B23F-A45DF540F952}" type="presParOf" srcId="{1DAB58F5-7969-4F74-97CA-D32AA1DDFFBE}" destId="{66E11901-1AA3-48D4-9459-2D89ABD1F70B}" srcOrd="0" destOrd="0" presId="urn:microsoft.com/office/officeart/2005/8/layout/process5"/>
    <dgm:cxn modelId="{7DC73DA3-F308-4E4C-9B2D-076E0A07A416}" type="presParOf" srcId="{BB7C5935-7F86-4F5C-A605-B5005C148C61}" destId="{64EAE538-59F1-49D1-BC4D-D9E03E9A466B}"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897CDF9-5F9F-4E7F-8931-F1B53E440DB5}" type="doc">
      <dgm:prSet loTypeId="urn:microsoft.com/office/officeart/2005/8/layout/default" loCatId="list" qsTypeId="urn:microsoft.com/office/officeart/2005/8/quickstyle/simple5" qsCatId="simple" csTypeId="urn:microsoft.com/office/officeart/2005/8/colors/colorful2" csCatId="colorful"/>
      <dgm:spPr/>
      <dgm:t>
        <a:bodyPr/>
        <a:lstStyle/>
        <a:p>
          <a:endParaRPr lang="en-US"/>
        </a:p>
      </dgm:t>
    </dgm:pt>
    <dgm:pt modelId="{5BA4A714-CD0A-4F0E-B96A-176C5A716F22}">
      <dgm:prSet/>
      <dgm:spPr/>
      <dgm:t>
        <a:bodyPr/>
        <a:lstStyle/>
        <a:p>
          <a:r>
            <a:rPr lang="it-IT" b="1"/>
            <a:t>Tutto ciò alla luce di un’intuizione di un possibile uomo del futuro,</a:t>
          </a:r>
          <a:endParaRPr lang="en-US"/>
        </a:p>
      </dgm:t>
    </dgm:pt>
    <dgm:pt modelId="{6C6AC6E6-C515-4C09-9A4C-2CE0BDB3E74E}" type="parTrans" cxnId="{E41B4DC6-6B1F-49E8-BAF5-F955F79EE77C}">
      <dgm:prSet/>
      <dgm:spPr/>
      <dgm:t>
        <a:bodyPr/>
        <a:lstStyle/>
        <a:p>
          <a:endParaRPr lang="en-US"/>
        </a:p>
      </dgm:t>
    </dgm:pt>
    <dgm:pt modelId="{CD12F793-4B87-4AED-AA1B-A8706640076D}" type="sibTrans" cxnId="{E41B4DC6-6B1F-49E8-BAF5-F955F79EE77C}">
      <dgm:prSet/>
      <dgm:spPr/>
      <dgm:t>
        <a:bodyPr/>
        <a:lstStyle/>
        <a:p>
          <a:endParaRPr lang="en-US"/>
        </a:p>
      </dgm:t>
    </dgm:pt>
    <dgm:pt modelId="{FC4363F6-A0EB-49DE-A298-8E30940FC50A}">
      <dgm:prSet custT="1"/>
      <dgm:spPr/>
      <dgm:t>
        <a:bodyPr/>
        <a:lstStyle/>
        <a:p>
          <a:r>
            <a:rPr lang="it-IT" sz="2000" b="1" u="sng" dirty="0"/>
            <a:t>un super-uomo o oltre-uomo</a:t>
          </a:r>
          <a:r>
            <a:rPr lang="it-IT" sz="1700" b="1" dirty="0"/>
            <a:t>,</a:t>
          </a:r>
          <a:endParaRPr lang="en-US" sz="1700" dirty="0"/>
        </a:p>
      </dgm:t>
    </dgm:pt>
    <dgm:pt modelId="{03659C45-77E6-41C2-845F-1CDC1D8DD839}" type="parTrans" cxnId="{87335C49-B4EB-4BD1-9DEA-81872D8E858B}">
      <dgm:prSet/>
      <dgm:spPr/>
      <dgm:t>
        <a:bodyPr/>
        <a:lstStyle/>
        <a:p>
          <a:endParaRPr lang="en-US"/>
        </a:p>
      </dgm:t>
    </dgm:pt>
    <dgm:pt modelId="{A85E80D0-829C-48AC-9E2A-65067F4D5DA9}" type="sibTrans" cxnId="{87335C49-B4EB-4BD1-9DEA-81872D8E858B}">
      <dgm:prSet/>
      <dgm:spPr/>
      <dgm:t>
        <a:bodyPr/>
        <a:lstStyle/>
        <a:p>
          <a:endParaRPr lang="en-US"/>
        </a:p>
      </dgm:t>
    </dgm:pt>
    <dgm:pt modelId="{77C93AA3-2C19-40BA-81B3-70F2B1C2BE01}">
      <dgm:prSet/>
      <dgm:spPr/>
      <dgm:t>
        <a:bodyPr/>
        <a:lstStyle/>
        <a:p>
          <a:r>
            <a:rPr lang="it-IT" b="1"/>
            <a:t>cioè l’individuo di un nuovo modello di umanità.</a:t>
          </a:r>
          <a:endParaRPr lang="en-US"/>
        </a:p>
      </dgm:t>
    </dgm:pt>
    <dgm:pt modelId="{FD755214-4A91-47CF-A0EC-ABB1F5AAAED3}" type="parTrans" cxnId="{4D134DC8-A937-4058-B18A-9BC7B5EB317A}">
      <dgm:prSet/>
      <dgm:spPr/>
      <dgm:t>
        <a:bodyPr/>
        <a:lstStyle/>
        <a:p>
          <a:endParaRPr lang="en-US"/>
        </a:p>
      </dgm:t>
    </dgm:pt>
    <dgm:pt modelId="{608550D2-A941-4B72-A0EC-25E633901366}" type="sibTrans" cxnId="{4D134DC8-A937-4058-B18A-9BC7B5EB317A}">
      <dgm:prSet/>
      <dgm:spPr/>
      <dgm:t>
        <a:bodyPr/>
        <a:lstStyle/>
        <a:p>
          <a:endParaRPr lang="en-US"/>
        </a:p>
      </dgm:t>
    </dgm:pt>
    <dgm:pt modelId="{CC69CB4F-49E5-4F53-AFEA-7784DBC6BC0F}">
      <dgm:prSet/>
      <dgm:spPr/>
      <dgm:t>
        <a:bodyPr/>
        <a:lstStyle/>
        <a:p>
          <a:r>
            <a:rPr lang="it-IT" b="1"/>
            <a:t>Il rifiuto dell’uomo del passato,</a:t>
          </a:r>
          <a:endParaRPr lang="en-US"/>
        </a:p>
      </dgm:t>
    </dgm:pt>
    <dgm:pt modelId="{C00C9C69-53F2-438B-B529-8C120BAA60B7}" type="parTrans" cxnId="{33727DB1-BC26-4D30-8318-460FC81D6576}">
      <dgm:prSet/>
      <dgm:spPr/>
      <dgm:t>
        <a:bodyPr/>
        <a:lstStyle/>
        <a:p>
          <a:endParaRPr lang="en-US"/>
        </a:p>
      </dgm:t>
    </dgm:pt>
    <dgm:pt modelId="{FE74BC39-EF65-4422-A5A7-98F5B256257B}" type="sibTrans" cxnId="{33727DB1-BC26-4D30-8318-460FC81D6576}">
      <dgm:prSet/>
      <dgm:spPr/>
      <dgm:t>
        <a:bodyPr/>
        <a:lstStyle/>
        <a:p>
          <a:endParaRPr lang="en-US"/>
        </a:p>
      </dgm:t>
    </dgm:pt>
    <dgm:pt modelId="{8F1C7FAE-BEB2-4A0F-82A9-031B60D3B3E1}">
      <dgm:prSet/>
      <dgm:spPr/>
      <dgm:t>
        <a:bodyPr/>
        <a:lstStyle/>
        <a:p>
          <a:r>
            <a:rPr lang="it-IT" b="1"/>
            <a:t>avviene dunque attraverso la critica, la polemica, il </a:t>
          </a:r>
          <a:r>
            <a:rPr lang="it-IT" b="1" i="1"/>
            <a:t>sospetto</a:t>
          </a:r>
          <a:endParaRPr lang="en-US"/>
        </a:p>
      </dgm:t>
    </dgm:pt>
    <dgm:pt modelId="{EDE2B86D-A35A-4D82-9A87-EB90D1573859}" type="parTrans" cxnId="{5CF72A9C-238C-4F05-B160-5F58DAC31555}">
      <dgm:prSet/>
      <dgm:spPr/>
      <dgm:t>
        <a:bodyPr/>
        <a:lstStyle/>
        <a:p>
          <a:endParaRPr lang="en-US"/>
        </a:p>
      </dgm:t>
    </dgm:pt>
    <dgm:pt modelId="{2FF7F7AB-44B7-4088-8673-E48BE7284DE8}" type="sibTrans" cxnId="{5CF72A9C-238C-4F05-B160-5F58DAC31555}">
      <dgm:prSet/>
      <dgm:spPr/>
      <dgm:t>
        <a:bodyPr/>
        <a:lstStyle/>
        <a:p>
          <a:endParaRPr lang="en-US"/>
        </a:p>
      </dgm:t>
    </dgm:pt>
    <dgm:pt modelId="{6CA7AE4C-18AF-484B-B0F6-D480C66B8686}">
      <dgm:prSet/>
      <dgm:spPr/>
      <dgm:t>
        <a:bodyPr/>
        <a:lstStyle/>
        <a:p>
          <a:r>
            <a:rPr lang="it-IT" b="1"/>
            <a:t>verso le teorie e i comportamenti tradizionali: </a:t>
          </a:r>
          <a:endParaRPr lang="en-US"/>
        </a:p>
      </dgm:t>
    </dgm:pt>
    <dgm:pt modelId="{A3509838-A907-47CA-978E-F831B188F8EA}" type="parTrans" cxnId="{2255594F-9CEA-4ED4-A4F6-A89CBE1835CE}">
      <dgm:prSet/>
      <dgm:spPr/>
      <dgm:t>
        <a:bodyPr/>
        <a:lstStyle/>
        <a:p>
          <a:endParaRPr lang="en-US"/>
        </a:p>
      </dgm:t>
    </dgm:pt>
    <dgm:pt modelId="{6340A573-51F5-46E5-86E4-81C7ACBB0D43}" type="sibTrans" cxnId="{2255594F-9CEA-4ED4-A4F6-A89CBE1835CE}">
      <dgm:prSet/>
      <dgm:spPr/>
      <dgm:t>
        <a:bodyPr/>
        <a:lstStyle/>
        <a:p>
          <a:endParaRPr lang="en-US"/>
        </a:p>
      </dgm:t>
    </dgm:pt>
    <dgm:pt modelId="{F3CE38DC-F734-4630-BF0D-A57D1E584D53}">
      <dgm:prSet custT="1"/>
      <dgm:spPr/>
      <dgm:t>
        <a:bodyPr/>
        <a:lstStyle/>
        <a:p>
          <a:r>
            <a:rPr lang="it-IT" sz="2000" b="1" u="sng" dirty="0"/>
            <a:t>‘</a:t>
          </a:r>
          <a:r>
            <a:rPr lang="it-IT" sz="2000" b="1" i="1" u="sng" dirty="0"/>
            <a:t>io vengo a contraddire come mai si è contraddetto’.</a:t>
          </a:r>
          <a:endParaRPr lang="en-US" sz="2000" u="sng" dirty="0"/>
        </a:p>
      </dgm:t>
    </dgm:pt>
    <dgm:pt modelId="{D8652283-43D1-42C3-B517-3257BE3C66B1}" type="parTrans" cxnId="{4C28E9FB-19F2-4503-A580-234BC7725CDD}">
      <dgm:prSet/>
      <dgm:spPr/>
      <dgm:t>
        <a:bodyPr/>
        <a:lstStyle/>
        <a:p>
          <a:endParaRPr lang="en-US"/>
        </a:p>
      </dgm:t>
    </dgm:pt>
    <dgm:pt modelId="{DFA9D30C-5DB9-4D15-9C2D-25FBC68C51CB}" type="sibTrans" cxnId="{4C28E9FB-19F2-4503-A580-234BC7725CDD}">
      <dgm:prSet/>
      <dgm:spPr/>
      <dgm:t>
        <a:bodyPr/>
        <a:lstStyle/>
        <a:p>
          <a:endParaRPr lang="en-US"/>
        </a:p>
      </dgm:t>
    </dgm:pt>
    <dgm:pt modelId="{3CDBD095-467A-45C9-90E8-9DD28391E467}" type="pres">
      <dgm:prSet presAssocID="{5897CDF9-5F9F-4E7F-8931-F1B53E440DB5}" presName="diagram" presStyleCnt="0">
        <dgm:presLayoutVars>
          <dgm:dir/>
          <dgm:resizeHandles val="exact"/>
        </dgm:presLayoutVars>
      </dgm:prSet>
      <dgm:spPr/>
    </dgm:pt>
    <dgm:pt modelId="{5DDC6215-3D0F-4FAB-8EB5-6CAC5B9D4235}" type="pres">
      <dgm:prSet presAssocID="{5BA4A714-CD0A-4F0E-B96A-176C5A716F22}" presName="node" presStyleLbl="node1" presStyleIdx="0" presStyleCnt="7">
        <dgm:presLayoutVars>
          <dgm:bulletEnabled val="1"/>
        </dgm:presLayoutVars>
      </dgm:prSet>
      <dgm:spPr/>
    </dgm:pt>
    <dgm:pt modelId="{6E59F75B-8DC7-46BB-9448-597B2F40B398}" type="pres">
      <dgm:prSet presAssocID="{CD12F793-4B87-4AED-AA1B-A8706640076D}" presName="sibTrans" presStyleCnt="0"/>
      <dgm:spPr/>
    </dgm:pt>
    <dgm:pt modelId="{FFABD1C4-B123-4DF6-AEC5-DC516995A443}" type="pres">
      <dgm:prSet presAssocID="{FC4363F6-A0EB-49DE-A298-8E30940FC50A}" presName="node" presStyleLbl="node1" presStyleIdx="1" presStyleCnt="7">
        <dgm:presLayoutVars>
          <dgm:bulletEnabled val="1"/>
        </dgm:presLayoutVars>
      </dgm:prSet>
      <dgm:spPr/>
    </dgm:pt>
    <dgm:pt modelId="{D3DD9860-93D9-47CB-928E-AAD4B0CF3CEF}" type="pres">
      <dgm:prSet presAssocID="{A85E80D0-829C-48AC-9E2A-65067F4D5DA9}" presName="sibTrans" presStyleCnt="0"/>
      <dgm:spPr/>
    </dgm:pt>
    <dgm:pt modelId="{F54AF5FE-58C5-4743-8E59-636440AE51A2}" type="pres">
      <dgm:prSet presAssocID="{77C93AA3-2C19-40BA-81B3-70F2B1C2BE01}" presName="node" presStyleLbl="node1" presStyleIdx="2" presStyleCnt="7">
        <dgm:presLayoutVars>
          <dgm:bulletEnabled val="1"/>
        </dgm:presLayoutVars>
      </dgm:prSet>
      <dgm:spPr/>
    </dgm:pt>
    <dgm:pt modelId="{D26FFE8F-4462-4532-A470-5698D690A08B}" type="pres">
      <dgm:prSet presAssocID="{608550D2-A941-4B72-A0EC-25E633901366}" presName="sibTrans" presStyleCnt="0"/>
      <dgm:spPr/>
    </dgm:pt>
    <dgm:pt modelId="{F9855C3A-B38E-4A8F-ACDC-D0E517E6E98E}" type="pres">
      <dgm:prSet presAssocID="{CC69CB4F-49E5-4F53-AFEA-7784DBC6BC0F}" presName="node" presStyleLbl="node1" presStyleIdx="3" presStyleCnt="7">
        <dgm:presLayoutVars>
          <dgm:bulletEnabled val="1"/>
        </dgm:presLayoutVars>
      </dgm:prSet>
      <dgm:spPr/>
    </dgm:pt>
    <dgm:pt modelId="{55E0F786-C821-41B3-8DAB-9E49A0406CD5}" type="pres">
      <dgm:prSet presAssocID="{FE74BC39-EF65-4422-A5A7-98F5B256257B}" presName="sibTrans" presStyleCnt="0"/>
      <dgm:spPr/>
    </dgm:pt>
    <dgm:pt modelId="{8CFC3321-1ADB-4E37-8E60-4DBEB1B3DB18}" type="pres">
      <dgm:prSet presAssocID="{8F1C7FAE-BEB2-4A0F-82A9-031B60D3B3E1}" presName="node" presStyleLbl="node1" presStyleIdx="4" presStyleCnt="7">
        <dgm:presLayoutVars>
          <dgm:bulletEnabled val="1"/>
        </dgm:presLayoutVars>
      </dgm:prSet>
      <dgm:spPr/>
    </dgm:pt>
    <dgm:pt modelId="{1A5D453E-11DE-4C75-A8F3-771B40577A65}" type="pres">
      <dgm:prSet presAssocID="{2FF7F7AB-44B7-4088-8673-E48BE7284DE8}" presName="sibTrans" presStyleCnt="0"/>
      <dgm:spPr/>
    </dgm:pt>
    <dgm:pt modelId="{617971D5-D662-49B7-885B-8F4D8FEC0FA8}" type="pres">
      <dgm:prSet presAssocID="{6CA7AE4C-18AF-484B-B0F6-D480C66B8686}" presName="node" presStyleLbl="node1" presStyleIdx="5" presStyleCnt="7">
        <dgm:presLayoutVars>
          <dgm:bulletEnabled val="1"/>
        </dgm:presLayoutVars>
      </dgm:prSet>
      <dgm:spPr/>
    </dgm:pt>
    <dgm:pt modelId="{4FAA444C-E8A1-4A88-8255-8DF2297AFAD6}" type="pres">
      <dgm:prSet presAssocID="{6340A573-51F5-46E5-86E4-81C7ACBB0D43}" presName="sibTrans" presStyleCnt="0"/>
      <dgm:spPr/>
    </dgm:pt>
    <dgm:pt modelId="{CDC14092-4B96-41B7-B5D5-9D4CDF8BB7E3}" type="pres">
      <dgm:prSet presAssocID="{F3CE38DC-F734-4630-BF0D-A57D1E584D53}" presName="node" presStyleLbl="node1" presStyleIdx="6" presStyleCnt="7">
        <dgm:presLayoutVars>
          <dgm:bulletEnabled val="1"/>
        </dgm:presLayoutVars>
      </dgm:prSet>
      <dgm:spPr/>
    </dgm:pt>
  </dgm:ptLst>
  <dgm:cxnLst>
    <dgm:cxn modelId="{194DC60B-71E2-4616-87DF-5B39716D3AA0}" type="presOf" srcId="{5897CDF9-5F9F-4E7F-8931-F1B53E440DB5}" destId="{3CDBD095-467A-45C9-90E8-9DD28391E467}" srcOrd="0" destOrd="0" presId="urn:microsoft.com/office/officeart/2005/8/layout/default"/>
    <dgm:cxn modelId="{3E5A7E1B-0EB2-41FC-BE85-E02282D4FC8A}" type="presOf" srcId="{F3CE38DC-F734-4630-BF0D-A57D1E584D53}" destId="{CDC14092-4B96-41B7-B5D5-9D4CDF8BB7E3}" srcOrd="0" destOrd="0" presId="urn:microsoft.com/office/officeart/2005/8/layout/default"/>
    <dgm:cxn modelId="{23690F3F-A932-4C28-B825-0CE3CDF8961D}" type="presOf" srcId="{8F1C7FAE-BEB2-4A0F-82A9-031B60D3B3E1}" destId="{8CFC3321-1ADB-4E37-8E60-4DBEB1B3DB18}" srcOrd="0" destOrd="0" presId="urn:microsoft.com/office/officeart/2005/8/layout/default"/>
    <dgm:cxn modelId="{87335C49-B4EB-4BD1-9DEA-81872D8E858B}" srcId="{5897CDF9-5F9F-4E7F-8931-F1B53E440DB5}" destId="{FC4363F6-A0EB-49DE-A298-8E30940FC50A}" srcOrd="1" destOrd="0" parTransId="{03659C45-77E6-41C2-845F-1CDC1D8DD839}" sibTransId="{A85E80D0-829C-48AC-9E2A-65067F4D5DA9}"/>
    <dgm:cxn modelId="{2255594F-9CEA-4ED4-A4F6-A89CBE1835CE}" srcId="{5897CDF9-5F9F-4E7F-8931-F1B53E440DB5}" destId="{6CA7AE4C-18AF-484B-B0F6-D480C66B8686}" srcOrd="5" destOrd="0" parTransId="{A3509838-A907-47CA-978E-F831B188F8EA}" sibTransId="{6340A573-51F5-46E5-86E4-81C7ACBB0D43}"/>
    <dgm:cxn modelId="{CF605756-A341-4454-A4B6-1DAC407DA8F4}" type="presOf" srcId="{77C93AA3-2C19-40BA-81B3-70F2B1C2BE01}" destId="{F54AF5FE-58C5-4743-8E59-636440AE51A2}" srcOrd="0" destOrd="0" presId="urn:microsoft.com/office/officeart/2005/8/layout/default"/>
    <dgm:cxn modelId="{64401E59-CDE5-435C-A3FB-67D5C3B907BC}" type="presOf" srcId="{FC4363F6-A0EB-49DE-A298-8E30940FC50A}" destId="{FFABD1C4-B123-4DF6-AEC5-DC516995A443}" srcOrd="0" destOrd="0" presId="urn:microsoft.com/office/officeart/2005/8/layout/default"/>
    <dgm:cxn modelId="{48356186-1BE3-46F4-9736-46DE1498F9DF}" type="presOf" srcId="{CC69CB4F-49E5-4F53-AFEA-7784DBC6BC0F}" destId="{F9855C3A-B38E-4A8F-ACDC-D0E517E6E98E}" srcOrd="0" destOrd="0" presId="urn:microsoft.com/office/officeart/2005/8/layout/default"/>
    <dgm:cxn modelId="{5CF72A9C-238C-4F05-B160-5F58DAC31555}" srcId="{5897CDF9-5F9F-4E7F-8931-F1B53E440DB5}" destId="{8F1C7FAE-BEB2-4A0F-82A9-031B60D3B3E1}" srcOrd="4" destOrd="0" parTransId="{EDE2B86D-A35A-4D82-9A87-EB90D1573859}" sibTransId="{2FF7F7AB-44B7-4088-8673-E48BE7284DE8}"/>
    <dgm:cxn modelId="{33727DB1-BC26-4D30-8318-460FC81D6576}" srcId="{5897CDF9-5F9F-4E7F-8931-F1B53E440DB5}" destId="{CC69CB4F-49E5-4F53-AFEA-7784DBC6BC0F}" srcOrd="3" destOrd="0" parTransId="{C00C9C69-53F2-438B-B529-8C120BAA60B7}" sibTransId="{FE74BC39-EF65-4422-A5A7-98F5B256257B}"/>
    <dgm:cxn modelId="{449B54BB-BFD2-4DA5-9D42-EC415FAEDD90}" type="presOf" srcId="{5BA4A714-CD0A-4F0E-B96A-176C5A716F22}" destId="{5DDC6215-3D0F-4FAB-8EB5-6CAC5B9D4235}" srcOrd="0" destOrd="0" presId="urn:microsoft.com/office/officeart/2005/8/layout/default"/>
    <dgm:cxn modelId="{179EB1C4-097E-4C4F-99C5-F5DDC2DC89F6}" type="presOf" srcId="{6CA7AE4C-18AF-484B-B0F6-D480C66B8686}" destId="{617971D5-D662-49B7-885B-8F4D8FEC0FA8}" srcOrd="0" destOrd="0" presId="urn:microsoft.com/office/officeart/2005/8/layout/default"/>
    <dgm:cxn modelId="{E41B4DC6-6B1F-49E8-BAF5-F955F79EE77C}" srcId="{5897CDF9-5F9F-4E7F-8931-F1B53E440DB5}" destId="{5BA4A714-CD0A-4F0E-B96A-176C5A716F22}" srcOrd="0" destOrd="0" parTransId="{6C6AC6E6-C515-4C09-9A4C-2CE0BDB3E74E}" sibTransId="{CD12F793-4B87-4AED-AA1B-A8706640076D}"/>
    <dgm:cxn modelId="{4D134DC8-A937-4058-B18A-9BC7B5EB317A}" srcId="{5897CDF9-5F9F-4E7F-8931-F1B53E440DB5}" destId="{77C93AA3-2C19-40BA-81B3-70F2B1C2BE01}" srcOrd="2" destOrd="0" parTransId="{FD755214-4A91-47CF-A0EC-ABB1F5AAAED3}" sibTransId="{608550D2-A941-4B72-A0EC-25E633901366}"/>
    <dgm:cxn modelId="{4C28E9FB-19F2-4503-A580-234BC7725CDD}" srcId="{5897CDF9-5F9F-4E7F-8931-F1B53E440DB5}" destId="{F3CE38DC-F734-4630-BF0D-A57D1E584D53}" srcOrd="6" destOrd="0" parTransId="{D8652283-43D1-42C3-B517-3257BE3C66B1}" sibTransId="{DFA9D30C-5DB9-4D15-9C2D-25FBC68C51CB}"/>
    <dgm:cxn modelId="{57B669DD-9094-4639-BB7A-C2CD55B09E05}" type="presParOf" srcId="{3CDBD095-467A-45C9-90E8-9DD28391E467}" destId="{5DDC6215-3D0F-4FAB-8EB5-6CAC5B9D4235}" srcOrd="0" destOrd="0" presId="urn:microsoft.com/office/officeart/2005/8/layout/default"/>
    <dgm:cxn modelId="{C0E87949-CBEC-4B0B-AB78-2D4853797DF3}" type="presParOf" srcId="{3CDBD095-467A-45C9-90E8-9DD28391E467}" destId="{6E59F75B-8DC7-46BB-9448-597B2F40B398}" srcOrd="1" destOrd="0" presId="urn:microsoft.com/office/officeart/2005/8/layout/default"/>
    <dgm:cxn modelId="{66C40053-DE7B-4AA2-AC70-2EE16164321A}" type="presParOf" srcId="{3CDBD095-467A-45C9-90E8-9DD28391E467}" destId="{FFABD1C4-B123-4DF6-AEC5-DC516995A443}" srcOrd="2" destOrd="0" presId="urn:microsoft.com/office/officeart/2005/8/layout/default"/>
    <dgm:cxn modelId="{8563C55F-43A1-4399-A7DE-31AF6533154B}" type="presParOf" srcId="{3CDBD095-467A-45C9-90E8-9DD28391E467}" destId="{D3DD9860-93D9-47CB-928E-AAD4B0CF3CEF}" srcOrd="3" destOrd="0" presId="urn:microsoft.com/office/officeart/2005/8/layout/default"/>
    <dgm:cxn modelId="{BF62BA59-99E0-47B0-A77D-1A79ADE868A4}" type="presParOf" srcId="{3CDBD095-467A-45C9-90E8-9DD28391E467}" destId="{F54AF5FE-58C5-4743-8E59-636440AE51A2}" srcOrd="4" destOrd="0" presId="urn:microsoft.com/office/officeart/2005/8/layout/default"/>
    <dgm:cxn modelId="{E4D0B3E0-2D05-4B94-B423-8C6EC695FB89}" type="presParOf" srcId="{3CDBD095-467A-45C9-90E8-9DD28391E467}" destId="{D26FFE8F-4462-4532-A470-5698D690A08B}" srcOrd="5" destOrd="0" presId="urn:microsoft.com/office/officeart/2005/8/layout/default"/>
    <dgm:cxn modelId="{C3329E38-FAC3-4496-AE13-A3BF70FBF8D2}" type="presParOf" srcId="{3CDBD095-467A-45C9-90E8-9DD28391E467}" destId="{F9855C3A-B38E-4A8F-ACDC-D0E517E6E98E}" srcOrd="6" destOrd="0" presId="urn:microsoft.com/office/officeart/2005/8/layout/default"/>
    <dgm:cxn modelId="{16985214-F40A-4005-9BB6-F2001AD70681}" type="presParOf" srcId="{3CDBD095-467A-45C9-90E8-9DD28391E467}" destId="{55E0F786-C821-41B3-8DAB-9E49A0406CD5}" srcOrd="7" destOrd="0" presId="urn:microsoft.com/office/officeart/2005/8/layout/default"/>
    <dgm:cxn modelId="{D43B53EF-9BE5-4BCC-91BD-B30566A3EF19}" type="presParOf" srcId="{3CDBD095-467A-45C9-90E8-9DD28391E467}" destId="{8CFC3321-1ADB-4E37-8E60-4DBEB1B3DB18}" srcOrd="8" destOrd="0" presId="urn:microsoft.com/office/officeart/2005/8/layout/default"/>
    <dgm:cxn modelId="{C88F96C2-2067-40B0-9D6F-C5D057D7E484}" type="presParOf" srcId="{3CDBD095-467A-45C9-90E8-9DD28391E467}" destId="{1A5D453E-11DE-4C75-A8F3-771B40577A65}" srcOrd="9" destOrd="0" presId="urn:microsoft.com/office/officeart/2005/8/layout/default"/>
    <dgm:cxn modelId="{AA94F260-6643-434B-9C73-DB068607CA24}" type="presParOf" srcId="{3CDBD095-467A-45C9-90E8-9DD28391E467}" destId="{617971D5-D662-49B7-885B-8F4D8FEC0FA8}" srcOrd="10" destOrd="0" presId="urn:microsoft.com/office/officeart/2005/8/layout/default"/>
    <dgm:cxn modelId="{C9BB2CB9-9A27-4F29-A6F0-A02395710DC1}" type="presParOf" srcId="{3CDBD095-467A-45C9-90E8-9DD28391E467}" destId="{4FAA444C-E8A1-4A88-8255-8DF2297AFAD6}" srcOrd="11" destOrd="0" presId="urn:microsoft.com/office/officeart/2005/8/layout/default"/>
    <dgm:cxn modelId="{C95C1173-FD53-45E3-9E69-E86E1F881DEE}" type="presParOf" srcId="{3CDBD095-467A-45C9-90E8-9DD28391E467}" destId="{CDC14092-4B96-41B7-B5D5-9D4CDF8BB7E3}"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811D083-3141-4E9B-A251-8DC2D2069920}" type="doc">
      <dgm:prSet loTypeId="urn:microsoft.com/office/officeart/2016/7/layout/BasicLinearProcessNumbered" loCatId="process" qsTypeId="urn:microsoft.com/office/officeart/2005/8/quickstyle/simple1" qsCatId="simple" csTypeId="urn:microsoft.com/office/officeart/2005/8/colors/accent6_1" csCatId="accent6"/>
      <dgm:spPr/>
      <dgm:t>
        <a:bodyPr/>
        <a:lstStyle/>
        <a:p>
          <a:endParaRPr lang="en-US"/>
        </a:p>
      </dgm:t>
    </dgm:pt>
    <dgm:pt modelId="{25ECE49E-1353-4E08-A034-5450F5B998FF}">
      <dgm:prSet/>
      <dgm:spPr/>
      <dgm:t>
        <a:bodyPr/>
        <a:lstStyle/>
        <a:p>
          <a:r>
            <a:rPr lang="it-IT" u="sng" dirty="0"/>
            <a:t>La morte di Dio </a:t>
          </a:r>
          <a:r>
            <a:rPr lang="it-IT" dirty="0"/>
            <a:t>dunque non è una semplice constatazione storica ma il frutto di una persuasione  filosofica e di una consapevolezza  epocale</a:t>
          </a:r>
          <a:endParaRPr lang="en-US" dirty="0"/>
        </a:p>
      </dgm:t>
    </dgm:pt>
    <dgm:pt modelId="{CFABA85F-C572-4D8A-B507-C4492A2B1F31}" type="parTrans" cxnId="{6E1A6718-C3CC-4616-B173-3CE2B063B728}">
      <dgm:prSet/>
      <dgm:spPr/>
      <dgm:t>
        <a:bodyPr/>
        <a:lstStyle/>
        <a:p>
          <a:endParaRPr lang="en-US"/>
        </a:p>
      </dgm:t>
    </dgm:pt>
    <dgm:pt modelId="{262E995E-EAAE-443C-8A01-D7DAA3A25E5F}" type="sibTrans" cxnId="{6E1A6718-C3CC-4616-B173-3CE2B063B728}">
      <dgm:prSet phldrT="1" phldr="0"/>
      <dgm:spPr/>
      <dgm:t>
        <a:bodyPr/>
        <a:lstStyle/>
        <a:p>
          <a:r>
            <a:rPr lang="en-US"/>
            <a:t>1</a:t>
          </a:r>
        </a:p>
      </dgm:t>
    </dgm:pt>
    <dgm:pt modelId="{0C3405CF-E6C9-4D34-9445-555C4F79AFFB}">
      <dgm:prSet/>
      <dgm:spPr/>
      <dgm:t>
        <a:bodyPr/>
        <a:lstStyle/>
        <a:p>
          <a:r>
            <a:rPr lang="it-IT" u="sng" dirty="0"/>
            <a:t>È la condizione di vita del superuomo</a:t>
          </a:r>
          <a:endParaRPr lang="en-US" u="sng" dirty="0"/>
        </a:p>
      </dgm:t>
    </dgm:pt>
    <dgm:pt modelId="{9715C2FD-6E35-4109-BB95-FB5FDC181B45}" type="parTrans" cxnId="{93E6E1A7-22B0-4C39-A5C9-2305518487C5}">
      <dgm:prSet/>
      <dgm:spPr/>
      <dgm:t>
        <a:bodyPr/>
        <a:lstStyle/>
        <a:p>
          <a:endParaRPr lang="en-US"/>
        </a:p>
      </dgm:t>
    </dgm:pt>
    <dgm:pt modelId="{AB018B9E-1214-4883-8D3E-05B4C2BE3B6B}" type="sibTrans" cxnId="{93E6E1A7-22B0-4C39-A5C9-2305518487C5}">
      <dgm:prSet phldrT="2" phldr="0"/>
      <dgm:spPr/>
      <dgm:t>
        <a:bodyPr/>
        <a:lstStyle/>
        <a:p>
          <a:r>
            <a:rPr lang="en-US"/>
            <a:t>2</a:t>
          </a:r>
        </a:p>
      </dgm:t>
    </dgm:pt>
    <dgm:pt modelId="{481B616F-20DC-4DA7-A75A-600CF51592A0}">
      <dgm:prSet/>
      <dgm:spPr/>
      <dgm:t>
        <a:bodyPr/>
        <a:lstStyle/>
        <a:p>
          <a:r>
            <a:rPr lang="it-IT" u="sng" dirty="0"/>
            <a:t>È la condizione dell’universo </a:t>
          </a:r>
          <a:r>
            <a:rPr lang="it-IT" u="sng" dirty="0" err="1"/>
            <a:t>nietzscheano</a:t>
          </a:r>
          <a:endParaRPr lang="en-US" u="sng" dirty="0"/>
        </a:p>
      </dgm:t>
    </dgm:pt>
    <dgm:pt modelId="{2C39F944-C4AA-433A-ADD4-39057F0D4A02}" type="parTrans" cxnId="{162EAB8D-B614-4A8B-8172-5AFB1FF9FE71}">
      <dgm:prSet/>
      <dgm:spPr/>
      <dgm:t>
        <a:bodyPr/>
        <a:lstStyle/>
        <a:p>
          <a:endParaRPr lang="en-US"/>
        </a:p>
      </dgm:t>
    </dgm:pt>
    <dgm:pt modelId="{82DB828E-2245-4714-B1AF-96B51BBB6BF3}" type="sibTrans" cxnId="{162EAB8D-B614-4A8B-8172-5AFB1FF9FE71}">
      <dgm:prSet phldrT="3" phldr="0"/>
      <dgm:spPr/>
      <dgm:t>
        <a:bodyPr/>
        <a:lstStyle/>
        <a:p>
          <a:r>
            <a:rPr lang="en-US"/>
            <a:t>3</a:t>
          </a:r>
        </a:p>
      </dgm:t>
    </dgm:pt>
    <dgm:pt modelId="{F2D6607C-6FFD-46D4-BDBE-E549E0311073}" type="pres">
      <dgm:prSet presAssocID="{1811D083-3141-4E9B-A251-8DC2D2069920}" presName="Name0" presStyleCnt="0">
        <dgm:presLayoutVars>
          <dgm:animLvl val="lvl"/>
          <dgm:resizeHandles val="exact"/>
        </dgm:presLayoutVars>
      </dgm:prSet>
      <dgm:spPr/>
    </dgm:pt>
    <dgm:pt modelId="{9A9F5402-6786-43C9-84AF-A4C8320F2DB9}" type="pres">
      <dgm:prSet presAssocID="{25ECE49E-1353-4E08-A034-5450F5B998FF}" presName="compositeNode" presStyleCnt="0">
        <dgm:presLayoutVars>
          <dgm:bulletEnabled val="1"/>
        </dgm:presLayoutVars>
      </dgm:prSet>
      <dgm:spPr/>
    </dgm:pt>
    <dgm:pt modelId="{295CA2F1-D2DA-40B4-B7F1-C67937B52BF4}" type="pres">
      <dgm:prSet presAssocID="{25ECE49E-1353-4E08-A034-5450F5B998FF}" presName="bgRect" presStyleLbl="bgAccFollowNode1" presStyleIdx="0" presStyleCnt="3"/>
      <dgm:spPr/>
    </dgm:pt>
    <dgm:pt modelId="{AE611102-7D38-4192-BD44-AC945EDE429D}" type="pres">
      <dgm:prSet presAssocID="{262E995E-EAAE-443C-8A01-D7DAA3A25E5F}" presName="sibTransNodeCircle" presStyleLbl="alignNode1" presStyleIdx="0" presStyleCnt="6">
        <dgm:presLayoutVars>
          <dgm:chMax val="0"/>
          <dgm:bulletEnabled/>
        </dgm:presLayoutVars>
      </dgm:prSet>
      <dgm:spPr/>
    </dgm:pt>
    <dgm:pt modelId="{C3DA71FE-FDFE-4E89-93B9-924AABBAFA74}" type="pres">
      <dgm:prSet presAssocID="{25ECE49E-1353-4E08-A034-5450F5B998FF}" presName="bottomLine" presStyleLbl="alignNode1" presStyleIdx="1" presStyleCnt="6">
        <dgm:presLayoutVars/>
      </dgm:prSet>
      <dgm:spPr/>
    </dgm:pt>
    <dgm:pt modelId="{20B44C9D-73A4-4E0A-8AB1-E3F5DA72F171}" type="pres">
      <dgm:prSet presAssocID="{25ECE49E-1353-4E08-A034-5450F5B998FF}" presName="nodeText" presStyleLbl="bgAccFollowNode1" presStyleIdx="0" presStyleCnt="3">
        <dgm:presLayoutVars>
          <dgm:bulletEnabled val="1"/>
        </dgm:presLayoutVars>
      </dgm:prSet>
      <dgm:spPr/>
    </dgm:pt>
    <dgm:pt modelId="{CE7E1FA7-8E67-448E-A6C5-F7DBE1BA8A75}" type="pres">
      <dgm:prSet presAssocID="{262E995E-EAAE-443C-8A01-D7DAA3A25E5F}" presName="sibTrans" presStyleCnt="0"/>
      <dgm:spPr/>
    </dgm:pt>
    <dgm:pt modelId="{5D20C0DF-E262-4ECF-8B16-BED68B325A48}" type="pres">
      <dgm:prSet presAssocID="{0C3405CF-E6C9-4D34-9445-555C4F79AFFB}" presName="compositeNode" presStyleCnt="0">
        <dgm:presLayoutVars>
          <dgm:bulletEnabled val="1"/>
        </dgm:presLayoutVars>
      </dgm:prSet>
      <dgm:spPr/>
    </dgm:pt>
    <dgm:pt modelId="{0E8A6E7F-8916-4DDF-B2B1-F7C3BFB863C0}" type="pres">
      <dgm:prSet presAssocID="{0C3405CF-E6C9-4D34-9445-555C4F79AFFB}" presName="bgRect" presStyleLbl="bgAccFollowNode1" presStyleIdx="1" presStyleCnt="3"/>
      <dgm:spPr/>
    </dgm:pt>
    <dgm:pt modelId="{46978054-D2E4-474E-ABE0-5C08662650DD}" type="pres">
      <dgm:prSet presAssocID="{AB018B9E-1214-4883-8D3E-05B4C2BE3B6B}" presName="sibTransNodeCircle" presStyleLbl="alignNode1" presStyleIdx="2" presStyleCnt="6">
        <dgm:presLayoutVars>
          <dgm:chMax val="0"/>
          <dgm:bulletEnabled/>
        </dgm:presLayoutVars>
      </dgm:prSet>
      <dgm:spPr/>
    </dgm:pt>
    <dgm:pt modelId="{AAB3757C-590C-475D-92D7-A007793800F4}" type="pres">
      <dgm:prSet presAssocID="{0C3405CF-E6C9-4D34-9445-555C4F79AFFB}" presName="bottomLine" presStyleLbl="alignNode1" presStyleIdx="3" presStyleCnt="6">
        <dgm:presLayoutVars/>
      </dgm:prSet>
      <dgm:spPr/>
    </dgm:pt>
    <dgm:pt modelId="{E45011CD-E7D3-494E-9C9B-9064DCD242D9}" type="pres">
      <dgm:prSet presAssocID="{0C3405CF-E6C9-4D34-9445-555C4F79AFFB}" presName="nodeText" presStyleLbl="bgAccFollowNode1" presStyleIdx="1" presStyleCnt="3">
        <dgm:presLayoutVars>
          <dgm:bulletEnabled val="1"/>
        </dgm:presLayoutVars>
      </dgm:prSet>
      <dgm:spPr/>
    </dgm:pt>
    <dgm:pt modelId="{FA31AA3E-ECA9-4363-B76F-BBF4E8CD66EE}" type="pres">
      <dgm:prSet presAssocID="{AB018B9E-1214-4883-8D3E-05B4C2BE3B6B}" presName="sibTrans" presStyleCnt="0"/>
      <dgm:spPr/>
    </dgm:pt>
    <dgm:pt modelId="{C26EC864-51D0-4F8A-BF61-01550A8A5615}" type="pres">
      <dgm:prSet presAssocID="{481B616F-20DC-4DA7-A75A-600CF51592A0}" presName="compositeNode" presStyleCnt="0">
        <dgm:presLayoutVars>
          <dgm:bulletEnabled val="1"/>
        </dgm:presLayoutVars>
      </dgm:prSet>
      <dgm:spPr/>
    </dgm:pt>
    <dgm:pt modelId="{B97F68CC-AD9F-40E4-B556-026458E7FEF7}" type="pres">
      <dgm:prSet presAssocID="{481B616F-20DC-4DA7-A75A-600CF51592A0}" presName="bgRect" presStyleLbl="bgAccFollowNode1" presStyleIdx="2" presStyleCnt="3"/>
      <dgm:spPr/>
    </dgm:pt>
    <dgm:pt modelId="{A2B81861-16FC-4971-9571-C3B686725DBB}" type="pres">
      <dgm:prSet presAssocID="{82DB828E-2245-4714-B1AF-96B51BBB6BF3}" presName="sibTransNodeCircle" presStyleLbl="alignNode1" presStyleIdx="4" presStyleCnt="6">
        <dgm:presLayoutVars>
          <dgm:chMax val="0"/>
          <dgm:bulletEnabled/>
        </dgm:presLayoutVars>
      </dgm:prSet>
      <dgm:spPr/>
    </dgm:pt>
    <dgm:pt modelId="{3E09535A-446C-42D5-ACB5-EAD3D4439015}" type="pres">
      <dgm:prSet presAssocID="{481B616F-20DC-4DA7-A75A-600CF51592A0}" presName="bottomLine" presStyleLbl="alignNode1" presStyleIdx="5" presStyleCnt="6">
        <dgm:presLayoutVars/>
      </dgm:prSet>
      <dgm:spPr/>
    </dgm:pt>
    <dgm:pt modelId="{EF17EC0E-211E-461B-B6C3-E76361D01A83}" type="pres">
      <dgm:prSet presAssocID="{481B616F-20DC-4DA7-A75A-600CF51592A0}" presName="nodeText" presStyleLbl="bgAccFollowNode1" presStyleIdx="2" presStyleCnt="3">
        <dgm:presLayoutVars>
          <dgm:bulletEnabled val="1"/>
        </dgm:presLayoutVars>
      </dgm:prSet>
      <dgm:spPr/>
    </dgm:pt>
  </dgm:ptLst>
  <dgm:cxnLst>
    <dgm:cxn modelId="{6F156D07-5D06-4F69-BD8D-FE718636153C}" type="presOf" srcId="{25ECE49E-1353-4E08-A034-5450F5B998FF}" destId="{20B44C9D-73A4-4E0A-8AB1-E3F5DA72F171}" srcOrd="1" destOrd="0" presId="urn:microsoft.com/office/officeart/2016/7/layout/BasicLinearProcessNumbered"/>
    <dgm:cxn modelId="{6E1A6718-C3CC-4616-B173-3CE2B063B728}" srcId="{1811D083-3141-4E9B-A251-8DC2D2069920}" destId="{25ECE49E-1353-4E08-A034-5450F5B998FF}" srcOrd="0" destOrd="0" parTransId="{CFABA85F-C572-4D8A-B507-C4492A2B1F31}" sibTransId="{262E995E-EAAE-443C-8A01-D7DAA3A25E5F}"/>
    <dgm:cxn modelId="{162EAB8D-B614-4A8B-8172-5AFB1FF9FE71}" srcId="{1811D083-3141-4E9B-A251-8DC2D2069920}" destId="{481B616F-20DC-4DA7-A75A-600CF51592A0}" srcOrd="2" destOrd="0" parTransId="{2C39F944-C4AA-433A-ADD4-39057F0D4A02}" sibTransId="{82DB828E-2245-4714-B1AF-96B51BBB6BF3}"/>
    <dgm:cxn modelId="{2DAA0AA2-7B6C-471E-858F-7BE938059CC8}" type="presOf" srcId="{1811D083-3141-4E9B-A251-8DC2D2069920}" destId="{F2D6607C-6FFD-46D4-BDBE-E549E0311073}" srcOrd="0" destOrd="0" presId="urn:microsoft.com/office/officeart/2016/7/layout/BasicLinearProcessNumbered"/>
    <dgm:cxn modelId="{93E6E1A7-22B0-4C39-A5C9-2305518487C5}" srcId="{1811D083-3141-4E9B-A251-8DC2D2069920}" destId="{0C3405CF-E6C9-4D34-9445-555C4F79AFFB}" srcOrd="1" destOrd="0" parTransId="{9715C2FD-6E35-4109-BB95-FB5FDC181B45}" sibTransId="{AB018B9E-1214-4883-8D3E-05B4C2BE3B6B}"/>
    <dgm:cxn modelId="{094605A9-BBAF-48B9-9992-FAF23A11A3C6}" type="presOf" srcId="{AB018B9E-1214-4883-8D3E-05B4C2BE3B6B}" destId="{46978054-D2E4-474E-ABE0-5C08662650DD}" srcOrd="0" destOrd="0" presId="urn:microsoft.com/office/officeart/2016/7/layout/BasicLinearProcessNumbered"/>
    <dgm:cxn modelId="{FD468CAB-D79E-40C7-BC94-D5158C898E70}" type="presOf" srcId="{262E995E-EAAE-443C-8A01-D7DAA3A25E5F}" destId="{AE611102-7D38-4192-BD44-AC945EDE429D}" srcOrd="0" destOrd="0" presId="urn:microsoft.com/office/officeart/2016/7/layout/BasicLinearProcessNumbered"/>
    <dgm:cxn modelId="{B2824EB1-C3A2-40C4-9DC1-1615E5D0B1A0}" type="presOf" srcId="{0C3405CF-E6C9-4D34-9445-555C4F79AFFB}" destId="{0E8A6E7F-8916-4DDF-B2B1-F7C3BFB863C0}" srcOrd="0" destOrd="0" presId="urn:microsoft.com/office/officeart/2016/7/layout/BasicLinearProcessNumbered"/>
    <dgm:cxn modelId="{27C1FCBB-6BDE-4201-8511-6073F4788EE1}" type="presOf" srcId="{0C3405CF-E6C9-4D34-9445-555C4F79AFFB}" destId="{E45011CD-E7D3-494E-9C9B-9064DCD242D9}" srcOrd="1" destOrd="0" presId="urn:microsoft.com/office/officeart/2016/7/layout/BasicLinearProcessNumbered"/>
    <dgm:cxn modelId="{42DDC7C2-7303-43FB-9213-6DF516C7F737}" type="presOf" srcId="{481B616F-20DC-4DA7-A75A-600CF51592A0}" destId="{B97F68CC-AD9F-40E4-B556-026458E7FEF7}" srcOrd="0" destOrd="0" presId="urn:microsoft.com/office/officeart/2016/7/layout/BasicLinearProcessNumbered"/>
    <dgm:cxn modelId="{0724ADE2-6270-4B99-8FE6-381765E92B6B}" type="presOf" srcId="{25ECE49E-1353-4E08-A034-5450F5B998FF}" destId="{295CA2F1-D2DA-40B4-B7F1-C67937B52BF4}" srcOrd="0" destOrd="0" presId="urn:microsoft.com/office/officeart/2016/7/layout/BasicLinearProcessNumbered"/>
    <dgm:cxn modelId="{5F33B3E7-CCCB-44F1-8B7D-E0C357174C06}" type="presOf" srcId="{82DB828E-2245-4714-B1AF-96B51BBB6BF3}" destId="{A2B81861-16FC-4971-9571-C3B686725DBB}" srcOrd="0" destOrd="0" presId="urn:microsoft.com/office/officeart/2016/7/layout/BasicLinearProcessNumbered"/>
    <dgm:cxn modelId="{74889EF8-8D47-4359-B617-7D34804B62D3}" type="presOf" srcId="{481B616F-20DC-4DA7-A75A-600CF51592A0}" destId="{EF17EC0E-211E-461B-B6C3-E76361D01A83}" srcOrd="1" destOrd="0" presId="urn:microsoft.com/office/officeart/2016/7/layout/BasicLinearProcessNumbered"/>
    <dgm:cxn modelId="{B418BB03-AE45-4AB3-824F-B48E26FD976D}" type="presParOf" srcId="{F2D6607C-6FFD-46D4-BDBE-E549E0311073}" destId="{9A9F5402-6786-43C9-84AF-A4C8320F2DB9}" srcOrd="0" destOrd="0" presId="urn:microsoft.com/office/officeart/2016/7/layout/BasicLinearProcessNumbered"/>
    <dgm:cxn modelId="{991BD683-09BB-4952-9DFC-CB0B5A0DA322}" type="presParOf" srcId="{9A9F5402-6786-43C9-84AF-A4C8320F2DB9}" destId="{295CA2F1-D2DA-40B4-B7F1-C67937B52BF4}" srcOrd="0" destOrd="0" presId="urn:microsoft.com/office/officeart/2016/7/layout/BasicLinearProcessNumbered"/>
    <dgm:cxn modelId="{99911F85-006C-48E2-B262-DF23798AC1FC}" type="presParOf" srcId="{9A9F5402-6786-43C9-84AF-A4C8320F2DB9}" destId="{AE611102-7D38-4192-BD44-AC945EDE429D}" srcOrd="1" destOrd="0" presId="urn:microsoft.com/office/officeart/2016/7/layout/BasicLinearProcessNumbered"/>
    <dgm:cxn modelId="{21F63B78-A3AC-493A-AE7E-14289077F788}" type="presParOf" srcId="{9A9F5402-6786-43C9-84AF-A4C8320F2DB9}" destId="{C3DA71FE-FDFE-4E89-93B9-924AABBAFA74}" srcOrd="2" destOrd="0" presId="urn:microsoft.com/office/officeart/2016/7/layout/BasicLinearProcessNumbered"/>
    <dgm:cxn modelId="{247F8134-CC19-4B28-8CCF-267F71B7E37A}" type="presParOf" srcId="{9A9F5402-6786-43C9-84AF-A4C8320F2DB9}" destId="{20B44C9D-73A4-4E0A-8AB1-E3F5DA72F171}" srcOrd="3" destOrd="0" presId="urn:microsoft.com/office/officeart/2016/7/layout/BasicLinearProcessNumbered"/>
    <dgm:cxn modelId="{2E4C2A79-3107-47AE-AEA2-0E4BC698EF6B}" type="presParOf" srcId="{F2D6607C-6FFD-46D4-BDBE-E549E0311073}" destId="{CE7E1FA7-8E67-448E-A6C5-F7DBE1BA8A75}" srcOrd="1" destOrd="0" presId="urn:microsoft.com/office/officeart/2016/7/layout/BasicLinearProcessNumbered"/>
    <dgm:cxn modelId="{BCF1B914-556E-4EBA-8F95-3406777E4C7C}" type="presParOf" srcId="{F2D6607C-6FFD-46D4-BDBE-E549E0311073}" destId="{5D20C0DF-E262-4ECF-8B16-BED68B325A48}" srcOrd="2" destOrd="0" presId="urn:microsoft.com/office/officeart/2016/7/layout/BasicLinearProcessNumbered"/>
    <dgm:cxn modelId="{1E03A0CD-4067-4DD0-923E-03F8D9C09CE9}" type="presParOf" srcId="{5D20C0DF-E262-4ECF-8B16-BED68B325A48}" destId="{0E8A6E7F-8916-4DDF-B2B1-F7C3BFB863C0}" srcOrd="0" destOrd="0" presId="urn:microsoft.com/office/officeart/2016/7/layout/BasicLinearProcessNumbered"/>
    <dgm:cxn modelId="{3E83F245-4EB3-4E6F-A6EC-3C534B0BB8A8}" type="presParOf" srcId="{5D20C0DF-E262-4ECF-8B16-BED68B325A48}" destId="{46978054-D2E4-474E-ABE0-5C08662650DD}" srcOrd="1" destOrd="0" presId="urn:microsoft.com/office/officeart/2016/7/layout/BasicLinearProcessNumbered"/>
    <dgm:cxn modelId="{C5422ED6-99F1-4C44-B7F4-E47AA61A2308}" type="presParOf" srcId="{5D20C0DF-E262-4ECF-8B16-BED68B325A48}" destId="{AAB3757C-590C-475D-92D7-A007793800F4}" srcOrd="2" destOrd="0" presId="urn:microsoft.com/office/officeart/2016/7/layout/BasicLinearProcessNumbered"/>
    <dgm:cxn modelId="{301B5441-2E01-491A-94F6-A70CDF84C699}" type="presParOf" srcId="{5D20C0DF-E262-4ECF-8B16-BED68B325A48}" destId="{E45011CD-E7D3-494E-9C9B-9064DCD242D9}" srcOrd="3" destOrd="0" presId="urn:microsoft.com/office/officeart/2016/7/layout/BasicLinearProcessNumbered"/>
    <dgm:cxn modelId="{586F8EDF-AF7B-420D-8277-65E0D9FF2951}" type="presParOf" srcId="{F2D6607C-6FFD-46D4-BDBE-E549E0311073}" destId="{FA31AA3E-ECA9-4363-B76F-BBF4E8CD66EE}" srcOrd="3" destOrd="0" presId="urn:microsoft.com/office/officeart/2016/7/layout/BasicLinearProcessNumbered"/>
    <dgm:cxn modelId="{F85F299C-359B-4081-A4AB-9DE7C5CF3925}" type="presParOf" srcId="{F2D6607C-6FFD-46D4-BDBE-E549E0311073}" destId="{C26EC864-51D0-4F8A-BF61-01550A8A5615}" srcOrd="4" destOrd="0" presId="urn:microsoft.com/office/officeart/2016/7/layout/BasicLinearProcessNumbered"/>
    <dgm:cxn modelId="{2C73FB2C-1757-4545-A240-D1680718E2D6}" type="presParOf" srcId="{C26EC864-51D0-4F8A-BF61-01550A8A5615}" destId="{B97F68CC-AD9F-40E4-B556-026458E7FEF7}" srcOrd="0" destOrd="0" presId="urn:microsoft.com/office/officeart/2016/7/layout/BasicLinearProcessNumbered"/>
    <dgm:cxn modelId="{794C07A6-E34A-40A2-B3A2-1F58397C4395}" type="presParOf" srcId="{C26EC864-51D0-4F8A-BF61-01550A8A5615}" destId="{A2B81861-16FC-4971-9571-C3B686725DBB}" srcOrd="1" destOrd="0" presId="urn:microsoft.com/office/officeart/2016/7/layout/BasicLinearProcessNumbered"/>
    <dgm:cxn modelId="{389257E0-05D7-40EA-9617-5FFB9AA2EC6F}" type="presParOf" srcId="{C26EC864-51D0-4F8A-BF61-01550A8A5615}" destId="{3E09535A-446C-42D5-ACB5-EAD3D4439015}" srcOrd="2" destOrd="0" presId="urn:microsoft.com/office/officeart/2016/7/layout/BasicLinearProcessNumbered"/>
    <dgm:cxn modelId="{B3F97D97-5265-4271-B1B1-0EC24F83A6A9}" type="presParOf" srcId="{C26EC864-51D0-4F8A-BF61-01550A8A5615}" destId="{EF17EC0E-211E-461B-B6C3-E76361D01A83}"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D149C78-B524-4800-B6AC-6AB9B6059DE1}" type="doc">
      <dgm:prSet loTypeId="urn:microsoft.com/office/officeart/2005/8/layout/hierarchy1" loCatId="hierarchy" qsTypeId="urn:microsoft.com/office/officeart/2005/8/quickstyle/simple4" qsCatId="simple" csTypeId="urn:microsoft.com/office/officeart/2005/8/colors/colorful5" csCatId="colorful" phldr="1"/>
      <dgm:spPr/>
      <dgm:t>
        <a:bodyPr/>
        <a:lstStyle/>
        <a:p>
          <a:endParaRPr lang="en-US"/>
        </a:p>
      </dgm:t>
    </dgm:pt>
    <dgm:pt modelId="{69821D7E-E889-4A1C-B5B9-26E1BDA91EC6}">
      <dgm:prSet/>
      <dgm:spPr/>
      <dgm:t>
        <a:bodyPr/>
        <a:lstStyle/>
        <a:p>
          <a:r>
            <a:rPr lang="it-IT" dirty="0"/>
            <a:t>N., ben consapevole che l’uomo, abbattute le vecchie divinità, tende a cercarne altre, contesta la validità di ogni  possibile surrogato</a:t>
          </a:r>
          <a:endParaRPr lang="en-US" dirty="0"/>
        </a:p>
      </dgm:t>
    </dgm:pt>
    <dgm:pt modelId="{D9337703-2501-4EE2-B812-D9AA0341BEDC}" type="parTrans" cxnId="{1A4B2606-D9ED-4FC3-B595-9D7FCABBE607}">
      <dgm:prSet/>
      <dgm:spPr/>
      <dgm:t>
        <a:bodyPr/>
        <a:lstStyle/>
        <a:p>
          <a:endParaRPr lang="en-US"/>
        </a:p>
      </dgm:t>
    </dgm:pt>
    <dgm:pt modelId="{D1CDEE25-D607-4D2E-91C2-E090868EBF0C}" type="sibTrans" cxnId="{1A4B2606-D9ED-4FC3-B595-9D7FCABBE607}">
      <dgm:prSet/>
      <dgm:spPr/>
      <dgm:t>
        <a:bodyPr/>
        <a:lstStyle/>
        <a:p>
          <a:endParaRPr lang="en-US"/>
        </a:p>
      </dgm:t>
    </dgm:pt>
    <dgm:pt modelId="{49194304-5733-45E0-84E3-66B7A3BCC9A7}">
      <dgm:prSet/>
      <dgm:spPr/>
      <dgm:t>
        <a:bodyPr/>
        <a:lstStyle/>
        <a:p>
          <a:r>
            <a:rPr lang="it-IT"/>
            <a:t>Egli racconta di uomini che si mettono ad adorare un asino, alludendo probabilmente alle varie forme di ateismo</a:t>
          </a:r>
          <a:r>
            <a:rPr lang="it-IT" i="1"/>
            <a:t> positivo </a:t>
          </a:r>
          <a:r>
            <a:rPr lang="it-IT"/>
            <a:t>dell’ottocento</a:t>
          </a:r>
          <a:endParaRPr lang="en-US"/>
        </a:p>
      </dgm:t>
    </dgm:pt>
    <dgm:pt modelId="{DE01E2CB-1F0C-465E-92D1-B69CF02EEB4D}" type="parTrans" cxnId="{45C7D21B-8F05-4E67-9AE6-62B7D7300113}">
      <dgm:prSet/>
      <dgm:spPr/>
      <dgm:t>
        <a:bodyPr/>
        <a:lstStyle/>
        <a:p>
          <a:endParaRPr lang="en-US"/>
        </a:p>
      </dgm:t>
    </dgm:pt>
    <dgm:pt modelId="{D257643E-5C30-4338-B639-21E96C21C6E8}" type="sibTrans" cxnId="{45C7D21B-8F05-4E67-9AE6-62B7D7300113}">
      <dgm:prSet/>
      <dgm:spPr/>
      <dgm:t>
        <a:bodyPr/>
        <a:lstStyle/>
        <a:p>
          <a:endParaRPr lang="en-US"/>
        </a:p>
      </dgm:t>
    </dgm:pt>
    <dgm:pt modelId="{DC838330-27A6-40FC-8F1E-5FABD1618235}" type="pres">
      <dgm:prSet presAssocID="{AD149C78-B524-4800-B6AC-6AB9B6059DE1}" presName="hierChild1" presStyleCnt="0">
        <dgm:presLayoutVars>
          <dgm:chPref val="1"/>
          <dgm:dir/>
          <dgm:animOne val="branch"/>
          <dgm:animLvl val="lvl"/>
          <dgm:resizeHandles/>
        </dgm:presLayoutVars>
      </dgm:prSet>
      <dgm:spPr/>
    </dgm:pt>
    <dgm:pt modelId="{7B0E37AA-3BD1-4045-8D2E-65FBC92D88BB}" type="pres">
      <dgm:prSet presAssocID="{69821D7E-E889-4A1C-B5B9-26E1BDA91EC6}" presName="hierRoot1" presStyleCnt="0"/>
      <dgm:spPr/>
    </dgm:pt>
    <dgm:pt modelId="{E08C74C7-A2FF-40FF-9AEC-DA3A94E5FF72}" type="pres">
      <dgm:prSet presAssocID="{69821D7E-E889-4A1C-B5B9-26E1BDA91EC6}" presName="composite" presStyleCnt="0"/>
      <dgm:spPr/>
    </dgm:pt>
    <dgm:pt modelId="{C1D7A218-7E8A-4205-9637-B290524B9C0F}" type="pres">
      <dgm:prSet presAssocID="{69821D7E-E889-4A1C-B5B9-26E1BDA91EC6}" presName="background" presStyleLbl="node0" presStyleIdx="0" presStyleCnt="2"/>
      <dgm:spPr/>
    </dgm:pt>
    <dgm:pt modelId="{D9003485-D016-4817-B236-9C88B6C3265E}" type="pres">
      <dgm:prSet presAssocID="{69821D7E-E889-4A1C-B5B9-26E1BDA91EC6}" presName="text" presStyleLbl="fgAcc0" presStyleIdx="0" presStyleCnt="2">
        <dgm:presLayoutVars>
          <dgm:chPref val="3"/>
        </dgm:presLayoutVars>
      </dgm:prSet>
      <dgm:spPr/>
    </dgm:pt>
    <dgm:pt modelId="{5C2C13FC-97A0-4723-A796-5071533EFF1F}" type="pres">
      <dgm:prSet presAssocID="{69821D7E-E889-4A1C-B5B9-26E1BDA91EC6}" presName="hierChild2" presStyleCnt="0"/>
      <dgm:spPr/>
    </dgm:pt>
    <dgm:pt modelId="{BA31CC34-5F09-4939-839E-2FE57E4F86BF}" type="pres">
      <dgm:prSet presAssocID="{49194304-5733-45E0-84E3-66B7A3BCC9A7}" presName="hierRoot1" presStyleCnt="0"/>
      <dgm:spPr/>
    </dgm:pt>
    <dgm:pt modelId="{256889D1-47C5-4FA4-8426-AE453654F1CD}" type="pres">
      <dgm:prSet presAssocID="{49194304-5733-45E0-84E3-66B7A3BCC9A7}" presName="composite" presStyleCnt="0"/>
      <dgm:spPr/>
    </dgm:pt>
    <dgm:pt modelId="{B89E01BA-D054-47DE-BFEE-047EAE0C2111}" type="pres">
      <dgm:prSet presAssocID="{49194304-5733-45E0-84E3-66B7A3BCC9A7}" presName="background" presStyleLbl="node0" presStyleIdx="1" presStyleCnt="2"/>
      <dgm:spPr/>
    </dgm:pt>
    <dgm:pt modelId="{2353C95E-ED73-422F-ADC0-E264E0A7AB98}" type="pres">
      <dgm:prSet presAssocID="{49194304-5733-45E0-84E3-66B7A3BCC9A7}" presName="text" presStyleLbl="fgAcc0" presStyleIdx="1" presStyleCnt="2">
        <dgm:presLayoutVars>
          <dgm:chPref val="3"/>
        </dgm:presLayoutVars>
      </dgm:prSet>
      <dgm:spPr/>
    </dgm:pt>
    <dgm:pt modelId="{1F414F8A-5796-4C90-8B6E-3B6C9BD463AD}" type="pres">
      <dgm:prSet presAssocID="{49194304-5733-45E0-84E3-66B7A3BCC9A7}" presName="hierChild2" presStyleCnt="0"/>
      <dgm:spPr/>
    </dgm:pt>
  </dgm:ptLst>
  <dgm:cxnLst>
    <dgm:cxn modelId="{1A4B2606-D9ED-4FC3-B595-9D7FCABBE607}" srcId="{AD149C78-B524-4800-B6AC-6AB9B6059DE1}" destId="{69821D7E-E889-4A1C-B5B9-26E1BDA91EC6}" srcOrd="0" destOrd="0" parTransId="{D9337703-2501-4EE2-B812-D9AA0341BEDC}" sibTransId="{D1CDEE25-D607-4D2E-91C2-E090868EBF0C}"/>
    <dgm:cxn modelId="{45C7D21B-8F05-4E67-9AE6-62B7D7300113}" srcId="{AD149C78-B524-4800-B6AC-6AB9B6059DE1}" destId="{49194304-5733-45E0-84E3-66B7A3BCC9A7}" srcOrd="1" destOrd="0" parTransId="{DE01E2CB-1F0C-465E-92D1-B69CF02EEB4D}" sibTransId="{D257643E-5C30-4338-B639-21E96C21C6E8}"/>
    <dgm:cxn modelId="{C134F94A-CBE4-46BF-A482-2C4189704639}" type="presOf" srcId="{AD149C78-B524-4800-B6AC-6AB9B6059DE1}" destId="{DC838330-27A6-40FC-8F1E-5FABD1618235}" srcOrd="0" destOrd="0" presId="urn:microsoft.com/office/officeart/2005/8/layout/hierarchy1"/>
    <dgm:cxn modelId="{A3E24196-B4F0-4E1F-803A-A7453AF9196D}" type="presOf" srcId="{49194304-5733-45E0-84E3-66B7A3BCC9A7}" destId="{2353C95E-ED73-422F-ADC0-E264E0A7AB98}" srcOrd="0" destOrd="0" presId="urn:microsoft.com/office/officeart/2005/8/layout/hierarchy1"/>
    <dgm:cxn modelId="{461CAA98-D31F-4E00-987D-8252D51BE36F}" type="presOf" srcId="{69821D7E-E889-4A1C-B5B9-26E1BDA91EC6}" destId="{D9003485-D016-4817-B236-9C88B6C3265E}" srcOrd="0" destOrd="0" presId="urn:microsoft.com/office/officeart/2005/8/layout/hierarchy1"/>
    <dgm:cxn modelId="{4D7A32DF-C681-4307-8071-A750B8172318}" type="presParOf" srcId="{DC838330-27A6-40FC-8F1E-5FABD1618235}" destId="{7B0E37AA-3BD1-4045-8D2E-65FBC92D88BB}" srcOrd="0" destOrd="0" presId="urn:microsoft.com/office/officeart/2005/8/layout/hierarchy1"/>
    <dgm:cxn modelId="{16D0D5DE-1DFB-430E-A6FE-8D34FD079738}" type="presParOf" srcId="{7B0E37AA-3BD1-4045-8D2E-65FBC92D88BB}" destId="{E08C74C7-A2FF-40FF-9AEC-DA3A94E5FF72}" srcOrd="0" destOrd="0" presId="urn:microsoft.com/office/officeart/2005/8/layout/hierarchy1"/>
    <dgm:cxn modelId="{7E331B16-49CF-4F0F-B086-10AE29C803C2}" type="presParOf" srcId="{E08C74C7-A2FF-40FF-9AEC-DA3A94E5FF72}" destId="{C1D7A218-7E8A-4205-9637-B290524B9C0F}" srcOrd="0" destOrd="0" presId="urn:microsoft.com/office/officeart/2005/8/layout/hierarchy1"/>
    <dgm:cxn modelId="{33FE47A0-6A91-434B-B7F4-755555685790}" type="presParOf" srcId="{E08C74C7-A2FF-40FF-9AEC-DA3A94E5FF72}" destId="{D9003485-D016-4817-B236-9C88B6C3265E}" srcOrd="1" destOrd="0" presId="urn:microsoft.com/office/officeart/2005/8/layout/hierarchy1"/>
    <dgm:cxn modelId="{C7A478FA-60C1-45BA-9E63-583C0D711700}" type="presParOf" srcId="{7B0E37AA-3BD1-4045-8D2E-65FBC92D88BB}" destId="{5C2C13FC-97A0-4723-A796-5071533EFF1F}" srcOrd="1" destOrd="0" presId="urn:microsoft.com/office/officeart/2005/8/layout/hierarchy1"/>
    <dgm:cxn modelId="{CDCE90D8-8F94-4F2F-8BEA-68B3E8682EDA}" type="presParOf" srcId="{DC838330-27A6-40FC-8F1E-5FABD1618235}" destId="{BA31CC34-5F09-4939-839E-2FE57E4F86BF}" srcOrd="1" destOrd="0" presId="urn:microsoft.com/office/officeart/2005/8/layout/hierarchy1"/>
    <dgm:cxn modelId="{78E2EDAD-7D47-402D-8778-E39874C128D0}" type="presParOf" srcId="{BA31CC34-5F09-4939-839E-2FE57E4F86BF}" destId="{256889D1-47C5-4FA4-8426-AE453654F1CD}" srcOrd="0" destOrd="0" presId="urn:microsoft.com/office/officeart/2005/8/layout/hierarchy1"/>
    <dgm:cxn modelId="{2B487182-4AEE-4194-9652-21B10F10BAC4}" type="presParOf" srcId="{256889D1-47C5-4FA4-8426-AE453654F1CD}" destId="{B89E01BA-D054-47DE-BFEE-047EAE0C2111}" srcOrd="0" destOrd="0" presId="urn:microsoft.com/office/officeart/2005/8/layout/hierarchy1"/>
    <dgm:cxn modelId="{79664A9B-2679-4BA4-BF17-483FC6F3488C}" type="presParOf" srcId="{256889D1-47C5-4FA4-8426-AE453654F1CD}" destId="{2353C95E-ED73-422F-ADC0-E264E0A7AB98}" srcOrd="1" destOrd="0" presId="urn:microsoft.com/office/officeart/2005/8/layout/hierarchy1"/>
    <dgm:cxn modelId="{C0224A53-9ABE-412D-8F69-5B47EEBBE40A}" type="presParOf" srcId="{BA31CC34-5F09-4939-839E-2FE57E4F86BF}" destId="{1F414F8A-5796-4C90-8B6E-3B6C9BD463A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F313301-CEDA-418F-A792-229F51FFE371}" type="doc">
      <dgm:prSet loTypeId="urn:microsoft.com/office/officeart/2005/8/layout/default" loCatId="list" qsTypeId="urn:microsoft.com/office/officeart/2005/8/quickstyle/simple3" qsCatId="simple" csTypeId="urn:microsoft.com/office/officeart/2005/8/colors/colorful5" csCatId="colorful"/>
      <dgm:spPr/>
      <dgm:t>
        <a:bodyPr/>
        <a:lstStyle/>
        <a:p>
          <a:endParaRPr lang="en-US"/>
        </a:p>
      </dgm:t>
    </dgm:pt>
    <dgm:pt modelId="{FD8D7798-B093-42AB-8917-9B86CB55E41E}">
      <dgm:prSet/>
      <dgm:spPr/>
      <dgm:t>
        <a:bodyPr/>
        <a:lstStyle/>
        <a:p>
          <a:r>
            <a:rPr lang="it-IT" b="1"/>
            <a:t>La morte di Dio coincide con il tramonto definitivo del platonismo,</a:t>
          </a:r>
          <a:endParaRPr lang="en-US"/>
        </a:p>
      </dgm:t>
    </dgm:pt>
    <dgm:pt modelId="{7E767941-40B2-4597-9007-9DECD302D982}" type="parTrans" cxnId="{8E927906-9F36-4835-A7CE-90BC5ACD548A}">
      <dgm:prSet/>
      <dgm:spPr/>
      <dgm:t>
        <a:bodyPr/>
        <a:lstStyle/>
        <a:p>
          <a:endParaRPr lang="en-US"/>
        </a:p>
      </dgm:t>
    </dgm:pt>
    <dgm:pt modelId="{C29EBB72-DF2A-4B0A-A0FE-3FAF6AC8C246}" type="sibTrans" cxnId="{8E927906-9F36-4835-A7CE-90BC5ACD548A}">
      <dgm:prSet/>
      <dgm:spPr/>
      <dgm:t>
        <a:bodyPr/>
        <a:lstStyle/>
        <a:p>
          <a:endParaRPr lang="en-US"/>
        </a:p>
      </dgm:t>
    </dgm:pt>
    <dgm:pt modelId="{43C88480-F4B4-4384-B203-BD0C244F0A43}">
      <dgm:prSet/>
      <dgm:spPr/>
      <dgm:t>
        <a:bodyPr/>
        <a:lstStyle/>
        <a:p>
          <a:r>
            <a:rPr lang="it-IT" b="1"/>
            <a:t>che per N. è la metafisica per eccellenza dell’ottocento.</a:t>
          </a:r>
          <a:endParaRPr lang="en-US"/>
        </a:p>
      </dgm:t>
    </dgm:pt>
    <dgm:pt modelId="{E1FDC328-5FF7-4581-9096-BF2B1C25C885}" type="parTrans" cxnId="{6222C83B-6735-4C04-8198-C37CE4EEB9AF}">
      <dgm:prSet/>
      <dgm:spPr/>
      <dgm:t>
        <a:bodyPr/>
        <a:lstStyle/>
        <a:p>
          <a:endParaRPr lang="en-US"/>
        </a:p>
      </dgm:t>
    </dgm:pt>
    <dgm:pt modelId="{2F3B48FC-306E-4AE7-8FF1-FCABC2A57E33}" type="sibTrans" cxnId="{6222C83B-6735-4C04-8198-C37CE4EEB9AF}">
      <dgm:prSet/>
      <dgm:spPr/>
      <dgm:t>
        <a:bodyPr/>
        <a:lstStyle/>
        <a:p>
          <a:endParaRPr lang="en-US"/>
        </a:p>
      </dgm:t>
    </dgm:pt>
    <dgm:pt modelId="{1337A424-B5FB-41A9-A351-886FB609AF95}">
      <dgm:prSet/>
      <dgm:spPr/>
      <dgm:t>
        <a:bodyPr/>
        <a:lstStyle/>
        <a:p>
          <a:r>
            <a:rPr lang="it-IT" b="1"/>
            <a:t>Infatti è stato Platone a calunniare filosoficamente questo mondo</a:t>
          </a:r>
          <a:endParaRPr lang="en-US"/>
        </a:p>
      </dgm:t>
    </dgm:pt>
    <dgm:pt modelId="{DE8E9701-BFDC-4B2D-85C8-B77CB2C4F159}" type="parTrans" cxnId="{00A0FF0A-D9AE-408D-8C5E-2E11D25441D0}">
      <dgm:prSet/>
      <dgm:spPr/>
      <dgm:t>
        <a:bodyPr/>
        <a:lstStyle/>
        <a:p>
          <a:endParaRPr lang="en-US"/>
        </a:p>
      </dgm:t>
    </dgm:pt>
    <dgm:pt modelId="{EEDA23AB-F30B-4E6B-95DC-207D3829A5BE}" type="sibTrans" cxnId="{00A0FF0A-D9AE-408D-8C5E-2E11D25441D0}">
      <dgm:prSet/>
      <dgm:spPr/>
      <dgm:t>
        <a:bodyPr/>
        <a:lstStyle/>
        <a:p>
          <a:endParaRPr lang="en-US"/>
        </a:p>
      </dgm:t>
    </dgm:pt>
    <dgm:pt modelId="{6C9D7D79-798E-4672-B0DA-9962CF2BB21E}">
      <dgm:prSet/>
      <dgm:spPr/>
      <dgm:t>
        <a:bodyPr/>
        <a:lstStyle/>
        <a:p>
          <a:r>
            <a:rPr lang="it-IT" b="1"/>
            <a:t>e ad inventare l’idea di un oltremondo,</a:t>
          </a:r>
          <a:endParaRPr lang="en-US"/>
        </a:p>
      </dgm:t>
    </dgm:pt>
    <dgm:pt modelId="{F51D5D6E-09CC-4527-9BD0-1117AAFE261E}" type="parTrans" cxnId="{E76EE7F8-503D-40D0-8793-63A33436937F}">
      <dgm:prSet/>
      <dgm:spPr/>
      <dgm:t>
        <a:bodyPr/>
        <a:lstStyle/>
        <a:p>
          <a:endParaRPr lang="en-US"/>
        </a:p>
      </dgm:t>
    </dgm:pt>
    <dgm:pt modelId="{1388D3D3-1173-400C-976B-BEBFF4BCC473}" type="sibTrans" cxnId="{E76EE7F8-503D-40D0-8793-63A33436937F}">
      <dgm:prSet/>
      <dgm:spPr/>
      <dgm:t>
        <a:bodyPr/>
        <a:lstStyle/>
        <a:p>
          <a:endParaRPr lang="en-US"/>
        </a:p>
      </dgm:t>
    </dgm:pt>
    <dgm:pt modelId="{949D7E09-23AD-4962-8834-8D17E376B4FE}">
      <dgm:prSet/>
      <dgm:spPr/>
      <dgm:t>
        <a:bodyPr/>
        <a:lstStyle/>
        <a:p>
          <a:r>
            <a:rPr lang="it-IT" b="1"/>
            <a:t>inteso come mondo </a:t>
          </a:r>
          <a:r>
            <a:rPr lang="it-IT" b="1" i="1"/>
            <a:t>vero</a:t>
          </a:r>
          <a:r>
            <a:rPr lang="it-IT" b="1"/>
            <a:t> che si contrappone a quello apparente in cui viviamo.</a:t>
          </a:r>
          <a:endParaRPr lang="en-US"/>
        </a:p>
      </dgm:t>
    </dgm:pt>
    <dgm:pt modelId="{33E4915A-E013-4BFB-B1E0-883784D22CC2}" type="parTrans" cxnId="{83743DCC-D94E-4C9D-9A45-70D8761DDA9A}">
      <dgm:prSet/>
      <dgm:spPr/>
      <dgm:t>
        <a:bodyPr/>
        <a:lstStyle/>
        <a:p>
          <a:endParaRPr lang="en-US"/>
        </a:p>
      </dgm:t>
    </dgm:pt>
    <dgm:pt modelId="{F07DCE23-9B2D-4312-B8B7-E35B8534EA6E}" type="sibTrans" cxnId="{83743DCC-D94E-4C9D-9A45-70D8761DDA9A}">
      <dgm:prSet/>
      <dgm:spPr/>
      <dgm:t>
        <a:bodyPr/>
        <a:lstStyle/>
        <a:p>
          <a:endParaRPr lang="en-US"/>
        </a:p>
      </dgm:t>
    </dgm:pt>
    <dgm:pt modelId="{CE1A3A49-8B6D-48E2-9989-422D8CD30FE3}">
      <dgm:prSet/>
      <dgm:spPr/>
      <dgm:t>
        <a:bodyPr/>
        <a:lstStyle/>
        <a:p>
          <a:r>
            <a:rPr lang="it-IT" b="1"/>
            <a:t>In realtà tale </a:t>
          </a:r>
          <a:r>
            <a:rPr lang="it-IT" b="1" i="1"/>
            <a:t>mondo vero ha finito per rivelarsi una favola.</a:t>
          </a:r>
          <a:endParaRPr lang="en-US"/>
        </a:p>
      </dgm:t>
    </dgm:pt>
    <dgm:pt modelId="{79A17437-41D1-467F-9F3B-7D814C9A98CB}" type="parTrans" cxnId="{A87F1199-B33C-45BB-915F-F0486CD01269}">
      <dgm:prSet/>
      <dgm:spPr/>
      <dgm:t>
        <a:bodyPr/>
        <a:lstStyle/>
        <a:p>
          <a:endParaRPr lang="en-US"/>
        </a:p>
      </dgm:t>
    </dgm:pt>
    <dgm:pt modelId="{55ACE93C-0F22-4666-8299-3394D70D19BD}" type="sibTrans" cxnId="{A87F1199-B33C-45BB-915F-F0486CD01269}">
      <dgm:prSet/>
      <dgm:spPr/>
      <dgm:t>
        <a:bodyPr/>
        <a:lstStyle/>
        <a:p>
          <a:endParaRPr lang="en-US"/>
        </a:p>
      </dgm:t>
    </dgm:pt>
    <dgm:pt modelId="{D1C43647-2FC4-4226-AD42-5F1D9AF0A760}" type="pres">
      <dgm:prSet presAssocID="{AF313301-CEDA-418F-A792-229F51FFE371}" presName="diagram" presStyleCnt="0">
        <dgm:presLayoutVars>
          <dgm:dir/>
          <dgm:resizeHandles val="exact"/>
        </dgm:presLayoutVars>
      </dgm:prSet>
      <dgm:spPr/>
    </dgm:pt>
    <dgm:pt modelId="{9A02C3CF-8AFC-4851-9D36-CF9605FA9670}" type="pres">
      <dgm:prSet presAssocID="{FD8D7798-B093-42AB-8917-9B86CB55E41E}" presName="node" presStyleLbl="node1" presStyleIdx="0" presStyleCnt="6">
        <dgm:presLayoutVars>
          <dgm:bulletEnabled val="1"/>
        </dgm:presLayoutVars>
      </dgm:prSet>
      <dgm:spPr/>
    </dgm:pt>
    <dgm:pt modelId="{2D583476-6953-4D9F-8516-A4FAF115A2B2}" type="pres">
      <dgm:prSet presAssocID="{C29EBB72-DF2A-4B0A-A0FE-3FAF6AC8C246}" presName="sibTrans" presStyleCnt="0"/>
      <dgm:spPr/>
    </dgm:pt>
    <dgm:pt modelId="{6F4CDFAE-7C25-4678-B213-DA2BCEA64A1E}" type="pres">
      <dgm:prSet presAssocID="{43C88480-F4B4-4384-B203-BD0C244F0A43}" presName="node" presStyleLbl="node1" presStyleIdx="1" presStyleCnt="6">
        <dgm:presLayoutVars>
          <dgm:bulletEnabled val="1"/>
        </dgm:presLayoutVars>
      </dgm:prSet>
      <dgm:spPr/>
    </dgm:pt>
    <dgm:pt modelId="{B74D4877-8AB1-46EB-ACCD-2E521E19DBCF}" type="pres">
      <dgm:prSet presAssocID="{2F3B48FC-306E-4AE7-8FF1-FCABC2A57E33}" presName="sibTrans" presStyleCnt="0"/>
      <dgm:spPr/>
    </dgm:pt>
    <dgm:pt modelId="{730EFA66-6488-41FE-B3B5-2633A5C23958}" type="pres">
      <dgm:prSet presAssocID="{1337A424-B5FB-41A9-A351-886FB609AF95}" presName="node" presStyleLbl="node1" presStyleIdx="2" presStyleCnt="6">
        <dgm:presLayoutVars>
          <dgm:bulletEnabled val="1"/>
        </dgm:presLayoutVars>
      </dgm:prSet>
      <dgm:spPr/>
    </dgm:pt>
    <dgm:pt modelId="{C1E4505D-A0E4-48D6-B3F8-B6168B6BD4F9}" type="pres">
      <dgm:prSet presAssocID="{EEDA23AB-F30B-4E6B-95DC-207D3829A5BE}" presName="sibTrans" presStyleCnt="0"/>
      <dgm:spPr/>
    </dgm:pt>
    <dgm:pt modelId="{1870DCA7-B408-4DCE-B124-1590E0851105}" type="pres">
      <dgm:prSet presAssocID="{6C9D7D79-798E-4672-B0DA-9962CF2BB21E}" presName="node" presStyleLbl="node1" presStyleIdx="3" presStyleCnt="6">
        <dgm:presLayoutVars>
          <dgm:bulletEnabled val="1"/>
        </dgm:presLayoutVars>
      </dgm:prSet>
      <dgm:spPr/>
    </dgm:pt>
    <dgm:pt modelId="{034B8126-E88D-4BF6-B565-C908F28B2619}" type="pres">
      <dgm:prSet presAssocID="{1388D3D3-1173-400C-976B-BEBFF4BCC473}" presName="sibTrans" presStyleCnt="0"/>
      <dgm:spPr/>
    </dgm:pt>
    <dgm:pt modelId="{8C20B410-446E-4205-ADF5-B35C084B77FD}" type="pres">
      <dgm:prSet presAssocID="{949D7E09-23AD-4962-8834-8D17E376B4FE}" presName="node" presStyleLbl="node1" presStyleIdx="4" presStyleCnt="6">
        <dgm:presLayoutVars>
          <dgm:bulletEnabled val="1"/>
        </dgm:presLayoutVars>
      </dgm:prSet>
      <dgm:spPr/>
    </dgm:pt>
    <dgm:pt modelId="{DF782172-F138-4CB6-87F9-23D02A57BF25}" type="pres">
      <dgm:prSet presAssocID="{F07DCE23-9B2D-4312-B8B7-E35B8534EA6E}" presName="sibTrans" presStyleCnt="0"/>
      <dgm:spPr/>
    </dgm:pt>
    <dgm:pt modelId="{5307896F-732C-49D3-82CC-2B1F8E0B06B0}" type="pres">
      <dgm:prSet presAssocID="{CE1A3A49-8B6D-48E2-9989-422D8CD30FE3}" presName="node" presStyleLbl="node1" presStyleIdx="5" presStyleCnt="6">
        <dgm:presLayoutVars>
          <dgm:bulletEnabled val="1"/>
        </dgm:presLayoutVars>
      </dgm:prSet>
      <dgm:spPr/>
    </dgm:pt>
  </dgm:ptLst>
  <dgm:cxnLst>
    <dgm:cxn modelId="{8E927906-9F36-4835-A7CE-90BC5ACD548A}" srcId="{AF313301-CEDA-418F-A792-229F51FFE371}" destId="{FD8D7798-B093-42AB-8917-9B86CB55E41E}" srcOrd="0" destOrd="0" parTransId="{7E767941-40B2-4597-9007-9DECD302D982}" sibTransId="{C29EBB72-DF2A-4B0A-A0FE-3FAF6AC8C246}"/>
    <dgm:cxn modelId="{00A0FF0A-D9AE-408D-8C5E-2E11D25441D0}" srcId="{AF313301-CEDA-418F-A792-229F51FFE371}" destId="{1337A424-B5FB-41A9-A351-886FB609AF95}" srcOrd="2" destOrd="0" parTransId="{DE8E9701-BFDC-4B2D-85C8-B77CB2C4F159}" sibTransId="{EEDA23AB-F30B-4E6B-95DC-207D3829A5BE}"/>
    <dgm:cxn modelId="{2F895911-DFEA-40C2-9F8B-45D2B2E1A79E}" type="presOf" srcId="{1337A424-B5FB-41A9-A351-886FB609AF95}" destId="{730EFA66-6488-41FE-B3B5-2633A5C23958}" srcOrd="0" destOrd="0" presId="urn:microsoft.com/office/officeart/2005/8/layout/default"/>
    <dgm:cxn modelId="{06037A1B-DC80-44A0-BB23-46AD9B2A0383}" type="presOf" srcId="{CE1A3A49-8B6D-48E2-9989-422D8CD30FE3}" destId="{5307896F-732C-49D3-82CC-2B1F8E0B06B0}" srcOrd="0" destOrd="0" presId="urn:microsoft.com/office/officeart/2005/8/layout/default"/>
    <dgm:cxn modelId="{6222C83B-6735-4C04-8198-C37CE4EEB9AF}" srcId="{AF313301-CEDA-418F-A792-229F51FFE371}" destId="{43C88480-F4B4-4384-B203-BD0C244F0A43}" srcOrd="1" destOrd="0" parTransId="{E1FDC328-5FF7-4581-9096-BF2B1C25C885}" sibTransId="{2F3B48FC-306E-4AE7-8FF1-FCABC2A57E33}"/>
    <dgm:cxn modelId="{55066E57-613A-4788-A5DA-D0BAB10BDEB2}" type="presOf" srcId="{43C88480-F4B4-4384-B203-BD0C244F0A43}" destId="{6F4CDFAE-7C25-4678-B213-DA2BCEA64A1E}" srcOrd="0" destOrd="0" presId="urn:microsoft.com/office/officeart/2005/8/layout/default"/>
    <dgm:cxn modelId="{C897A477-7B1C-42AF-81A6-B7401BE2E90F}" type="presOf" srcId="{FD8D7798-B093-42AB-8917-9B86CB55E41E}" destId="{9A02C3CF-8AFC-4851-9D36-CF9605FA9670}" srcOrd="0" destOrd="0" presId="urn:microsoft.com/office/officeart/2005/8/layout/default"/>
    <dgm:cxn modelId="{A87F1199-B33C-45BB-915F-F0486CD01269}" srcId="{AF313301-CEDA-418F-A792-229F51FFE371}" destId="{CE1A3A49-8B6D-48E2-9989-422D8CD30FE3}" srcOrd="5" destOrd="0" parTransId="{79A17437-41D1-467F-9F3B-7D814C9A98CB}" sibTransId="{55ACE93C-0F22-4666-8299-3394D70D19BD}"/>
    <dgm:cxn modelId="{037659C5-38A8-405D-9C2A-8A45933E2F07}" type="presOf" srcId="{AF313301-CEDA-418F-A792-229F51FFE371}" destId="{D1C43647-2FC4-4226-AD42-5F1D9AF0A760}" srcOrd="0" destOrd="0" presId="urn:microsoft.com/office/officeart/2005/8/layout/default"/>
    <dgm:cxn modelId="{83743DCC-D94E-4C9D-9A45-70D8761DDA9A}" srcId="{AF313301-CEDA-418F-A792-229F51FFE371}" destId="{949D7E09-23AD-4962-8834-8D17E376B4FE}" srcOrd="4" destOrd="0" parTransId="{33E4915A-E013-4BFB-B1E0-883784D22CC2}" sibTransId="{F07DCE23-9B2D-4312-B8B7-E35B8534EA6E}"/>
    <dgm:cxn modelId="{FE8058D4-89B4-4458-9BF1-8F10C6940A89}" type="presOf" srcId="{949D7E09-23AD-4962-8834-8D17E376B4FE}" destId="{8C20B410-446E-4205-ADF5-B35C084B77FD}" srcOrd="0" destOrd="0" presId="urn:microsoft.com/office/officeart/2005/8/layout/default"/>
    <dgm:cxn modelId="{488BADD7-9CE0-4F3B-BCF7-AA6ECAA93EC5}" type="presOf" srcId="{6C9D7D79-798E-4672-B0DA-9962CF2BB21E}" destId="{1870DCA7-B408-4DCE-B124-1590E0851105}" srcOrd="0" destOrd="0" presId="urn:microsoft.com/office/officeart/2005/8/layout/default"/>
    <dgm:cxn modelId="{E76EE7F8-503D-40D0-8793-63A33436937F}" srcId="{AF313301-CEDA-418F-A792-229F51FFE371}" destId="{6C9D7D79-798E-4672-B0DA-9962CF2BB21E}" srcOrd="3" destOrd="0" parTransId="{F51D5D6E-09CC-4527-9BD0-1117AAFE261E}" sibTransId="{1388D3D3-1173-400C-976B-BEBFF4BCC473}"/>
    <dgm:cxn modelId="{8985A913-65BC-4177-A1DE-93F9E2ED59E0}" type="presParOf" srcId="{D1C43647-2FC4-4226-AD42-5F1D9AF0A760}" destId="{9A02C3CF-8AFC-4851-9D36-CF9605FA9670}" srcOrd="0" destOrd="0" presId="urn:microsoft.com/office/officeart/2005/8/layout/default"/>
    <dgm:cxn modelId="{6EEE1114-CD42-497A-8743-518701E36336}" type="presParOf" srcId="{D1C43647-2FC4-4226-AD42-5F1D9AF0A760}" destId="{2D583476-6953-4D9F-8516-A4FAF115A2B2}" srcOrd="1" destOrd="0" presId="urn:microsoft.com/office/officeart/2005/8/layout/default"/>
    <dgm:cxn modelId="{EAC1AD82-78C4-4F4B-964E-316062E6F32A}" type="presParOf" srcId="{D1C43647-2FC4-4226-AD42-5F1D9AF0A760}" destId="{6F4CDFAE-7C25-4678-B213-DA2BCEA64A1E}" srcOrd="2" destOrd="0" presId="urn:microsoft.com/office/officeart/2005/8/layout/default"/>
    <dgm:cxn modelId="{CA5179F5-11F7-492B-B1AF-2E5B137856D5}" type="presParOf" srcId="{D1C43647-2FC4-4226-AD42-5F1D9AF0A760}" destId="{B74D4877-8AB1-46EB-ACCD-2E521E19DBCF}" srcOrd="3" destOrd="0" presId="urn:microsoft.com/office/officeart/2005/8/layout/default"/>
    <dgm:cxn modelId="{83BADD0D-DA11-4118-A238-8D5D073CC69C}" type="presParOf" srcId="{D1C43647-2FC4-4226-AD42-5F1D9AF0A760}" destId="{730EFA66-6488-41FE-B3B5-2633A5C23958}" srcOrd="4" destOrd="0" presId="urn:microsoft.com/office/officeart/2005/8/layout/default"/>
    <dgm:cxn modelId="{7EDE7A99-C5FA-41A3-BE15-C9C17D083B82}" type="presParOf" srcId="{D1C43647-2FC4-4226-AD42-5F1D9AF0A760}" destId="{C1E4505D-A0E4-48D6-B3F8-B6168B6BD4F9}" srcOrd="5" destOrd="0" presId="urn:microsoft.com/office/officeart/2005/8/layout/default"/>
    <dgm:cxn modelId="{C4F550DA-FE26-41B3-897E-0D66B9EE7D85}" type="presParOf" srcId="{D1C43647-2FC4-4226-AD42-5F1D9AF0A760}" destId="{1870DCA7-B408-4DCE-B124-1590E0851105}" srcOrd="6" destOrd="0" presId="urn:microsoft.com/office/officeart/2005/8/layout/default"/>
    <dgm:cxn modelId="{D6C95EE1-6B0F-418F-A7B8-7CA47438E0CC}" type="presParOf" srcId="{D1C43647-2FC4-4226-AD42-5F1D9AF0A760}" destId="{034B8126-E88D-4BF6-B565-C908F28B2619}" srcOrd="7" destOrd="0" presId="urn:microsoft.com/office/officeart/2005/8/layout/default"/>
    <dgm:cxn modelId="{7793BC85-F28E-42C8-BD16-00FE1DA94F30}" type="presParOf" srcId="{D1C43647-2FC4-4226-AD42-5F1D9AF0A760}" destId="{8C20B410-446E-4205-ADF5-B35C084B77FD}" srcOrd="8" destOrd="0" presId="urn:microsoft.com/office/officeart/2005/8/layout/default"/>
    <dgm:cxn modelId="{DA33CE9D-5517-4A2F-BFA9-743F0E250A06}" type="presParOf" srcId="{D1C43647-2FC4-4226-AD42-5F1D9AF0A760}" destId="{DF782172-F138-4CB6-87F9-23D02A57BF25}" srcOrd="9" destOrd="0" presId="urn:microsoft.com/office/officeart/2005/8/layout/default"/>
    <dgm:cxn modelId="{B4B94EEE-4BC5-409B-90FE-06B55927817A}" type="presParOf" srcId="{D1C43647-2FC4-4226-AD42-5F1D9AF0A760}" destId="{5307896F-732C-49D3-82CC-2B1F8E0B06B0}"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04FDAA5-9849-4E27-A366-60B0211FE34C}" type="doc">
      <dgm:prSet loTypeId="urn:microsoft.com/office/officeart/2008/layout/LinedList" loCatId="list" qsTypeId="urn:microsoft.com/office/officeart/2005/8/quickstyle/simple4" qsCatId="simple" csTypeId="urn:microsoft.com/office/officeart/2005/8/colors/accent6_1" csCatId="accent6"/>
      <dgm:spPr/>
      <dgm:t>
        <a:bodyPr/>
        <a:lstStyle/>
        <a:p>
          <a:endParaRPr lang="en-US"/>
        </a:p>
      </dgm:t>
    </dgm:pt>
    <dgm:pt modelId="{B8E6C0B5-DEBF-4B18-90EC-AD59C6707C49}">
      <dgm:prSet/>
      <dgm:spPr/>
      <dgm:t>
        <a:bodyPr/>
        <a:lstStyle/>
        <a:p>
          <a:r>
            <a:rPr lang="it-IT"/>
            <a:t>L’opera è una sorta di  poema in prosa caratterizzata da immagini e parabole</a:t>
          </a:r>
          <a:endParaRPr lang="en-US"/>
        </a:p>
      </dgm:t>
    </dgm:pt>
    <dgm:pt modelId="{9A97C24C-EC63-47F8-8069-5F1F457C3000}" type="parTrans" cxnId="{64D57B44-4E9F-4CE5-8974-3177AB9465DF}">
      <dgm:prSet/>
      <dgm:spPr/>
      <dgm:t>
        <a:bodyPr/>
        <a:lstStyle/>
        <a:p>
          <a:endParaRPr lang="en-US"/>
        </a:p>
      </dgm:t>
    </dgm:pt>
    <dgm:pt modelId="{4F45AECD-EDC2-413E-B6FA-076507517A50}" type="sibTrans" cxnId="{64D57B44-4E9F-4CE5-8974-3177AB9465DF}">
      <dgm:prSet/>
      <dgm:spPr/>
      <dgm:t>
        <a:bodyPr/>
        <a:lstStyle/>
        <a:p>
          <a:endParaRPr lang="en-US"/>
        </a:p>
      </dgm:t>
    </dgm:pt>
    <dgm:pt modelId="{1F92FCF8-0ED0-4427-AF8B-9A73B35BFC83}">
      <dgm:prSet/>
      <dgm:spPr/>
      <dgm:t>
        <a:bodyPr/>
        <a:lstStyle/>
        <a:p>
          <a:r>
            <a:rPr lang="it-IT"/>
            <a:t>Apre la terza fase del filosofare nietzscheano</a:t>
          </a:r>
          <a:endParaRPr lang="en-US"/>
        </a:p>
      </dgm:t>
    </dgm:pt>
    <dgm:pt modelId="{B55BCCF0-DCF5-4CCC-B558-FAF186FBFC27}" type="parTrans" cxnId="{2C8E1F51-3967-4DCB-B551-AF5C3BFC2212}">
      <dgm:prSet/>
      <dgm:spPr/>
      <dgm:t>
        <a:bodyPr/>
        <a:lstStyle/>
        <a:p>
          <a:endParaRPr lang="en-US"/>
        </a:p>
      </dgm:t>
    </dgm:pt>
    <dgm:pt modelId="{13B1E22F-CE42-4959-AF9E-D7496A6871C8}" type="sibTrans" cxnId="{2C8E1F51-3967-4DCB-B551-AF5C3BFC2212}">
      <dgm:prSet/>
      <dgm:spPr/>
      <dgm:t>
        <a:bodyPr/>
        <a:lstStyle/>
        <a:p>
          <a:endParaRPr lang="en-US"/>
        </a:p>
      </dgm:t>
    </dgm:pt>
    <dgm:pt modelId="{BF76BD1B-DA3A-4CF0-9D6B-1E1AE8ED248D}">
      <dgm:prSet/>
      <dgm:spPr/>
      <dgm:t>
        <a:bodyPr/>
        <a:lstStyle/>
        <a:p>
          <a:r>
            <a:rPr lang="it-IT"/>
            <a:t>In questa fase, che segue la filosofia del mattino, si raggiunge la consapevolezza  che con la filosofia del meriggio si chiude  ogni scissione dualistica della realtà.</a:t>
          </a:r>
          <a:endParaRPr lang="en-US"/>
        </a:p>
      </dgm:t>
    </dgm:pt>
    <dgm:pt modelId="{F5523068-F9D1-4277-8284-1EBB7AC08E3E}" type="parTrans" cxnId="{A36EE188-9716-4DDD-AB7C-C28F4042C516}">
      <dgm:prSet/>
      <dgm:spPr/>
      <dgm:t>
        <a:bodyPr/>
        <a:lstStyle/>
        <a:p>
          <a:endParaRPr lang="en-US"/>
        </a:p>
      </dgm:t>
    </dgm:pt>
    <dgm:pt modelId="{3D71CF2F-AF9C-4E67-A964-B86F693481B6}" type="sibTrans" cxnId="{A36EE188-9716-4DDD-AB7C-C28F4042C516}">
      <dgm:prSet/>
      <dgm:spPr/>
      <dgm:t>
        <a:bodyPr/>
        <a:lstStyle/>
        <a:p>
          <a:endParaRPr lang="en-US"/>
        </a:p>
      </dgm:t>
    </dgm:pt>
    <dgm:pt modelId="{F8666305-FA81-407C-A7A4-822BB7FC90DD}" type="pres">
      <dgm:prSet presAssocID="{204FDAA5-9849-4E27-A366-60B0211FE34C}" presName="vert0" presStyleCnt="0">
        <dgm:presLayoutVars>
          <dgm:dir/>
          <dgm:animOne val="branch"/>
          <dgm:animLvl val="lvl"/>
        </dgm:presLayoutVars>
      </dgm:prSet>
      <dgm:spPr/>
    </dgm:pt>
    <dgm:pt modelId="{A675044C-4DB1-4DF4-B0EB-6C34C364B006}" type="pres">
      <dgm:prSet presAssocID="{B8E6C0B5-DEBF-4B18-90EC-AD59C6707C49}" presName="thickLine" presStyleLbl="alignNode1" presStyleIdx="0" presStyleCnt="3"/>
      <dgm:spPr/>
    </dgm:pt>
    <dgm:pt modelId="{1026A2FB-7A75-4C12-A0FC-BD27EF197E69}" type="pres">
      <dgm:prSet presAssocID="{B8E6C0B5-DEBF-4B18-90EC-AD59C6707C49}" presName="horz1" presStyleCnt="0"/>
      <dgm:spPr/>
    </dgm:pt>
    <dgm:pt modelId="{28884B47-74CE-421B-AEC1-1E98B1425E13}" type="pres">
      <dgm:prSet presAssocID="{B8E6C0B5-DEBF-4B18-90EC-AD59C6707C49}" presName="tx1" presStyleLbl="revTx" presStyleIdx="0" presStyleCnt="3"/>
      <dgm:spPr/>
    </dgm:pt>
    <dgm:pt modelId="{67CC2C4E-F59E-408A-9C3C-218B8EB84CF0}" type="pres">
      <dgm:prSet presAssocID="{B8E6C0B5-DEBF-4B18-90EC-AD59C6707C49}" presName="vert1" presStyleCnt="0"/>
      <dgm:spPr/>
    </dgm:pt>
    <dgm:pt modelId="{D0BF54C3-3E27-4FE1-8BE1-AC4A6C11A448}" type="pres">
      <dgm:prSet presAssocID="{1F92FCF8-0ED0-4427-AF8B-9A73B35BFC83}" presName="thickLine" presStyleLbl="alignNode1" presStyleIdx="1" presStyleCnt="3"/>
      <dgm:spPr/>
    </dgm:pt>
    <dgm:pt modelId="{5B3E57E0-2670-431F-83A2-05A3B12E45D0}" type="pres">
      <dgm:prSet presAssocID="{1F92FCF8-0ED0-4427-AF8B-9A73B35BFC83}" presName="horz1" presStyleCnt="0"/>
      <dgm:spPr/>
    </dgm:pt>
    <dgm:pt modelId="{E0E93620-B1E7-4AC8-B2CE-C333DC84C4D2}" type="pres">
      <dgm:prSet presAssocID="{1F92FCF8-0ED0-4427-AF8B-9A73B35BFC83}" presName="tx1" presStyleLbl="revTx" presStyleIdx="1" presStyleCnt="3"/>
      <dgm:spPr/>
    </dgm:pt>
    <dgm:pt modelId="{7E2FA484-E628-4907-96DB-2D8C7425AB30}" type="pres">
      <dgm:prSet presAssocID="{1F92FCF8-0ED0-4427-AF8B-9A73B35BFC83}" presName="vert1" presStyleCnt="0"/>
      <dgm:spPr/>
    </dgm:pt>
    <dgm:pt modelId="{FD4EFFE3-429A-45E3-BA38-85A5CAF9344F}" type="pres">
      <dgm:prSet presAssocID="{BF76BD1B-DA3A-4CF0-9D6B-1E1AE8ED248D}" presName="thickLine" presStyleLbl="alignNode1" presStyleIdx="2" presStyleCnt="3"/>
      <dgm:spPr/>
    </dgm:pt>
    <dgm:pt modelId="{91F447F9-2373-4ECA-9E56-CBB19200B7DA}" type="pres">
      <dgm:prSet presAssocID="{BF76BD1B-DA3A-4CF0-9D6B-1E1AE8ED248D}" presName="horz1" presStyleCnt="0"/>
      <dgm:spPr/>
    </dgm:pt>
    <dgm:pt modelId="{5044DAA1-CFC2-4347-B8CA-C17224867CD1}" type="pres">
      <dgm:prSet presAssocID="{BF76BD1B-DA3A-4CF0-9D6B-1E1AE8ED248D}" presName="tx1" presStyleLbl="revTx" presStyleIdx="2" presStyleCnt="3"/>
      <dgm:spPr/>
    </dgm:pt>
    <dgm:pt modelId="{12BE08D3-B797-44B9-A275-45456C41ABF8}" type="pres">
      <dgm:prSet presAssocID="{BF76BD1B-DA3A-4CF0-9D6B-1E1AE8ED248D}" presName="vert1" presStyleCnt="0"/>
      <dgm:spPr/>
    </dgm:pt>
  </dgm:ptLst>
  <dgm:cxnLst>
    <dgm:cxn modelId="{48C6ED5B-99D5-4B7F-89BD-43B917A0B7D3}" type="presOf" srcId="{BF76BD1B-DA3A-4CF0-9D6B-1E1AE8ED248D}" destId="{5044DAA1-CFC2-4347-B8CA-C17224867CD1}" srcOrd="0" destOrd="0" presId="urn:microsoft.com/office/officeart/2008/layout/LinedList"/>
    <dgm:cxn modelId="{05B47362-D3A7-4CDD-BB91-8655CF82EAB2}" type="presOf" srcId="{1F92FCF8-0ED0-4427-AF8B-9A73B35BFC83}" destId="{E0E93620-B1E7-4AC8-B2CE-C333DC84C4D2}" srcOrd="0" destOrd="0" presId="urn:microsoft.com/office/officeart/2008/layout/LinedList"/>
    <dgm:cxn modelId="{64D57B44-4E9F-4CE5-8974-3177AB9465DF}" srcId="{204FDAA5-9849-4E27-A366-60B0211FE34C}" destId="{B8E6C0B5-DEBF-4B18-90EC-AD59C6707C49}" srcOrd="0" destOrd="0" parTransId="{9A97C24C-EC63-47F8-8069-5F1F457C3000}" sibTransId="{4F45AECD-EDC2-413E-B6FA-076507517A50}"/>
    <dgm:cxn modelId="{2C8E1F51-3967-4DCB-B551-AF5C3BFC2212}" srcId="{204FDAA5-9849-4E27-A366-60B0211FE34C}" destId="{1F92FCF8-0ED0-4427-AF8B-9A73B35BFC83}" srcOrd="1" destOrd="0" parTransId="{B55BCCF0-DCF5-4CCC-B558-FAF186FBFC27}" sibTransId="{13B1E22F-CE42-4959-AF9E-D7496A6871C8}"/>
    <dgm:cxn modelId="{A36EE188-9716-4DDD-AB7C-C28F4042C516}" srcId="{204FDAA5-9849-4E27-A366-60B0211FE34C}" destId="{BF76BD1B-DA3A-4CF0-9D6B-1E1AE8ED248D}" srcOrd="2" destOrd="0" parTransId="{F5523068-F9D1-4277-8284-1EBB7AC08E3E}" sibTransId="{3D71CF2F-AF9C-4E67-A964-B86F693481B6}"/>
    <dgm:cxn modelId="{A6D43C93-5763-4BEC-B2E4-9FEB10BD3ABA}" type="presOf" srcId="{B8E6C0B5-DEBF-4B18-90EC-AD59C6707C49}" destId="{28884B47-74CE-421B-AEC1-1E98B1425E13}" srcOrd="0" destOrd="0" presId="urn:microsoft.com/office/officeart/2008/layout/LinedList"/>
    <dgm:cxn modelId="{7C91F9E2-546A-4E09-B036-ED3DD40A6832}" type="presOf" srcId="{204FDAA5-9849-4E27-A366-60B0211FE34C}" destId="{F8666305-FA81-407C-A7A4-822BB7FC90DD}" srcOrd="0" destOrd="0" presId="urn:microsoft.com/office/officeart/2008/layout/LinedList"/>
    <dgm:cxn modelId="{1C1314CC-9F7B-48DA-8656-10CDAE0E042F}" type="presParOf" srcId="{F8666305-FA81-407C-A7A4-822BB7FC90DD}" destId="{A675044C-4DB1-4DF4-B0EB-6C34C364B006}" srcOrd="0" destOrd="0" presId="urn:microsoft.com/office/officeart/2008/layout/LinedList"/>
    <dgm:cxn modelId="{388D44A3-360D-475D-B48F-E9F6FA239138}" type="presParOf" srcId="{F8666305-FA81-407C-A7A4-822BB7FC90DD}" destId="{1026A2FB-7A75-4C12-A0FC-BD27EF197E69}" srcOrd="1" destOrd="0" presId="urn:microsoft.com/office/officeart/2008/layout/LinedList"/>
    <dgm:cxn modelId="{834226C4-5F1C-42E0-9875-2250561CA161}" type="presParOf" srcId="{1026A2FB-7A75-4C12-A0FC-BD27EF197E69}" destId="{28884B47-74CE-421B-AEC1-1E98B1425E13}" srcOrd="0" destOrd="0" presId="urn:microsoft.com/office/officeart/2008/layout/LinedList"/>
    <dgm:cxn modelId="{5474C2C4-A36C-4C44-BAC3-547B5663148B}" type="presParOf" srcId="{1026A2FB-7A75-4C12-A0FC-BD27EF197E69}" destId="{67CC2C4E-F59E-408A-9C3C-218B8EB84CF0}" srcOrd="1" destOrd="0" presId="urn:microsoft.com/office/officeart/2008/layout/LinedList"/>
    <dgm:cxn modelId="{958317D1-BE05-4143-BDC7-A076FBAAE0A2}" type="presParOf" srcId="{F8666305-FA81-407C-A7A4-822BB7FC90DD}" destId="{D0BF54C3-3E27-4FE1-8BE1-AC4A6C11A448}" srcOrd="2" destOrd="0" presId="urn:microsoft.com/office/officeart/2008/layout/LinedList"/>
    <dgm:cxn modelId="{06FA2A2F-74D3-4CE6-8A1A-9246C568FC7B}" type="presParOf" srcId="{F8666305-FA81-407C-A7A4-822BB7FC90DD}" destId="{5B3E57E0-2670-431F-83A2-05A3B12E45D0}" srcOrd="3" destOrd="0" presId="urn:microsoft.com/office/officeart/2008/layout/LinedList"/>
    <dgm:cxn modelId="{98EC65F3-E37E-4EE5-B076-CF8E4C0548D6}" type="presParOf" srcId="{5B3E57E0-2670-431F-83A2-05A3B12E45D0}" destId="{E0E93620-B1E7-4AC8-B2CE-C333DC84C4D2}" srcOrd="0" destOrd="0" presId="urn:microsoft.com/office/officeart/2008/layout/LinedList"/>
    <dgm:cxn modelId="{12BE9414-E9AD-478F-8C1E-2FC3F3023415}" type="presParOf" srcId="{5B3E57E0-2670-431F-83A2-05A3B12E45D0}" destId="{7E2FA484-E628-4907-96DB-2D8C7425AB30}" srcOrd="1" destOrd="0" presId="urn:microsoft.com/office/officeart/2008/layout/LinedList"/>
    <dgm:cxn modelId="{97599A2A-6D53-45B8-8940-D82F9470E2BF}" type="presParOf" srcId="{F8666305-FA81-407C-A7A4-822BB7FC90DD}" destId="{FD4EFFE3-429A-45E3-BA38-85A5CAF9344F}" srcOrd="4" destOrd="0" presId="urn:microsoft.com/office/officeart/2008/layout/LinedList"/>
    <dgm:cxn modelId="{4B9D0369-5FA6-47F7-8955-2A6FD698328F}" type="presParOf" srcId="{F8666305-FA81-407C-A7A4-822BB7FC90DD}" destId="{91F447F9-2373-4ECA-9E56-CBB19200B7DA}" srcOrd="5" destOrd="0" presId="urn:microsoft.com/office/officeart/2008/layout/LinedList"/>
    <dgm:cxn modelId="{FB752300-F6AC-45A6-868B-B2943D34E9CC}" type="presParOf" srcId="{91F447F9-2373-4ECA-9E56-CBB19200B7DA}" destId="{5044DAA1-CFC2-4347-B8CA-C17224867CD1}" srcOrd="0" destOrd="0" presId="urn:microsoft.com/office/officeart/2008/layout/LinedList"/>
    <dgm:cxn modelId="{6E092265-D856-471E-9934-E4203520DB1C}" type="presParOf" srcId="{91F447F9-2373-4ECA-9E56-CBB19200B7DA}" destId="{12BE08D3-B797-44B9-A275-45456C41ABF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4C7568-F2CD-4074-89DC-C6679F6C744F}" type="doc">
      <dgm:prSet loTypeId="urn:microsoft.com/office/officeart/2005/8/layout/cycle5" loCatId="cycle" qsTypeId="urn:microsoft.com/office/officeart/2005/8/quickstyle/simple4" qsCatId="simple" csTypeId="urn:microsoft.com/office/officeart/2005/8/colors/colorful1" csCatId="colorful"/>
      <dgm:spPr/>
      <dgm:t>
        <a:bodyPr/>
        <a:lstStyle/>
        <a:p>
          <a:endParaRPr lang="en-US"/>
        </a:p>
      </dgm:t>
    </dgm:pt>
    <dgm:pt modelId="{4C3ECA0C-3F92-4884-B72D-07555EBE4199}">
      <dgm:prSet/>
      <dgm:spPr/>
      <dgm:t>
        <a:bodyPr/>
        <a:lstStyle/>
        <a:p>
          <a:r>
            <a:rPr lang="it-IT" b="1"/>
            <a:t>Il filosofare di N. è aforistico ed antisistemico, ben lontano dal formare una costruzione architettonica compiuta e conclusa. </a:t>
          </a:r>
          <a:endParaRPr lang="en-US"/>
        </a:p>
      </dgm:t>
    </dgm:pt>
    <dgm:pt modelId="{8B2B3CB9-E9A4-4E72-B177-8DDF4050989D}" type="parTrans" cxnId="{F16B8BF8-D0E7-45CC-B77C-BC4637DF84BF}">
      <dgm:prSet/>
      <dgm:spPr/>
      <dgm:t>
        <a:bodyPr/>
        <a:lstStyle/>
        <a:p>
          <a:endParaRPr lang="en-US"/>
        </a:p>
      </dgm:t>
    </dgm:pt>
    <dgm:pt modelId="{9BCF0795-CE6C-4D6A-844D-A4529658417E}" type="sibTrans" cxnId="{F16B8BF8-D0E7-45CC-B77C-BC4637DF84BF}">
      <dgm:prSet/>
      <dgm:spPr/>
      <dgm:t>
        <a:bodyPr/>
        <a:lstStyle/>
        <a:p>
          <a:endParaRPr lang="en-US"/>
        </a:p>
      </dgm:t>
    </dgm:pt>
    <dgm:pt modelId="{D35B1DC6-2CAB-419C-A6A0-869F31997F90}">
      <dgm:prSet/>
      <dgm:spPr/>
      <dgm:t>
        <a:bodyPr/>
        <a:lstStyle/>
        <a:p>
          <a:r>
            <a:rPr lang="it-IT" b="1"/>
            <a:t>Anzi il suo discorso presenta una pluralità di significati e direzioni diverse che offrono spunti interpretativi sempre nuovi e sempre aperti.</a:t>
          </a:r>
          <a:endParaRPr lang="en-US"/>
        </a:p>
      </dgm:t>
    </dgm:pt>
    <dgm:pt modelId="{98F1D12C-CBA4-49B1-8328-E6AD66C44B9C}" type="parTrans" cxnId="{2B448E48-9245-4F4F-95BB-0CA6A220E77D}">
      <dgm:prSet/>
      <dgm:spPr/>
      <dgm:t>
        <a:bodyPr/>
        <a:lstStyle/>
        <a:p>
          <a:endParaRPr lang="en-US"/>
        </a:p>
      </dgm:t>
    </dgm:pt>
    <dgm:pt modelId="{B14333D3-67B1-4915-A9B7-C3E00FA3B364}" type="sibTrans" cxnId="{2B448E48-9245-4F4F-95BB-0CA6A220E77D}">
      <dgm:prSet/>
      <dgm:spPr/>
      <dgm:t>
        <a:bodyPr/>
        <a:lstStyle/>
        <a:p>
          <a:endParaRPr lang="en-US"/>
        </a:p>
      </dgm:t>
    </dgm:pt>
    <dgm:pt modelId="{7630BC8F-684C-47D2-8CD2-251DCED66B9A}" type="pres">
      <dgm:prSet presAssocID="{674C7568-F2CD-4074-89DC-C6679F6C744F}" presName="cycle" presStyleCnt="0">
        <dgm:presLayoutVars>
          <dgm:dir/>
          <dgm:resizeHandles val="exact"/>
        </dgm:presLayoutVars>
      </dgm:prSet>
      <dgm:spPr/>
    </dgm:pt>
    <dgm:pt modelId="{6B17999E-A71A-4048-B0E0-CC212300A7F5}" type="pres">
      <dgm:prSet presAssocID="{4C3ECA0C-3F92-4884-B72D-07555EBE4199}" presName="node" presStyleLbl="node1" presStyleIdx="0" presStyleCnt="2">
        <dgm:presLayoutVars>
          <dgm:bulletEnabled val="1"/>
        </dgm:presLayoutVars>
      </dgm:prSet>
      <dgm:spPr/>
    </dgm:pt>
    <dgm:pt modelId="{F48D76B8-AA96-4DB2-B327-52C5D2C29334}" type="pres">
      <dgm:prSet presAssocID="{4C3ECA0C-3F92-4884-B72D-07555EBE4199}" presName="spNode" presStyleCnt="0"/>
      <dgm:spPr/>
    </dgm:pt>
    <dgm:pt modelId="{ACA8B1BC-E50A-4E1C-8295-39A6838087AE}" type="pres">
      <dgm:prSet presAssocID="{9BCF0795-CE6C-4D6A-844D-A4529658417E}" presName="sibTrans" presStyleLbl="sibTrans1D1" presStyleIdx="0" presStyleCnt="2"/>
      <dgm:spPr/>
    </dgm:pt>
    <dgm:pt modelId="{09573EDC-0B02-416F-847F-55C845B206F1}" type="pres">
      <dgm:prSet presAssocID="{D35B1DC6-2CAB-419C-A6A0-869F31997F90}" presName="node" presStyleLbl="node1" presStyleIdx="1" presStyleCnt="2">
        <dgm:presLayoutVars>
          <dgm:bulletEnabled val="1"/>
        </dgm:presLayoutVars>
      </dgm:prSet>
      <dgm:spPr/>
    </dgm:pt>
    <dgm:pt modelId="{75CA473A-3CF2-4766-9CA1-FE348D28FBDA}" type="pres">
      <dgm:prSet presAssocID="{D35B1DC6-2CAB-419C-A6A0-869F31997F90}" presName="spNode" presStyleCnt="0"/>
      <dgm:spPr/>
    </dgm:pt>
    <dgm:pt modelId="{B8AF5D35-3DDD-49FE-9F7B-BF9B140F97E3}" type="pres">
      <dgm:prSet presAssocID="{B14333D3-67B1-4915-A9B7-C3E00FA3B364}" presName="sibTrans" presStyleLbl="sibTrans1D1" presStyleIdx="1" presStyleCnt="2"/>
      <dgm:spPr/>
    </dgm:pt>
  </dgm:ptLst>
  <dgm:cxnLst>
    <dgm:cxn modelId="{0216C500-297D-402D-B399-54D66F4E32C6}" type="presOf" srcId="{4C3ECA0C-3F92-4884-B72D-07555EBE4199}" destId="{6B17999E-A71A-4048-B0E0-CC212300A7F5}" srcOrd="0" destOrd="0" presId="urn:microsoft.com/office/officeart/2005/8/layout/cycle5"/>
    <dgm:cxn modelId="{3224181A-1A0B-4D24-802D-5A2410ED44FB}" type="presOf" srcId="{B14333D3-67B1-4915-A9B7-C3E00FA3B364}" destId="{B8AF5D35-3DDD-49FE-9F7B-BF9B140F97E3}" srcOrd="0" destOrd="0" presId="urn:microsoft.com/office/officeart/2005/8/layout/cycle5"/>
    <dgm:cxn modelId="{2B448E48-9245-4F4F-95BB-0CA6A220E77D}" srcId="{674C7568-F2CD-4074-89DC-C6679F6C744F}" destId="{D35B1DC6-2CAB-419C-A6A0-869F31997F90}" srcOrd="1" destOrd="0" parTransId="{98F1D12C-CBA4-49B1-8328-E6AD66C44B9C}" sibTransId="{B14333D3-67B1-4915-A9B7-C3E00FA3B364}"/>
    <dgm:cxn modelId="{79E57874-4B8D-40A6-A1E0-F12AEE0C9F1F}" type="presOf" srcId="{9BCF0795-CE6C-4D6A-844D-A4529658417E}" destId="{ACA8B1BC-E50A-4E1C-8295-39A6838087AE}" srcOrd="0" destOrd="0" presId="urn:microsoft.com/office/officeart/2005/8/layout/cycle5"/>
    <dgm:cxn modelId="{81C310C0-E2A9-49DA-84B3-3433AF5F206D}" type="presOf" srcId="{674C7568-F2CD-4074-89DC-C6679F6C744F}" destId="{7630BC8F-684C-47D2-8CD2-251DCED66B9A}" srcOrd="0" destOrd="0" presId="urn:microsoft.com/office/officeart/2005/8/layout/cycle5"/>
    <dgm:cxn modelId="{BE85FAE5-E02B-48CB-9F3F-08E8EAC44009}" type="presOf" srcId="{D35B1DC6-2CAB-419C-A6A0-869F31997F90}" destId="{09573EDC-0B02-416F-847F-55C845B206F1}" srcOrd="0" destOrd="0" presId="urn:microsoft.com/office/officeart/2005/8/layout/cycle5"/>
    <dgm:cxn modelId="{F16B8BF8-D0E7-45CC-B77C-BC4637DF84BF}" srcId="{674C7568-F2CD-4074-89DC-C6679F6C744F}" destId="{4C3ECA0C-3F92-4884-B72D-07555EBE4199}" srcOrd="0" destOrd="0" parTransId="{8B2B3CB9-E9A4-4E72-B177-8DDF4050989D}" sibTransId="{9BCF0795-CE6C-4D6A-844D-A4529658417E}"/>
    <dgm:cxn modelId="{5C451C3F-AAA3-45F3-879F-C8A750FBA5ED}" type="presParOf" srcId="{7630BC8F-684C-47D2-8CD2-251DCED66B9A}" destId="{6B17999E-A71A-4048-B0E0-CC212300A7F5}" srcOrd="0" destOrd="0" presId="urn:microsoft.com/office/officeart/2005/8/layout/cycle5"/>
    <dgm:cxn modelId="{E0568B12-474E-4701-BE39-EAA2A974923F}" type="presParOf" srcId="{7630BC8F-684C-47D2-8CD2-251DCED66B9A}" destId="{F48D76B8-AA96-4DB2-B327-52C5D2C29334}" srcOrd="1" destOrd="0" presId="urn:microsoft.com/office/officeart/2005/8/layout/cycle5"/>
    <dgm:cxn modelId="{1B0EBA4F-6CA9-477C-845F-D0C69CE6A5AB}" type="presParOf" srcId="{7630BC8F-684C-47D2-8CD2-251DCED66B9A}" destId="{ACA8B1BC-E50A-4E1C-8295-39A6838087AE}" srcOrd="2" destOrd="0" presId="urn:microsoft.com/office/officeart/2005/8/layout/cycle5"/>
    <dgm:cxn modelId="{9660AC12-4C67-436B-987D-872B1A02436D}" type="presParOf" srcId="{7630BC8F-684C-47D2-8CD2-251DCED66B9A}" destId="{09573EDC-0B02-416F-847F-55C845B206F1}" srcOrd="3" destOrd="0" presId="urn:microsoft.com/office/officeart/2005/8/layout/cycle5"/>
    <dgm:cxn modelId="{8D83A894-187C-4D60-ADF6-237E325F6F05}" type="presParOf" srcId="{7630BC8F-684C-47D2-8CD2-251DCED66B9A}" destId="{75CA473A-3CF2-4766-9CA1-FE348D28FBDA}" srcOrd="4" destOrd="0" presId="urn:microsoft.com/office/officeart/2005/8/layout/cycle5"/>
    <dgm:cxn modelId="{ED508755-680E-4EB7-88B2-D90F47976510}" type="presParOf" srcId="{7630BC8F-684C-47D2-8CD2-251DCED66B9A}" destId="{B8AF5D35-3DDD-49FE-9F7B-BF9B140F97E3}" srcOrd="5"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1851E7DB-FC09-44FA-A801-DD40CE6E130B}" type="doc">
      <dgm:prSet loTypeId="urn:microsoft.com/office/officeart/2005/8/layout/cycle3" loCatId="cycle" qsTypeId="urn:microsoft.com/office/officeart/2005/8/quickstyle/simple4" qsCatId="simple" csTypeId="urn:microsoft.com/office/officeart/2005/8/colors/colorful1" csCatId="colorful"/>
      <dgm:spPr/>
      <dgm:t>
        <a:bodyPr/>
        <a:lstStyle/>
        <a:p>
          <a:endParaRPr lang="en-US"/>
        </a:p>
      </dgm:t>
    </dgm:pt>
    <dgm:pt modelId="{FDB892AA-FB6A-4C8C-8F94-907F0A759F58}">
      <dgm:prSet/>
      <dgm:spPr/>
      <dgm:t>
        <a:bodyPr/>
        <a:lstStyle/>
        <a:p>
          <a:r>
            <a:rPr lang="it-IT" b="1"/>
            <a:t>I temi principali di questa fase sono tre:</a:t>
          </a:r>
          <a:endParaRPr lang="en-US"/>
        </a:p>
      </dgm:t>
    </dgm:pt>
    <dgm:pt modelId="{97397C94-2878-466D-A47D-5C01A884C4B0}" type="parTrans" cxnId="{8EC4A7FD-CFAE-42D2-A2AF-20BE9E88F03D}">
      <dgm:prSet/>
      <dgm:spPr/>
      <dgm:t>
        <a:bodyPr/>
        <a:lstStyle/>
        <a:p>
          <a:endParaRPr lang="en-US"/>
        </a:p>
      </dgm:t>
    </dgm:pt>
    <dgm:pt modelId="{1AC849C1-63DA-4EDC-8D7F-57667271625F}" type="sibTrans" cxnId="{8EC4A7FD-CFAE-42D2-A2AF-20BE9E88F03D}">
      <dgm:prSet/>
      <dgm:spPr/>
      <dgm:t>
        <a:bodyPr/>
        <a:lstStyle/>
        <a:p>
          <a:endParaRPr lang="en-US"/>
        </a:p>
      </dgm:t>
    </dgm:pt>
    <dgm:pt modelId="{7D6E30E3-6DF0-4E19-80E1-91C0104CB62D}">
      <dgm:prSet/>
      <dgm:spPr/>
      <dgm:t>
        <a:bodyPr/>
        <a:lstStyle/>
        <a:p>
          <a:r>
            <a:rPr lang="it-IT" b="1"/>
            <a:t>Il superuomo</a:t>
          </a:r>
          <a:endParaRPr lang="en-US"/>
        </a:p>
      </dgm:t>
    </dgm:pt>
    <dgm:pt modelId="{A06800F8-65E5-4B68-B96C-9A720F143A8D}" type="parTrans" cxnId="{1F63D87F-8131-4877-99BB-BA388B54CFC9}">
      <dgm:prSet/>
      <dgm:spPr/>
      <dgm:t>
        <a:bodyPr/>
        <a:lstStyle/>
        <a:p>
          <a:endParaRPr lang="en-US"/>
        </a:p>
      </dgm:t>
    </dgm:pt>
    <dgm:pt modelId="{452E2CD4-F15C-4688-A35B-756725517762}" type="sibTrans" cxnId="{1F63D87F-8131-4877-99BB-BA388B54CFC9}">
      <dgm:prSet/>
      <dgm:spPr/>
      <dgm:t>
        <a:bodyPr/>
        <a:lstStyle/>
        <a:p>
          <a:endParaRPr lang="en-US"/>
        </a:p>
      </dgm:t>
    </dgm:pt>
    <dgm:pt modelId="{DF6A375D-4B4F-4C74-95C8-6B45040A90BD}">
      <dgm:prSet/>
      <dgm:spPr/>
      <dgm:t>
        <a:bodyPr/>
        <a:lstStyle/>
        <a:p>
          <a:r>
            <a:rPr lang="it-IT" b="1"/>
            <a:t>La volontà di potenza</a:t>
          </a:r>
          <a:endParaRPr lang="en-US"/>
        </a:p>
      </dgm:t>
    </dgm:pt>
    <dgm:pt modelId="{9FFA9491-C557-469D-A398-89B1A4714CCC}" type="parTrans" cxnId="{88579077-52B2-4198-9D33-8207798D0BB5}">
      <dgm:prSet/>
      <dgm:spPr/>
      <dgm:t>
        <a:bodyPr/>
        <a:lstStyle/>
        <a:p>
          <a:endParaRPr lang="en-US"/>
        </a:p>
      </dgm:t>
    </dgm:pt>
    <dgm:pt modelId="{54B624E4-F52F-41B6-AF7B-6F7FD5272C6E}" type="sibTrans" cxnId="{88579077-52B2-4198-9D33-8207798D0BB5}">
      <dgm:prSet/>
      <dgm:spPr/>
      <dgm:t>
        <a:bodyPr/>
        <a:lstStyle/>
        <a:p>
          <a:endParaRPr lang="en-US"/>
        </a:p>
      </dgm:t>
    </dgm:pt>
    <dgm:pt modelId="{D20C9505-4E96-4365-A1C1-EE05904E0AE8}">
      <dgm:prSet/>
      <dgm:spPr/>
      <dgm:t>
        <a:bodyPr/>
        <a:lstStyle/>
        <a:p>
          <a:r>
            <a:rPr lang="it-IT" b="1"/>
            <a:t>L’eterno ritorno</a:t>
          </a:r>
          <a:endParaRPr lang="en-US"/>
        </a:p>
      </dgm:t>
    </dgm:pt>
    <dgm:pt modelId="{4E43B52F-5A13-4DA5-A85A-AF404F5E97EC}" type="parTrans" cxnId="{2A2358C4-0610-46C6-8958-FFF4937BD2C9}">
      <dgm:prSet/>
      <dgm:spPr/>
      <dgm:t>
        <a:bodyPr/>
        <a:lstStyle/>
        <a:p>
          <a:endParaRPr lang="en-US"/>
        </a:p>
      </dgm:t>
    </dgm:pt>
    <dgm:pt modelId="{3DA25C36-31C8-499C-AC2B-BE7EE6D1AB81}" type="sibTrans" cxnId="{2A2358C4-0610-46C6-8958-FFF4937BD2C9}">
      <dgm:prSet/>
      <dgm:spPr/>
      <dgm:t>
        <a:bodyPr/>
        <a:lstStyle/>
        <a:p>
          <a:endParaRPr lang="en-US"/>
        </a:p>
      </dgm:t>
    </dgm:pt>
    <dgm:pt modelId="{FE7C1CE7-C89B-4F73-BDC9-B587261C9DDD}" type="pres">
      <dgm:prSet presAssocID="{1851E7DB-FC09-44FA-A801-DD40CE6E130B}" presName="Name0" presStyleCnt="0">
        <dgm:presLayoutVars>
          <dgm:dir/>
          <dgm:resizeHandles val="exact"/>
        </dgm:presLayoutVars>
      </dgm:prSet>
      <dgm:spPr/>
    </dgm:pt>
    <dgm:pt modelId="{A02C08CC-41ED-48F2-B875-5BC048AA1DB3}" type="pres">
      <dgm:prSet presAssocID="{1851E7DB-FC09-44FA-A801-DD40CE6E130B}" presName="cycle" presStyleCnt="0"/>
      <dgm:spPr/>
    </dgm:pt>
    <dgm:pt modelId="{A9C5873A-9DA6-4A74-A4C6-F631722AD903}" type="pres">
      <dgm:prSet presAssocID="{FDB892AA-FB6A-4C8C-8F94-907F0A759F58}" presName="nodeFirstNode" presStyleLbl="node1" presStyleIdx="0" presStyleCnt="4">
        <dgm:presLayoutVars>
          <dgm:bulletEnabled val="1"/>
        </dgm:presLayoutVars>
      </dgm:prSet>
      <dgm:spPr/>
    </dgm:pt>
    <dgm:pt modelId="{C28749F5-C425-499A-86BF-22BA4D60BAA7}" type="pres">
      <dgm:prSet presAssocID="{1AC849C1-63DA-4EDC-8D7F-57667271625F}" presName="sibTransFirstNode" presStyleLbl="bgShp" presStyleIdx="0" presStyleCnt="1"/>
      <dgm:spPr/>
    </dgm:pt>
    <dgm:pt modelId="{69AFAD2C-8E9D-419F-9429-862F94BA6C5D}" type="pres">
      <dgm:prSet presAssocID="{7D6E30E3-6DF0-4E19-80E1-91C0104CB62D}" presName="nodeFollowingNodes" presStyleLbl="node1" presStyleIdx="1" presStyleCnt="4">
        <dgm:presLayoutVars>
          <dgm:bulletEnabled val="1"/>
        </dgm:presLayoutVars>
      </dgm:prSet>
      <dgm:spPr/>
    </dgm:pt>
    <dgm:pt modelId="{327E5E36-6F0A-4461-B579-C25A6ABE89C3}" type="pres">
      <dgm:prSet presAssocID="{DF6A375D-4B4F-4C74-95C8-6B45040A90BD}" presName="nodeFollowingNodes" presStyleLbl="node1" presStyleIdx="2" presStyleCnt="4">
        <dgm:presLayoutVars>
          <dgm:bulletEnabled val="1"/>
        </dgm:presLayoutVars>
      </dgm:prSet>
      <dgm:spPr/>
    </dgm:pt>
    <dgm:pt modelId="{6B88DBB0-8EDE-41DE-B78E-CBB1303F55E0}" type="pres">
      <dgm:prSet presAssocID="{D20C9505-4E96-4365-A1C1-EE05904E0AE8}" presName="nodeFollowingNodes" presStyleLbl="node1" presStyleIdx="3" presStyleCnt="4">
        <dgm:presLayoutVars>
          <dgm:bulletEnabled val="1"/>
        </dgm:presLayoutVars>
      </dgm:prSet>
      <dgm:spPr/>
    </dgm:pt>
  </dgm:ptLst>
  <dgm:cxnLst>
    <dgm:cxn modelId="{521BA348-F880-453F-B33C-807420E658D3}" type="presOf" srcId="{FDB892AA-FB6A-4C8C-8F94-907F0A759F58}" destId="{A9C5873A-9DA6-4A74-A4C6-F631722AD903}" srcOrd="0" destOrd="0" presId="urn:microsoft.com/office/officeart/2005/8/layout/cycle3"/>
    <dgm:cxn modelId="{4C40E271-1FBF-4A70-8268-981CDFEC7DF3}" type="presOf" srcId="{1851E7DB-FC09-44FA-A801-DD40CE6E130B}" destId="{FE7C1CE7-C89B-4F73-BDC9-B587261C9DDD}" srcOrd="0" destOrd="0" presId="urn:microsoft.com/office/officeart/2005/8/layout/cycle3"/>
    <dgm:cxn modelId="{88579077-52B2-4198-9D33-8207798D0BB5}" srcId="{1851E7DB-FC09-44FA-A801-DD40CE6E130B}" destId="{DF6A375D-4B4F-4C74-95C8-6B45040A90BD}" srcOrd="2" destOrd="0" parTransId="{9FFA9491-C557-469D-A398-89B1A4714CCC}" sibTransId="{54B624E4-F52F-41B6-AF7B-6F7FD5272C6E}"/>
    <dgm:cxn modelId="{EA6CAB7C-F29C-449D-8730-525B6FC49F60}" type="presOf" srcId="{1AC849C1-63DA-4EDC-8D7F-57667271625F}" destId="{C28749F5-C425-499A-86BF-22BA4D60BAA7}" srcOrd="0" destOrd="0" presId="urn:microsoft.com/office/officeart/2005/8/layout/cycle3"/>
    <dgm:cxn modelId="{1F63D87F-8131-4877-99BB-BA388B54CFC9}" srcId="{1851E7DB-FC09-44FA-A801-DD40CE6E130B}" destId="{7D6E30E3-6DF0-4E19-80E1-91C0104CB62D}" srcOrd="1" destOrd="0" parTransId="{A06800F8-65E5-4B68-B96C-9A720F143A8D}" sibTransId="{452E2CD4-F15C-4688-A35B-756725517762}"/>
    <dgm:cxn modelId="{2F101080-B4E3-410C-AFB2-B6F8F92FDAF4}" type="presOf" srcId="{D20C9505-4E96-4365-A1C1-EE05904E0AE8}" destId="{6B88DBB0-8EDE-41DE-B78E-CBB1303F55E0}" srcOrd="0" destOrd="0" presId="urn:microsoft.com/office/officeart/2005/8/layout/cycle3"/>
    <dgm:cxn modelId="{2A2358C4-0610-46C6-8958-FFF4937BD2C9}" srcId="{1851E7DB-FC09-44FA-A801-DD40CE6E130B}" destId="{D20C9505-4E96-4365-A1C1-EE05904E0AE8}" srcOrd="3" destOrd="0" parTransId="{4E43B52F-5A13-4DA5-A85A-AF404F5E97EC}" sibTransId="{3DA25C36-31C8-499C-AC2B-BE7EE6D1AB81}"/>
    <dgm:cxn modelId="{A115ACDE-D4BC-4A69-8739-3CF374B5B079}" type="presOf" srcId="{DF6A375D-4B4F-4C74-95C8-6B45040A90BD}" destId="{327E5E36-6F0A-4461-B579-C25A6ABE89C3}" srcOrd="0" destOrd="0" presId="urn:microsoft.com/office/officeart/2005/8/layout/cycle3"/>
    <dgm:cxn modelId="{0AD583EB-F4E9-4FAB-BFDA-A1307F5B5A01}" type="presOf" srcId="{7D6E30E3-6DF0-4E19-80E1-91C0104CB62D}" destId="{69AFAD2C-8E9D-419F-9429-862F94BA6C5D}" srcOrd="0" destOrd="0" presId="urn:microsoft.com/office/officeart/2005/8/layout/cycle3"/>
    <dgm:cxn modelId="{8EC4A7FD-CFAE-42D2-A2AF-20BE9E88F03D}" srcId="{1851E7DB-FC09-44FA-A801-DD40CE6E130B}" destId="{FDB892AA-FB6A-4C8C-8F94-907F0A759F58}" srcOrd="0" destOrd="0" parTransId="{97397C94-2878-466D-A47D-5C01A884C4B0}" sibTransId="{1AC849C1-63DA-4EDC-8D7F-57667271625F}"/>
    <dgm:cxn modelId="{BBA504F0-606A-4FE5-8BFC-1905A5A1B62A}" type="presParOf" srcId="{FE7C1CE7-C89B-4F73-BDC9-B587261C9DDD}" destId="{A02C08CC-41ED-48F2-B875-5BC048AA1DB3}" srcOrd="0" destOrd="0" presId="urn:microsoft.com/office/officeart/2005/8/layout/cycle3"/>
    <dgm:cxn modelId="{3A0AB24A-359C-40D1-85DA-071386932941}" type="presParOf" srcId="{A02C08CC-41ED-48F2-B875-5BC048AA1DB3}" destId="{A9C5873A-9DA6-4A74-A4C6-F631722AD903}" srcOrd="0" destOrd="0" presId="urn:microsoft.com/office/officeart/2005/8/layout/cycle3"/>
    <dgm:cxn modelId="{D1498BEE-5F6B-4163-ACE7-A4E325EBE337}" type="presParOf" srcId="{A02C08CC-41ED-48F2-B875-5BC048AA1DB3}" destId="{C28749F5-C425-499A-86BF-22BA4D60BAA7}" srcOrd="1" destOrd="0" presId="urn:microsoft.com/office/officeart/2005/8/layout/cycle3"/>
    <dgm:cxn modelId="{8C22E6A5-2BD4-49E4-89DB-7891B5A78E6B}" type="presParOf" srcId="{A02C08CC-41ED-48F2-B875-5BC048AA1DB3}" destId="{69AFAD2C-8E9D-419F-9429-862F94BA6C5D}" srcOrd="2" destOrd="0" presId="urn:microsoft.com/office/officeart/2005/8/layout/cycle3"/>
    <dgm:cxn modelId="{8D990458-496F-42DF-9C27-A71492B7736D}" type="presParOf" srcId="{A02C08CC-41ED-48F2-B875-5BC048AA1DB3}" destId="{327E5E36-6F0A-4461-B579-C25A6ABE89C3}" srcOrd="3" destOrd="0" presId="urn:microsoft.com/office/officeart/2005/8/layout/cycle3"/>
    <dgm:cxn modelId="{C6FC3178-7D0F-4E5B-BBB0-E27EAF07D9AF}" type="presParOf" srcId="{A02C08CC-41ED-48F2-B875-5BC048AA1DB3}" destId="{6B88DBB0-8EDE-41DE-B78E-CBB1303F55E0}"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2AF9B33-65E5-432F-A3BA-71F1A078253D}" type="doc">
      <dgm:prSet loTypeId="urn:microsoft.com/office/officeart/2005/8/layout/vList2" loCatId="list" qsTypeId="urn:microsoft.com/office/officeart/2005/8/quickstyle/simple3" qsCatId="simple" csTypeId="urn:microsoft.com/office/officeart/2005/8/colors/accent6_2" csCatId="accent6" phldr="1"/>
      <dgm:spPr/>
      <dgm:t>
        <a:bodyPr/>
        <a:lstStyle/>
        <a:p>
          <a:endParaRPr lang="en-US"/>
        </a:p>
      </dgm:t>
    </dgm:pt>
    <dgm:pt modelId="{060DDE4A-C885-49E6-9142-E00B916F80D0}">
      <dgm:prSet/>
      <dgm:spPr/>
      <dgm:t>
        <a:bodyPr/>
        <a:lstStyle/>
        <a:p>
          <a:r>
            <a:rPr lang="it-IT" dirty="0"/>
            <a:t>È senz’altro il motivo più noto e volgarizzato del pensiero di N.</a:t>
          </a:r>
          <a:endParaRPr lang="en-US" dirty="0"/>
        </a:p>
      </dgm:t>
    </dgm:pt>
    <dgm:pt modelId="{F3D614EB-35E0-41D5-9508-AD6810675694}" type="parTrans" cxnId="{0B07DF27-0EB2-4D25-9195-61E7B046EBC8}">
      <dgm:prSet/>
      <dgm:spPr/>
      <dgm:t>
        <a:bodyPr/>
        <a:lstStyle/>
        <a:p>
          <a:endParaRPr lang="en-US"/>
        </a:p>
      </dgm:t>
    </dgm:pt>
    <dgm:pt modelId="{56BA7057-9AB3-448F-A370-4068C1F6CEBD}" type="sibTrans" cxnId="{0B07DF27-0EB2-4D25-9195-61E7B046EBC8}">
      <dgm:prSet/>
      <dgm:spPr/>
      <dgm:t>
        <a:bodyPr/>
        <a:lstStyle/>
        <a:p>
          <a:endParaRPr lang="en-US"/>
        </a:p>
      </dgm:t>
    </dgm:pt>
    <dgm:pt modelId="{AF06D90D-1F6E-47A8-BD56-6575CA5F4BF7}">
      <dgm:prSet/>
      <dgm:spPr/>
      <dgm:t>
        <a:bodyPr/>
        <a:lstStyle/>
        <a:p>
          <a:r>
            <a:rPr lang="it-IT"/>
            <a:t>È un concetto filosofico, che esprime il modello di uomo  in cui si concretizzano i  temi di fondo del suo pensiero.</a:t>
          </a:r>
          <a:endParaRPr lang="en-US"/>
        </a:p>
      </dgm:t>
    </dgm:pt>
    <dgm:pt modelId="{636D7B5D-8336-4F0D-BA5A-D1F7ECFFF8B7}" type="parTrans" cxnId="{36280863-03E7-45F6-841B-06B5BA400692}">
      <dgm:prSet/>
      <dgm:spPr/>
      <dgm:t>
        <a:bodyPr/>
        <a:lstStyle/>
        <a:p>
          <a:endParaRPr lang="en-US"/>
        </a:p>
      </dgm:t>
    </dgm:pt>
    <dgm:pt modelId="{A5BB5B6D-2716-4E6C-A148-20450E549653}" type="sibTrans" cxnId="{36280863-03E7-45F6-841B-06B5BA400692}">
      <dgm:prSet/>
      <dgm:spPr/>
      <dgm:t>
        <a:bodyPr/>
        <a:lstStyle/>
        <a:p>
          <a:endParaRPr lang="en-US"/>
        </a:p>
      </dgm:t>
    </dgm:pt>
    <dgm:pt modelId="{31877858-4E64-47EE-B77E-02E4F8B459EF}" type="pres">
      <dgm:prSet presAssocID="{02AF9B33-65E5-432F-A3BA-71F1A078253D}" presName="linear" presStyleCnt="0">
        <dgm:presLayoutVars>
          <dgm:animLvl val="lvl"/>
          <dgm:resizeHandles val="exact"/>
        </dgm:presLayoutVars>
      </dgm:prSet>
      <dgm:spPr/>
    </dgm:pt>
    <dgm:pt modelId="{15437CD2-B88A-4FCD-A8A9-19437D5FBAFF}" type="pres">
      <dgm:prSet presAssocID="{060DDE4A-C885-49E6-9142-E00B916F80D0}" presName="parentText" presStyleLbl="node1" presStyleIdx="0" presStyleCnt="2">
        <dgm:presLayoutVars>
          <dgm:chMax val="0"/>
          <dgm:bulletEnabled val="1"/>
        </dgm:presLayoutVars>
      </dgm:prSet>
      <dgm:spPr/>
    </dgm:pt>
    <dgm:pt modelId="{637AB422-8327-471E-9933-A2DC2045174D}" type="pres">
      <dgm:prSet presAssocID="{56BA7057-9AB3-448F-A370-4068C1F6CEBD}" presName="spacer" presStyleCnt="0"/>
      <dgm:spPr/>
    </dgm:pt>
    <dgm:pt modelId="{F8AF6023-6F29-4B9C-B79C-E9942995668C}" type="pres">
      <dgm:prSet presAssocID="{AF06D90D-1F6E-47A8-BD56-6575CA5F4BF7}" presName="parentText" presStyleLbl="node1" presStyleIdx="1" presStyleCnt="2">
        <dgm:presLayoutVars>
          <dgm:chMax val="0"/>
          <dgm:bulletEnabled val="1"/>
        </dgm:presLayoutVars>
      </dgm:prSet>
      <dgm:spPr/>
    </dgm:pt>
  </dgm:ptLst>
  <dgm:cxnLst>
    <dgm:cxn modelId="{0B07DF27-0EB2-4D25-9195-61E7B046EBC8}" srcId="{02AF9B33-65E5-432F-A3BA-71F1A078253D}" destId="{060DDE4A-C885-49E6-9142-E00B916F80D0}" srcOrd="0" destOrd="0" parTransId="{F3D614EB-35E0-41D5-9508-AD6810675694}" sibTransId="{56BA7057-9AB3-448F-A370-4068C1F6CEBD}"/>
    <dgm:cxn modelId="{36280863-03E7-45F6-841B-06B5BA400692}" srcId="{02AF9B33-65E5-432F-A3BA-71F1A078253D}" destId="{AF06D90D-1F6E-47A8-BD56-6575CA5F4BF7}" srcOrd="1" destOrd="0" parTransId="{636D7B5D-8336-4F0D-BA5A-D1F7ECFFF8B7}" sibTransId="{A5BB5B6D-2716-4E6C-A148-20450E549653}"/>
    <dgm:cxn modelId="{0586F976-4229-4527-A0E2-E831F692C6BD}" type="presOf" srcId="{AF06D90D-1F6E-47A8-BD56-6575CA5F4BF7}" destId="{F8AF6023-6F29-4B9C-B79C-E9942995668C}" srcOrd="0" destOrd="0" presId="urn:microsoft.com/office/officeart/2005/8/layout/vList2"/>
    <dgm:cxn modelId="{35132CC4-5504-4401-8B55-AAFB982E3FB1}" type="presOf" srcId="{02AF9B33-65E5-432F-A3BA-71F1A078253D}" destId="{31877858-4E64-47EE-B77E-02E4F8B459EF}" srcOrd="0" destOrd="0" presId="urn:microsoft.com/office/officeart/2005/8/layout/vList2"/>
    <dgm:cxn modelId="{529CDCE1-7EA4-4A1D-99FA-6DDAB0ED2B11}" type="presOf" srcId="{060DDE4A-C885-49E6-9142-E00B916F80D0}" destId="{15437CD2-B88A-4FCD-A8A9-19437D5FBAFF}" srcOrd="0" destOrd="0" presId="urn:microsoft.com/office/officeart/2005/8/layout/vList2"/>
    <dgm:cxn modelId="{83E08F74-8793-4C0A-ACC3-315A82725BD7}" type="presParOf" srcId="{31877858-4E64-47EE-B77E-02E4F8B459EF}" destId="{15437CD2-B88A-4FCD-A8A9-19437D5FBAFF}" srcOrd="0" destOrd="0" presId="urn:microsoft.com/office/officeart/2005/8/layout/vList2"/>
    <dgm:cxn modelId="{7F7ED031-C547-4D50-9C87-4A72667D66A7}" type="presParOf" srcId="{31877858-4E64-47EE-B77E-02E4F8B459EF}" destId="{637AB422-8327-471E-9933-A2DC2045174D}" srcOrd="1" destOrd="0" presId="urn:microsoft.com/office/officeart/2005/8/layout/vList2"/>
    <dgm:cxn modelId="{7ADE6ED7-E039-4C8B-A259-E4BF19228974}" type="presParOf" srcId="{31877858-4E64-47EE-B77E-02E4F8B459EF}" destId="{F8AF6023-6F29-4B9C-B79C-E9942995668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E50B0C0-C800-42F6-B9EE-A4E9869D5879}" type="doc">
      <dgm:prSet loTypeId="urn:microsoft.com/office/officeart/2005/8/layout/default" loCatId="list" qsTypeId="urn:microsoft.com/office/officeart/2005/8/quickstyle/simple5" qsCatId="simple" csTypeId="urn:microsoft.com/office/officeart/2005/8/colors/accent4_4" csCatId="accent4" phldr="1"/>
      <dgm:spPr/>
      <dgm:t>
        <a:bodyPr/>
        <a:lstStyle/>
        <a:p>
          <a:endParaRPr lang="en-US"/>
        </a:p>
      </dgm:t>
    </dgm:pt>
    <dgm:pt modelId="{55167217-DB75-4034-B5F3-1CD0C92523E7}">
      <dgm:prSet/>
      <dgm:spPr/>
      <dgm:t>
        <a:bodyPr/>
        <a:lstStyle/>
        <a:p>
          <a:r>
            <a:rPr lang="it-IT"/>
            <a:t>Il superuomo è colui che è in grado di:</a:t>
          </a:r>
          <a:endParaRPr lang="en-US"/>
        </a:p>
      </dgm:t>
    </dgm:pt>
    <dgm:pt modelId="{9E720C37-5CD9-46CE-B955-4962DE01E542}" type="parTrans" cxnId="{A2AE58A8-A162-47C7-AE0D-B1B1F13AEE22}">
      <dgm:prSet/>
      <dgm:spPr/>
      <dgm:t>
        <a:bodyPr/>
        <a:lstStyle/>
        <a:p>
          <a:endParaRPr lang="en-US"/>
        </a:p>
      </dgm:t>
    </dgm:pt>
    <dgm:pt modelId="{E388E274-0B6C-4857-9441-87FCB2295001}" type="sibTrans" cxnId="{A2AE58A8-A162-47C7-AE0D-B1B1F13AEE22}">
      <dgm:prSet/>
      <dgm:spPr/>
      <dgm:t>
        <a:bodyPr/>
        <a:lstStyle/>
        <a:p>
          <a:endParaRPr lang="en-US"/>
        </a:p>
      </dgm:t>
    </dgm:pt>
    <dgm:pt modelId="{8FA4CF1D-CD02-4395-AF99-A05F177D3017}">
      <dgm:prSet/>
      <dgm:spPr/>
      <dgm:t>
        <a:bodyPr/>
        <a:lstStyle/>
        <a:p>
          <a:r>
            <a:rPr lang="it-IT"/>
            <a:t>Accettare  la dimensione tragica e dionisiaca dell’esistenza</a:t>
          </a:r>
          <a:endParaRPr lang="en-US"/>
        </a:p>
      </dgm:t>
    </dgm:pt>
    <dgm:pt modelId="{640B724F-CF73-4222-8314-68C42EB73D4D}" type="parTrans" cxnId="{67CC4DD7-CC27-4E2D-AB09-F290723356C9}">
      <dgm:prSet/>
      <dgm:spPr/>
      <dgm:t>
        <a:bodyPr/>
        <a:lstStyle/>
        <a:p>
          <a:endParaRPr lang="en-US"/>
        </a:p>
      </dgm:t>
    </dgm:pt>
    <dgm:pt modelId="{F2ECCD55-7EFE-420D-92E2-307E5A330F28}" type="sibTrans" cxnId="{67CC4DD7-CC27-4E2D-AB09-F290723356C9}">
      <dgm:prSet/>
      <dgm:spPr/>
      <dgm:t>
        <a:bodyPr/>
        <a:lstStyle/>
        <a:p>
          <a:endParaRPr lang="en-US"/>
        </a:p>
      </dgm:t>
    </dgm:pt>
    <dgm:pt modelId="{33EAF2AE-C686-4B40-BDD4-95C3505F8299}">
      <dgm:prSet/>
      <dgm:spPr/>
      <dgm:t>
        <a:bodyPr/>
        <a:lstStyle/>
        <a:p>
          <a:r>
            <a:rPr lang="it-IT"/>
            <a:t>reggere la morte di Dio e la fine delle illusioni metafisiche </a:t>
          </a:r>
          <a:endParaRPr lang="en-US"/>
        </a:p>
      </dgm:t>
    </dgm:pt>
    <dgm:pt modelId="{DAA1757B-AE34-4F1B-8E56-7155D11AC871}" type="parTrans" cxnId="{58AD49CE-8416-443B-BD20-90345EE7127D}">
      <dgm:prSet/>
      <dgm:spPr/>
      <dgm:t>
        <a:bodyPr/>
        <a:lstStyle/>
        <a:p>
          <a:endParaRPr lang="en-US"/>
        </a:p>
      </dgm:t>
    </dgm:pt>
    <dgm:pt modelId="{00F1D27A-B9E9-4AB4-A1E1-ADA458C636A0}" type="sibTrans" cxnId="{58AD49CE-8416-443B-BD20-90345EE7127D}">
      <dgm:prSet/>
      <dgm:spPr/>
      <dgm:t>
        <a:bodyPr/>
        <a:lstStyle/>
        <a:p>
          <a:endParaRPr lang="en-US"/>
        </a:p>
      </dgm:t>
    </dgm:pt>
    <dgm:pt modelId="{C1B7C74C-F56A-4DC4-A76B-3CD04B7412D3}">
      <dgm:prSet/>
      <dgm:spPr/>
      <dgm:t>
        <a:bodyPr/>
        <a:lstStyle/>
        <a:p>
          <a:r>
            <a:rPr lang="it-IT" dirty="0">
              <a:solidFill>
                <a:schemeClr val="bg1"/>
              </a:solidFill>
            </a:rPr>
            <a:t>fare propria la prospettiva dell’eterno ritorno</a:t>
          </a:r>
          <a:endParaRPr lang="en-US" dirty="0">
            <a:solidFill>
              <a:schemeClr val="bg1"/>
            </a:solidFill>
          </a:endParaRPr>
        </a:p>
      </dgm:t>
    </dgm:pt>
    <dgm:pt modelId="{426F16D6-5049-4BEB-94C4-AD74543314ED}" type="parTrans" cxnId="{1FB9D5E3-5D91-472C-B327-A8B4204275EC}">
      <dgm:prSet/>
      <dgm:spPr/>
      <dgm:t>
        <a:bodyPr/>
        <a:lstStyle/>
        <a:p>
          <a:endParaRPr lang="en-US"/>
        </a:p>
      </dgm:t>
    </dgm:pt>
    <dgm:pt modelId="{B0B081D2-7FA6-4226-A64C-9BD9EECB63F9}" type="sibTrans" cxnId="{1FB9D5E3-5D91-472C-B327-A8B4204275EC}">
      <dgm:prSet/>
      <dgm:spPr/>
      <dgm:t>
        <a:bodyPr/>
        <a:lstStyle/>
        <a:p>
          <a:endParaRPr lang="en-US"/>
        </a:p>
      </dgm:t>
    </dgm:pt>
    <dgm:pt modelId="{203002FA-A2A7-420E-9F3D-B83CA9E8BB52}">
      <dgm:prSet/>
      <dgm:spPr/>
      <dgm:t>
        <a:bodyPr/>
        <a:lstStyle/>
        <a:p>
          <a:r>
            <a:rPr lang="it-IT" dirty="0">
              <a:solidFill>
                <a:schemeClr val="bg1"/>
              </a:solidFill>
            </a:rPr>
            <a:t>Emanciparsi dalla morale e dal cristianesimo</a:t>
          </a:r>
          <a:endParaRPr lang="en-US" dirty="0">
            <a:solidFill>
              <a:schemeClr val="bg1"/>
            </a:solidFill>
          </a:endParaRPr>
        </a:p>
      </dgm:t>
    </dgm:pt>
    <dgm:pt modelId="{B75DAE29-FF58-4291-B31A-2B9ABD0BBC98}" type="parTrans" cxnId="{66B59CB6-4990-4EF8-A69F-B2294408C7C0}">
      <dgm:prSet/>
      <dgm:spPr/>
      <dgm:t>
        <a:bodyPr/>
        <a:lstStyle/>
        <a:p>
          <a:endParaRPr lang="en-US"/>
        </a:p>
      </dgm:t>
    </dgm:pt>
    <dgm:pt modelId="{7C1B9E00-A674-42D2-8998-B15393DDBE28}" type="sibTrans" cxnId="{66B59CB6-4990-4EF8-A69F-B2294408C7C0}">
      <dgm:prSet/>
      <dgm:spPr/>
      <dgm:t>
        <a:bodyPr/>
        <a:lstStyle/>
        <a:p>
          <a:endParaRPr lang="en-US"/>
        </a:p>
      </dgm:t>
    </dgm:pt>
    <dgm:pt modelId="{8ABD970C-68DD-49AC-B176-3CCCC774D8D9}">
      <dgm:prSet/>
      <dgm:spPr/>
      <dgm:t>
        <a:bodyPr/>
        <a:lstStyle/>
        <a:p>
          <a:r>
            <a:rPr lang="it-IT" dirty="0"/>
            <a:t>Porsi come volontà di potenza</a:t>
          </a:r>
          <a:endParaRPr lang="en-US" dirty="0"/>
        </a:p>
      </dgm:t>
    </dgm:pt>
    <dgm:pt modelId="{F2772FDF-FA78-40AE-9BD1-34261972A256}" type="parTrans" cxnId="{4A5087C9-FC7E-4626-B458-A8DDB9C00355}">
      <dgm:prSet/>
      <dgm:spPr/>
      <dgm:t>
        <a:bodyPr/>
        <a:lstStyle/>
        <a:p>
          <a:endParaRPr lang="en-US"/>
        </a:p>
      </dgm:t>
    </dgm:pt>
    <dgm:pt modelId="{C467CB0D-907E-4356-B991-98C0DEDF461A}" type="sibTrans" cxnId="{4A5087C9-FC7E-4626-B458-A8DDB9C00355}">
      <dgm:prSet/>
      <dgm:spPr/>
      <dgm:t>
        <a:bodyPr/>
        <a:lstStyle/>
        <a:p>
          <a:endParaRPr lang="en-US"/>
        </a:p>
      </dgm:t>
    </dgm:pt>
    <dgm:pt modelId="{63B8711E-AE9A-4095-B7F5-1B0B642BE916}">
      <dgm:prSet/>
      <dgm:spPr/>
      <dgm:t>
        <a:bodyPr/>
        <a:lstStyle/>
        <a:p>
          <a:r>
            <a:rPr lang="it-IT"/>
            <a:t>Procedere oltre il nichilismo</a:t>
          </a:r>
          <a:endParaRPr lang="en-US"/>
        </a:p>
      </dgm:t>
    </dgm:pt>
    <dgm:pt modelId="{9FD6D78C-B28B-4901-A43B-5B1E0F243492}" type="parTrans" cxnId="{591CA6EE-C384-4832-BE8E-27084DAD3A17}">
      <dgm:prSet/>
      <dgm:spPr/>
      <dgm:t>
        <a:bodyPr/>
        <a:lstStyle/>
        <a:p>
          <a:endParaRPr lang="en-US"/>
        </a:p>
      </dgm:t>
    </dgm:pt>
    <dgm:pt modelId="{91DBBAAC-B08C-4DE6-AE35-A2740674FD2F}" type="sibTrans" cxnId="{591CA6EE-C384-4832-BE8E-27084DAD3A17}">
      <dgm:prSet/>
      <dgm:spPr/>
      <dgm:t>
        <a:bodyPr/>
        <a:lstStyle/>
        <a:p>
          <a:endParaRPr lang="en-US"/>
        </a:p>
      </dgm:t>
    </dgm:pt>
    <dgm:pt modelId="{42CB50F6-9597-48D1-B261-B24443322416}" type="pres">
      <dgm:prSet presAssocID="{9E50B0C0-C800-42F6-B9EE-A4E9869D5879}" presName="diagram" presStyleCnt="0">
        <dgm:presLayoutVars>
          <dgm:dir/>
          <dgm:resizeHandles val="exact"/>
        </dgm:presLayoutVars>
      </dgm:prSet>
      <dgm:spPr/>
    </dgm:pt>
    <dgm:pt modelId="{4750F7AB-B734-4522-9323-18499A4CD732}" type="pres">
      <dgm:prSet presAssocID="{55167217-DB75-4034-B5F3-1CD0C92523E7}" presName="node" presStyleLbl="node1" presStyleIdx="0" presStyleCnt="7">
        <dgm:presLayoutVars>
          <dgm:bulletEnabled val="1"/>
        </dgm:presLayoutVars>
      </dgm:prSet>
      <dgm:spPr/>
    </dgm:pt>
    <dgm:pt modelId="{25215561-2B51-41CC-9210-C8D3723D63CF}" type="pres">
      <dgm:prSet presAssocID="{E388E274-0B6C-4857-9441-87FCB2295001}" presName="sibTrans" presStyleCnt="0"/>
      <dgm:spPr/>
    </dgm:pt>
    <dgm:pt modelId="{7B12927E-394C-4B07-A20E-8CEE4BA30CF4}" type="pres">
      <dgm:prSet presAssocID="{8FA4CF1D-CD02-4395-AF99-A05F177D3017}" presName="node" presStyleLbl="node1" presStyleIdx="1" presStyleCnt="7">
        <dgm:presLayoutVars>
          <dgm:bulletEnabled val="1"/>
        </dgm:presLayoutVars>
      </dgm:prSet>
      <dgm:spPr/>
    </dgm:pt>
    <dgm:pt modelId="{CAAB6ECD-10DF-432B-B8E3-90072F7E100A}" type="pres">
      <dgm:prSet presAssocID="{F2ECCD55-7EFE-420D-92E2-307E5A330F28}" presName="sibTrans" presStyleCnt="0"/>
      <dgm:spPr/>
    </dgm:pt>
    <dgm:pt modelId="{4E00143A-148A-4F3C-961E-20FB3B38BCDB}" type="pres">
      <dgm:prSet presAssocID="{33EAF2AE-C686-4B40-BDD4-95C3505F8299}" presName="node" presStyleLbl="node1" presStyleIdx="2" presStyleCnt="7">
        <dgm:presLayoutVars>
          <dgm:bulletEnabled val="1"/>
        </dgm:presLayoutVars>
      </dgm:prSet>
      <dgm:spPr/>
    </dgm:pt>
    <dgm:pt modelId="{0C23FE4F-F0E5-4711-ADC5-1695A796F459}" type="pres">
      <dgm:prSet presAssocID="{00F1D27A-B9E9-4AB4-A1E1-ADA458C636A0}" presName="sibTrans" presStyleCnt="0"/>
      <dgm:spPr/>
    </dgm:pt>
    <dgm:pt modelId="{CDDE9031-6237-423A-8629-6994571007EC}" type="pres">
      <dgm:prSet presAssocID="{C1B7C74C-F56A-4DC4-A76B-3CD04B7412D3}" presName="node" presStyleLbl="node1" presStyleIdx="3" presStyleCnt="7">
        <dgm:presLayoutVars>
          <dgm:bulletEnabled val="1"/>
        </dgm:presLayoutVars>
      </dgm:prSet>
      <dgm:spPr/>
    </dgm:pt>
    <dgm:pt modelId="{D27EFB87-719F-4CBB-BABE-0C040B5D3607}" type="pres">
      <dgm:prSet presAssocID="{B0B081D2-7FA6-4226-A64C-9BD9EECB63F9}" presName="sibTrans" presStyleCnt="0"/>
      <dgm:spPr/>
    </dgm:pt>
    <dgm:pt modelId="{AFA8CB29-33F0-4E26-9640-05B35018CB70}" type="pres">
      <dgm:prSet presAssocID="{203002FA-A2A7-420E-9F3D-B83CA9E8BB52}" presName="node" presStyleLbl="node1" presStyleIdx="4" presStyleCnt="7">
        <dgm:presLayoutVars>
          <dgm:bulletEnabled val="1"/>
        </dgm:presLayoutVars>
      </dgm:prSet>
      <dgm:spPr/>
    </dgm:pt>
    <dgm:pt modelId="{3BDD9C1D-02A8-4366-BB37-52B3407A8B36}" type="pres">
      <dgm:prSet presAssocID="{7C1B9E00-A674-42D2-8998-B15393DDBE28}" presName="sibTrans" presStyleCnt="0"/>
      <dgm:spPr/>
    </dgm:pt>
    <dgm:pt modelId="{685E2AA7-48C1-4755-ABB4-4BE530995E83}" type="pres">
      <dgm:prSet presAssocID="{8ABD970C-68DD-49AC-B176-3CCCC774D8D9}" presName="node" presStyleLbl="node1" presStyleIdx="5" presStyleCnt="7">
        <dgm:presLayoutVars>
          <dgm:bulletEnabled val="1"/>
        </dgm:presLayoutVars>
      </dgm:prSet>
      <dgm:spPr/>
    </dgm:pt>
    <dgm:pt modelId="{37AF00B8-DA4F-48C7-B836-527BD76A6940}" type="pres">
      <dgm:prSet presAssocID="{C467CB0D-907E-4356-B991-98C0DEDF461A}" presName="sibTrans" presStyleCnt="0"/>
      <dgm:spPr/>
    </dgm:pt>
    <dgm:pt modelId="{156F8A5A-ED99-4C42-832C-6646598C4801}" type="pres">
      <dgm:prSet presAssocID="{63B8711E-AE9A-4095-B7F5-1B0B642BE916}" presName="node" presStyleLbl="node1" presStyleIdx="6" presStyleCnt="7">
        <dgm:presLayoutVars>
          <dgm:bulletEnabled val="1"/>
        </dgm:presLayoutVars>
      </dgm:prSet>
      <dgm:spPr/>
    </dgm:pt>
  </dgm:ptLst>
  <dgm:cxnLst>
    <dgm:cxn modelId="{A867230E-6847-405C-AD8B-9BDBFDD5F7B5}" type="presOf" srcId="{63B8711E-AE9A-4095-B7F5-1B0B642BE916}" destId="{156F8A5A-ED99-4C42-832C-6646598C4801}" srcOrd="0" destOrd="0" presId="urn:microsoft.com/office/officeart/2005/8/layout/default"/>
    <dgm:cxn modelId="{5A1AA11A-2DA4-4CE1-9A5B-208211945D26}" type="presOf" srcId="{8FA4CF1D-CD02-4395-AF99-A05F177D3017}" destId="{7B12927E-394C-4B07-A20E-8CEE4BA30CF4}" srcOrd="0" destOrd="0" presId="urn:microsoft.com/office/officeart/2005/8/layout/default"/>
    <dgm:cxn modelId="{31E3CC33-B3F3-4F5D-9BFE-7625141C7925}" type="presOf" srcId="{9E50B0C0-C800-42F6-B9EE-A4E9869D5879}" destId="{42CB50F6-9597-48D1-B261-B24443322416}" srcOrd="0" destOrd="0" presId="urn:microsoft.com/office/officeart/2005/8/layout/default"/>
    <dgm:cxn modelId="{431A293C-BBC7-4472-BCA5-961E34AE68DB}" type="presOf" srcId="{33EAF2AE-C686-4B40-BDD4-95C3505F8299}" destId="{4E00143A-148A-4F3C-961E-20FB3B38BCDB}" srcOrd="0" destOrd="0" presId="urn:microsoft.com/office/officeart/2005/8/layout/default"/>
    <dgm:cxn modelId="{7A99995E-B027-4564-9BCF-BE3392A16DE6}" type="presOf" srcId="{55167217-DB75-4034-B5F3-1CD0C92523E7}" destId="{4750F7AB-B734-4522-9323-18499A4CD732}" srcOrd="0" destOrd="0" presId="urn:microsoft.com/office/officeart/2005/8/layout/default"/>
    <dgm:cxn modelId="{FFA6BD69-EFA8-43F4-A14D-C028334E630E}" type="presOf" srcId="{8ABD970C-68DD-49AC-B176-3CCCC774D8D9}" destId="{685E2AA7-48C1-4755-ABB4-4BE530995E83}" srcOrd="0" destOrd="0" presId="urn:microsoft.com/office/officeart/2005/8/layout/default"/>
    <dgm:cxn modelId="{CAEF3287-44E0-4ED7-9607-15FFE99C69A3}" type="presOf" srcId="{C1B7C74C-F56A-4DC4-A76B-3CD04B7412D3}" destId="{CDDE9031-6237-423A-8629-6994571007EC}" srcOrd="0" destOrd="0" presId="urn:microsoft.com/office/officeart/2005/8/layout/default"/>
    <dgm:cxn modelId="{A2AE58A8-A162-47C7-AE0D-B1B1F13AEE22}" srcId="{9E50B0C0-C800-42F6-B9EE-A4E9869D5879}" destId="{55167217-DB75-4034-B5F3-1CD0C92523E7}" srcOrd="0" destOrd="0" parTransId="{9E720C37-5CD9-46CE-B955-4962DE01E542}" sibTransId="{E388E274-0B6C-4857-9441-87FCB2295001}"/>
    <dgm:cxn modelId="{66B59CB6-4990-4EF8-A69F-B2294408C7C0}" srcId="{9E50B0C0-C800-42F6-B9EE-A4E9869D5879}" destId="{203002FA-A2A7-420E-9F3D-B83CA9E8BB52}" srcOrd="4" destOrd="0" parTransId="{B75DAE29-FF58-4291-B31A-2B9ABD0BBC98}" sibTransId="{7C1B9E00-A674-42D2-8998-B15393DDBE28}"/>
    <dgm:cxn modelId="{FF16C4BF-24D5-48C3-930D-318783614C9D}" type="presOf" srcId="{203002FA-A2A7-420E-9F3D-B83CA9E8BB52}" destId="{AFA8CB29-33F0-4E26-9640-05B35018CB70}" srcOrd="0" destOrd="0" presId="urn:microsoft.com/office/officeart/2005/8/layout/default"/>
    <dgm:cxn modelId="{4A5087C9-FC7E-4626-B458-A8DDB9C00355}" srcId="{9E50B0C0-C800-42F6-B9EE-A4E9869D5879}" destId="{8ABD970C-68DD-49AC-B176-3CCCC774D8D9}" srcOrd="5" destOrd="0" parTransId="{F2772FDF-FA78-40AE-9BD1-34261972A256}" sibTransId="{C467CB0D-907E-4356-B991-98C0DEDF461A}"/>
    <dgm:cxn modelId="{58AD49CE-8416-443B-BD20-90345EE7127D}" srcId="{9E50B0C0-C800-42F6-B9EE-A4E9869D5879}" destId="{33EAF2AE-C686-4B40-BDD4-95C3505F8299}" srcOrd="2" destOrd="0" parTransId="{DAA1757B-AE34-4F1B-8E56-7155D11AC871}" sibTransId="{00F1D27A-B9E9-4AB4-A1E1-ADA458C636A0}"/>
    <dgm:cxn modelId="{67CC4DD7-CC27-4E2D-AB09-F290723356C9}" srcId="{9E50B0C0-C800-42F6-B9EE-A4E9869D5879}" destId="{8FA4CF1D-CD02-4395-AF99-A05F177D3017}" srcOrd="1" destOrd="0" parTransId="{640B724F-CF73-4222-8314-68C42EB73D4D}" sibTransId="{F2ECCD55-7EFE-420D-92E2-307E5A330F28}"/>
    <dgm:cxn modelId="{1FB9D5E3-5D91-472C-B327-A8B4204275EC}" srcId="{9E50B0C0-C800-42F6-B9EE-A4E9869D5879}" destId="{C1B7C74C-F56A-4DC4-A76B-3CD04B7412D3}" srcOrd="3" destOrd="0" parTransId="{426F16D6-5049-4BEB-94C4-AD74543314ED}" sibTransId="{B0B081D2-7FA6-4226-A64C-9BD9EECB63F9}"/>
    <dgm:cxn modelId="{591CA6EE-C384-4832-BE8E-27084DAD3A17}" srcId="{9E50B0C0-C800-42F6-B9EE-A4E9869D5879}" destId="{63B8711E-AE9A-4095-B7F5-1B0B642BE916}" srcOrd="6" destOrd="0" parTransId="{9FD6D78C-B28B-4901-A43B-5B1E0F243492}" sibTransId="{91DBBAAC-B08C-4DE6-AE35-A2740674FD2F}"/>
    <dgm:cxn modelId="{EA4CD4A6-3C1B-41AB-BF9B-737959797A64}" type="presParOf" srcId="{42CB50F6-9597-48D1-B261-B24443322416}" destId="{4750F7AB-B734-4522-9323-18499A4CD732}" srcOrd="0" destOrd="0" presId="urn:microsoft.com/office/officeart/2005/8/layout/default"/>
    <dgm:cxn modelId="{FBAB16F0-68C3-4286-8D62-A808DAD2457B}" type="presParOf" srcId="{42CB50F6-9597-48D1-B261-B24443322416}" destId="{25215561-2B51-41CC-9210-C8D3723D63CF}" srcOrd="1" destOrd="0" presId="urn:microsoft.com/office/officeart/2005/8/layout/default"/>
    <dgm:cxn modelId="{C0E11B3A-C048-4347-948D-B6051C94824D}" type="presParOf" srcId="{42CB50F6-9597-48D1-B261-B24443322416}" destId="{7B12927E-394C-4B07-A20E-8CEE4BA30CF4}" srcOrd="2" destOrd="0" presId="urn:microsoft.com/office/officeart/2005/8/layout/default"/>
    <dgm:cxn modelId="{730092CB-344C-4194-A9B5-0004B9F24810}" type="presParOf" srcId="{42CB50F6-9597-48D1-B261-B24443322416}" destId="{CAAB6ECD-10DF-432B-B8E3-90072F7E100A}" srcOrd="3" destOrd="0" presId="urn:microsoft.com/office/officeart/2005/8/layout/default"/>
    <dgm:cxn modelId="{0D938BF2-5B13-42FB-B840-8599393FF5C0}" type="presParOf" srcId="{42CB50F6-9597-48D1-B261-B24443322416}" destId="{4E00143A-148A-4F3C-961E-20FB3B38BCDB}" srcOrd="4" destOrd="0" presId="urn:microsoft.com/office/officeart/2005/8/layout/default"/>
    <dgm:cxn modelId="{36C81B79-AA45-40BC-83AE-590AA5852A1C}" type="presParOf" srcId="{42CB50F6-9597-48D1-B261-B24443322416}" destId="{0C23FE4F-F0E5-4711-ADC5-1695A796F459}" srcOrd="5" destOrd="0" presId="urn:microsoft.com/office/officeart/2005/8/layout/default"/>
    <dgm:cxn modelId="{2241366B-117B-4D9F-A25F-111B375D4D8A}" type="presParOf" srcId="{42CB50F6-9597-48D1-B261-B24443322416}" destId="{CDDE9031-6237-423A-8629-6994571007EC}" srcOrd="6" destOrd="0" presId="urn:microsoft.com/office/officeart/2005/8/layout/default"/>
    <dgm:cxn modelId="{51389EC8-3C64-4307-B957-7D2956D8E65C}" type="presParOf" srcId="{42CB50F6-9597-48D1-B261-B24443322416}" destId="{D27EFB87-719F-4CBB-BABE-0C040B5D3607}" srcOrd="7" destOrd="0" presId="urn:microsoft.com/office/officeart/2005/8/layout/default"/>
    <dgm:cxn modelId="{83BC0DF0-ED7A-4A94-82FE-7A9886B53B38}" type="presParOf" srcId="{42CB50F6-9597-48D1-B261-B24443322416}" destId="{AFA8CB29-33F0-4E26-9640-05B35018CB70}" srcOrd="8" destOrd="0" presId="urn:microsoft.com/office/officeart/2005/8/layout/default"/>
    <dgm:cxn modelId="{AD0D206C-AB24-4C1C-B99C-AE9BB51740B4}" type="presParOf" srcId="{42CB50F6-9597-48D1-B261-B24443322416}" destId="{3BDD9C1D-02A8-4366-BB37-52B3407A8B36}" srcOrd="9" destOrd="0" presId="urn:microsoft.com/office/officeart/2005/8/layout/default"/>
    <dgm:cxn modelId="{A6393B8A-5D96-4F5A-B883-BB2788E453D9}" type="presParOf" srcId="{42CB50F6-9597-48D1-B261-B24443322416}" destId="{685E2AA7-48C1-4755-ABB4-4BE530995E83}" srcOrd="10" destOrd="0" presId="urn:microsoft.com/office/officeart/2005/8/layout/default"/>
    <dgm:cxn modelId="{2F50F18F-B0EF-44CC-A186-BCF26E484EF9}" type="presParOf" srcId="{42CB50F6-9597-48D1-B261-B24443322416}" destId="{37AF00B8-DA4F-48C7-B836-527BD76A6940}" srcOrd="11" destOrd="0" presId="urn:microsoft.com/office/officeart/2005/8/layout/default"/>
    <dgm:cxn modelId="{C70C7AAC-56D1-415D-B438-3717E50D8644}" type="presParOf" srcId="{42CB50F6-9597-48D1-B261-B24443322416}" destId="{156F8A5A-ED99-4C42-832C-6646598C4801}"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0648255-15B9-4623-A8CD-69C6DBD688AD}" type="doc">
      <dgm:prSet loTypeId="urn:microsoft.com/office/officeart/2005/8/layout/hProcess9" loCatId="process" qsTypeId="urn:microsoft.com/office/officeart/2005/8/quickstyle/simple5" qsCatId="simple" csTypeId="urn:microsoft.com/office/officeart/2005/8/colors/colorful4" csCatId="colorful"/>
      <dgm:spPr/>
      <dgm:t>
        <a:bodyPr/>
        <a:lstStyle/>
        <a:p>
          <a:endParaRPr lang="en-US"/>
        </a:p>
      </dgm:t>
    </dgm:pt>
    <dgm:pt modelId="{639196CB-774A-458A-82E5-C06C8B645588}">
      <dgm:prSet/>
      <dgm:spPr/>
      <dgm:t>
        <a:bodyPr/>
        <a:lstStyle/>
        <a:p>
          <a:r>
            <a:rPr lang="it-IT" b="1" i="1"/>
            <a:t>E’ una dottrina secondo cui tutte le realtà e gli eventi del mondo</a:t>
          </a:r>
          <a:endParaRPr lang="en-US"/>
        </a:p>
      </dgm:t>
    </dgm:pt>
    <dgm:pt modelId="{B20D195D-D9FC-4A19-87E0-8C6B9DA0DD40}" type="parTrans" cxnId="{AC2E8898-6F6C-4A22-BFE2-4ACA5763D1AA}">
      <dgm:prSet/>
      <dgm:spPr/>
      <dgm:t>
        <a:bodyPr/>
        <a:lstStyle/>
        <a:p>
          <a:endParaRPr lang="en-US"/>
        </a:p>
      </dgm:t>
    </dgm:pt>
    <dgm:pt modelId="{F8FFF92D-A207-4D7F-B050-7C3437376531}" type="sibTrans" cxnId="{AC2E8898-6F6C-4A22-BFE2-4ACA5763D1AA}">
      <dgm:prSet/>
      <dgm:spPr/>
      <dgm:t>
        <a:bodyPr/>
        <a:lstStyle/>
        <a:p>
          <a:endParaRPr lang="en-US"/>
        </a:p>
      </dgm:t>
    </dgm:pt>
    <dgm:pt modelId="{720CC91C-4073-4C17-B2AD-70ECDF7A4469}">
      <dgm:prSet/>
      <dgm:spPr/>
      <dgm:t>
        <a:bodyPr/>
        <a:lstStyle/>
        <a:p>
          <a:r>
            <a:rPr lang="it-IT" b="1" i="1"/>
            <a:t>si ripetono infinite volte.</a:t>
          </a:r>
          <a:endParaRPr lang="en-US"/>
        </a:p>
      </dgm:t>
    </dgm:pt>
    <dgm:pt modelId="{62D3EB45-CB20-4FB4-8173-81E981DA5A77}" type="parTrans" cxnId="{40413891-7B67-4ECD-AAE9-4751C9FF6E80}">
      <dgm:prSet/>
      <dgm:spPr/>
      <dgm:t>
        <a:bodyPr/>
        <a:lstStyle/>
        <a:p>
          <a:endParaRPr lang="en-US"/>
        </a:p>
      </dgm:t>
    </dgm:pt>
    <dgm:pt modelId="{095F0772-694E-428C-B076-CD780D57FDC2}" type="sibTrans" cxnId="{40413891-7B67-4ECD-AAE9-4751C9FF6E80}">
      <dgm:prSet/>
      <dgm:spPr/>
      <dgm:t>
        <a:bodyPr/>
        <a:lstStyle/>
        <a:p>
          <a:endParaRPr lang="en-US"/>
        </a:p>
      </dgm:t>
    </dgm:pt>
    <dgm:pt modelId="{195CBF95-5899-47A5-8470-357CC6B9D3A7}" type="pres">
      <dgm:prSet presAssocID="{F0648255-15B9-4623-A8CD-69C6DBD688AD}" presName="CompostProcess" presStyleCnt="0">
        <dgm:presLayoutVars>
          <dgm:dir/>
          <dgm:resizeHandles val="exact"/>
        </dgm:presLayoutVars>
      </dgm:prSet>
      <dgm:spPr/>
    </dgm:pt>
    <dgm:pt modelId="{5A857A00-2E5B-48BC-BC86-7ACAB0A5AC05}" type="pres">
      <dgm:prSet presAssocID="{F0648255-15B9-4623-A8CD-69C6DBD688AD}" presName="arrow" presStyleLbl="bgShp" presStyleIdx="0" presStyleCnt="1"/>
      <dgm:spPr/>
    </dgm:pt>
    <dgm:pt modelId="{FDB78CFD-03E8-4CD6-A6FC-59DBA419B4FC}" type="pres">
      <dgm:prSet presAssocID="{F0648255-15B9-4623-A8CD-69C6DBD688AD}" presName="linearProcess" presStyleCnt="0"/>
      <dgm:spPr/>
    </dgm:pt>
    <dgm:pt modelId="{800C61FC-947B-4DEC-9DE9-B896C56C225B}" type="pres">
      <dgm:prSet presAssocID="{639196CB-774A-458A-82E5-C06C8B645588}" presName="textNode" presStyleLbl="node1" presStyleIdx="0" presStyleCnt="2">
        <dgm:presLayoutVars>
          <dgm:bulletEnabled val="1"/>
        </dgm:presLayoutVars>
      </dgm:prSet>
      <dgm:spPr/>
    </dgm:pt>
    <dgm:pt modelId="{9C4B6B20-A976-48F3-8BC3-F7B615205678}" type="pres">
      <dgm:prSet presAssocID="{F8FFF92D-A207-4D7F-B050-7C3437376531}" presName="sibTrans" presStyleCnt="0"/>
      <dgm:spPr/>
    </dgm:pt>
    <dgm:pt modelId="{B6445860-AF61-4BDE-9792-30CFD0976956}" type="pres">
      <dgm:prSet presAssocID="{720CC91C-4073-4C17-B2AD-70ECDF7A4469}" presName="textNode" presStyleLbl="node1" presStyleIdx="1" presStyleCnt="2">
        <dgm:presLayoutVars>
          <dgm:bulletEnabled val="1"/>
        </dgm:presLayoutVars>
      </dgm:prSet>
      <dgm:spPr/>
    </dgm:pt>
  </dgm:ptLst>
  <dgm:cxnLst>
    <dgm:cxn modelId="{8E412F1D-0E03-411B-AFEF-BAFE5D5233FF}" type="presOf" srcId="{639196CB-774A-458A-82E5-C06C8B645588}" destId="{800C61FC-947B-4DEC-9DE9-B896C56C225B}" srcOrd="0" destOrd="0" presId="urn:microsoft.com/office/officeart/2005/8/layout/hProcess9"/>
    <dgm:cxn modelId="{C29C5336-C866-4357-8214-297597B2CD5A}" type="presOf" srcId="{720CC91C-4073-4C17-B2AD-70ECDF7A4469}" destId="{B6445860-AF61-4BDE-9792-30CFD0976956}" srcOrd="0" destOrd="0" presId="urn:microsoft.com/office/officeart/2005/8/layout/hProcess9"/>
    <dgm:cxn modelId="{40413891-7B67-4ECD-AAE9-4751C9FF6E80}" srcId="{F0648255-15B9-4623-A8CD-69C6DBD688AD}" destId="{720CC91C-4073-4C17-B2AD-70ECDF7A4469}" srcOrd="1" destOrd="0" parTransId="{62D3EB45-CB20-4FB4-8173-81E981DA5A77}" sibTransId="{095F0772-694E-428C-B076-CD780D57FDC2}"/>
    <dgm:cxn modelId="{AC2E8898-6F6C-4A22-BFE2-4ACA5763D1AA}" srcId="{F0648255-15B9-4623-A8CD-69C6DBD688AD}" destId="{639196CB-774A-458A-82E5-C06C8B645588}" srcOrd="0" destOrd="0" parTransId="{B20D195D-D9FC-4A19-87E0-8C6B9DA0DD40}" sibTransId="{F8FFF92D-A207-4D7F-B050-7C3437376531}"/>
    <dgm:cxn modelId="{40476FBF-6689-4C7F-9BED-A41E88835A74}" type="presOf" srcId="{F0648255-15B9-4623-A8CD-69C6DBD688AD}" destId="{195CBF95-5899-47A5-8470-357CC6B9D3A7}" srcOrd="0" destOrd="0" presId="urn:microsoft.com/office/officeart/2005/8/layout/hProcess9"/>
    <dgm:cxn modelId="{0FF10061-0F50-498D-920F-FB7380855A4E}" type="presParOf" srcId="{195CBF95-5899-47A5-8470-357CC6B9D3A7}" destId="{5A857A00-2E5B-48BC-BC86-7ACAB0A5AC05}" srcOrd="0" destOrd="0" presId="urn:microsoft.com/office/officeart/2005/8/layout/hProcess9"/>
    <dgm:cxn modelId="{8C32EC59-3459-45EA-82B6-A2134F106997}" type="presParOf" srcId="{195CBF95-5899-47A5-8470-357CC6B9D3A7}" destId="{FDB78CFD-03E8-4CD6-A6FC-59DBA419B4FC}" srcOrd="1" destOrd="0" presId="urn:microsoft.com/office/officeart/2005/8/layout/hProcess9"/>
    <dgm:cxn modelId="{F6C6C6A9-9632-4FCB-A764-1CD085C98733}" type="presParOf" srcId="{FDB78CFD-03E8-4CD6-A6FC-59DBA419B4FC}" destId="{800C61FC-947B-4DEC-9DE9-B896C56C225B}" srcOrd="0" destOrd="0" presId="urn:microsoft.com/office/officeart/2005/8/layout/hProcess9"/>
    <dgm:cxn modelId="{9C6B9021-0200-447D-A017-52B56092F3A5}" type="presParOf" srcId="{FDB78CFD-03E8-4CD6-A6FC-59DBA419B4FC}" destId="{9C4B6B20-A976-48F3-8BC3-F7B615205678}" srcOrd="1" destOrd="0" presId="urn:microsoft.com/office/officeart/2005/8/layout/hProcess9"/>
    <dgm:cxn modelId="{941BD3AE-8A8D-4B67-A342-F67D1919FFFB}" type="presParOf" srcId="{FDB78CFD-03E8-4CD6-A6FC-59DBA419B4FC}" destId="{B6445860-AF61-4BDE-9792-30CFD0976956}"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D9F31483-B18D-499D-9514-493C8AAEA628}" type="doc">
      <dgm:prSet loTypeId="urn:microsoft.com/office/officeart/2005/8/layout/default" loCatId="list" qsTypeId="urn:microsoft.com/office/officeart/2005/8/quickstyle/simple3" qsCatId="simple" csTypeId="urn:microsoft.com/office/officeart/2005/8/colors/accent1_3" csCatId="accent1" phldr="1"/>
      <dgm:spPr/>
      <dgm:t>
        <a:bodyPr/>
        <a:lstStyle/>
        <a:p>
          <a:endParaRPr lang="en-US"/>
        </a:p>
      </dgm:t>
    </dgm:pt>
    <dgm:pt modelId="{D3789471-B201-4033-AD9B-6650C454A954}">
      <dgm:prSet/>
      <dgm:spPr/>
      <dgm:t>
        <a:bodyPr/>
        <a:lstStyle/>
        <a:p>
          <a:r>
            <a:rPr lang="it-IT" b="1" i="1"/>
            <a:t>Prendere atto di una struttura già data oppure istituirlo tramite una scelta?</a:t>
          </a:r>
          <a:endParaRPr lang="en-US"/>
        </a:p>
      </dgm:t>
    </dgm:pt>
    <dgm:pt modelId="{C7EDCE40-B7B1-4138-B3E5-A9FD7F5F955B}" type="parTrans" cxnId="{983555AF-2044-4725-8A37-260A2FC844FF}">
      <dgm:prSet/>
      <dgm:spPr/>
      <dgm:t>
        <a:bodyPr/>
        <a:lstStyle/>
        <a:p>
          <a:endParaRPr lang="en-US"/>
        </a:p>
      </dgm:t>
    </dgm:pt>
    <dgm:pt modelId="{E1326CC8-F602-4040-8164-94C5C0A5491E}" type="sibTrans" cxnId="{983555AF-2044-4725-8A37-260A2FC844FF}">
      <dgm:prSet/>
      <dgm:spPr/>
      <dgm:t>
        <a:bodyPr/>
        <a:lstStyle/>
        <a:p>
          <a:endParaRPr lang="en-US"/>
        </a:p>
      </dgm:t>
    </dgm:pt>
    <dgm:pt modelId="{06666233-775D-4AD1-97DE-CE630C959AB3}">
      <dgm:prSet/>
      <dgm:spPr/>
      <dgm:t>
        <a:bodyPr/>
        <a:lstStyle/>
        <a:p>
          <a:r>
            <a:rPr lang="it-IT" b="1"/>
            <a:t>In  definitiva la teoria dell’Eterno Ritorno dell’Uguale </a:t>
          </a:r>
          <a:endParaRPr lang="en-US"/>
        </a:p>
      </dgm:t>
    </dgm:pt>
    <dgm:pt modelId="{8A029BEE-C6C5-45E5-8374-22B1FE9B9390}" type="parTrans" cxnId="{0DB91A82-80DC-4F58-B5D7-14F2AB5DBB96}">
      <dgm:prSet/>
      <dgm:spPr/>
      <dgm:t>
        <a:bodyPr/>
        <a:lstStyle/>
        <a:p>
          <a:endParaRPr lang="en-US"/>
        </a:p>
      </dgm:t>
    </dgm:pt>
    <dgm:pt modelId="{5C301F58-6EC3-4B71-AA99-60CA61E97DAA}" type="sibTrans" cxnId="{0DB91A82-80DC-4F58-B5D7-14F2AB5DBB96}">
      <dgm:prSet/>
      <dgm:spPr/>
      <dgm:t>
        <a:bodyPr/>
        <a:lstStyle/>
        <a:p>
          <a:endParaRPr lang="en-US"/>
        </a:p>
      </dgm:t>
    </dgm:pt>
    <dgm:pt modelId="{F063DE0F-096B-4BDC-868F-032E9C8CB8E4}">
      <dgm:prSet/>
      <dgm:spPr/>
      <dgm:t>
        <a:bodyPr/>
        <a:lstStyle/>
        <a:p>
          <a:r>
            <a:rPr lang="it-IT" b="1"/>
            <a:t>è il pensiero più profondo della filosofia di N.</a:t>
          </a:r>
          <a:endParaRPr lang="en-US"/>
        </a:p>
      </dgm:t>
    </dgm:pt>
    <dgm:pt modelId="{AE629CC9-91EB-47E7-86E6-8AFB024416CA}" type="parTrans" cxnId="{322D37A5-EFE9-44D3-B64C-21C7957211C0}">
      <dgm:prSet/>
      <dgm:spPr/>
      <dgm:t>
        <a:bodyPr/>
        <a:lstStyle/>
        <a:p>
          <a:endParaRPr lang="en-US"/>
        </a:p>
      </dgm:t>
    </dgm:pt>
    <dgm:pt modelId="{F7E54174-B364-48DC-A3CC-8A62A3540A58}" type="sibTrans" cxnId="{322D37A5-EFE9-44D3-B64C-21C7957211C0}">
      <dgm:prSet/>
      <dgm:spPr/>
      <dgm:t>
        <a:bodyPr/>
        <a:lstStyle/>
        <a:p>
          <a:endParaRPr lang="en-US"/>
        </a:p>
      </dgm:t>
    </dgm:pt>
    <dgm:pt modelId="{D0CFBF2B-111F-44D8-A1B6-B43B45D23D0D}">
      <dgm:prSet/>
      <dgm:spPr/>
      <dgm:t>
        <a:bodyPr/>
        <a:lstStyle/>
        <a:p>
          <a:r>
            <a:rPr lang="it-IT" b="1"/>
            <a:t>Egli stesso lo definisce come il più abissale dei suoi pensieri.</a:t>
          </a:r>
          <a:endParaRPr lang="en-US"/>
        </a:p>
      </dgm:t>
    </dgm:pt>
    <dgm:pt modelId="{1772791A-0317-4266-8D14-3039FC4009E2}" type="parTrans" cxnId="{5E5F3E9F-D9A9-4353-9C92-B2B4A3F1C061}">
      <dgm:prSet/>
      <dgm:spPr/>
      <dgm:t>
        <a:bodyPr/>
        <a:lstStyle/>
        <a:p>
          <a:endParaRPr lang="en-US"/>
        </a:p>
      </dgm:t>
    </dgm:pt>
    <dgm:pt modelId="{354B540E-311B-4685-8D77-E4C5846D5D1F}" type="sibTrans" cxnId="{5E5F3E9F-D9A9-4353-9C92-B2B4A3F1C061}">
      <dgm:prSet/>
      <dgm:spPr/>
      <dgm:t>
        <a:bodyPr/>
        <a:lstStyle/>
        <a:p>
          <a:endParaRPr lang="en-US"/>
        </a:p>
      </dgm:t>
    </dgm:pt>
    <dgm:pt modelId="{C391085D-B07D-4522-AE13-7B0C8C4859AE}">
      <dgm:prSet/>
      <dgm:spPr/>
      <dgm:t>
        <a:bodyPr/>
        <a:lstStyle/>
        <a:p>
          <a:r>
            <a:rPr lang="it-IT" b="1" dirty="0"/>
            <a:t>Di fronte alla prospettiva dell’eterno ritorno vi sono due atteggiamenti:</a:t>
          </a:r>
          <a:endParaRPr lang="en-US" dirty="0"/>
        </a:p>
      </dgm:t>
    </dgm:pt>
    <dgm:pt modelId="{B7BC0D21-30EB-4365-8330-409D84EF93DA}" type="parTrans" cxnId="{B8ABF918-D021-4E4D-A859-227409652A89}">
      <dgm:prSet/>
      <dgm:spPr/>
      <dgm:t>
        <a:bodyPr/>
        <a:lstStyle/>
        <a:p>
          <a:endParaRPr lang="en-US"/>
        </a:p>
      </dgm:t>
    </dgm:pt>
    <dgm:pt modelId="{620CADEA-7F01-4E34-BA5C-69000F44B23F}" type="sibTrans" cxnId="{B8ABF918-D021-4E4D-A859-227409652A89}">
      <dgm:prSet/>
      <dgm:spPr/>
      <dgm:t>
        <a:bodyPr/>
        <a:lstStyle/>
        <a:p>
          <a:endParaRPr lang="en-US"/>
        </a:p>
      </dgm:t>
    </dgm:pt>
    <dgm:pt modelId="{C781EA0F-F808-4EFC-9CBA-11DD34EE2766}">
      <dgm:prSet/>
      <dgm:spPr>
        <a:gradFill flip="none" rotWithShape="0">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dgm:spPr>
      <dgm:t>
        <a:bodyPr/>
        <a:lstStyle/>
        <a:p>
          <a:r>
            <a:rPr lang="it-IT" b="1" dirty="0"/>
            <a:t>sentirlo come un giogo, una condanna (uomo comune),</a:t>
          </a:r>
          <a:endParaRPr lang="en-US" dirty="0"/>
        </a:p>
      </dgm:t>
    </dgm:pt>
    <dgm:pt modelId="{7E87CA2D-5A05-4C75-BA86-37BAD907D915}" type="parTrans" cxnId="{BB17E199-4CAE-45F3-9512-5D440472BF3C}">
      <dgm:prSet/>
      <dgm:spPr/>
      <dgm:t>
        <a:bodyPr/>
        <a:lstStyle/>
        <a:p>
          <a:endParaRPr lang="en-US"/>
        </a:p>
      </dgm:t>
    </dgm:pt>
    <dgm:pt modelId="{3105378C-3522-4294-BA42-0E9BF183D4F6}" type="sibTrans" cxnId="{BB17E199-4CAE-45F3-9512-5D440472BF3C}">
      <dgm:prSet/>
      <dgm:spPr/>
      <dgm:t>
        <a:bodyPr/>
        <a:lstStyle/>
        <a:p>
          <a:endParaRPr lang="en-US"/>
        </a:p>
      </dgm:t>
    </dgm:pt>
    <dgm:pt modelId="{BBF54F19-97F2-4878-8AB3-E2560529E494}">
      <dgm:prSet/>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it-IT" b="1" dirty="0"/>
            <a:t>accettarlo con entusiasmo (superuomo). </a:t>
          </a:r>
          <a:endParaRPr lang="en-US" dirty="0"/>
        </a:p>
      </dgm:t>
    </dgm:pt>
    <dgm:pt modelId="{2F8A7161-E189-46D1-B62A-BF46D7308022}" type="parTrans" cxnId="{437FB647-41FD-4C2E-BF17-E2690584F031}">
      <dgm:prSet/>
      <dgm:spPr/>
      <dgm:t>
        <a:bodyPr/>
        <a:lstStyle/>
        <a:p>
          <a:endParaRPr lang="en-US"/>
        </a:p>
      </dgm:t>
    </dgm:pt>
    <dgm:pt modelId="{E9AA7390-75DE-4FD6-A6EC-0E793EC22AEB}" type="sibTrans" cxnId="{437FB647-41FD-4C2E-BF17-E2690584F031}">
      <dgm:prSet/>
      <dgm:spPr/>
      <dgm:t>
        <a:bodyPr/>
        <a:lstStyle/>
        <a:p>
          <a:endParaRPr lang="en-US"/>
        </a:p>
      </dgm:t>
    </dgm:pt>
    <dgm:pt modelId="{F143C00A-6939-45A6-8A0A-C2691E37869F}">
      <dgm:prSet/>
      <dgm:spPr/>
      <dgm:t>
        <a:bodyPr/>
        <a:lstStyle/>
        <a:p>
          <a:r>
            <a:rPr lang="it-IT" b="1"/>
            <a:t>La formulazione più eloquente di questa teoria è presente in</a:t>
          </a:r>
          <a:endParaRPr lang="en-US"/>
        </a:p>
      </dgm:t>
    </dgm:pt>
    <dgm:pt modelId="{598D8B16-AF1C-4DC9-85ED-AF39A5F867F1}" type="parTrans" cxnId="{CE9B2D2B-A62E-4064-9551-F69870351F15}">
      <dgm:prSet/>
      <dgm:spPr/>
      <dgm:t>
        <a:bodyPr/>
        <a:lstStyle/>
        <a:p>
          <a:endParaRPr lang="en-US"/>
        </a:p>
      </dgm:t>
    </dgm:pt>
    <dgm:pt modelId="{C9803407-0A58-4EDD-AB66-6C42CC6BBFF5}" type="sibTrans" cxnId="{CE9B2D2B-A62E-4064-9551-F69870351F15}">
      <dgm:prSet/>
      <dgm:spPr/>
      <dgm:t>
        <a:bodyPr/>
        <a:lstStyle/>
        <a:p>
          <a:endParaRPr lang="en-US"/>
        </a:p>
      </dgm:t>
    </dgm:pt>
    <dgm:pt modelId="{B6152B7C-7124-4AD6-B0D4-524F906FA0BC}">
      <dgm:prSet/>
      <dgm:spPr>
        <a:gradFill flip="none" rotWithShape="0">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dgm:spPr>
      <dgm:t>
        <a:bodyPr/>
        <a:lstStyle/>
        <a:p>
          <a:r>
            <a:rPr lang="it-IT" b="1" i="1" dirty="0"/>
            <a:t>Così parlò Zarathustra</a:t>
          </a:r>
          <a:endParaRPr lang="en-US" dirty="0"/>
        </a:p>
      </dgm:t>
    </dgm:pt>
    <dgm:pt modelId="{F0C05A74-2135-4CDD-AB25-75A0265BAFE5}" type="parTrans" cxnId="{CF28D08A-557C-4024-9EA6-AC9BD4AA30C7}">
      <dgm:prSet/>
      <dgm:spPr/>
      <dgm:t>
        <a:bodyPr/>
        <a:lstStyle/>
        <a:p>
          <a:endParaRPr lang="en-US"/>
        </a:p>
      </dgm:t>
    </dgm:pt>
    <dgm:pt modelId="{E4C82349-C7A8-48FD-988A-5F9B3EEDDFA8}" type="sibTrans" cxnId="{CF28D08A-557C-4024-9EA6-AC9BD4AA30C7}">
      <dgm:prSet/>
      <dgm:spPr/>
      <dgm:t>
        <a:bodyPr/>
        <a:lstStyle/>
        <a:p>
          <a:endParaRPr lang="en-US"/>
        </a:p>
      </dgm:t>
    </dgm:pt>
    <dgm:pt modelId="{5BA8D239-0817-49BD-8D9D-83C3D43FC671}">
      <dgm:prSet/>
      <dgm:spPr/>
      <dgm:t>
        <a:bodyPr/>
        <a:lstStyle/>
        <a:p>
          <a:r>
            <a:rPr lang="it-IT" b="1" dirty="0"/>
            <a:t>(vedi aforisma 341</a:t>
          </a:r>
          <a:r>
            <a:rPr lang="it-IT" b="1" i="1" dirty="0"/>
            <a:t> </a:t>
          </a:r>
          <a:r>
            <a:rPr lang="it-IT" b="1" i="0" dirty="0"/>
            <a:t>de</a:t>
          </a:r>
          <a:r>
            <a:rPr lang="it-IT" b="1" i="1" dirty="0"/>
            <a:t> La gaia scienza </a:t>
          </a:r>
          <a:r>
            <a:rPr lang="it-IT" b="1" dirty="0"/>
            <a:t>e La visione e l’enigma pag.414)</a:t>
          </a:r>
          <a:endParaRPr lang="en-US" dirty="0"/>
        </a:p>
      </dgm:t>
    </dgm:pt>
    <dgm:pt modelId="{165D8787-931C-4F1E-B0AE-CF7B0086E407}" type="parTrans" cxnId="{5F36AA48-8D4F-4FC0-89FE-A48F5116F7D7}">
      <dgm:prSet/>
      <dgm:spPr/>
      <dgm:t>
        <a:bodyPr/>
        <a:lstStyle/>
        <a:p>
          <a:endParaRPr lang="en-US"/>
        </a:p>
      </dgm:t>
    </dgm:pt>
    <dgm:pt modelId="{74128ECA-A057-407E-AFE8-9ADA5CFFD557}" type="sibTrans" cxnId="{5F36AA48-8D4F-4FC0-89FE-A48F5116F7D7}">
      <dgm:prSet/>
      <dgm:spPr/>
      <dgm:t>
        <a:bodyPr/>
        <a:lstStyle/>
        <a:p>
          <a:endParaRPr lang="en-US"/>
        </a:p>
      </dgm:t>
    </dgm:pt>
    <dgm:pt modelId="{1A217534-83C2-4EB1-A099-35C4E8FF4C77}" type="pres">
      <dgm:prSet presAssocID="{D9F31483-B18D-499D-9514-493C8AAEA628}" presName="diagram" presStyleCnt="0">
        <dgm:presLayoutVars>
          <dgm:dir/>
          <dgm:resizeHandles val="exact"/>
        </dgm:presLayoutVars>
      </dgm:prSet>
      <dgm:spPr/>
    </dgm:pt>
    <dgm:pt modelId="{419B7985-5631-461D-A821-D596FADA3710}" type="pres">
      <dgm:prSet presAssocID="{D3789471-B201-4033-AD9B-6650C454A954}" presName="node" presStyleLbl="node1" presStyleIdx="0" presStyleCnt="10">
        <dgm:presLayoutVars>
          <dgm:bulletEnabled val="1"/>
        </dgm:presLayoutVars>
      </dgm:prSet>
      <dgm:spPr/>
    </dgm:pt>
    <dgm:pt modelId="{92C8841E-73AF-498D-A692-DEACA29B3A27}" type="pres">
      <dgm:prSet presAssocID="{E1326CC8-F602-4040-8164-94C5C0A5491E}" presName="sibTrans" presStyleCnt="0"/>
      <dgm:spPr/>
    </dgm:pt>
    <dgm:pt modelId="{72F63626-0776-48AA-8283-0C8451737A91}" type="pres">
      <dgm:prSet presAssocID="{06666233-775D-4AD1-97DE-CE630C959AB3}" presName="node" presStyleLbl="node1" presStyleIdx="1" presStyleCnt="10">
        <dgm:presLayoutVars>
          <dgm:bulletEnabled val="1"/>
        </dgm:presLayoutVars>
      </dgm:prSet>
      <dgm:spPr/>
    </dgm:pt>
    <dgm:pt modelId="{D4251768-0A4D-4A3F-B801-E67649DF65D9}" type="pres">
      <dgm:prSet presAssocID="{5C301F58-6EC3-4B71-AA99-60CA61E97DAA}" presName="sibTrans" presStyleCnt="0"/>
      <dgm:spPr/>
    </dgm:pt>
    <dgm:pt modelId="{F1BFDA06-5F04-41BA-8BAD-21AC5E7CE6CF}" type="pres">
      <dgm:prSet presAssocID="{F063DE0F-096B-4BDC-868F-032E9C8CB8E4}" presName="node" presStyleLbl="node1" presStyleIdx="2" presStyleCnt="10">
        <dgm:presLayoutVars>
          <dgm:bulletEnabled val="1"/>
        </dgm:presLayoutVars>
      </dgm:prSet>
      <dgm:spPr/>
    </dgm:pt>
    <dgm:pt modelId="{3E3191EE-E5B5-4BE6-9A62-F952D3BFF9BA}" type="pres">
      <dgm:prSet presAssocID="{F7E54174-B364-48DC-A3CC-8A62A3540A58}" presName="sibTrans" presStyleCnt="0"/>
      <dgm:spPr/>
    </dgm:pt>
    <dgm:pt modelId="{908B6994-8033-4CFC-A411-25F492C2A1CF}" type="pres">
      <dgm:prSet presAssocID="{D0CFBF2B-111F-44D8-A1B6-B43B45D23D0D}" presName="node" presStyleLbl="node1" presStyleIdx="3" presStyleCnt="10">
        <dgm:presLayoutVars>
          <dgm:bulletEnabled val="1"/>
        </dgm:presLayoutVars>
      </dgm:prSet>
      <dgm:spPr/>
    </dgm:pt>
    <dgm:pt modelId="{16F241D9-4FD1-4C6C-A6F3-7A1D725A5BD9}" type="pres">
      <dgm:prSet presAssocID="{354B540E-311B-4685-8D77-E4C5846D5D1F}" presName="sibTrans" presStyleCnt="0"/>
      <dgm:spPr/>
    </dgm:pt>
    <dgm:pt modelId="{E6C96BC6-91E8-43B2-9CE0-8D6A4580AFA9}" type="pres">
      <dgm:prSet presAssocID="{C391085D-B07D-4522-AE13-7B0C8C4859AE}" presName="node" presStyleLbl="node1" presStyleIdx="4" presStyleCnt="10">
        <dgm:presLayoutVars>
          <dgm:bulletEnabled val="1"/>
        </dgm:presLayoutVars>
      </dgm:prSet>
      <dgm:spPr/>
    </dgm:pt>
    <dgm:pt modelId="{BA08E9DC-7E46-47F5-A6E0-E6FD2E802367}" type="pres">
      <dgm:prSet presAssocID="{620CADEA-7F01-4E34-BA5C-69000F44B23F}" presName="sibTrans" presStyleCnt="0"/>
      <dgm:spPr/>
    </dgm:pt>
    <dgm:pt modelId="{DD03EAEA-EA10-4CF6-9BED-FF79E168B2DD}" type="pres">
      <dgm:prSet presAssocID="{C781EA0F-F808-4EFC-9CBA-11DD34EE2766}" presName="node" presStyleLbl="node1" presStyleIdx="5" presStyleCnt="10">
        <dgm:presLayoutVars>
          <dgm:bulletEnabled val="1"/>
        </dgm:presLayoutVars>
      </dgm:prSet>
      <dgm:spPr/>
    </dgm:pt>
    <dgm:pt modelId="{DFEADD1C-E8E0-45DE-A0E1-6FCEA5311A44}" type="pres">
      <dgm:prSet presAssocID="{3105378C-3522-4294-BA42-0E9BF183D4F6}" presName="sibTrans" presStyleCnt="0"/>
      <dgm:spPr/>
    </dgm:pt>
    <dgm:pt modelId="{E4534691-D755-4083-9C05-97FAADDD96E1}" type="pres">
      <dgm:prSet presAssocID="{BBF54F19-97F2-4878-8AB3-E2560529E494}" presName="node" presStyleLbl="node1" presStyleIdx="6" presStyleCnt="10">
        <dgm:presLayoutVars>
          <dgm:bulletEnabled val="1"/>
        </dgm:presLayoutVars>
      </dgm:prSet>
      <dgm:spPr/>
    </dgm:pt>
    <dgm:pt modelId="{062E7CF0-7E6E-48AE-A73C-FD215A7B7989}" type="pres">
      <dgm:prSet presAssocID="{E9AA7390-75DE-4FD6-A6EC-0E793EC22AEB}" presName="sibTrans" presStyleCnt="0"/>
      <dgm:spPr/>
    </dgm:pt>
    <dgm:pt modelId="{B5B4747E-229D-44F7-B05E-6FAA0FF87B00}" type="pres">
      <dgm:prSet presAssocID="{F143C00A-6939-45A6-8A0A-C2691E37869F}" presName="node" presStyleLbl="node1" presStyleIdx="7" presStyleCnt="10">
        <dgm:presLayoutVars>
          <dgm:bulletEnabled val="1"/>
        </dgm:presLayoutVars>
      </dgm:prSet>
      <dgm:spPr/>
    </dgm:pt>
    <dgm:pt modelId="{41911DD8-AA3C-4CF2-B229-907475D3B9F8}" type="pres">
      <dgm:prSet presAssocID="{C9803407-0A58-4EDD-AB66-6C42CC6BBFF5}" presName="sibTrans" presStyleCnt="0"/>
      <dgm:spPr/>
    </dgm:pt>
    <dgm:pt modelId="{6E217A9C-D602-4C04-8E6D-5FBE0936B12A}" type="pres">
      <dgm:prSet presAssocID="{B6152B7C-7124-4AD6-B0D4-524F906FA0BC}" presName="node" presStyleLbl="node1" presStyleIdx="8" presStyleCnt="10">
        <dgm:presLayoutVars>
          <dgm:bulletEnabled val="1"/>
        </dgm:presLayoutVars>
      </dgm:prSet>
      <dgm:spPr/>
    </dgm:pt>
    <dgm:pt modelId="{0926D314-D7E8-44DC-8E18-E40157B99C48}" type="pres">
      <dgm:prSet presAssocID="{E4C82349-C7A8-48FD-988A-5F9B3EEDDFA8}" presName="sibTrans" presStyleCnt="0"/>
      <dgm:spPr/>
    </dgm:pt>
    <dgm:pt modelId="{052CADBE-1C71-4D51-803F-B424B068FF4E}" type="pres">
      <dgm:prSet presAssocID="{5BA8D239-0817-49BD-8D9D-83C3D43FC671}" presName="node" presStyleLbl="node1" presStyleIdx="9" presStyleCnt="10">
        <dgm:presLayoutVars>
          <dgm:bulletEnabled val="1"/>
        </dgm:presLayoutVars>
      </dgm:prSet>
      <dgm:spPr/>
    </dgm:pt>
  </dgm:ptLst>
  <dgm:cxnLst>
    <dgm:cxn modelId="{B8ABF918-D021-4E4D-A859-227409652A89}" srcId="{D9F31483-B18D-499D-9514-493C8AAEA628}" destId="{C391085D-B07D-4522-AE13-7B0C8C4859AE}" srcOrd="4" destOrd="0" parTransId="{B7BC0D21-30EB-4365-8330-409D84EF93DA}" sibTransId="{620CADEA-7F01-4E34-BA5C-69000F44B23F}"/>
    <dgm:cxn modelId="{CE9B2D2B-A62E-4064-9551-F69870351F15}" srcId="{D9F31483-B18D-499D-9514-493C8AAEA628}" destId="{F143C00A-6939-45A6-8A0A-C2691E37869F}" srcOrd="7" destOrd="0" parTransId="{598D8B16-AF1C-4DC9-85ED-AF39A5F867F1}" sibTransId="{C9803407-0A58-4EDD-AB66-6C42CC6BBFF5}"/>
    <dgm:cxn modelId="{87338534-FE6A-41C1-A35D-0CA6D7953BC9}" type="presOf" srcId="{C391085D-B07D-4522-AE13-7B0C8C4859AE}" destId="{E6C96BC6-91E8-43B2-9CE0-8D6A4580AFA9}" srcOrd="0" destOrd="0" presId="urn:microsoft.com/office/officeart/2005/8/layout/default"/>
    <dgm:cxn modelId="{B219803C-ED7E-4F0A-86C2-CA28A64E75C4}" type="presOf" srcId="{5BA8D239-0817-49BD-8D9D-83C3D43FC671}" destId="{052CADBE-1C71-4D51-803F-B424B068FF4E}" srcOrd="0" destOrd="0" presId="urn:microsoft.com/office/officeart/2005/8/layout/default"/>
    <dgm:cxn modelId="{E87F2842-3166-48BA-9D8B-8A669160CBD4}" type="presOf" srcId="{F063DE0F-096B-4BDC-868F-032E9C8CB8E4}" destId="{F1BFDA06-5F04-41BA-8BAD-21AC5E7CE6CF}" srcOrd="0" destOrd="0" presId="urn:microsoft.com/office/officeart/2005/8/layout/default"/>
    <dgm:cxn modelId="{E084EE42-6257-4CC8-9FC8-03C59F50E7E0}" type="presOf" srcId="{F143C00A-6939-45A6-8A0A-C2691E37869F}" destId="{B5B4747E-229D-44F7-B05E-6FAA0FF87B00}" srcOrd="0" destOrd="0" presId="urn:microsoft.com/office/officeart/2005/8/layout/default"/>
    <dgm:cxn modelId="{437FB647-41FD-4C2E-BF17-E2690584F031}" srcId="{D9F31483-B18D-499D-9514-493C8AAEA628}" destId="{BBF54F19-97F2-4878-8AB3-E2560529E494}" srcOrd="6" destOrd="0" parTransId="{2F8A7161-E189-46D1-B62A-BF46D7308022}" sibTransId="{E9AA7390-75DE-4FD6-A6EC-0E793EC22AEB}"/>
    <dgm:cxn modelId="{5F36AA48-8D4F-4FC0-89FE-A48F5116F7D7}" srcId="{D9F31483-B18D-499D-9514-493C8AAEA628}" destId="{5BA8D239-0817-49BD-8D9D-83C3D43FC671}" srcOrd="9" destOrd="0" parTransId="{165D8787-931C-4F1E-B0AE-CF7B0086E407}" sibTransId="{74128ECA-A057-407E-AFE8-9ADA5CFFD557}"/>
    <dgm:cxn modelId="{5911EF6C-69BF-4F5A-9F94-97BE8553E799}" type="presOf" srcId="{D3789471-B201-4033-AD9B-6650C454A954}" destId="{419B7985-5631-461D-A821-D596FADA3710}" srcOrd="0" destOrd="0" presId="urn:microsoft.com/office/officeart/2005/8/layout/default"/>
    <dgm:cxn modelId="{CA8A657C-A2C6-4DB4-A8AE-B79F10B1471B}" type="presOf" srcId="{06666233-775D-4AD1-97DE-CE630C959AB3}" destId="{72F63626-0776-48AA-8283-0C8451737A91}" srcOrd="0" destOrd="0" presId="urn:microsoft.com/office/officeart/2005/8/layout/default"/>
    <dgm:cxn modelId="{00F74C7F-3086-4B07-85F7-E20B29474753}" type="presOf" srcId="{BBF54F19-97F2-4878-8AB3-E2560529E494}" destId="{E4534691-D755-4083-9C05-97FAADDD96E1}" srcOrd="0" destOrd="0" presId="urn:microsoft.com/office/officeart/2005/8/layout/default"/>
    <dgm:cxn modelId="{0DB91A82-80DC-4F58-B5D7-14F2AB5DBB96}" srcId="{D9F31483-B18D-499D-9514-493C8AAEA628}" destId="{06666233-775D-4AD1-97DE-CE630C959AB3}" srcOrd="1" destOrd="0" parTransId="{8A029BEE-C6C5-45E5-8374-22B1FE9B9390}" sibTransId="{5C301F58-6EC3-4B71-AA99-60CA61E97DAA}"/>
    <dgm:cxn modelId="{CF28D08A-557C-4024-9EA6-AC9BD4AA30C7}" srcId="{D9F31483-B18D-499D-9514-493C8AAEA628}" destId="{B6152B7C-7124-4AD6-B0D4-524F906FA0BC}" srcOrd="8" destOrd="0" parTransId="{F0C05A74-2135-4CDD-AB25-75A0265BAFE5}" sibTransId="{E4C82349-C7A8-48FD-988A-5F9B3EEDDFA8}"/>
    <dgm:cxn modelId="{BB17E199-4CAE-45F3-9512-5D440472BF3C}" srcId="{D9F31483-B18D-499D-9514-493C8AAEA628}" destId="{C781EA0F-F808-4EFC-9CBA-11DD34EE2766}" srcOrd="5" destOrd="0" parTransId="{7E87CA2D-5A05-4C75-BA86-37BAD907D915}" sibTransId="{3105378C-3522-4294-BA42-0E9BF183D4F6}"/>
    <dgm:cxn modelId="{5E5F3E9F-D9A9-4353-9C92-B2B4A3F1C061}" srcId="{D9F31483-B18D-499D-9514-493C8AAEA628}" destId="{D0CFBF2B-111F-44D8-A1B6-B43B45D23D0D}" srcOrd="3" destOrd="0" parTransId="{1772791A-0317-4266-8D14-3039FC4009E2}" sibTransId="{354B540E-311B-4685-8D77-E4C5846D5D1F}"/>
    <dgm:cxn modelId="{322D37A5-EFE9-44D3-B64C-21C7957211C0}" srcId="{D9F31483-B18D-499D-9514-493C8AAEA628}" destId="{F063DE0F-096B-4BDC-868F-032E9C8CB8E4}" srcOrd="2" destOrd="0" parTransId="{AE629CC9-91EB-47E7-86E6-8AFB024416CA}" sibTransId="{F7E54174-B364-48DC-A3CC-8A62A3540A58}"/>
    <dgm:cxn modelId="{983555AF-2044-4725-8A37-260A2FC844FF}" srcId="{D9F31483-B18D-499D-9514-493C8AAEA628}" destId="{D3789471-B201-4033-AD9B-6650C454A954}" srcOrd="0" destOrd="0" parTransId="{C7EDCE40-B7B1-4138-B3E5-A9FD7F5F955B}" sibTransId="{E1326CC8-F602-4040-8164-94C5C0A5491E}"/>
    <dgm:cxn modelId="{5A9254B0-C319-4541-B80D-38C8E998CFC5}" type="presOf" srcId="{D9F31483-B18D-499D-9514-493C8AAEA628}" destId="{1A217534-83C2-4EB1-A099-35C4E8FF4C77}" srcOrd="0" destOrd="0" presId="urn:microsoft.com/office/officeart/2005/8/layout/default"/>
    <dgm:cxn modelId="{F6B7A6BA-4CA2-4CD3-9882-F3E42BB57866}" type="presOf" srcId="{D0CFBF2B-111F-44D8-A1B6-B43B45D23D0D}" destId="{908B6994-8033-4CFC-A411-25F492C2A1CF}" srcOrd="0" destOrd="0" presId="urn:microsoft.com/office/officeart/2005/8/layout/default"/>
    <dgm:cxn modelId="{4D68CCC8-E101-4DB5-BE62-1A91C06E1BB6}" type="presOf" srcId="{B6152B7C-7124-4AD6-B0D4-524F906FA0BC}" destId="{6E217A9C-D602-4C04-8E6D-5FBE0936B12A}" srcOrd="0" destOrd="0" presId="urn:microsoft.com/office/officeart/2005/8/layout/default"/>
    <dgm:cxn modelId="{7514C3E8-8210-485B-9EA1-1A423DAC2233}" type="presOf" srcId="{C781EA0F-F808-4EFC-9CBA-11DD34EE2766}" destId="{DD03EAEA-EA10-4CF6-9BED-FF79E168B2DD}" srcOrd="0" destOrd="0" presId="urn:microsoft.com/office/officeart/2005/8/layout/default"/>
    <dgm:cxn modelId="{7259918E-D261-4AB3-ACEB-596DCECA630C}" type="presParOf" srcId="{1A217534-83C2-4EB1-A099-35C4E8FF4C77}" destId="{419B7985-5631-461D-A821-D596FADA3710}" srcOrd="0" destOrd="0" presId="urn:microsoft.com/office/officeart/2005/8/layout/default"/>
    <dgm:cxn modelId="{FA8E493B-6E7E-4E0B-B185-4FB27192CFB6}" type="presParOf" srcId="{1A217534-83C2-4EB1-A099-35C4E8FF4C77}" destId="{92C8841E-73AF-498D-A692-DEACA29B3A27}" srcOrd="1" destOrd="0" presId="urn:microsoft.com/office/officeart/2005/8/layout/default"/>
    <dgm:cxn modelId="{02B75A01-4B25-4E24-AC60-EB7C4E8E077F}" type="presParOf" srcId="{1A217534-83C2-4EB1-A099-35C4E8FF4C77}" destId="{72F63626-0776-48AA-8283-0C8451737A91}" srcOrd="2" destOrd="0" presId="urn:microsoft.com/office/officeart/2005/8/layout/default"/>
    <dgm:cxn modelId="{C633A8F9-10BD-4353-B9A2-C01433330D7C}" type="presParOf" srcId="{1A217534-83C2-4EB1-A099-35C4E8FF4C77}" destId="{D4251768-0A4D-4A3F-B801-E67649DF65D9}" srcOrd="3" destOrd="0" presId="urn:microsoft.com/office/officeart/2005/8/layout/default"/>
    <dgm:cxn modelId="{6FF41A78-E03B-4C17-9A2A-06D54F3A2F66}" type="presParOf" srcId="{1A217534-83C2-4EB1-A099-35C4E8FF4C77}" destId="{F1BFDA06-5F04-41BA-8BAD-21AC5E7CE6CF}" srcOrd="4" destOrd="0" presId="urn:microsoft.com/office/officeart/2005/8/layout/default"/>
    <dgm:cxn modelId="{60712870-5717-4EE2-9216-B05B2702A24C}" type="presParOf" srcId="{1A217534-83C2-4EB1-A099-35C4E8FF4C77}" destId="{3E3191EE-E5B5-4BE6-9A62-F952D3BFF9BA}" srcOrd="5" destOrd="0" presId="urn:microsoft.com/office/officeart/2005/8/layout/default"/>
    <dgm:cxn modelId="{D380579B-510B-46E2-8FA5-F3D1586F6A7E}" type="presParOf" srcId="{1A217534-83C2-4EB1-A099-35C4E8FF4C77}" destId="{908B6994-8033-4CFC-A411-25F492C2A1CF}" srcOrd="6" destOrd="0" presId="urn:microsoft.com/office/officeart/2005/8/layout/default"/>
    <dgm:cxn modelId="{A0E8FE66-F6E9-433D-BE99-6EEB64565325}" type="presParOf" srcId="{1A217534-83C2-4EB1-A099-35C4E8FF4C77}" destId="{16F241D9-4FD1-4C6C-A6F3-7A1D725A5BD9}" srcOrd="7" destOrd="0" presId="urn:microsoft.com/office/officeart/2005/8/layout/default"/>
    <dgm:cxn modelId="{71CC14E7-2AAB-4CE5-ACF0-8C83CDEA8396}" type="presParOf" srcId="{1A217534-83C2-4EB1-A099-35C4E8FF4C77}" destId="{E6C96BC6-91E8-43B2-9CE0-8D6A4580AFA9}" srcOrd="8" destOrd="0" presId="urn:microsoft.com/office/officeart/2005/8/layout/default"/>
    <dgm:cxn modelId="{B1863EAE-FBCD-4316-909D-2FB0E5791C8A}" type="presParOf" srcId="{1A217534-83C2-4EB1-A099-35C4E8FF4C77}" destId="{BA08E9DC-7E46-47F5-A6E0-E6FD2E802367}" srcOrd="9" destOrd="0" presId="urn:microsoft.com/office/officeart/2005/8/layout/default"/>
    <dgm:cxn modelId="{4CD2D92B-EC8E-4156-AC2D-91900621BE8A}" type="presParOf" srcId="{1A217534-83C2-4EB1-A099-35C4E8FF4C77}" destId="{DD03EAEA-EA10-4CF6-9BED-FF79E168B2DD}" srcOrd="10" destOrd="0" presId="urn:microsoft.com/office/officeart/2005/8/layout/default"/>
    <dgm:cxn modelId="{670114C6-9683-4E2C-BE23-8CA8E3170098}" type="presParOf" srcId="{1A217534-83C2-4EB1-A099-35C4E8FF4C77}" destId="{DFEADD1C-E8E0-45DE-A0E1-6FCEA5311A44}" srcOrd="11" destOrd="0" presId="urn:microsoft.com/office/officeart/2005/8/layout/default"/>
    <dgm:cxn modelId="{E726688C-5F85-44CD-86B7-09C3867996C7}" type="presParOf" srcId="{1A217534-83C2-4EB1-A099-35C4E8FF4C77}" destId="{E4534691-D755-4083-9C05-97FAADDD96E1}" srcOrd="12" destOrd="0" presId="urn:microsoft.com/office/officeart/2005/8/layout/default"/>
    <dgm:cxn modelId="{B0742D5A-F9A7-470C-BB5F-B8219630238D}" type="presParOf" srcId="{1A217534-83C2-4EB1-A099-35C4E8FF4C77}" destId="{062E7CF0-7E6E-48AE-A73C-FD215A7B7989}" srcOrd="13" destOrd="0" presId="urn:microsoft.com/office/officeart/2005/8/layout/default"/>
    <dgm:cxn modelId="{C27574D1-CBF1-4981-993E-2C5BEA175425}" type="presParOf" srcId="{1A217534-83C2-4EB1-A099-35C4E8FF4C77}" destId="{B5B4747E-229D-44F7-B05E-6FAA0FF87B00}" srcOrd="14" destOrd="0" presId="urn:microsoft.com/office/officeart/2005/8/layout/default"/>
    <dgm:cxn modelId="{3D33B79B-CA5A-413A-B840-BBB4529422F5}" type="presParOf" srcId="{1A217534-83C2-4EB1-A099-35C4E8FF4C77}" destId="{41911DD8-AA3C-4CF2-B229-907475D3B9F8}" srcOrd="15" destOrd="0" presId="urn:microsoft.com/office/officeart/2005/8/layout/default"/>
    <dgm:cxn modelId="{11AA200E-C995-4288-BB14-0C1172F498B6}" type="presParOf" srcId="{1A217534-83C2-4EB1-A099-35C4E8FF4C77}" destId="{6E217A9C-D602-4C04-8E6D-5FBE0936B12A}" srcOrd="16" destOrd="0" presId="urn:microsoft.com/office/officeart/2005/8/layout/default"/>
    <dgm:cxn modelId="{51051B32-A092-4E38-9CFC-22374401B9DF}" type="presParOf" srcId="{1A217534-83C2-4EB1-A099-35C4E8FF4C77}" destId="{0926D314-D7E8-44DC-8E18-E40157B99C48}" srcOrd="17" destOrd="0" presId="urn:microsoft.com/office/officeart/2005/8/layout/default"/>
    <dgm:cxn modelId="{ECB07692-4157-4387-943F-F6CD6046D2A0}" type="presParOf" srcId="{1A217534-83C2-4EB1-A099-35C4E8FF4C77}" destId="{052CADBE-1C71-4D51-803F-B424B068FF4E}"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B8DC2F5A-CBD2-4915-8EFB-793F8DDF389D}"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BC8E9CD9-C6F3-4206-ADB4-B8E38A500926}">
      <dgm:prSet/>
      <dgm:spPr/>
      <dgm:t>
        <a:bodyPr/>
        <a:lstStyle/>
        <a:p>
          <a:r>
            <a:rPr lang="it-IT" b="1"/>
            <a:t>Tale dottrina si contrappone alla concezione lineare del tempo in cui ogni momento ha senso</a:t>
          </a:r>
          <a:endParaRPr lang="en-US"/>
        </a:p>
      </dgm:t>
    </dgm:pt>
    <dgm:pt modelId="{31028027-9AC7-420A-8AD0-8EB9813C1EFC}" type="parTrans" cxnId="{39BB5766-ADBF-48A1-80A4-0C2855D655CA}">
      <dgm:prSet/>
      <dgm:spPr/>
      <dgm:t>
        <a:bodyPr/>
        <a:lstStyle/>
        <a:p>
          <a:endParaRPr lang="en-US"/>
        </a:p>
      </dgm:t>
    </dgm:pt>
    <dgm:pt modelId="{78554767-3D13-4965-B983-B16F402EFCD4}" type="sibTrans" cxnId="{39BB5766-ADBF-48A1-80A4-0C2855D655CA}">
      <dgm:prSet/>
      <dgm:spPr/>
      <dgm:t>
        <a:bodyPr/>
        <a:lstStyle/>
        <a:p>
          <a:endParaRPr lang="en-US"/>
        </a:p>
      </dgm:t>
    </dgm:pt>
    <dgm:pt modelId="{217DDEAC-295B-4C22-80A0-9AE0B343A896}">
      <dgm:prSet/>
      <dgm:spPr/>
      <dgm:t>
        <a:bodyPr/>
        <a:lstStyle/>
        <a:p>
          <a:r>
            <a:rPr lang="it-IT" b="1"/>
            <a:t>solo se rapportato al precedente ed al  seguente</a:t>
          </a:r>
          <a:endParaRPr lang="en-US"/>
        </a:p>
      </dgm:t>
    </dgm:pt>
    <dgm:pt modelId="{806104DE-3C94-470F-A8F9-28192EBAA3CB}" type="parTrans" cxnId="{0BFC1E47-F6FE-4402-9A74-2EFA5DDE280C}">
      <dgm:prSet/>
      <dgm:spPr/>
      <dgm:t>
        <a:bodyPr/>
        <a:lstStyle/>
        <a:p>
          <a:endParaRPr lang="en-US"/>
        </a:p>
      </dgm:t>
    </dgm:pt>
    <dgm:pt modelId="{51BE6023-95A3-4E7F-B514-54510B078581}" type="sibTrans" cxnId="{0BFC1E47-F6FE-4402-9A74-2EFA5DDE280C}">
      <dgm:prSet/>
      <dgm:spPr/>
      <dgm:t>
        <a:bodyPr/>
        <a:lstStyle/>
        <a:p>
          <a:endParaRPr lang="en-US"/>
        </a:p>
      </dgm:t>
    </dgm:pt>
    <dgm:pt modelId="{575E4649-BAAE-4925-8B13-452D920CDBE3}">
      <dgm:prSet/>
      <dgm:spPr/>
      <dgm:t>
        <a:bodyPr/>
        <a:lstStyle/>
        <a:p>
          <a:r>
            <a:rPr lang="it-IT" b="1"/>
            <a:t>(quest’ultima è definita, da Vattimo concezione </a:t>
          </a:r>
          <a:r>
            <a:rPr lang="it-IT" b="1" i="1"/>
            <a:t>edipica del tempo</a:t>
          </a:r>
          <a:r>
            <a:rPr lang="it-IT" b="1"/>
            <a:t>). </a:t>
          </a:r>
          <a:endParaRPr lang="en-US"/>
        </a:p>
      </dgm:t>
    </dgm:pt>
    <dgm:pt modelId="{B3354F3C-A612-4AEE-A07C-966A6E3A3516}" type="parTrans" cxnId="{D35640C8-AD30-4622-98F7-A97858CFED14}">
      <dgm:prSet/>
      <dgm:spPr/>
      <dgm:t>
        <a:bodyPr/>
        <a:lstStyle/>
        <a:p>
          <a:endParaRPr lang="en-US"/>
        </a:p>
      </dgm:t>
    </dgm:pt>
    <dgm:pt modelId="{2E89FD3D-1FEB-497D-BC9F-F9DEEC409724}" type="sibTrans" cxnId="{D35640C8-AD30-4622-98F7-A97858CFED14}">
      <dgm:prSet/>
      <dgm:spPr/>
      <dgm:t>
        <a:bodyPr/>
        <a:lstStyle/>
        <a:p>
          <a:endParaRPr lang="en-US"/>
        </a:p>
      </dgm:t>
    </dgm:pt>
    <dgm:pt modelId="{FAF9773A-1E1F-454C-9843-6FB9615EC286}">
      <dgm:prSet/>
      <dgm:spPr/>
      <dgm:t>
        <a:bodyPr/>
        <a:lstStyle/>
        <a:p>
          <a:r>
            <a:rPr lang="it-IT" b="1"/>
            <a:t>La concezione lineare  manca di felicità esistenziale perché ogni attimo è vissuto</a:t>
          </a:r>
          <a:endParaRPr lang="en-US"/>
        </a:p>
      </dgm:t>
    </dgm:pt>
    <dgm:pt modelId="{1FD5E1A7-19A9-41D8-9180-0FE33DBB5F35}" type="parTrans" cxnId="{67336A45-AC9F-4039-8ED0-420E4277626C}">
      <dgm:prSet/>
      <dgm:spPr/>
      <dgm:t>
        <a:bodyPr/>
        <a:lstStyle/>
        <a:p>
          <a:endParaRPr lang="en-US"/>
        </a:p>
      </dgm:t>
    </dgm:pt>
    <dgm:pt modelId="{55843848-CDFB-4A7A-9D5E-FEDB252500F0}" type="sibTrans" cxnId="{67336A45-AC9F-4039-8ED0-420E4277626C}">
      <dgm:prSet/>
      <dgm:spPr/>
      <dgm:t>
        <a:bodyPr/>
        <a:lstStyle/>
        <a:p>
          <a:endParaRPr lang="en-US"/>
        </a:p>
      </dgm:t>
    </dgm:pt>
    <dgm:pt modelId="{3952D0B0-F638-42F8-963C-87498C127406}">
      <dgm:prSet/>
      <dgm:spPr/>
      <dgm:t>
        <a:bodyPr/>
        <a:lstStyle/>
        <a:p>
          <a:r>
            <a:rPr lang="it-IT" b="1"/>
            <a:t>senza pienezza autosufficiente di significati, </a:t>
          </a:r>
          <a:endParaRPr lang="en-US"/>
        </a:p>
      </dgm:t>
    </dgm:pt>
    <dgm:pt modelId="{3E69FEE8-E85F-4C0C-A464-6B1C681A9282}" type="parTrans" cxnId="{539351BE-3E60-4058-A605-0A1CB649ACBC}">
      <dgm:prSet/>
      <dgm:spPr/>
      <dgm:t>
        <a:bodyPr/>
        <a:lstStyle/>
        <a:p>
          <a:endParaRPr lang="en-US"/>
        </a:p>
      </dgm:t>
    </dgm:pt>
    <dgm:pt modelId="{1D0AC94A-155A-498F-B35E-47A1C02DD8B5}" type="sibTrans" cxnId="{539351BE-3E60-4058-A605-0A1CB649ACBC}">
      <dgm:prSet/>
      <dgm:spPr/>
      <dgm:t>
        <a:bodyPr/>
        <a:lstStyle/>
        <a:p>
          <a:endParaRPr lang="en-US"/>
        </a:p>
      </dgm:t>
    </dgm:pt>
    <dgm:pt modelId="{33472C06-C2F6-4956-AE36-3C87C2CDC6E7}">
      <dgm:prSet/>
      <dgm:spPr/>
      <dgm:t>
        <a:bodyPr/>
        <a:lstStyle/>
        <a:p>
          <a:r>
            <a:rPr lang="it-IT" b="1" i="1"/>
            <a:t>ma solo in relazione al prima e al dopo.</a:t>
          </a:r>
          <a:endParaRPr lang="en-US"/>
        </a:p>
      </dgm:t>
    </dgm:pt>
    <dgm:pt modelId="{3AF8892A-9758-4DE8-96F0-38C5F6D32424}" type="parTrans" cxnId="{BA5C70C2-DF8F-4183-9A7F-8FFEF04B03C1}">
      <dgm:prSet/>
      <dgm:spPr/>
      <dgm:t>
        <a:bodyPr/>
        <a:lstStyle/>
        <a:p>
          <a:endParaRPr lang="en-US"/>
        </a:p>
      </dgm:t>
    </dgm:pt>
    <dgm:pt modelId="{AFFB786F-89A9-41FD-8D63-B188A08BBE0F}" type="sibTrans" cxnId="{BA5C70C2-DF8F-4183-9A7F-8FFEF04B03C1}">
      <dgm:prSet/>
      <dgm:spPr/>
      <dgm:t>
        <a:bodyPr/>
        <a:lstStyle/>
        <a:p>
          <a:endParaRPr lang="en-US"/>
        </a:p>
      </dgm:t>
    </dgm:pt>
    <dgm:pt modelId="{12008671-36EA-42A4-BBAD-70F34324331D}" type="pres">
      <dgm:prSet presAssocID="{B8DC2F5A-CBD2-4915-8EFB-793F8DDF389D}" presName="diagram" presStyleCnt="0">
        <dgm:presLayoutVars>
          <dgm:dir/>
          <dgm:resizeHandles val="exact"/>
        </dgm:presLayoutVars>
      </dgm:prSet>
      <dgm:spPr/>
    </dgm:pt>
    <dgm:pt modelId="{7D79DC0E-A318-47AC-92B6-5C1E675D5ECC}" type="pres">
      <dgm:prSet presAssocID="{BC8E9CD9-C6F3-4206-ADB4-B8E38A500926}" presName="node" presStyleLbl="node1" presStyleIdx="0" presStyleCnt="6">
        <dgm:presLayoutVars>
          <dgm:bulletEnabled val="1"/>
        </dgm:presLayoutVars>
      </dgm:prSet>
      <dgm:spPr/>
    </dgm:pt>
    <dgm:pt modelId="{BBEC005C-9112-4212-9224-65319DEDE3F0}" type="pres">
      <dgm:prSet presAssocID="{78554767-3D13-4965-B983-B16F402EFCD4}" presName="sibTrans" presStyleCnt="0"/>
      <dgm:spPr/>
    </dgm:pt>
    <dgm:pt modelId="{05BDCEEF-3427-4B50-BF63-0528E65C0BFB}" type="pres">
      <dgm:prSet presAssocID="{217DDEAC-295B-4C22-80A0-9AE0B343A896}" presName="node" presStyleLbl="node1" presStyleIdx="1" presStyleCnt="6">
        <dgm:presLayoutVars>
          <dgm:bulletEnabled val="1"/>
        </dgm:presLayoutVars>
      </dgm:prSet>
      <dgm:spPr/>
    </dgm:pt>
    <dgm:pt modelId="{48B25A82-F69B-4A4A-9803-93A02EED42D8}" type="pres">
      <dgm:prSet presAssocID="{51BE6023-95A3-4E7F-B514-54510B078581}" presName="sibTrans" presStyleCnt="0"/>
      <dgm:spPr/>
    </dgm:pt>
    <dgm:pt modelId="{55D070F1-19E4-4CCC-9D73-E429A4DFC2C8}" type="pres">
      <dgm:prSet presAssocID="{575E4649-BAAE-4925-8B13-452D920CDBE3}" presName="node" presStyleLbl="node1" presStyleIdx="2" presStyleCnt="6">
        <dgm:presLayoutVars>
          <dgm:bulletEnabled val="1"/>
        </dgm:presLayoutVars>
      </dgm:prSet>
      <dgm:spPr/>
    </dgm:pt>
    <dgm:pt modelId="{5D1872B1-F836-414E-9322-D9B7F55600E1}" type="pres">
      <dgm:prSet presAssocID="{2E89FD3D-1FEB-497D-BC9F-F9DEEC409724}" presName="sibTrans" presStyleCnt="0"/>
      <dgm:spPr/>
    </dgm:pt>
    <dgm:pt modelId="{9AFABCE8-F602-4818-9900-8A27B3D1B982}" type="pres">
      <dgm:prSet presAssocID="{FAF9773A-1E1F-454C-9843-6FB9615EC286}" presName="node" presStyleLbl="node1" presStyleIdx="3" presStyleCnt="6">
        <dgm:presLayoutVars>
          <dgm:bulletEnabled val="1"/>
        </dgm:presLayoutVars>
      </dgm:prSet>
      <dgm:spPr/>
    </dgm:pt>
    <dgm:pt modelId="{AF6B3956-5F72-400B-9416-B0DB266D3B2E}" type="pres">
      <dgm:prSet presAssocID="{55843848-CDFB-4A7A-9D5E-FEDB252500F0}" presName="sibTrans" presStyleCnt="0"/>
      <dgm:spPr/>
    </dgm:pt>
    <dgm:pt modelId="{B0484725-43F1-4B0C-B0DB-781C3CD56CBF}" type="pres">
      <dgm:prSet presAssocID="{3952D0B0-F638-42F8-963C-87498C127406}" presName="node" presStyleLbl="node1" presStyleIdx="4" presStyleCnt="6">
        <dgm:presLayoutVars>
          <dgm:bulletEnabled val="1"/>
        </dgm:presLayoutVars>
      </dgm:prSet>
      <dgm:spPr/>
    </dgm:pt>
    <dgm:pt modelId="{CFDB58C1-9125-4602-8BD3-7DF1D05BBD9E}" type="pres">
      <dgm:prSet presAssocID="{1D0AC94A-155A-498F-B35E-47A1C02DD8B5}" presName="sibTrans" presStyleCnt="0"/>
      <dgm:spPr/>
    </dgm:pt>
    <dgm:pt modelId="{9A8E0B8A-BA48-4166-B0F3-2ACB2903D936}" type="pres">
      <dgm:prSet presAssocID="{33472C06-C2F6-4956-AE36-3C87C2CDC6E7}" presName="node" presStyleLbl="node1" presStyleIdx="5" presStyleCnt="6">
        <dgm:presLayoutVars>
          <dgm:bulletEnabled val="1"/>
        </dgm:presLayoutVars>
      </dgm:prSet>
      <dgm:spPr/>
    </dgm:pt>
  </dgm:ptLst>
  <dgm:cxnLst>
    <dgm:cxn modelId="{20F01B5C-B854-4C6C-8916-B8BF527A9A23}" type="presOf" srcId="{575E4649-BAAE-4925-8B13-452D920CDBE3}" destId="{55D070F1-19E4-4CCC-9D73-E429A4DFC2C8}" srcOrd="0" destOrd="0" presId="urn:microsoft.com/office/officeart/2005/8/layout/default"/>
    <dgm:cxn modelId="{67336A45-AC9F-4039-8ED0-420E4277626C}" srcId="{B8DC2F5A-CBD2-4915-8EFB-793F8DDF389D}" destId="{FAF9773A-1E1F-454C-9843-6FB9615EC286}" srcOrd="3" destOrd="0" parTransId="{1FD5E1A7-19A9-41D8-9180-0FE33DBB5F35}" sibTransId="{55843848-CDFB-4A7A-9D5E-FEDB252500F0}"/>
    <dgm:cxn modelId="{39BB5766-ADBF-48A1-80A4-0C2855D655CA}" srcId="{B8DC2F5A-CBD2-4915-8EFB-793F8DDF389D}" destId="{BC8E9CD9-C6F3-4206-ADB4-B8E38A500926}" srcOrd="0" destOrd="0" parTransId="{31028027-9AC7-420A-8AD0-8EB9813C1EFC}" sibTransId="{78554767-3D13-4965-B983-B16F402EFCD4}"/>
    <dgm:cxn modelId="{0BFC1E47-F6FE-4402-9A74-2EFA5DDE280C}" srcId="{B8DC2F5A-CBD2-4915-8EFB-793F8DDF389D}" destId="{217DDEAC-295B-4C22-80A0-9AE0B343A896}" srcOrd="1" destOrd="0" parTransId="{806104DE-3C94-470F-A8F9-28192EBAA3CB}" sibTransId="{51BE6023-95A3-4E7F-B514-54510B078581}"/>
    <dgm:cxn modelId="{E5BE7E74-42B0-47A2-A718-3C2A68A8CC1E}" type="presOf" srcId="{FAF9773A-1E1F-454C-9843-6FB9615EC286}" destId="{9AFABCE8-F602-4818-9900-8A27B3D1B982}" srcOrd="0" destOrd="0" presId="urn:microsoft.com/office/officeart/2005/8/layout/default"/>
    <dgm:cxn modelId="{41B5EB74-F083-4141-9C21-F4D649AB3B7A}" type="presOf" srcId="{3952D0B0-F638-42F8-963C-87498C127406}" destId="{B0484725-43F1-4B0C-B0DB-781C3CD56CBF}" srcOrd="0" destOrd="0" presId="urn:microsoft.com/office/officeart/2005/8/layout/default"/>
    <dgm:cxn modelId="{2C01BB8A-B6E2-48E9-91B3-05A302EE179F}" type="presOf" srcId="{33472C06-C2F6-4956-AE36-3C87C2CDC6E7}" destId="{9A8E0B8A-BA48-4166-B0F3-2ACB2903D936}" srcOrd="0" destOrd="0" presId="urn:microsoft.com/office/officeart/2005/8/layout/default"/>
    <dgm:cxn modelId="{5F15A897-0197-47F3-A03F-87535D40F621}" type="presOf" srcId="{BC8E9CD9-C6F3-4206-ADB4-B8E38A500926}" destId="{7D79DC0E-A318-47AC-92B6-5C1E675D5ECC}" srcOrd="0" destOrd="0" presId="urn:microsoft.com/office/officeart/2005/8/layout/default"/>
    <dgm:cxn modelId="{27629EA0-3A80-4D7A-8BC2-0AD3B67D3D02}" type="presOf" srcId="{B8DC2F5A-CBD2-4915-8EFB-793F8DDF389D}" destId="{12008671-36EA-42A4-BBAD-70F34324331D}" srcOrd="0" destOrd="0" presId="urn:microsoft.com/office/officeart/2005/8/layout/default"/>
    <dgm:cxn modelId="{539351BE-3E60-4058-A605-0A1CB649ACBC}" srcId="{B8DC2F5A-CBD2-4915-8EFB-793F8DDF389D}" destId="{3952D0B0-F638-42F8-963C-87498C127406}" srcOrd="4" destOrd="0" parTransId="{3E69FEE8-E85F-4C0C-A464-6B1C681A9282}" sibTransId="{1D0AC94A-155A-498F-B35E-47A1C02DD8B5}"/>
    <dgm:cxn modelId="{BA5C70C2-DF8F-4183-9A7F-8FFEF04B03C1}" srcId="{B8DC2F5A-CBD2-4915-8EFB-793F8DDF389D}" destId="{33472C06-C2F6-4956-AE36-3C87C2CDC6E7}" srcOrd="5" destOrd="0" parTransId="{3AF8892A-9758-4DE8-96F0-38C5F6D32424}" sibTransId="{AFFB786F-89A9-41FD-8D63-B188A08BBE0F}"/>
    <dgm:cxn modelId="{D35640C8-AD30-4622-98F7-A97858CFED14}" srcId="{B8DC2F5A-CBD2-4915-8EFB-793F8DDF389D}" destId="{575E4649-BAAE-4925-8B13-452D920CDBE3}" srcOrd="2" destOrd="0" parTransId="{B3354F3C-A612-4AEE-A07C-966A6E3A3516}" sibTransId="{2E89FD3D-1FEB-497D-BC9F-F9DEEC409724}"/>
    <dgm:cxn modelId="{B8D101F2-207E-4AE2-A412-092242D520AB}" type="presOf" srcId="{217DDEAC-295B-4C22-80A0-9AE0B343A896}" destId="{05BDCEEF-3427-4B50-BF63-0528E65C0BFB}" srcOrd="0" destOrd="0" presId="urn:microsoft.com/office/officeart/2005/8/layout/default"/>
    <dgm:cxn modelId="{8A7692E5-28B1-4A86-87BA-1EAD088C3A33}" type="presParOf" srcId="{12008671-36EA-42A4-BBAD-70F34324331D}" destId="{7D79DC0E-A318-47AC-92B6-5C1E675D5ECC}" srcOrd="0" destOrd="0" presId="urn:microsoft.com/office/officeart/2005/8/layout/default"/>
    <dgm:cxn modelId="{7442760D-D9B0-4010-B2A4-01F29FB0D034}" type="presParOf" srcId="{12008671-36EA-42A4-BBAD-70F34324331D}" destId="{BBEC005C-9112-4212-9224-65319DEDE3F0}" srcOrd="1" destOrd="0" presId="urn:microsoft.com/office/officeart/2005/8/layout/default"/>
    <dgm:cxn modelId="{D2D00C49-B2D9-43CA-81C7-70A5EEC1139D}" type="presParOf" srcId="{12008671-36EA-42A4-BBAD-70F34324331D}" destId="{05BDCEEF-3427-4B50-BF63-0528E65C0BFB}" srcOrd="2" destOrd="0" presId="urn:microsoft.com/office/officeart/2005/8/layout/default"/>
    <dgm:cxn modelId="{607858D1-43E5-4251-A88C-46361154C503}" type="presParOf" srcId="{12008671-36EA-42A4-BBAD-70F34324331D}" destId="{48B25A82-F69B-4A4A-9803-93A02EED42D8}" srcOrd="3" destOrd="0" presId="urn:microsoft.com/office/officeart/2005/8/layout/default"/>
    <dgm:cxn modelId="{8DE3512C-F5E1-4DB4-AA60-35068975E433}" type="presParOf" srcId="{12008671-36EA-42A4-BBAD-70F34324331D}" destId="{55D070F1-19E4-4CCC-9D73-E429A4DFC2C8}" srcOrd="4" destOrd="0" presId="urn:microsoft.com/office/officeart/2005/8/layout/default"/>
    <dgm:cxn modelId="{352046A5-8962-492A-B1D9-34222703DE95}" type="presParOf" srcId="{12008671-36EA-42A4-BBAD-70F34324331D}" destId="{5D1872B1-F836-414E-9322-D9B7F55600E1}" srcOrd="5" destOrd="0" presId="urn:microsoft.com/office/officeart/2005/8/layout/default"/>
    <dgm:cxn modelId="{5AEFD7D7-6577-4611-9382-A89C1F59340B}" type="presParOf" srcId="{12008671-36EA-42A4-BBAD-70F34324331D}" destId="{9AFABCE8-F602-4818-9900-8A27B3D1B982}" srcOrd="6" destOrd="0" presId="urn:microsoft.com/office/officeart/2005/8/layout/default"/>
    <dgm:cxn modelId="{D05A3694-F067-4F11-A6BE-1D41DFC901F0}" type="presParOf" srcId="{12008671-36EA-42A4-BBAD-70F34324331D}" destId="{AF6B3956-5F72-400B-9416-B0DB266D3B2E}" srcOrd="7" destOrd="0" presId="urn:microsoft.com/office/officeart/2005/8/layout/default"/>
    <dgm:cxn modelId="{5B819B6A-73F3-440B-A989-780DF9D03805}" type="presParOf" srcId="{12008671-36EA-42A4-BBAD-70F34324331D}" destId="{B0484725-43F1-4B0C-B0DB-781C3CD56CBF}" srcOrd="8" destOrd="0" presId="urn:microsoft.com/office/officeart/2005/8/layout/default"/>
    <dgm:cxn modelId="{134B14CC-4DF5-4459-96E0-2459C420FC46}" type="presParOf" srcId="{12008671-36EA-42A4-BBAD-70F34324331D}" destId="{CFDB58C1-9125-4602-8BD3-7DF1D05BBD9E}" srcOrd="9" destOrd="0" presId="urn:microsoft.com/office/officeart/2005/8/layout/default"/>
    <dgm:cxn modelId="{54A6804A-1596-472D-877B-0AEC203532E9}" type="presParOf" srcId="{12008671-36EA-42A4-BBAD-70F34324331D}" destId="{9A8E0B8A-BA48-4166-B0F3-2ACB2903D93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8CAA560-C73C-4402-9F3E-3786F99475FD}" type="doc">
      <dgm:prSet loTypeId="urn:microsoft.com/office/officeart/2005/8/layout/vProcess5" loCatId="process" qsTypeId="urn:microsoft.com/office/officeart/2005/8/quickstyle/simple4" qsCatId="simple" csTypeId="urn:microsoft.com/office/officeart/2005/8/colors/accent6_1" csCatId="accent6"/>
      <dgm:spPr/>
      <dgm:t>
        <a:bodyPr/>
        <a:lstStyle/>
        <a:p>
          <a:endParaRPr lang="en-US"/>
        </a:p>
      </dgm:t>
    </dgm:pt>
    <dgm:pt modelId="{197326A9-EC2F-4E53-B49E-E5064ABA16DE}">
      <dgm:prSet/>
      <dgm:spPr/>
      <dgm:t>
        <a:bodyPr/>
        <a:lstStyle/>
        <a:p>
          <a:r>
            <a:rPr lang="it-IT" b="1"/>
            <a:t>Invece </a:t>
          </a:r>
          <a:r>
            <a:rPr lang="it-IT" b="1" i="1"/>
            <a:t>l’eterno ritorno</a:t>
          </a:r>
          <a:r>
            <a:rPr lang="it-IT" b="1"/>
            <a:t> significa:</a:t>
          </a:r>
          <a:endParaRPr lang="en-US"/>
        </a:p>
      </dgm:t>
    </dgm:pt>
    <dgm:pt modelId="{7579929A-38F0-4966-9710-209998B2EE39}" type="parTrans" cxnId="{5F9AF808-DF9D-4106-8094-A7262796D5CF}">
      <dgm:prSet/>
      <dgm:spPr/>
      <dgm:t>
        <a:bodyPr/>
        <a:lstStyle/>
        <a:p>
          <a:endParaRPr lang="en-US"/>
        </a:p>
      </dgm:t>
    </dgm:pt>
    <dgm:pt modelId="{DCAFAFB2-84E6-428B-AE6F-072B01AE8396}" type="sibTrans" cxnId="{5F9AF808-DF9D-4106-8094-A7262796D5CF}">
      <dgm:prSet/>
      <dgm:spPr/>
      <dgm:t>
        <a:bodyPr/>
        <a:lstStyle/>
        <a:p>
          <a:endParaRPr lang="en-US"/>
        </a:p>
      </dgm:t>
    </dgm:pt>
    <dgm:pt modelId="{4855EF88-C429-4330-BA1A-263E7757CBB5}">
      <dgm:prSet/>
      <dgm:spPr/>
      <dgm:t>
        <a:bodyPr/>
        <a:lstStyle/>
        <a:p>
          <a:r>
            <a:rPr lang="it-IT" b="1"/>
            <a:t>-ritenere che il senso della vita non sia fuori, ma nell’essere stesso, nell’attimo </a:t>
          </a:r>
          <a:endParaRPr lang="en-US"/>
        </a:p>
      </dgm:t>
    </dgm:pt>
    <dgm:pt modelId="{AD0933A0-91FF-4CF2-8916-467C0F1F366C}" type="parTrans" cxnId="{47944646-28FE-46F4-96E6-541A6A6DED2A}">
      <dgm:prSet/>
      <dgm:spPr/>
      <dgm:t>
        <a:bodyPr/>
        <a:lstStyle/>
        <a:p>
          <a:endParaRPr lang="en-US"/>
        </a:p>
      </dgm:t>
    </dgm:pt>
    <dgm:pt modelId="{95DFE0E7-BAC3-45A0-BE80-4CDC0E1F0DBA}" type="sibTrans" cxnId="{47944646-28FE-46F4-96E6-541A6A6DED2A}">
      <dgm:prSet/>
      <dgm:spPr/>
      <dgm:t>
        <a:bodyPr/>
        <a:lstStyle/>
        <a:p>
          <a:endParaRPr lang="en-US"/>
        </a:p>
      </dgm:t>
    </dgm:pt>
    <dgm:pt modelId="{5508FCBB-688E-43FC-A311-5AD7DCD79452}">
      <dgm:prSet/>
      <dgm:spPr/>
      <dgm:t>
        <a:bodyPr/>
        <a:lstStyle/>
        <a:p>
          <a:r>
            <a:rPr lang="it-IT" b="1"/>
            <a:t>che assume così un pieno significato;</a:t>
          </a:r>
          <a:endParaRPr lang="en-US"/>
        </a:p>
      </dgm:t>
    </dgm:pt>
    <dgm:pt modelId="{0BDFBB09-EAFD-4B85-B099-C92411606353}" type="parTrans" cxnId="{EDA265C7-171E-4184-9A9A-DFC3BFF49F73}">
      <dgm:prSet/>
      <dgm:spPr/>
      <dgm:t>
        <a:bodyPr/>
        <a:lstStyle/>
        <a:p>
          <a:endParaRPr lang="en-US"/>
        </a:p>
      </dgm:t>
    </dgm:pt>
    <dgm:pt modelId="{4DAEA5F6-5565-41FC-A281-05B5FF5E6701}" type="sibTrans" cxnId="{EDA265C7-171E-4184-9A9A-DFC3BFF49F73}">
      <dgm:prSet/>
      <dgm:spPr/>
      <dgm:t>
        <a:bodyPr/>
        <a:lstStyle/>
        <a:p>
          <a:endParaRPr lang="en-US"/>
        </a:p>
      </dgm:t>
    </dgm:pt>
    <dgm:pt modelId="{49C98822-3EEE-4B1E-B06D-46FBC2A3245D}">
      <dgm:prSet/>
      <dgm:spPr/>
      <dgm:t>
        <a:bodyPr/>
        <a:lstStyle/>
        <a:p>
          <a:r>
            <a:rPr lang="it-IT" b="1"/>
            <a:t>-disporsi a vivere la vita come coincidenza di essere e di senso, in ogni attimo</a:t>
          </a:r>
          <a:endParaRPr lang="en-US"/>
        </a:p>
      </dgm:t>
    </dgm:pt>
    <dgm:pt modelId="{73C741FB-8FA3-455F-9048-8DE8B24B30F3}" type="parTrans" cxnId="{7B7CEB03-A04A-4FBE-BFB2-F3EFC7BDF21C}">
      <dgm:prSet/>
      <dgm:spPr/>
      <dgm:t>
        <a:bodyPr/>
        <a:lstStyle/>
        <a:p>
          <a:endParaRPr lang="en-US"/>
        </a:p>
      </dgm:t>
    </dgm:pt>
    <dgm:pt modelId="{307C2302-854C-4399-A343-AD11A8D3D911}" type="sibTrans" cxnId="{7B7CEB03-A04A-4FBE-BFB2-F3EFC7BDF21C}">
      <dgm:prSet/>
      <dgm:spPr/>
      <dgm:t>
        <a:bodyPr/>
        <a:lstStyle/>
        <a:p>
          <a:endParaRPr lang="en-US"/>
        </a:p>
      </dgm:t>
    </dgm:pt>
    <dgm:pt modelId="{B998726B-7B09-4255-B110-F20E13A4EFF3}">
      <dgm:prSet/>
      <dgm:spPr/>
      <dgm:t>
        <a:bodyPr/>
        <a:lstStyle/>
        <a:p>
          <a:r>
            <a:rPr lang="it-IT" b="1"/>
            <a:t>realizzando in tal modo la felicità del circolo.</a:t>
          </a:r>
          <a:endParaRPr lang="en-US"/>
        </a:p>
      </dgm:t>
    </dgm:pt>
    <dgm:pt modelId="{7894B6FD-CF38-4454-A190-69004051F134}" type="parTrans" cxnId="{B53BA762-4561-40FE-A982-3CC3293B48DE}">
      <dgm:prSet/>
      <dgm:spPr/>
      <dgm:t>
        <a:bodyPr/>
        <a:lstStyle/>
        <a:p>
          <a:endParaRPr lang="en-US"/>
        </a:p>
      </dgm:t>
    </dgm:pt>
    <dgm:pt modelId="{5B1A7FCC-3E04-411E-BDD6-2FB3F45C31D2}" type="sibTrans" cxnId="{B53BA762-4561-40FE-A982-3CC3293B48DE}">
      <dgm:prSet/>
      <dgm:spPr/>
      <dgm:t>
        <a:bodyPr/>
        <a:lstStyle/>
        <a:p>
          <a:endParaRPr lang="en-US"/>
        </a:p>
      </dgm:t>
    </dgm:pt>
    <dgm:pt modelId="{12B47FF3-F5C1-4E51-9152-C8C4CAF9F1DB}" type="pres">
      <dgm:prSet presAssocID="{F8CAA560-C73C-4402-9F3E-3786F99475FD}" presName="outerComposite" presStyleCnt="0">
        <dgm:presLayoutVars>
          <dgm:chMax val="5"/>
          <dgm:dir/>
          <dgm:resizeHandles val="exact"/>
        </dgm:presLayoutVars>
      </dgm:prSet>
      <dgm:spPr/>
    </dgm:pt>
    <dgm:pt modelId="{B78D86E0-F133-49EE-BEEE-E3A28F6DF2D3}" type="pres">
      <dgm:prSet presAssocID="{F8CAA560-C73C-4402-9F3E-3786F99475FD}" presName="dummyMaxCanvas" presStyleCnt="0">
        <dgm:presLayoutVars/>
      </dgm:prSet>
      <dgm:spPr/>
    </dgm:pt>
    <dgm:pt modelId="{FE81E473-1D0C-4E94-8CD9-F05E5E0F5DBD}" type="pres">
      <dgm:prSet presAssocID="{F8CAA560-C73C-4402-9F3E-3786F99475FD}" presName="FiveNodes_1" presStyleLbl="node1" presStyleIdx="0" presStyleCnt="5">
        <dgm:presLayoutVars>
          <dgm:bulletEnabled val="1"/>
        </dgm:presLayoutVars>
      </dgm:prSet>
      <dgm:spPr/>
    </dgm:pt>
    <dgm:pt modelId="{CD10567E-E977-42B0-8099-EA876393FEC4}" type="pres">
      <dgm:prSet presAssocID="{F8CAA560-C73C-4402-9F3E-3786F99475FD}" presName="FiveNodes_2" presStyleLbl="node1" presStyleIdx="1" presStyleCnt="5">
        <dgm:presLayoutVars>
          <dgm:bulletEnabled val="1"/>
        </dgm:presLayoutVars>
      </dgm:prSet>
      <dgm:spPr/>
    </dgm:pt>
    <dgm:pt modelId="{0FA18A19-A32B-437D-A698-D68B1ED643B7}" type="pres">
      <dgm:prSet presAssocID="{F8CAA560-C73C-4402-9F3E-3786F99475FD}" presName="FiveNodes_3" presStyleLbl="node1" presStyleIdx="2" presStyleCnt="5">
        <dgm:presLayoutVars>
          <dgm:bulletEnabled val="1"/>
        </dgm:presLayoutVars>
      </dgm:prSet>
      <dgm:spPr/>
    </dgm:pt>
    <dgm:pt modelId="{E98D2ED4-C864-471F-BAD5-EF2A8566D709}" type="pres">
      <dgm:prSet presAssocID="{F8CAA560-C73C-4402-9F3E-3786F99475FD}" presName="FiveNodes_4" presStyleLbl="node1" presStyleIdx="3" presStyleCnt="5">
        <dgm:presLayoutVars>
          <dgm:bulletEnabled val="1"/>
        </dgm:presLayoutVars>
      </dgm:prSet>
      <dgm:spPr/>
    </dgm:pt>
    <dgm:pt modelId="{EBC30019-BA0F-425B-8AEE-F926FB4DF880}" type="pres">
      <dgm:prSet presAssocID="{F8CAA560-C73C-4402-9F3E-3786F99475FD}" presName="FiveNodes_5" presStyleLbl="node1" presStyleIdx="4" presStyleCnt="5">
        <dgm:presLayoutVars>
          <dgm:bulletEnabled val="1"/>
        </dgm:presLayoutVars>
      </dgm:prSet>
      <dgm:spPr/>
    </dgm:pt>
    <dgm:pt modelId="{C695ED42-5FC2-4474-BB70-4B6DBCA1A714}" type="pres">
      <dgm:prSet presAssocID="{F8CAA560-C73C-4402-9F3E-3786F99475FD}" presName="FiveConn_1-2" presStyleLbl="fgAccFollowNode1" presStyleIdx="0" presStyleCnt="4">
        <dgm:presLayoutVars>
          <dgm:bulletEnabled val="1"/>
        </dgm:presLayoutVars>
      </dgm:prSet>
      <dgm:spPr/>
    </dgm:pt>
    <dgm:pt modelId="{C217101D-CE8F-4AD8-9082-6D968CACC90E}" type="pres">
      <dgm:prSet presAssocID="{F8CAA560-C73C-4402-9F3E-3786F99475FD}" presName="FiveConn_2-3" presStyleLbl="fgAccFollowNode1" presStyleIdx="1" presStyleCnt="4">
        <dgm:presLayoutVars>
          <dgm:bulletEnabled val="1"/>
        </dgm:presLayoutVars>
      </dgm:prSet>
      <dgm:spPr/>
    </dgm:pt>
    <dgm:pt modelId="{2236FA5E-64C6-43C7-B3D6-00B2501A9B95}" type="pres">
      <dgm:prSet presAssocID="{F8CAA560-C73C-4402-9F3E-3786F99475FD}" presName="FiveConn_3-4" presStyleLbl="fgAccFollowNode1" presStyleIdx="2" presStyleCnt="4">
        <dgm:presLayoutVars>
          <dgm:bulletEnabled val="1"/>
        </dgm:presLayoutVars>
      </dgm:prSet>
      <dgm:spPr/>
    </dgm:pt>
    <dgm:pt modelId="{7AE2D2ED-4BFD-4702-A358-F34C5D196B19}" type="pres">
      <dgm:prSet presAssocID="{F8CAA560-C73C-4402-9F3E-3786F99475FD}" presName="FiveConn_4-5" presStyleLbl="fgAccFollowNode1" presStyleIdx="3" presStyleCnt="4">
        <dgm:presLayoutVars>
          <dgm:bulletEnabled val="1"/>
        </dgm:presLayoutVars>
      </dgm:prSet>
      <dgm:spPr/>
    </dgm:pt>
    <dgm:pt modelId="{D0AD199B-EDD4-41CC-A29B-4250FAC19C79}" type="pres">
      <dgm:prSet presAssocID="{F8CAA560-C73C-4402-9F3E-3786F99475FD}" presName="FiveNodes_1_text" presStyleLbl="node1" presStyleIdx="4" presStyleCnt="5">
        <dgm:presLayoutVars>
          <dgm:bulletEnabled val="1"/>
        </dgm:presLayoutVars>
      </dgm:prSet>
      <dgm:spPr/>
    </dgm:pt>
    <dgm:pt modelId="{54B55EAD-0BC2-49AD-B114-5226D8A6A626}" type="pres">
      <dgm:prSet presAssocID="{F8CAA560-C73C-4402-9F3E-3786F99475FD}" presName="FiveNodes_2_text" presStyleLbl="node1" presStyleIdx="4" presStyleCnt="5">
        <dgm:presLayoutVars>
          <dgm:bulletEnabled val="1"/>
        </dgm:presLayoutVars>
      </dgm:prSet>
      <dgm:spPr/>
    </dgm:pt>
    <dgm:pt modelId="{351C62EF-E71E-444D-9201-5D1A5D2D9492}" type="pres">
      <dgm:prSet presAssocID="{F8CAA560-C73C-4402-9F3E-3786F99475FD}" presName="FiveNodes_3_text" presStyleLbl="node1" presStyleIdx="4" presStyleCnt="5">
        <dgm:presLayoutVars>
          <dgm:bulletEnabled val="1"/>
        </dgm:presLayoutVars>
      </dgm:prSet>
      <dgm:spPr/>
    </dgm:pt>
    <dgm:pt modelId="{9F92C7AB-8B8F-4B30-B2A1-2A65BFFD000F}" type="pres">
      <dgm:prSet presAssocID="{F8CAA560-C73C-4402-9F3E-3786F99475FD}" presName="FiveNodes_4_text" presStyleLbl="node1" presStyleIdx="4" presStyleCnt="5">
        <dgm:presLayoutVars>
          <dgm:bulletEnabled val="1"/>
        </dgm:presLayoutVars>
      </dgm:prSet>
      <dgm:spPr/>
    </dgm:pt>
    <dgm:pt modelId="{287B9520-535E-4450-BAA6-63DD66C4A9D6}" type="pres">
      <dgm:prSet presAssocID="{F8CAA560-C73C-4402-9F3E-3786F99475FD}" presName="FiveNodes_5_text" presStyleLbl="node1" presStyleIdx="4" presStyleCnt="5">
        <dgm:presLayoutVars>
          <dgm:bulletEnabled val="1"/>
        </dgm:presLayoutVars>
      </dgm:prSet>
      <dgm:spPr/>
    </dgm:pt>
  </dgm:ptLst>
  <dgm:cxnLst>
    <dgm:cxn modelId="{7E88A001-17D2-48D2-8DF1-FE89E92B31BB}" type="presOf" srcId="{49C98822-3EEE-4B1E-B06D-46FBC2A3245D}" destId="{E98D2ED4-C864-471F-BAD5-EF2A8566D709}" srcOrd="0" destOrd="0" presId="urn:microsoft.com/office/officeart/2005/8/layout/vProcess5"/>
    <dgm:cxn modelId="{7B7CEB03-A04A-4FBE-BFB2-F3EFC7BDF21C}" srcId="{F8CAA560-C73C-4402-9F3E-3786F99475FD}" destId="{49C98822-3EEE-4B1E-B06D-46FBC2A3245D}" srcOrd="3" destOrd="0" parTransId="{73C741FB-8FA3-455F-9048-8DE8B24B30F3}" sibTransId="{307C2302-854C-4399-A343-AD11A8D3D911}"/>
    <dgm:cxn modelId="{91E9BA04-71DE-4606-932E-A8D7600684AD}" type="presOf" srcId="{4DAEA5F6-5565-41FC-A281-05B5FF5E6701}" destId="{2236FA5E-64C6-43C7-B3D6-00B2501A9B95}" srcOrd="0" destOrd="0" presId="urn:microsoft.com/office/officeart/2005/8/layout/vProcess5"/>
    <dgm:cxn modelId="{7CB6E104-5DDE-4A42-B191-92176A63A233}" type="presOf" srcId="{4855EF88-C429-4330-BA1A-263E7757CBB5}" destId="{CD10567E-E977-42B0-8099-EA876393FEC4}" srcOrd="0" destOrd="0" presId="urn:microsoft.com/office/officeart/2005/8/layout/vProcess5"/>
    <dgm:cxn modelId="{5F9AF808-DF9D-4106-8094-A7262796D5CF}" srcId="{F8CAA560-C73C-4402-9F3E-3786F99475FD}" destId="{197326A9-EC2F-4E53-B49E-E5064ABA16DE}" srcOrd="0" destOrd="0" parTransId="{7579929A-38F0-4966-9710-209998B2EE39}" sibTransId="{DCAFAFB2-84E6-428B-AE6F-072B01AE8396}"/>
    <dgm:cxn modelId="{A973B81C-6406-4ABD-A9A4-94114C275C4E}" type="presOf" srcId="{197326A9-EC2F-4E53-B49E-E5064ABA16DE}" destId="{D0AD199B-EDD4-41CC-A29B-4250FAC19C79}" srcOrd="1" destOrd="0" presId="urn:microsoft.com/office/officeart/2005/8/layout/vProcess5"/>
    <dgm:cxn modelId="{374D8F1F-1504-4EF4-ACD4-806732FAD2E0}" type="presOf" srcId="{95DFE0E7-BAC3-45A0-BE80-4CDC0E1F0DBA}" destId="{C217101D-CE8F-4AD8-9082-6D968CACC90E}" srcOrd="0" destOrd="0" presId="urn:microsoft.com/office/officeart/2005/8/layout/vProcess5"/>
    <dgm:cxn modelId="{B53BA762-4561-40FE-A982-3CC3293B48DE}" srcId="{F8CAA560-C73C-4402-9F3E-3786F99475FD}" destId="{B998726B-7B09-4255-B110-F20E13A4EFF3}" srcOrd="4" destOrd="0" parTransId="{7894B6FD-CF38-4454-A190-69004051F134}" sibTransId="{5B1A7FCC-3E04-411E-BDD6-2FB3F45C31D2}"/>
    <dgm:cxn modelId="{47944646-28FE-46F4-96E6-541A6A6DED2A}" srcId="{F8CAA560-C73C-4402-9F3E-3786F99475FD}" destId="{4855EF88-C429-4330-BA1A-263E7757CBB5}" srcOrd="1" destOrd="0" parTransId="{AD0933A0-91FF-4CF2-8916-467C0F1F366C}" sibTransId="{95DFE0E7-BAC3-45A0-BE80-4CDC0E1F0DBA}"/>
    <dgm:cxn modelId="{CD890977-CDD2-4C1D-BEDA-DA99B90F41EC}" type="presOf" srcId="{49C98822-3EEE-4B1E-B06D-46FBC2A3245D}" destId="{9F92C7AB-8B8F-4B30-B2A1-2A65BFFD000F}" srcOrd="1" destOrd="0" presId="urn:microsoft.com/office/officeart/2005/8/layout/vProcess5"/>
    <dgm:cxn modelId="{9A45B757-F5F8-4F39-AD6B-9C5376F8948D}" type="presOf" srcId="{307C2302-854C-4399-A343-AD11A8D3D911}" destId="{7AE2D2ED-4BFD-4702-A358-F34C5D196B19}" srcOrd="0" destOrd="0" presId="urn:microsoft.com/office/officeart/2005/8/layout/vProcess5"/>
    <dgm:cxn modelId="{D395B78B-8672-42CF-B615-F0CC216B6F5E}" type="presOf" srcId="{5508FCBB-688E-43FC-A311-5AD7DCD79452}" destId="{351C62EF-E71E-444D-9201-5D1A5D2D9492}" srcOrd="1" destOrd="0" presId="urn:microsoft.com/office/officeart/2005/8/layout/vProcess5"/>
    <dgm:cxn modelId="{27793EA0-14C6-41B5-B49F-F51EDDD4F3F1}" type="presOf" srcId="{B998726B-7B09-4255-B110-F20E13A4EFF3}" destId="{287B9520-535E-4450-BAA6-63DD66C4A9D6}" srcOrd="1" destOrd="0" presId="urn:microsoft.com/office/officeart/2005/8/layout/vProcess5"/>
    <dgm:cxn modelId="{018A8AA5-5017-4CD5-B8EA-99D88CF7C462}" type="presOf" srcId="{F8CAA560-C73C-4402-9F3E-3786F99475FD}" destId="{12B47FF3-F5C1-4E51-9152-C8C4CAF9F1DB}" srcOrd="0" destOrd="0" presId="urn:microsoft.com/office/officeart/2005/8/layout/vProcess5"/>
    <dgm:cxn modelId="{FE9E89BF-32BC-4285-A87B-EC1D67C62739}" type="presOf" srcId="{197326A9-EC2F-4E53-B49E-E5064ABA16DE}" destId="{FE81E473-1D0C-4E94-8CD9-F05E5E0F5DBD}" srcOrd="0" destOrd="0" presId="urn:microsoft.com/office/officeart/2005/8/layout/vProcess5"/>
    <dgm:cxn modelId="{A6FF97C0-B285-4B10-8673-C4707564E658}" type="presOf" srcId="{B998726B-7B09-4255-B110-F20E13A4EFF3}" destId="{EBC30019-BA0F-425B-8AEE-F926FB4DF880}" srcOrd="0" destOrd="0" presId="urn:microsoft.com/office/officeart/2005/8/layout/vProcess5"/>
    <dgm:cxn modelId="{2326D7C0-5D68-49FB-A68D-FB73C684FBEB}" type="presOf" srcId="{5508FCBB-688E-43FC-A311-5AD7DCD79452}" destId="{0FA18A19-A32B-437D-A698-D68B1ED643B7}" srcOrd="0" destOrd="0" presId="urn:microsoft.com/office/officeart/2005/8/layout/vProcess5"/>
    <dgm:cxn modelId="{EDA265C7-171E-4184-9A9A-DFC3BFF49F73}" srcId="{F8CAA560-C73C-4402-9F3E-3786F99475FD}" destId="{5508FCBB-688E-43FC-A311-5AD7DCD79452}" srcOrd="2" destOrd="0" parTransId="{0BDFBB09-EAFD-4B85-B099-C92411606353}" sibTransId="{4DAEA5F6-5565-41FC-A281-05B5FF5E6701}"/>
    <dgm:cxn modelId="{EA638FCD-EAAB-4E5E-BBB3-D549E7E54F54}" type="presOf" srcId="{4855EF88-C429-4330-BA1A-263E7757CBB5}" destId="{54B55EAD-0BC2-49AD-B114-5226D8A6A626}" srcOrd="1" destOrd="0" presId="urn:microsoft.com/office/officeart/2005/8/layout/vProcess5"/>
    <dgm:cxn modelId="{4D5511EE-AB3A-406C-B684-F511F3674D5C}" type="presOf" srcId="{DCAFAFB2-84E6-428B-AE6F-072B01AE8396}" destId="{C695ED42-5FC2-4474-BB70-4B6DBCA1A714}" srcOrd="0" destOrd="0" presId="urn:microsoft.com/office/officeart/2005/8/layout/vProcess5"/>
    <dgm:cxn modelId="{2FBA93F2-E967-443C-B288-F5B2EF8CA8C0}" type="presParOf" srcId="{12B47FF3-F5C1-4E51-9152-C8C4CAF9F1DB}" destId="{B78D86E0-F133-49EE-BEEE-E3A28F6DF2D3}" srcOrd="0" destOrd="0" presId="urn:microsoft.com/office/officeart/2005/8/layout/vProcess5"/>
    <dgm:cxn modelId="{AC1A0A8C-23C1-423B-9A53-A069B80DF5F5}" type="presParOf" srcId="{12B47FF3-F5C1-4E51-9152-C8C4CAF9F1DB}" destId="{FE81E473-1D0C-4E94-8CD9-F05E5E0F5DBD}" srcOrd="1" destOrd="0" presId="urn:microsoft.com/office/officeart/2005/8/layout/vProcess5"/>
    <dgm:cxn modelId="{FFCB8089-6EC3-404E-89AA-0E50B89E3535}" type="presParOf" srcId="{12B47FF3-F5C1-4E51-9152-C8C4CAF9F1DB}" destId="{CD10567E-E977-42B0-8099-EA876393FEC4}" srcOrd="2" destOrd="0" presId="urn:microsoft.com/office/officeart/2005/8/layout/vProcess5"/>
    <dgm:cxn modelId="{A18DD23B-DC22-47F7-82AC-B7FB09F20E10}" type="presParOf" srcId="{12B47FF3-F5C1-4E51-9152-C8C4CAF9F1DB}" destId="{0FA18A19-A32B-437D-A698-D68B1ED643B7}" srcOrd="3" destOrd="0" presId="urn:microsoft.com/office/officeart/2005/8/layout/vProcess5"/>
    <dgm:cxn modelId="{5E0B2013-88DE-4212-8DC1-410D0BA1A2A3}" type="presParOf" srcId="{12B47FF3-F5C1-4E51-9152-C8C4CAF9F1DB}" destId="{E98D2ED4-C864-471F-BAD5-EF2A8566D709}" srcOrd="4" destOrd="0" presId="urn:microsoft.com/office/officeart/2005/8/layout/vProcess5"/>
    <dgm:cxn modelId="{49BAD46B-E0B7-463B-BD2E-3A2E4756C5C0}" type="presParOf" srcId="{12B47FF3-F5C1-4E51-9152-C8C4CAF9F1DB}" destId="{EBC30019-BA0F-425B-8AEE-F926FB4DF880}" srcOrd="5" destOrd="0" presId="urn:microsoft.com/office/officeart/2005/8/layout/vProcess5"/>
    <dgm:cxn modelId="{E61E506B-94F4-433C-BED8-6C83250DAAB6}" type="presParOf" srcId="{12B47FF3-F5C1-4E51-9152-C8C4CAF9F1DB}" destId="{C695ED42-5FC2-4474-BB70-4B6DBCA1A714}" srcOrd="6" destOrd="0" presId="urn:microsoft.com/office/officeart/2005/8/layout/vProcess5"/>
    <dgm:cxn modelId="{4D345507-604F-4A4E-BB66-A2FB04A92FAD}" type="presParOf" srcId="{12B47FF3-F5C1-4E51-9152-C8C4CAF9F1DB}" destId="{C217101D-CE8F-4AD8-9082-6D968CACC90E}" srcOrd="7" destOrd="0" presId="urn:microsoft.com/office/officeart/2005/8/layout/vProcess5"/>
    <dgm:cxn modelId="{95281A88-24B0-4B90-BFDE-8F4984F62D87}" type="presParOf" srcId="{12B47FF3-F5C1-4E51-9152-C8C4CAF9F1DB}" destId="{2236FA5E-64C6-43C7-B3D6-00B2501A9B95}" srcOrd="8" destOrd="0" presId="urn:microsoft.com/office/officeart/2005/8/layout/vProcess5"/>
    <dgm:cxn modelId="{73B6F430-8E53-4DA6-89AA-804A129F6DE0}" type="presParOf" srcId="{12B47FF3-F5C1-4E51-9152-C8C4CAF9F1DB}" destId="{7AE2D2ED-4BFD-4702-A358-F34C5D196B19}" srcOrd="9" destOrd="0" presId="urn:microsoft.com/office/officeart/2005/8/layout/vProcess5"/>
    <dgm:cxn modelId="{E0DEF6A5-6756-4B7B-A15F-FBBF0B4F45AA}" type="presParOf" srcId="{12B47FF3-F5C1-4E51-9152-C8C4CAF9F1DB}" destId="{D0AD199B-EDD4-41CC-A29B-4250FAC19C79}" srcOrd="10" destOrd="0" presId="urn:microsoft.com/office/officeart/2005/8/layout/vProcess5"/>
    <dgm:cxn modelId="{18B1C627-632B-4603-9C2C-A926692ABA36}" type="presParOf" srcId="{12B47FF3-F5C1-4E51-9152-C8C4CAF9F1DB}" destId="{54B55EAD-0BC2-49AD-B114-5226D8A6A626}" srcOrd="11" destOrd="0" presId="urn:microsoft.com/office/officeart/2005/8/layout/vProcess5"/>
    <dgm:cxn modelId="{32711919-030E-41C2-BF67-5301142AD3B7}" type="presParOf" srcId="{12B47FF3-F5C1-4E51-9152-C8C4CAF9F1DB}" destId="{351C62EF-E71E-444D-9201-5D1A5D2D9492}" srcOrd="12" destOrd="0" presId="urn:microsoft.com/office/officeart/2005/8/layout/vProcess5"/>
    <dgm:cxn modelId="{08CB249D-866E-4392-B626-673A00D98B3C}" type="presParOf" srcId="{12B47FF3-F5C1-4E51-9152-C8C4CAF9F1DB}" destId="{9F92C7AB-8B8F-4B30-B2A1-2A65BFFD000F}" srcOrd="13" destOrd="0" presId="urn:microsoft.com/office/officeart/2005/8/layout/vProcess5"/>
    <dgm:cxn modelId="{F9FB3D47-2AF0-44E4-9417-EED9AB51C23E}" type="presParOf" srcId="{12B47FF3-F5C1-4E51-9152-C8C4CAF9F1DB}" destId="{287B9520-535E-4450-BAA6-63DD66C4A9D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C577AF27-F362-40B9-AFE1-D7A57E70FEFE}" type="doc">
      <dgm:prSet loTypeId="urn:microsoft.com/office/officeart/2005/8/layout/bProcess4" loCatId="process" qsTypeId="urn:microsoft.com/office/officeart/2005/8/quickstyle/simple3" qsCatId="simple" csTypeId="urn:microsoft.com/office/officeart/2005/8/colors/accent6_2" csCatId="accent6"/>
      <dgm:spPr/>
      <dgm:t>
        <a:bodyPr/>
        <a:lstStyle/>
        <a:p>
          <a:endParaRPr lang="en-US"/>
        </a:p>
      </dgm:t>
    </dgm:pt>
    <dgm:pt modelId="{98078438-A802-4D97-8892-4A79BE067DBA}">
      <dgm:prSet/>
      <dgm:spPr/>
      <dgm:t>
        <a:bodyPr/>
        <a:lstStyle/>
        <a:p>
          <a:r>
            <a:rPr lang="it-IT" b="1"/>
            <a:t>Ovviamente il tipo d’uomo capace di </a:t>
          </a:r>
          <a:endParaRPr lang="en-US"/>
        </a:p>
      </dgm:t>
    </dgm:pt>
    <dgm:pt modelId="{84F3E206-E9CE-4112-8085-A10196639DC7}" type="parTrans" cxnId="{350019F7-EF03-41CA-B86D-98C8600EC0F3}">
      <dgm:prSet/>
      <dgm:spPr/>
      <dgm:t>
        <a:bodyPr/>
        <a:lstStyle/>
        <a:p>
          <a:endParaRPr lang="en-US"/>
        </a:p>
      </dgm:t>
    </dgm:pt>
    <dgm:pt modelId="{D9652FC1-AFAB-4AF3-BFAC-D4AEFFFB3669}" type="sibTrans" cxnId="{350019F7-EF03-41CA-B86D-98C8600EC0F3}">
      <dgm:prSet/>
      <dgm:spPr/>
      <dgm:t>
        <a:bodyPr/>
        <a:lstStyle/>
        <a:p>
          <a:endParaRPr lang="en-US"/>
        </a:p>
      </dgm:t>
    </dgm:pt>
    <dgm:pt modelId="{E648EC6F-552B-4E9A-9084-BA74EEACCD03}">
      <dgm:prSet/>
      <dgm:spPr/>
      <dgm:t>
        <a:bodyPr/>
        <a:lstStyle/>
        <a:p>
          <a:r>
            <a:rPr lang="it-IT" b="1" i="1"/>
            <a:t>decidere l’eterno ritorno</a:t>
          </a:r>
          <a:endParaRPr lang="en-US"/>
        </a:p>
      </dgm:t>
    </dgm:pt>
    <dgm:pt modelId="{8E4B7394-134E-442C-88BC-74CC61C33D7F}" type="parTrans" cxnId="{D0FB933A-728B-458B-B54D-AF12029CE73A}">
      <dgm:prSet/>
      <dgm:spPr/>
      <dgm:t>
        <a:bodyPr/>
        <a:lstStyle/>
        <a:p>
          <a:endParaRPr lang="en-US"/>
        </a:p>
      </dgm:t>
    </dgm:pt>
    <dgm:pt modelId="{616F275C-C25D-4087-83CE-3F3C07995564}" type="sibTrans" cxnId="{D0FB933A-728B-458B-B54D-AF12029CE73A}">
      <dgm:prSet/>
      <dgm:spPr/>
      <dgm:t>
        <a:bodyPr/>
        <a:lstStyle/>
        <a:p>
          <a:endParaRPr lang="en-US"/>
        </a:p>
      </dgm:t>
    </dgm:pt>
    <dgm:pt modelId="{1651D9B0-D960-45EA-A906-60E100AC4002}">
      <dgm:prSet/>
      <dgm:spPr/>
      <dgm:t>
        <a:bodyPr/>
        <a:lstStyle/>
        <a:p>
          <a:r>
            <a:rPr lang="it-IT" b="1" i="1"/>
            <a:t>e cioè di vivere come se tutto dovesse ritornare</a:t>
          </a:r>
          <a:endParaRPr lang="en-US"/>
        </a:p>
      </dgm:t>
    </dgm:pt>
    <dgm:pt modelId="{DDA381B6-3646-4683-A8BA-C95DAB53C14F}" type="parTrans" cxnId="{5DD49D36-12E1-4086-A1F0-A46711563850}">
      <dgm:prSet/>
      <dgm:spPr/>
      <dgm:t>
        <a:bodyPr/>
        <a:lstStyle/>
        <a:p>
          <a:endParaRPr lang="en-US"/>
        </a:p>
      </dgm:t>
    </dgm:pt>
    <dgm:pt modelId="{76A94AE2-6976-43FE-A5D8-C821008399FB}" type="sibTrans" cxnId="{5DD49D36-12E1-4086-A1F0-A46711563850}">
      <dgm:prSet/>
      <dgm:spPr/>
      <dgm:t>
        <a:bodyPr/>
        <a:lstStyle/>
        <a:p>
          <a:endParaRPr lang="en-US"/>
        </a:p>
      </dgm:t>
    </dgm:pt>
    <dgm:pt modelId="{36C575F9-85FE-400F-8DF1-3015BD861145}">
      <dgm:prSet/>
      <dgm:spPr/>
      <dgm:t>
        <a:bodyPr/>
        <a:lstStyle/>
        <a:p>
          <a:r>
            <a:rPr lang="it-IT" b="1"/>
            <a:t>non può essere l’individuo risentito dell’Occidente</a:t>
          </a:r>
          <a:endParaRPr lang="en-US"/>
        </a:p>
      </dgm:t>
    </dgm:pt>
    <dgm:pt modelId="{32F5638D-6FFC-409C-A58D-5CD233323D3C}" type="parTrans" cxnId="{60B9FC48-1ADF-4FE0-AD35-F394F7401161}">
      <dgm:prSet/>
      <dgm:spPr/>
      <dgm:t>
        <a:bodyPr/>
        <a:lstStyle/>
        <a:p>
          <a:endParaRPr lang="en-US"/>
        </a:p>
      </dgm:t>
    </dgm:pt>
    <dgm:pt modelId="{6489C419-770F-4B7E-AF12-B067AE7A25C0}" type="sibTrans" cxnId="{60B9FC48-1ADF-4FE0-AD35-F394F7401161}">
      <dgm:prSet/>
      <dgm:spPr/>
      <dgm:t>
        <a:bodyPr/>
        <a:lstStyle/>
        <a:p>
          <a:endParaRPr lang="en-US"/>
        </a:p>
      </dgm:t>
    </dgm:pt>
    <dgm:pt modelId="{3F67916A-E414-4C6F-B5A2-14C454CE3F08}">
      <dgm:prSet/>
      <dgm:spPr/>
      <dgm:t>
        <a:bodyPr/>
        <a:lstStyle/>
        <a:p>
          <a:r>
            <a:rPr lang="it-IT" b="1"/>
            <a:t>il quale soffre la scissione tra senso ed esistenza e</a:t>
          </a:r>
          <a:endParaRPr lang="en-US"/>
        </a:p>
      </dgm:t>
    </dgm:pt>
    <dgm:pt modelId="{49A8996B-36F5-42AF-9CAA-1AFF6BD17FA4}" type="parTrans" cxnId="{556457DE-6FE4-47C1-A142-BAFA26EB46FE}">
      <dgm:prSet/>
      <dgm:spPr/>
      <dgm:t>
        <a:bodyPr/>
        <a:lstStyle/>
        <a:p>
          <a:endParaRPr lang="en-US"/>
        </a:p>
      </dgm:t>
    </dgm:pt>
    <dgm:pt modelId="{E29B853C-3A1A-4F13-8048-D0B68D843B8F}" type="sibTrans" cxnId="{556457DE-6FE4-47C1-A142-BAFA26EB46FE}">
      <dgm:prSet/>
      <dgm:spPr/>
      <dgm:t>
        <a:bodyPr/>
        <a:lstStyle/>
        <a:p>
          <a:endParaRPr lang="en-US"/>
        </a:p>
      </dgm:t>
    </dgm:pt>
    <dgm:pt modelId="{04116F13-102E-4111-9728-29AAE9B435CF}">
      <dgm:prSet/>
      <dgm:spPr/>
      <dgm:t>
        <a:bodyPr/>
        <a:lstStyle/>
        <a:p>
          <a:r>
            <a:rPr lang="it-IT" b="1"/>
            <a:t>concepisce il tempo come tensione angosciosa verso un compimento sempre di là da venire,</a:t>
          </a:r>
          <a:endParaRPr lang="en-US"/>
        </a:p>
      </dgm:t>
    </dgm:pt>
    <dgm:pt modelId="{EB28287F-3FEA-4F53-B762-FAB2E53E7661}" type="parTrans" cxnId="{1F953EC4-D045-41A9-B6E7-4BFFD5F0EAC3}">
      <dgm:prSet/>
      <dgm:spPr/>
      <dgm:t>
        <a:bodyPr/>
        <a:lstStyle/>
        <a:p>
          <a:endParaRPr lang="en-US"/>
        </a:p>
      </dgm:t>
    </dgm:pt>
    <dgm:pt modelId="{AF27D92A-4E9C-4AEA-8F72-DC34D266BA96}" type="sibTrans" cxnId="{1F953EC4-D045-41A9-B6E7-4BFFD5F0EAC3}">
      <dgm:prSet/>
      <dgm:spPr/>
      <dgm:t>
        <a:bodyPr/>
        <a:lstStyle/>
        <a:p>
          <a:endParaRPr lang="en-US"/>
        </a:p>
      </dgm:t>
    </dgm:pt>
    <dgm:pt modelId="{F09E5C95-0C11-40BB-8822-9AD438B5BBEA}">
      <dgm:prSet/>
      <dgm:spPr/>
      <dgm:t>
        <a:bodyPr/>
        <a:lstStyle/>
        <a:p>
          <a:r>
            <a:rPr lang="it-IT" b="1" i="1"/>
            <a:t>ma è un oltreuomo, in grado di vivere la vita come un gioco</a:t>
          </a:r>
          <a:endParaRPr lang="en-US"/>
        </a:p>
      </dgm:t>
    </dgm:pt>
    <dgm:pt modelId="{2404E38D-98AA-4A9F-B10E-C51CEFC95141}" type="parTrans" cxnId="{2166D0D8-3ABB-462D-B3EA-F394BF8BB0AB}">
      <dgm:prSet/>
      <dgm:spPr/>
      <dgm:t>
        <a:bodyPr/>
        <a:lstStyle/>
        <a:p>
          <a:endParaRPr lang="en-US"/>
        </a:p>
      </dgm:t>
    </dgm:pt>
    <dgm:pt modelId="{75CB6AFF-86F8-4688-A39D-402EFCCB5E81}" type="sibTrans" cxnId="{2166D0D8-3ABB-462D-B3EA-F394BF8BB0AB}">
      <dgm:prSet/>
      <dgm:spPr/>
      <dgm:t>
        <a:bodyPr/>
        <a:lstStyle/>
        <a:p>
          <a:endParaRPr lang="en-US"/>
        </a:p>
      </dgm:t>
    </dgm:pt>
    <dgm:pt modelId="{010FBF76-E920-4076-82EF-D710C135F148}">
      <dgm:prSet/>
      <dgm:spPr/>
      <dgm:t>
        <a:bodyPr/>
        <a:lstStyle/>
        <a:p>
          <a:r>
            <a:rPr lang="it-IT" b="1" i="1"/>
            <a:t>avente in sé il proprio senso appagante.</a:t>
          </a:r>
          <a:endParaRPr lang="en-US"/>
        </a:p>
      </dgm:t>
    </dgm:pt>
    <dgm:pt modelId="{68588D98-D54C-427D-8C4B-FA1BF2B34A28}" type="parTrans" cxnId="{54A22303-8931-451B-9F87-3A037A3E29BC}">
      <dgm:prSet/>
      <dgm:spPr/>
      <dgm:t>
        <a:bodyPr/>
        <a:lstStyle/>
        <a:p>
          <a:endParaRPr lang="en-US"/>
        </a:p>
      </dgm:t>
    </dgm:pt>
    <dgm:pt modelId="{96CD7F05-ECE3-400D-8A82-CC329C321437}" type="sibTrans" cxnId="{54A22303-8931-451B-9F87-3A037A3E29BC}">
      <dgm:prSet/>
      <dgm:spPr/>
      <dgm:t>
        <a:bodyPr/>
        <a:lstStyle/>
        <a:p>
          <a:endParaRPr lang="en-US"/>
        </a:p>
      </dgm:t>
    </dgm:pt>
    <dgm:pt modelId="{BB54BF88-B8CC-49AB-B4C3-41CA5D7BAFC5}" type="pres">
      <dgm:prSet presAssocID="{C577AF27-F362-40B9-AFE1-D7A57E70FEFE}" presName="Name0" presStyleCnt="0">
        <dgm:presLayoutVars>
          <dgm:dir/>
          <dgm:resizeHandles/>
        </dgm:presLayoutVars>
      </dgm:prSet>
      <dgm:spPr/>
    </dgm:pt>
    <dgm:pt modelId="{CCEE76AD-4FAF-49C8-9061-3C592DF4938E}" type="pres">
      <dgm:prSet presAssocID="{98078438-A802-4D97-8892-4A79BE067DBA}" presName="compNode" presStyleCnt="0"/>
      <dgm:spPr/>
    </dgm:pt>
    <dgm:pt modelId="{846B1F02-0E6F-4CDA-AD03-8E6819A03694}" type="pres">
      <dgm:prSet presAssocID="{98078438-A802-4D97-8892-4A79BE067DBA}" presName="dummyConnPt" presStyleCnt="0"/>
      <dgm:spPr/>
    </dgm:pt>
    <dgm:pt modelId="{54B4AC6E-24C8-4DCC-965C-4E6725EC8E55}" type="pres">
      <dgm:prSet presAssocID="{98078438-A802-4D97-8892-4A79BE067DBA}" presName="node" presStyleLbl="node1" presStyleIdx="0" presStyleCnt="8">
        <dgm:presLayoutVars>
          <dgm:bulletEnabled val="1"/>
        </dgm:presLayoutVars>
      </dgm:prSet>
      <dgm:spPr/>
    </dgm:pt>
    <dgm:pt modelId="{75660397-7468-4758-A4F2-ED869BCBD252}" type="pres">
      <dgm:prSet presAssocID="{D9652FC1-AFAB-4AF3-BFAC-D4AEFFFB3669}" presName="sibTrans" presStyleLbl="bgSibTrans2D1" presStyleIdx="0" presStyleCnt="7"/>
      <dgm:spPr/>
    </dgm:pt>
    <dgm:pt modelId="{80690169-05C1-4EBB-AE28-F96A590A4736}" type="pres">
      <dgm:prSet presAssocID="{E648EC6F-552B-4E9A-9084-BA74EEACCD03}" presName="compNode" presStyleCnt="0"/>
      <dgm:spPr/>
    </dgm:pt>
    <dgm:pt modelId="{083AF793-32EB-4BBC-8F4E-1ACD33559BCC}" type="pres">
      <dgm:prSet presAssocID="{E648EC6F-552B-4E9A-9084-BA74EEACCD03}" presName="dummyConnPt" presStyleCnt="0"/>
      <dgm:spPr/>
    </dgm:pt>
    <dgm:pt modelId="{5B9D447E-317A-46BA-9575-C3321DF52BA1}" type="pres">
      <dgm:prSet presAssocID="{E648EC6F-552B-4E9A-9084-BA74EEACCD03}" presName="node" presStyleLbl="node1" presStyleIdx="1" presStyleCnt="8">
        <dgm:presLayoutVars>
          <dgm:bulletEnabled val="1"/>
        </dgm:presLayoutVars>
      </dgm:prSet>
      <dgm:spPr/>
    </dgm:pt>
    <dgm:pt modelId="{BC50D95A-4F2F-42BC-9C2A-71EA009B2D11}" type="pres">
      <dgm:prSet presAssocID="{616F275C-C25D-4087-83CE-3F3C07995564}" presName="sibTrans" presStyleLbl="bgSibTrans2D1" presStyleIdx="1" presStyleCnt="7"/>
      <dgm:spPr/>
    </dgm:pt>
    <dgm:pt modelId="{F136D9CC-7418-4F5A-9193-07520920958D}" type="pres">
      <dgm:prSet presAssocID="{1651D9B0-D960-45EA-A906-60E100AC4002}" presName="compNode" presStyleCnt="0"/>
      <dgm:spPr/>
    </dgm:pt>
    <dgm:pt modelId="{1DB6033C-3F4C-4CCC-B476-EF658A671D4B}" type="pres">
      <dgm:prSet presAssocID="{1651D9B0-D960-45EA-A906-60E100AC4002}" presName="dummyConnPt" presStyleCnt="0"/>
      <dgm:spPr/>
    </dgm:pt>
    <dgm:pt modelId="{1A924F4E-C29B-4498-9487-1714E475E0E9}" type="pres">
      <dgm:prSet presAssocID="{1651D9B0-D960-45EA-A906-60E100AC4002}" presName="node" presStyleLbl="node1" presStyleIdx="2" presStyleCnt="8">
        <dgm:presLayoutVars>
          <dgm:bulletEnabled val="1"/>
        </dgm:presLayoutVars>
      </dgm:prSet>
      <dgm:spPr/>
    </dgm:pt>
    <dgm:pt modelId="{938AAB8A-6B1A-4DBE-974B-D229F7E66A92}" type="pres">
      <dgm:prSet presAssocID="{76A94AE2-6976-43FE-A5D8-C821008399FB}" presName="sibTrans" presStyleLbl="bgSibTrans2D1" presStyleIdx="2" presStyleCnt="7"/>
      <dgm:spPr/>
    </dgm:pt>
    <dgm:pt modelId="{1C7F5293-9835-43F9-8540-EA8A588C3A8B}" type="pres">
      <dgm:prSet presAssocID="{36C575F9-85FE-400F-8DF1-3015BD861145}" presName="compNode" presStyleCnt="0"/>
      <dgm:spPr/>
    </dgm:pt>
    <dgm:pt modelId="{BF38845C-7C42-4CCD-AD14-5F686E0AE87D}" type="pres">
      <dgm:prSet presAssocID="{36C575F9-85FE-400F-8DF1-3015BD861145}" presName="dummyConnPt" presStyleCnt="0"/>
      <dgm:spPr/>
    </dgm:pt>
    <dgm:pt modelId="{3AAD5526-3D98-40AF-919F-B2C898158B22}" type="pres">
      <dgm:prSet presAssocID="{36C575F9-85FE-400F-8DF1-3015BD861145}" presName="node" presStyleLbl="node1" presStyleIdx="3" presStyleCnt="8">
        <dgm:presLayoutVars>
          <dgm:bulletEnabled val="1"/>
        </dgm:presLayoutVars>
      </dgm:prSet>
      <dgm:spPr/>
    </dgm:pt>
    <dgm:pt modelId="{D0E52F72-39C8-4DB5-BB41-E4588ECFAE2E}" type="pres">
      <dgm:prSet presAssocID="{6489C419-770F-4B7E-AF12-B067AE7A25C0}" presName="sibTrans" presStyleLbl="bgSibTrans2D1" presStyleIdx="3" presStyleCnt="7"/>
      <dgm:spPr/>
    </dgm:pt>
    <dgm:pt modelId="{7A025246-0DFE-4744-9B4B-9BBA0D5C1CBD}" type="pres">
      <dgm:prSet presAssocID="{3F67916A-E414-4C6F-B5A2-14C454CE3F08}" presName="compNode" presStyleCnt="0"/>
      <dgm:spPr/>
    </dgm:pt>
    <dgm:pt modelId="{FAD266D1-EA42-4DF8-B7BA-5F8D79D1CE65}" type="pres">
      <dgm:prSet presAssocID="{3F67916A-E414-4C6F-B5A2-14C454CE3F08}" presName="dummyConnPt" presStyleCnt="0"/>
      <dgm:spPr/>
    </dgm:pt>
    <dgm:pt modelId="{7C4A7CA5-CFE7-4898-AAD6-ED352CA6CDD4}" type="pres">
      <dgm:prSet presAssocID="{3F67916A-E414-4C6F-B5A2-14C454CE3F08}" presName="node" presStyleLbl="node1" presStyleIdx="4" presStyleCnt="8">
        <dgm:presLayoutVars>
          <dgm:bulletEnabled val="1"/>
        </dgm:presLayoutVars>
      </dgm:prSet>
      <dgm:spPr/>
    </dgm:pt>
    <dgm:pt modelId="{2FAE7D78-8B65-4A0D-8F07-BDD90E4A5D11}" type="pres">
      <dgm:prSet presAssocID="{E29B853C-3A1A-4F13-8048-D0B68D843B8F}" presName="sibTrans" presStyleLbl="bgSibTrans2D1" presStyleIdx="4" presStyleCnt="7"/>
      <dgm:spPr/>
    </dgm:pt>
    <dgm:pt modelId="{DFE5700E-2D6B-438A-8D5F-F8FE4B9BE638}" type="pres">
      <dgm:prSet presAssocID="{04116F13-102E-4111-9728-29AAE9B435CF}" presName="compNode" presStyleCnt="0"/>
      <dgm:spPr/>
    </dgm:pt>
    <dgm:pt modelId="{5D8C610E-A486-4017-9339-74769B00BF51}" type="pres">
      <dgm:prSet presAssocID="{04116F13-102E-4111-9728-29AAE9B435CF}" presName="dummyConnPt" presStyleCnt="0"/>
      <dgm:spPr/>
    </dgm:pt>
    <dgm:pt modelId="{EB91867A-7036-4417-B884-BE54A8181EAF}" type="pres">
      <dgm:prSet presAssocID="{04116F13-102E-4111-9728-29AAE9B435CF}" presName="node" presStyleLbl="node1" presStyleIdx="5" presStyleCnt="8">
        <dgm:presLayoutVars>
          <dgm:bulletEnabled val="1"/>
        </dgm:presLayoutVars>
      </dgm:prSet>
      <dgm:spPr/>
    </dgm:pt>
    <dgm:pt modelId="{F88FD374-CBD7-4E5D-874A-4EA3FCE5FF38}" type="pres">
      <dgm:prSet presAssocID="{AF27D92A-4E9C-4AEA-8F72-DC34D266BA96}" presName="sibTrans" presStyleLbl="bgSibTrans2D1" presStyleIdx="5" presStyleCnt="7"/>
      <dgm:spPr/>
    </dgm:pt>
    <dgm:pt modelId="{35B39318-3C14-4693-AC07-7091738B5C09}" type="pres">
      <dgm:prSet presAssocID="{F09E5C95-0C11-40BB-8822-9AD438B5BBEA}" presName="compNode" presStyleCnt="0"/>
      <dgm:spPr/>
    </dgm:pt>
    <dgm:pt modelId="{2041963A-CF6D-4608-ABBF-95B823F3FA99}" type="pres">
      <dgm:prSet presAssocID="{F09E5C95-0C11-40BB-8822-9AD438B5BBEA}" presName="dummyConnPt" presStyleCnt="0"/>
      <dgm:spPr/>
    </dgm:pt>
    <dgm:pt modelId="{39FC9083-3EEB-4066-98E0-4230BEE59125}" type="pres">
      <dgm:prSet presAssocID="{F09E5C95-0C11-40BB-8822-9AD438B5BBEA}" presName="node" presStyleLbl="node1" presStyleIdx="6" presStyleCnt="8">
        <dgm:presLayoutVars>
          <dgm:bulletEnabled val="1"/>
        </dgm:presLayoutVars>
      </dgm:prSet>
      <dgm:spPr/>
    </dgm:pt>
    <dgm:pt modelId="{EB5DC947-B44B-429B-89DD-1102FF91176F}" type="pres">
      <dgm:prSet presAssocID="{75CB6AFF-86F8-4688-A39D-402EFCCB5E81}" presName="sibTrans" presStyleLbl="bgSibTrans2D1" presStyleIdx="6" presStyleCnt="7"/>
      <dgm:spPr/>
    </dgm:pt>
    <dgm:pt modelId="{18F85CC7-7BFF-4DB2-AABC-7686C665AF00}" type="pres">
      <dgm:prSet presAssocID="{010FBF76-E920-4076-82EF-D710C135F148}" presName="compNode" presStyleCnt="0"/>
      <dgm:spPr/>
    </dgm:pt>
    <dgm:pt modelId="{262AE3EB-53EE-4EC0-B260-FED03FC7C0AF}" type="pres">
      <dgm:prSet presAssocID="{010FBF76-E920-4076-82EF-D710C135F148}" presName="dummyConnPt" presStyleCnt="0"/>
      <dgm:spPr/>
    </dgm:pt>
    <dgm:pt modelId="{5C57159C-FF17-4A7F-86F7-2D717CF3C920}" type="pres">
      <dgm:prSet presAssocID="{010FBF76-E920-4076-82EF-D710C135F148}" presName="node" presStyleLbl="node1" presStyleIdx="7" presStyleCnt="8">
        <dgm:presLayoutVars>
          <dgm:bulletEnabled val="1"/>
        </dgm:presLayoutVars>
      </dgm:prSet>
      <dgm:spPr/>
    </dgm:pt>
  </dgm:ptLst>
  <dgm:cxnLst>
    <dgm:cxn modelId="{54A22303-8931-451B-9F87-3A037A3E29BC}" srcId="{C577AF27-F362-40B9-AFE1-D7A57E70FEFE}" destId="{010FBF76-E920-4076-82EF-D710C135F148}" srcOrd="7" destOrd="0" parTransId="{68588D98-D54C-427D-8C4B-FA1BF2B34A28}" sibTransId="{96CD7F05-ECE3-400D-8A82-CC329C321437}"/>
    <dgm:cxn modelId="{000C0D14-799F-4956-824F-080EA0C231B7}" type="presOf" srcId="{D9652FC1-AFAB-4AF3-BFAC-D4AEFFFB3669}" destId="{75660397-7468-4758-A4F2-ED869BCBD252}" srcOrd="0" destOrd="0" presId="urn:microsoft.com/office/officeart/2005/8/layout/bProcess4"/>
    <dgm:cxn modelId="{3A59E31E-9D1E-4E47-889F-B25316D5890B}" type="presOf" srcId="{36C575F9-85FE-400F-8DF1-3015BD861145}" destId="{3AAD5526-3D98-40AF-919F-B2C898158B22}" srcOrd="0" destOrd="0" presId="urn:microsoft.com/office/officeart/2005/8/layout/bProcess4"/>
    <dgm:cxn modelId="{D3955423-C6BE-4128-8F11-C199E274946A}" type="presOf" srcId="{1651D9B0-D960-45EA-A906-60E100AC4002}" destId="{1A924F4E-C29B-4498-9487-1714E475E0E9}" srcOrd="0" destOrd="0" presId="urn:microsoft.com/office/officeart/2005/8/layout/bProcess4"/>
    <dgm:cxn modelId="{7088AC27-D1D7-4582-B429-459A9184B8E9}" type="presOf" srcId="{C577AF27-F362-40B9-AFE1-D7A57E70FEFE}" destId="{BB54BF88-B8CC-49AB-B4C3-41CA5D7BAFC5}" srcOrd="0" destOrd="0" presId="urn:microsoft.com/office/officeart/2005/8/layout/bProcess4"/>
    <dgm:cxn modelId="{5DD49D36-12E1-4086-A1F0-A46711563850}" srcId="{C577AF27-F362-40B9-AFE1-D7A57E70FEFE}" destId="{1651D9B0-D960-45EA-A906-60E100AC4002}" srcOrd="2" destOrd="0" parTransId="{DDA381B6-3646-4683-A8BA-C95DAB53C14F}" sibTransId="{76A94AE2-6976-43FE-A5D8-C821008399FB}"/>
    <dgm:cxn modelId="{D0FB933A-728B-458B-B54D-AF12029CE73A}" srcId="{C577AF27-F362-40B9-AFE1-D7A57E70FEFE}" destId="{E648EC6F-552B-4E9A-9084-BA74EEACCD03}" srcOrd="1" destOrd="0" parTransId="{8E4B7394-134E-442C-88BC-74CC61C33D7F}" sibTransId="{616F275C-C25D-4087-83CE-3F3C07995564}"/>
    <dgm:cxn modelId="{7562873C-EFDE-482B-8D9E-F40C718EA750}" type="presOf" srcId="{3F67916A-E414-4C6F-B5A2-14C454CE3F08}" destId="{7C4A7CA5-CFE7-4898-AAD6-ED352CA6CDD4}" srcOrd="0" destOrd="0" presId="urn:microsoft.com/office/officeart/2005/8/layout/bProcess4"/>
    <dgm:cxn modelId="{4C911345-D20D-4C18-9E90-BD9FD586E0B8}" type="presOf" srcId="{616F275C-C25D-4087-83CE-3F3C07995564}" destId="{BC50D95A-4F2F-42BC-9C2A-71EA009B2D11}" srcOrd="0" destOrd="0" presId="urn:microsoft.com/office/officeart/2005/8/layout/bProcess4"/>
    <dgm:cxn modelId="{60B9FC48-1ADF-4FE0-AD35-F394F7401161}" srcId="{C577AF27-F362-40B9-AFE1-D7A57E70FEFE}" destId="{36C575F9-85FE-400F-8DF1-3015BD861145}" srcOrd="3" destOrd="0" parTransId="{32F5638D-6FFC-409C-A58D-5CD233323D3C}" sibTransId="{6489C419-770F-4B7E-AF12-B067AE7A25C0}"/>
    <dgm:cxn modelId="{E6022152-459C-40CE-910A-4DFD4C11C917}" type="presOf" srcId="{75CB6AFF-86F8-4688-A39D-402EFCCB5E81}" destId="{EB5DC947-B44B-429B-89DD-1102FF91176F}" srcOrd="0" destOrd="0" presId="urn:microsoft.com/office/officeart/2005/8/layout/bProcess4"/>
    <dgm:cxn modelId="{A75C1573-E76F-4621-8E63-DF0A85028A76}" type="presOf" srcId="{F09E5C95-0C11-40BB-8822-9AD438B5BBEA}" destId="{39FC9083-3EEB-4066-98E0-4230BEE59125}" srcOrd="0" destOrd="0" presId="urn:microsoft.com/office/officeart/2005/8/layout/bProcess4"/>
    <dgm:cxn modelId="{52FB977D-B0A5-4519-B4C8-F0BFCC8343B3}" type="presOf" srcId="{6489C419-770F-4B7E-AF12-B067AE7A25C0}" destId="{D0E52F72-39C8-4DB5-BB41-E4588ECFAE2E}" srcOrd="0" destOrd="0" presId="urn:microsoft.com/office/officeart/2005/8/layout/bProcess4"/>
    <dgm:cxn modelId="{9759429B-DFC1-4C51-BA72-999034166A32}" type="presOf" srcId="{04116F13-102E-4111-9728-29AAE9B435CF}" destId="{EB91867A-7036-4417-B884-BE54A8181EAF}" srcOrd="0" destOrd="0" presId="urn:microsoft.com/office/officeart/2005/8/layout/bProcess4"/>
    <dgm:cxn modelId="{1F953EC4-D045-41A9-B6E7-4BFFD5F0EAC3}" srcId="{C577AF27-F362-40B9-AFE1-D7A57E70FEFE}" destId="{04116F13-102E-4111-9728-29AAE9B435CF}" srcOrd="5" destOrd="0" parTransId="{EB28287F-3FEA-4F53-B762-FAB2E53E7661}" sibTransId="{AF27D92A-4E9C-4AEA-8F72-DC34D266BA96}"/>
    <dgm:cxn modelId="{C23D9AC7-F994-470B-B45D-F57B7BA5D9B1}" type="presOf" srcId="{76A94AE2-6976-43FE-A5D8-C821008399FB}" destId="{938AAB8A-6B1A-4DBE-974B-D229F7E66A92}" srcOrd="0" destOrd="0" presId="urn:microsoft.com/office/officeart/2005/8/layout/bProcess4"/>
    <dgm:cxn modelId="{D910E1C7-C1D2-474F-98F3-9C8AAE216AD0}" type="presOf" srcId="{AF27D92A-4E9C-4AEA-8F72-DC34D266BA96}" destId="{F88FD374-CBD7-4E5D-874A-4EA3FCE5FF38}" srcOrd="0" destOrd="0" presId="urn:microsoft.com/office/officeart/2005/8/layout/bProcess4"/>
    <dgm:cxn modelId="{E46050D2-883E-471A-8BF4-7CA38242ABAC}" type="presOf" srcId="{E648EC6F-552B-4E9A-9084-BA74EEACCD03}" destId="{5B9D447E-317A-46BA-9575-C3321DF52BA1}" srcOrd="0" destOrd="0" presId="urn:microsoft.com/office/officeart/2005/8/layout/bProcess4"/>
    <dgm:cxn modelId="{2166D0D8-3ABB-462D-B3EA-F394BF8BB0AB}" srcId="{C577AF27-F362-40B9-AFE1-D7A57E70FEFE}" destId="{F09E5C95-0C11-40BB-8822-9AD438B5BBEA}" srcOrd="6" destOrd="0" parTransId="{2404E38D-98AA-4A9F-B10E-C51CEFC95141}" sibTransId="{75CB6AFF-86F8-4688-A39D-402EFCCB5E81}"/>
    <dgm:cxn modelId="{556457DE-6FE4-47C1-A142-BAFA26EB46FE}" srcId="{C577AF27-F362-40B9-AFE1-D7A57E70FEFE}" destId="{3F67916A-E414-4C6F-B5A2-14C454CE3F08}" srcOrd="4" destOrd="0" parTransId="{49A8996B-36F5-42AF-9CAA-1AFF6BD17FA4}" sibTransId="{E29B853C-3A1A-4F13-8048-D0B68D843B8F}"/>
    <dgm:cxn modelId="{AE836BF1-DFC0-4EF1-8B44-358B9459752B}" type="presOf" srcId="{98078438-A802-4D97-8892-4A79BE067DBA}" destId="{54B4AC6E-24C8-4DCC-965C-4E6725EC8E55}" srcOrd="0" destOrd="0" presId="urn:microsoft.com/office/officeart/2005/8/layout/bProcess4"/>
    <dgm:cxn modelId="{350019F7-EF03-41CA-B86D-98C8600EC0F3}" srcId="{C577AF27-F362-40B9-AFE1-D7A57E70FEFE}" destId="{98078438-A802-4D97-8892-4A79BE067DBA}" srcOrd="0" destOrd="0" parTransId="{84F3E206-E9CE-4112-8085-A10196639DC7}" sibTransId="{D9652FC1-AFAB-4AF3-BFAC-D4AEFFFB3669}"/>
    <dgm:cxn modelId="{7A161AFA-459D-4D27-BC1C-35CC23C13950}" type="presOf" srcId="{010FBF76-E920-4076-82EF-D710C135F148}" destId="{5C57159C-FF17-4A7F-86F7-2D717CF3C920}" srcOrd="0" destOrd="0" presId="urn:microsoft.com/office/officeart/2005/8/layout/bProcess4"/>
    <dgm:cxn modelId="{5A91BFFB-352B-4737-9C34-B1BF7D9ADAB9}" type="presOf" srcId="{E29B853C-3A1A-4F13-8048-D0B68D843B8F}" destId="{2FAE7D78-8B65-4A0D-8F07-BDD90E4A5D11}" srcOrd="0" destOrd="0" presId="urn:microsoft.com/office/officeart/2005/8/layout/bProcess4"/>
    <dgm:cxn modelId="{03932B7F-578C-4A4D-8ABD-3064086E4B7C}" type="presParOf" srcId="{BB54BF88-B8CC-49AB-B4C3-41CA5D7BAFC5}" destId="{CCEE76AD-4FAF-49C8-9061-3C592DF4938E}" srcOrd="0" destOrd="0" presId="urn:microsoft.com/office/officeart/2005/8/layout/bProcess4"/>
    <dgm:cxn modelId="{A00CAEBF-2301-4466-B2F5-C7747A35BE8A}" type="presParOf" srcId="{CCEE76AD-4FAF-49C8-9061-3C592DF4938E}" destId="{846B1F02-0E6F-4CDA-AD03-8E6819A03694}" srcOrd="0" destOrd="0" presId="urn:microsoft.com/office/officeart/2005/8/layout/bProcess4"/>
    <dgm:cxn modelId="{3D358153-9A1D-4170-A48E-F81FF3C2666E}" type="presParOf" srcId="{CCEE76AD-4FAF-49C8-9061-3C592DF4938E}" destId="{54B4AC6E-24C8-4DCC-965C-4E6725EC8E55}" srcOrd="1" destOrd="0" presId="urn:microsoft.com/office/officeart/2005/8/layout/bProcess4"/>
    <dgm:cxn modelId="{7C6F9271-8D91-451F-943C-26812EEDBDE1}" type="presParOf" srcId="{BB54BF88-B8CC-49AB-B4C3-41CA5D7BAFC5}" destId="{75660397-7468-4758-A4F2-ED869BCBD252}" srcOrd="1" destOrd="0" presId="urn:microsoft.com/office/officeart/2005/8/layout/bProcess4"/>
    <dgm:cxn modelId="{50CB0D22-B5A4-4D46-AB06-8B63ABA5418F}" type="presParOf" srcId="{BB54BF88-B8CC-49AB-B4C3-41CA5D7BAFC5}" destId="{80690169-05C1-4EBB-AE28-F96A590A4736}" srcOrd="2" destOrd="0" presId="urn:microsoft.com/office/officeart/2005/8/layout/bProcess4"/>
    <dgm:cxn modelId="{BCF4CDC6-167C-4A70-A53E-0C35812A4A7F}" type="presParOf" srcId="{80690169-05C1-4EBB-AE28-F96A590A4736}" destId="{083AF793-32EB-4BBC-8F4E-1ACD33559BCC}" srcOrd="0" destOrd="0" presId="urn:microsoft.com/office/officeart/2005/8/layout/bProcess4"/>
    <dgm:cxn modelId="{480EB30E-DAC6-42EF-9DFB-CC51FFA9C139}" type="presParOf" srcId="{80690169-05C1-4EBB-AE28-F96A590A4736}" destId="{5B9D447E-317A-46BA-9575-C3321DF52BA1}" srcOrd="1" destOrd="0" presId="urn:microsoft.com/office/officeart/2005/8/layout/bProcess4"/>
    <dgm:cxn modelId="{B4B10297-D372-4D36-8806-992EB0024A88}" type="presParOf" srcId="{BB54BF88-B8CC-49AB-B4C3-41CA5D7BAFC5}" destId="{BC50D95A-4F2F-42BC-9C2A-71EA009B2D11}" srcOrd="3" destOrd="0" presId="urn:microsoft.com/office/officeart/2005/8/layout/bProcess4"/>
    <dgm:cxn modelId="{24217728-F3B0-4A77-A557-444142608FA0}" type="presParOf" srcId="{BB54BF88-B8CC-49AB-B4C3-41CA5D7BAFC5}" destId="{F136D9CC-7418-4F5A-9193-07520920958D}" srcOrd="4" destOrd="0" presId="urn:microsoft.com/office/officeart/2005/8/layout/bProcess4"/>
    <dgm:cxn modelId="{207423DB-C9A8-4982-8948-C0DD882C2CA5}" type="presParOf" srcId="{F136D9CC-7418-4F5A-9193-07520920958D}" destId="{1DB6033C-3F4C-4CCC-B476-EF658A671D4B}" srcOrd="0" destOrd="0" presId="urn:microsoft.com/office/officeart/2005/8/layout/bProcess4"/>
    <dgm:cxn modelId="{31518584-C73F-4DA5-BCFB-0A055EFEE6C6}" type="presParOf" srcId="{F136D9CC-7418-4F5A-9193-07520920958D}" destId="{1A924F4E-C29B-4498-9487-1714E475E0E9}" srcOrd="1" destOrd="0" presId="urn:microsoft.com/office/officeart/2005/8/layout/bProcess4"/>
    <dgm:cxn modelId="{D00D51F6-E31B-415C-BE4C-CC2AC171AA38}" type="presParOf" srcId="{BB54BF88-B8CC-49AB-B4C3-41CA5D7BAFC5}" destId="{938AAB8A-6B1A-4DBE-974B-D229F7E66A92}" srcOrd="5" destOrd="0" presId="urn:microsoft.com/office/officeart/2005/8/layout/bProcess4"/>
    <dgm:cxn modelId="{EB42265C-7A62-4EE1-90FA-ECFAA8F12562}" type="presParOf" srcId="{BB54BF88-B8CC-49AB-B4C3-41CA5D7BAFC5}" destId="{1C7F5293-9835-43F9-8540-EA8A588C3A8B}" srcOrd="6" destOrd="0" presId="urn:microsoft.com/office/officeart/2005/8/layout/bProcess4"/>
    <dgm:cxn modelId="{98DEEF2A-633B-4DEA-94DB-83D0631767E3}" type="presParOf" srcId="{1C7F5293-9835-43F9-8540-EA8A588C3A8B}" destId="{BF38845C-7C42-4CCD-AD14-5F686E0AE87D}" srcOrd="0" destOrd="0" presId="urn:microsoft.com/office/officeart/2005/8/layout/bProcess4"/>
    <dgm:cxn modelId="{5B088CDC-B3A0-42F7-9852-F742C2342D2C}" type="presParOf" srcId="{1C7F5293-9835-43F9-8540-EA8A588C3A8B}" destId="{3AAD5526-3D98-40AF-919F-B2C898158B22}" srcOrd="1" destOrd="0" presId="urn:microsoft.com/office/officeart/2005/8/layout/bProcess4"/>
    <dgm:cxn modelId="{DD56B8FD-7C37-4152-9589-5610EB22FE14}" type="presParOf" srcId="{BB54BF88-B8CC-49AB-B4C3-41CA5D7BAFC5}" destId="{D0E52F72-39C8-4DB5-BB41-E4588ECFAE2E}" srcOrd="7" destOrd="0" presId="urn:microsoft.com/office/officeart/2005/8/layout/bProcess4"/>
    <dgm:cxn modelId="{AE7F38F0-4A00-4391-BAC5-A26CC48B776E}" type="presParOf" srcId="{BB54BF88-B8CC-49AB-B4C3-41CA5D7BAFC5}" destId="{7A025246-0DFE-4744-9B4B-9BBA0D5C1CBD}" srcOrd="8" destOrd="0" presId="urn:microsoft.com/office/officeart/2005/8/layout/bProcess4"/>
    <dgm:cxn modelId="{A077F053-B6C9-410D-8A28-4BD37F5ADF48}" type="presParOf" srcId="{7A025246-0DFE-4744-9B4B-9BBA0D5C1CBD}" destId="{FAD266D1-EA42-4DF8-B7BA-5F8D79D1CE65}" srcOrd="0" destOrd="0" presId="urn:microsoft.com/office/officeart/2005/8/layout/bProcess4"/>
    <dgm:cxn modelId="{4D67840E-17E6-4E57-9D68-43C6B2EF88E1}" type="presParOf" srcId="{7A025246-0DFE-4744-9B4B-9BBA0D5C1CBD}" destId="{7C4A7CA5-CFE7-4898-AAD6-ED352CA6CDD4}" srcOrd="1" destOrd="0" presId="urn:microsoft.com/office/officeart/2005/8/layout/bProcess4"/>
    <dgm:cxn modelId="{1ABFA8AE-114A-462F-ABFF-AA3962192027}" type="presParOf" srcId="{BB54BF88-B8CC-49AB-B4C3-41CA5D7BAFC5}" destId="{2FAE7D78-8B65-4A0D-8F07-BDD90E4A5D11}" srcOrd="9" destOrd="0" presId="urn:microsoft.com/office/officeart/2005/8/layout/bProcess4"/>
    <dgm:cxn modelId="{05C4CAAF-2092-45BA-8F41-FA2B4E5BE5CC}" type="presParOf" srcId="{BB54BF88-B8CC-49AB-B4C3-41CA5D7BAFC5}" destId="{DFE5700E-2D6B-438A-8D5F-F8FE4B9BE638}" srcOrd="10" destOrd="0" presId="urn:microsoft.com/office/officeart/2005/8/layout/bProcess4"/>
    <dgm:cxn modelId="{D8076F4A-7C48-4399-894C-6919224A8F6A}" type="presParOf" srcId="{DFE5700E-2D6B-438A-8D5F-F8FE4B9BE638}" destId="{5D8C610E-A486-4017-9339-74769B00BF51}" srcOrd="0" destOrd="0" presId="urn:microsoft.com/office/officeart/2005/8/layout/bProcess4"/>
    <dgm:cxn modelId="{66D26984-BB98-442A-91D4-C8684736B946}" type="presParOf" srcId="{DFE5700E-2D6B-438A-8D5F-F8FE4B9BE638}" destId="{EB91867A-7036-4417-B884-BE54A8181EAF}" srcOrd="1" destOrd="0" presId="urn:microsoft.com/office/officeart/2005/8/layout/bProcess4"/>
    <dgm:cxn modelId="{CC7CCC7E-8A42-4928-AE30-CE26E60406A5}" type="presParOf" srcId="{BB54BF88-B8CC-49AB-B4C3-41CA5D7BAFC5}" destId="{F88FD374-CBD7-4E5D-874A-4EA3FCE5FF38}" srcOrd="11" destOrd="0" presId="urn:microsoft.com/office/officeart/2005/8/layout/bProcess4"/>
    <dgm:cxn modelId="{B65D5A7F-BD31-4AD3-AA1C-AD9A57FD5C30}" type="presParOf" srcId="{BB54BF88-B8CC-49AB-B4C3-41CA5D7BAFC5}" destId="{35B39318-3C14-4693-AC07-7091738B5C09}" srcOrd="12" destOrd="0" presId="urn:microsoft.com/office/officeart/2005/8/layout/bProcess4"/>
    <dgm:cxn modelId="{FBA6FB41-02C7-465E-A0C7-E8010A9D55D8}" type="presParOf" srcId="{35B39318-3C14-4693-AC07-7091738B5C09}" destId="{2041963A-CF6D-4608-ABBF-95B823F3FA99}" srcOrd="0" destOrd="0" presId="urn:microsoft.com/office/officeart/2005/8/layout/bProcess4"/>
    <dgm:cxn modelId="{EAC1A6BA-C789-40D4-AD46-B3EAA2F6A742}" type="presParOf" srcId="{35B39318-3C14-4693-AC07-7091738B5C09}" destId="{39FC9083-3EEB-4066-98E0-4230BEE59125}" srcOrd="1" destOrd="0" presId="urn:microsoft.com/office/officeart/2005/8/layout/bProcess4"/>
    <dgm:cxn modelId="{6ED5FD6E-493F-4626-B676-EFD097C6F07E}" type="presParOf" srcId="{BB54BF88-B8CC-49AB-B4C3-41CA5D7BAFC5}" destId="{EB5DC947-B44B-429B-89DD-1102FF91176F}" srcOrd="13" destOrd="0" presId="urn:microsoft.com/office/officeart/2005/8/layout/bProcess4"/>
    <dgm:cxn modelId="{2C7901FF-635C-48DF-AB69-149F16ABC4BF}" type="presParOf" srcId="{BB54BF88-B8CC-49AB-B4C3-41CA5D7BAFC5}" destId="{18F85CC7-7BFF-4DB2-AABC-7686C665AF00}" srcOrd="14" destOrd="0" presId="urn:microsoft.com/office/officeart/2005/8/layout/bProcess4"/>
    <dgm:cxn modelId="{2492C988-37C0-4BCE-9218-093BD9857743}" type="presParOf" srcId="{18F85CC7-7BFF-4DB2-AABC-7686C665AF00}" destId="{262AE3EB-53EE-4EC0-B260-FED03FC7C0AF}" srcOrd="0" destOrd="0" presId="urn:microsoft.com/office/officeart/2005/8/layout/bProcess4"/>
    <dgm:cxn modelId="{4FDA593A-5965-4F73-BECF-811FF87FC662}" type="presParOf" srcId="{18F85CC7-7BFF-4DB2-AABC-7686C665AF00}" destId="{5C57159C-FF17-4A7F-86F7-2D717CF3C92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9BB450AF-198A-4705-8505-D55A0BCCB8A1}" type="doc">
      <dgm:prSet loTypeId="urn:microsoft.com/office/officeart/2005/8/layout/default" loCatId="list" qsTypeId="urn:microsoft.com/office/officeart/2005/8/quickstyle/simple1" qsCatId="simple" csTypeId="urn:microsoft.com/office/officeart/2005/8/colors/accent5_3" csCatId="accent5"/>
      <dgm:spPr/>
      <dgm:t>
        <a:bodyPr/>
        <a:lstStyle/>
        <a:p>
          <a:endParaRPr lang="en-US"/>
        </a:p>
      </dgm:t>
    </dgm:pt>
    <dgm:pt modelId="{071F82B5-7862-40FF-BAF1-C6DC69A2D9CE}">
      <dgm:prSet/>
      <dgm:spPr/>
      <dgm:t>
        <a:bodyPr/>
        <a:lstStyle/>
        <a:p>
          <a:r>
            <a:rPr lang="it-IT" b="1"/>
            <a:t>N. considera la </a:t>
          </a:r>
          <a:r>
            <a:rPr lang="it-IT" b="1" i="1"/>
            <a:t>morale e il  cristianesimo</a:t>
          </a:r>
          <a:r>
            <a:rPr lang="it-IT" b="1"/>
            <a:t> come le tipiche forme di  coscienza e di azione</a:t>
          </a:r>
          <a:endParaRPr lang="en-US"/>
        </a:p>
      </dgm:t>
    </dgm:pt>
    <dgm:pt modelId="{E2A55456-2ABE-4B99-8305-6F59667E6AF5}" type="parTrans" cxnId="{5D5A26DE-308B-4074-B89C-5A4DC90F347B}">
      <dgm:prSet/>
      <dgm:spPr/>
      <dgm:t>
        <a:bodyPr/>
        <a:lstStyle/>
        <a:p>
          <a:endParaRPr lang="en-US"/>
        </a:p>
      </dgm:t>
    </dgm:pt>
    <dgm:pt modelId="{219C8C77-AA50-42AE-9926-A1BD8E33F4E0}" type="sibTrans" cxnId="{5D5A26DE-308B-4074-B89C-5A4DC90F347B}">
      <dgm:prSet/>
      <dgm:spPr/>
      <dgm:t>
        <a:bodyPr/>
        <a:lstStyle/>
        <a:p>
          <a:endParaRPr lang="en-US"/>
        </a:p>
      </dgm:t>
    </dgm:pt>
    <dgm:pt modelId="{311F08AD-346A-48B1-A64A-7B59E8128849}">
      <dgm:prSet/>
      <dgm:spPr/>
      <dgm:t>
        <a:bodyPr/>
        <a:lstStyle/>
        <a:p>
          <a:r>
            <a:rPr lang="it-IT" b="1"/>
            <a:t>attraverso cui l’uomo è giunto a porsi </a:t>
          </a:r>
          <a:endParaRPr lang="en-US"/>
        </a:p>
      </dgm:t>
    </dgm:pt>
    <dgm:pt modelId="{74940FB1-91ED-4E16-91AC-7F5D9601374F}" type="parTrans" cxnId="{70F13454-CA8B-48B3-98D9-F5B30347DBF6}">
      <dgm:prSet/>
      <dgm:spPr/>
      <dgm:t>
        <a:bodyPr/>
        <a:lstStyle/>
        <a:p>
          <a:endParaRPr lang="en-US"/>
        </a:p>
      </dgm:t>
    </dgm:pt>
    <dgm:pt modelId="{7518CD60-3111-4524-8E13-6486AB89D7CE}" type="sibTrans" cxnId="{70F13454-CA8B-48B3-98D9-F5B30347DBF6}">
      <dgm:prSet/>
      <dgm:spPr/>
      <dgm:t>
        <a:bodyPr/>
        <a:lstStyle/>
        <a:p>
          <a:endParaRPr lang="en-US"/>
        </a:p>
      </dgm:t>
    </dgm:pt>
    <dgm:pt modelId="{24B3233C-E7F6-4BE5-8F67-06B6056E5D7E}">
      <dgm:prSet/>
      <dgm:spPr/>
      <dgm:t>
        <a:bodyPr/>
        <a:lstStyle/>
        <a:p>
          <a:r>
            <a:rPr lang="it-IT" b="1" i="1"/>
            <a:t>contro la vita stessa.</a:t>
          </a:r>
          <a:endParaRPr lang="en-US"/>
        </a:p>
      </dgm:t>
    </dgm:pt>
    <dgm:pt modelId="{87FAB068-0420-4A8B-9B9F-3DF55F30B2FC}" type="parTrans" cxnId="{E7845859-76CA-4110-8B99-B8A7BF6776A2}">
      <dgm:prSet/>
      <dgm:spPr/>
      <dgm:t>
        <a:bodyPr/>
        <a:lstStyle/>
        <a:p>
          <a:endParaRPr lang="en-US"/>
        </a:p>
      </dgm:t>
    </dgm:pt>
    <dgm:pt modelId="{1D51F33F-16AE-4076-882B-0346C08CCC26}" type="sibTrans" cxnId="{E7845859-76CA-4110-8B99-B8A7BF6776A2}">
      <dgm:prSet/>
      <dgm:spPr/>
      <dgm:t>
        <a:bodyPr/>
        <a:lstStyle/>
        <a:p>
          <a:endParaRPr lang="en-US"/>
        </a:p>
      </dgm:t>
    </dgm:pt>
    <dgm:pt modelId="{05F35AF9-AA28-45A0-8141-CAD421723892}">
      <dgm:prSet/>
      <dgm:spPr/>
      <dgm:t>
        <a:bodyPr/>
        <a:lstStyle/>
        <a:p>
          <a:r>
            <a:rPr lang="it-IT" b="1"/>
            <a:t>Secondo N. la morale è stata da sempre considerata come un fatto evidente </a:t>
          </a:r>
          <a:endParaRPr lang="en-US"/>
        </a:p>
      </dgm:t>
    </dgm:pt>
    <dgm:pt modelId="{4089E025-99B7-40CD-A4DA-F9626FF79D8C}" type="parTrans" cxnId="{93D5CE7C-91F1-417F-B76F-5AE38D4C5DDE}">
      <dgm:prSet/>
      <dgm:spPr/>
      <dgm:t>
        <a:bodyPr/>
        <a:lstStyle/>
        <a:p>
          <a:endParaRPr lang="en-US"/>
        </a:p>
      </dgm:t>
    </dgm:pt>
    <dgm:pt modelId="{65126156-799B-4103-83F2-0B8E91249810}" type="sibTrans" cxnId="{93D5CE7C-91F1-417F-B76F-5AE38D4C5DDE}">
      <dgm:prSet/>
      <dgm:spPr/>
      <dgm:t>
        <a:bodyPr/>
        <a:lstStyle/>
        <a:p>
          <a:endParaRPr lang="en-US"/>
        </a:p>
      </dgm:t>
    </dgm:pt>
    <dgm:pt modelId="{6E598739-6FE8-4810-AD29-E1875BCA6017}">
      <dgm:prSet/>
      <dgm:spPr/>
      <dgm:t>
        <a:bodyPr/>
        <a:lstStyle/>
        <a:p>
          <a:r>
            <a:rPr lang="it-IT" b="1"/>
            <a:t>che si auto-impone all’individuo.</a:t>
          </a:r>
          <a:endParaRPr lang="en-US"/>
        </a:p>
      </dgm:t>
    </dgm:pt>
    <dgm:pt modelId="{BC299AF8-93E7-466F-90ED-D2C074AD50E9}" type="parTrans" cxnId="{D1D15D7E-C2C5-4533-9B46-C0E23562B603}">
      <dgm:prSet/>
      <dgm:spPr/>
      <dgm:t>
        <a:bodyPr/>
        <a:lstStyle/>
        <a:p>
          <a:endParaRPr lang="en-US"/>
        </a:p>
      </dgm:t>
    </dgm:pt>
    <dgm:pt modelId="{E74F300E-51C6-476B-B6ED-390798A84522}" type="sibTrans" cxnId="{D1D15D7E-C2C5-4533-9B46-C0E23562B603}">
      <dgm:prSet/>
      <dgm:spPr/>
      <dgm:t>
        <a:bodyPr/>
        <a:lstStyle/>
        <a:p>
          <a:endParaRPr lang="en-US"/>
        </a:p>
      </dgm:t>
    </dgm:pt>
    <dgm:pt modelId="{2B12D1AD-0E48-4BE3-B283-9A850851DABE}">
      <dgm:prSet/>
      <dgm:spPr/>
      <dgm:t>
        <a:bodyPr/>
        <a:lstStyle/>
        <a:p>
          <a:r>
            <a:rPr lang="it-IT" b="1"/>
            <a:t>Infatti è sempre mancato il</a:t>
          </a:r>
          <a:endParaRPr lang="en-US"/>
        </a:p>
      </dgm:t>
    </dgm:pt>
    <dgm:pt modelId="{EE98D707-1FE5-438A-BD3C-000201631DED}" type="parTrans" cxnId="{E81B7F55-4255-4C8B-97AC-99A8FEBBECCE}">
      <dgm:prSet/>
      <dgm:spPr/>
      <dgm:t>
        <a:bodyPr/>
        <a:lstStyle/>
        <a:p>
          <a:endParaRPr lang="en-US"/>
        </a:p>
      </dgm:t>
    </dgm:pt>
    <dgm:pt modelId="{A5F31463-E329-4C9F-B895-4949F6F02213}" type="sibTrans" cxnId="{E81B7F55-4255-4C8B-97AC-99A8FEBBECCE}">
      <dgm:prSet/>
      <dgm:spPr/>
      <dgm:t>
        <a:bodyPr/>
        <a:lstStyle/>
        <a:p>
          <a:endParaRPr lang="en-US"/>
        </a:p>
      </dgm:t>
    </dgm:pt>
    <dgm:pt modelId="{08198B6E-78CD-4FE5-A001-17EF550D6C23}">
      <dgm:prSet/>
      <dgm:spPr/>
      <dgm:t>
        <a:bodyPr/>
        <a:lstStyle/>
        <a:p>
          <a:r>
            <a:rPr lang="it-IT" b="1" i="1"/>
            <a:t>problema stesso della morale:</a:t>
          </a:r>
          <a:endParaRPr lang="en-US"/>
        </a:p>
      </dgm:t>
    </dgm:pt>
    <dgm:pt modelId="{255E7C3C-1246-4E03-AA9B-C87EE1B752D0}" type="parTrans" cxnId="{729A8B9E-B080-46D3-BD5F-B91B85E2A218}">
      <dgm:prSet/>
      <dgm:spPr/>
      <dgm:t>
        <a:bodyPr/>
        <a:lstStyle/>
        <a:p>
          <a:endParaRPr lang="en-US"/>
        </a:p>
      </dgm:t>
    </dgm:pt>
    <dgm:pt modelId="{CF108DA0-AF0F-4C69-9AF6-0E2F6F51A824}" type="sibTrans" cxnId="{729A8B9E-B080-46D3-BD5F-B91B85E2A218}">
      <dgm:prSet/>
      <dgm:spPr/>
      <dgm:t>
        <a:bodyPr/>
        <a:lstStyle/>
        <a:p>
          <a:endParaRPr lang="en-US"/>
        </a:p>
      </dgm:t>
    </dgm:pt>
    <dgm:pt modelId="{BE466BF8-AC1D-4A16-8297-1FF813E61757}">
      <dgm:prSet/>
      <dgm:spPr/>
      <dgm:t>
        <a:bodyPr/>
        <a:lstStyle/>
        <a:p>
          <a:r>
            <a:rPr lang="it-IT" b="1" i="1" dirty="0"/>
            <a:t>è mancato il sospetto che ci potesse essere qualcosa di problematico</a:t>
          </a:r>
          <a:endParaRPr lang="en-US" dirty="0"/>
        </a:p>
      </dgm:t>
    </dgm:pt>
    <dgm:pt modelId="{27B4A5EA-21AC-44CF-886E-CBE208010704}" type="parTrans" cxnId="{5B08E6E2-5C57-4510-8650-1F288732079D}">
      <dgm:prSet/>
      <dgm:spPr/>
      <dgm:t>
        <a:bodyPr/>
        <a:lstStyle/>
        <a:p>
          <a:endParaRPr lang="en-US"/>
        </a:p>
      </dgm:t>
    </dgm:pt>
    <dgm:pt modelId="{F961AD45-18E1-44A7-ADFB-436CD9A46A58}" type="sibTrans" cxnId="{5B08E6E2-5C57-4510-8650-1F288732079D}">
      <dgm:prSet/>
      <dgm:spPr/>
      <dgm:t>
        <a:bodyPr/>
        <a:lstStyle/>
        <a:p>
          <a:endParaRPr lang="en-US"/>
        </a:p>
      </dgm:t>
    </dgm:pt>
    <dgm:pt modelId="{AC6C8C63-7EA3-443B-A0FB-68D9ADC8C3E8}">
      <dgm:prSet/>
      <dgm:spPr/>
      <dgm:t>
        <a:bodyPr/>
        <a:lstStyle/>
        <a:p>
          <a:r>
            <a:rPr lang="it-IT" b="1" i="1"/>
            <a:t>proprio su questo punto.</a:t>
          </a:r>
          <a:endParaRPr lang="en-US"/>
        </a:p>
      </dgm:t>
    </dgm:pt>
    <dgm:pt modelId="{04CCC5BE-9364-475F-BFB3-C5ECE48107A8}" type="parTrans" cxnId="{A1E0EEA4-9B9A-4F00-AB66-10B18F108B33}">
      <dgm:prSet/>
      <dgm:spPr/>
      <dgm:t>
        <a:bodyPr/>
        <a:lstStyle/>
        <a:p>
          <a:endParaRPr lang="en-US"/>
        </a:p>
      </dgm:t>
    </dgm:pt>
    <dgm:pt modelId="{9BB74C69-22E8-4FDC-9A44-92E0765FB6ED}" type="sibTrans" cxnId="{A1E0EEA4-9B9A-4F00-AB66-10B18F108B33}">
      <dgm:prSet/>
      <dgm:spPr/>
      <dgm:t>
        <a:bodyPr/>
        <a:lstStyle/>
        <a:p>
          <a:endParaRPr lang="en-US"/>
        </a:p>
      </dgm:t>
    </dgm:pt>
    <dgm:pt modelId="{1BE36BDE-292E-4010-A20D-677CBDB2ABE5}">
      <dgm:prSet custT="1"/>
      <dgm:spPr/>
      <dgm:t>
        <a:bodyPr/>
        <a:lstStyle/>
        <a:p>
          <a:r>
            <a:rPr lang="it-IT" sz="1500" b="1" dirty="0"/>
            <a:t>In </a:t>
          </a:r>
          <a:r>
            <a:rPr lang="it-IT" sz="2400" b="1" i="1" dirty="0"/>
            <a:t>Genealogia della morale,</a:t>
          </a:r>
          <a:endParaRPr lang="en-US" sz="2400" dirty="0"/>
        </a:p>
      </dgm:t>
    </dgm:pt>
    <dgm:pt modelId="{4087BD9E-6611-46C8-8A11-020406514DAF}" type="parTrans" cxnId="{F0D243ED-0801-444D-A09B-ACCE239088F8}">
      <dgm:prSet/>
      <dgm:spPr/>
      <dgm:t>
        <a:bodyPr/>
        <a:lstStyle/>
        <a:p>
          <a:endParaRPr lang="en-US"/>
        </a:p>
      </dgm:t>
    </dgm:pt>
    <dgm:pt modelId="{CE3122AC-AB87-4E1D-8C67-1660FEABB25C}" type="sibTrans" cxnId="{F0D243ED-0801-444D-A09B-ACCE239088F8}">
      <dgm:prSet/>
      <dgm:spPr/>
      <dgm:t>
        <a:bodyPr/>
        <a:lstStyle/>
        <a:p>
          <a:endParaRPr lang="en-US"/>
        </a:p>
      </dgm:t>
    </dgm:pt>
    <dgm:pt modelId="{048E4F7A-952C-45BA-B6A9-32BD5142E539}">
      <dgm:prSet/>
      <dgm:spPr/>
      <dgm:t>
        <a:bodyPr/>
        <a:lstStyle/>
        <a:p>
          <a:r>
            <a:rPr lang="it-IT" b="1"/>
            <a:t>egli afferma che il primo passo da compiere è mettere in discussione</a:t>
          </a:r>
          <a:endParaRPr lang="en-US"/>
        </a:p>
      </dgm:t>
    </dgm:pt>
    <dgm:pt modelId="{07DEC6B5-063F-44F7-B6D5-E7A6F0C69673}" type="parTrans" cxnId="{1F492978-EE19-4102-9AB8-A314CDFF1A62}">
      <dgm:prSet/>
      <dgm:spPr/>
      <dgm:t>
        <a:bodyPr/>
        <a:lstStyle/>
        <a:p>
          <a:endParaRPr lang="en-US"/>
        </a:p>
      </dgm:t>
    </dgm:pt>
    <dgm:pt modelId="{C0303E2E-9875-4BCB-B27E-39ED9B574A9B}" type="sibTrans" cxnId="{1F492978-EE19-4102-9AB8-A314CDFF1A62}">
      <dgm:prSet/>
      <dgm:spPr/>
      <dgm:t>
        <a:bodyPr/>
        <a:lstStyle/>
        <a:p>
          <a:endParaRPr lang="en-US"/>
        </a:p>
      </dgm:t>
    </dgm:pt>
    <dgm:pt modelId="{E29AE911-FB29-4167-BBF4-C3F68ADF70BA}">
      <dgm:prSet/>
      <dgm:spPr/>
      <dgm:t>
        <a:bodyPr/>
        <a:lstStyle/>
        <a:p>
          <a:r>
            <a:rPr lang="it-IT" b="1" i="1"/>
            <a:t>la morale stessa.</a:t>
          </a:r>
          <a:endParaRPr lang="en-US"/>
        </a:p>
      </dgm:t>
    </dgm:pt>
    <dgm:pt modelId="{22F61C92-CAFE-4B50-80AD-CE8C70B14AAE}" type="parTrans" cxnId="{A16DA3E4-6B66-473A-9B84-C0F3CAD74F2E}">
      <dgm:prSet/>
      <dgm:spPr/>
      <dgm:t>
        <a:bodyPr/>
        <a:lstStyle/>
        <a:p>
          <a:endParaRPr lang="en-US"/>
        </a:p>
      </dgm:t>
    </dgm:pt>
    <dgm:pt modelId="{773A2523-FB9A-46A9-9F70-605C5E40D48E}" type="sibTrans" cxnId="{A16DA3E4-6B66-473A-9B84-C0F3CAD74F2E}">
      <dgm:prSet/>
      <dgm:spPr/>
      <dgm:t>
        <a:bodyPr/>
        <a:lstStyle/>
        <a:p>
          <a:endParaRPr lang="en-US"/>
        </a:p>
      </dgm:t>
    </dgm:pt>
    <dgm:pt modelId="{E92A801C-3720-4741-9776-871AE6C8D5F3}">
      <dgm:prSet/>
      <dgm:spPr/>
      <dgm:t>
        <a:bodyPr/>
        <a:lstStyle/>
        <a:p>
          <a:r>
            <a:rPr lang="it-IT" b="1"/>
            <a:t>Proprio in vista di ciò N. intraprende  un’analisi</a:t>
          </a:r>
          <a:endParaRPr lang="en-US"/>
        </a:p>
      </dgm:t>
    </dgm:pt>
    <dgm:pt modelId="{9F884FC5-85E1-482E-80E4-0FD0931D8102}" type="parTrans" cxnId="{E87625C8-29DC-42CF-8C84-B3F7D4D3449F}">
      <dgm:prSet/>
      <dgm:spPr/>
      <dgm:t>
        <a:bodyPr/>
        <a:lstStyle/>
        <a:p>
          <a:endParaRPr lang="en-US"/>
        </a:p>
      </dgm:t>
    </dgm:pt>
    <dgm:pt modelId="{E5EBA938-E00C-4180-98C7-193B8143D665}" type="sibTrans" cxnId="{E87625C8-29DC-42CF-8C84-B3F7D4D3449F}">
      <dgm:prSet/>
      <dgm:spPr/>
      <dgm:t>
        <a:bodyPr/>
        <a:lstStyle/>
        <a:p>
          <a:endParaRPr lang="en-US"/>
        </a:p>
      </dgm:t>
    </dgm:pt>
    <dgm:pt modelId="{48EB2B2C-5B51-4E37-9BF7-8B9881F8EE14}">
      <dgm:prSet/>
      <dgm:spPr/>
      <dgm:t>
        <a:bodyPr/>
        <a:lstStyle/>
        <a:p>
          <a:r>
            <a:rPr lang="it-IT" b="1"/>
            <a:t>genealogica della morale</a:t>
          </a:r>
          <a:endParaRPr lang="en-US"/>
        </a:p>
      </dgm:t>
    </dgm:pt>
    <dgm:pt modelId="{42009939-DE05-4B07-8D2B-B750355408F6}" type="parTrans" cxnId="{90778930-DB06-4C0F-96C0-82888088A9A1}">
      <dgm:prSet/>
      <dgm:spPr/>
      <dgm:t>
        <a:bodyPr/>
        <a:lstStyle/>
        <a:p>
          <a:endParaRPr lang="en-US"/>
        </a:p>
      </dgm:t>
    </dgm:pt>
    <dgm:pt modelId="{F797A8E2-D188-4C52-81D6-E848A2375687}" type="sibTrans" cxnId="{90778930-DB06-4C0F-96C0-82888088A9A1}">
      <dgm:prSet/>
      <dgm:spPr/>
      <dgm:t>
        <a:bodyPr/>
        <a:lstStyle/>
        <a:p>
          <a:endParaRPr lang="en-US"/>
        </a:p>
      </dgm:t>
    </dgm:pt>
    <dgm:pt modelId="{935F0260-523D-4923-A3DD-BDFB72E248E1}">
      <dgm:prSet/>
      <dgm:spPr/>
      <dgm:t>
        <a:bodyPr/>
        <a:lstStyle/>
        <a:p>
          <a:r>
            <a:rPr lang="it-IT" b="1"/>
            <a:t>al fine di scoprirne la genesi  psicologica effettiva.</a:t>
          </a:r>
          <a:endParaRPr lang="en-US"/>
        </a:p>
      </dgm:t>
    </dgm:pt>
    <dgm:pt modelId="{7FC9C623-C397-4382-87CB-1958C5B55A45}" type="parTrans" cxnId="{E937E782-4196-40FB-9CEC-90188A83ED67}">
      <dgm:prSet/>
      <dgm:spPr/>
      <dgm:t>
        <a:bodyPr/>
        <a:lstStyle/>
        <a:p>
          <a:endParaRPr lang="en-US"/>
        </a:p>
      </dgm:t>
    </dgm:pt>
    <dgm:pt modelId="{FFB1884F-C38B-401D-8142-5372768D12B3}" type="sibTrans" cxnId="{E937E782-4196-40FB-9CEC-90188A83ED67}">
      <dgm:prSet/>
      <dgm:spPr/>
      <dgm:t>
        <a:bodyPr/>
        <a:lstStyle/>
        <a:p>
          <a:endParaRPr lang="en-US"/>
        </a:p>
      </dgm:t>
    </dgm:pt>
    <dgm:pt modelId="{F5FC6976-2ECE-4D6D-81F8-39368349AC16}" type="pres">
      <dgm:prSet presAssocID="{9BB450AF-198A-4705-8505-D55A0BCCB8A1}" presName="diagram" presStyleCnt="0">
        <dgm:presLayoutVars>
          <dgm:dir/>
          <dgm:resizeHandles val="exact"/>
        </dgm:presLayoutVars>
      </dgm:prSet>
      <dgm:spPr/>
    </dgm:pt>
    <dgm:pt modelId="{0074E574-7CE6-4B84-B181-514314274358}" type="pres">
      <dgm:prSet presAssocID="{071F82B5-7862-40FF-BAF1-C6DC69A2D9CE}" presName="node" presStyleLbl="node1" presStyleIdx="0" presStyleCnt="15">
        <dgm:presLayoutVars>
          <dgm:bulletEnabled val="1"/>
        </dgm:presLayoutVars>
      </dgm:prSet>
      <dgm:spPr/>
    </dgm:pt>
    <dgm:pt modelId="{EDB6B2C5-BE1A-4329-B8FC-16B513DBF273}" type="pres">
      <dgm:prSet presAssocID="{219C8C77-AA50-42AE-9926-A1BD8E33F4E0}" presName="sibTrans" presStyleCnt="0"/>
      <dgm:spPr/>
    </dgm:pt>
    <dgm:pt modelId="{1293C3E2-502A-455F-ACBA-7F2AAA7B2D24}" type="pres">
      <dgm:prSet presAssocID="{311F08AD-346A-48B1-A64A-7B59E8128849}" presName="node" presStyleLbl="node1" presStyleIdx="1" presStyleCnt="15">
        <dgm:presLayoutVars>
          <dgm:bulletEnabled val="1"/>
        </dgm:presLayoutVars>
      </dgm:prSet>
      <dgm:spPr/>
    </dgm:pt>
    <dgm:pt modelId="{B68FF266-193C-440E-BBFB-515752727AE1}" type="pres">
      <dgm:prSet presAssocID="{7518CD60-3111-4524-8E13-6486AB89D7CE}" presName="sibTrans" presStyleCnt="0"/>
      <dgm:spPr/>
    </dgm:pt>
    <dgm:pt modelId="{F3384851-0B07-4269-A2E7-EEA92E11FADB}" type="pres">
      <dgm:prSet presAssocID="{24B3233C-E7F6-4BE5-8F67-06B6056E5D7E}" presName="node" presStyleLbl="node1" presStyleIdx="2" presStyleCnt="15">
        <dgm:presLayoutVars>
          <dgm:bulletEnabled val="1"/>
        </dgm:presLayoutVars>
      </dgm:prSet>
      <dgm:spPr/>
    </dgm:pt>
    <dgm:pt modelId="{2BDE3300-84B2-4794-A2B9-3DA689DB40F4}" type="pres">
      <dgm:prSet presAssocID="{1D51F33F-16AE-4076-882B-0346C08CCC26}" presName="sibTrans" presStyleCnt="0"/>
      <dgm:spPr/>
    </dgm:pt>
    <dgm:pt modelId="{4C124414-93E8-4956-B189-4425D661DE53}" type="pres">
      <dgm:prSet presAssocID="{05F35AF9-AA28-45A0-8141-CAD421723892}" presName="node" presStyleLbl="node1" presStyleIdx="3" presStyleCnt="15">
        <dgm:presLayoutVars>
          <dgm:bulletEnabled val="1"/>
        </dgm:presLayoutVars>
      </dgm:prSet>
      <dgm:spPr/>
    </dgm:pt>
    <dgm:pt modelId="{B12FCE2F-0F7C-4AA7-8C05-934E57E8398A}" type="pres">
      <dgm:prSet presAssocID="{65126156-799B-4103-83F2-0B8E91249810}" presName="sibTrans" presStyleCnt="0"/>
      <dgm:spPr/>
    </dgm:pt>
    <dgm:pt modelId="{AA90DDD9-22E8-4230-8B50-D8F26C9298BE}" type="pres">
      <dgm:prSet presAssocID="{6E598739-6FE8-4810-AD29-E1875BCA6017}" presName="node" presStyleLbl="node1" presStyleIdx="4" presStyleCnt="15">
        <dgm:presLayoutVars>
          <dgm:bulletEnabled val="1"/>
        </dgm:presLayoutVars>
      </dgm:prSet>
      <dgm:spPr/>
    </dgm:pt>
    <dgm:pt modelId="{6E25D3A4-5967-4050-BACA-11EAFE509658}" type="pres">
      <dgm:prSet presAssocID="{E74F300E-51C6-476B-B6ED-390798A84522}" presName="sibTrans" presStyleCnt="0"/>
      <dgm:spPr/>
    </dgm:pt>
    <dgm:pt modelId="{01114090-4EF4-4E8A-B2FA-8ADFC0985AD9}" type="pres">
      <dgm:prSet presAssocID="{2B12D1AD-0E48-4BE3-B283-9A850851DABE}" presName="node" presStyleLbl="node1" presStyleIdx="5" presStyleCnt="15">
        <dgm:presLayoutVars>
          <dgm:bulletEnabled val="1"/>
        </dgm:presLayoutVars>
      </dgm:prSet>
      <dgm:spPr/>
    </dgm:pt>
    <dgm:pt modelId="{92058409-4A0E-461A-8183-B3D2121F9112}" type="pres">
      <dgm:prSet presAssocID="{A5F31463-E329-4C9F-B895-4949F6F02213}" presName="sibTrans" presStyleCnt="0"/>
      <dgm:spPr/>
    </dgm:pt>
    <dgm:pt modelId="{F567DF02-611C-4163-9BFF-7CCBFE5C96A5}" type="pres">
      <dgm:prSet presAssocID="{08198B6E-78CD-4FE5-A001-17EF550D6C23}" presName="node" presStyleLbl="node1" presStyleIdx="6" presStyleCnt="15">
        <dgm:presLayoutVars>
          <dgm:bulletEnabled val="1"/>
        </dgm:presLayoutVars>
      </dgm:prSet>
      <dgm:spPr/>
    </dgm:pt>
    <dgm:pt modelId="{00212F23-D4DA-46D5-BE77-78F33C1A9081}" type="pres">
      <dgm:prSet presAssocID="{CF108DA0-AF0F-4C69-9AF6-0E2F6F51A824}" presName="sibTrans" presStyleCnt="0"/>
      <dgm:spPr/>
    </dgm:pt>
    <dgm:pt modelId="{B2F9C853-EE2F-4538-B60E-9103AB9167D4}" type="pres">
      <dgm:prSet presAssocID="{BE466BF8-AC1D-4A16-8297-1FF813E61757}" presName="node" presStyleLbl="node1" presStyleIdx="7" presStyleCnt="15">
        <dgm:presLayoutVars>
          <dgm:bulletEnabled val="1"/>
        </dgm:presLayoutVars>
      </dgm:prSet>
      <dgm:spPr/>
    </dgm:pt>
    <dgm:pt modelId="{32F079C2-6E69-4D1E-B419-525EAD1223CD}" type="pres">
      <dgm:prSet presAssocID="{F961AD45-18E1-44A7-ADFB-436CD9A46A58}" presName="sibTrans" presStyleCnt="0"/>
      <dgm:spPr/>
    </dgm:pt>
    <dgm:pt modelId="{42D81956-19EF-45DF-8C24-60CE493B508F}" type="pres">
      <dgm:prSet presAssocID="{AC6C8C63-7EA3-443B-A0FB-68D9ADC8C3E8}" presName="node" presStyleLbl="node1" presStyleIdx="8" presStyleCnt="15">
        <dgm:presLayoutVars>
          <dgm:bulletEnabled val="1"/>
        </dgm:presLayoutVars>
      </dgm:prSet>
      <dgm:spPr/>
    </dgm:pt>
    <dgm:pt modelId="{2F2F6FF9-7CF8-4D66-9328-69C668AE9652}" type="pres">
      <dgm:prSet presAssocID="{9BB74C69-22E8-4FDC-9A44-92E0765FB6ED}" presName="sibTrans" presStyleCnt="0"/>
      <dgm:spPr/>
    </dgm:pt>
    <dgm:pt modelId="{5C9F5283-CF10-40C7-BCE5-26EB9E7EBDA4}" type="pres">
      <dgm:prSet presAssocID="{1BE36BDE-292E-4010-A20D-677CBDB2ABE5}" presName="node" presStyleLbl="node1" presStyleIdx="9" presStyleCnt="15">
        <dgm:presLayoutVars>
          <dgm:bulletEnabled val="1"/>
        </dgm:presLayoutVars>
      </dgm:prSet>
      <dgm:spPr/>
    </dgm:pt>
    <dgm:pt modelId="{FC9BEC5E-162B-4966-A0E8-708E3F62906C}" type="pres">
      <dgm:prSet presAssocID="{CE3122AC-AB87-4E1D-8C67-1660FEABB25C}" presName="sibTrans" presStyleCnt="0"/>
      <dgm:spPr/>
    </dgm:pt>
    <dgm:pt modelId="{A7982F88-8685-4414-8132-33F101F4CB73}" type="pres">
      <dgm:prSet presAssocID="{048E4F7A-952C-45BA-B6A9-32BD5142E539}" presName="node" presStyleLbl="node1" presStyleIdx="10" presStyleCnt="15">
        <dgm:presLayoutVars>
          <dgm:bulletEnabled val="1"/>
        </dgm:presLayoutVars>
      </dgm:prSet>
      <dgm:spPr/>
    </dgm:pt>
    <dgm:pt modelId="{F2E31458-E297-4635-9B10-FAECBCEC4EE9}" type="pres">
      <dgm:prSet presAssocID="{C0303E2E-9875-4BCB-B27E-39ED9B574A9B}" presName="sibTrans" presStyleCnt="0"/>
      <dgm:spPr/>
    </dgm:pt>
    <dgm:pt modelId="{69B41E03-8081-4C03-8DBD-DF319D5D7FC7}" type="pres">
      <dgm:prSet presAssocID="{E29AE911-FB29-4167-BBF4-C3F68ADF70BA}" presName="node" presStyleLbl="node1" presStyleIdx="11" presStyleCnt="15">
        <dgm:presLayoutVars>
          <dgm:bulletEnabled val="1"/>
        </dgm:presLayoutVars>
      </dgm:prSet>
      <dgm:spPr/>
    </dgm:pt>
    <dgm:pt modelId="{41AE72FE-6A0E-4065-8106-3B8D3FEAFE28}" type="pres">
      <dgm:prSet presAssocID="{773A2523-FB9A-46A9-9F70-605C5E40D48E}" presName="sibTrans" presStyleCnt="0"/>
      <dgm:spPr/>
    </dgm:pt>
    <dgm:pt modelId="{A719BF6C-AFD0-429C-9729-BC7C0E7D4430}" type="pres">
      <dgm:prSet presAssocID="{E92A801C-3720-4741-9776-871AE6C8D5F3}" presName="node" presStyleLbl="node1" presStyleIdx="12" presStyleCnt="15">
        <dgm:presLayoutVars>
          <dgm:bulletEnabled val="1"/>
        </dgm:presLayoutVars>
      </dgm:prSet>
      <dgm:spPr/>
    </dgm:pt>
    <dgm:pt modelId="{8B124432-EFDB-4E55-81F8-2E98B894F502}" type="pres">
      <dgm:prSet presAssocID="{E5EBA938-E00C-4180-98C7-193B8143D665}" presName="sibTrans" presStyleCnt="0"/>
      <dgm:spPr/>
    </dgm:pt>
    <dgm:pt modelId="{88946E23-0A44-4B48-8321-136C1855300E}" type="pres">
      <dgm:prSet presAssocID="{48EB2B2C-5B51-4E37-9BF7-8B9881F8EE14}" presName="node" presStyleLbl="node1" presStyleIdx="13" presStyleCnt="15">
        <dgm:presLayoutVars>
          <dgm:bulletEnabled val="1"/>
        </dgm:presLayoutVars>
      </dgm:prSet>
      <dgm:spPr/>
    </dgm:pt>
    <dgm:pt modelId="{FA19BF39-5CF4-4E57-B39E-2B369935E202}" type="pres">
      <dgm:prSet presAssocID="{F797A8E2-D188-4C52-81D6-E848A2375687}" presName="sibTrans" presStyleCnt="0"/>
      <dgm:spPr/>
    </dgm:pt>
    <dgm:pt modelId="{8232B93D-70B3-4938-9428-2BEF5D58534C}" type="pres">
      <dgm:prSet presAssocID="{935F0260-523D-4923-A3DD-BDFB72E248E1}" presName="node" presStyleLbl="node1" presStyleIdx="14" presStyleCnt="15">
        <dgm:presLayoutVars>
          <dgm:bulletEnabled val="1"/>
        </dgm:presLayoutVars>
      </dgm:prSet>
      <dgm:spPr/>
    </dgm:pt>
  </dgm:ptLst>
  <dgm:cxnLst>
    <dgm:cxn modelId="{F586A113-9E0F-45D0-859D-54150A7D7A4D}" type="presOf" srcId="{05F35AF9-AA28-45A0-8141-CAD421723892}" destId="{4C124414-93E8-4956-B189-4425D661DE53}" srcOrd="0" destOrd="0" presId="urn:microsoft.com/office/officeart/2005/8/layout/default"/>
    <dgm:cxn modelId="{0F004F16-7050-434A-AF27-C7D74F9B768C}" type="presOf" srcId="{6E598739-6FE8-4810-AD29-E1875BCA6017}" destId="{AA90DDD9-22E8-4230-8B50-D8F26C9298BE}" srcOrd="0" destOrd="0" presId="urn:microsoft.com/office/officeart/2005/8/layout/default"/>
    <dgm:cxn modelId="{07515A2C-2D89-46F1-917C-2285B3F590E0}" type="presOf" srcId="{935F0260-523D-4923-A3DD-BDFB72E248E1}" destId="{8232B93D-70B3-4938-9428-2BEF5D58534C}" srcOrd="0" destOrd="0" presId="urn:microsoft.com/office/officeart/2005/8/layout/default"/>
    <dgm:cxn modelId="{90778930-DB06-4C0F-96C0-82888088A9A1}" srcId="{9BB450AF-198A-4705-8505-D55A0BCCB8A1}" destId="{48EB2B2C-5B51-4E37-9BF7-8B9881F8EE14}" srcOrd="13" destOrd="0" parTransId="{42009939-DE05-4B07-8D2B-B750355408F6}" sibTransId="{F797A8E2-D188-4C52-81D6-E848A2375687}"/>
    <dgm:cxn modelId="{7F5F3132-9B01-4E51-9D50-3023E4B13EF9}" type="presOf" srcId="{E92A801C-3720-4741-9776-871AE6C8D5F3}" destId="{A719BF6C-AFD0-429C-9729-BC7C0E7D4430}" srcOrd="0" destOrd="0" presId="urn:microsoft.com/office/officeart/2005/8/layout/default"/>
    <dgm:cxn modelId="{5BB70636-041A-42B2-8F2F-B3F886E390F2}" type="presOf" srcId="{24B3233C-E7F6-4BE5-8F67-06B6056E5D7E}" destId="{F3384851-0B07-4269-A2E7-EEA92E11FADB}" srcOrd="0" destOrd="0" presId="urn:microsoft.com/office/officeart/2005/8/layout/default"/>
    <dgm:cxn modelId="{9B594741-A39D-416B-A337-023DCF544227}" type="presOf" srcId="{E29AE911-FB29-4167-BBF4-C3F68ADF70BA}" destId="{69B41E03-8081-4C03-8DBD-DF319D5D7FC7}" srcOrd="0" destOrd="0" presId="urn:microsoft.com/office/officeart/2005/8/layout/default"/>
    <dgm:cxn modelId="{1A152551-724A-4B08-B810-5EF14B1C5DA1}" type="presOf" srcId="{2B12D1AD-0E48-4BE3-B283-9A850851DABE}" destId="{01114090-4EF4-4E8A-B2FA-8ADFC0985AD9}" srcOrd="0" destOrd="0" presId="urn:microsoft.com/office/officeart/2005/8/layout/default"/>
    <dgm:cxn modelId="{70F13454-CA8B-48B3-98D9-F5B30347DBF6}" srcId="{9BB450AF-198A-4705-8505-D55A0BCCB8A1}" destId="{311F08AD-346A-48B1-A64A-7B59E8128849}" srcOrd="1" destOrd="0" parTransId="{74940FB1-91ED-4E16-91AC-7F5D9601374F}" sibTransId="{7518CD60-3111-4524-8E13-6486AB89D7CE}"/>
    <dgm:cxn modelId="{E81B7F55-4255-4C8B-97AC-99A8FEBBECCE}" srcId="{9BB450AF-198A-4705-8505-D55A0BCCB8A1}" destId="{2B12D1AD-0E48-4BE3-B283-9A850851DABE}" srcOrd="5" destOrd="0" parTransId="{EE98D707-1FE5-438A-BD3C-000201631DED}" sibTransId="{A5F31463-E329-4C9F-B895-4949F6F02213}"/>
    <dgm:cxn modelId="{1F492978-EE19-4102-9AB8-A314CDFF1A62}" srcId="{9BB450AF-198A-4705-8505-D55A0BCCB8A1}" destId="{048E4F7A-952C-45BA-B6A9-32BD5142E539}" srcOrd="10" destOrd="0" parTransId="{07DEC6B5-063F-44F7-B6D5-E7A6F0C69673}" sibTransId="{C0303E2E-9875-4BCB-B27E-39ED9B574A9B}"/>
    <dgm:cxn modelId="{E7845859-76CA-4110-8B99-B8A7BF6776A2}" srcId="{9BB450AF-198A-4705-8505-D55A0BCCB8A1}" destId="{24B3233C-E7F6-4BE5-8F67-06B6056E5D7E}" srcOrd="2" destOrd="0" parTransId="{87FAB068-0420-4A8B-9B9F-3DF55F30B2FC}" sibTransId="{1D51F33F-16AE-4076-882B-0346C08CCC26}"/>
    <dgm:cxn modelId="{93D5CE7C-91F1-417F-B76F-5AE38D4C5DDE}" srcId="{9BB450AF-198A-4705-8505-D55A0BCCB8A1}" destId="{05F35AF9-AA28-45A0-8141-CAD421723892}" srcOrd="3" destOrd="0" parTransId="{4089E025-99B7-40CD-A4DA-F9626FF79D8C}" sibTransId="{65126156-799B-4103-83F2-0B8E91249810}"/>
    <dgm:cxn modelId="{D1D15D7E-C2C5-4533-9B46-C0E23562B603}" srcId="{9BB450AF-198A-4705-8505-D55A0BCCB8A1}" destId="{6E598739-6FE8-4810-AD29-E1875BCA6017}" srcOrd="4" destOrd="0" parTransId="{BC299AF8-93E7-466F-90ED-D2C074AD50E9}" sibTransId="{E74F300E-51C6-476B-B6ED-390798A84522}"/>
    <dgm:cxn modelId="{E937E782-4196-40FB-9CEC-90188A83ED67}" srcId="{9BB450AF-198A-4705-8505-D55A0BCCB8A1}" destId="{935F0260-523D-4923-A3DD-BDFB72E248E1}" srcOrd="14" destOrd="0" parTransId="{7FC9C623-C397-4382-87CB-1958C5B55A45}" sibTransId="{FFB1884F-C38B-401D-8142-5372768D12B3}"/>
    <dgm:cxn modelId="{1259A088-63CF-4C12-BD42-8817DED38632}" type="presOf" srcId="{1BE36BDE-292E-4010-A20D-677CBDB2ABE5}" destId="{5C9F5283-CF10-40C7-BCE5-26EB9E7EBDA4}" srcOrd="0" destOrd="0" presId="urn:microsoft.com/office/officeart/2005/8/layout/default"/>
    <dgm:cxn modelId="{92330A91-38F8-4C8B-AD5C-88461005E79C}" type="presOf" srcId="{071F82B5-7862-40FF-BAF1-C6DC69A2D9CE}" destId="{0074E574-7CE6-4B84-B181-514314274358}" srcOrd="0" destOrd="0" presId="urn:microsoft.com/office/officeart/2005/8/layout/default"/>
    <dgm:cxn modelId="{2A465392-0564-4C0F-814A-9B2BF201993D}" type="presOf" srcId="{9BB450AF-198A-4705-8505-D55A0BCCB8A1}" destId="{F5FC6976-2ECE-4D6D-81F8-39368349AC16}" srcOrd="0" destOrd="0" presId="urn:microsoft.com/office/officeart/2005/8/layout/default"/>
    <dgm:cxn modelId="{9929D69A-298F-412C-BF12-D3B6DB6B0B50}" type="presOf" srcId="{048E4F7A-952C-45BA-B6A9-32BD5142E539}" destId="{A7982F88-8685-4414-8132-33F101F4CB73}" srcOrd="0" destOrd="0" presId="urn:microsoft.com/office/officeart/2005/8/layout/default"/>
    <dgm:cxn modelId="{729A8B9E-B080-46D3-BD5F-B91B85E2A218}" srcId="{9BB450AF-198A-4705-8505-D55A0BCCB8A1}" destId="{08198B6E-78CD-4FE5-A001-17EF550D6C23}" srcOrd="6" destOrd="0" parTransId="{255E7C3C-1246-4E03-AA9B-C87EE1B752D0}" sibTransId="{CF108DA0-AF0F-4C69-9AF6-0E2F6F51A824}"/>
    <dgm:cxn modelId="{F81F92A4-B1BA-41C8-9FF6-D9F5829753DE}" type="presOf" srcId="{08198B6E-78CD-4FE5-A001-17EF550D6C23}" destId="{F567DF02-611C-4163-9BFF-7CCBFE5C96A5}" srcOrd="0" destOrd="0" presId="urn:microsoft.com/office/officeart/2005/8/layout/default"/>
    <dgm:cxn modelId="{A1E0EEA4-9B9A-4F00-AB66-10B18F108B33}" srcId="{9BB450AF-198A-4705-8505-D55A0BCCB8A1}" destId="{AC6C8C63-7EA3-443B-A0FB-68D9ADC8C3E8}" srcOrd="8" destOrd="0" parTransId="{04CCC5BE-9364-475F-BFB3-C5ECE48107A8}" sibTransId="{9BB74C69-22E8-4FDC-9A44-92E0765FB6ED}"/>
    <dgm:cxn modelId="{02EDA1B9-C366-44C3-A727-3F65065B9AA0}" type="presOf" srcId="{48EB2B2C-5B51-4E37-9BF7-8B9881F8EE14}" destId="{88946E23-0A44-4B48-8321-136C1855300E}" srcOrd="0" destOrd="0" presId="urn:microsoft.com/office/officeart/2005/8/layout/default"/>
    <dgm:cxn modelId="{E87625C8-29DC-42CF-8C84-B3F7D4D3449F}" srcId="{9BB450AF-198A-4705-8505-D55A0BCCB8A1}" destId="{E92A801C-3720-4741-9776-871AE6C8D5F3}" srcOrd="12" destOrd="0" parTransId="{9F884FC5-85E1-482E-80E4-0FD0931D8102}" sibTransId="{E5EBA938-E00C-4180-98C7-193B8143D665}"/>
    <dgm:cxn modelId="{B4309ED1-7488-49D8-81CC-F358EEF1673D}" type="presOf" srcId="{BE466BF8-AC1D-4A16-8297-1FF813E61757}" destId="{B2F9C853-EE2F-4538-B60E-9103AB9167D4}" srcOrd="0" destOrd="0" presId="urn:microsoft.com/office/officeart/2005/8/layout/default"/>
    <dgm:cxn modelId="{5D5A26DE-308B-4074-B89C-5A4DC90F347B}" srcId="{9BB450AF-198A-4705-8505-D55A0BCCB8A1}" destId="{071F82B5-7862-40FF-BAF1-C6DC69A2D9CE}" srcOrd="0" destOrd="0" parTransId="{E2A55456-2ABE-4B99-8305-6F59667E6AF5}" sibTransId="{219C8C77-AA50-42AE-9926-A1BD8E33F4E0}"/>
    <dgm:cxn modelId="{5B08E6E2-5C57-4510-8650-1F288732079D}" srcId="{9BB450AF-198A-4705-8505-D55A0BCCB8A1}" destId="{BE466BF8-AC1D-4A16-8297-1FF813E61757}" srcOrd="7" destOrd="0" parTransId="{27B4A5EA-21AC-44CF-886E-CBE208010704}" sibTransId="{F961AD45-18E1-44A7-ADFB-436CD9A46A58}"/>
    <dgm:cxn modelId="{A16DA3E4-6B66-473A-9B84-C0F3CAD74F2E}" srcId="{9BB450AF-198A-4705-8505-D55A0BCCB8A1}" destId="{E29AE911-FB29-4167-BBF4-C3F68ADF70BA}" srcOrd="11" destOrd="0" parTransId="{22F61C92-CAFE-4B50-80AD-CE8C70B14AAE}" sibTransId="{773A2523-FB9A-46A9-9F70-605C5E40D48E}"/>
    <dgm:cxn modelId="{F0D243ED-0801-444D-A09B-ACCE239088F8}" srcId="{9BB450AF-198A-4705-8505-D55A0BCCB8A1}" destId="{1BE36BDE-292E-4010-A20D-677CBDB2ABE5}" srcOrd="9" destOrd="0" parTransId="{4087BD9E-6611-46C8-8A11-020406514DAF}" sibTransId="{CE3122AC-AB87-4E1D-8C67-1660FEABB25C}"/>
    <dgm:cxn modelId="{1CE50EF2-9628-4AD1-B132-6A75BB618FAE}" type="presOf" srcId="{311F08AD-346A-48B1-A64A-7B59E8128849}" destId="{1293C3E2-502A-455F-ACBA-7F2AAA7B2D24}" srcOrd="0" destOrd="0" presId="urn:microsoft.com/office/officeart/2005/8/layout/default"/>
    <dgm:cxn modelId="{1DD314F6-E3B9-4C61-BF9B-E2B74E4A6BA7}" type="presOf" srcId="{AC6C8C63-7EA3-443B-A0FB-68D9ADC8C3E8}" destId="{42D81956-19EF-45DF-8C24-60CE493B508F}" srcOrd="0" destOrd="0" presId="urn:microsoft.com/office/officeart/2005/8/layout/default"/>
    <dgm:cxn modelId="{CC916906-F213-47BE-BD48-2407A41D0F01}" type="presParOf" srcId="{F5FC6976-2ECE-4D6D-81F8-39368349AC16}" destId="{0074E574-7CE6-4B84-B181-514314274358}" srcOrd="0" destOrd="0" presId="urn:microsoft.com/office/officeart/2005/8/layout/default"/>
    <dgm:cxn modelId="{A12A3552-7757-4C95-B5ED-E040465B2293}" type="presParOf" srcId="{F5FC6976-2ECE-4D6D-81F8-39368349AC16}" destId="{EDB6B2C5-BE1A-4329-B8FC-16B513DBF273}" srcOrd="1" destOrd="0" presId="urn:microsoft.com/office/officeart/2005/8/layout/default"/>
    <dgm:cxn modelId="{E431EEBB-A2E8-4670-A8E0-63C365D77DD0}" type="presParOf" srcId="{F5FC6976-2ECE-4D6D-81F8-39368349AC16}" destId="{1293C3E2-502A-455F-ACBA-7F2AAA7B2D24}" srcOrd="2" destOrd="0" presId="urn:microsoft.com/office/officeart/2005/8/layout/default"/>
    <dgm:cxn modelId="{D4193528-975F-4F23-ABD3-63DC4D865567}" type="presParOf" srcId="{F5FC6976-2ECE-4D6D-81F8-39368349AC16}" destId="{B68FF266-193C-440E-BBFB-515752727AE1}" srcOrd="3" destOrd="0" presId="urn:microsoft.com/office/officeart/2005/8/layout/default"/>
    <dgm:cxn modelId="{86696FC7-6E19-4926-84B6-851D7997ECB6}" type="presParOf" srcId="{F5FC6976-2ECE-4D6D-81F8-39368349AC16}" destId="{F3384851-0B07-4269-A2E7-EEA92E11FADB}" srcOrd="4" destOrd="0" presId="urn:microsoft.com/office/officeart/2005/8/layout/default"/>
    <dgm:cxn modelId="{23538441-AE46-4381-A770-3833228355C0}" type="presParOf" srcId="{F5FC6976-2ECE-4D6D-81F8-39368349AC16}" destId="{2BDE3300-84B2-4794-A2B9-3DA689DB40F4}" srcOrd="5" destOrd="0" presId="urn:microsoft.com/office/officeart/2005/8/layout/default"/>
    <dgm:cxn modelId="{EB5F2DCE-535E-497B-BF75-FE637774D90A}" type="presParOf" srcId="{F5FC6976-2ECE-4D6D-81F8-39368349AC16}" destId="{4C124414-93E8-4956-B189-4425D661DE53}" srcOrd="6" destOrd="0" presId="urn:microsoft.com/office/officeart/2005/8/layout/default"/>
    <dgm:cxn modelId="{4B1E3D66-B4CC-49BB-B416-F9D50B456EE8}" type="presParOf" srcId="{F5FC6976-2ECE-4D6D-81F8-39368349AC16}" destId="{B12FCE2F-0F7C-4AA7-8C05-934E57E8398A}" srcOrd="7" destOrd="0" presId="urn:microsoft.com/office/officeart/2005/8/layout/default"/>
    <dgm:cxn modelId="{60EA6F51-44B1-498F-B651-7606C8B8BA5D}" type="presParOf" srcId="{F5FC6976-2ECE-4D6D-81F8-39368349AC16}" destId="{AA90DDD9-22E8-4230-8B50-D8F26C9298BE}" srcOrd="8" destOrd="0" presId="urn:microsoft.com/office/officeart/2005/8/layout/default"/>
    <dgm:cxn modelId="{E91143A8-A628-4137-B792-4EB9434966AA}" type="presParOf" srcId="{F5FC6976-2ECE-4D6D-81F8-39368349AC16}" destId="{6E25D3A4-5967-4050-BACA-11EAFE509658}" srcOrd="9" destOrd="0" presId="urn:microsoft.com/office/officeart/2005/8/layout/default"/>
    <dgm:cxn modelId="{47458DCA-400B-452F-90BD-D4B09E1A23FB}" type="presParOf" srcId="{F5FC6976-2ECE-4D6D-81F8-39368349AC16}" destId="{01114090-4EF4-4E8A-B2FA-8ADFC0985AD9}" srcOrd="10" destOrd="0" presId="urn:microsoft.com/office/officeart/2005/8/layout/default"/>
    <dgm:cxn modelId="{10C4CB01-5327-4E34-AD42-DAF2A027EFD9}" type="presParOf" srcId="{F5FC6976-2ECE-4D6D-81F8-39368349AC16}" destId="{92058409-4A0E-461A-8183-B3D2121F9112}" srcOrd="11" destOrd="0" presId="urn:microsoft.com/office/officeart/2005/8/layout/default"/>
    <dgm:cxn modelId="{07D058E9-19B0-4502-95CA-856FBBC730BD}" type="presParOf" srcId="{F5FC6976-2ECE-4D6D-81F8-39368349AC16}" destId="{F567DF02-611C-4163-9BFF-7CCBFE5C96A5}" srcOrd="12" destOrd="0" presId="urn:microsoft.com/office/officeart/2005/8/layout/default"/>
    <dgm:cxn modelId="{3F531CB7-8088-479E-9EDB-1226E58DA7FC}" type="presParOf" srcId="{F5FC6976-2ECE-4D6D-81F8-39368349AC16}" destId="{00212F23-D4DA-46D5-BE77-78F33C1A9081}" srcOrd="13" destOrd="0" presId="urn:microsoft.com/office/officeart/2005/8/layout/default"/>
    <dgm:cxn modelId="{F41E1ADC-6FF1-479D-8303-B1918C33F0E8}" type="presParOf" srcId="{F5FC6976-2ECE-4D6D-81F8-39368349AC16}" destId="{B2F9C853-EE2F-4538-B60E-9103AB9167D4}" srcOrd="14" destOrd="0" presId="urn:microsoft.com/office/officeart/2005/8/layout/default"/>
    <dgm:cxn modelId="{1B69B0D3-A2C6-4768-91F8-8189E0C4B03D}" type="presParOf" srcId="{F5FC6976-2ECE-4D6D-81F8-39368349AC16}" destId="{32F079C2-6E69-4D1E-B419-525EAD1223CD}" srcOrd="15" destOrd="0" presId="urn:microsoft.com/office/officeart/2005/8/layout/default"/>
    <dgm:cxn modelId="{6A00C2AB-4FA4-4B33-9426-FCE24AF159E6}" type="presParOf" srcId="{F5FC6976-2ECE-4D6D-81F8-39368349AC16}" destId="{42D81956-19EF-45DF-8C24-60CE493B508F}" srcOrd="16" destOrd="0" presId="urn:microsoft.com/office/officeart/2005/8/layout/default"/>
    <dgm:cxn modelId="{A3FFFFCA-8D46-4C36-A59E-621E46D69030}" type="presParOf" srcId="{F5FC6976-2ECE-4D6D-81F8-39368349AC16}" destId="{2F2F6FF9-7CF8-4D66-9328-69C668AE9652}" srcOrd="17" destOrd="0" presId="urn:microsoft.com/office/officeart/2005/8/layout/default"/>
    <dgm:cxn modelId="{C13115EA-901D-467B-B69F-2C496231A6DF}" type="presParOf" srcId="{F5FC6976-2ECE-4D6D-81F8-39368349AC16}" destId="{5C9F5283-CF10-40C7-BCE5-26EB9E7EBDA4}" srcOrd="18" destOrd="0" presId="urn:microsoft.com/office/officeart/2005/8/layout/default"/>
    <dgm:cxn modelId="{0497AB32-881C-41C5-9E9B-47CD91895992}" type="presParOf" srcId="{F5FC6976-2ECE-4D6D-81F8-39368349AC16}" destId="{FC9BEC5E-162B-4966-A0E8-708E3F62906C}" srcOrd="19" destOrd="0" presId="urn:microsoft.com/office/officeart/2005/8/layout/default"/>
    <dgm:cxn modelId="{20F8AE27-41BD-4A83-933E-311B445E0368}" type="presParOf" srcId="{F5FC6976-2ECE-4D6D-81F8-39368349AC16}" destId="{A7982F88-8685-4414-8132-33F101F4CB73}" srcOrd="20" destOrd="0" presId="urn:microsoft.com/office/officeart/2005/8/layout/default"/>
    <dgm:cxn modelId="{5DC716FE-E163-4AD7-8ED2-5B38DC4B8CDB}" type="presParOf" srcId="{F5FC6976-2ECE-4D6D-81F8-39368349AC16}" destId="{F2E31458-E297-4635-9B10-FAECBCEC4EE9}" srcOrd="21" destOrd="0" presId="urn:microsoft.com/office/officeart/2005/8/layout/default"/>
    <dgm:cxn modelId="{2F0B404C-225D-479E-BF08-FE0A1ED54655}" type="presParOf" srcId="{F5FC6976-2ECE-4D6D-81F8-39368349AC16}" destId="{69B41E03-8081-4C03-8DBD-DF319D5D7FC7}" srcOrd="22" destOrd="0" presId="urn:microsoft.com/office/officeart/2005/8/layout/default"/>
    <dgm:cxn modelId="{C79775CD-503B-425E-89A1-4E1F4D878DC0}" type="presParOf" srcId="{F5FC6976-2ECE-4D6D-81F8-39368349AC16}" destId="{41AE72FE-6A0E-4065-8106-3B8D3FEAFE28}" srcOrd="23" destOrd="0" presId="urn:microsoft.com/office/officeart/2005/8/layout/default"/>
    <dgm:cxn modelId="{12726B33-D430-46C0-9F2F-1FEB54074F58}" type="presParOf" srcId="{F5FC6976-2ECE-4D6D-81F8-39368349AC16}" destId="{A719BF6C-AFD0-429C-9729-BC7C0E7D4430}" srcOrd="24" destOrd="0" presId="urn:microsoft.com/office/officeart/2005/8/layout/default"/>
    <dgm:cxn modelId="{BBCFCC67-92E5-4261-89ED-A74933D2662F}" type="presParOf" srcId="{F5FC6976-2ECE-4D6D-81F8-39368349AC16}" destId="{8B124432-EFDB-4E55-81F8-2E98B894F502}" srcOrd="25" destOrd="0" presId="urn:microsoft.com/office/officeart/2005/8/layout/default"/>
    <dgm:cxn modelId="{D5AA5780-4D89-46DF-ACC2-EC1B22F9DEA8}" type="presParOf" srcId="{F5FC6976-2ECE-4D6D-81F8-39368349AC16}" destId="{88946E23-0A44-4B48-8321-136C1855300E}" srcOrd="26" destOrd="0" presId="urn:microsoft.com/office/officeart/2005/8/layout/default"/>
    <dgm:cxn modelId="{AB295C03-44CB-4CFF-8674-83109276D8E2}" type="presParOf" srcId="{F5FC6976-2ECE-4D6D-81F8-39368349AC16}" destId="{FA19BF39-5CF4-4E57-B39E-2B369935E202}" srcOrd="27" destOrd="0" presId="urn:microsoft.com/office/officeart/2005/8/layout/default"/>
    <dgm:cxn modelId="{0D8FA73E-5D79-46FF-979F-8C60BAC45780}" type="presParOf" srcId="{F5FC6976-2ECE-4D6D-81F8-39368349AC16}" destId="{8232B93D-70B3-4938-9428-2BEF5D58534C}" srcOrd="2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36F26E6-CE44-411F-BE64-D325E62413CA}" type="doc">
      <dgm:prSet loTypeId="urn:microsoft.com/office/officeart/2005/8/layout/default" loCatId="list" qsTypeId="urn:microsoft.com/office/officeart/2005/8/quickstyle/simple4" qsCatId="simple" csTypeId="urn:microsoft.com/office/officeart/2005/8/colors/accent2_2" csCatId="accent2"/>
      <dgm:spPr/>
      <dgm:t>
        <a:bodyPr/>
        <a:lstStyle/>
        <a:p>
          <a:endParaRPr lang="en-US"/>
        </a:p>
      </dgm:t>
    </dgm:pt>
    <dgm:pt modelId="{02D766E0-117F-4FF6-83C9-4C7E6A877DBD}">
      <dgm:prSet/>
      <dgm:spPr/>
      <dgm:t>
        <a:bodyPr/>
        <a:lstStyle/>
        <a:p>
          <a:r>
            <a:rPr lang="it-IT" b="1"/>
            <a:t>In questo viaggio alla scoperta dei comportamenti umani egli, in</a:t>
          </a:r>
          <a:endParaRPr lang="en-US"/>
        </a:p>
      </dgm:t>
    </dgm:pt>
    <dgm:pt modelId="{D0A25309-2CB2-4E81-8668-400AA6015641}" type="parTrans" cxnId="{FEC477D0-5C6D-458E-B3EE-544D830C43EA}">
      <dgm:prSet/>
      <dgm:spPr/>
      <dgm:t>
        <a:bodyPr/>
        <a:lstStyle/>
        <a:p>
          <a:endParaRPr lang="en-US"/>
        </a:p>
      </dgm:t>
    </dgm:pt>
    <dgm:pt modelId="{A9AC313B-3AFC-4E1D-BA26-EBE993291BB6}" type="sibTrans" cxnId="{FEC477D0-5C6D-458E-B3EE-544D830C43EA}">
      <dgm:prSet/>
      <dgm:spPr/>
      <dgm:t>
        <a:bodyPr/>
        <a:lstStyle/>
        <a:p>
          <a:endParaRPr lang="en-US"/>
        </a:p>
      </dgm:t>
    </dgm:pt>
    <dgm:pt modelId="{64D45053-EF2C-4A4F-9D05-662A11DD28F5}">
      <dgm:prSet custT="1"/>
      <dgm:spPr/>
      <dgm:t>
        <a:bodyPr/>
        <a:lstStyle/>
        <a:p>
          <a:r>
            <a:rPr lang="it-IT" sz="2000" b="1" i="1" u="sng" dirty="0"/>
            <a:t>Ecce homo</a:t>
          </a:r>
          <a:r>
            <a:rPr lang="it-IT" sz="1300" b="1" i="1" dirty="0"/>
            <a:t>,</a:t>
          </a:r>
          <a:endParaRPr lang="en-US" sz="1300" dirty="0"/>
        </a:p>
      </dgm:t>
    </dgm:pt>
    <dgm:pt modelId="{B04C4453-46FB-4D2D-A7E6-E7EADE482B2B}" type="parTrans" cxnId="{60FDE021-F2AF-4DD0-9C4F-F15FC5F002F3}">
      <dgm:prSet/>
      <dgm:spPr/>
      <dgm:t>
        <a:bodyPr/>
        <a:lstStyle/>
        <a:p>
          <a:endParaRPr lang="en-US"/>
        </a:p>
      </dgm:t>
    </dgm:pt>
    <dgm:pt modelId="{D56DE7F1-C357-4407-97F1-649181028BDE}" type="sibTrans" cxnId="{60FDE021-F2AF-4DD0-9C4F-F15FC5F002F3}">
      <dgm:prSet/>
      <dgm:spPr/>
      <dgm:t>
        <a:bodyPr/>
        <a:lstStyle/>
        <a:p>
          <a:endParaRPr lang="en-US"/>
        </a:p>
      </dgm:t>
    </dgm:pt>
    <dgm:pt modelId="{5E77B4F6-07D7-4002-8FFE-AB8692AF9425}">
      <dgm:prSet/>
      <dgm:spPr/>
      <dgm:t>
        <a:bodyPr/>
        <a:lstStyle/>
        <a:p>
          <a:r>
            <a:rPr lang="it-IT" b="1"/>
            <a:t>esprime con un celebre aforisma la sua convinzione:</a:t>
          </a:r>
          <a:endParaRPr lang="en-US"/>
        </a:p>
      </dgm:t>
    </dgm:pt>
    <dgm:pt modelId="{5710F95C-252D-44B4-9287-A8F26E00B61D}" type="parTrans" cxnId="{5658ABE0-7CCE-4F08-88DF-9A1087628FC3}">
      <dgm:prSet/>
      <dgm:spPr/>
      <dgm:t>
        <a:bodyPr/>
        <a:lstStyle/>
        <a:p>
          <a:endParaRPr lang="en-US"/>
        </a:p>
      </dgm:t>
    </dgm:pt>
    <dgm:pt modelId="{6C34E142-A13D-42D8-AA85-687A6795521E}" type="sibTrans" cxnId="{5658ABE0-7CCE-4F08-88DF-9A1087628FC3}">
      <dgm:prSet/>
      <dgm:spPr/>
      <dgm:t>
        <a:bodyPr/>
        <a:lstStyle/>
        <a:p>
          <a:endParaRPr lang="en-US"/>
        </a:p>
      </dgm:t>
    </dgm:pt>
    <dgm:pt modelId="{45A55C8E-44C3-4E38-8182-65A4808AB0A1}">
      <dgm:prSet custT="1"/>
      <dgm:spPr/>
      <dgm:t>
        <a:bodyPr/>
        <a:lstStyle/>
        <a:p>
          <a:r>
            <a:rPr lang="it-IT" sz="2000" b="1" i="1" dirty="0"/>
            <a:t>dove voi vedete le cose ideali</a:t>
          </a:r>
          <a:endParaRPr lang="en-US" sz="2000" dirty="0"/>
        </a:p>
      </dgm:t>
    </dgm:pt>
    <dgm:pt modelId="{44842EC6-5A2B-40F9-A853-EA0471EBDCB1}" type="parTrans" cxnId="{9B4170BE-35D9-4375-9F3C-20E032D17E43}">
      <dgm:prSet/>
      <dgm:spPr/>
      <dgm:t>
        <a:bodyPr/>
        <a:lstStyle/>
        <a:p>
          <a:endParaRPr lang="en-US"/>
        </a:p>
      </dgm:t>
    </dgm:pt>
    <dgm:pt modelId="{C4DF598D-AEC7-4056-9DFE-26E5D24C1980}" type="sibTrans" cxnId="{9B4170BE-35D9-4375-9F3C-20E032D17E43}">
      <dgm:prSet/>
      <dgm:spPr/>
      <dgm:t>
        <a:bodyPr/>
        <a:lstStyle/>
        <a:p>
          <a:endParaRPr lang="en-US"/>
        </a:p>
      </dgm:t>
    </dgm:pt>
    <dgm:pt modelId="{33114960-87C4-484B-8B76-7EC34602FB4B}">
      <dgm:prSet custT="1"/>
      <dgm:spPr/>
      <dgm:t>
        <a:bodyPr/>
        <a:lstStyle/>
        <a:p>
          <a:r>
            <a:rPr lang="it-IT" sz="1600" b="1" i="1" dirty="0"/>
            <a:t>io vedo cose umane, ahi troppo umane.</a:t>
          </a:r>
          <a:endParaRPr lang="en-US" sz="1600" dirty="0"/>
        </a:p>
      </dgm:t>
    </dgm:pt>
    <dgm:pt modelId="{BE075FD8-D704-4DC9-82F2-39BDD7A5D87B}" type="parTrans" cxnId="{C9181213-1595-4ED6-8C64-3BD6AA62D0E5}">
      <dgm:prSet/>
      <dgm:spPr/>
      <dgm:t>
        <a:bodyPr/>
        <a:lstStyle/>
        <a:p>
          <a:endParaRPr lang="en-US"/>
        </a:p>
      </dgm:t>
    </dgm:pt>
    <dgm:pt modelId="{06F062FA-CEA8-4F9E-B0A7-39789EF597D3}" type="sibTrans" cxnId="{C9181213-1595-4ED6-8C64-3BD6AA62D0E5}">
      <dgm:prSet/>
      <dgm:spPr/>
      <dgm:t>
        <a:bodyPr/>
        <a:lstStyle/>
        <a:p>
          <a:endParaRPr lang="en-US"/>
        </a:p>
      </dgm:t>
    </dgm:pt>
    <dgm:pt modelId="{C4750400-A6E6-4C27-9A15-64877C0A0C43}">
      <dgm:prSet/>
      <dgm:spPr/>
      <dgm:t>
        <a:bodyPr/>
        <a:lstStyle/>
        <a:p>
          <a:r>
            <a:rPr lang="it-IT" b="1"/>
            <a:t>Egli ritiene infatti che  la morale e i suoi valori siano solo una </a:t>
          </a:r>
          <a:endParaRPr lang="en-US"/>
        </a:p>
      </dgm:t>
    </dgm:pt>
    <dgm:pt modelId="{AAC1CAB9-F576-4049-B31A-1D473345EFF6}" type="parTrans" cxnId="{CB6BCBB0-3D49-4F11-ABA4-C2E00C2D0D49}">
      <dgm:prSet/>
      <dgm:spPr/>
      <dgm:t>
        <a:bodyPr/>
        <a:lstStyle/>
        <a:p>
          <a:endParaRPr lang="en-US"/>
        </a:p>
      </dgm:t>
    </dgm:pt>
    <dgm:pt modelId="{7F6437D7-7542-4FA6-B9DC-3EA6C00BCA9F}" type="sibTrans" cxnId="{CB6BCBB0-3D49-4F11-ABA4-C2E00C2D0D49}">
      <dgm:prSet/>
      <dgm:spPr/>
      <dgm:t>
        <a:bodyPr/>
        <a:lstStyle/>
        <a:p>
          <a:endParaRPr lang="en-US"/>
        </a:p>
      </dgm:t>
    </dgm:pt>
    <dgm:pt modelId="{8DDE7EDD-9D31-4E31-9AD9-CE26682E0FC4}">
      <dgm:prSet/>
      <dgm:spPr/>
      <dgm:t>
        <a:bodyPr/>
        <a:lstStyle/>
        <a:p>
          <a:r>
            <a:rPr lang="it-IT" b="1" i="1"/>
            <a:t>proiezione di determinate tendenze umane che il filosofo ha il compito di svelare</a:t>
          </a:r>
          <a:endParaRPr lang="en-US"/>
        </a:p>
      </dgm:t>
    </dgm:pt>
    <dgm:pt modelId="{FFE03B33-9841-4E66-855E-DB53A080F068}" type="parTrans" cxnId="{441E4582-0EFE-4A06-A086-65AFC0CB66E0}">
      <dgm:prSet/>
      <dgm:spPr/>
      <dgm:t>
        <a:bodyPr/>
        <a:lstStyle/>
        <a:p>
          <a:endParaRPr lang="en-US"/>
        </a:p>
      </dgm:t>
    </dgm:pt>
    <dgm:pt modelId="{219B3C54-266A-4547-A531-E97BD47829FD}" type="sibTrans" cxnId="{441E4582-0EFE-4A06-A086-65AFC0CB66E0}">
      <dgm:prSet/>
      <dgm:spPr/>
      <dgm:t>
        <a:bodyPr/>
        <a:lstStyle/>
        <a:p>
          <a:endParaRPr lang="en-US"/>
        </a:p>
      </dgm:t>
    </dgm:pt>
    <dgm:pt modelId="{53A4F31C-DFB0-4FCC-BCE5-B28C9DDF152E}">
      <dgm:prSet/>
      <dgm:spPr/>
      <dgm:t>
        <a:bodyPr/>
        <a:lstStyle/>
        <a:p>
          <a:r>
            <a:rPr lang="it-IT" b="1" dirty="0"/>
            <a:t>(in virtù della psicologia, signora delle scienze).</a:t>
          </a:r>
          <a:endParaRPr lang="en-US" dirty="0"/>
        </a:p>
      </dgm:t>
    </dgm:pt>
    <dgm:pt modelId="{E073E28D-F858-4A79-BC94-A9F5252A0CFA}" type="parTrans" cxnId="{19DA83E7-7F7B-4FF6-81F6-A42E3EC4D3F7}">
      <dgm:prSet/>
      <dgm:spPr/>
      <dgm:t>
        <a:bodyPr/>
        <a:lstStyle/>
        <a:p>
          <a:endParaRPr lang="en-US"/>
        </a:p>
      </dgm:t>
    </dgm:pt>
    <dgm:pt modelId="{CB7DF437-CE16-4629-A0E3-2F0F35C25841}" type="sibTrans" cxnId="{19DA83E7-7F7B-4FF6-81F6-A42E3EC4D3F7}">
      <dgm:prSet/>
      <dgm:spPr/>
      <dgm:t>
        <a:bodyPr/>
        <a:lstStyle/>
        <a:p>
          <a:endParaRPr lang="en-US"/>
        </a:p>
      </dgm:t>
    </dgm:pt>
    <dgm:pt modelId="{3DECBEA3-96D7-49F5-B909-515874B9533F}">
      <dgm:prSet/>
      <dgm:spPr/>
      <dgm:t>
        <a:bodyPr/>
        <a:lstStyle/>
        <a:p>
          <a:r>
            <a:rPr lang="it-IT" b="1"/>
            <a:t>La cosiddetta </a:t>
          </a:r>
          <a:r>
            <a:rPr lang="it-IT" b="1" i="1"/>
            <a:t>voce della coscienza </a:t>
          </a:r>
          <a:r>
            <a:rPr lang="it-IT" b="1"/>
            <a:t> </a:t>
          </a:r>
          <a:endParaRPr lang="en-US"/>
        </a:p>
      </dgm:t>
    </dgm:pt>
    <dgm:pt modelId="{34A7927F-C511-427C-B020-6DD7E8657A99}" type="parTrans" cxnId="{C67ACF84-78CB-44E5-ACA1-688DC739EE52}">
      <dgm:prSet/>
      <dgm:spPr/>
      <dgm:t>
        <a:bodyPr/>
        <a:lstStyle/>
        <a:p>
          <a:endParaRPr lang="en-US"/>
        </a:p>
      </dgm:t>
    </dgm:pt>
    <dgm:pt modelId="{CFB2BD4B-5ED0-4722-90A3-9198CF125D32}" type="sibTrans" cxnId="{C67ACF84-78CB-44E5-ACA1-688DC739EE52}">
      <dgm:prSet/>
      <dgm:spPr/>
      <dgm:t>
        <a:bodyPr/>
        <a:lstStyle/>
        <a:p>
          <a:endParaRPr lang="en-US"/>
        </a:p>
      </dgm:t>
    </dgm:pt>
    <dgm:pt modelId="{2185CFF2-8A23-40B0-91E3-C37F945FEF60}">
      <dgm:prSet/>
      <dgm:spPr/>
      <dgm:t>
        <a:bodyPr/>
        <a:lstStyle/>
        <a:p>
          <a:r>
            <a:rPr lang="it-IT" b="1"/>
            <a:t>da cui procederebbe la morale </a:t>
          </a:r>
          <a:endParaRPr lang="en-US"/>
        </a:p>
      </dgm:t>
    </dgm:pt>
    <dgm:pt modelId="{3A29FEEE-EFEE-4CF3-BBAF-605F2C00AAF8}" type="parTrans" cxnId="{9DF56852-2B21-4CB8-855D-2BD5431299A2}">
      <dgm:prSet/>
      <dgm:spPr/>
      <dgm:t>
        <a:bodyPr/>
        <a:lstStyle/>
        <a:p>
          <a:endParaRPr lang="en-US"/>
        </a:p>
      </dgm:t>
    </dgm:pt>
    <dgm:pt modelId="{E3E4FEC2-6FDB-4244-B42A-2E04332FB4B7}" type="sibTrans" cxnId="{9DF56852-2B21-4CB8-855D-2BD5431299A2}">
      <dgm:prSet/>
      <dgm:spPr/>
      <dgm:t>
        <a:bodyPr/>
        <a:lstStyle/>
        <a:p>
          <a:endParaRPr lang="en-US"/>
        </a:p>
      </dgm:t>
    </dgm:pt>
    <dgm:pt modelId="{81EC447F-A8F8-462B-9557-E9300BA10805}">
      <dgm:prSet/>
      <dgm:spPr/>
      <dgm:t>
        <a:bodyPr/>
        <a:lstStyle/>
        <a:p>
          <a:r>
            <a:rPr lang="it-IT" b="1"/>
            <a:t>è solo la presenza in noi</a:t>
          </a:r>
          <a:endParaRPr lang="en-US"/>
        </a:p>
      </dgm:t>
    </dgm:pt>
    <dgm:pt modelId="{1C92E634-92DE-4233-A20C-E5CD96B13606}" type="parTrans" cxnId="{3D2E5AAA-A378-4D3C-A383-4FBC43D70BEF}">
      <dgm:prSet/>
      <dgm:spPr/>
      <dgm:t>
        <a:bodyPr/>
        <a:lstStyle/>
        <a:p>
          <a:endParaRPr lang="en-US"/>
        </a:p>
      </dgm:t>
    </dgm:pt>
    <dgm:pt modelId="{C77486E8-A11F-4972-98B0-A2C4E24095E1}" type="sibTrans" cxnId="{3D2E5AAA-A378-4D3C-A383-4FBC43D70BEF}">
      <dgm:prSet/>
      <dgm:spPr/>
      <dgm:t>
        <a:bodyPr/>
        <a:lstStyle/>
        <a:p>
          <a:endParaRPr lang="en-US"/>
        </a:p>
      </dgm:t>
    </dgm:pt>
    <dgm:pt modelId="{FABA89C9-8FA4-4E15-82CA-89715DA9602D}">
      <dgm:prSet/>
      <dgm:spPr/>
      <dgm:t>
        <a:bodyPr/>
        <a:lstStyle/>
        <a:p>
          <a:r>
            <a:rPr lang="it-IT" b="1" i="1"/>
            <a:t>delle autorità  sociali da cui siamo stati educati.</a:t>
          </a:r>
          <a:endParaRPr lang="en-US"/>
        </a:p>
      </dgm:t>
    </dgm:pt>
    <dgm:pt modelId="{AE082FE9-9D6B-443E-842D-0DD4609E0644}" type="parTrans" cxnId="{95DA7512-3F5A-4956-A435-A765E7885D93}">
      <dgm:prSet/>
      <dgm:spPr/>
      <dgm:t>
        <a:bodyPr/>
        <a:lstStyle/>
        <a:p>
          <a:endParaRPr lang="en-US"/>
        </a:p>
      </dgm:t>
    </dgm:pt>
    <dgm:pt modelId="{2F1EA918-C6FA-418C-862F-263FC93F68C2}" type="sibTrans" cxnId="{95DA7512-3F5A-4956-A435-A765E7885D93}">
      <dgm:prSet/>
      <dgm:spPr/>
      <dgm:t>
        <a:bodyPr/>
        <a:lstStyle/>
        <a:p>
          <a:endParaRPr lang="en-US"/>
        </a:p>
      </dgm:t>
    </dgm:pt>
    <dgm:pt modelId="{9A24D20D-A2E7-43B5-853F-E626211CECBD}">
      <dgm:prSet/>
      <dgm:spPr/>
      <dgm:t>
        <a:bodyPr/>
        <a:lstStyle/>
        <a:p>
          <a:r>
            <a:rPr lang="it-IT" b="1" i="1"/>
            <a:t>Per cui la voce  di Dio nel petto dell’uomo</a:t>
          </a:r>
          <a:endParaRPr lang="en-US"/>
        </a:p>
      </dgm:t>
    </dgm:pt>
    <dgm:pt modelId="{158EC580-A825-4B6D-8142-0C7959561D5B}" type="parTrans" cxnId="{1C9E3B3C-E973-48BC-BFE2-1D8E2EB21279}">
      <dgm:prSet/>
      <dgm:spPr/>
      <dgm:t>
        <a:bodyPr/>
        <a:lstStyle/>
        <a:p>
          <a:endParaRPr lang="en-US"/>
        </a:p>
      </dgm:t>
    </dgm:pt>
    <dgm:pt modelId="{82B878A3-3167-49C7-9938-61E9BCEDE808}" type="sibTrans" cxnId="{1C9E3B3C-E973-48BC-BFE2-1D8E2EB21279}">
      <dgm:prSet/>
      <dgm:spPr/>
      <dgm:t>
        <a:bodyPr/>
        <a:lstStyle/>
        <a:p>
          <a:endParaRPr lang="en-US"/>
        </a:p>
      </dgm:t>
    </dgm:pt>
    <dgm:pt modelId="{D204098C-BC4A-49E0-91EC-F09A136F51D7}">
      <dgm:prSet/>
      <dgm:spPr/>
      <dgm:t>
        <a:bodyPr/>
        <a:lstStyle/>
        <a:p>
          <a:r>
            <a:rPr lang="it-IT" b="1" i="1"/>
            <a:t>è solo la voce di alcuni uomini nell’uomo</a:t>
          </a:r>
          <a:endParaRPr lang="en-US"/>
        </a:p>
      </dgm:t>
    </dgm:pt>
    <dgm:pt modelId="{0E4717BC-BCA7-4AAE-A9BB-3D10C7ED0A31}" type="parTrans" cxnId="{C8FCE065-4326-4BE8-96F1-0A3C1187359F}">
      <dgm:prSet/>
      <dgm:spPr/>
      <dgm:t>
        <a:bodyPr/>
        <a:lstStyle/>
        <a:p>
          <a:endParaRPr lang="en-US"/>
        </a:p>
      </dgm:t>
    </dgm:pt>
    <dgm:pt modelId="{0DF5DA22-AF28-438E-8D6B-DE6D4360C31C}" type="sibTrans" cxnId="{C8FCE065-4326-4BE8-96F1-0A3C1187359F}">
      <dgm:prSet/>
      <dgm:spPr/>
      <dgm:t>
        <a:bodyPr/>
        <a:lstStyle/>
        <a:p>
          <a:endParaRPr lang="en-US"/>
        </a:p>
      </dgm:t>
    </dgm:pt>
    <dgm:pt modelId="{E0D59F36-81C4-4B7A-9CAE-801B01D63204}" type="pres">
      <dgm:prSet presAssocID="{436F26E6-CE44-411F-BE64-D325E62413CA}" presName="diagram" presStyleCnt="0">
        <dgm:presLayoutVars>
          <dgm:dir/>
          <dgm:resizeHandles val="exact"/>
        </dgm:presLayoutVars>
      </dgm:prSet>
      <dgm:spPr/>
    </dgm:pt>
    <dgm:pt modelId="{3E9EB913-F1FE-4DAC-87D2-EC92C162351C}" type="pres">
      <dgm:prSet presAssocID="{02D766E0-117F-4FF6-83C9-4C7E6A877DBD}" presName="node" presStyleLbl="node1" presStyleIdx="0" presStyleCnt="14">
        <dgm:presLayoutVars>
          <dgm:bulletEnabled val="1"/>
        </dgm:presLayoutVars>
      </dgm:prSet>
      <dgm:spPr/>
    </dgm:pt>
    <dgm:pt modelId="{5CD66B15-98B8-440F-A79C-8AAFF17219A9}" type="pres">
      <dgm:prSet presAssocID="{A9AC313B-3AFC-4E1D-BA26-EBE993291BB6}" presName="sibTrans" presStyleCnt="0"/>
      <dgm:spPr/>
    </dgm:pt>
    <dgm:pt modelId="{DA9CCA14-A5E5-4AC1-B7CE-20B5041D3F02}" type="pres">
      <dgm:prSet presAssocID="{64D45053-EF2C-4A4F-9D05-662A11DD28F5}" presName="node" presStyleLbl="node1" presStyleIdx="1" presStyleCnt="14">
        <dgm:presLayoutVars>
          <dgm:bulletEnabled val="1"/>
        </dgm:presLayoutVars>
      </dgm:prSet>
      <dgm:spPr/>
    </dgm:pt>
    <dgm:pt modelId="{E5B07F91-102E-445F-A87D-A751C6541705}" type="pres">
      <dgm:prSet presAssocID="{D56DE7F1-C357-4407-97F1-649181028BDE}" presName="sibTrans" presStyleCnt="0"/>
      <dgm:spPr/>
    </dgm:pt>
    <dgm:pt modelId="{774F57E4-362E-4C38-A8E6-36A50F7C4444}" type="pres">
      <dgm:prSet presAssocID="{5E77B4F6-07D7-4002-8FFE-AB8692AF9425}" presName="node" presStyleLbl="node1" presStyleIdx="2" presStyleCnt="14">
        <dgm:presLayoutVars>
          <dgm:bulletEnabled val="1"/>
        </dgm:presLayoutVars>
      </dgm:prSet>
      <dgm:spPr/>
    </dgm:pt>
    <dgm:pt modelId="{5747A3C5-15E6-43C4-A7FD-0C383E6E4E4B}" type="pres">
      <dgm:prSet presAssocID="{6C34E142-A13D-42D8-AA85-687A6795521E}" presName="sibTrans" presStyleCnt="0"/>
      <dgm:spPr/>
    </dgm:pt>
    <dgm:pt modelId="{107B1FBF-8C78-4C55-AF30-4259AFE1E4BC}" type="pres">
      <dgm:prSet presAssocID="{45A55C8E-44C3-4E38-8182-65A4808AB0A1}" presName="node" presStyleLbl="node1" presStyleIdx="3" presStyleCnt="14">
        <dgm:presLayoutVars>
          <dgm:bulletEnabled val="1"/>
        </dgm:presLayoutVars>
      </dgm:prSet>
      <dgm:spPr/>
    </dgm:pt>
    <dgm:pt modelId="{FE4828B4-7F02-47AB-ACE5-20A9D817A757}" type="pres">
      <dgm:prSet presAssocID="{C4DF598D-AEC7-4056-9DFE-26E5D24C1980}" presName="sibTrans" presStyleCnt="0"/>
      <dgm:spPr/>
    </dgm:pt>
    <dgm:pt modelId="{8FEDE5F7-B12F-406E-AC0E-84D24CD06DF8}" type="pres">
      <dgm:prSet presAssocID="{33114960-87C4-484B-8B76-7EC34602FB4B}" presName="node" presStyleLbl="node1" presStyleIdx="4" presStyleCnt="14">
        <dgm:presLayoutVars>
          <dgm:bulletEnabled val="1"/>
        </dgm:presLayoutVars>
      </dgm:prSet>
      <dgm:spPr/>
    </dgm:pt>
    <dgm:pt modelId="{81FB17E3-5240-49A8-BD69-6726FBFDA53D}" type="pres">
      <dgm:prSet presAssocID="{06F062FA-CEA8-4F9E-B0A7-39789EF597D3}" presName="sibTrans" presStyleCnt="0"/>
      <dgm:spPr/>
    </dgm:pt>
    <dgm:pt modelId="{92FCEB50-11E0-432C-AAA8-2990FDE56A4C}" type="pres">
      <dgm:prSet presAssocID="{C4750400-A6E6-4C27-9A15-64877C0A0C43}" presName="node" presStyleLbl="node1" presStyleIdx="5" presStyleCnt="14">
        <dgm:presLayoutVars>
          <dgm:bulletEnabled val="1"/>
        </dgm:presLayoutVars>
      </dgm:prSet>
      <dgm:spPr/>
    </dgm:pt>
    <dgm:pt modelId="{BD707F68-AD1B-499E-8E39-BF3A1D656F37}" type="pres">
      <dgm:prSet presAssocID="{7F6437D7-7542-4FA6-B9DC-3EA6C00BCA9F}" presName="sibTrans" presStyleCnt="0"/>
      <dgm:spPr/>
    </dgm:pt>
    <dgm:pt modelId="{2570728C-EF3D-41E6-8DC1-CC24202599BC}" type="pres">
      <dgm:prSet presAssocID="{8DDE7EDD-9D31-4E31-9AD9-CE26682E0FC4}" presName="node" presStyleLbl="node1" presStyleIdx="6" presStyleCnt="14">
        <dgm:presLayoutVars>
          <dgm:bulletEnabled val="1"/>
        </dgm:presLayoutVars>
      </dgm:prSet>
      <dgm:spPr/>
    </dgm:pt>
    <dgm:pt modelId="{497A05EF-9489-4E19-9421-75CBFFD3B964}" type="pres">
      <dgm:prSet presAssocID="{219B3C54-266A-4547-A531-E97BD47829FD}" presName="sibTrans" presStyleCnt="0"/>
      <dgm:spPr/>
    </dgm:pt>
    <dgm:pt modelId="{43AB93A4-F96D-4CB2-87CA-B0791C0C1D8B}" type="pres">
      <dgm:prSet presAssocID="{53A4F31C-DFB0-4FCC-BCE5-B28C9DDF152E}" presName="node" presStyleLbl="node1" presStyleIdx="7" presStyleCnt="14">
        <dgm:presLayoutVars>
          <dgm:bulletEnabled val="1"/>
        </dgm:presLayoutVars>
      </dgm:prSet>
      <dgm:spPr/>
    </dgm:pt>
    <dgm:pt modelId="{07ECE788-6BEF-4E69-A9C5-E8C916CB8C2D}" type="pres">
      <dgm:prSet presAssocID="{CB7DF437-CE16-4629-A0E3-2F0F35C25841}" presName="sibTrans" presStyleCnt="0"/>
      <dgm:spPr/>
    </dgm:pt>
    <dgm:pt modelId="{853D4AE0-A824-46E3-A35A-39E625137CD3}" type="pres">
      <dgm:prSet presAssocID="{3DECBEA3-96D7-49F5-B909-515874B9533F}" presName="node" presStyleLbl="node1" presStyleIdx="8" presStyleCnt="14">
        <dgm:presLayoutVars>
          <dgm:bulletEnabled val="1"/>
        </dgm:presLayoutVars>
      </dgm:prSet>
      <dgm:spPr/>
    </dgm:pt>
    <dgm:pt modelId="{CAEB751B-0014-4DBF-A970-F041EE2A5C4B}" type="pres">
      <dgm:prSet presAssocID="{CFB2BD4B-5ED0-4722-90A3-9198CF125D32}" presName="sibTrans" presStyleCnt="0"/>
      <dgm:spPr/>
    </dgm:pt>
    <dgm:pt modelId="{A740738A-AC8F-49A9-B7FC-BE700D1176C7}" type="pres">
      <dgm:prSet presAssocID="{2185CFF2-8A23-40B0-91E3-C37F945FEF60}" presName="node" presStyleLbl="node1" presStyleIdx="9" presStyleCnt="14">
        <dgm:presLayoutVars>
          <dgm:bulletEnabled val="1"/>
        </dgm:presLayoutVars>
      </dgm:prSet>
      <dgm:spPr/>
    </dgm:pt>
    <dgm:pt modelId="{694B8B21-3171-41F3-B23A-D3955DCA30D6}" type="pres">
      <dgm:prSet presAssocID="{E3E4FEC2-6FDB-4244-B42A-2E04332FB4B7}" presName="sibTrans" presStyleCnt="0"/>
      <dgm:spPr/>
    </dgm:pt>
    <dgm:pt modelId="{0E946623-CD7B-4833-A802-2D6FFEBB5FD1}" type="pres">
      <dgm:prSet presAssocID="{81EC447F-A8F8-462B-9557-E9300BA10805}" presName="node" presStyleLbl="node1" presStyleIdx="10" presStyleCnt="14">
        <dgm:presLayoutVars>
          <dgm:bulletEnabled val="1"/>
        </dgm:presLayoutVars>
      </dgm:prSet>
      <dgm:spPr/>
    </dgm:pt>
    <dgm:pt modelId="{79B23987-E52D-4BA1-95B5-80A020AFF3A5}" type="pres">
      <dgm:prSet presAssocID="{C77486E8-A11F-4972-98B0-A2C4E24095E1}" presName="sibTrans" presStyleCnt="0"/>
      <dgm:spPr/>
    </dgm:pt>
    <dgm:pt modelId="{CD18F7A5-61AB-46B3-B549-508756B56295}" type="pres">
      <dgm:prSet presAssocID="{FABA89C9-8FA4-4E15-82CA-89715DA9602D}" presName="node" presStyleLbl="node1" presStyleIdx="11" presStyleCnt="14">
        <dgm:presLayoutVars>
          <dgm:bulletEnabled val="1"/>
        </dgm:presLayoutVars>
      </dgm:prSet>
      <dgm:spPr/>
    </dgm:pt>
    <dgm:pt modelId="{AA7B6914-26C0-4C4A-9195-D8AC7B6612D8}" type="pres">
      <dgm:prSet presAssocID="{2F1EA918-C6FA-418C-862F-263FC93F68C2}" presName="sibTrans" presStyleCnt="0"/>
      <dgm:spPr/>
    </dgm:pt>
    <dgm:pt modelId="{23E38CB3-678C-46B1-B270-DB97223B0A97}" type="pres">
      <dgm:prSet presAssocID="{9A24D20D-A2E7-43B5-853F-E626211CECBD}" presName="node" presStyleLbl="node1" presStyleIdx="12" presStyleCnt="14">
        <dgm:presLayoutVars>
          <dgm:bulletEnabled val="1"/>
        </dgm:presLayoutVars>
      </dgm:prSet>
      <dgm:spPr/>
    </dgm:pt>
    <dgm:pt modelId="{CC4BCBC9-04C6-4929-8A14-1A4FF335D652}" type="pres">
      <dgm:prSet presAssocID="{82B878A3-3167-49C7-9938-61E9BCEDE808}" presName="sibTrans" presStyleCnt="0"/>
      <dgm:spPr/>
    </dgm:pt>
    <dgm:pt modelId="{47B08E11-B8A6-4C08-97FB-65C689C3288F}" type="pres">
      <dgm:prSet presAssocID="{D204098C-BC4A-49E0-91EC-F09A136F51D7}" presName="node" presStyleLbl="node1" presStyleIdx="13" presStyleCnt="14">
        <dgm:presLayoutVars>
          <dgm:bulletEnabled val="1"/>
        </dgm:presLayoutVars>
      </dgm:prSet>
      <dgm:spPr/>
    </dgm:pt>
  </dgm:ptLst>
  <dgm:cxnLst>
    <dgm:cxn modelId="{95DA7512-3F5A-4956-A435-A765E7885D93}" srcId="{436F26E6-CE44-411F-BE64-D325E62413CA}" destId="{FABA89C9-8FA4-4E15-82CA-89715DA9602D}" srcOrd="11" destOrd="0" parTransId="{AE082FE9-9D6B-443E-842D-0DD4609E0644}" sibTransId="{2F1EA918-C6FA-418C-862F-263FC93F68C2}"/>
    <dgm:cxn modelId="{C9181213-1595-4ED6-8C64-3BD6AA62D0E5}" srcId="{436F26E6-CE44-411F-BE64-D325E62413CA}" destId="{33114960-87C4-484B-8B76-7EC34602FB4B}" srcOrd="4" destOrd="0" parTransId="{BE075FD8-D704-4DC9-82F2-39BDD7A5D87B}" sibTransId="{06F062FA-CEA8-4F9E-B0A7-39789EF597D3}"/>
    <dgm:cxn modelId="{8E43FA14-27B3-4ECA-981E-100B3998D548}" type="presOf" srcId="{8DDE7EDD-9D31-4E31-9AD9-CE26682E0FC4}" destId="{2570728C-EF3D-41E6-8DC1-CC24202599BC}" srcOrd="0" destOrd="0" presId="urn:microsoft.com/office/officeart/2005/8/layout/default"/>
    <dgm:cxn modelId="{60FDE021-F2AF-4DD0-9C4F-F15FC5F002F3}" srcId="{436F26E6-CE44-411F-BE64-D325E62413CA}" destId="{64D45053-EF2C-4A4F-9D05-662A11DD28F5}" srcOrd="1" destOrd="0" parTransId="{B04C4453-46FB-4D2D-A7E6-E7EADE482B2B}" sibTransId="{D56DE7F1-C357-4407-97F1-649181028BDE}"/>
    <dgm:cxn modelId="{A0386132-8D04-4860-9331-ED4BEA9A4C2A}" type="presOf" srcId="{53A4F31C-DFB0-4FCC-BCE5-B28C9DDF152E}" destId="{43AB93A4-F96D-4CB2-87CA-B0791C0C1D8B}" srcOrd="0" destOrd="0" presId="urn:microsoft.com/office/officeart/2005/8/layout/default"/>
    <dgm:cxn modelId="{1C9E3B3C-E973-48BC-BFE2-1D8E2EB21279}" srcId="{436F26E6-CE44-411F-BE64-D325E62413CA}" destId="{9A24D20D-A2E7-43B5-853F-E626211CECBD}" srcOrd="12" destOrd="0" parTransId="{158EC580-A825-4B6D-8142-0C7959561D5B}" sibTransId="{82B878A3-3167-49C7-9938-61E9BCEDE808}"/>
    <dgm:cxn modelId="{3590505B-12DA-4E68-B373-0A128522BD9B}" type="presOf" srcId="{5E77B4F6-07D7-4002-8FFE-AB8692AF9425}" destId="{774F57E4-362E-4C38-A8E6-36A50F7C4444}" srcOrd="0" destOrd="0" presId="urn:microsoft.com/office/officeart/2005/8/layout/default"/>
    <dgm:cxn modelId="{8F97DD65-5B85-41D7-AEB8-70190FF8FF8D}" type="presOf" srcId="{FABA89C9-8FA4-4E15-82CA-89715DA9602D}" destId="{CD18F7A5-61AB-46B3-B549-508756B56295}" srcOrd="0" destOrd="0" presId="urn:microsoft.com/office/officeart/2005/8/layout/default"/>
    <dgm:cxn modelId="{C8FCE065-4326-4BE8-96F1-0A3C1187359F}" srcId="{436F26E6-CE44-411F-BE64-D325E62413CA}" destId="{D204098C-BC4A-49E0-91EC-F09A136F51D7}" srcOrd="13" destOrd="0" parTransId="{0E4717BC-BCA7-4AAE-A9BB-3D10C7ED0A31}" sibTransId="{0DF5DA22-AF28-438E-8D6B-DE6D4360C31C}"/>
    <dgm:cxn modelId="{9DF56852-2B21-4CB8-855D-2BD5431299A2}" srcId="{436F26E6-CE44-411F-BE64-D325E62413CA}" destId="{2185CFF2-8A23-40B0-91E3-C37F945FEF60}" srcOrd="9" destOrd="0" parTransId="{3A29FEEE-EFEE-4CF3-BBAF-605F2C00AAF8}" sibTransId="{E3E4FEC2-6FDB-4244-B42A-2E04332FB4B7}"/>
    <dgm:cxn modelId="{155A3953-9510-42AB-9C39-A6EDA6FD4F17}" type="presOf" srcId="{45A55C8E-44C3-4E38-8182-65A4808AB0A1}" destId="{107B1FBF-8C78-4C55-AF30-4259AFE1E4BC}" srcOrd="0" destOrd="0" presId="urn:microsoft.com/office/officeart/2005/8/layout/default"/>
    <dgm:cxn modelId="{93CF4C74-D1C0-4B86-8B32-FB30D411A4B4}" type="presOf" srcId="{64D45053-EF2C-4A4F-9D05-662A11DD28F5}" destId="{DA9CCA14-A5E5-4AC1-B7CE-20B5041D3F02}" srcOrd="0" destOrd="0" presId="urn:microsoft.com/office/officeart/2005/8/layout/default"/>
    <dgm:cxn modelId="{441E4582-0EFE-4A06-A086-65AFC0CB66E0}" srcId="{436F26E6-CE44-411F-BE64-D325E62413CA}" destId="{8DDE7EDD-9D31-4E31-9AD9-CE26682E0FC4}" srcOrd="6" destOrd="0" parTransId="{FFE03B33-9841-4E66-855E-DB53A080F068}" sibTransId="{219B3C54-266A-4547-A531-E97BD47829FD}"/>
    <dgm:cxn modelId="{C67ACF84-78CB-44E5-ACA1-688DC739EE52}" srcId="{436F26E6-CE44-411F-BE64-D325E62413CA}" destId="{3DECBEA3-96D7-49F5-B909-515874B9533F}" srcOrd="8" destOrd="0" parTransId="{34A7927F-C511-427C-B020-6DD7E8657A99}" sibTransId="{CFB2BD4B-5ED0-4722-90A3-9198CF125D32}"/>
    <dgm:cxn modelId="{C5F9CB8F-67CA-44EF-92EF-FFB573837263}" type="presOf" srcId="{33114960-87C4-484B-8B76-7EC34602FB4B}" destId="{8FEDE5F7-B12F-406E-AC0E-84D24CD06DF8}" srcOrd="0" destOrd="0" presId="urn:microsoft.com/office/officeart/2005/8/layout/default"/>
    <dgm:cxn modelId="{3D2E5AAA-A378-4D3C-A383-4FBC43D70BEF}" srcId="{436F26E6-CE44-411F-BE64-D325E62413CA}" destId="{81EC447F-A8F8-462B-9557-E9300BA10805}" srcOrd="10" destOrd="0" parTransId="{1C92E634-92DE-4233-A20C-E5CD96B13606}" sibTransId="{C77486E8-A11F-4972-98B0-A2C4E24095E1}"/>
    <dgm:cxn modelId="{C92F6AAD-73FB-4931-B5A1-AE7090B373D9}" type="presOf" srcId="{3DECBEA3-96D7-49F5-B909-515874B9533F}" destId="{853D4AE0-A824-46E3-A35A-39E625137CD3}" srcOrd="0" destOrd="0" presId="urn:microsoft.com/office/officeart/2005/8/layout/default"/>
    <dgm:cxn modelId="{CB6BCBB0-3D49-4F11-ABA4-C2E00C2D0D49}" srcId="{436F26E6-CE44-411F-BE64-D325E62413CA}" destId="{C4750400-A6E6-4C27-9A15-64877C0A0C43}" srcOrd="5" destOrd="0" parTransId="{AAC1CAB9-F576-4049-B31A-1D473345EFF6}" sibTransId="{7F6437D7-7542-4FA6-B9DC-3EA6C00BCA9F}"/>
    <dgm:cxn modelId="{32B2C8B6-C2AC-4250-9349-14F8DC0362AF}" type="presOf" srcId="{02D766E0-117F-4FF6-83C9-4C7E6A877DBD}" destId="{3E9EB913-F1FE-4DAC-87D2-EC92C162351C}" srcOrd="0" destOrd="0" presId="urn:microsoft.com/office/officeart/2005/8/layout/default"/>
    <dgm:cxn modelId="{9B4170BE-35D9-4375-9F3C-20E032D17E43}" srcId="{436F26E6-CE44-411F-BE64-D325E62413CA}" destId="{45A55C8E-44C3-4E38-8182-65A4808AB0A1}" srcOrd="3" destOrd="0" parTransId="{44842EC6-5A2B-40F9-A853-EA0471EBDCB1}" sibTransId="{C4DF598D-AEC7-4056-9DFE-26E5D24C1980}"/>
    <dgm:cxn modelId="{EC908CCB-493D-4EEE-BC1C-152EA83C4E6F}" type="presOf" srcId="{9A24D20D-A2E7-43B5-853F-E626211CECBD}" destId="{23E38CB3-678C-46B1-B270-DB97223B0A97}" srcOrd="0" destOrd="0" presId="urn:microsoft.com/office/officeart/2005/8/layout/default"/>
    <dgm:cxn modelId="{98E0B7CB-A5F2-4BC4-94CA-1EA0408D2F57}" type="presOf" srcId="{D204098C-BC4A-49E0-91EC-F09A136F51D7}" destId="{47B08E11-B8A6-4C08-97FB-65C689C3288F}" srcOrd="0" destOrd="0" presId="urn:microsoft.com/office/officeart/2005/8/layout/default"/>
    <dgm:cxn modelId="{FEC477D0-5C6D-458E-B3EE-544D830C43EA}" srcId="{436F26E6-CE44-411F-BE64-D325E62413CA}" destId="{02D766E0-117F-4FF6-83C9-4C7E6A877DBD}" srcOrd="0" destOrd="0" parTransId="{D0A25309-2CB2-4E81-8668-400AA6015641}" sibTransId="{A9AC313B-3AFC-4E1D-BA26-EBE993291BB6}"/>
    <dgm:cxn modelId="{768BF7D0-6BD7-4E87-811F-63D6C27EA44E}" type="presOf" srcId="{81EC447F-A8F8-462B-9557-E9300BA10805}" destId="{0E946623-CD7B-4833-A802-2D6FFEBB5FD1}" srcOrd="0" destOrd="0" presId="urn:microsoft.com/office/officeart/2005/8/layout/default"/>
    <dgm:cxn modelId="{3DC16ED5-8884-4271-AE9B-F1FB43464EB1}" type="presOf" srcId="{C4750400-A6E6-4C27-9A15-64877C0A0C43}" destId="{92FCEB50-11E0-432C-AAA8-2990FDE56A4C}" srcOrd="0" destOrd="0" presId="urn:microsoft.com/office/officeart/2005/8/layout/default"/>
    <dgm:cxn modelId="{5658ABE0-7CCE-4F08-88DF-9A1087628FC3}" srcId="{436F26E6-CE44-411F-BE64-D325E62413CA}" destId="{5E77B4F6-07D7-4002-8FFE-AB8692AF9425}" srcOrd="2" destOrd="0" parTransId="{5710F95C-252D-44B4-9287-A8F26E00B61D}" sibTransId="{6C34E142-A13D-42D8-AA85-687A6795521E}"/>
    <dgm:cxn modelId="{19DA83E7-7F7B-4FF6-81F6-A42E3EC4D3F7}" srcId="{436F26E6-CE44-411F-BE64-D325E62413CA}" destId="{53A4F31C-DFB0-4FCC-BCE5-B28C9DDF152E}" srcOrd="7" destOrd="0" parTransId="{E073E28D-F858-4A79-BC94-A9F5252A0CFA}" sibTransId="{CB7DF437-CE16-4629-A0E3-2F0F35C25841}"/>
    <dgm:cxn modelId="{B2BA1BF1-9FF5-4B0C-BE15-4D49DD9BC8D1}" type="presOf" srcId="{2185CFF2-8A23-40B0-91E3-C37F945FEF60}" destId="{A740738A-AC8F-49A9-B7FC-BE700D1176C7}" srcOrd="0" destOrd="0" presId="urn:microsoft.com/office/officeart/2005/8/layout/default"/>
    <dgm:cxn modelId="{560747FB-3FD0-43D2-898B-5E4A321E655C}" type="presOf" srcId="{436F26E6-CE44-411F-BE64-D325E62413CA}" destId="{E0D59F36-81C4-4B7A-9CAE-801B01D63204}" srcOrd="0" destOrd="0" presId="urn:microsoft.com/office/officeart/2005/8/layout/default"/>
    <dgm:cxn modelId="{8701BBEE-CD3E-411D-9143-388004CED81A}" type="presParOf" srcId="{E0D59F36-81C4-4B7A-9CAE-801B01D63204}" destId="{3E9EB913-F1FE-4DAC-87D2-EC92C162351C}" srcOrd="0" destOrd="0" presId="urn:microsoft.com/office/officeart/2005/8/layout/default"/>
    <dgm:cxn modelId="{E242390F-6D5B-421E-AE0B-D324D90437CB}" type="presParOf" srcId="{E0D59F36-81C4-4B7A-9CAE-801B01D63204}" destId="{5CD66B15-98B8-440F-A79C-8AAFF17219A9}" srcOrd="1" destOrd="0" presId="urn:microsoft.com/office/officeart/2005/8/layout/default"/>
    <dgm:cxn modelId="{FA653B18-1C28-4A6E-9F52-748E22C0E51E}" type="presParOf" srcId="{E0D59F36-81C4-4B7A-9CAE-801B01D63204}" destId="{DA9CCA14-A5E5-4AC1-B7CE-20B5041D3F02}" srcOrd="2" destOrd="0" presId="urn:microsoft.com/office/officeart/2005/8/layout/default"/>
    <dgm:cxn modelId="{41B3A591-6477-427D-A9BB-FE0B5188F6A1}" type="presParOf" srcId="{E0D59F36-81C4-4B7A-9CAE-801B01D63204}" destId="{E5B07F91-102E-445F-A87D-A751C6541705}" srcOrd="3" destOrd="0" presId="urn:microsoft.com/office/officeart/2005/8/layout/default"/>
    <dgm:cxn modelId="{14EC5C0B-679E-41B9-B05C-F6C75FDD0309}" type="presParOf" srcId="{E0D59F36-81C4-4B7A-9CAE-801B01D63204}" destId="{774F57E4-362E-4C38-A8E6-36A50F7C4444}" srcOrd="4" destOrd="0" presId="urn:microsoft.com/office/officeart/2005/8/layout/default"/>
    <dgm:cxn modelId="{BBF5A45A-3BB0-43ED-990C-8D857617EE39}" type="presParOf" srcId="{E0D59F36-81C4-4B7A-9CAE-801B01D63204}" destId="{5747A3C5-15E6-43C4-A7FD-0C383E6E4E4B}" srcOrd="5" destOrd="0" presId="urn:microsoft.com/office/officeart/2005/8/layout/default"/>
    <dgm:cxn modelId="{E0B4EA41-49DA-4858-A1CF-5EB28DB1E5DE}" type="presParOf" srcId="{E0D59F36-81C4-4B7A-9CAE-801B01D63204}" destId="{107B1FBF-8C78-4C55-AF30-4259AFE1E4BC}" srcOrd="6" destOrd="0" presId="urn:microsoft.com/office/officeart/2005/8/layout/default"/>
    <dgm:cxn modelId="{A2BA09F2-EF3B-4C84-9934-ED627997A0B7}" type="presParOf" srcId="{E0D59F36-81C4-4B7A-9CAE-801B01D63204}" destId="{FE4828B4-7F02-47AB-ACE5-20A9D817A757}" srcOrd="7" destOrd="0" presId="urn:microsoft.com/office/officeart/2005/8/layout/default"/>
    <dgm:cxn modelId="{4066A49E-D67F-4EC1-9C3C-2681119CBC0A}" type="presParOf" srcId="{E0D59F36-81C4-4B7A-9CAE-801B01D63204}" destId="{8FEDE5F7-B12F-406E-AC0E-84D24CD06DF8}" srcOrd="8" destOrd="0" presId="urn:microsoft.com/office/officeart/2005/8/layout/default"/>
    <dgm:cxn modelId="{8AB9D63C-8DA5-4B12-B523-905194D9868D}" type="presParOf" srcId="{E0D59F36-81C4-4B7A-9CAE-801B01D63204}" destId="{81FB17E3-5240-49A8-BD69-6726FBFDA53D}" srcOrd="9" destOrd="0" presId="urn:microsoft.com/office/officeart/2005/8/layout/default"/>
    <dgm:cxn modelId="{81FB30EE-8E69-4296-9CCF-965530B19E13}" type="presParOf" srcId="{E0D59F36-81C4-4B7A-9CAE-801B01D63204}" destId="{92FCEB50-11E0-432C-AAA8-2990FDE56A4C}" srcOrd="10" destOrd="0" presId="urn:microsoft.com/office/officeart/2005/8/layout/default"/>
    <dgm:cxn modelId="{083D64DD-2FAE-4A60-A25D-F87B00740A19}" type="presParOf" srcId="{E0D59F36-81C4-4B7A-9CAE-801B01D63204}" destId="{BD707F68-AD1B-499E-8E39-BF3A1D656F37}" srcOrd="11" destOrd="0" presId="urn:microsoft.com/office/officeart/2005/8/layout/default"/>
    <dgm:cxn modelId="{AFBFFE97-79A2-43C7-B9F9-E5DF0910DA48}" type="presParOf" srcId="{E0D59F36-81C4-4B7A-9CAE-801B01D63204}" destId="{2570728C-EF3D-41E6-8DC1-CC24202599BC}" srcOrd="12" destOrd="0" presId="urn:microsoft.com/office/officeart/2005/8/layout/default"/>
    <dgm:cxn modelId="{EE7E354E-1843-4B0E-9030-7C247D054ECE}" type="presParOf" srcId="{E0D59F36-81C4-4B7A-9CAE-801B01D63204}" destId="{497A05EF-9489-4E19-9421-75CBFFD3B964}" srcOrd="13" destOrd="0" presId="urn:microsoft.com/office/officeart/2005/8/layout/default"/>
    <dgm:cxn modelId="{2622AD6D-E460-40FB-8868-C447A3652F68}" type="presParOf" srcId="{E0D59F36-81C4-4B7A-9CAE-801B01D63204}" destId="{43AB93A4-F96D-4CB2-87CA-B0791C0C1D8B}" srcOrd="14" destOrd="0" presId="urn:microsoft.com/office/officeart/2005/8/layout/default"/>
    <dgm:cxn modelId="{A39B3A16-4F57-4B4C-98F0-325DA5AEB283}" type="presParOf" srcId="{E0D59F36-81C4-4B7A-9CAE-801B01D63204}" destId="{07ECE788-6BEF-4E69-A9C5-E8C916CB8C2D}" srcOrd="15" destOrd="0" presId="urn:microsoft.com/office/officeart/2005/8/layout/default"/>
    <dgm:cxn modelId="{5E8CC5C2-5DE0-411A-9E1B-0111740ABD94}" type="presParOf" srcId="{E0D59F36-81C4-4B7A-9CAE-801B01D63204}" destId="{853D4AE0-A824-46E3-A35A-39E625137CD3}" srcOrd="16" destOrd="0" presId="urn:microsoft.com/office/officeart/2005/8/layout/default"/>
    <dgm:cxn modelId="{BBAEB214-BC86-485F-BEB6-FAA3399D6554}" type="presParOf" srcId="{E0D59F36-81C4-4B7A-9CAE-801B01D63204}" destId="{CAEB751B-0014-4DBF-A970-F041EE2A5C4B}" srcOrd="17" destOrd="0" presId="urn:microsoft.com/office/officeart/2005/8/layout/default"/>
    <dgm:cxn modelId="{42FC1059-4741-4414-AEFA-2F386D22C982}" type="presParOf" srcId="{E0D59F36-81C4-4B7A-9CAE-801B01D63204}" destId="{A740738A-AC8F-49A9-B7FC-BE700D1176C7}" srcOrd="18" destOrd="0" presId="urn:microsoft.com/office/officeart/2005/8/layout/default"/>
    <dgm:cxn modelId="{4410FD2E-978A-404B-98DB-2E04F20EDF54}" type="presParOf" srcId="{E0D59F36-81C4-4B7A-9CAE-801B01D63204}" destId="{694B8B21-3171-41F3-B23A-D3955DCA30D6}" srcOrd="19" destOrd="0" presId="urn:microsoft.com/office/officeart/2005/8/layout/default"/>
    <dgm:cxn modelId="{72288F1A-CA5D-4778-84CC-48074DE1036B}" type="presParOf" srcId="{E0D59F36-81C4-4B7A-9CAE-801B01D63204}" destId="{0E946623-CD7B-4833-A802-2D6FFEBB5FD1}" srcOrd="20" destOrd="0" presId="urn:microsoft.com/office/officeart/2005/8/layout/default"/>
    <dgm:cxn modelId="{66D1B250-83EA-4491-AF58-45A949E3C1AA}" type="presParOf" srcId="{E0D59F36-81C4-4B7A-9CAE-801B01D63204}" destId="{79B23987-E52D-4BA1-95B5-80A020AFF3A5}" srcOrd="21" destOrd="0" presId="urn:microsoft.com/office/officeart/2005/8/layout/default"/>
    <dgm:cxn modelId="{FAC778D3-3E88-446C-8B94-0968FEDBC8A6}" type="presParOf" srcId="{E0D59F36-81C4-4B7A-9CAE-801B01D63204}" destId="{CD18F7A5-61AB-46B3-B549-508756B56295}" srcOrd="22" destOrd="0" presId="urn:microsoft.com/office/officeart/2005/8/layout/default"/>
    <dgm:cxn modelId="{8A05A5D5-176C-464B-96F8-76D96A0D55B0}" type="presParOf" srcId="{E0D59F36-81C4-4B7A-9CAE-801B01D63204}" destId="{AA7B6914-26C0-4C4A-9195-D8AC7B6612D8}" srcOrd="23" destOrd="0" presId="urn:microsoft.com/office/officeart/2005/8/layout/default"/>
    <dgm:cxn modelId="{1275D503-1250-42EF-B3A4-E137CE50DD20}" type="presParOf" srcId="{E0D59F36-81C4-4B7A-9CAE-801B01D63204}" destId="{23E38CB3-678C-46B1-B270-DB97223B0A97}" srcOrd="24" destOrd="0" presId="urn:microsoft.com/office/officeart/2005/8/layout/default"/>
    <dgm:cxn modelId="{FD649107-3E38-41AC-8DD8-1D95502953A5}" type="presParOf" srcId="{E0D59F36-81C4-4B7A-9CAE-801B01D63204}" destId="{CC4BCBC9-04C6-4929-8A14-1A4FF335D652}" srcOrd="25" destOrd="0" presId="urn:microsoft.com/office/officeart/2005/8/layout/default"/>
    <dgm:cxn modelId="{A7F3E905-E10E-4FC0-B3F8-06B92B80CE09}" type="presParOf" srcId="{E0D59F36-81C4-4B7A-9CAE-801B01D63204}" destId="{47B08E11-B8A6-4C08-97FB-65C689C3288F}"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6C1F2F-59BD-43A5-8840-FA5FF9CD35A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3B2989E3-9179-4332-BD6F-ACCD819E8DAF}">
      <dgm:prSet/>
      <dgm:spPr/>
      <dgm:t>
        <a:bodyPr/>
        <a:lstStyle/>
        <a:p>
          <a:r>
            <a:rPr lang="it-IT" b="1" dirty="0"/>
            <a:t>Il motivo centrale de ‘L</a:t>
          </a:r>
          <a:r>
            <a:rPr lang="it-IT" b="1" i="1" dirty="0"/>
            <a:t>a nascita della tragedia’</a:t>
          </a:r>
          <a:endParaRPr lang="en-US" dirty="0"/>
        </a:p>
      </dgm:t>
    </dgm:pt>
    <dgm:pt modelId="{46CD451C-2791-4741-8058-58BBC5A757E9}" type="parTrans" cxnId="{8C8BF2F4-F2F8-40E5-9EEA-9594DB7E9891}">
      <dgm:prSet/>
      <dgm:spPr/>
      <dgm:t>
        <a:bodyPr/>
        <a:lstStyle/>
        <a:p>
          <a:endParaRPr lang="en-US"/>
        </a:p>
      </dgm:t>
    </dgm:pt>
    <dgm:pt modelId="{D390B32A-FBBC-4EAF-BD90-B43B6959A4B5}" type="sibTrans" cxnId="{8C8BF2F4-F2F8-40E5-9EEA-9594DB7E9891}">
      <dgm:prSet/>
      <dgm:spPr/>
      <dgm:t>
        <a:bodyPr/>
        <a:lstStyle/>
        <a:p>
          <a:endParaRPr lang="en-US"/>
        </a:p>
      </dgm:t>
    </dgm:pt>
    <dgm:pt modelId="{20383DCE-4BBF-498F-9901-B65746A5943F}">
      <dgm:prSet/>
      <dgm:spPr/>
      <dgm:t>
        <a:bodyPr/>
        <a:lstStyle/>
        <a:p>
          <a:r>
            <a:rPr lang="it-IT" b="1"/>
            <a:t>è la distinzione tra </a:t>
          </a:r>
          <a:endParaRPr lang="en-US"/>
        </a:p>
      </dgm:t>
    </dgm:pt>
    <dgm:pt modelId="{2257C401-E722-441D-B0A2-C7D4715F5FBE}" type="parTrans" cxnId="{62EBA9EE-29C6-4BF9-A4F9-B11962FAD7B5}">
      <dgm:prSet/>
      <dgm:spPr/>
      <dgm:t>
        <a:bodyPr/>
        <a:lstStyle/>
        <a:p>
          <a:endParaRPr lang="en-US"/>
        </a:p>
      </dgm:t>
    </dgm:pt>
    <dgm:pt modelId="{660574B7-4856-4437-B9B0-C030D9BDF1AD}" type="sibTrans" cxnId="{62EBA9EE-29C6-4BF9-A4F9-B11962FAD7B5}">
      <dgm:prSet/>
      <dgm:spPr/>
      <dgm:t>
        <a:bodyPr/>
        <a:lstStyle/>
        <a:p>
          <a:endParaRPr lang="en-US"/>
        </a:p>
      </dgm:t>
    </dgm:pt>
    <dgm:pt modelId="{295B86E1-A4DE-4500-B282-D8DB805AC12B}">
      <dgm:prSet/>
      <dgm:spPr/>
      <dgm:t>
        <a:bodyPr/>
        <a:lstStyle/>
        <a:p>
          <a:r>
            <a:rPr lang="it-IT" b="1" i="1"/>
            <a:t>dionisiaco e apollineo.</a:t>
          </a:r>
          <a:endParaRPr lang="en-US"/>
        </a:p>
      </dgm:t>
    </dgm:pt>
    <dgm:pt modelId="{64C26FBC-CCA0-4904-AF04-2DE9FA8A6A0E}" type="parTrans" cxnId="{23144020-AF6F-40EB-85A0-AE52CD637B80}">
      <dgm:prSet/>
      <dgm:spPr/>
      <dgm:t>
        <a:bodyPr/>
        <a:lstStyle/>
        <a:p>
          <a:endParaRPr lang="en-US"/>
        </a:p>
      </dgm:t>
    </dgm:pt>
    <dgm:pt modelId="{C832A25E-CAA9-4C18-BA14-132A7C790258}" type="sibTrans" cxnId="{23144020-AF6F-40EB-85A0-AE52CD637B80}">
      <dgm:prSet/>
      <dgm:spPr/>
      <dgm:t>
        <a:bodyPr/>
        <a:lstStyle/>
        <a:p>
          <a:endParaRPr lang="en-US"/>
        </a:p>
      </dgm:t>
    </dgm:pt>
    <dgm:pt modelId="{BFFDEE68-3D2B-4D35-ABF2-4E9F04A02803}">
      <dgm:prSet/>
      <dgm:spPr/>
      <dgm:t>
        <a:bodyPr/>
        <a:lstStyle/>
        <a:p>
          <a:r>
            <a:rPr lang="it-IT" b="1" dirty="0"/>
            <a:t>Questa si concretizza in una serie di opposti:</a:t>
          </a:r>
          <a:endParaRPr lang="en-US" dirty="0"/>
        </a:p>
      </dgm:t>
    </dgm:pt>
    <dgm:pt modelId="{E8F1A325-9B05-4E43-8080-EF123A050746}" type="parTrans" cxnId="{8A504746-1C6E-46D1-AE4E-8F3F740A5E7E}">
      <dgm:prSet/>
      <dgm:spPr/>
      <dgm:t>
        <a:bodyPr/>
        <a:lstStyle/>
        <a:p>
          <a:endParaRPr lang="en-US"/>
        </a:p>
      </dgm:t>
    </dgm:pt>
    <dgm:pt modelId="{2AB54E03-5CA2-41A8-8951-FF01E5B3A98B}" type="sibTrans" cxnId="{8A504746-1C6E-46D1-AE4E-8F3F740A5E7E}">
      <dgm:prSet/>
      <dgm:spPr/>
      <dgm:t>
        <a:bodyPr/>
        <a:lstStyle/>
        <a:p>
          <a:endParaRPr lang="en-US"/>
        </a:p>
      </dgm:t>
    </dgm:pt>
    <dgm:pt modelId="{71B150B3-AB14-434F-B601-2623C2E5454D}">
      <dgm:prSet/>
      <dgm:spPr/>
      <dgm:t>
        <a:bodyPr/>
        <a:lstStyle/>
        <a:p>
          <a:r>
            <a:rPr lang="it-IT" b="1"/>
            <a:t>caos-forma; divenire-stasi; istinto-ragione; oscurità-luce; inquietudine-serenità; ecc.</a:t>
          </a:r>
          <a:endParaRPr lang="en-US"/>
        </a:p>
      </dgm:t>
    </dgm:pt>
    <dgm:pt modelId="{95448C34-65C7-4E4D-8C82-01347CF8DF65}" type="parTrans" cxnId="{9256DB26-96B2-4D0B-B4C7-076A121D987B}">
      <dgm:prSet/>
      <dgm:spPr/>
      <dgm:t>
        <a:bodyPr/>
        <a:lstStyle/>
        <a:p>
          <a:endParaRPr lang="en-US"/>
        </a:p>
      </dgm:t>
    </dgm:pt>
    <dgm:pt modelId="{A35759B3-7F75-42A0-95F7-C69A522CCEC3}" type="sibTrans" cxnId="{9256DB26-96B2-4D0B-B4C7-076A121D987B}">
      <dgm:prSet/>
      <dgm:spPr/>
      <dgm:t>
        <a:bodyPr/>
        <a:lstStyle/>
        <a:p>
          <a:endParaRPr lang="en-US"/>
        </a:p>
      </dgm:t>
    </dgm:pt>
    <dgm:pt modelId="{361B3A64-58C7-4B51-98AF-C4B9B6B944EC}">
      <dgm:prSet/>
      <dgm:spPr/>
      <dgm:t>
        <a:bodyPr/>
        <a:lstStyle/>
        <a:p>
          <a:r>
            <a:rPr lang="it-IT" b="1"/>
            <a:t>Queste coppie di opposti rappresentano, secondo N., le coordinate di fondo dello spirito greco.</a:t>
          </a:r>
          <a:endParaRPr lang="en-US"/>
        </a:p>
      </dgm:t>
    </dgm:pt>
    <dgm:pt modelId="{9F2A75B7-FE7A-4F27-9BA7-B717457A872E}" type="parTrans" cxnId="{E67CD478-CA4C-4ED7-B029-9A0A307B79F5}">
      <dgm:prSet/>
      <dgm:spPr/>
      <dgm:t>
        <a:bodyPr/>
        <a:lstStyle/>
        <a:p>
          <a:endParaRPr lang="en-US"/>
        </a:p>
      </dgm:t>
    </dgm:pt>
    <dgm:pt modelId="{69D4E36B-F521-47DD-9247-0B4992C9D4CC}" type="sibTrans" cxnId="{E67CD478-CA4C-4ED7-B029-9A0A307B79F5}">
      <dgm:prSet/>
      <dgm:spPr/>
      <dgm:t>
        <a:bodyPr/>
        <a:lstStyle/>
        <a:p>
          <a:endParaRPr lang="en-US"/>
        </a:p>
      </dgm:t>
    </dgm:pt>
    <dgm:pt modelId="{8A66FA24-49D7-402D-875A-DC228A02326D}" type="pres">
      <dgm:prSet presAssocID="{306C1F2F-59BD-43A5-8840-FA5FF9CD35A6}" presName="diagram" presStyleCnt="0">
        <dgm:presLayoutVars>
          <dgm:dir/>
          <dgm:resizeHandles val="exact"/>
        </dgm:presLayoutVars>
      </dgm:prSet>
      <dgm:spPr/>
    </dgm:pt>
    <dgm:pt modelId="{5D92E654-5FC1-452E-A169-4ABF552E3E7D}" type="pres">
      <dgm:prSet presAssocID="{3B2989E3-9179-4332-BD6F-ACCD819E8DAF}" presName="node" presStyleLbl="node1" presStyleIdx="0" presStyleCnt="6">
        <dgm:presLayoutVars>
          <dgm:bulletEnabled val="1"/>
        </dgm:presLayoutVars>
      </dgm:prSet>
      <dgm:spPr/>
    </dgm:pt>
    <dgm:pt modelId="{EB054255-965C-40AC-92DA-C9937578BBA1}" type="pres">
      <dgm:prSet presAssocID="{D390B32A-FBBC-4EAF-BD90-B43B6959A4B5}" presName="sibTrans" presStyleCnt="0"/>
      <dgm:spPr/>
    </dgm:pt>
    <dgm:pt modelId="{382D3DDE-E857-4CB1-BB5E-8A6FD828F004}" type="pres">
      <dgm:prSet presAssocID="{20383DCE-4BBF-498F-9901-B65746A5943F}" presName="node" presStyleLbl="node1" presStyleIdx="1" presStyleCnt="6">
        <dgm:presLayoutVars>
          <dgm:bulletEnabled val="1"/>
        </dgm:presLayoutVars>
      </dgm:prSet>
      <dgm:spPr/>
    </dgm:pt>
    <dgm:pt modelId="{F10FE951-C3F9-4752-AC38-1031A43205CD}" type="pres">
      <dgm:prSet presAssocID="{660574B7-4856-4437-B9B0-C030D9BDF1AD}" presName="sibTrans" presStyleCnt="0"/>
      <dgm:spPr/>
    </dgm:pt>
    <dgm:pt modelId="{20C15EEE-A00E-48E7-870E-9C19FD9236D0}" type="pres">
      <dgm:prSet presAssocID="{295B86E1-A4DE-4500-B282-D8DB805AC12B}" presName="node" presStyleLbl="node1" presStyleIdx="2" presStyleCnt="6">
        <dgm:presLayoutVars>
          <dgm:bulletEnabled val="1"/>
        </dgm:presLayoutVars>
      </dgm:prSet>
      <dgm:spPr/>
    </dgm:pt>
    <dgm:pt modelId="{D88660E9-CE41-43C5-8285-7D616984D19A}" type="pres">
      <dgm:prSet presAssocID="{C832A25E-CAA9-4C18-BA14-132A7C790258}" presName="sibTrans" presStyleCnt="0"/>
      <dgm:spPr/>
    </dgm:pt>
    <dgm:pt modelId="{1DA62EC4-48A2-4698-A03B-0DDD0E74D880}" type="pres">
      <dgm:prSet presAssocID="{BFFDEE68-3D2B-4D35-ABF2-4E9F04A02803}" presName="node" presStyleLbl="node1" presStyleIdx="3" presStyleCnt="6">
        <dgm:presLayoutVars>
          <dgm:bulletEnabled val="1"/>
        </dgm:presLayoutVars>
      </dgm:prSet>
      <dgm:spPr/>
    </dgm:pt>
    <dgm:pt modelId="{11433B8C-10F9-486F-A084-1D9AF3B46104}" type="pres">
      <dgm:prSet presAssocID="{2AB54E03-5CA2-41A8-8951-FF01E5B3A98B}" presName="sibTrans" presStyleCnt="0"/>
      <dgm:spPr/>
    </dgm:pt>
    <dgm:pt modelId="{24169472-4D64-4622-8A8B-6B0FDCCB6C07}" type="pres">
      <dgm:prSet presAssocID="{71B150B3-AB14-434F-B601-2623C2E5454D}" presName="node" presStyleLbl="node1" presStyleIdx="4" presStyleCnt="6">
        <dgm:presLayoutVars>
          <dgm:bulletEnabled val="1"/>
        </dgm:presLayoutVars>
      </dgm:prSet>
      <dgm:spPr/>
    </dgm:pt>
    <dgm:pt modelId="{DB17F922-1D25-4E7C-9A24-9E17720376AA}" type="pres">
      <dgm:prSet presAssocID="{A35759B3-7F75-42A0-95F7-C69A522CCEC3}" presName="sibTrans" presStyleCnt="0"/>
      <dgm:spPr/>
    </dgm:pt>
    <dgm:pt modelId="{DA2A35F7-748F-46F8-9118-32DC62BFD101}" type="pres">
      <dgm:prSet presAssocID="{361B3A64-58C7-4B51-98AF-C4B9B6B944EC}" presName="node" presStyleLbl="node1" presStyleIdx="5" presStyleCnt="6">
        <dgm:presLayoutVars>
          <dgm:bulletEnabled val="1"/>
        </dgm:presLayoutVars>
      </dgm:prSet>
      <dgm:spPr/>
    </dgm:pt>
  </dgm:ptLst>
  <dgm:cxnLst>
    <dgm:cxn modelId="{0BA9EF03-498D-44A0-9DEB-E52DC1E7DF92}" type="presOf" srcId="{306C1F2F-59BD-43A5-8840-FA5FF9CD35A6}" destId="{8A66FA24-49D7-402D-875A-DC228A02326D}" srcOrd="0" destOrd="0" presId="urn:microsoft.com/office/officeart/2005/8/layout/default"/>
    <dgm:cxn modelId="{23144020-AF6F-40EB-85A0-AE52CD637B80}" srcId="{306C1F2F-59BD-43A5-8840-FA5FF9CD35A6}" destId="{295B86E1-A4DE-4500-B282-D8DB805AC12B}" srcOrd="2" destOrd="0" parTransId="{64C26FBC-CCA0-4904-AF04-2DE9FA8A6A0E}" sibTransId="{C832A25E-CAA9-4C18-BA14-132A7C790258}"/>
    <dgm:cxn modelId="{C163F224-4E28-4AED-ACCE-1BCE7E868106}" type="presOf" srcId="{71B150B3-AB14-434F-B601-2623C2E5454D}" destId="{24169472-4D64-4622-8A8B-6B0FDCCB6C07}" srcOrd="0" destOrd="0" presId="urn:microsoft.com/office/officeart/2005/8/layout/default"/>
    <dgm:cxn modelId="{9256DB26-96B2-4D0B-B4C7-076A121D987B}" srcId="{306C1F2F-59BD-43A5-8840-FA5FF9CD35A6}" destId="{71B150B3-AB14-434F-B601-2623C2E5454D}" srcOrd="4" destOrd="0" parTransId="{95448C34-65C7-4E4D-8C82-01347CF8DF65}" sibTransId="{A35759B3-7F75-42A0-95F7-C69A522CCEC3}"/>
    <dgm:cxn modelId="{8A504746-1C6E-46D1-AE4E-8F3F740A5E7E}" srcId="{306C1F2F-59BD-43A5-8840-FA5FF9CD35A6}" destId="{BFFDEE68-3D2B-4D35-ABF2-4E9F04A02803}" srcOrd="3" destOrd="0" parTransId="{E8F1A325-9B05-4E43-8080-EF123A050746}" sibTransId="{2AB54E03-5CA2-41A8-8951-FF01E5B3A98B}"/>
    <dgm:cxn modelId="{E67CD478-CA4C-4ED7-B029-9A0A307B79F5}" srcId="{306C1F2F-59BD-43A5-8840-FA5FF9CD35A6}" destId="{361B3A64-58C7-4B51-98AF-C4B9B6B944EC}" srcOrd="5" destOrd="0" parTransId="{9F2A75B7-FE7A-4F27-9BA7-B717457A872E}" sibTransId="{69D4E36B-F521-47DD-9247-0B4992C9D4CC}"/>
    <dgm:cxn modelId="{925AD97D-9B92-4D2C-B05B-107918DDAEA2}" type="presOf" srcId="{3B2989E3-9179-4332-BD6F-ACCD819E8DAF}" destId="{5D92E654-5FC1-452E-A169-4ABF552E3E7D}" srcOrd="0" destOrd="0" presId="urn:microsoft.com/office/officeart/2005/8/layout/default"/>
    <dgm:cxn modelId="{95BDDFCA-B310-485A-B985-BF7D6D0B572D}" type="presOf" srcId="{20383DCE-4BBF-498F-9901-B65746A5943F}" destId="{382D3DDE-E857-4CB1-BB5E-8A6FD828F004}" srcOrd="0" destOrd="0" presId="urn:microsoft.com/office/officeart/2005/8/layout/default"/>
    <dgm:cxn modelId="{1B879DD6-6271-498C-B6E3-CDD0CC982AA7}" type="presOf" srcId="{361B3A64-58C7-4B51-98AF-C4B9B6B944EC}" destId="{DA2A35F7-748F-46F8-9118-32DC62BFD101}" srcOrd="0" destOrd="0" presId="urn:microsoft.com/office/officeart/2005/8/layout/default"/>
    <dgm:cxn modelId="{62EBA9EE-29C6-4BF9-A4F9-B11962FAD7B5}" srcId="{306C1F2F-59BD-43A5-8840-FA5FF9CD35A6}" destId="{20383DCE-4BBF-498F-9901-B65746A5943F}" srcOrd="1" destOrd="0" parTransId="{2257C401-E722-441D-B0A2-C7D4715F5FBE}" sibTransId="{660574B7-4856-4437-B9B0-C030D9BDF1AD}"/>
    <dgm:cxn modelId="{D72735F4-BDD2-44BF-84FD-F914E6BF7F1A}" type="presOf" srcId="{BFFDEE68-3D2B-4D35-ABF2-4E9F04A02803}" destId="{1DA62EC4-48A2-4698-A03B-0DDD0E74D880}" srcOrd="0" destOrd="0" presId="urn:microsoft.com/office/officeart/2005/8/layout/default"/>
    <dgm:cxn modelId="{8C8BF2F4-F2F8-40E5-9EEA-9594DB7E9891}" srcId="{306C1F2F-59BD-43A5-8840-FA5FF9CD35A6}" destId="{3B2989E3-9179-4332-BD6F-ACCD819E8DAF}" srcOrd="0" destOrd="0" parTransId="{46CD451C-2791-4741-8058-58BBC5A757E9}" sibTransId="{D390B32A-FBBC-4EAF-BD90-B43B6959A4B5}"/>
    <dgm:cxn modelId="{3467CEFC-FF5F-4811-B9BA-FABFAC869DB2}" type="presOf" srcId="{295B86E1-A4DE-4500-B282-D8DB805AC12B}" destId="{20C15EEE-A00E-48E7-870E-9C19FD9236D0}" srcOrd="0" destOrd="0" presId="urn:microsoft.com/office/officeart/2005/8/layout/default"/>
    <dgm:cxn modelId="{0E8DB172-79ED-443A-B93B-E21810BC188D}" type="presParOf" srcId="{8A66FA24-49D7-402D-875A-DC228A02326D}" destId="{5D92E654-5FC1-452E-A169-4ABF552E3E7D}" srcOrd="0" destOrd="0" presId="urn:microsoft.com/office/officeart/2005/8/layout/default"/>
    <dgm:cxn modelId="{C77D171F-FD12-4E63-9273-D2A99A9B942D}" type="presParOf" srcId="{8A66FA24-49D7-402D-875A-DC228A02326D}" destId="{EB054255-965C-40AC-92DA-C9937578BBA1}" srcOrd="1" destOrd="0" presId="urn:microsoft.com/office/officeart/2005/8/layout/default"/>
    <dgm:cxn modelId="{52A90E76-F624-4214-AD0F-7EB991ADEAD5}" type="presParOf" srcId="{8A66FA24-49D7-402D-875A-DC228A02326D}" destId="{382D3DDE-E857-4CB1-BB5E-8A6FD828F004}" srcOrd="2" destOrd="0" presId="urn:microsoft.com/office/officeart/2005/8/layout/default"/>
    <dgm:cxn modelId="{2726723B-9D45-431A-89A6-EC6F985BB4EE}" type="presParOf" srcId="{8A66FA24-49D7-402D-875A-DC228A02326D}" destId="{F10FE951-C3F9-4752-AC38-1031A43205CD}" srcOrd="3" destOrd="0" presId="urn:microsoft.com/office/officeart/2005/8/layout/default"/>
    <dgm:cxn modelId="{3FBF96EE-40EB-40DC-ADD3-522676FF6E6C}" type="presParOf" srcId="{8A66FA24-49D7-402D-875A-DC228A02326D}" destId="{20C15EEE-A00E-48E7-870E-9C19FD9236D0}" srcOrd="4" destOrd="0" presId="urn:microsoft.com/office/officeart/2005/8/layout/default"/>
    <dgm:cxn modelId="{34D34D96-EDA5-4F89-B68E-023E380F4F54}" type="presParOf" srcId="{8A66FA24-49D7-402D-875A-DC228A02326D}" destId="{D88660E9-CE41-43C5-8285-7D616984D19A}" srcOrd="5" destOrd="0" presId="urn:microsoft.com/office/officeart/2005/8/layout/default"/>
    <dgm:cxn modelId="{7606DD11-511C-4A13-B819-A69E65CF441A}" type="presParOf" srcId="{8A66FA24-49D7-402D-875A-DC228A02326D}" destId="{1DA62EC4-48A2-4698-A03B-0DDD0E74D880}" srcOrd="6" destOrd="0" presId="urn:microsoft.com/office/officeart/2005/8/layout/default"/>
    <dgm:cxn modelId="{CEF47C8C-478C-47AA-99C6-C1753F530679}" type="presParOf" srcId="{8A66FA24-49D7-402D-875A-DC228A02326D}" destId="{11433B8C-10F9-486F-A084-1D9AF3B46104}" srcOrd="7" destOrd="0" presId="urn:microsoft.com/office/officeart/2005/8/layout/default"/>
    <dgm:cxn modelId="{D41C3803-EEDD-4D77-8018-1EA5355DC28B}" type="presParOf" srcId="{8A66FA24-49D7-402D-875A-DC228A02326D}" destId="{24169472-4D64-4622-8A8B-6B0FDCCB6C07}" srcOrd="8" destOrd="0" presId="urn:microsoft.com/office/officeart/2005/8/layout/default"/>
    <dgm:cxn modelId="{ED227E4D-5E1D-4B6D-9479-15861E5E5892}" type="presParOf" srcId="{8A66FA24-49D7-402D-875A-DC228A02326D}" destId="{DB17F922-1D25-4E7C-9A24-9E17720376AA}" srcOrd="9" destOrd="0" presId="urn:microsoft.com/office/officeart/2005/8/layout/default"/>
    <dgm:cxn modelId="{1D8D0EB5-E786-430A-95DC-2271EC4E5F3E}" type="presParOf" srcId="{8A66FA24-49D7-402D-875A-DC228A02326D}" destId="{DA2A35F7-748F-46F8-9118-32DC62BFD10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BAC593C6-C8E6-482A-9B89-91EDB7D1DC94}" type="doc">
      <dgm:prSet loTypeId="urn:microsoft.com/office/officeart/2005/8/layout/default" loCatId="list" qsTypeId="urn:microsoft.com/office/officeart/2005/8/quickstyle/simple4" qsCatId="simple" csTypeId="urn:microsoft.com/office/officeart/2005/8/colors/accent0_3" csCatId="mainScheme"/>
      <dgm:spPr/>
      <dgm:t>
        <a:bodyPr/>
        <a:lstStyle/>
        <a:p>
          <a:endParaRPr lang="en-US"/>
        </a:p>
      </dgm:t>
    </dgm:pt>
    <dgm:pt modelId="{3D9DDB0C-F916-48A1-8EAF-7C864748A045}">
      <dgm:prSet/>
      <dgm:spPr/>
      <dgm:t>
        <a:bodyPr/>
        <a:lstStyle/>
        <a:p>
          <a:r>
            <a:rPr lang="it-IT" b="1" i="1"/>
            <a:t>In altre parole la moralità è</a:t>
          </a:r>
          <a:endParaRPr lang="en-US"/>
        </a:p>
      </dgm:t>
    </dgm:pt>
    <dgm:pt modelId="{5136E6F7-D6D6-47A1-9300-9AC6A6DC1EDF}" type="parTrans" cxnId="{75A414FC-D58C-4701-9363-2948B86BE25C}">
      <dgm:prSet/>
      <dgm:spPr/>
      <dgm:t>
        <a:bodyPr/>
        <a:lstStyle/>
        <a:p>
          <a:endParaRPr lang="en-US"/>
        </a:p>
      </dgm:t>
    </dgm:pt>
    <dgm:pt modelId="{2938F113-6303-4E54-9571-062DEC8DBA18}" type="sibTrans" cxnId="{75A414FC-D58C-4701-9363-2948B86BE25C}">
      <dgm:prSet/>
      <dgm:spPr/>
      <dgm:t>
        <a:bodyPr/>
        <a:lstStyle/>
        <a:p>
          <a:endParaRPr lang="en-US"/>
        </a:p>
      </dgm:t>
    </dgm:pt>
    <dgm:pt modelId="{F679FA8B-C25C-40AE-AEBC-9CA5C94D013A}">
      <dgm:prSet custT="1"/>
      <dgm:spPr/>
      <dgm:t>
        <a:bodyPr/>
        <a:lstStyle/>
        <a:p>
          <a:r>
            <a:rPr lang="it-IT" sz="2000" b="1" i="1" dirty="0"/>
            <a:t>l’istinto del gregge nel singolo</a:t>
          </a:r>
          <a:endParaRPr lang="en-US" sz="2000" dirty="0"/>
        </a:p>
      </dgm:t>
    </dgm:pt>
    <dgm:pt modelId="{A0DE7975-E44C-4DA6-AC13-7A4BE080B91F}" type="parTrans" cxnId="{BC09CF4E-9DDE-424B-BECD-4E19B2EC9C31}">
      <dgm:prSet/>
      <dgm:spPr/>
      <dgm:t>
        <a:bodyPr/>
        <a:lstStyle/>
        <a:p>
          <a:endParaRPr lang="en-US"/>
        </a:p>
      </dgm:t>
    </dgm:pt>
    <dgm:pt modelId="{E792FCA3-20ED-46D9-B179-F824441B452A}" type="sibTrans" cxnId="{BC09CF4E-9DDE-424B-BECD-4E19B2EC9C31}">
      <dgm:prSet/>
      <dgm:spPr/>
      <dgm:t>
        <a:bodyPr/>
        <a:lstStyle/>
        <a:p>
          <a:endParaRPr lang="en-US"/>
        </a:p>
      </dgm:t>
    </dgm:pt>
    <dgm:pt modelId="{B83BCC5C-0ACB-43DC-85C4-3E315F1F715C}">
      <dgm:prSet/>
      <dgm:spPr/>
      <dgm:t>
        <a:bodyPr/>
        <a:lstStyle/>
        <a:p>
          <a:r>
            <a:rPr lang="it-IT" b="1"/>
            <a:t>ovvero l’assoggettamento dei singoli a determinate direttive stabilite dalle </a:t>
          </a:r>
          <a:endParaRPr lang="en-US"/>
        </a:p>
      </dgm:t>
    </dgm:pt>
    <dgm:pt modelId="{350A620C-2254-4A03-AE72-0EEB38507536}" type="parTrans" cxnId="{6C188DE4-2068-4F97-AC11-36C5E600BB17}">
      <dgm:prSet/>
      <dgm:spPr/>
      <dgm:t>
        <a:bodyPr/>
        <a:lstStyle/>
        <a:p>
          <a:endParaRPr lang="en-US"/>
        </a:p>
      </dgm:t>
    </dgm:pt>
    <dgm:pt modelId="{70EDD8A8-8C9D-448F-AD2C-1D7D7EB62708}" type="sibTrans" cxnId="{6C188DE4-2068-4F97-AC11-36C5E600BB17}">
      <dgm:prSet/>
      <dgm:spPr/>
      <dgm:t>
        <a:bodyPr/>
        <a:lstStyle/>
        <a:p>
          <a:endParaRPr lang="en-US"/>
        </a:p>
      </dgm:t>
    </dgm:pt>
    <dgm:pt modelId="{A3801227-F2C3-483B-8CC8-90D146179642}">
      <dgm:prSet/>
      <dgm:spPr/>
      <dgm:t>
        <a:bodyPr/>
        <a:lstStyle/>
        <a:p>
          <a:r>
            <a:rPr lang="it-IT" b="1" i="1"/>
            <a:t>élites dominanti.</a:t>
          </a:r>
          <a:endParaRPr lang="en-US"/>
        </a:p>
      </dgm:t>
    </dgm:pt>
    <dgm:pt modelId="{5E19FE8C-8D9B-46F7-8E29-98C8CF808AFD}" type="parTrans" cxnId="{4EC3D965-98C8-4E93-A3AA-3C61B5B3CE2A}">
      <dgm:prSet/>
      <dgm:spPr/>
      <dgm:t>
        <a:bodyPr/>
        <a:lstStyle/>
        <a:p>
          <a:endParaRPr lang="en-US"/>
        </a:p>
      </dgm:t>
    </dgm:pt>
    <dgm:pt modelId="{7188B5DC-97A4-4C32-A012-54E3B090CD4E}" type="sibTrans" cxnId="{4EC3D965-98C8-4E93-A3AA-3C61B5B3CE2A}">
      <dgm:prSet/>
      <dgm:spPr/>
      <dgm:t>
        <a:bodyPr/>
        <a:lstStyle/>
        <a:p>
          <a:endParaRPr lang="en-US"/>
        </a:p>
      </dgm:t>
    </dgm:pt>
    <dgm:pt modelId="{2A38319A-FB67-4052-8F48-0B42DC8B5AE4}">
      <dgm:prSet/>
      <dgm:spPr/>
      <dgm:t>
        <a:bodyPr/>
        <a:lstStyle/>
        <a:p>
          <a:r>
            <a:rPr lang="it-IT" b="1" u="sng" dirty="0"/>
            <a:t>Tuttavia mentre in un primo momento la morale,</a:t>
          </a:r>
          <a:endParaRPr lang="en-US" u="sng" dirty="0"/>
        </a:p>
      </dgm:t>
    </dgm:pt>
    <dgm:pt modelId="{DB2FCF5B-C917-4608-BBF4-E4A4CF530210}" type="parTrans" cxnId="{02A959A3-FDD7-4CD1-89D9-34995594968C}">
      <dgm:prSet/>
      <dgm:spPr/>
      <dgm:t>
        <a:bodyPr/>
        <a:lstStyle/>
        <a:p>
          <a:endParaRPr lang="en-US"/>
        </a:p>
      </dgm:t>
    </dgm:pt>
    <dgm:pt modelId="{00EFFDF7-9C45-48D8-887B-729417D1974E}" type="sibTrans" cxnId="{02A959A3-FDD7-4CD1-89D9-34995594968C}">
      <dgm:prSet/>
      <dgm:spPr/>
      <dgm:t>
        <a:bodyPr/>
        <a:lstStyle/>
        <a:p>
          <a:endParaRPr lang="en-US"/>
        </a:p>
      </dgm:t>
    </dgm:pt>
    <dgm:pt modelId="{7BBC2535-2F9F-41D9-8FE4-52DE9986C9C0}">
      <dgm:prSet/>
      <dgm:spPr/>
      <dgm:t>
        <a:bodyPr/>
        <a:lstStyle/>
        <a:p>
          <a:r>
            <a:rPr lang="it-IT" b="1"/>
            <a:t>essendo espressione di un’aristocrazia cavalleresca,</a:t>
          </a:r>
          <a:endParaRPr lang="en-US"/>
        </a:p>
      </dgm:t>
    </dgm:pt>
    <dgm:pt modelId="{EA40D436-94E8-4FE9-823E-313144CF96E4}" type="parTrans" cxnId="{95547312-4B71-4A2C-9429-5DCFE75E3314}">
      <dgm:prSet/>
      <dgm:spPr/>
      <dgm:t>
        <a:bodyPr/>
        <a:lstStyle/>
        <a:p>
          <a:endParaRPr lang="en-US"/>
        </a:p>
      </dgm:t>
    </dgm:pt>
    <dgm:pt modelId="{19579247-BFC7-47F7-B9B2-C8818BAD8755}" type="sibTrans" cxnId="{95547312-4B71-4A2C-9429-5DCFE75E3314}">
      <dgm:prSet/>
      <dgm:spPr/>
      <dgm:t>
        <a:bodyPr/>
        <a:lstStyle/>
        <a:p>
          <a:endParaRPr lang="en-US"/>
        </a:p>
      </dgm:t>
    </dgm:pt>
    <dgm:pt modelId="{6E2771D6-583C-4B76-AED0-F513A28580BA}">
      <dgm:prSet/>
      <dgm:spPr/>
      <dgm:t>
        <a:bodyPr/>
        <a:lstStyle/>
        <a:p>
          <a:r>
            <a:rPr lang="it-IT" b="1" u="sng" dirty="0"/>
            <a:t>risulta improntata ai valori della forza, della salute, della fierezza e della gioia,</a:t>
          </a:r>
          <a:endParaRPr lang="en-US" u="sng" dirty="0"/>
        </a:p>
      </dgm:t>
    </dgm:pt>
    <dgm:pt modelId="{490C8462-2B91-4E5A-8385-696986AB028D}" type="parTrans" cxnId="{24847427-8F02-4CBF-ABCB-B923FD66121E}">
      <dgm:prSet/>
      <dgm:spPr/>
      <dgm:t>
        <a:bodyPr/>
        <a:lstStyle/>
        <a:p>
          <a:endParaRPr lang="en-US"/>
        </a:p>
      </dgm:t>
    </dgm:pt>
    <dgm:pt modelId="{B175769E-5A63-484F-82D4-E0EB85297BF0}" type="sibTrans" cxnId="{24847427-8F02-4CBF-ABCB-B923FD66121E}">
      <dgm:prSet/>
      <dgm:spPr/>
      <dgm:t>
        <a:bodyPr/>
        <a:lstStyle/>
        <a:p>
          <a:endParaRPr lang="en-US"/>
        </a:p>
      </dgm:t>
    </dgm:pt>
    <dgm:pt modelId="{98CB0042-2884-42BC-976A-203B4542A0FF}">
      <dgm:prSet/>
      <dgm:spPr/>
      <dgm:t>
        <a:bodyPr/>
        <a:lstStyle/>
        <a:p>
          <a:r>
            <a:rPr lang="it-IT" b="1" i="1"/>
            <a:t>cioè una morale dei signori,</a:t>
          </a:r>
          <a:endParaRPr lang="en-US"/>
        </a:p>
      </dgm:t>
    </dgm:pt>
    <dgm:pt modelId="{A4F90B9E-FC78-46EB-B06F-50B7CF011FED}" type="parTrans" cxnId="{A4B389DC-3249-4259-BBFD-EA98A5A40663}">
      <dgm:prSet/>
      <dgm:spPr/>
      <dgm:t>
        <a:bodyPr/>
        <a:lstStyle/>
        <a:p>
          <a:endParaRPr lang="en-US"/>
        </a:p>
      </dgm:t>
    </dgm:pt>
    <dgm:pt modelId="{4048BDC1-8922-45BB-8895-077566652A6B}" type="sibTrans" cxnId="{A4B389DC-3249-4259-BBFD-EA98A5A40663}">
      <dgm:prSet/>
      <dgm:spPr/>
      <dgm:t>
        <a:bodyPr/>
        <a:lstStyle/>
        <a:p>
          <a:endParaRPr lang="en-US"/>
        </a:p>
      </dgm:t>
    </dgm:pt>
    <dgm:pt modelId="{4F237CF8-5EA8-49AE-AF0C-A794942150CD}">
      <dgm:prSet/>
      <dgm:spPr/>
      <dgm:t>
        <a:bodyPr/>
        <a:lstStyle/>
        <a:p>
          <a:r>
            <a:rPr lang="it-IT" b="1" u="sng" dirty="0"/>
            <a:t>in un secondo momento, che giunge all’apice con il cristianesimo,</a:t>
          </a:r>
          <a:endParaRPr lang="en-US" u="sng" dirty="0"/>
        </a:p>
      </dgm:t>
    </dgm:pt>
    <dgm:pt modelId="{ED4C4EC8-9BB3-45A5-8816-9A23A0C64267}" type="parTrans" cxnId="{E5698857-0EBC-43B8-9EF9-DC562BD01A8A}">
      <dgm:prSet/>
      <dgm:spPr/>
      <dgm:t>
        <a:bodyPr/>
        <a:lstStyle/>
        <a:p>
          <a:endParaRPr lang="en-US"/>
        </a:p>
      </dgm:t>
    </dgm:pt>
    <dgm:pt modelId="{9C71A802-8DEE-4560-AF98-E748E9FBB319}" type="sibTrans" cxnId="{E5698857-0EBC-43B8-9EF9-DC562BD01A8A}">
      <dgm:prSet/>
      <dgm:spPr/>
      <dgm:t>
        <a:bodyPr/>
        <a:lstStyle/>
        <a:p>
          <a:endParaRPr lang="en-US"/>
        </a:p>
      </dgm:t>
    </dgm:pt>
    <dgm:pt modelId="{C90811BB-80EC-4493-AFEB-30123C5A2771}">
      <dgm:prSet/>
      <dgm:spPr/>
      <dgm:t>
        <a:bodyPr/>
        <a:lstStyle/>
        <a:p>
          <a:r>
            <a:rPr lang="it-IT" b="1" u="sng" dirty="0"/>
            <a:t>la morale appare improntata ai valori anti-vitali del disinteresse,</a:t>
          </a:r>
          <a:endParaRPr lang="en-US" u="sng" dirty="0"/>
        </a:p>
      </dgm:t>
    </dgm:pt>
    <dgm:pt modelId="{15CCCF76-E2F1-44CF-B9F8-2A08CE36D0CB}" type="parTrans" cxnId="{540D3FF9-E596-4F8C-A7E8-7249FFBA85E8}">
      <dgm:prSet/>
      <dgm:spPr/>
      <dgm:t>
        <a:bodyPr/>
        <a:lstStyle/>
        <a:p>
          <a:endParaRPr lang="en-US"/>
        </a:p>
      </dgm:t>
    </dgm:pt>
    <dgm:pt modelId="{788E4DDA-5BA8-4CCC-97B0-11EA048DF067}" type="sibTrans" cxnId="{540D3FF9-E596-4F8C-A7E8-7249FFBA85E8}">
      <dgm:prSet/>
      <dgm:spPr/>
      <dgm:t>
        <a:bodyPr/>
        <a:lstStyle/>
        <a:p>
          <a:endParaRPr lang="en-US"/>
        </a:p>
      </dgm:t>
    </dgm:pt>
    <dgm:pt modelId="{698682CE-A87D-4A9D-927C-24FBC610B001}">
      <dgm:prSet/>
      <dgm:spPr/>
      <dgm:t>
        <a:bodyPr/>
        <a:lstStyle/>
        <a:p>
          <a:r>
            <a:rPr lang="it-IT" b="1"/>
            <a:t>del sacrificio, dell’abnegazione,</a:t>
          </a:r>
          <a:endParaRPr lang="en-US"/>
        </a:p>
      </dgm:t>
    </dgm:pt>
    <dgm:pt modelId="{25A1D137-E038-4574-963B-298916FF74FA}" type="parTrans" cxnId="{0AA02902-875B-4CF1-B51A-1087AFEC6C41}">
      <dgm:prSet/>
      <dgm:spPr/>
      <dgm:t>
        <a:bodyPr/>
        <a:lstStyle/>
        <a:p>
          <a:endParaRPr lang="en-US"/>
        </a:p>
      </dgm:t>
    </dgm:pt>
    <dgm:pt modelId="{CC2B2728-250C-4EFA-8198-6F3B728B0954}" type="sibTrans" cxnId="{0AA02902-875B-4CF1-B51A-1087AFEC6C41}">
      <dgm:prSet/>
      <dgm:spPr/>
      <dgm:t>
        <a:bodyPr/>
        <a:lstStyle/>
        <a:p>
          <a:endParaRPr lang="en-US"/>
        </a:p>
      </dgm:t>
    </dgm:pt>
    <dgm:pt modelId="{72A67C0D-174B-462A-B535-3F667FDA5DAE}">
      <dgm:prSet custT="1"/>
      <dgm:spPr/>
      <dgm:t>
        <a:bodyPr/>
        <a:lstStyle/>
        <a:p>
          <a:r>
            <a:rPr lang="it-IT" sz="1400" b="1" i="1" dirty="0"/>
            <a:t>diventando una </a:t>
          </a:r>
          <a:r>
            <a:rPr lang="it-IT" sz="2000" b="1" i="1" dirty="0"/>
            <a:t>morale degli schiavi</a:t>
          </a:r>
          <a:r>
            <a:rPr lang="it-IT" sz="1400" b="1" i="1" dirty="0"/>
            <a:t>.</a:t>
          </a:r>
          <a:endParaRPr lang="en-US" sz="1400" dirty="0"/>
        </a:p>
      </dgm:t>
    </dgm:pt>
    <dgm:pt modelId="{CC2C9187-7AA2-45E1-83FD-6A7AA8CE3E1F}" type="parTrans" cxnId="{29214F83-076D-4A88-8984-85F752614A7F}">
      <dgm:prSet/>
      <dgm:spPr/>
      <dgm:t>
        <a:bodyPr/>
        <a:lstStyle/>
        <a:p>
          <a:endParaRPr lang="en-US"/>
        </a:p>
      </dgm:t>
    </dgm:pt>
    <dgm:pt modelId="{9D0E3B45-8979-4083-9550-32C9AAB20EE7}" type="sibTrans" cxnId="{29214F83-076D-4A88-8984-85F752614A7F}">
      <dgm:prSet/>
      <dgm:spPr/>
      <dgm:t>
        <a:bodyPr/>
        <a:lstStyle/>
        <a:p>
          <a:endParaRPr lang="en-US"/>
        </a:p>
      </dgm:t>
    </dgm:pt>
    <dgm:pt modelId="{B42EB8EC-C8C9-4540-AA07-EAB4F8438AE6}" type="pres">
      <dgm:prSet presAssocID="{BAC593C6-C8E6-482A-9B89-91EDB7D1DC94}" presName="diagram" presStyleCnt="0">
        <dgm:presLayoutVars>
          <dgm:dir/>
          <dgm:resizeHandles val="exact"/>
        </dgm:presLayoutVars>
      </dgm:prSet>
      <dgm:spPr/>
    </dgm:pt>
    <dgm:pt modelId="{E34BF73E-502E-4724-B94F-80E275098841}" type="pres">
      <dgm:prSet presAssocID="{3D9DDB0C-F916-48A1-8EAF-7C864748A045}" presName="node" presStyleLbl="node1" presStyleIdx="0" presStyleCnt="12">
        <dgm:presLayoutVars>
          <dgm:bulletEnabled val="1"/>
        </dgm:presLayoutVars>
      </dgm:prSet>
      <dgm:spPr/>
    </dgm:pt>
    <dgm:pt modelId="{732D7A86-7D91-4C31-939E-4E9C589060BD}" type="pres">
      <dgm:prSet presAssocID="{2938F113-6303-4E54-9571-062DEC8DBA18}" presName="sibTrans" presStyleCnt="0"/>
      <dgm:spPr/>
    </dgm:pt>
    <dgm:pt modelId="{05802C46-8FF8-49DB-A375-F0C676AFAEB3}" type="pres">
      <dgm:prSet presAssocID="{F679FA8B-C25C-40AE-AEBC-9CA5C94D013A}" presName="node" presStyleLbl="node1" presStyleIdx="1" presStyleCnt="12">
        <dgm:presLayoutVars>
          <dgm:bulletEnabled val="1"/>
        </dgm:presLayoutVars>
      </dgm:prSet>
      <dgm:spPr/>
    </dgm:pt>
    <dgm:pt modelId="{62CBED47-B267-4934-8C59-E494590A4161}" type="pres">
      <dgm:prSet presAssocID="{E792FCA3-20ED-46D9-B179-F824441B452A}" presName="sibTrans" presStyleCnt="0"/>
      <dgm:spPr/>
    </dgm:pt>
    <dgm:pt modelId="{8D8273C6-87FE-4AA1-8A04-55AC1082A116}" type="pres">
      <dgm:prSet presAssocID="{B83BCC5C-0ACB-43DC-85C4-3E315F1F715C}" presName="node" presStyleLbl="node1" presStyleIdx="2" presStyleCnt="12">
        <dgm:presLayoutVars>
          <dgm:bulletEnabled val="1"/>
        </dgm:presLayoutVars>
      </dgm:prSet>
      <dgm:spPr/>
    </dgm:pt>
    <dgm:pt modelId="{CDA57AA9-5C51-4272-BB63-8FB1FE8D296F}" type="pres">
      <dgm:prSet presAssocID="{70EDD8A8-8C9D-448F-AD2C-1D7D7EB62708}" presName="sibTrans" presStyleCnt="0"/>
      <dgm:spPr/>
    </dgm:pt>
    <dgm:pt modelId="{73C160F6-F137-41DB-9B9D-4DDFEBE04410}" type="pres">
      <dgm:prSet presAssocID="{A3801227-F2C3-483B-8CC8-90D146179642}" presName="node" presStyleLbl="node1" presStyleIdx="3" presStyleCnt="12">
        <dgm:presLayoutVars>
          <dgm:bulletEnabled val="1"/>
        </dgm:presLayoutVars>
      </dgm:prSet>
      <dgm:spPr/>
    </dgm:pt>
    <dgm:pt modelId="{EF17EAE2-E4A8-41F7-816A-3367D5C49541}" type="pres">
      <dgm:prSet presAssocID="{7188B5DC-97A4-4C32-A012-54E3B090CD4E}" presName="sibTrans" presStyleCnt="0"/>
      <dgm:spPr/>
    </dgm:pt>
    <dgm:pt modelId="{3216D95A-6D8D-4082-B7BA-5FBA935E6F5C}" type="pres">
      <dgm:prSet presAssocID="{2A38319A-FB67-4052-8F48-0B42DC8B5AE4}" presName="node" presStyleLbl="node1" presStyleIdx="4" presStyleCnt="12" custLinFactNeighborX="1348" custLinFactNeighborY="409">
        <dgm:presLayoutVars>
          <dgm:bulletEnabled val="1"/>
        </dgm:presLayoutVars>
      </dgm:prSet>
      <dgm:spPr/>
    </dgm:pt>
    <dgm:pt modelId="{B44E52C8-347A-4D77-B456-A6730A087D12}" type="pres">
      <dgm:prSet presAssocID="{00EFFDF7-9C45-48D8-887B-729417D1974E}" presName="sibTrans" presStyleCnt="0"/>
      <dgm:spPr/>
    </dgm:pt>
    <dgm:pt modelId="{50B149A5-B0A4-4F84-A691-F2D3ADBD91F4}" type="pres">
      <dgm:prSet presAssocID="{7BBC2535-2F9F-41D9-8FE4-52DE9986C9C0}" presName="node" presStyleLbl="node1" presStyleIdx="5" presStyleCnt="12">
        <dgm:presLayoutVars>
          <dgm:bulletEnabled val="1"/>
        </dgm:presLayoutVars>
      </dgm:prSet>
      <dgm:spPr/>
    </dgm:pt>
    <dgm:pt modelId="{17BDCDE0-153C-404D-BEAB-B15D36FCC63A}" type="pres">
      <dgm:prSet presAssocID="{19579247-BFC7-47F7-B9B2-C8818BAD8755}" presName="sibTrans" presStyleCnt="0"/>
      <dgm:spPr/>
    </dgm:pt>
    <dgm:pt modelId="{B4DE5F9B-18FD-4D59-91FD-E8D6CAD70FFE}" type="pres">
      <dgm:prSet presAssocID="{6E2771D6-583C-4B76-AED0-F513A28580BA}" presName="node" presStyleLbl="node1" presStyleIdx="6" presStyleCnt="12">
        <dgm:presLayoutVars>
          <dgm:bulletEnabled val="1"/>
        </dgm:presLayoutVars>
      </dgm:prSet>
      <dgm:spPr/>
    </dgm:pt>
    <dgm:pt modelId="{6F84D411-F623-4E4D-B9A4-DAF79B488BDC}" type="pres">
      <dgm:prSet presAssocID="{B175769E-5A63-484F-82D4-E0EB85297BF0}" presName="sibTrans" presStyleCnt="0"/>
      <dgm:spPr/>
    </dgm:pt>
    <dgm:pt modelId="{A60C2614-85B5-4DA4-BFE4-0A04E2845EF5}" type="pres">
      <dgm:prSet presAssocID="{98CB0042-2884-42BC-976A-203B4542A0FF}" presName="node" presStyleLbl="node1" presStyleIdx="7" presStyleCnt="12">
        <dgm:presLayoutVars>
          <dgm:bulletEnabled val="1"/>
        </dgm:presLayoutVars>
      </dgm:prSet>
      <dgm:spPr/>
    </dgm:pt>
    <dgm:pt modelId="{99A699E4-DDB4-4B01-BA0D-C79C9B55A498}" type="pres">
      <dgm:prSet presAssocID="{4048BDC1-8922-45BB-8895-077566652A6B}" presName="sibTrans" presStyleCnt="0"/>
      <dgm:spPr/>
    </dgm:pt>
    <dgm:pt modelId="{8F23D86D-9925-4805-9285-B10AF8315181}" type="pres">
      <dgm:prSet presAssocID="{4F237CF8-5EA8-49AE-AF0C-A794942150CD}" presName="node" presStyleLbl="node1" presStyleIdx="8" presStyleCnt="12">
        <dgm:presLayoutVars>
          <dgm:bulletEnabled val="1"/>
        </dgm:presLayoutVars>
      </dgm:prSet>
      <dgm:spPr/>
    </dgm:pt>
    <dgm:pt modelId="{A6E7FB63-1E1F-48C3-A6D3-7F0E0447EE7E}" type="pres">
      <dgm:prSet presAssocID="{9C71A802-8DEE-4560-AF98-E748E9FBB319}" presName="sibTrans" presStyleCnt="0"/>
      <dgm:spPr/>
    </dgm:pt>
    <dgm:pt modelId="{C6436428-20DF-491E-811D-184AB9F41B1C}" type="pres">
      <dgm:prSet presAssocID="{C90811BB-80EC-4493-AFEB-30123C5A2771}" presName="node" presStyleLbl="node1" presStyleIdx="9" presStyleCnt="12">
        <dgm:presLayoutVars>
          <dgm:bulletEnabled val="1"/>
        </dgm:presLayoutVars>
      </dgm:prSet>
      <dgm:spPr/>
    </dgm:pt>
    <dgm:pt modelId="{CE90F334-830D-4EF4-99D0-70B8E97F9AEA}" type="pres">
      <dgm:prSet presAssocID="{788E4DDA-5BA8-4CCC-97B0-11EA048DF067}" presName="sibTrans" presStyleCnt="0"/>
      <dgm:spPr/>
    </dgm:pt>
    <dgm:pt modelId="{37717C58-16E5-4C8F-91E8-9F70CCD2D75B}" type="pres">
      <dgm:prSet presAssocID="{698682CE-A87D-4A9D-927C-24FBC610B001}" presName="node" presStyleLbl="node1" presStyleIdx="10" presStyleCnt="12">
        <dgm:presLayoutVars>
          <dgm:bulletEnabled val="1"/>
        </dgm:presLayoutVars>
      </dgm:prSet>
      <dgm:spPr/>
    </dgm:pt>
    <dgm:pt modelId="{82847F87-F4C0-48EA-BC28-B8831D308918}" type="pres">
      <dgm:prSet presAssocID="{CC2B2728-250C-4EFA-8198-6F3B728B0954}" presName="sibTrans" presStyleCnt="0"/>
      <dgm:spPr/>
    </dgm:pt>
    <dgm:pt modelId="{341DBBBF-A184-4AA6-834F-AA911B6E47E1}" type="pres">
      <dgm:prSet presAssocID="{72A67C0D-174B-462A-B535-3F667FDA5DAE}" presName="node" presStyleLbl="node1" presStyleIdx="11" presStyleCnt="12">
        <dgm:presLayoutVars>
          <dgm:bulletEnabled val="1"/>
        </dgm:presLayoutVars>
      </dgm:prSet>
      <dgm:spPr/>
    </dgm:pt>
  </dgm:ptLst>
  <dgm:cxnLst>
    <dgm:cxn modelId="{0AA02902-875B-4CF1-B51A-1087AFEC6C41}" srcId="{BAC593C6-C8E6-482A-9B89-91EDB7D1DC94}" destId="{698682CE-A87D-4A9D-927C-24FBC610B001}" srcOrd="10" destOrd="0" parTransId="{25A1D137-E038-4574-963B-298916FF74FA}" sibTransId="{CC2B2728-250C-4EFA-8198-6F3B728B0954}"/>
    <dgm:cxn modelId="{B3732108-6BAE-4959-B6DE-AA9BD0C476A6}" type="presOf" srcId="{72A67C0D-174B-462A-B535-3F667FDA5DAE}" destId="{341DBBBF-A184-4AA6-834F-AA911B6E47E1}" srcOrd="0" destOrd="0" presId="urn:microsoft.com/office/officeart/2005/8/layout/default"/>
    <dgm:cxn modelId="{54535A0B-3681-4AF3-A419-D6BD9DB38456}" type="presOf" srcId="{F679FA8B-C25C-40AE-AEBC-9CA5C94D013A}" destId="{05802C46-8FF8-49DB-A375-F0C676AFAEB3}" srcOrd="0" destOrd="0" presId="urn:microsoft.com/office/officeart/2005/8/layout/default"/>
    <dgm:cxn modelId="{3632DF11-39AA-4330-9176-CA9A1DB8D868}" type="presOf" srcId="{2A38319A-FB67-4052-8F48-0B42DC8B5AE4}" destId="{3216D95A-6D8D-4082-B7BA-5FBA935E6F5C}" srcOrd="0" destOrd="0" presId="urn:microsoft.com/office/officeart/2005/8/layout/default"/>
    <dgm:cxn modelId="{95547312-4B71-4A2C-9429-5DCFE75E3314}" srcId="{BAC593C6-C8E6-482A-9B89-91EDB7D1DC94}" destId="{7BBC2535-2F9F-41D9-8FE4-52DE9986C9C0}" srcOrd="5" destOrd="0" parTransId="{EA40D436-94E8-4FE9-823E-313144CF96E4}" sibTransId="{19579247-BFC7-47F7-B9B2-C8818BAD8755}"/>
    <dgm:cxn modelId="{C4894A13-8C8F-42F2-B785-CB79377272E6}" type="presOf" srcId="{4F237CF8-5EA8-49AE-AF0C-A794942150CD}" destId="{8F23D86D-9925-4805-9285-B10AF8315181}" srcOrd="0" destOrd="0" presId="urn:microsoft.com/office/officeart/2005/8/layout/default"/>
    <dgm:cxn modelId="{24847427-8F02-4CBF-ABCB-B923FD66121E}" srcId="{BAC593C6-C8E6-482A-9B89-91EDB7D1DC94}" destId="{6E2771D6-583C-4B76-AED0-F513A28580BA}" srcOrd="6" destOrd="0" parTransId="{490C8462-2B91-4E5A-8385-696986AB028D}" sibTransId="{B175769E-5A63-484F-82D4-E0EB85297BF0}"/>
    <dgm:cxn modelId="{2A0BFA32-2981-48EA-A939-DFF646B2C1FF}" type="presOf" srcId="{98CB0042-2884-42BC-976A-203B4542A0FF}" destId="{A60C2614-85B5-4DA4-BFE4-0A04E2845EF5}" srcOrd="0" destOrd="0" presId="urn:microsoft.com/office/officeart/2005/8/layout/default"/>
    <dgm:cxn modelId="{4EC3D965-98C8-4E93-A3AA-3C61B5B3CE2A}" srcId="{BAC593C6-C8E6-482A-9B89-91EDB7D1DC94}" destId="{A3801227-F2C3-483B-8CC8-90D146179642}" srcOrd="3" destOrd="0" parTransId="{5E19FE8C-8D9B-46F7-8E29-98C8CF808AFD}" sibTransId="{7188B5DC-97A4-4C32-A012-54E3B090CD4E}"/>
    <dgm:cxn modelId="{2C988E46-5329-4516-970E-A49CEE3B3CE5}" type="presOf" srcId="{6E2771D6-583C-4B76-AED0-F513A28580BA}" destId="{B4DE5F9B-18FD-4D59-91FD-E8D6CAD70FFE}" srcOrd="0" destOrd="0" presId="urn:microsoft.com/office/officeart/2005/8/layout/default"/>
    <dgm:cxn modelId="{BC09CF4E-9DDE-424B-BECD-4E19B2EC9C31}" srcId="{BAC593C6-C8E6-482A-9B89-91EDB7D1DC94}" destId="{F679FA8B-C25C-40AE-AEBC-9CA5C94D013A}" srcOrd="1" destOrd="0" parTransId="{A0DE7975-E44C-4DA6-AC13-7A4BE080B91F}" sibTransId="{E792FCA3-20ED-46D9-B179-F824441B452A}"/>
    <dgm:cxn modelId="{E5698857-0EBC-43B8-9EF9-DC562BD01A8A}" srcId="{BAC593C6-C8E6-482A-9B89-91EDB7D1DC94}" destId="{4F237CF8-5EA8-49AE-AF0C-A794942150CD}" srcOrd="8" destOrd="0" parTransId="{ED4C4EC8-9BB3-45A5-8816-9A23A0C64267}" sibTransId="{9C71A802-8DEE-4560-AF98-E748E9FBB319}"/>
    <dgm:cxn modelId="{4D93FC7E-3215-4040-803D-9DCA7EAE001E}" type="presOf" srcId="{3D9DDB0C-F916-48A1-8EAF-7C864748A045}" destId="{E34BF73E-502E-4724-B94F-80E275098841}" srcOrd="0" destOrd="0" presId="urn:microsoft.com/office/officeart/2005/8/layout/default"/>
    <dgm:cxn modelId="{29214F83-076D-4A88-8984-85F752614A7F}" srcId="{BAC593C6-C8E6-482A-9B89-91EDB7D1DC94}" destId="{72A67C0D-174B-462A-B535-3F667FDA5DAE}" srcOrd="11" destOrd="0" parTransId="{CC2C9187-7AA2-45E1-83FD-6A7AA8CE3E1F}" sibTransId="{9D0E3B45-8979-4083-9550-32C9AAB20EE7}"/>
    <dgm:cxn modelId="{0008858B-2172-47BC-B72B-971C5D7E33F3}" type="presOf" srcId="{7BBC2535-2F9F-41D9-8FE4-52DE9986C9C0}" destId="{50B149A5-B0A4-4F84-A691-F2D3ADBD91F4}" srcOrd="0" destOrd="0" presId="urn:microsoft.com/office/officeart/2005/8/layout/default"/>
    <dgm:cxn modelId="{02A959A3-FDD7-4CD1-89D9-34995594968C}" srcId="{BAC593C6-C8E6-482A-9B89-91EDB7D1DC94}" destId="{2A38319A-FB67-4052-8F48-0B42DC8B5AE4}" srcOrd="4" destOrd="0" parTransId="{DB2FCF5B-C917-4608-BBF4-E4A4CF530210}" sibTransId="{00EFFDF7-9C45-48D8-887B-729417D1974E}"/>
    <dgm:cxn modelId="{8EFEEEAB-0327-417A-9E6A-16AAD3456E2F}" type="presOf" srcId="{A3801227-F2C3-483B-8CC8-90D146179642}" destId="{73C160F6-F137-41DB-9B9D-4DDFEBE04410}" srcOrd="0" destOrd="0" presId="urn:microsoft.com/office/officeart/2005/8/layout/default"/>
    <dgm:cxn modelId="{54DEC9CC-9D97-4D29-9AC4-A019FF6C3C25}" type="presOf" srcId="{BAC593C6-C8E6-482A-9B89-91EDB7D1DC94}" destId="{B42EB8EC-C8C9-4540-AA07-EAB4F8438AE6}" srcOrd="0" destOrd="0" presId="urn:microsoft.com/office/officeart/2005/8/layout/default"/>
    <dgm:cxn modelId="{A4B389DC-3249-4259-BBFD-EA98A5A40663}" srcId="{BAC593C6-C8E6-482A-9B89-91EDB7D1DC94}" destId="{98CB0042-2884-42BC-976A-203B4542A0FF}" srcOrd="7" destOrd="0" parTransId="{A4F90B9E-FC78-46EB-B06F-50B7CF011FED}" sibTransId="{4048BDC1-8922-45BB-8895-077566652A6B}"/>
    <dgm:cxn modelId="{3AE7C2DC-E300-4CA6-B945-49B546909BFB}" type="presOf" srcId="{B83BCC5C-0ACB-43DC-85C4-3E315F1F715C}" destId="{8D8273C6-87FE-4AA1-8A04-55AC1082A116}" srcOrd="0" destOrd="0" presId="urn:microsoft.com/office/officeart/2005/8/layout/default"/>
    <dgm:cxn modelId="{6C188DE4-2068-4F97-AC11-36C5E600BB17}" srcId="{BAC593C6-C8E6-482A-9B89-91EDB7D1DC94}" destId="{B83BCC5C-0ACB-43DC-85C4-3E315F1F715C}" srcOrd="2" destOrd="0" parTransId="{350A620C-2254-4A03-AE72-0EEB38507536}" sibTransId="{70EDD8A8-8C9D-448F-AD2C-1D7D7EB62708}"/>
    <dgm:cxn modelId="{9C464EF6-7FE2-4257-B918-E61BCD3DC46D}" type="presOf" srcId="{698682CE-A87D-4A9D-927C-24FBC610B001}" destId="{37717C58-16E5-4C8F-91E8-9F70CCD2D75B}" srcOrd="0" destOrd="0" presId="urn:microsoft.com/office/officeart/2005/8/layout/default"/>
    <dgm:cxn modelId="{540D3FF9-E596-4F8C-A7E8-7249FFBA85E8}" srcId="{BAC593C6-C8E6-482A-9B89-91EDB7D1DC94}" destId="{C90811BB-80EC-4493-AFEB-30123C5A2771}" srcOrd="9" destOrd="0" parTransId="{15CCCF76-E2F1-44CF-B9F8-2A08CE36D0CB}" sibTransId="{788E4DDA-5BA8-4CCC-97B0-11EA048DF067}"/>
    <dgm:cxn modelId="{75A414FC-D58C-4701-9363-2948B86BE25C}" srcId="{BAC593C6-C8E6-482A-9B89-91EDB7D1DC94}" destId="{3D9DDB0C-F916-48A1-8EAF-7C864748A045}" srcOrd="0" destOrd="0" parTransId="{5136E6F7-D6D6-47A1-9300-9AC6A6DC1EDF}" sibTransId="{2938F113-6303-4E54-9571-062DEC8DBA18}"/>
    <dgm:cxn modelId="{D07A85FF-4244-4296-AC71-69CD9EA30100}" type="presOf" srcId="{C90811BB-80EC-4493-AFEB-30123C5A2771}" destId="{C6436428-20DF-491E-811D-184AB9F41B1C}" srcOrd="0" destOrd="0" presId="urn:microsoft.com/office/officeart/2005/8/layout/default"/>
    <dgm:cxn modelId="{8619E56E-81BA-47A5-BAED-868688CF6C2C}" type="presParOf" srcId="{B42EB8EC-C8C9-4540-AA07-EAB4F8438AE6}" destId="{E34BF73E-502E-4724-B94F-80E275098841}" srcOrd="0" destOrd="0" presId="urn:microsoft.com/office/officeart/2005/8/layout/default"/>
    <dgm:cxn modelId="{BF7FB36C-86A1-4E30-86A6-F3D7FE219371}" type="presParOf" srcId="{B42EB8EC-C8C9-4540-AA07-EAB4F8438AE6}" destId="{732D7A86-7D91-4C31-939E-4E9C589060BD}" srcOrd="1" destOrd="0" presId="urn:microsoft.com/office/officeart/2005/8/layout/default"/>
    <dgm:cxn modelId="{06B69C9A-4B25-4059-A1ED-E74A62FB1CF9}" type="presParOf" srcId="{B42EB8EC-C8C9-4540-AA07-EAB4F8438AE6}" destId="{05802C46-8FF8-49DB-A375-F0C676AFAEB3}" srcOrd="2" destOrd="0" presId="urn:microsoft.com/office/officeart/2005/8/layout/default"/>
    <dgm:cxn modelId="{01319170-04BC-46D8-9200-91D7490425BA}" type="presParOf" srcId="{B42EB8EC-C8C9-4540-AA07-EAB4F8438AE6}" destId="{62CBED47-B267-4934-8C59-E494590A4161}" srcOrd="3" destOrd="0" presId="urn:microsoft.com/office/officeart/2005/8/layout/default"/>
    <dgm:cxn modelId="{D0A8D202-A047-437C-AF1E-F60DFBDE8F1F}" type="presParOf" srcId="{B42EB8EC-C8C9-4540-AA07-EAB4F8438AE6}" destId="{8D8273C6-87FE-4AA1-8A04-55AC1082A116}" srcOrd="4" destOrd="0" presId="urn:microsoft.com/office/officeart/2005/8/layout/default"/>
    <dgm:cxn modelId="{864E5239-A17D-42D6-B068-CDACC48C79B0}" type="presParOf" srcId="{B42EB8EC-C8C9-4540-AA07-EAB4F8438AE6}" destId="{CDA57AA9-5C51-4272-BB63-8FB1FE8D296F}" srcOrd="5" destOrd="0" presId="urn:microsoft.com/office/officeart/2005/8/layout/default"/>
    <dgm:cxn modelId="{ED26261D-C5C5-4037-8DCC-B4EF31E2CEFC}" type="presParOf" srcId="{B42EB8EC-C8C9-4540-AA07-EAB4F8438AE6}" destId="{73C160F6-F137-41DB-9B9D-4DDFEBE04410}" srcOrd="6" destOrd="0" presId="urn:microsoft.com/office/officeart/2005/8/layout/default"/>
    <dgm:cxn modelId="{31C82895-0393-4397-B3DC-44691116FC84}" type="presParOf" srcId="{B42EB8EC-C8C9-4540-AA07-EAB4F8438AE6}" destId="{EF17EAE2-E4A8-41F7-816A-3367D5C49541}" srcOrd="7" destOrd="0" presId="urn:microsoft.com/office/officeart/2005/8/layout/default"/>
    <dgm:cxn modelId="{1DD70D91-DE03-49FC-A41C-6C17669B05F5}" type="presParOf" srcId="{B42EB8EC-C8C9-4540-AA07-EAB4F8438AE6}" destId="{3216D95A-6D8D-4082-B7BA-5FBA935E6F5C}" srcOrd="8" destOrd="0" presId="urn:microsoft.com/office/officeart/2005/8/layout/default"/>
    <dgm:cxn modelId="{6115F660-85DD-4D98-8A09-5B66837E156A}" type="presParOf" srcId="{B42EB8EC-C8C9-4540-AA07-EAB4F8438AE6}" destId="{B44E52C8-347A-4D77-B456-A6730A087D12}" srcOrd="9" destOrd="0" presId="urn:microsoft.com/office/officeart/2005/8/layout/default"/>
    <dgm:cxn modelId="{85B51CD7-B0A6-4221-AA2B-7B09FF44D655}" type="presParOf" srcId="{B42EB8EC-C8C9-4540-AA07-EAB4F8438AE6}" destId="{50B149A5-B0A4-4F84-A691-F2D3ADBD91F4}" srcOrd="10" destOrd="0" presId="urn:microsoft.com/office/officeart/2005/8/layout/default"/>
    <dgm:cxn modelId="{11DEEDD9-4C60-49FF-BDB5-1D6C3BCF982E}" type="presParOf" srcId="{B42EB8EC-C8C9-4540-AA07-EAB4F8438AE6}" destId="{17BDCDE0-153C-404D-BEAB-B15D36FCC63A}" srcOrd="11" destOrd="0" presId="urn:microsoft.com/office/officeart/2005/8/layout/default"/>
    <dgm:cxn modelId="{70AF1917-6E6B-4737-BBD4-6577AA07A3C3}" type="presParOf" srcId="{B42EB8EC-C8C9-4540-AA07-EAB4F8438AE6}" destId="{B4DE5F9B-18FD-4D59-91FD-E8D6CAD70FFE}" srcOrd="12" destOrd="0" presId="urn:microsoft.com/office/officeart/2005/8/layout/default"/>
    <dgm:cxn modelId="{0B57C79E-59BB-4CBB-8C10-C845D8DF84DC}" type="presParOf" srcId="{B42EB8EC-C8C9-4540-AA07-EAB4F8438AE6}" destId="{6F84D411-F623-4E4D-B9A4-DAF79B488BDC}" srcOrd="13" destOrd="0" presId="urn:microsoft.com/office/officeart/2005/8/layout/default"/>
    <dgm:cxn modelId="{0EADFD39-0CF5-4129-9C68-8B9EEA04DC0B}" type="presParOf" srcId="{B42EB8EC-C8C9-4540-AA07-EAB4F8438AE6}" destId="{A60C2614-85B5-4DA4-BFE4-0A04E2845EF5}" srcOrd="14" destOrd="0" presId="urn:microsoft.com/office/officeart/2005/8/layout/default"/>
    <dgm:cxn modelId="{CFCD3E7A-83DC-49A1-92EB-31ACC60159C2}" type="presParOf" srcId="{B42EB8EC-C8C9-4540-AA07-EAB4F8438AE6}" destId="{99A699E4-DDB4-4B01-BA0D-C79C9B55A498}" srcOrd="15" destOrd="0" presId="urn:microsoft.com/office/officeart/2005/8/layout/default"/>
    <dgm:cxn modelId="{6D94C693-D3A1-4D92-A6A2-DFC6AAE1228B}" type="presParOf" srcId="{B42EB8EC-C8C9-4540-AA07-EAB4F8438AE6}" destId="{8F23D86D-9925-4805-9285-B10AF8315181}" srcOrd="16" destOrd="0" presId="urn:microsoft.com/office/officeart/2005/8/layout/default"/>
    <dgm:cxn modelId="{A6B9C6D9-3C0F-4491-A57B-79AAB4D1744C}" type="presParOf" srcId="{B42EB8EC-C8C9-4540-AA07-EAB4F8438AE6}" destId="{A6E7FB63-1E1F-48C3-A6D3-7F0E0447EE7E}" srcOrd="17" destOrd="0" presId="urn:microsoft.com/office/officeart/2005/8/layout/default"/>
    <dgm:cxn modelId="{D39DDDA8-1F0A-4B6B-BC92-E34A5166BDB6}" type="presParOf" srcId="{B42EB8EC-C8C9-4540-AA07-EAB4F8438AE6}" destId="{C6436428-20DF-491E-811D-184AB9F41B1C}" srcOrd="18" destOrd="0" presId="urn:microsoft.com/office/officeart/2005/8/layout/default"/>
    <dgm:cxn modelId="{02CF653A-84B5-4BFB-8476-40CB53B638CA}" type="presParOf" srcId="{B42EB8EC-C8C9-4540-AA07-EAB4F8438AE6}" destId="{CE90F334-830D-4EF4-99D0-70B8E97F9AEA}" srcOrd="19" destOrd="0" presId="urn:microsoft.com/office/officeart/2005/8/layout/default"/>
    <dgm:cxn modelId="{BDBC0213-2A92-4EA2-8BB7-F71E2FBC205B}" type="presParOf" srcId="{B42EB8EC-C8C9-4540-AA07-EAB4F8438AE6}" destId="{37717C58-16E5-4C8F-91E8-9F70CCD2D75B}" srcOrd="20" destOrd="0" presId="urn:microsoft.com/office/officeart/2005/8/layout/default"/>
    <dgm:cxn modelId="{CF3C03A6-4996-4F78-8861-E603E3826BC9}" type="presParOf" srcId="{B42EB8EC-C8C9-4540-AA07-EAB4F8438AE6}" destId="{82847F87-F4C0-48EA-BC28-B8831D308918}" srcOrd="21" destOrd="0" presId="urn:microsoft.com/office/officeart/2005/8/layout/default"/>
    <dgm:cxn modelId="{2DB3685F-FFD1-4D1A-AE28-6B9220706BDE}" type="presParOf" srcId="{B42EB8EC-C8C9-4540-AA07-EAB4F8438AE6}" destId="{341DBBBF-A184-4AA6-834F-AA911B6E47E1}"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1165934-F51D-4146-BF3F-3F4425DD0D9B}" type="doc">
      <dgm:prSet loTypeId="urn:microsoft.com/office/officeart/2005/8/layout/default" loCatId="list" qsTypeId="urn:microsoft.com/office/officeart/2005/8/quickstyle/simple1" qsCatId="simple" csTypeId="urn:microsoft.com/office/officeart/2005/8/colors/accent3_3" csCatId="accent3"/>
      <dgm:spPr/>
      <dgm:t>
        <a:bodyPr/>
        <a:lstStyle/>
        <a:p>
          <a:endParaRPr lang="en-US"/>
        </a:p>
      </dgm:t>
    </dgm:pt>
    <dgm:pt modelId="{C53D03B7-3E42-450C-9DFC-F65D6F2A33B6}">
      <dgm:prSet/>
      <dgm:spPr/>
      <dgm:t>
        <a:bodyPr/>
        <a:lstStyle/>
        <a:p>
          <a:r>
            <a:rPr lang="it-IT" b="1"/>
            <a:t>Come è possibile la vittoria della morale degli schiavi su quella dei signori?</a:t>
          </a:r>
          <a:endParaRPr lang="en-US"/>
        </a:p>
      </dgm:t>
    </dgm:pt>
    <dgm:pt modelId="{6E458F5F-CB16-412D-9B08-CCC928EBBCE9}" type="parTrans" cxnId="{EF7799AE-99CD-4171-8572-BFFFEABBC205}">
      <dgm:prSet/>
      <dgm:spPr/>
      <dgm:t>
        <a:bodyPr/>
        <a:lstStyle/>
        <a:p>
          <a:endParaRPr lang="en-US"/>
        </a:p>
      </dgm:t>
    </dgm:pt>
    <dgm:pt modelId="{3CEC06F2-D523-47BB-8670-E59DEA9E56C1}" type="sibTrans" cxnId="{EF7799AE-99CD-4171-8572-BFFFEABBC205}">
      <dgm:prSet/>
      <dgm:spPr/>
      <dgm:t>
        <a:bodyPr/>
        <a:lstStyle/>
        <a:p>
          <a:endParaRPr lang="en-US"/>
        </a:p>
      </dgm:t>
    </dgm:pt>
    <dgm:pt modelId="{9A023D86-4776-4FA9-BA0F-9AB6BD5F9933}">
      <dgm:prSet/>
      <dgm:spPr/>
      <dgm:t>
        <a:bodyPr/>
        <a:lstStyle/>
        <a:p>
          <a:r>
            <a:rPr lang="it-IT" b="1"/>
            <a:t>Perché la civiltà occidentale ha imboccato la strada della malattia e della decadenza?</a:t>
          </a:r>
          <a:endParaRPr lang="en-US"/>
        </a:p>
      </dgm:t>
    </dgm:pt>
    <dgm:pt modelId="{4B4C0478-B7FD-44AB-A4FA-743D6231283C}" type="parTrans" cxnId="{7DA17DC9-9436-4A8E-A7B1-DCCFDBD029A9}">
      <dgm:prSet/>
      <dgm:spPr/>
      <dgm:t>
        <a:bodyPr/>
        <a:lstStyle/>
        <a:p>
          <a:endParaRPr lang="en-US"/>
        </a:p>
      </dgm:t>
    </dgm:pt>
    <dgm:pt modelId="{00530560-38E3-4621-BA93-56C0F1A81E9B}" type="sibTrans" cxnId="{7DA17DC9-9436-4A8E-A7B1-DCCFDBD029A9}">
      <dgm:prSet/>
      <dgm:spPr/>
      <dgm:t>
        <a:bodyPr/>
        <a:lstStyle/>
        <a:p>
          <a:endParaRPr lang="en-US"/>
        </a:p>
      </dgm:t>
    </dgm:pt>
    <dgm:pt modelId="{FE3FC08C-285E-4934-A81B-A048FD1545E6}">
      <dgm:prSet/>
      <dgm:spPr/>
      <dgm:t>
        <a:bodyPr/>
        <a:lstStyle/>
        <a:p>
          <a:r>
            <a:rPr lang="it-IT" b="1"/>
            <a:t>Ciò è avvenuto perché in origine la morale dei signori</a:t>
          </a:r>
          <a:endParaRPr lang="en-US"/>
        </a:p>
      </dgm:t>
    </dgm:pt>
    <dgm:pt modelId="{07B13BA7-E70B-45EB-9006-C22736FDA312}" type="parTrans" cxnId="{22246B6E-D493-4ABF-B0D6-61F0CADCA851}">
      <dgm:prSet/>
      <dgm:spPr/>
      <dgm:t>
        <a:bodyPr/>
        <a:lstStyle/>
        <a:p>
          <a:endParaRPr lang="en-US"/>
        </a:p>
      </dgm:t>
    </dgm:pt>
    <dgm:pt modelId="{2F5EE55C-D933-4C62-A3D1-104F0DB1C759}" type="sibTrans" cxnId="{22246B6E-D493-4ABF-B0D6-61F0CADCA851}">
      <dgm:prSet/>
      <dgm:spPr/>
      <dgm:t>
        <a:bodyPr/>
        <a:lstStyle/>
        <a:p>
          <a:endParaRPr lang="en-US"/>
        </a:p>
      </dgm:t>
    </dgm:pt>
    <dgm:pt modelId="{33775EF2-826D-4A8E-9C22-27592C2403EE}">
      <dgm:prSet/>
      <dgm:spPr/>
      <dgm:t>
        <a:bodyPr/>
        <a:lstStyle/>
        <a:p>
          <a:r>
            <a:rPr lang="it-IT" b="1"/>
            <a:t>comprendeva in sé non solo l’etica dei guerrieri, ma anche quella dei sacerdoti.</a:t>
          </a:r>
          <a:endParaRPr lang="en-US"/>
        </a:p>
      </dgm:t>
    </dgm:pt>
    <dgm:pt modelId="{9019FF7C-D488-4567-8355-DCF31D0B12D3}" type="parTrans" cxnId="{D1F0C848-DF77-451E-81C0-F5470ABB857A}">
      <dgm:prSet/>
      <dgm:spPr/>
      <dgm:t>
        <a:bodyPr/>
        <a:lstStyle/>
        <a:p>
          <a:endParaRPr lang="en-US"/>
        </a:p>
      </dgm:t>
    </dgm:pt>
    <dgm:pt modelId="{ADB3F474-3F27-46B0-AF8D-7175EA740186}" type="sibTrans" cxnId="{D1F0C848-DF77-451E-81C0-F5470ABB857A}">
      <dgm:prSet/>
      <dgm:spPr/>
      <dgm:t>
        <a:bodyPr/>
        <a:lstStyle/>
        <a:p>
          <a:endParaRPr lang="en-US"/>
        </a:p>
      </dgm:t>
    </dgm:pt>
    <dgm:pt modelId="{DDDFA6D2-C7E8-4A63-8E75-BE0ED44293E9}">
      <dgm:prSet/>
      <dgm:spPr/>
      <dgm:t>
        <a:bodyPr/>
        <a:lstStyle/>
        <a:p>
          <a:r>
            <a:rPr lang="it-IT" b="1"/>
            <a:t>Ora: se il guerriero si rispecchia nelle virtù del corpo,</a:t>
          </a:r>
          <a:endParaRPr lang="en-US"/>
        </a:p>
      </dgm:t>
    </dgm:pt>
    <dgm:pt modelId="{5ABE7237-CD23-41F0-B064-802F208C32C7}" type="parTrans" cxnId="{7B2E97E7-2444-4B51-848D-919FF6FE9801}">
      <dgm:prSet/>
      <dgm:spPr/>
      <dgm:t>
        <a:bodyPr/>
        <a:lstStyle/>
        <a:p>
          <a:endParaRPr lang="en-US"/>
        </a:p>
      </dgm:t>
    </dgm:pt>
    <dgm:pt modelId="{5C2CAA50-7F82-4C40-A0F3-1FF6DECC780E}" type="sibTrans" cxnId="{7B2E97E7-2444-4B51-848D-919FF6FE9801}">
      <dgm:prSet/>
      <dgm:spPr/>
      <dgm:t>
        <a:bodyPr/>
        <a:lstStyle/>
        <a:p>
          <a:endParaRPr lang="en-US"/>
        </a:p>
      </dgm:t>
    </dgm:pt>
    <dgm:pt modelId="{F75295C3-F7A3-4E7E-BFED-E7DA2763D1DE}">
      <dgm:prSet/>
      <dgm:spPr/>
      <dgm:t>
        <a:bodyPr/>
        <a:lstStyle/>
        <a:p>
          <a:r>
            <a:rPr lang="it-IT" b="1"/>
            <a:t>il sacerdote si rispecchia in quelle dello spirito.</a:t>
          </a:r>
          <a:endParaRPr lang="en-US"/>
        </a:p>
      </dgm:t>
    </dgm:pt>
    <dgm:pt modelId="{BFD5AD1E-5CC3-42BD-901E-B784F386293D}" type="parTrans" cxnId="{563BA4A8-8E40-4A36-8D6C-A9D5586AAA44}">
      <dgm:prSet/>
      <dgm:spPr/>
      <dgm:t>
        <a:bodyPr/>
        <a:lstStyle/>
        <a:p>
          <a:endParaRPr lang="en-US"/>
        </a:p>
      </dgm:t>
    </dgm:pt>
    <dgm:pt modelId="{7FE6A0B6-24D2-4555-ABB0-4A74A25F5986}" type="sibTrans" cxnId="{563BA4A8-8E40-4A36-8D6C-A9D5586AAA44}">
      <dgm:prSet/>
      <dgm:spPr/>
      <dgm:t>
        <a:bodyPr/>
        <a:lstStyle/>
        <a:p>
          <a:endParaRPr lang="en-US"/>
        </a:p>
      </dgm:t>
    </dgm:pt>
    <dgm:pt modelId="{B7768B7C-5DDB-4CE4-9A18-E14134FDB184}">
      <dgm:prSet/>
      <dgm:spPr/>
      <dgm:t>
        <a:bodyPr/>
        <a:lstStyle/>
        <a:p>
          <a:r>
            <a:rPr lang="it-IT" b="1"/>
            <a:t>Il sacerdote, poiché la natura è irresistibile, non può fare a meno di</a:t>
          </a:r>
          <a:endParaRPr lang="en-US"/>
        </a:p>
      </dgm:t>
    </dgm:pt>
    <dgm:pt modelId="{6AD9F6D2-1B32-487A-9E6F-1BF4AFDFE22D}" type="parTrans" cxnId="{2BECA58B-D0E1-48DF-8FA6-6C9756975F80}">
      <dgm:prSet/>
      <dgm:spPr/>
      <dgm:t>
        <a:bodyPr/>
        <a:lstStyle/>
        <a:p>
          <a:endParaRPr lang="en-US"/>
        </a:p>
      </dgm:t>
    </dgm:pt>
    <dgm:pt modelId="{5329BBA5-1CE3-4ECD-88CF-C82589AE9043}" type="sibTrans" cxnId="{2BECA58B-D0E1-48DF-8FA6-6C9756975F80}">
      <dgm:prSet/>
      <dgm:spPr/>
      <dgm:t>
        <a:bodyPr/>
        <a:lstStyle/>
        <a:p>
          <a:endParaRPr lang="en-US"/>
        </a:p>
      </dgm:t>
    </dgm:pt>
    <dgm:pt modelId="{13B85F28-7822-47BA-A079-98312FC83798}">
      <dgm:prSet/>
      <dgm:spPr/>
      <dgm:t>
        <a:bodyPr/>
        <a:lstStyle/>
        <a:p>
          <a:r>
            <a:rPr lang="it-IT" b="1" i="1"/>
            <a:t>provare invidia per i guerrieri </a:t>
          </a:r>
          <a:endParaRPr lang="en-US"/>
        </a:p>
      </dgm:t>
    </dgm:pt>
    <dgm:pt modelId="{A3F9D8CE-255D-47CA-A59D-A70B18B0AD0C}" type="parTrans" cxnId="{E9CA044E-F3C7-4BEB-BF2A-C6FD66963BE0}">
      <dgm:prSet/>
      <dgm:spPr/>
      <dgm:t>
        <a:bodyPr/>
        <a:lstStyle/>
        <a:p>
          <a:endParaRPr lang="en-US"/>
        </a:p>
      </dgm:t>
    </dgm:pt>
    <dgm:pt modelId="{0564E2D5-B3A9-41AA-9B01-9988FBEAD320}" type="sibTrans" cxnId="{E9CA044E-F3C7-4BEB-BF2A-C6FD66963BE0}">
      <dgm:prSet/>
      <dgm:spPr/>
      <dgm:t>
        <a:bodyPr/>
        <a:lstStyle/>
        <a:p>
          <a:endParaRPr lang="en-US"/>
        </a:p>
      </dgm:t>
    </dgm:pt>
    <dgm:pt modelId="{376DE3CA-9125-426C-B539-3F7C4DB176B3}">
      <dgm:prSet/>
      <dgm:spPr/>
      <dgm:t>
        <a:bodyPr/>
        <a:lstStyle/>
        <a:p>
          <a:r>
            <a:rPr lang="it-IT" b="1" i="1" dirty="0"/>
            <a:t>ed un sentimento di rivalsa nei loro confronti.</a:t>
          </a:r>
          <a:endParaRPr lang="en-US" dirty="0"/>
        </a:p>
      </dgm:t>
    </dgm:pt>
    <dgm:pt modelId="{99AD2AD1-CFD8-4135-93B9-4A93836BDB0B}" type="parTrans" cxnId="{44AD9651-AE76-41C8-8690-61FE2D6DF69D}">
      <dgm:prSet/>
      <dgm:spPr/>
      <dgm:t>
        <a:bodyPr/>
        <a:lstStyle/>
        <a:p>
          <a:endParaRPr lang="en-US"/>
        </a:p>
      </dgm:t>
    </dgm:pt>
    <dgm:pt modelId="{61415FAC-0D1C-4FC2-AB79-E6D43582E569}" type="sibTrans" cxnId="{44AD9651-AE76-41C8-8690-61FE2D6DF69D}">
      <dgm:prSet/>
      <dgm:spPr/>
      <dgm:t>
        <a:bodyPr/>
        <a:lstStyle/>
        <a:p>
          <a:endParaRPr lang="en-US"/>
        </a:p>
      </dgm:t>
    </dgm:pt>
    <dgm:pt modelId="{89ED8053-89D5-4320-ACDA-BAC1A272EEFB}" type="pres">
      <dgm:prSet presAssocID="{31165934-F51D-4146-BF3F-3F4425DD0D9B}" presName="diagram" presStyleCnt="0">
        <dgm:presLayoutVars>
          <dgm:dir/>
          <dgm:resizeHandles val="exact"/>
        </dgm:presLayoutVars>
      </dgm:prSet>
      <dgm:spPr/>
    </dgm:pt>
    <dgm:pt modelId="{EB2A2EC1-D6A1-45BF-A5DE-9445A52A1D09}" type="pres">
      <dgm:prSet presAssocID="{C53D03B7-3E42-450C-9DFC-F65D6F2A33B6}" presName="node" presStyleLbl="node1" presStyleIdx="0" presStyleCnt="9">
        <dgm:presLayoutVars>
          <dgm:bulletEnabled val="1"/>
        </dgm:presLayoutVars>
      </dgm:prSet>
      <dgm:spPr/>
    </dgm:pt>
    <dgm:pt modelId="{8430E8F7-8822-47E5-8541-03EDC8193751}" type="pres">
      <dgm:prSet presAssocID="{3CEC06F2-D523-47BB-8670-E59DEA9E56C1}" presName="sibTrans" presStyleCnt="0"/>
      <dgm:spPr/>
    </dgm:pt>
    <dgm:pt modelId="{47EB90B6-EEA0-45D7-A8A2-AD843F0E4A64}" type="pres">
      <dgm:prSet presAssocID="{9A023D86-4776-4FA9-BA0F-9AB6BD5F9933}" presName="node" presStyleLbl="node1" presStyleIdx="1" presStyleCnt="9">
        <dgm:presLayoutVars>
          <dgm:bulletEnabled val="1"/>
        </dgm:presLayoutVars>
      </dgm:prSet>
      <dgm:spPr/>
    </dgm:pt>
    <dgm:pt modelId="{90D03596-0B96-49F3-9F0B-5F819807F2F1}" type="pres">
      <dgm:prSet presAssocID="{00530560-38E3-4621-BA93-56C0F1A81E9B}" presName="sibTrans" presStyleCnt="0"/>
      <dgm:spPr/>
    </dgm:pt>
    <dgm:pt modelId="{013B144B-6FA8-4B26-9483-FDB3AC9EF5DC}" type="pres">
      <dgm:prSet presAssocID="{FE3FC08C-285E-4934-A81B-A048FD1545E6}" presName="node" presStyleLbl="node1" presStyleIdx="2" presStyleCnt="9">
        <dgm:presLayoutVars>
          <dgm:bulletEnabled val="1"/>
        </dgm:presLayoutVars>
      </dgm:prSet>
      <dgm:spPr/>
    </dgm:pt>
    <dgm:pt modelId="{1E025E7B-CD91-4AA4-B03F-9CA22D087A7A}" type="pres">
      <dgm:prSet presAssocID="{2F5EE55C-D933-4C62-A3D1-104F0DB1C759}" presName="sibTrans" presStyleCnt="0"/>
      <dgm:spPr/>
    </dgm:pt>
    <dgm:pt modelId="{D7E65C76-46D7-496E-980B-F6B80960F525}" type="pres">
      <dgm:prSet presAssocID="{33775EF2-826D-4A8E-9C22-27592C2403EE}" presName="node" presStyleLbl="node1" presStyleIdx="3" presStyleCnt="9">
        <dgm:presLayoutVars>
          <dgm:bulletEnabled val="1"/>
        </dgm:presLayoutVars>
      </dgm:prSet>
      <dgm:spPr/>
    </dgm:pt>
    <dgm:pt modelId="{C30CD7A2-F04D-4315-B8B1-BA38C299D013}" type="pres">
      <dgm:prSet presAssocID="{ADB3F474-3F27-46B0-AF8D-7175EA740186}" presName="sibTrans" presStyleCnt="0"/>
      <dgm:spPr/>
    </dgm:pt>
    <dgm:pt modelId="{9693C963-9016-4A02-8646-FDA4A9A79C61}" type="pres">
      <dgm:prSet presAssocID="{DDDFA6D2-C7E8-4A63-8E75-BE0ED44293E9}" presName="node" presStyleLbl="node1" presStyleIdx="4" presStyleCnt="9">
        <dgm:presLayoutVars>
          <dgm:bulletEnabled val="1"/>
        </dgm:presLayoutVars>
      </dgm:prSet>
      <dgm:spPr/>
    </dgm:pt>
    <dgm:pt modelId="{F32D1DA6-BEC5-45C3-B042-445CD66F4B67}" type="pres">
      <dgm:prSet presAssocID="{5C2CAA50-7F82-4C40-A0F3-1FF6DECC780E}" presName="sibTrans" presStyleCnt="0"/>
      <dgm:spPr/>
    </dgm:pt>
    <dgm:pt modelId="{DE905ACA-E5B8-4745-AEF9-9E3F2D4C9D7C}" type="pres">
      <dgm:prSet presAssocID="{F75295C3-F7A3-4E7E-BFED-E7DA2763D1DE}" presName="node" presStyleLbl="node1" presStyleIdx="5" presStyleCnt="9">
        <dgm:presLayoutVars>
          <dgm:bulletEnabled val="1"/>
        </dgm:presLayoutVars>
      </dgm:prSet>
      <dgm:spPr/>
    </dgm:pt>
    <dgm:pt modelId="{2867C5BF-17BB-4663-AF7D-7D050D676658}" type="pres">
      <dgm:prSet presAssocID="{7FE6A0B6-24D2-4555-ABB0-4A74A25F5986}" presName="sibTrans" presStyleCnt="0"/>
      <dgm:spPr/>
    </dgm:pt>
    <dgm:pt modelId="{B90D80BC-B2D3-45C9-9623-E647A4B0A052}" type="pres">
      <dgm:prSet presAssocID="{B7768B7C-5DDB-4CE4-9A18-E14134FDB184}" presName="node" presStyleLbl="node1" presStyleIdx="6" presStyleCnt="9">
        <dgm:presLayoutVars>
          <dgm:bulletEnabled val="1"/>
        </dgm:presLayoutVars>
      </dgm:prSet>
      <dgm:spPr/>
    </dgm:pt>
    <dgm:pt modelId="{F1FC2B90-C54B-48F7-9F79-2528113C8959}" type="pres">
      <dgm:prSet presAssocID="{5329BBA5-1CE3-4ECD-88CF-C82589AE9043}" presName="sibTrans" presStyleCnt="0"/>
      <dgm:spPr/>
    </dgm:pt>
    <dgm:pt modelId="{FAA95F48-C4B0-4FBD-8370-F60CA4FA6A78}" type="pres">
      <dgm:prSet presAssocID="{13B85F28-7822-47BA-A079-98312FC83798}" presName="node" presStyleLbl="node1" presStyleIdx="7" presStyleCnt="9">
        <dgm:presLayoutVars>
          <dgm:bulletEnabled val="1"/>
        </dgm:presLayoutVars>
      </dgm:prSet>
      <dgm:spPr/>
    </dgm:pt>
    <dgm:pt modelId="{8D516BA2-4A62-4374-91CC-2DDD2CA1D1E5}" type="pres">
      <dgm:prSet presAssocID="{0564E2D5-B3A9-41AA-9B01-9988FBEAD320}" presName="sibTrans" presStyleCnt="0"/>
      <dgm:spPr/>
    </dgm:pt>
    <dgm:pt modelId="{3D89C035-91CB-4784-AA87-B4F8D07F21E0}" type="pres">
      <dgm:prSet presAssocID="{376DE3CA-9125-426C-B539-3F7C4DB176B3}" presName="node" presStyleLbl="node1" presStyleIdx="8" presStyleCnt="9">
        <dgm:presLayoutVars>
          <dgm:bulletEnabled val="1"/>
        </dgm:presLayoutVars>
      </dgm:prSet>
      <dgm:spPr/>
    </dgm:pt>
  </dgm:ptLst>
  <dgm:cxnLst>
    <dgm:cxn modelId="{46CDAE19-B0F6-481F-82AB-8A897669EDB7}" type="presOf" srcId="{FE3FC08C-285E-4934-A81B-A048FD1545E6}" destId="{013B144B-6FA8-4B26-9483-FDB3AC9EF5DC}" srcOrd="0" destOrd="0" presId="urn:microsoft.com/office/officeart/2005/8/layout/default"/>
    <dgm:cxn modelId="{8DE0F519-89FC-4279-9F8E-0D83C1A283DD}" type="presOf" srcId="{C53D03B7-3E42-450C-9DFC-F65D6F2A33B6}" destId="{EB2A2EC1-D6A1-45BF-A5DE-9445A52A1D09}" srcOrd="0" destOrd="0" presId="urn:microsoft.com/office/officeart/2005/8/layout/default"/>
    <dgm:cxn modelId="{D1F0C848-DF77-451E-81C0-F5470ABB857A}" srcId="{31165934-F51D-4146-BF3F-3F4425DD0D9B}" destId="{33775EF2-826D-4A8E-9C22-27592C2403EE}" srcOrd="3" destOrd="0" parTransId="{9019FF7C-D488-4567-8355-DCF31D0B12D3}" sibTransId="{ADB3F474-3F27-46B0-AF8D-7175EA740186}"/>
    <dgm:cxn modelId="{E9CA044E-F3C7-4BEB-BF2A-C6FD66963BE0}" srcId="{31165934-F51D-4146-BF3F-3F4425DD0D9B}" destId="{13B85F28-7822-47BA-A079-98312FC83798}" srcOrd="7" destOrd="0" parTransId="{A3F9D8CE-255D-47CA-A59D-A70B18B0AD0C}" sibTransId="{0564E2D5-B3A9-41AA-9B01-9988FBEAD320}"/>
    <dgm:cxn modelId="{22246B6E-D493-4ABF-B0D6-61F0CADCA851}" srcId="{31165934-F51D-4146-BF3F-3F4425DD0D9B}" destId="{FE3FC08C-285E-4934-A81B-A048FD1545E6}" srcOrd="2" destOrd="0" parTransId="{07B13BA7-E70B-45EB-9006-C22736FDA312}" sibTransId="{2F5EE55C-D933-4C62-A3D1-104F0DB1C759}"/>
    <dgm:cxn modelId="{B0C2DB6F-2709-4101-B207-5CC65D494691}" type="presOf" srcId="{DDDFA6D2-C7E8-4A63-8E75-BE0ED44293E9}" destId="{9693C963-9016-4A02-8646-FDA4A9A79C61}" srcOrd="0" destOrd="0" presId="urn:microsoft.com/office/officeart/2005/8/layout/default"/>
    <dgm:cxn modelId="{44AD9651-AE76-41C8-8690-61FE2D6DF69D}" srcId="{31165934-F51D-4146-BF3F-3F4425DD0D9B}" destId="{376DE3CA-9125-426C-B539-3F7C4DB176B3}" srcOrd="8" destOrd="0" parTransId="{99AD2AD1-CFD8-4135-93B9-4A93836BDB0B}" sibTransId="{61415FAC-0D1C-4FC2-AB79-E6D43582E569}"/>
    <dgm:cxn modelId="{8CD61772-36B9-4857-827D-4F29520964E5}" type="presOf" srcId="{376DE3CA-9125-426C-B539-3F7C4DB176B3}" destId="{3D89C035-91CB-4784-AA87-B4F8D07F21E0}" srcOrd="0" destOrd="0" presId="urn:microsoft.com/office/officeart/2005/8/layout/default"/>
    <dgm:cxn modelId="{F0CB4679-181B-49A0-B64B-FFD09258E0A0}" type="presOf" srcId="{B7768B7C-5DDB-4CE4-9A18-E14134FDB184}" destId="{B90D80BC-B2D3-45C9-9623-E647A4B0A052}" srcOrd="0" destOrd="0" presId="urn:microsoft.com/office/officeart/2005/8/layout/default"/>
    <dgm:cxn modelId="{2BECA58B-D0E1-48DF-8FA6-6C9756975F80}" srcId="{31165934-F51D-4146-BF3F-3F4425DD0D9B}" destId="{B7768B7C-5DDB-4CE4-9A18-E14134FDB184}" srcOrd="6" destOrd="0" parTransId="{6AD9F6D2-1B32-487A-9E6F-1BF4AFDFE22D}" sibTransId="{5329BBA5-1CE3-4ECD-88CF-C82589AE9043}"/>
    <dgm:cxn modelId="{563BA4A8-8E40-4A36-8D6C-A9D5586AAA44}" srcId="{31165934-F51D-4146-BF3F-3F4425DD0D9B}" destId="{F75295C3-F7A3-4E7E-BFED-E7DA2763D1DE}" srcOrd="5" destOrd="0" parTransId="{BFD5AD1E-5CC3-42BD-901E-B784F386293D}" sibTransId="{7FE6A0B6-24D2-4555-ABB0-4A74A25F5986}"/>
    <dgm:cxn modelId="{EF7799AE-99CD-4171-8572-BFFFEABBC205}" srcId="{31165934-F51D-4146-BF3F-3F4425DD0D9B}" destId="{C53D03B7-3E42-450C-9DFC-F65D6F2A33B6}" srcOrd="0" destOrd="0" parTransId="{6E458F5F-CB16-412D-9B08-CCC928EBBCE9}" sibTransId="{3CEC06F2-D523-47BB-8670-E59DEA9E56C1}"/>
    <dgm:cxn modelId="{7DA17DC9-9436-4A8E-A7B1-DCCFDBD029A9}" srcId="{31165934-F51D-4146-BF3F-3F4425DD0D9B}" destId="{9A023D86-4776-4FA9-BA0F-9AB6BD5F9933}" srcOrd="1" destOrd="0" parTransId="{4B4C0478-B7FD-44AB-A4FA-743D6231283C}" sibTransId="{00530560-38E3-4621-BA93-56C0F1A81E9B}"/>
    <dgm:cxn modelId="{057B61D0-ADFE-477F-8D1E-AA6B2A556CF7}" type="presOf" srcId="{31165934-F51D-4146-BF3F-3F4425DD0D9B}" destId="{89ED8053-89D5-4320-ACDA-BAC1A272EEFB}" srcOrd="0" destOrd="0" presId="urn:microsoft.com/office/officeart/2005/8/layout/default"/>
    <dgm:cxn modelId="{9F27B4D9-7F68-4E95-9772-FC483E452E6B}" type="presOf" srcId="{33775EF2-826D-4A8E-9C22-27592C2403EE}" destId="{D7E65C76-46D7-496E-980B-F6B80960F525}" srcOrd="0" destOrd="0" presId="urn:microsoft.com/office/officeart/2005/8/layout/default"/>
    <dgm:cxn modelId="{4D5CA0DF-417A-47E2-AA94-A324FB633138}" type="presOf" srcId="{F75295C3-F7A3-4E7E-BFED-E7DA2763D1DE}" destId="{DE905ACA-E5B8-4745-AEF9-9E3F2D4C9D7C}" srcOrd="0" destOrd="0" presId="urn:microsoft.com/office/officeart/2005/8/layout/default"/>
    <dgm:cxn modelId="{2E8463E1-5140-441C-949C-8FC8C3176299}" type="presOf" srcId="{13B85F28-7822-47BA-A079-98312FC83798}" destId="{FAA95F48-C4B0-4FBD-8370-F60CA4FA6A78}" srcOrd="0" destOrd="0" presId="urn:microsoft.com/office/officeart/2005/8/layout/default"/>
    <dgm:cxn modelId="{7B2E97E7-2444-4B51-848D-919FF6FE9801}" srcId="{31165934-F51D-4146-BF3F-3F4425DD0D9B}" destId="{DDDFA6D2-C7E8-4A63-8E75-BE0ED44293E9}" srcOrd="4" destOrd="0" parTransId="{5ABE7237-CD23-41F0-B064-802F208C32C7}" sibTransId="{5C2CAA50-7F82-4C40-A0F3-1FF6DECC780E}"/>
    <dgm:cxn modelId="{C1E52BF4-C1F3-4F3D-B85F-8AB8364BBFA3}" type="presOf" srcId="{9A023D86-4776-4FA9-BA0F-9AB6BD5F9933}" destId="{47EB90B6-EEA0-45D7-A8A2-AD843F0E4A64}" srcOrd="0" destOrd="0" presId="urn:microsoft.com/office/officeart/2005/8/layout/default"/>
    <dgm:cxn modelId="{A87DFD0D-BA37-4C21-8255-FA3D638BD911}" type="presParOf" srcId="{89ED8053-89D5-4320-ACDA-BAC1A272EEFB}" destId="{EB2A2EC1-D6A1-45BF-A5DE-9445A52A1D09}" srcOrd="0" destOrd="0" presId="urn:microsoft.com/office/officeart/2005/8/layout/default"/>
    <dgm:cxn modelId="{5435449B-4FB0-4560-921D-FE1FC3912C22}" type="presParOf" srcId="{89ED8053-89D5-4320-ACDA-BAC1A272EEFB}" destId="{8430E8F7-8822-47E5-8541-03EDC8193751}" srcOrd="1" destOrd="0" presId="urn:microsoft.com/office/officeart/2005/8/layout/default"/>
    <dgm:cxn modelId="{A86F8E3B-5B81-4CA8-B966-E1D7DC9F162B}" type="presParOf" srcId="{89ED8053-89D5-4320-ACDA-BAC1A272EEFB}" destId="{47EB90B6-EEA0-45D7-A8A2-AD843F0E4A64}" srcOrd="2" destOrd="0" presId="urn:microsoft.com/office/officeart/2005/8/layout/default"/>
    <dgm:cxn modelId="{5C48BE9D-214F-4791-9A35-0C394307AAF7}" type="presParOf" srcId="{89ED8053-89D5-4320-ACDA-BAC1A272EEFB}" destId="{90D03596-0B96-49F3-9F0B-5F819807F2F1}" srcOrd="3" destOrd="0" presId="urn:microsoft.com/office/officeart/2005/8/layout/default"/>
    <dgm:cxn modelId="{9B6200E2-F4B4-45A0-93EC-E749D55010A0}" type="presParOf" srcId="{89ED8053-89D5-4320-ACDA-BAC1A272EEFB}" destId="{013B144B-6FA8-4B26-9483-FDB3AC9EF5DC}" srcOrd="4" destOrd="0" presId="urn:microsoft.com/office/officeart/2005/8/layout/default"/>
    <dgm:cxn modelId="{398841E0-EB3B-41D8-BFDE-394533D64E75}" type="presParOf" srcId="{89ED8053-89D5-4320-ACDA-BAC1A272EEFB}" destId="{1E025E7B-CD91-4AA4-B03F-9CA22D087A7A}" srcOrd="5" destOrd="0" presId="urn:microsoft.com/office/officeart/2005/8/layout/default"/>
    <dgm:cxn modelId="{2EC4B4FD-EA8B-4DEC-B694-43D00F4ECCB8}" type="presParOf" srcId="{89ED8053-89D5-4320-ACDA-BAC1A272EEFB}" destId="{D7E65C76-46D7-496E-980B-F6B80960F525}" srcOrd="6" destOrd="0" presId="urn:microsoft.com/office/officeart/2005/8/layout/default"/>
    <dgm:cxn modelId="{311BED1B-CC8F-4734-A18A-86B37C4C3123}" type="presParOf" srcId="{89ED8053-89D5-4320-ACDA-BAC1A272EEFB}" destId="{C30CD7A2-F04D-4315-B8B1-BA38C299D013}" srcOrd="7" destOrd="0" presId="urn:microsoft.com/office/officeart/2005/8/layout/default"/>
    <dgm:cxn modelId="{3538F622-4C24-4C25-AA39-3CD2FD411531}" type="presParOf" srcId="{89ED8053-89D5-4320-ACDA-BAC1A272EEFB}" destId="{9693C963-9016-4A02-8646-FDA4A9A79C61}" srcOrd="8" destOrd="0" presId="urn:microsoft.com/office/officeart/2005/8/layout/default"/>
    <dgm:cxn modelId="{1D36D33E-2B3A-4A5A-9E12-B3333726C485}" type="presParOf" srcId="{89ED8053-89D5-4320-ACDA-BAC1A272EEFB}" destId="{F32D1DA6-BEC5-45C3-B042-445CD66F4B67}" srcOrd="9" destOrd="0" presId="urn:microsoft.com/office/officeart/2005/8/layout/default"/>
    <dgm:cxn modelId="{04747DBE-6020-4A47-8BA4-85EB00C9C771}" type="presParOf" srcId="{89ED8053-89D5-4320-ACDA-BAC1A272EEFB}" destId="{DE905ACA-E5B8-4745-AEF9-9E3F2D4C9D7C}" srcOrd="10" destOrd="0" presId="urn:microsoft.com/office/officeart/2005/8/layout/default"/>
    <dgm:cxn modelId="{BE6F1513-D577-4A48-9243-211FD200E694}" type="presParOf" srcId="{89ED8053-89D5-4320-ACDA-BAC1A272EEFB}" destId="{2867C5BF-17BB-4663-AF7D-7D050D676658}" srcOrd="11" destOrd="0" presId="urn:microsoft.com/office/officeart/2005/8/layout/default"/>
    <dgm:cxn modelId="{294836DC-2B55-4687-810C-668EE0F3F678}" type="presParOf" srcId="{89ED8053-89D5-4320-ACDA-BAC1A272EEFB}" destId="{B90D80BC-B2D3-45C9-9623-E647A4B0A052}" srcOrd="12" destOrd="0" presId="urn:microsoft.com/office/officeart/2005/8/layout/default"/>
    <dgm:cxn modelId="{05E95B9B-21DB-4947-B13D-9CDA83DF6B61}" type="presParOf" srcId="{89ED8053-89D5-4320-ACDA-BAC1A272EEFB}" destId="{F1FC2B90-C54B-48F7-9F79-2528113C8959}" srcOrd="13" destOrd="0" presId="urn:microsoft.com/office/officeart/2005/8/layout/default"/>
    <dgm:cxn modelId="{2DAB398A-DE40-4B82-97DD-382DAE3CE58D}" type="presParOf" srcId="{89ED8053-89D5-4320-ACDA-BAC1A272EEFB}" destId="{FAA95F48-C4B0-4FBD-8370-F60CA4FA6A78}" srcOrd="14" destOrd="0" presId="urn:microsoft.com/office/officeart/2005/8/layout/default"/>
    <dgm:cxn modelId="{F41A1699-F6AF-4BC1-BA71-34388B047276}" type="presParOf" srcId="{89ED8053-89D5-4320-ACDA-BAC1A272EEFB}" destId="{8D516BA2-4A62-4374-91CC-2DDD2CA1D1E5}" srcOrd="15" destOrd="0" presId="urn:microsoft.com/office/officeart/2005/8/layout/default"/>
    <dgm:cxn modelId="{3478D7ED-5C98-4CEC-9ABD-D7F8FBE19506}" type="presParOf" srcId="{89ED8053-89D5-4320-ACDA-BAC1A272EEFB}" destId="{3D89C035-91CB-4784-AA87-B4F8D07F21E0}"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D9A20B5F-D75F-4613-936C-2E69512B1061}"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8B028825-870D-414D-8DAD-FCA06BB8E03B}">
      <dgm:prSet/>
      <dgm:spPr/>
      <dgm:t>
        <a:bodyPr/>
        <a:lstStyle/>
        <a:p>
          <a:r>
            <a:rPr lang="it-IT" b="1"/>
            <a:t>Non potendo dominare la casta guerriera sul suo stesso terreno,</a:t>
          </a:r>
          <a:endParaRPr lang="en-US"/>
        </a:p>
      </dgm:t>
    </dgm:pt>
    <dgm:pt modelId="{67455E5B-19FF-42DF-A9B2-FDDAC1223727}" type="parTrans" cxnId="{1B40E26C-8D1A-40E0-B322-F407C67E77B1}">
      <dgm:prSet/>
      <dgm:spPr/>
      <dgm:t>
        <a:bodyPr/>
        <a:lstStyle/>
        <a:p>
          <a:endParaRPr lang="en-US"/>
        </a:p>
      </dgm:t>
    </dgm:pt>
    <dgm:pt modelId="{CCA46741-441D-4C93-973C-0BD673E7D0D4}" type="sibTrans" cxnId="{1B40E26C-8D1A-40E0-B322-F407C67E77B1}">
      <dgm:prSet/>
      <dgm:spPr/>
      <dgm:t>
        <a:bodyPr/>
        <a:lstStyle/>
        <a:p>
          <a:endParaRPr lang="en-US"/>
        </a:p>
      </dgm:t>
    </dgm:pt>
    <dgm:pt modelId="{AAEE4DB4-B8C2-4DE9-BFAE-C913D1EE624F}">
      <dgm:prSet/>
      <dgm:spPr/>
      <dgm:t>
        <a:bodyPr/>
        <a:lstStyle/>
        <a:p>
          <a:r>
            <a:rPr lang="it-IT" b="1"/>
            <a:t>la casta sacerdotale cerca di farsi valere elaborando una tavola di valori </a:t>
          </a:r>
          <a:endParaRPr lang="en-US"/>
        </a:p>
      </dgm:t>
    </dgm:pt>
    <dgm:pt modelId="{DE0F3619-66F3-4FD6-83DE-30C0E39355B4}" type="parTrans" cxnId="{6FD4DD73-560F-4B64-B0E2-49FC4A9EADA9}">
      <dgm:prSet/>
      <dgm:spPr/>
      <dgm:t>
        <a:bodyPr/>
        <a:lstStyle/>
        <a:p>
          <a:endParaRPr lang="en-US"/>
        </a:p>
      </dgm:t>
    </dgm:pt>
    <dgm:pt modelId="{156CDCEF-7475-4515-923D-2712925E0135}" type="sibTrans" cxnId="{6FD4DD73-560F-4B64-B0E2-49FC4A9EADA9}">
      <dgm:prSet/>
      <dgm:spPr/>
      <dgm:t>
        <a:bodyPr/>
        <a:lstStyle/>
        <a:p>
          <a:endParaRPr lang="en-US"/>
        </a:p>
      </dgm:t>
    </dgm:pt>
    <dgm:pt modelId="{564BC09C-7095-464A-AF48-E2F889034465}">
      <dgm:prSet/>
      <dgm:spPr/>
      <dgm:t>
        <a:bodyPr/>
        <a:lstStyle/>
        <a:p>
          <a:r>
            <a:rPr lang="it-IT" b="1" dirty="0"/>
            <a:t>antitetica a quella dei cavalieri.</a:t>
          </a:r>
          <a:endParaRPr lang="en-US" dirty="0"/>
        </a:p>
      </dgm:t>
    </dgm:pt>
    <dgm:pt modelId="{2F2FC5B0-C915-4297-A9DF-AA03B4EBC497}" type="parTrans" cxnId="{C8B31E46-7A3E-49DD-9AE1-1E8D4927B4CB}">
      <dgm:prSet/>
      <dgm:spPr/>
      <dgm:t>
        <a:bodyPr/>
        <a:lstStyle/>
        <a:p>
          <a:endParaRPr lang="en-US"/>
        </a:p>
      </dgm:t>
    </dgm:pt>
    <dgm:pt modelId="{0EA7AD8B-1DAB-42DD-8540-5B679E6F703E}" type="sibTrans" cxnId="{C8B31E46-7A3E-49DD-9AE1-1E8D4927B4CB}">
      <dgm:prSet/>
      <dgm:spPr/>
      <dgm:t>
        <a:bodyPr/>
        <a:lstStyle/>
        <a:p>
          <a:endParaRPr lang="en-US"/>
        </a:p>
      </dgm:t>
    </dgm:pt>
    <dgm:pt modelId="{777457EE-E9C2-4ED9-BF9F-EEE9E6464B45}">
      <dgm:prSet/>
      <dgm:spPr/>
      <dgm:t>
        <a:bodyPr/>
        <a:lstStyle/>
        <a:p>
          <a:r>
            <a:rPr lang="it-IT" b="1"/>
            <a:t>In tal modo al corpo viene anteposto lo spirito,</a:t>
          </a:r>
          <a:endParaRPr lang="en-US"/>
        </a:p>
      </dgm:t>
    </dgm:pt>
    <dgm:pt modelId="{7C184724-C74C-4516-8E5C-B53807118833}" type="parTrans" cxnId="{058037F7-8E4F-4FE5-8218-4B0D3DCFBBC6}">
      <dgm:prSet/>
      <dgm:spPr/>
      <dgm:t>
        <a:bodyPr/>
        <a:lstStyle/>
        <a:p>
          <a:endParaRPr lang="en-US"/>
        </a:p>
      </dgm:t>
    </dgm:pt>
    <dgm:pt modelId="{E633A580-2591-4066-B695-ECB5C6763D3E}" type="sibTrans" cxnId="{058037F7-8E4F-4FE5-8218-4B0D3DCFBBC6}">
      <dgm:prSet/>
      <dgm:spPr/>
      <dgm:t>
        <a:bodyPr/>
        <a:lstStyle/>
        <a:p>
          <a:endParaRPr lang="en-US"/>
        </a:p>
      </dgm:t>
    </dgm:pt>
    <dgm:pt modelId="{CCCD7CD5-89A0-46B5-A9DB-6B7FEA9FBBAB}">
      <dgm:prSet/>
      <dgm:spPr/>
      <dgm:t>
        <a:bodyPr/>
        <a:lstStyle/>
        <a:p>
          <a:r>
            <a:rPr lang="it-IT" b="1"/>
            <a:t>all’orgoglio l’umiltà, alla sessualità la castità.</a:t>
          </a:r>
          <a:endParaRPr lang="en-US"/>
        </a:p>
      </dgm:t>
    </dgm:pt>
    <dgm:pt modelId="{BCA2E4DB-C1BB-4C92-BD12-BB17135CE062}" type="parTrans" cxnId="{C2F8B18D-9572-46BA-8E4C-488C668A1070}">
      <dgm:prSet/>
      <dgm:spPr/>
      <dgm:t>
        <a:bodyPr/>
        <a:lstStyle/>
        <a:p>
          <a:endParaRPr lang="en-US"/>
        </a:p>
      </dgm:t>
    </dgm:pt>
    <dgm:pt modelId="{F6414625-F080-4BC6-A3BB-9C69E2B7796D}" type="sibTrans" cxnId="{C2F8B18D-9572-46BA-8E4C-488C668A1070}">
      <dgm:prSet/>
      <dgm:spPr/>
      <dgm:t>
        <a:bodyPr/>
        <a:lstStyle/>
        <a:p>
          <a:endParaRPr lang="en-US"/>
        </a:p>
      </dgm:t>
    </dgm:pt>
    <dgm:pt modelId="{D72AEC3C-0791-46C8-8795-87E50197DC20}">
      <dgm:prSet/>
      <dgm:spPr/>
      <dgm:t>
        <a:bodyPr/>
        <a:lstStyle/>
        <a:p>
          <a:r>
            <a:rPr lang="it-IT" b="1"/>
            <a:t>Questo </a:t>
          </a:r>
          <a:r>
            <a:rPr lang="it-IT" b="1" i="1"/>
            <a:t>rovesciamento dei valori</a:t>
          </a:r>
          <a:endParaRPr lang="en-US"/>
        </a:p>
      </dgm:t>
    </dgm:pt>
    <dgm:pt modelId="{0AFBB5B7-6106-4E10-8D8C-3EAAE70FCF42}" type="parTrans" cxnId="{DD2A9838-E3A1-4993-B9AE-CD955D019C80}">
      <dgm:prSet/>
      <dgm:spPr/>
      <dgm:t>
        <a:bodyPr/>
        <a:lstStyle/>
        <a:p>
          <a:endParaRPr lang="en-US"/>
        </a:p>
      </dgm:t>
    </dgm:pt>
    <dgm:pt modelId="{1E477EB7-2F86-444A-A714-5D454384F2B7}" type="sibTrans" cxnId="{DD2A9838-E3A1-4993-B9AE-CD955D019C80}">
      <dgm:prSet/>
      <dgm:spPr/>
      <dgm:t>
        <a:bodyPr/>
        <a:lstStyle/>
        <a:p>
          <a:endParaRPr lang="en-US"/>
        </a:p>
      </dgm:t>
    </dgm:pt>
    <dgm:pt modelId="{62244325-DDD2-4BB3-92F1-249AE1A3E63F}">
      <dgm:prSet/>
      <dgm:spPr/>
      <dgm:t>
        <a:bodyPr/>
        <a:lstStyle/>
        <a:p>
          <a:r>
            <a:rPr lang="it-IT" b="1"/>
            <a:t>storicamente è rappresentato soprattutto dagli ebrei</a:t>
          </a:r>
          <a:endParaRPr lang="en-US"/>
        </a:p>
      </dgm:t>
    </dgm:pt>
    <dgm:pt modelId="{40E9F0DD-90E0-4390-9931-FE9D03BB0566}" type="parTrans" cxnId="{94DB4D60-EC81-4822-A7F3-B45E47531CAC}">
      <dgm:prSet/>
      <dgm:spPr/>
      <dgm:t>
        <a:bodyPr/>
        <a:lstStyle/>
        <a:p>
          <a:endParaRPr lang="en-US"/>
        </a:p>
      </dgm:t>
    </dgm:pt>
    <dgm:pt modelId="{94BA3FBE-65CD-4128-A727-D8AE047ABB7D}" type="sibTrans" cxnId="{94DB4D60-EC81-4822-A7F3-B45E47531CAC}">
      <dgm:prSet/>
      <dgm:spPr/>
      <dgm:t>
        <a:bodyPr/>
        <a:lstStyle/>
        <a:p>
          <a:endParaRPr lang="en-US"/>
        </a:p>
      </dgm:t>
    </dgm:pt>
    <dgm:pt modelId="{9EA031E8-A4A4-43E1-BCEB-6E2B44E7E13B}">
      <dgm:prSet/>
      <dgm:spPr/>
      <dgm:t>
        <a:bodyPr/>
        <a:lstStyle/>
        <a:p>
          <a:r>
            <a:rPr lang="it-IT" b="1"/>
            <a:t>nei quali N. vede il popolo sacerdotale per eccellenza.</a:t>
          </a:r>
          <a:endParaRPr lang="en-US"/>
        </a:p>
      </dgm:t>
    </dgm:pt>
    <dgm:pt modelId="{9FB1E6DB-B3A9-4ECD-A3B7-CD63D65773BB}" type="parTrans" cxnId="{96FDDBF7-1AD8-4935-B31A-E8718E084ACD}">
      <dgm:prSet/>
      <dgm:spPr/>
      <dgm:t>
        <a:bodyPr/>
        <a:lstStyle/>
        <a:p>
          <a:endParaRPr lang="en-US"/>
        </a:p>
      </dgm:t>
    </dgm:pt>
    <dgm:pt modelId="{9A6BD7CC-260A-40E4-8756-72A75D75E71F}" type="sibTrans" cxnId="{96FDDBF7-1AD8-4935-B31A-E8718E084ACD}">
      <dgm:prSet/>
      <dgm:spPr/>
      <dgm:t>
        <a:bodyPr/>
        <a:lstStyle/>
        <a:p>
          <a:endParaRPr lang="en-US"/>
        </a:p>
      </dgm:t>
    </dgm:pt>
    <dgm:pt modelId="{E5BBF4AC-3276-45FE-B1E5-B82F8502416C}">
      <dgm:prSet/>
      <dgm:spPr/>
      <dgm:t>
        <a:bodyPr/>
        <a:lstStyle/>
        <a:p>
          <a:r>
            <a:rPr lang="it-IT" b="1"/>
            <a:t>Infatti sono stati </a:t>
          </a:r>
          <a:r>
            <a:rPr lang="it-IT" b="1" i="1"/>
            <a:t>gli ebrei ad aver osato</a:t>
          </a:r>
          <a:endParaRPr lang="en-US"/>
        </a:p>
      </dgm:t>
    </dgm:pt>
    <dgm:pt modelId="{4DFFD48B-1772-4215-A868-F0887E964516}" type="parTrans" cxnId="{A91CB68A-E1F2-4888-90C3-297854D2CCCF}">
      <dgm:prSet/>
      <dgm:spPr/>
      <dgm:t>
        <a:bodyPr/>
        <a:lstStyle/>
        <a:p>
          <a:endParaRPr lang="en-US"/>
        </a:p>
      </dgm:t>
    </dgm:pt>
    <dgm:pt modelId="{F2F1D9F7-11B4-407B-AEEF-BB9881EC5F9E}" type="sibTrans" cxnId="{A91CB68A-E1F2-4888-90C3-297854D2CCCF}">
      <dgm:prSet/>
      <dgm:spPr/>
      <dgm:t>
        <a:bodyPr/>
        <a:lstStyle/>
        <a:p>
          <a:endParaRPr lang="en-US"/>
        </a:p>
      </dgm:t>
    </dgm:pt>
    <dgm:pt modelId="{ED373AE2-85C6-4B0E-BDEF-28144BB84AC2}">
      <dgm:prSet/>
      <dgm:spPr/>
      <dgm:t>
        <a:bodyPr/>
        <a:lstStyle/>
        <a:p>
          <a:r>
            <a:rPr lang="it-IT" b="1" i="1"/>
            <a:t>il rovesciamento dell’aristocratica equazione di valore (potente, bello, felice…)</a:t>
          </a:r>
          <a:endParaRPr lang="en-US"/>
        </a:p>
      </dgm:t>
    </dgm:pt>
    <dgm:pt modelId="{9CB21006-9ACE-4078-BDF7-B483479C69A1}" type="parTrans" cxnId="{58917801-8107-4B37-96B4-79F9D80759AC}">
      <dgm:prSet/>
      <dgm:spPr/>
      <dgm:t>
        <a:bodyPr/>
        <a:lstStyle/>
        <a:p>
          <a:endParaRPr lang="en-US"/>
        </a:p>
      </dgm:t>
    </dgm:pt>
    <dgm:pt modelId="{AD85DCFB-7289-405D-AC4C-13AF2F952BA6}" type="sibTrans" cxnId="{58917801-8107-4B37-96B4-79F9D80759AC}">
      <dgm:prSet/>
      <dgm:spPr/>
      <dgm:t>
        <a:bodyPr/>
        <a:lstStyle/>
        <a:p>
          <a:endParaRPr lang="en-US"/>
        </a:p>
      </dgm:t>
    </dgm:pt>
    <dgm:pt modelId="{60E25463-36A6-442F-A866-FFA6D0ABBA5F}">
      <dgm:prSet/>
      <dgm:spPr/>
      <dgm:t>
        <a:bodyPr/>
        <a:lstStyle/>
        <a:p>
          <a:r>
            <a:rPr lang="it-IT" b="1" i="1"/>
            <a:t>in favore dei miserabili, i poveri, gli umili, i deformi…</a:t>
          </a:r>
          <a:endParaRPr lang="en-US"/>
        </a:p>
      </dgm:t>
    </dgm:pt>
    <dgm:pt modelId="{A40C59AA-0583-4CB8-9D45-C7F742380A3C}" type="parTrans" cxnId="{04925ACC-A88F-4ED3-9618-4D07691A0180}">
      <dgm:prSet/>
      <dgm:spPr/>
      <dgm:t>
        <a:bodyPr/>
        <a:lstStyle/>
        <a:p>
          <a:endParaRPr lang="en-US"/>
        </a:p>
      </dgm:t>
    </dgm:pt>
    <dgm:pt modelId="{5A63A37E-5BE8-4F65-8CA7-6DC7BCAEF1E9}" type="sibTrans" cxnId="{04925ACC-A88F-4ED3-9618-4D07691A0180}">
      <dgm:prSet/>
      <dgm:spPr/>
      <dgm:t>
        <a:bodyPr/>
        <a:lstStyle/>
        <a:p>
          <a:endParaRPr lang="en-US"/>
        </a:p>
      </dgm:t>
    </dgm:pt>
    <dgm:pt modelId="{613E393D-F110-4CDF-9DDC-428D08D2964A}" type="pres">
      <dgm:prSet presAssocID="{D9A20B5F-D75F-4613-936C-2E69512B1061}" presName="diagram" presStyleCnt="0">
        <dgm:presLayoutVars>
          <dgm:dir/>
          <dgm:resizeHandles val="exact"/>
        </dgm:presLayoutVars>
      </dgm:prSet>
      <dgm:spPr/>
    </dgm:pt>
    <dgm:pt modelId="{2C35724B-0EA2-4EB1-AC4A-78E215E1BF83}" type="pres">
      <dgm:prSet presAssocID="{8B028825-870D-414D-8DAD-FCA06BB8E03B}" presName="node" presStyleLbl="node1" presStyleIdx="0" presStyleCnt="11">
        <dgm:presLayoutVars>
          <dgm:bulletEnabled val="1"/>
        </dgm:presLayoutVars>
      </dgm:prSet>
      <dgm:spPr/>
    </dgm:pt>
    <dgm:pt modelId="{E3C0BB00-C61F-4267-AF46-6ADFF438E2BF}" type="pres">
      <dgm:prSet presAssocID="{CCA46741-441D-4C93-973C-0BD673E7D0D4}" presName="sibTrans" presStyleCnt="0"/>
      <dgm:spPr/>
    </dgm:pt>
    <dgm:pt modelId="{FCB657BE-2247-4833-BD47-4AD69B520390}" type="pres">
      <dgm:prSet presAssocID="{AAEE4DB4-B8C2-4DE9-BFAE-C913D1EE624F}" presName="node" presStyleLbl="node1" presStyleIdx="1" presStyleCnt="11">
        <dgm:presLayoutVars>
          <dgm:bulletEnabled val="1"/>
        </dgm:presLayoutVars>
      </dgm:prSet>
      <dgm:spPr/>
    </dgm:pt>
    <dgm:pt modelId="{F9C38884-9F0B-4B34-8C3D-D6F5FD283AD5}" type="pres">
      <dgm:prSet presAssocID="{156CDCEF-7475-4515-923D-2712925E0135}" presName="sibTrans" presStyleCnt="0"/>
      <dgm:spPr/>
    </dgm:pt>
    <dgm:pt modelId="{BAF0E5B0-6B3C-413E-B03E-86BDD1BA80FB}" type="pres">
      <dgm:prSet presAssocID="{564BC09C-7095-464A-AF48-E2F889034465}" presName="node" presStyleLbl="node1" presStyleIdx="2" presStyleCnt="11">
        <dgm:presLayoutVars>
          <dgm:bulletEnabled val="1"/>
        </dgm:presLayoutVars>
      </dgm:prSet>
      <dgm:spPr/>
    </dgm:pt>
    <dgm:pt modelId="{B146FF62-B31B-4C97-8171-E34363920C00}" type="pres">
      <dgm:prSet presAssocID="{0EA7AD8B-1DAB-42DD-8540-5B679E6F703E}" presName="sibTrans" presStyleCnt="0"/>
      <dgm:spPr/>
    </dgm:pt>
    <dgm:pt modelId="{C5DA4987-63BD-4883-9FC3-DEEFCF035907}" type="pres">
      <dgm:prSet presAssocID="{777457EE-E9C2-4ED9-BF9F-EEE9E6464B45}" presName="node" presStyleLbl="node1" presStyleIdx="3" presStyleCnt="11">
        <dgm:presLayoutVars>
          <dgm:bulletEnabled val="1"/>
        </dgm:presLayoutVars>
      </dgm:prSet>
      <dgm:spPr/>
    </dgm:pt>
    <dgm:pt modelId="{5017B7AE-74F6-4234-8268-C726C9ED3855}" type="pres">
      <dgm:prSet presAssocID="{E633A580-2591-4066-B695-ECB5C6763D3E}" presName="sibTrans" presStyleCnt="0"/>
      <dgm:spPr/>
    </dgm:pt>
    <dgm:pt modelId="{D8B30F9C-0223-4AB4-8053-7026259760A1}" type="pres">
      <dgm:prSet presAssocID="{CCCD7CD5-89A0-46B5-A9DB-6B7FEA9FBBAB}" presName="node" presStyleLbl="node1" presStyleIdx="4" presStyleCnt="11">
        <dgm:presLayoutVars>
          <dgm:bulletEnabled val="1"/>
        </dgm:presLayoutVars>
      </dgm:prSet>
      <dgm:spPr/>
    </dgm:pt>
    <dgm:pt modelId="{9558F028-3A6A-451C-A46F-F37CA4586B9C}" type="pres">
      <dgm:prSet presAssocID="{F6414625-F080-4BC6-A3BB-9C69E2B7796D}" presName="sibTrans" presStyleCnt="0"/>
      <dgm:spPr/>
    </dgm:pt>
    <dgm:pt modelId="{9126E6AA-D768-44D7-9BBF-B772D3EFC2A8}" type="pres">
      <dgm:prSet presAssocID="{D72AEC3C-0791-46C8-8795-87E50197DC20}" presName="node" presStyleLbl="node1" presStyleIdx="5" presStyleCnt="11">
        <dgm:presLayoutVars>
          <dgm:bulletEnabled val="1"/>
        </dgm:presLayoutVars>
      </dgm:prSet>
      <dgm:spPr/>
    </dgm:pt>
    <dgm:pt modelId="{0EA72755-954D-4486-AB24-EA49A41B88FC}" type="pres">
      <dgm:prSet presAssocID="{1E477EB7-2F86-444A-A714-5D454384F2B7}" presName="sibTrans" presStyleCnt="0"/>
      <dgm:spPr/>
    </dgm:pt>
    <dgm:pt modelId="{4F2E1054-C05E-4A7F-841C-DFF93C404140}" type="pres">
      <dgm:prSet presAssocID="{62244325-DDD2-4BB3-92F1-249AE1A3E63F}" presName="node" presStyleLbl="node1" presStyleIdx="6" presStyleCnt="11">
        <dgm:presLayoutVars>
          <dgm:bulletEnabled val="1"/>
        </dgm:presLayoutVars>
      </dgm:prSet>
      <dgm:spPr/>
    </dgm:pt>
    <dgm:pt modelId="{567FD214-DDC9-45B5-B9D4-EA2FB6C9E47E}" type="pres">
      <dgm:prSet presAssocID="{94BA3FBE-65CD-4128-A727-D8AE047ABB7D}" presName="sibTrans" presStyleCnt="0"/>
      <dgm:spPr/>
    </dgm:pt>
    <dgm:pt modelId="{82A775C0-36A3-4F09-92F5-7608E500F26C}" type="pres">
      <dgm:prSet presAssocID="{9EA031E8-A4A4-43E1-BCEB-6E2B44E7E13B}" presName="node" presStyleLbl="node1" presStyleIdx="7" presStyleCnt="11">
        <dgm:presLayoutVars>
          <dgm:bulletEnabled val="1"/>
        </dgm:presLayoutVars>
      </dgm:prSet>
      <dgm:spPr/>
    </dgm:pt>
    <dgm:pt modelId="{89F36E5F-4DEC-4469-8B47-C67A15C063D8}" type="pres">
      <dgm:prSet presAssocID="{9A6BD7CC-260A-40E4-8756-72A75D75E71F}" presName="sibTrans" presStyleCnt="0"/>
      <dgm:spPr/>
    </dgm:pt>
    <dgm:pt modelId="{B3086091-1F5F-445D-993A-323778597245}" type="pres">
      <dgm:prSet presAssocID="{E5BBF4AC-3276-45FE-B1E5-B82F8502416C}" presName="node" presStyleLbl="node1" presStyleIdx="8" presStyleCnt="11">
        <dgm:presLayoutVars>
          <dgm:bulletEnabled val="1"/>
        </dgm:presLayoutVars>
      </dgm:prSet>
      <dgm:spPr/>
    </dgm:pt>
    <dgm:pt modelId="{BEA056C0-BB84-44F2-ABDC-64C9436CFC01}" type="pres">
      <dgm:prSet presAssocID="{F2F1D9F7-11B4-407B-AEEF-BB9881EC5F9E}" presName="sibTrans" presStyleCnt="0"/>
      <dgm:spPr/>
    </dgm:pt>
    <dgm:pt modelId="{1C6156D7-D38E-47BE-8024-C492129E0018}" type="pres">
      <dgm:prSet presAssocID="{ED373AE2-85C6-4B0E-BDEF-28144BB84AC2}" presName="node" presStyleLbl="node1" presStyleIdx="9" presStyleCnt="11">
        <dgm:presLayoutVars>
          <dgm:bulletEnabled val="1"/>
        </dgm:presLayoutVars>
      </dgm:prSet>
      <dgm:spPr/>
    </dgm:pt>
    <dgm:pt modelId="{B9D9D57F-6A8D-4748-B3ED-ADEA380760C5}" type="pres">
      <dgm:prSet presAssocID="{AD85DCFB-7289-405D-AC4C-13AF2F952BA6}" presName="sibTrans" presStyleCnt="0"/>
      <dgm:spPr/>
    </dgm:pt>
    <dgm:pt modelId="{56C91806-5CD4-4F39-A954-7D9D90428638}" type="pres">
      <dgm:prSet presAssocID="{60E25463-36A6-442F-A866-FFA6D0ABBA5F}" presName="node" presStyleLbl="node1" presStyleIdx="10" presStyleCnt="11">
        <dgm:presLayoutVars>
          <dgm:bulletEnabled val="1"/>
        </dgm:presLayoutVars>
      </dgm:prSet>
      <dgm:spPr/>
    </dgm:pt>
  </dgm:ptLst>
  <dgm:cxnLst>
    <dgm:cxn modelId="{58917801-8107-4B37-96B4-79F9D80759AC}" srcId="{D9A20B5F-D75F-4613-936C-2E69512B1061}" destId="{ED373AE2-85C6-4B0E-BDEF-28144BB84AC2}" srcOrd="9" destOrd="0" parTransId="{9CB21006-9ACE-4078-BDF7-B483479C69A1}" sibTransId="{AD85DCFB-7289-405D-AC4C-13AF2F952BA6}"/>
    <dgm:cxn modelId="{8DF0D718-4F5F-4D28-8E25-AAAD72E2A23C}" type="presOf" srcId="{ED373AE2-85C6-4B0E-BDEF-28144BB84AC2}" destId="{1C6156D7-D38E-47BE-8024-C492129E0018}" srcOrd="0" destOrd="0" presId="urn:microsoft.com/office/officeart/2005/8/layout/default"/>
    <dgm:cxn modelId="{C8E4A423-3219-4327-A64B-DED5B37A3C05}" type="presOf" srcId="{CCCD7CD5-89A0-46B5-A9DB-6B7FEA9FBBAB}" destId="{D8B30F9C-0223-4AB4-8053-7026259760A1}" srcOrd="0" destOrd="0" presId="urn:microsoft.com/office/officeart/2005/8/layout/default"/>
    <dgm:cxn modelId="{DD2A9838-E3A1-4993-B9AE-CD955D019C80}" srcId="{D9A20B5F-D75F-4613-936C-2E69512B1061}" destId="{D72AEC3C-0791-46C8-8795-87E50197DC20}" srcOrd="5" destOrd="0" parTransId="{0AFBB5B7-6106-4E10-8D8C-3EAAE70FCF42}" sibTransId="{1E477EB7-2F86-444A-A714-5D454384F2B7}"/>
    <dgm:cxn modelId="{94DB4D60-EC81-4822-A7F3-B45E47531CAC}" srcId="{D9A20B5F-D75F-4613-936C-2E69512B1061}" destId="{62244325-DDD2-4BB3-92F1-249AE1A3E63F}" srcOrd="6" destOrd="0" parTransId="{40E9F0DD-90E0-4390-9931-FE9D03BB0566}" sibTransId="{94BA3FBE-65CD-4128-A727-D8AE047ABB7D}"/>
    <dgm:cxn modelId="{A8B47541-4C16-48D1-B347-B10892B5F89B}" type="presOf" srcId="{62244325-DDD2-4BB3-92F1-249AE1A3E63F}" destId="{4F2E1054-C05E-4A7F-841C-DFF93C404140}" srcOrd="0" destOrd="0" presId="urn:microsoft.com/office/officeart/2005/8/layout/default"/>
    <dgm:cxn modelId="{B2624F43-6AEE-4AD1-8D24-28C3C06C0D46}" type="presOf" srcId="{E5BBF4AC-3276-45FE-B1E5-B82F8502416C}" destId="{B3086091-1F5F-445D-993A-323778597245}" srcOrd="0" destOrd="0" presId="urn:microsoft.com/office/officeart/2005/8/layout/default"/>
    <dgm:cxn modelId="{C0A78345-19C0-4EB6-BD83-BE16DB6E54A1}" type="presOf" srcId="{60E25463-36A6-442F-A866-FFA6D0ABBA5F}" destId="{56C91806-5CD4-4F39-A954-7D9D90428638}" srcOrd="0" destOrd="0" presId="urn:microsoft.com/office/officeart/2005/8/layout/default"/>
    <dgm:cxn modelId="{C8B31E46-7A3E-49DD-9AE1-1E8D4927B4CB}" srcId="{D9A20B5F-D75F-4613-936C-2E69512B1061}" destId="{564BC09C-7095-464A-AF48-E2F889034465}" srcOrd="2" destOrd="0" parTransId="{2F2FC5B0-C915-4297-A9DF-AA03B4EBC497}" sibTransId="{0EA7AD8B-1DAB-42DD-8540-5B679E6F703E}"/>
    <dgm:cxn modelId="{D1B4B669-ED97-4D12-A8E6-C3A93C4788AA}" type="presOf" srcId="{564BC09C-7095-464A-AF48-E2F889034465}" destId="{BAF0E5B0-6B3C-413E-B03E-86BDD1BA80FB}" srcOrd="0" destOrd="0" presId="urn:microsoft.com/office/officeart/2005/8/layout/default"/>
    <dgm:cxn modelId="{1B40E26C-8D1A-40E0-B322-F407C67E77B1}" srcId="{D9A20B5F-D75F-4613-936C-2E69512B1061}" destId="{8B028825-870D-414D-8DAD-FCA06BB8E03B}" srcOrd="0" destOrd="0" parTransId="{67455E5B-19FF-42DF-A9B2-FDDAC1223727}" sibTransId="{CCA46741-441D-4C93-973C-0BD673E7D0D4}"/>
    <dgm:cxn modelId="{6FD4DD73-560F-4B64-B0E2-49FC4A9EADA9}" srcId="{D9A20B5F-D75F-4613-936C-2E69512B1061}" destId="{AAEE4DB4-B8C2-4DE9-BFAE-C913D1EE624F}" srcOrd="1" destOrd="0" parTransId="{DE0F3619-66F3-4FD6-83DE-30C0E39355B4}" sibTransId="{156CDCEF-7475-4515-923D-2712925E0135}"/>
    <dgm:cxn modelId="{B0BBCA7F-29E5-4459-88F2-F5E8F146CB47}" type="presOf" srcId="{D9A20B5F-D75F-4613-936C-2E69512B1061}" destId="{613E393D-F110-4CDF-9DDC-428D08D2964A}" srcOrd="0" destOrd="0" presId="urn:microsoft.com/office/officeart/2005/8/layout/default"/>
    <dgm:cxn modelId="{6453FF82-5CF7-4F5C-BCB8-EB989BF388B7}" type="presOf" srcId="{9EA031E8-A4A4-43E1-BCEB-6E2B44E7E13B}" destId="{82A775C0-36A3-4F09-92F5-7608E500F26C}" srcOrd="0" destOrd="0" presId="urn:microsoft.com/office/officeart/2005/8/layout/default"/>
    <dgm:cxn modelId="{228E1C83-EFAF-4AF5-98BE-A4D1DD83D3C7}" type="presOf" srcId="{8B028825-870D-414D-8DAD-FCA06BB8E03B}" destId="{2C35724B-0EA2-4EB1-AC4A-78E215E1BF83}" srcOrd="0" destOrd="0" presId="urn:microsoft.com/office/officeart/2005/8/layout/default"/>
    <dgm:cxn modelId="{A91CB68A-E1F2-4888-90C3-297854D2CCCF}" srcId="{D9A20B5F-D75F-4613-936C-2E69512B1061}" destId="{E5BBF4AC-3276-45FE-B1E5-B82F8502416C}" srcOrd="8" destOrd="0" parTransId="{4DFFD48B-1772-4215-A868-F0887E964516}" sibTransId="{F2F1D9F7-11B4-407B-AEEF-BB9881EC5F9E}"/>
    <dgm:cxn modelId="{2064428C-1303-447B-9294-6F2EB822AA3E}" type="presOf" srcId="{777457EE-E9C2-4ED9-BF9F-EEE9E6464B45}" destId="{C5DA4987-63BD-4883-9FC3-DEEFCF035907}" srcOrd="0" destOrd="0" presId="urn:microsoft.com/office/officeart/2005/8/layout/default"/>
    <dgm:cxn modelId="{C2F8B18D-9572-46BA-8E4C-488C668A1070}" srcId="{D9A20B5F-D75F-4613-936C-2E69512B1061}" destId="{CCCD7CD5-89A0-46B5-A9DB-6B7FEA9FBBAB}" srcOrd="4" destOrd="0" parTransId="{BCA2E4DB-C1BB-4C92-BD12-BB17135CE062}" sibTransId="{F6414625-F080-4BC6-A3BB-9C69E2B7796D}"/>
    <dgm:cxn modelId="{6FEF0CB9-6A8F-47F1-A5DA-E11F9ED17529}" type="presOf" srcId="{AAEE4DB4-B8C2-4DE9-BFAE-C913D1EE624F}" destId="{FCB657BE-2247-4833-BD47-4AD69B520390}" srcOrd="0" destOrd="0" presId="urn:microsoft.com/office/officeart/2005/8/layout/default"/>
    <dgm:cxn modelId="{5C21ACCB-C0DA-4B16-ACA9-756464383516}" type="presOf" srcId="{D72AEC3C-0791-46C8-8795-87E50197DC20}" destId="{9126E6AA-D768-44D7-9BBF-B772D3EFC2A8}" srcOrd="0" destOrd="0" presId="urn:microsoft.com/office/officeart/2005/8/layout/default"/>
    <dgm:cxn modelId="{04925ACC-A88F-4ED3-9618-4D07691A0180}" srcId="{D9A20B5F-D75F-4613-936C-2E69512B1061}" destId="{60E25463-36A6-442F-A866-FFA6D0ABBA5F}" srcOrd="10" destOrd="0" parTransId="{A40C59AA-0583-4CB8-9D45-C7F742380A3C}" sibTransId="{5A63A37E-5BE8-4F65-8CA7-6DC7BCAEF1E9}"/>
    <dgm:cxn modelId="{058037F7-8E4F-4FE5-8218-4B0D3DCFBBC6}" srcId="{D9A20B5F-D75F-4613-936C-2E69512B1061}" destId="{777457EE-E9C2-4ED9-BF9F-EEE9E6464B45}" srcOrd="3" destOrd="0" parTransId="{7C184724-C74C-4516-8E5C-B53807118833}" sibTransId="{E633A580-2591-4066-B695-ECB5C6763D3E}"/>
    <dgm:cxn modelId="{96FDDBF7-1AD8-4935-B31A-E8718E084ACD}" srcId="{D9A20B5F-D75F-4613-936C-2E69512B1061}" destId="{9EA031E8-A4A4-43E1-BCEB-6E2B44E7E13B}" srcOrd="7" destOrd="0" parTransId="{9FB1E6DB-B3A9-4ECD-A3B7-CD63D65773BB}" sibTransId="{9A6BD7CC-260A-40E4-8756-72A75D75E71F}"/>
    <dgm:cxn modelId="{762B9879-2422-4A46-A676-770812540930}" type="presParOf" srcId="{613E393D-F110-4CDF-9DDC-428D08D2964A}" destId="{2C35724B-0EA2-4EB1-AC4A-78E215E1BF83}" srcOrd="0" destOrd="0" presId="urn:microsoft.com/office/officeart/2005/8/layout/default"/>
    <dgm:cxn modelId="{5D2C618B-7BB5-42D2-AD20-8C07732864D3}" type="presParOf" srcId="{613E393D-F110-4CDF-9DDC-428D08D2964A}" destId="{E3C0BB00-C61F-4267-AF46-6ADFF438E2BF}" srcOrd="1" destOrd="0" presId="urn:microsoft.com/office/officeart/2005/8/layout/default"/>
    <dgm:cxn modelId="{3EDC7185-A06D-4881-8A14-8F89128042E5}" type="presParOf" srcId="{613E393D-F110-4CDF-9DDC-428D08D2964A}" destId="{FCB657BE-2247-4833-BD47-4AD69B520390}" srcOrd="2" destOrd="0" presId="urn:microsoft.com/office/officeart/2005/8/layout/default"/>
    <dgm:cxn modelId="{67EE58F3-3969-4AB8-B0ED-94739CD41AA2}" type="presParOf" srcId="{613E393D-F110-4CDF-9DDC-428D08D2964A}" destId="{F9C38884-9F0B-4B34-8C3D-D6F5FD283AD5}" srcOrd="3" destOrd="0" presId="urn:microsoft.com/office/officeart/2005/8/layout/default"/>
    <dgm:cxn modelId="{ED056B4C-FAA7-4578-AAB6-AD887B8561C0}" type="presParOf" srcId="{613E393D-F110-4CDF-9DDC-428D08D2964A}" destId="{BAF0E5B0-6B3C-413E-B03E-86BDD1BA80FB}" srcOrd="4" destOrd="0" presId="urn:microsoft.com/office/officeart/2005/8/layout/default"/>
    <dgm:cxn modelId="{3E156E5E-FE81-4A33-80CA-AA141AE05FAE}" type="presParOf" srcId="{613E393D-F110-4CDF-9DDC-428D08D2964A}" destId="{B146FF62-B31B-4C97-8171-E34363920C00}" srcOrd="5" destOrd="0" presId="urn:microsoft.com/office/officeart/2005/8/layout/default"/>
    <dgm:cxn modelId="{42DC70C3-6DEB-4A0B-9855-69F5F0F2C726}" type="presParOf" srcId="{613E393D-F110-4CDF-9DDC-428D08D2964A}" destId="{C5DA4987-63BD-4883-9FC3-DEEFCF035907}" srcOrd="6" destOrd="0" presId="urn:microsoft.com/office/officeart/2005/8/layout/default"/>
    <dgm:cxn modelId="{FD3AF738-5B3A-4636-BAFC-5D49B7072AF4}" type="presParOf" srcId="{613E393D-F110-4CDF-9DDC-428D08D2964A}" destId="{5017B7AE-74F6-4234-8268-C726C9ED3855}" srcOrd="7" destOrd="0" presId="urn:microsoft.com/office/officeart/2005/8/layout/default"/>
    <dgm:cxn modelId="{372EFDEA-6AAF-455F-B764-1501A9444940}" type="presParOf" srcId="{613E393D-F110-4CDF-9DDC-428D08D2964A}" destId="{D8B30F9C-0223-4AB4-8053-7026259760A1}" srcOrd="8" destOrd="0" presId="urn:microsoft.com/office/officeart/2005/8/layout/default"/>
    <dgm:cxn modelId="{209A2A52-6658-4537-AD57-1AD671BDF037}" type="presParOf" srcId="{613E393D-F110-4CDF-9DDC-428D08D2964A}" destId="{9558F028-3A6A-451C-A46F-F37CA4586B9C}" srcOrd="9" destOrd="0" presId="urn:microsoft.com/office/officeart/2005/8/layout/default"/>
    <dgm:cxn modelId="{DB559ABD-5399-4174-A7E6-CF3E41EEE3A0}" type="presParOf" srcId="{613E393D-F110-4CDF-9DDC-428D08D2964A}" destId="{9126E6AA-D768-44D7-9BBF-B772D3EFC2A8}" srcOrd="10" destOrd="0" presId="urn:microsoft.com/office/officeart/2005/8/layout/default"/>
    <dgm:cxn modelId="{8E214045-386F-421A-874F-ADB94CD56633}" type="presParOf" srcId="{613E393D-F110-4CDF-9DDC-428D08D2964A}" destId="{0EA72755-954D-4486-AB24-EA49A41B88FC}" srcOrd="11" destOrd="0" presId="urn:microsoft.com/office/officeart/2005/8/layout/default"/>
    <dgm:cxn modelId="{67468A01-0A51-4FC5-9180-2D78B24E8E14}" type="presParOf" srcId="{613E393D-F110-4CDF-9DDC-428D08D2964A}" destId="{4F2E1054-C05E-4A7F-841C-DFF93C404140}" srcOrd="12" destOrd="0" presId="urn:microsoft.com/office/officeart/2005/8/layout/default"/>
    <dgm:cxn modelId="{60455488-CC31-4998-988B-18F72E79AD73}" type="presParOf" srcId="{613E393D-F110-4CDF-9DDC-428D08D2964A}" destId="{567FD214-DDC9-45B5-B9D4-EA2FB6C9E47E}" srcOrd="13" destOrd="0" presId="urn:microsoft.com/office/officeart/2005/8/layout/default"/>
    <dgm:cxn modelId="{116201B1-C8DE-4472-99C2-F315BB38C6C1}" type="presParOf" srcId="{613E393D-F110-4CDF-9DDC-428D08D2964A}" destId="{82A775C0-36A3-4F09-92F5-7608E500F26C}" srcOrd="14" destOrd="0" presId="urn:microsoft.com/office/officeart/2005/8/layout/default"/>
    <dgm:cxn modelId="{AF434010-5DFA-4720-B9D0-B0F0AE84A133}" type="presParOf" srcId="{613E393D-F110-4CDF-9DDC-428D08D2964A}" destId="{89F36E5F-4DEC-4469-8B47-C67A15C063D8}" srcOrd="15" destOrd="0" presId="urn:microsoft.com/office/officeart/2005/8/layout/default"/>
    <dgm:cxn modelId="{9DFEEE6E-792C-4117-BD2A-7A418225CF1F}" type="presParOf" srcId="{613E393D-F110-4CDF-9DDC-428D08D2964A}" destId="{B3086091-1F5F-445D-993A-323778597245}" srcOrd="16" destOrd="0" presId="urn:microsoft.com/office/officeart/2005/8/layout/default"/>
    <dgm:cxn modelId="{D1A0FBD9-4F30-4CC4-9EAA-280DF6982F1E}" type="presParOf" srcId="{613E393D-F110-4CDF-9DDC-428D08D2964A}" destId="{BEA056C0-BB84-44F2-ABDC-64C9436CFC01}" srcOrd="17" destOrd="0" presId="urn:microsoft.com/office/officeart/2005/8/layout/default"/>
    <dgm:cxn modelId="{1521BCD6-94CE-4624-A089-B8B7E0CBF96A}" type="presParOf" srcId="{613E393D-F110-4CDF-9DDC-428D08D2964A}" destId="{1C6156D7-D38E-47BE-8024-C492129E0018}" srcOrd="18" destOrd="0" presId="urn:microsoft.com/office/officeart/2005/8/layout/default"/>
    <dgm:cxn modelId="{A2B07FED-9045-42A3-8DD5-38BA201E091B}" type="presParOf" srcId="{613E393D-F110-4CDF-9DDC-428D08D2964A}" destId="{B9D9D57F-6A8D-4748-B3ED-ADEA380760C5}" srcOrd="19" destOrd="0" presId="urn:microsoft.com/office/officeart/2005/8/layout/default"/>
    <dgm:cxn modelId="{496319FC-F566-4B3F-ACCB-EE859D193F8C}" type="presParOf" srcId="{613E393D-F110-4CDF-9DDC-428D08D2964A}" destId="{56C91806-5CD4-4F39-A954-7D9D90428638}"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B16C790F-E35C-47D7-B78E-FBCC08ABB0C1}" type="doc">
      <dgm:prSet loTypeId="urn:microsoft.com/office/officeart/2005/8/layout/bProcess4" loCatId="process" qsTypeId="urn:microsoft.com/office/officeart/2005/8/quickstyle/simple1" qsCatId="simple" csTypeId="urn:microsoft.com/office/officeart/2005/8/colors/accent1_1" csCatId="accent1" phldr="1"/>
      <dgm:spPr/>
      <dgm:t>
        <a:bodyPr/>
        <a:lstStyle/>
        <a:p>
          <a:endParaRPr lang="en-US"/>
        </a:p>
      </dgm:t>
    </dgm:pt>
    <dgm:pt modelId="{5FB9A0C1-CB18-445D-A11F-AB0CD977C50D}">
      <dgm:prSet/>
      <dgm:spPr/>
      <dgm:t>
        <a:bodyPr/>
        <a:lstStyle/>
        <a:p>
          <a:r>
            <a:rPr lang="it-IT" b="1"/>
            <a:t>Questo tipo di morale una volta che viene partecipata dalle masse</a:t>
          </a:r>
          <a:endParaRPr lang="en-US"/>
        </a:p>
      </dgm:t>
    </dgm:pt>
    <dgm:pt modelId="{714BE960-C61D-4371-BA3E-B4D2B24A6E35}" type="parTrans" cxnId="{2A804767-2E4B-4199-A117-B3DB59633F83}">
      <dgm:prSet/>
      <dgm:spPr/>
      <dgm:t>
        <a:bodyPr/>
        <a:lstStyle/>
        <a:p>
          <a:endParaRPr lang="en-US"/>
        </a:p>
      </dgm:t>
    </dgm:pt>
    <dgm:pt modelId="{EA2297B5-3949-412F-A0DE-11552362F624}" type="sibTrans" cxnId="{2A804767-2E4B-4199-A117-B3DB59633F83}">
      <dgm:prSet/>
      <dgm:spPr/>
      <dgm:t>
        <a:bodyPr/>
        <a:lstStyle/>
        <a:p>
          <a:endParaRPr lang="en-US"/>
        </a:p>
      </dgm:t>
    </dgm:pt>
    <dgm:pt modelId="{2D180E7B-A3A5-4032-AAE5-761FBFBC7224}">
      <dgm:prSet/>
      <dgm:spPr/>
      <dgm:t>
        <a:bodyPr/>
        <a:lstStyle/>
        <a:p>
          <a:r>
            <a:rPr lang="it-IT" b="1"/>
            <a:t>si trasforma in una vera potenza e mette capo al Cristianesimo.</a:t>
          </a:r>
          <a:endParaRPr lang="en-US"/>
        </a:p>
      </dgm:t>
    </dgm:pt>
    <dgm:pt modelId="{0C42F2FB-727D-4E03-991D-E378996FCCE9}" type="parTrans" cxnId="{5AD4172C-7B6E-4D24-B21B-3695EDDB6236}">
      <dgm:prSet/>
      <dgm:spPr/>
      <dgm:t>
        <a:bodyPr/>
        <a:lstStyle/>
        <a:p>
          <a:endParaRPr lang="en-US"/>
        </a:p>
      </dgm:t>
    </dgm:pt>
    <dgm:pt modelId="{C43413F0-65D5-4EF2-853D-3EFCB1129D27}" type="sibTrans" cxnId="{5AD4172C-7B6E-4D24-B21B-3695EDDB6236}">
      <dgm:prSet/>
      <dgm:spPr/>
      <dgm:t>
        <a:bodyPr/>
        <a:lstStyle/>
        <a:p>
          <a:endParaRPr lang="en-US"/>
        </a:p>
      </dgm:t>
    </dgm:pt>
    <dgm:pt modelId="{0514FEE3-0936-4F87-B837-AB9817FC4EE1}">
      <dgm:prSet/>
      <dgm:spPr/>
      <dgm:t>
        <a:bodyPr/>
        <a:lstStyle/>
        <a:p>
          <a:r>
            <a:rPr lang="it-IT" b="1"/>
            <a:t>Così la Giudea  umiliata dai romani militarmente </a:t>
          </a:r>
          <a:endParaRPr lang="en-US"/>
        </a:p>
      </dgm:t>
    </dgm:pt>
    <dgm:pt modelId="{F55A0515-2C6D-4A0A-A4C7-2D77F742D080}" type="parTrans" cxnId="{D60BFAFC-5B43-4BA3-8C40-28BE16BCFCB6}">
      <dgm:prSet/>
      <dgm:spPr/>
      <dgm:t>
        <a:bodyPr/>
        <a:lstStyle/>
        <a:p>
          <a:endParaRPr lang="en-US"/>
        </a:p>
      </dgm:t>
    </dgm:pt>
    <dgm:pt modelId="{F1468A51-FDAF-4A62-980A-58CDB2004795}" type="sibTrans" cxnId="{D60BFAFC-5B43-4BA3-8C40-28BE16BCFCB6}">
      <dgm:prSet/>
      <dgm:spPr/>
      <dgm:t>
        <a:bodyPr/>
        <a:lstStyle/>
        <a:p>
          <a:endParaRPr lang="en-US"/>
        </a:p>
      </dgm:t>
    </dgm:pt>
    <dgm:pt modelId="{DF28A1E5-775A-4AFC-9B80-426017E325F2}">
      <dgm:prSet/>
      <dgm:spPr/>
      <dgm:t>
        <a:bodyPr/>
        <a:lstStyle/>
        <a:p>
          <a:r>
            <a:rPr lang="it-IT" b="1"/>
            <a:t>capovolge i valori del mondo antico e conquista Roma</a:t>
          </a:r>
          <a:endParaRPr lang="en-US"/>
        </a:p>
      </dgm:t>
    </dgm:pt>
    <dgm:pt modelId="{ADCD34B2-C72A-4623-869E-35534E4BE509}" type="parTrans" cxnId="{84F66FC1-72DE-4937-B9E8-B23830FD4BF2}">
      <dgm:prSet/>
      <dgm:spPr/>
      <dgm:t>
        <a:bodyPr/>
        <a:lstStyle/>
        <a:p>
          <a:endParaRPr lang="en-US"/>
        </a:p>
      </dgm:t>
    </dgm:pt>
    <dgm:pt modelId="{8A37B235-ED7D-47FB-872A-42B40C5D9014}" type="sibTrans" cxnId="{84F66FC1-72DE-4937-B9E8-B23830FD4BF2}">
      <dgm:prSet/>
      <dgm:spPr/>
      <dgm:t>
        <a:bodyPr/>
        <a:lstStyle/>
        <a:p>
          <a:endParaRPr lang="en-US"/>
        </a:p>
      </dgm:t>
    </dgm:pt>
    <dgm:pt modelId="{D60AB474-4A97-433A-9A5F-A82369DE56F0}">
      <dgm:prSet/>
      <dgm:spPr/>
      <dgm:t>
        <a:bodyPr/>
        <a:lstStyle/>
        <a:p>
          <a:r>
            <a:rPr lang="it-IT" b="1"/>
            <a:t>tramite il Cristianesimo</a:t>
          </a:r>
          <a:endParaRPr lang="en-US"/>
        </a:p>
      </dgm:t>
    </dgm:pt>
    <dgm:pt modelId="{95EB9F22-54DB-4367-A626-4E988F3EC9EE}" type="parTrans" cxnId="{3E475188-FA68-4050-A0E5-305A3ADCF500}">
      <dgm:prSet/>
      <dgm:spPr/>
      <dgm:t>
        <a:bodyPr/>
        <a:lstStyle/>
        <a:p>
          <a:endParaRPr lang="en-US"/>
        </a:p>
      </dgm:t>
    </dgm:pt>
    <dgm:pt modelId="{E2321FC3-E210-4028-A07F-83DE69BD5C89}" type="sibTrans" cxnId="{3E475188-FA68-4050-A0E5-305A3ADCF500}">
      <dgm:prSet/>
      <dgm:spPr/>
      <dgm:t>
        <a:bodyPr/>
        <a:lstStyle/>
        <a:p>
          <a:endParaRPr lang="en-US"/>
        </a:p>
      </dgm:t>
    </dgm:pt>
    <dgm:pt modelId="{C16329B4-1F15-48AF-BA32-5425BDA45350}">
      <dgm:prSet/>
      <dgm:spPr/>
      <dgm:t>
        <a:bodyPr/>
        <a:lstStyle/>
        <a:p>
          <a:r>
            <a:rPr lang="it-IT" b="1"/>
            <a:t>ossia mediante una religione che è il frutto del risentimento</a:t>
          </a:r>
          <a:endParaRPr lang="en-US"/>
        </a:p>
      </dgm:t>
    </dgm:pt>
    <dgm:pt modelId="{2ECC8E33-54CF-48A3-A312-C5ED72E016E6}" type="parTrans" cxnId="{8D8D6C66-737E-4C8A-A3EC-1284981066E3}">
      <dgm:prSet/>
      <dgm:spPr/>
      <dgm:t>
        <a:bodyPr/>
        <a:lstStyle/>
        <a:p>
          <a:endParaRPr lang="en-US"/>
        </a:p>
      </dgm:t>
    </dgm:pt>
    <dgm:pt modelId="{F7935628-A85D-4447-A055-B4990CAA5891}" type="sibTrans" cxnId="{8D8D6C66-737E-4C8A-A3EC-1284981066E3}">
      <dgm:prSet/>
      <dgm:spPr/>
      <dgm:t>
        <a:bodyPr/>
        <a:lstStyle/>
        <a:p>
          <a:endParaRPr lang="en-US"/>
        </a:p>
      </dgm:t>
    </dgm:pt>
    <dgm:pt modelId="{5692B5D1-B47D-48A9-9F74-0D28F31BDF4D}">
      <dgm:prSet/>
      <dgm:spPr/>
      <dgm:t>
        <a:bodyPr/>
        <a:lstStyle/>
        <a:p>
          <a:r>
            <a:rPr lang="it-IT" b="1" dirty="0"/>
            <a:t>dell’uomo debole verso la vita.</a:t>
          </a:r>
          <a:endParaRPr lang="en-US" dirty="0"/>
        </a:p>
      </dgm:t>
    </dgm:pt>
    <dgm:pt modelId="{E102DA7A-E394-4D3F-B58C-3843D04ABAD4}" type="parTrans" cxnId="{C365386D-1CCF-43D0-ADDE-E71886F75C7D}">
      <dgm:prSet/>
      <dgm:spPr/>
      <dgm:t>
        <a:bodyPr/>
        <a:lstStyle/>
        <a:p>
          <a:endParaRPr lang="en-US"/>
        </a:p>
      </dgm:t>
    </dgm:pt>
    <dgm:pt modelId="{D4FE576E-4091-4B55-8583-F47DA6C56117}" type="sibTrans" cxnId="{C365386D-1CCF-43D0-ADDE-E71886F75C7D}">
      <dgm:prSet/>
      <dgm:spPr/>
      <dgm:t>
        <a:bodyPr/>
        <a:lstStyle/>
        <a:p>
          <a:endParaRPr lang="en-US"/>
        </a:p>
      </dgm:t>
    </dgm:pt>
    <dgm:pt modelId="{DB763526-39DD-4AF6-9A73-F5FA313BDE45}">
      <dgm:prSet/>
      <dgm:spPr/>
      <dgm:t>
        <a:bodyPr/>
        <a:lstStyle/>
        <a:p>
          <a:r>
            <a:rPr lang="it-IT" b="1"/>
            <a:t>Il Cristianesimo storico ha inibito gli impulsi primari dell’esistenza e </a:t>
          </a:r>
          <a:endParaRPr lang="en-US"/>
        </a:p>
      </dgm:t>
    </dgm:pt>
    <dgm:pt modelId="{B6D89BCE-A5D3-4A2B-9B79-5F248A0E858E}" type="parTrans" cxnId="{5F9A00FE-35BB-475E-9604-06835AF2434D}">
      <dgm:prSet/>
      <dgm:spPr/>
      <dgm:t>
        <a:bodyPr/>
        <a:lstStyle/>
        <a:p>
          <a:endParaRPr lang="en-US"/>
        </a:p>
      </dgm:t>
    </dgm:pt>
    <dgm:pt modelId="{D8317589-E29B-4C1F-AB57-B570CC495FBA}" type="sibTrans" cxnId="{5F9A00FE-35BB-475E-9604-06835AF2434D}">
      <dgm:prSet/>
      <dgm:spPr/>
      <dgm:t>
        <a:bodyPr/>
        <a:lstStyle/>
        <a:p>
          <a:endParaRPr lang="en-US"/>
        </a:p>
      </dgm:t>
    </dgm:pt>
    <dgm:pt modelId="{1B8C307C-9667-4E2A-B2A4-621B5C7A07F3}">
      <dgm:prSet/>
      <dgm:spPr/>
      <dgm:t>
        <a:bodyPr/>
        <a:lstStyle/>
        <a:p>
          <a:r>
            <a:rPr lang="it-IT" b="1"/>
            <a:t>corrotto le sorgenti della gioia e del piacere</a:t>
          </a:r>
          <a:endParaRPr lang="en-US"/>
        </a:p>
      </dgm:t>
    </dgm:pt>
    <dgm:pt modelId="{827BD479-3943-448D-BA8A-9DD4F9F50313}" type="parTrans" cxnId="{54E83E08-447B-4F17-A820-FEA52A7C514F}">
      <dgm:prSet/>
      <dgm:spPr/>
      <dgm:t>
        <a:bodyPr/>
        <a:lstStyle/>
        <a:p>
          <a:endParaRPr lang="en-US"/>
        </a:p>
      </dgm:t>
    </dgm:pt>
    <dgm:pt modelId="{36594CE7-7E5E-4F8F-A6A5-7316B998FB37}" type="sibTrans" cxnId="{54E83E08-447B-4F17-A820-FEA52A7C514F}">
      <dgm:prSet/>
      <dgm:spPr/>
      <dgm:t>
        <a:bodyPr/>
        <a:lstStyle/>
        <a:p>
          <a:endParaRPr lang="en-US"/>
        </a:p>
      </dgm:t>
    </dgm:pt>
    <dgm:pt modelId="{6FF6E6CB-74F7-4664-BDFB-468EF5292FE9}">
      <dgm:prSet/>
      <dgm:spPr/>
      <dgm:t>
        <a:bodyPr/>
        <a:lstStyle/>
        <a:p>
          <a:r>
            <a:rPr lang="it-IT" b="1"/>
            <a:t>mediante la nozione di </a:t>
          </a:r>
          <a:r>
            <a:rPr lang="it-IT" b="1" i="1"/>
            <a:t>peccato</a:t>
          </a:r>
          <a:endParaRPr lang="en-US"/>
        </a:p>
      </dgm:t>
    </dgm:pt>
    <dgm:pt modelId="{3DCE2916-0E49-48E4-8211-C813F7AA7A53}" type="parTrans" cxnId="{FFC2796D-7D7B-4EB5-9CEA-2090E7AA7E7E}">
      <dgm:prSet/>
      <dgm:spPr/>
      <dgm:t>
        <a:bodyPr/>
        <a:lstStyle/>
        <a:p>
          <a:endParaRPr lang="en-US"/>
        </a:p>
      </dgm:t>
    </dgm:pt>
    <dgm:pt modelId="{179033D4-9694-49AB-9FF5-15911D958220}" type="sibTrans" cxnId="{FFC2796D-7D7B-4EB5-9CEA-2090E7AA7E7E}">
      <dgm:prSet/>
      <dgm:spPr/>
      <dgm:t>
        <a:bodyPr/>
        <a:lstStyle/>
        <a:p>
          <a:endParaRPr lang="en-US"/>
        </a:p>
      </dgm:t>
    </dgm:pt>
    <dgm:pt modelId="{F171DEFE-CF6F-4562-BA6C-6DDB6A0921E1}">
      <dgm:prSet/>
      <dgm:spPr/>
      <dgm:t>
        <a:bodyPr/>
        <a:lstStyle/>
        <a:p>
          <a:r>
            <a:rPr lang="it-IT" b="1" i="1"/>
            <a:t>producendo un tipo d’uomo malato e represso.</a:t>
          </a:r>
          <a:endParaRPr lang="en-US"/>
        </a:p>
      </dgm:t>
    </dgm:pt>
    <dgm:pt modelId="{80B44DE2-1672-4F1B-A23D-895FA4810743}" type="parTrans" cxnId="{49C225C2-E441-45E1-9B52-0EBFB7CF843E}">
      <dgm:prSet/>
      <dgm:spPr/>
      <dgm:t>
        <a:bodyPr/>
        <a:lstStyle/>
        <a:p>
          <a:endParaRPr lang="en-US"/>
        </a:p>
      </dgm:t>
    </dgm:pt>
    <dgm:pt modelId="{D4FBBF48-AE41-4B8E-AB5E-A37EA62D3D7D}" type="sibTrans" cxnId="{49C225C2-E441-45E1-9B52-0EBFB7CF843E}">
      <dgm:prSet/>
      <dgm:spPr/>
      <dgm:t>
        <a:bodyPr/>
        <a:lstStyle/>
        <a:p>
          <a:endParaRPr lang="en-US"/>
        </a:p>
      </dgm:t>
    </dgm:pt>
    <dgm:pt modelId="{D247A848-9982-45E9-836C-E28070FC3D36}" type="pres">
      <dgm:prSet presAssocID="{B16C790F-E35C-47D7-B78E-FBCC08ABB0C1}" presName="Name0" presStyleCnt="0">
        <dgm:presLayoutVars>
          <dgm:dir/>
          <dgm:resizeHandles/>
        </dgm:presLayoutVars>
      </dgm:prSet>
      <dgm:spPr/>
    </dgm:pt>
    <dgm:pt modelId="{B88112E5-1EED-4EC3-A572-BDAD3A342F89}" type="pres">
      <dgm:prSet presAssocID="{5FB9A0C1-CB18-445D-A11F-AB0CD977C50D}" presName="compNode" presStyleCnt="0"/>
      <dgm:spPr/>
    </dgm:pt>
    <dgm:pt modelId="{9824A800-7033-4F1A-9E24-0AAF1C22537F}" type="pres">
      <dgm:prSet presAssocID="{5FB9A0C1-CB18-445D-A11F-AB0CD977C50D}" presName="dummyConnPt" presStyleCnt="0"/>
      <dgm:spPr/>
    </dgm:pt>
    <dgm:pt modelId="{86F17350-FDCA-4D76-BC91-9C8397CB9907}" type="pres">
      <dgm:prSet presAssocID="{5FB9A0C1-CB18-445D-A11F-AB0CD977C50D}" presName="node" presStyleLbl="node1" presStyleIdx="0" presStyleCnt="11">
        <dgm:presLayoutVars>
          <dgm:bulletEnabled val="1"/>
        </dgm:presLayoutVars>
      </dgm:prSet>
      <dgm:spPr/>
    </dgm:pt>
    <dgm:pt modelId="{B52FFE6D-C043-4ADB-9D2A-422859DC754E}" type="pres">
      <dgm:prSet presAssocID="{EA2297B5-3949-412F-A0DE-11552362F624}" presName="sibTrans" presStyleLbl="bgSibTrans2D1" presStyleIdx="0" presStyleCnt="10"/>
      <dgm:spPr/>
    </dgm:pt>
    <dgm:pt modelId="{F7C6EC24-9B7E-4145-9690-5CB2BE219B5D}" type="pres">
      <dgm:prSet presAssocID="{2D180E7B-A3A5-4032-AAE5-761FBFBC7224}" presName="compNode" presStyleCnt="0"/>
      <dgm:spPr/>
    </dgm:pt>
    <dgm:pt modelId="{34A64745-6D19-4BAA-9BA2-910EBA2C9349}" type="pres">
      <dgm:prSet presAssocID="{2D180E7B-A3A5-4032-AAE5-761FBFBC7224}" presName="dummyConnPt" presStyleCnt="0"/>
      <dgm:spPr/>
    </dgm:pt>
    <dgm:pt modelId="{3B8C5297-3327-4C69-B7D4-4E532A15C767}" type="pres">
      <dgm:prSet presAssocID="{2D180E7B-A3A5-4032-AAE5-761FBFBC7224}" presName="node" presStyleLbl="node1" presStyleIdx="1" presStyleCnt="11">
        <dgm:presLayoutVars>
          <dgm:bulletEnabled val="1"/>
        </dgm:presLayoutVars>
      </dgm:prSet>
      <dgm:spPr/>
    </dgm:pt>
    <dgm:pt modelId="{52DC167D-6999-4426-9C75-12268A8CDFE7}" type="pres">
      <dgm:prSet presAssocID="{C43413F0-65D5-4EF2-853D-3EFCB1129D27}" presName="sibTrans" presStyleLbl="bgSibTrans2D1" presStyleIdx="1" presStyleCnt="10"/>
      <dgm:spPr/>
    </dgm:pt>
    <dgm:pt modelId="{EC07E801-9D43-4A86-8FCB-3A3D12697EEC}" type="pres">
      <dgm:prSet presAssocID="{0514FEE3-0936-4F87-B837-AB9817FC4EE1}" presName="compNode" presStyleCnt="0"/>
      <dgm:spPr/>
    </dgm:pt>
    <dgm:pt modelId="{4734BFDE-2820-4A64-BA66-C9B5062C86AB}" type="pres">
      <dgm:prSet presAssocID="{0514FEE3-0936-4F87-B837-AB9817FC4EE1}" presName="dummyConnPt" presStyleCnt="0"/>
      <dgm:spPr/>
    </dgm:pt>
    <dgm:pt modelId="{346F5C19-A98B-414C-B47B-416B728B7136}" type="pres">
      <dgm:prSet presAssocID="{0514FEE3-0936-4F87-B837-AB9817FC4EE1}" presName="node" presStyleLbl="node1" presStyleIdx="2" presStyleCnt="11">
        <dgm:presLayoutVars>
          <dgm:bulletEnabled val="1"/>
        </dgm:presLayoutVars>
      </dgm:prSet>
      <dgm:spPr/>
    </dgm:pt>
    <dgm:pt modelId="{E087389E-4FAC-4633-A91C-D0D43A81830D}" type="pres">
      <dgm:prSet presAssocID="{F1468A51-FDAF-4A62-980A-58CDB2004795}" presName="sibTrans" presStyleLbl="bgSibTrans2D1" presStyleIdx="2" presStyleCnt="10"/>
      <dgm:spPr/>
    </dgm:pt>
    <dgm:pt modelId="{7730B6B8-C269-4A37-8321-55B4BF3EA9B7}" type="pres">
      <dgm:prSet presAssocID="{DF28A1E5-775A-4AFC-9B80-426017E325F2}" presName="compNode" presStyleCnt="0"/>
      <dgm:spPr/>
    </dgm:pt>
    <dgm:pt modelId="{2708F7C1-C0EE-4704-B26E-7F5641CD4633}" type="pres">
      <dgm:prSet presAssocID="{DF28A1E5-775A-4AFC-9B80-426017E325F2}" presName="dummyConnPt" presStyleCnt="0"/>
      <dgm:spPr/>
    </dgm:pt>
    <dgm:pt modelId="{56FB4245-5F1C-4995-BBDF-009B951EE352}" type="pres">
      <dgm:prSet presAssocID="{DF28A1E5-775A-4AFC-9B80-426017E325F2}" presName="node" presStyleLbl="node1" presStyleIdx="3" presStyleCnt="11">
        <dgm:presLayoutVars>
          <dgm:bulletEnabled val="1"/>
        </dgm:presLayoutVars>
      </dgm:prSet>
      <dgm:spPr/>
    </dgm:pt>
    <dgm:pt modelId="{7D005E1F-548B-4BF7-B206-640DA7294275}" type="pres">
      <dgm:prSet presAssocID="{8A37B235-ED7D-47FB-872A-42B40C5D9014}" presName="sibTrans" presStyleLbl="bgSibTrans2D1" presStyleIdx="3" presStyleCnt="10"/>
      <dgm:spPr/>
    </dgm:pt>
    <dgm:pt modelId="{4067BAD8-1C83-478A-97DE-E725A0527F49}" type="pres">
      <dgm:prSet presAssocID="{D60AB474-4A97-433A-9A5F-A82369DE56F0}" presName="compNode" presStyleCnt="0"/>
      <dgm:spPr/>
    </dgm:pt>
    <dgm:pt modelId="{8620BEA4-480A-46C8-91B0-123B1362B4A5}" type="pres">
      <dgm:prSet presAssocID="{D60AB474-4A97-433A-9A5F-A82369DE56F0}" presName="dummyConnPt" presStyleCnt="0"/>
      <dgm:spPr/>
    </dgm:pt>
    <dgm:pt modelId="{975DC03F-B3FF-46AB-BAF2-9C3DDD8DDADB}" type="pres">
      <dgm:prSet presAssocID="{D60AB474-4A97-433A-9A5F-A82369DE56F0}" presName="node" presStyleLbl="node1" presStyleIdx="4" presStyleCnt="11">
        <dgm:presLayoutVars>
          <dgm:bulletEnabled val="1"/>
        </dgm:presLayoutVars>
      </dgm:prSet>
      <dgm:spPr/>
    </dgm:pt>
    <dgm:pt modelId="{90FBEC52-BFA6-462B-9ACA-BDF03576984B}" type="pres">
      <dgm:prSet presAssocID="{E2321FC3-E210-4028-A07F-83DE69BD5C89}" presName="sibTrans" presStyleLbl="bgSibTrans2D1" presStyleIdx="4" presStyleCnt="10"/>
      <dgm:spPr/>
    </dgm:pt>
    <dgm:pt modelId="{541B0D06-4183-4603-967C-A1D1E1C0BA55}" type="pres">
      <dgm:prSet presAssocID="{C16329B4-1F15-48AF-BA32-5425BDA45350}" presName="compNode" presStyleCnt="0"/>
      <dgm:spPr/>
    </dgm:pt>
    <dgm:pt modelId="{A02AA41A-1E33-4228-BC37-AAF570BC4B37}" type="pres">
      <dgm:prSet presAssocID="{C16329B4-1F15-48AF-BA32-5425BDA45350}" presName="dummyConnPt" presStyleCnt="0"/>
      <dgm:spPr/>
    </dgm:pt>
    <dgm:pt modelId="{B4D3279C-A654-48DF-8A68-45BB32984593}" type="pres">
      <dgm:prSet presAssocID="{C16329B4-1F15-48AF-BA32-5425BDA45350}" presName="node" presStyleLbl="node1" presStyleIdx="5" presStyleCnt="11">
        <dgm:presLayoutVars>
          <dgm:bulletEnabled val="1"/>
        </dgm:presLayoutVars>
      </dgm:prSet>
      <dgm:spPr/>
    </dgm:pt>
    <dgm:pt modelId="{C3B75E1A-8E28-4493-A691-DE00BFF63D5A}" type="pres">
      <dgm:prSet presAssocID="{F7935628-A85D-4447-A055-B4990CAA5891}" presName="sibTrans" presStyleLbl="bgSibTrans2D1" presStyleIdx="5" presStyleCnt="10"/>
      <dgm:spPr/>
    </dgm:pt>
    <dgm:pt modelId="{92A936B3-E95E-4B58-B868-2D56A9225028}" type="pres">
      <dgm:prSet presAssocID="{5692B5D1-B47D-48A9-9F74-0D28F31BDF4D}" presName="compNode" presStyleCnt="0"/>
      <dgm:spPr/>
    </dgm:pt>
    <dgm:pt modelId="{346A02D5-D2E1-4552-B2FB-C36C8D49F7D3}" type="pres">
      <dgm:prSet presAssocID="{5692B5D1-B47D-48A9-9F74-0D28F31BDF4D}" presName="dummyConnPt" presStyleCnt="0"/>
      <dgm:spPr/>
    </dgm:pt>
    <dgm:pt modelId="{3A77738E-0AD8-4954-9399-5CC6CA797433}" type="pres">
      <dgm:prSet presAssocID="{5692B5D1-B47D-48A9-9F74-0D28F31BDF4D}" presName="node" presStyleLbl="node1" presStyleIdx="6" presStyleCnt="11">
        <dgm:presLayoutVars>
          <dgm:bulletEnabled val="1"/>
        </dgm:presLayoutVars>
      </dgm:prSet>
      <dgm:spPr/>
    </dgm:pt>
    <dgm:pt modelId="{0103538B-1F93-4612-9CAB-C18683FB1FB1}" type="pres">
      <dgm:prSet presAssocID="{D4FE576E-4091-4B55-8583-F47DA6C56117}" presName="sibTrans" presStyleLbl="bgSibTrans2D1" presStyleIdx="6" presStyleCnt="10"/>
      <dgm:spPr/>
    </dgm:pt>
    <dgm:pt modelId="{06F1CB28-9A13-44E2-A696-D0755758AA18}" type="pres">
      <dgm:prSet presAssocID="{DB763526-39DD-4AF6-9A73-F5FA313BDE45}" presName="compNode" presStyleCnt="0"/>
      <dgm:spPr/>
    </dgm:pt>
    <dgm:pt modelId="{B4B67C83-D7A8-4DAE-BDA1-B04F37918349}" type="pres">
      <dgm:prSet presAssocID="{DB763526-39DD-4AF6-9A73-F5FA313BDE45}" presName="dummyConnPt" presStyleCnt="0"/>
      <dgm:spPr/>
    </dgm:pt>
    <dgm:pt modelId="{8056F858-E5D5-4BB4-BA98-D6303F341296}" type="pres">
      <dgm:prSet presAssocID="{DB763526-39DD-4AF6-9A73-F5FA313BDE45}" presName="node" presStyleLbl="node1" presStyleIdx="7" presStyleCnt="11">
        <dgm:presLayoutVars>
          <dgm:bulletEnabled val="1"/>
        </dgm:presLayoutVars>
      </dgm:prSet>
      <dgm:spPr/>
    </dgm:pt>
    <dgm:pt modelId="{153D0AE9-360F-476B-A62C-E70D7606E79F}" type="pres">
      <dgm:prSet presAssocID="{D8317589-E29B-4C1F-AB57-B570CC495FBA}" presName="sibTrans" presStyleLbl="bgSibTrans2D1" presStyleIdx="7" presStyleCnt="10"/>
      <dgm:spPr/>
    </dgm:pt>
    <dgm:pt modelId="{517F2BCB-A793-4F59-857D-484C557C3744}" type="pres">
      <dgm:prSet presAssocID="{1B8C307C-9667-4E2A-B2A4-621B5C7A07F3}" presName="compNode" presStyleCnt="0"/>
      <dgm:spPr/>
    </dgm:pt>
    <dgm:pt modelId="{17934BF5-C37E-48E7-9F91-A38933E829E6}" type="pres">
      <dgm:prSet presAssocID="{1B8C307C-9667-4E2A-B2A4-621B5C7A07F3}" presName="dummyConnPt" presStyleCnt="0"/>
      <dgm:spPr/>
    </dgm:pt>
    <dgm:pt modelId="{09F8399F-FC5D-4A93-A80F-C11DDCDC295F}" type="pres">
      <dgm:prSet presAssocID="{1B8C307C-9667-4E2A-B2A4-621B5C7A07F3}" presName="node" presStyleLbl="node1" presStyleIdx="8" presStyleCnt="11">
        <dgm:presLayoutVars>
          <dgm:bulletEnabled val="1"/>
        </dgm:presLayoutVars>
      </dgm:prSet>
      <dgm:spPr/>
    </dgm:pt>
    <dgm:pt modelId="{1F8F8FD1-220F-4628-A35C-1DC33B428F83}" type="pres">
      <dgm:prSet presAssocID="{36594CE7-7E5E-4F8F-A6A5-7316B998FB37}" presName="sibTrans" presStyleLbl="bgSibTrans2D1" presStyleIdx="8" presStyleCnt="10"/>
      <dgm:spPr/>
    </dgm:pt>
    <dgm:pt modelId="{21F88581-0083-4B47-A7EE-4B7EC84433A3}" type="pres">
      <dgm:prSet presAssocID="{6FF6E6CB-74F7-4664-BDFB-468EF5292FE9}" presName="compNode" presStyleCnt="0"/>
      <dgm:spPr/>
    </dgm:pt>
    <dgm:pt modelId="{C47E86B5-8344-4CA0-85CB-F63480CBC9DE}" type="pres">
      <dgm:prSet presAssocID="{6FF6E6CB-74F7-4664-BDFB-468EF5292FE9}" presName="dummyConnPt" presStyleCnt="0"/>
      <dgm:spPr/>
    </dgm:pt>
    <dgm:pt modelId="{48CECBD0-2068-4D51-8D48-FF06C1956E3A}" type="pres">
      <dgm:prSet presAssocID="{6FF6E6CB-74F7-4664-BDFB-468EF5292FE9}" presName="node" presStyleLbl="node1" presStyleIdx="9" presStyleCnt="11">
        <dgm:presLayoutVars>
          <dgm:bulletEnabled val="1"/>
        </dgm:presLayoutVars>
      </dgm:prSet>
      <dgm:spPr/>
    </dgm:pt>
    <dgm:pt modelId="{167078E5-500E-4F2E-BDBA-E007F375D2B9}" type="pres">
      <dgm:prSet presAssocID="{179033D4-9694-49AB-9FF5-15911D958220}" presName="sibTrans" presStyleLbl="bgSibTrans2D1" presStyleIdx="9" presStyleCnt="10"/>
      <dgm:spPr/>
    </dgm:pt>
    <dgm:pt modelId="{83A6FC31-F3C1-43CD-938A-E25E31DB9EEA}" type="pres">
      <dgm:prSet presAssocID="{F171DEFE-CF6F-4562-BA6C-6DDB6A0921E1}" presName="compNode" presStyleCnt="0"/>
      <dgm:spPr/>
    </dgm:pt>
    <dgm:pt modelId="{7E9D1D70-FB32-4869-BF96-E50639473154}" type="pres">
      <dgm:prSet presAssocID="{F171DEFE-CF6F-4562-BA6C-6DDB6A0921E1}" presName="dummyConnPt" presStyleCnt="0"/>
      <dgm:spPr/>
    </dgm:pt>
    <dgm:pt modelId="{EB72C1DF-FE95-4AB0-9CD7-8B1067C81B89}" type="pres">
      <dgm:prSet presAssocID="{F171DEFE-CF6F-4562-BA6C-6DDB6A0921E1}" presName="node" presStyleLbl="node1" presStyleIdx="10" presStyleCnt="11">
        <dgm:presLayoutVars>
          <dgm:bulletEnabled val="1"/>
        </dgm:presLayoutVars>
      </dgm:prSet>
      <dgm:spPr/>
    </dgm:pt>
  </dgm:ptLst>
  <dgm:cxnLst>
    <dgm:cxn modelId="{DDB59105-7087-40AA-B3BF-72DD59313476}" type="presOf" srcId="{DB763526-39DD-4AF6-9A73-F5FA313BDE45}" destId="{8056F858-E5D5-4BB4-BA98-D6303F341296}" srcOrd="0" destOrd="0" presId="urn:microsoft.com/office/officeart/2005/8/layout/bProcess4"/>
    <dgm:cxn modelId="{54E83E08-447B-4F17-A820-FEA52A7C514F}" srcId="{B16C790F-E35C-47D7-B78E-FBCC08ABB0C1}" destId="{1B8C307C-9667-4E2A-B2A4-621B5C7A07F3}" srcOrd="8" destOrd="0" parTransId="{827BD479-3943-448D-BA8A-9DD4F9F50313}" sibTransId="{36594CE7-7E5E-4F8F-A6A5-7316B998FB37}"/>
    <dgm:cxn modelId="{07AE220D-5092-49D3-B21F-259228829661}" type="presOf" srcId="{D8317589-E29B-4C1F-AB57-B570CC495FBA}" destId="{153D0AE9-360F-476B-A62C-E70D7606E79F}" srcOrd="0" destOrd="0" presId="urn:microsoft.com/office/officeart/2005/8/layout/bProcess4"/>
    <dgm:cxn modelId="{52875316-0666-4CCB-A615-0CC89C16493A}" type="presOf" srcId="{F1468A51-FDAF-4A62-980A-58CDB2004795}" destId="{E087389E-4FAC-4633-A91C-D0D43A81830D}" srcOrd="0" destOrd="0" presId="urn:microsoft.com/office/officeart/2005/8/layout/bProcess4"/>
    <dgm:cxn modelId="{C94FC51D-D905-45B5-B581-D8AFDAA2BE56}" type="presOf" srcId="{6FF6E6CB-74F7-4664-BDFB-468EF5292FE9}" destId="{48CECBD0-2068-4D51-8D48-FF06C1956E3A}" srcOrd="0" destOrd="0" presId="urn:microsoft.com/office/officeart/2005/8/layout/bProcess4"/>
    <dgm:cxn modelId="{A289B61E-1FFE-4C7B-A1EE-7E925BA1FD62}" type="presOf" srcId="{D60AB474-4A97-433A-9A5F-A82369DE56F0}" destId="{975DC03F-B3FF-46AB-BAF2-9C3DDD8DDADB}" srcOrd="0" destOrd="0" presId="urn:microsoft.com/office/officeart/2005/8/layout/bProcess4"/>
    <dgm:cxn modelId="{5AD4172C-7B6E-4D24-B21B-3695EDDB6236}" srcId="{B16C790F-E35C-47D7-B78E-FBCC08ABB0C1}" destId="{2D180E7B-A3A5-4032-AAE5-761FBFBC7224}" srcOrd="1" destOrd="0" parTransId="{0C42F2FB-727D-4E03-991D-E378996FCCE9}" sibTransId="{C43413F0-65D5-4EF2-853D-3EFCB1129D27}"/>
    <dgm:cxn modelId="{A0D74730-7371-45B8-8F6D-E7DE0BA0EE90}" type="presOf" srcId="{0514FEE3-0936-4F87-B837-AB9817FC4EE1}" destId="{346F5C19-A98B-414C-B47B-416B728B7136}" srcOrd="0" destOrd="0" presId="urn:microsoft.com/office/officeart/2005/8/layout/bProcess4"/>
    <dgm:cxn modelId="{0BDEC15B-C238-4AB7-A6DF-000673C4BA5F}" type="presOf" srcId="{DF28A1E5-775A-4AFC-9B80-426017E325F2}" destId="{56FB4245-5F1C-4995-BBDF-009B951EE352}" srcOrd="0" destOrd="0" presId="urn:microsoft.com/office/officeart/2005/8/layout/bProcess4"/>
    <dgm:cxn modelId="{2C2E1242-D803-4975-B741-18AF509BB8A2}" type="presOf" srcId="{EA2297B5-3949-412F-A0DE-11552362F624}" destId="{B52FFE6D-C043-4ADB-9D2A-422859DC754E}" srcOrd="0" destOrd="0" presId="urn:microsoft.com/office/officeart/2005/8/layout/bProcess4"/>
    <dgm:cxn modelId="{8D8D6C66-737E-4C8A-A3EC-1284981066E3}" srcId="{B16C790F-E35C-47D7-B78E-FBCC08ABB0C1}" destId="{C16329B4-1F15-48AF-BA32-5425BDA45350}" srcOrd="5" destOrd="0" parTransId="{2ECC8E33-54CF-48A3-A312-C5ED72E016E6}" sibTransId="{F7935628-A85D-4447-A055-B4990CAA5891}"/>
    <dgm:cxn modelId="{2A804767-2E4B-4199-A117-B3DB59633F83}" srcId="{B16C790F-E35C-47D7-B78E-FBCC08ABB0C1}" destId="{5FB9A0C1-CB18-445D-A11F-AB0CD977C50D}" srcOrd="0" destOrd="0" parTransId="{714BE960-C61D-4371-BA3E-B4D2B24A6E35}" sibTransId="{EA2297B5-3949-412F-A0DE-11552362F624}"/>
    <dgm:cxn modelId="{C365386D-1CCF-43D0-ADDE-E71886F75C7D}" srcId="{B16C790F-E35C-47D7-B78E-FBCC08ABB0C1}" destId="{5692B5D1-B47D-48A9-9F74-0D28F31BDF4D}" srcOrd="6" destOrd="0" parTransId="{E102DA7A-E394-4D3F-B58C-3843D04ABAD4}" sibTransId="{D4FE576E-4091-4B55-8583-F47DA6C56117}"/>
    <dgm:cxn modelId="{FFC2796D-7D7B-4EB5-9CEA-2090E7AA7E7E}" srcId="{B16C790F-E35C-47D7-B78E-FBCC08ABB0C1}" destId="{6FF6E6CB-74F7-4664-BDFB-468EF5292FE9}" srcOrd="9" destOrd="0" parTransId="{3DCE2916-0E49-48E4-8211-C813F7AA7A53}" sibTransId="{179033D4-9694-49AB-9FF5-15911D958220}"/>
    <dgm:cxn modelId="{AC5C7C5A-8265-4177-9028-0BF0DF15B207}" type="presOf" srcId="{1B8C307C-9667-4E2A-B2A4-621B5C7A07F3}" destId="{09F8399F-FC5D-4A93-A80F-C11DDCDC295F}" srcOrd="0" destOrd="0" presId="urn:microsoft.com/office/officeart/2005/8/layout/bProcess4"/>
    <dgm:cxn modelId="{94556A7E-8566-415F-9A41-4FA504413F08}" type="presOf" srcId="{C16329B4-1F15-48AF-BA32-5425BDA45350}" destId="{B4D3279C-A654-48DF-8A68-45BB32984593}" srcOrd="0" destOrd="0" presId="urn:microsoft.com/office/officeart/2005/8/layout/bProcess4"/>
    <dgm:cxn modelId="{3E475188-FA68-4050-A0E5-305A3ADCF500}" srcId="{B16C790F-E35C-47D7-B78E-FBCC08ABB0C1}" destId="{D60AB474-4A97-433A-9A5F-A82369DE56F0}" srcOrd="4" destOrd="0" parTransId="{95EB9F22-54DB-4367-A626-4E988F3EC9EE}" sibTransId="{E2321FC3-E210-4028-A07F-83DE69BD5C89}"/>
    <dgm:cxn modelId="{3D2E7091-1CBB-48A4-8501-09DE0E480174}" type="presOf" srcId="{5692B5D1-B47D-48A9-9F74-0D28F31BDF4D}" destId="{3A77738E-0AD8-4954-9399-5CC6CA797433}" srcOrd="0" destOrd="0" presId="urn:microsoft.com/office/officeart/2005/8/layout/bProcess4"/>
    <dgm:cxn modelId="{2B9A68A0-1B6F-4E55-B133-AA9C8D742383}" type="presOf" srcId="{8A37B235-ED7D-47FB-872A-42B40C5D9014}" destId="{7D005E1F-548B-4BF7-B206-640DA7294275}" srcOrd="0" destOrd="0" presId="urn:microsoft.com/office/officeart/2005/8/layout/bProcess4"/>
    <dgm:cxn modelId="{229163B2-6A25-4474-9576-290344EC5574}" type="presOf" srcId="{F171DEFE-CF6F-4562-BA6C-6DDB6A0921E1}" destId="{EB72C1DF-FE95-4AB0-9CD7-8B1067C81B89}" srcOrd="0" destOrd="0" presId="urn:microsoft.com/office/officeart/2005/8/layout/bProcess4"/>
    <dgm:cxn modelId="{E3417CBE-7CBA-4816-8E5F-AB62D2EDAD8E}" type="presOf" srcId="{E2321FC3-E210-4028-A07F-83DE69BD5C89}" destId="{90FBEC52-BFA6-462B-9ACA-BDF03576984B}" srcOrd="0" destOrd="0" presId="urn:microsoft.com/office/officeart/2005/8/layout/bProcess4"/>
    <dgm:cxn modelId="{76ED02C1-45C1-4BDB-AD50-6335F731EAFA}" type="presOf" srcId="{B16C790F-E35C-47D7-B78E-FBCC08ABB0C1}" destId="{D247A848-9982-45E9-836C-E28070FC3D36}" srcOrd="0" destOrd="0" presId="urn:microsoft.com/office/officeart/2005/8/layout/bProcess4"/>
    <dgm:cxn modelId="{84F66FC1-72DE-4937-B9E8-B23830FD4BF2}" srcId="{B16C790F-E35C-47D7-B78E-FBCC08ABB0C1}" destId="{DF28A1E5-775A-4AFC-9B80-426017E325F2}" srcOrd="3" destOrd="0" parTransId="{ADCD34B2-C72A-4623-869E-35534E4BE509}" sibTransId="{8A37B235-ED7D-47FB-872A-42B40C5D9014}"/>
    <dgm:cxn modelId="{49C225C2-E441-45E1-9B52-0EBFB7CF843E}" srcId="{B16C790F-E35C-47D7-B78E-FBCC08ABB0C1}" destId="{F171DEFE-CF6F-4562-BA6C-6DDB6A0921E1}" srcOrd="10" destOrd="0" parTransId="{80B44DE2-1672-4F1B-A23D-895FA4810743}" sibTransId="{D4FBBF48-AE41-4B8E-AB5E-A37EA62D3D7D}"/>
    <dgm:cxn modelId="{AC1538C2-F46B-4EFE-8882-61E378301C96}" type="presOf" srcId="{36594CE7-7E5E-4F8F-A6A5-7316B998FB37}" destId="{1F8F8FD1-220F-4628-A35C-1DC33B428F83}" srcOrd="0" destOrd="0" presId="urn:microsoft.com/office/officeart/2005/8/layout/bProcess4"/>
    <dgm:cxn modelId="{9A1E3BC2-B921-49AF-AF21-EF9FE944A3E8}" type="presOf" srcId="{2D180E7B-A3A5-4032-AAE5-761FBFBC7224}" destId="{3B8C5297-3327-4C69-B7D4-4E532A15C767}" srcOrd="0" destOrd="0" presId="urn:microsoft.com/office/officeart/2005/8/layout/bProcess4"/>
    <dgm:cxn modelId="{E9E155C5-9542-4AEF-950A-2334F5ED7D19}" type="presOf" srcId="{179033D4-9694-49AB-9FF5-15911D958220}" destId="{167078E5-500E-4F2E-BDBA-E007F375D2B9}" srcOrd="0" destOrd="0" presId="urn:microsoft.com/office/officeart/2005/8/layout/bProcess4"/>
    <dgm:cxn modelId="{7B5E71E7-6E54-4220-844D-FD6097073DDB}" type="presOf" srcId="{C43413F0-65D5-4EF2-853D-3EFCB1129D27}" destId="{52DC167D-6999-4426-9C75-12268A8CDFE7}" srcOrd="0" destOrd="0" presId="urn:microsoft.com/office/officeart/2005/8/layout/bProcess4"/>
    <dgm:cxn modelId="{C96E6BF1-D756-4410-A6E3-E02B867960A1}" type="presOf" srcId="{5FB9A0C1-CB18-445D-A11F-AB0CD977C50D}" destId="{86F17350-FDCA-4D76-BC91-9C8397CB9907}" srcOrd="0" destOrd="0" presId="urn:microsoft.com/office/officeart/2005/8/layout/bProcess4"/>
    <dgm:cxn modelId="{7458E2F3-9FDB-45DB-9C6E-37BBFB88A4B0}" type="presOf" srcId="{D4FE576E-4091-4B55-8583-F47DA6C56117}" destId="{0103538B-1F93-4612-9CAB-C18683FB1FB1}" srcOrd="0" destOrd="0" presId="urn:microsoft.com/office/officeart/2005/8/layout/bProcess4"/>
    <dgm:cxn modelId="{DFA9A7F4-A424-4AFA-9999-9A62B8417364}" type="presOf" srcId="{F7935628-A85D-4447-A055-B4990CAA5891}" destId="{C3B75E1A-8E28-4493-A691-DE00BFF63D5A}" srcOrd="0" destOrd="0" presId="urn:microsoft.com/office/officeart/2005/8/layout/bProcess4"/>
    <dgm:cxn modelId="{D60BFAFC-5B43-4BA3-8C40-28BE16BCFCB6}" srcId="{B16C790F-E35C-47D7-B78E-FBCC08ABB0C1}" destId="{0514FEE3-0936-4F87-B837-AB9817FC4EE1}" srcOrd="2" destOrd="0" parTransId="{F55A0515-2C6D-4A0A-A4C7-2D77F742D080}" sibTransId="{F1468A51-FDAF-4A62-980A-58CDB2004795}"/>
    <dgm:cxn modelId="{5F9A00FE-35BB-475E-9604-06835AF2434D}" srcId="{B16C790F-E35C-47D7-B78E-FBCC08ABB0C1}" destId="{DB763526-39DD-4AF6-9A73-F5FA313BDE45}" srcOrd="7" destOrd="0" parTransId="{B6D89BCE-A5D3-4A2B-9B79-5F248A0E858E}" sibTransId="{D8317589-E29B-4C1F-AB57-B570CC495FBA}"/>
    <dgm:cxn modelId="{48D90FB9-6C19-4482-AEFF-CE39B7EC7A25}" type="presParOf" srcId="{D247A848-9982-45E9-836C-E28070FC3D36}" destId="{B88112E5-1EED-4EC3-A572-BDAD3A342F89}" srcOrd="0" destOrd="0" presId="urn:microsoft.com/office/officeart/2005/8/layout/bProcess4"/>
    <dgm:cxn modelId="{0E6B71C2-ACEF-45DF-A3A3-237F79AB5422}" type="presParOf" srcId="{B88112E5-1EED-4EC3-A572-BDAD3A342F89}" destId="{9824A800-7033-4F1A-9E24-0AAF1C22537F}" srcOrd="0" destOrd="0" presId="urn:microsoft.com/office/officeart/2005/8/layout/bProcess4"/>
    <dgm:cxn modelId="{4405A12F-3B51-47C9-A5E1-52769E8CBE15}" type="presParOf" srcId="{B88112E5-1EED-4EC3-A572-BDAD3A342F89}" destId="{86F17350-FDCA-4D76-BC91-9C8397CB9907}" srcOrd="1" destOrd="0" presId="urn:microsoft.com/office/officeart/2005/8/layout/bProcess4"/>
    <dgm:cxn modelId="{BCD85AE4-1516-47CC-AA49-253101F1051D}" type="presParOf" srcId="{D247A848-9982-45E9-836C-E28070FC3D36}" destId="{B52FFE6D-C043-4ADB-9D2A-422859DC754E}" srcOrd="1" destOrd="0" presId="urn:microsoft.com/office/officeart/2005/8/layout/bProcess4"/>
    <dgm:cxn modelId="{94BCCBB3-FEEE-4ABC-A4CB-D53B167A0167}" type="presParOf" srcId="{D247A848-9982-45E9-836C-E28070FC3D36}" destId="{F7C6EC24-9B7E-4145-9690-5CB2BE219B5D}" srcOrd="2" destOrd="0" presId="urn:microsoft.com/office/officeart/2005/8/layout/bProcess4"/>
    <dgm:cxn modelId="{3146436D-85A4-457A-907D-0A96470DD3EE}" type="presParOf" srcId="{F7C6EC24-9B7E-4145-9690-5CB2BE219B5D}" destId="{34A64745-6D19-4BAA-9BA2-910EBA2C9349}" srcOrd="0" destOrd="0" presId="urn:microsoft.com/office/officeart/2005/8/layout/bProcess4"/>
    <dgm:cxn modelId="{220B6611-F09C-4FD9-8E96-29751F6C0C0C}" type="presParOf" srcId="{F7C6EC24-9B7E-4145-9690-5CB2BE219B5D}" destId="{3B8C5297-3327-4C69-B7D4-4E532A15C767}" srcOrd="1" destOrd="0" presId="urn:microsoft.com/office/officeart/2005/8/layout/bProcess4"/>
    <dgm:cxn modelId="{31201386-5899-4ADE-9732-72B77310E3C8}" type="presParOf" srcId="{D247A848-9982-45E9-836C-E28070FC3D36}" destId="{52DC167D-6999-4426-9C75-12268A8CDFE7}" srcOrd="3" destOrd="0" presId="urn:microsoft.com/office/officeart/2005/8/layout/bProcess4"/>
    <dgm:cxn modelId="{F4B7E79E-F444-4452-941D-AB7439AA91B9}" type="presParOf" srcId="{D247A848-9982-45E9-836C-E28070FC3D36}" destId="{EC07E801-9D43-4A86-8FCB-3A3D12697EEC}" srcOrd="4" destOrd="0" presId="urn:microsoft.com/office/officeart/2005/8/layout/bProcess4"/>
    <dgm:cxn modelId="{BCE795C8-65DE-4415-B5BF-38D8C4342CA9}" type="presParOf" srcId="{EC07E801-9D43-4A86-8FCB-3A3D12697EEC}" destId="{4734BFDE-2820-4A64-BA66-C9B5062C86AB}" srcOrd="0" destOrd="0" presId="urn:microsoft.com/office/officeart/2005/8/layout/bProcess4"/>
    <dgm:cxn modelId="{FEFEA11E-90BB-4591-BBD1-8E365CBCF9E3}" type="presParOf" srcId="{EC07E801-9D43-4A86-8FCB-3A3D12697EEC}" destId="{346F5C19-A98B-414C-B47B-416B728B7136}" srcOrd="1" destOrd="0" presId="urn:microsoft.com/office/officeart/2005/8/layout/bProcess4"/>
    <dgm:cxn modelId="{3E86AA46-636A-4E7F-BE91-B9839DA2C86A}" type="presParOf" srcId="{D247A848-9982-45E9-836C-E28070FC3D36}" destId="{E087389E-4FAC-4633-A91C-D0D43A81830D}" srcOrd="5" destOrd="0" presId="urn:microsoft.com/office/officeart/2005/8/layout/bProcess4"/>
    <dgm:cxn modelId="{B7E7ECCF-E8F0-4E7D-A666-04ABF02689EB}" type="presParOf" srcId="{D247A848-9982-45E9-836C-E28070FC3D36}" destId="{7730B6B8-C269-4A37-8321-55B4BF3EA9B7}" srcOrd="6" destOrd="0" presId="urn:microsoft.com/office/officeart/2005/8/layout/bProcess4"/>
    <dgm:cxn modelId="{1269A5A7-F272-4B41-BE96-42A75EA0E7D0}" type="presParOf" srcId="{7730B6B8-C269-4A37-8321-55B4BF3EA9B7}" destId="{2708F7C1-C0EE-4704-B26E-7F5641CD4633}" srcOrd="0" destOrd="0" presId="urn:microsoft.com/office/officeart/2005/8/layout/bProcess4"/>
    <dgm:cxn modelId="{3B796DFB-4E7A-4545-84C6-9BB592B23420}" type="presParOf" srcId="{7730B6B8-C269-4A37-8321-55B4BF3EA9B7}" destId="{56FB4245-5F1C-4995-BBDF-009B951EE352}" srcOrd="1" destOrd="0" presId="urn:microsoft.com/office/officeart/2005/8/layout/bProcess4"/>
    <dgm:cxn modelId="{05AC8953-C7E7-4F6F-8CE3-E202AB45F597}" type="presParOf" srcId="{D247A848-9982-45E9-836C-E28070FC3D36}" destId="{7D005E1F-548B-4BF7-B206-640DA7294275}" srcOrd="7" destOrd="0" presId="urn:microsoft.com/office/officeart/2005/8/layout/bProcess4"/>
    <dgm:cxn modelId="{2CE9BEA4-9B5A-43DE-9052-BC5E0F913AE8}" type="presParOf" srcId="{D247A848-9982-45E9-836C-E28070FC3D36}" destId="{4067BAD8-1C83-478A-97DE-E725A0527F49}" srcOrd="8" destOrd="0" presId="urn:microsoft.com/office/officeart/2005/8/layout/bProcess4"/>
    <dgm:cxn modelId="{5E6BEFA7-11E6-4386-AA43-AD68AA205A30}" type="presParOf" srcId="{4067BAD8-1C83-478A-97DE-E725A0527F49}" destId="{8620BEA4-480A-46C8-91B0-123B1362B4A5}" srcOrd="0" destOrd="0" presId="urn:microsoft.com/office/officeart/2005/8/layout/bProcess4"/>
    <dgm:cxn modelId="{A95DDB30-973F-4714-BF22-739E1F4AE8E2}" type="presParOf" srcId="{4067BAD8-1C83-478A-97DE-E725A0527F49}" destId="{975DC03F-B3FF-46AB-BAF2-9C3DDD8DDADB}" srcOrd="1" destOrd="0" presId="urn:microsoft.com/office/officeart/2005/8/layout/bProcess4"/>
    <dgm:cxn modelId="{F80DBA5A-65AD-4DED-9013-17CF6F2543E6}" type="presParOf" srcId="{D247A848-9982-45E9-836C-E28070FC3D36}" destId="{90FBEC52-BFA6-462B-9ACA-BDF03576984B}" srcOrd="9" destOrd="0" presId="urn:microsoft.com/office/officeart/2005/8/layout/bProcess4"/>
    <dgm:cxn modelId="{AE90EAE1-C164-498B-B36D-1BBE8D0CCB7C}" type="presParOf" srcId="{D247A848-9982-45E9-836C-E28070FC3D36}" destId="{541B0D06-4183-4603-967C-A1D1E1C0BA55}" srcOrd="10" destOrd="0" presId="urn:microsoft.com/office/officeart/2005/8/layout/bProcess4"/>
    <dgm:cxn modelId="{6109183F-362A-43B7-874D-097EB2D4B1D0}" type="presParOf" srcId="{541B0D06-4183-4603-967C-A1D1E1C0BA55}" destId="{A02AA41A-1E33-4228-BC37-AAF570BC4B37}" srcOrd="0" destOrd="0" presId="urn:microsoft.com/office/officeart/2005/8/layout/bProcess4"/>
    <dgm:cxn modelId="{81FBB0A5-B20C-4622-95FA-FA68DFF22C18}" type="presParOf" srcId="{541B0D06-4183-4603-967C-A1D1E1C0BA55}" destId="{B4D3279C-A654-48DF-8A68-45BB32984593}" srcOrd="1" destOrd="0" presId="urn:microsoft.com/office/officeart/2005/8/layout/bProcess4"/>
    <dgm:cxn modelId="{51D719CF-C88F-4F69-A89E-7DE73932A6DB}" type="presParOf" srcId="{D247A848-9982-45E9-836C-E28070FC3D36}" destId="{C3B75E1A-8E28-4493-A691-DE00BFF63D5A}" srcOrd="11" destOrd="0" presId="urn:microsoft.com/office/officeart/2005/8/layout/bProcess4"/>
    <dgm:cxn modelId="{C9F54E90-4927-4E44-96A9-45E8DA74E7B3}" type="presParOf" srcId="{D247A848-9982-45E9-836C-E28070FC3D36}" destId="{92A936B3-E95E-4B58-B868-2D56A9225028}" srcOrd="12" destOrd="0" presId="urn:microsoft.com/office/officeart/2005/8/layout/bProcess4"/>
    <dgm:cxn modelId="{AFD9EAC4-8FBF-45A9-BDA7-E513189028EB}" type="presParOf" srcId="{92A936B3-E95E-4B58-B868-2D56A9225028}" destId="{346A02D5-D2E1-4552-B2FB-C36C8D49F7D3}" srcOrd="0" destOrd="0" presId="urn:microsoft.com/office/officeart/2005/8/layout/bProcess4"/>
    <dgm:cxn modelId="{9783296F-8C55-4C71-AC34-DA462DE14AFF}" type="presParOf" srcId="{92A936B3-E95E-4B58-B868-2D56A9225028}" destId="{3A77738E-0AD8-4954-9399-5CC6CA797433}" srcOrd="1" destOrd="0" presId="urn:microsoft.com/office/officeart/2005/8/layout/bProcess4"/>
    <dgm:cxn modelId="{4660D09C-D13D-4ABF-80AE-D2AFE4AB3FA9}" type="presParOf" srcId="{D247A848-9982-45E9-836C-E28070FC3D36}" destId="{0103538B-1F93-4612-9CAB-C18683FB1FB1}" srcOrd="13" destOrd="0" presId="urn:microsoft.com/office/officeart/2005/8/layout/bProcess4"/>
    <dgm:cxn modelId="{A8309375-1E29-410D-97E6-D5693B3D1E54}" type="presParOf" srcId="{D247A848-9982-45E9-836C-E28070FC3D36}" destId="{06F1CB28-9A13-44E2-A696-D0755758AA18}" srcOrd="14" destOrd="0" presId="urn:microsoft.com/office/officeart/2005/8/layout/bProcess4"/>
    <dgm:cxn modelId="{73A05486-0A0E-4F9C-A651-B398D36D7D45}" type="presParOf" srcId="{06F1CB28-9A13-44E2-A696-D0755758AA18}" destId="{B4B67C83-D7A8-4DAE-BDA1-B04F37918349}" srcOrd="0" destOrd="0" presId="urn:microsoft.com/office/officeart/2005/8/layout/bProcess4"/>
    <dgm:cxn modelId="{637835F1-E6F9-452B-A69C-ACE70EC37F78}" type="presParOf" srcId="{06F1CB28-9A13-44E2-A696-D0755758AA18}" destId="{8056F858-E5D5-4BB4-BA98-D6303F341296}" srcOrd="1" destOrd="0" presId="urn:microsoft.com/office/officeart/2005/8/layout/bProcess4"/>
    <dgm:cxn modelId="{E7C5E441-A393-465F-8312-6D69E622FDA9}" type="presParOf" srcId="{D247A848-9982-45E9-836C-E28070FC3D36}" destId="{153D0AE9-360F-476B-A62C-E70D7606E79F}" srcOrd="15" destOrd="0" presId="urn:microsoft.com/office/officeart/2005/8/layout/bProcess4"/>
    <dgm:cxn modelId="{7AE565BB-6FB6-4DAD-A307-8E50F95B9663}" type="presParOf" srcId="{D247A848-9982-45E9-836C-E28070FC3D36}" destId="{517F2BCB-A793-4F59-857D-484C557C3744}" srcOrd="16" destOrd="0" presId="urn:microsoft.com/office/officeart/2005/8/layout/bProcess4"/>
    <dgm:cxn modelId="{1BE4E90B-155B-440E-B6D1-0C0F945F282E}" type="presParOf" srcId="{517F2BCB-A793-4F59-857D-484C557C3744}" destId="{17934BF5-C37E-48E7-9F91-A38933E829E6}" srcOrd="0" destOrd="0" presId="urn:microsoft.com/office/officeart/2005/8/layout/bProcess4"/>
    <dgm:cxn modelId="{E8C983D1-2E5A-47A7-8174-B3646FDFCC95}" type="presParOf" srcId="{517F2BCB-A793-4F59-857D-484C557C3744}" destId="{09F8399F-FC5D-4A93-A80F-C11DDCDC295F}" srcOrd="1" destOrd="0" presId="urn:microsoft.com/office/officeart/2005/8/layout/bProcess4"/>
    <dgm:cxn modelId="{F5C1D1FD-5515-443E-8712-60B115C23F73}" type="presParOf" srcId="{D247A848-9982-45E9-836C-E28070FC3D36}" destId="{1F8F8FD1-220F-4628-A35C-1DC33B428F83}" srcOrd="17" destOrd="0" presId="urn:microsoft.com/office/officeart/2005/8/layout/bProcess4"/>
    <dgm:cxn modelId="{F449277B-B62D-4493-ADD6-B39B23AD5938}" type="presParOf" srcId="{D247A848-9982-45E9-836C-E28070FC3D36}" destId="{21F88581-0083-4B47-A7EE-4B7EC84433A3}" srcOrd="18" destOrd="0" presId="urn:microsoft.com/office/officeart/2005/8/layout/bProcess4"/>
    <dgm:cxn modelId="{F1CF7411-28DD-4E9E-89D5-2835F4A1EAE6}" type="presParOf" srcId="{21F88581-0083-4B47-A7EE-4B7EC84433A3}" destId="{C47E86B5-8344-4CA0-85CB-F63480CBC9DE}" srcOrd="0" destOrd="0" presId="urn:microsoft.com/office/officeart/2005/8/layout/bProcess4"/>
    <dgm:cxn modelId="{479DD03D-7CEA-4544-A8E1-AC123E58D1B1}" type="presParOf" srcId="{21F88581-0083-4B47-A7EE-4B7EC84433A3}" destId="{48CECBD0-2068-4D51-8D48-FF06C1956E3A}" srcOrd="1" destOrd="0" presId="urn:microsoft.com/office/officeart/2005/8/layout/bProcess4"/>
    <dgm:cxn modelId="{F9CE4827-9B38-4809-B52F-FB9ADE762C0F}" type="presParOf" srcId="{D247A848-9982-45E9-836C-E28070FC3D36}" destId="{167078E5-500E-4F2E-BDBA-E007F375D2B9}" srcOrd="19" destOrd="0" presId="urn:microsoft.com/office/officeart/2005/8/layout/bProcess4"/>
    <dgm:cxn modelId="{1A95D028-A782-465F-88ED-74A653A4B4A7}" type="presParOf" srcId="{D247A848-9982-45E9-836C-E28070FC3D36}" destId="{83A6FC31-F3C1-43CD-938A-E25E31DB9EEA}" srcOrd="20" destOrd="0" presId="urn:microsoft.com/office/officeart/2005/8/layout/bProcess4"/>
    <dgm:cxn modelId="{CB6314E5-31DF-4AC0-BEF3-10FB1FD5BE38}" type="presParOf" srcId="{83A6FC31-F3C1-43CD-938A-E25E31DB9EEA}" destId="{7E9D1D70-FB32-4869-BF96-E50639473154}" srcOrd="0" destOrd="0" presId="urn:microsoft.com/office/officeart/2005/8/layout/bProcess4"/>
    <dgm:cxn modelId="{F2C58330-71FC-4C76-B729-0A8F8912C044}" type="presParOf" srcId="{83A6FC31-F3C1-43CD-938A-E25E31DB9EEA}" destId="{EB72C1DF-FE95-4AB0-9CD7-8B1067C81B8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E6299574-9AC4-49D5-895C-D511E0F03C0E}"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9A893EC6-2B47-48FB-A1E8-A33499C55B07}">
      <dgm:prSet/>
      <dgm:spPr/>
      <dgm:t>
        <a:bodyPr/>
        <a:lstStyle/>
        <a:p>
          <a:r>
            <a:rPr lang="it-IT" b="1"/>
            <a:t>L’uomo cristiano, al di là della maschera di serenità,</a:t>
          </a:r>
          <a:endParaRPr lang="en-US"/>
        </a:p>
      </dgm:t>
    </dgm:pt>
    <dgm:pt modelId="{09C4D441-7B4B-4D70-AB64-A70CF8951362}" type="parTrans" cxnId="{E1EE3D91-6657-4B74-8B83-92AE8732D5CD}">
      <dgm:prSet/>
      <dgm:spPr/>
      <dgm:t>
        <a:bodyPr/>
        <a:lstStyle/>
        <a:p>
          <a:endParaRPr lang="en-US"/>
        </a:p>
      </dgm:t>
    </dgm:pt>
    <dgm:pt modelId="{B3C35D3C-A7B6-47BE-AFBE-91EAE5A97D5F}" type="sibTrans" cxnId="{E1EE3D91-6657-4B74-8B83-92AE8732D5CD}">
      <dgm:prSet/>
      <dgm:spPr/>
      <dgm:t>
        <a:bodyPr/>
        <a:lstStyle/>
        <a:p>
          <a:endParaRPr lang="en-US"/>
        </a:p>
      </dgm:t>
    </dgm:pt>
    <dgm:pt modelId="{CDDA0422-0A2B-4193-9B8C-1186DFC394D2}">
      <dgm:prSet/>
      <dgm:spPr/>
      <dgm:t>
        <a:bodyPr/>
        <a:lstStyle/>
        <a:p>
          <a:r>
            <a:rPr lang="it-IT" b="1"/>
            <a:t>è un uomo auto-tormentato che</a:t>
          </a:r>
          <a:endParaRPr lang="en-US"/>
        </a:p>
      </dgm:t>
    </dgm:pt>
    <dgm:pt modelId="{B784C379-55D1-4CEC-AA46-CA5C09910D11}" type="parTrans" cxnId="{739A89BA-D070-4E6C-963B-10D59C743E22}">
      <dgm:prSet/>
      <dgm:spPr/>
      <dgm:t>
        <a:bodyPr/>
        <a:lstStyle/>
        <a:p>
          <a:endParaRPr lang="en-US"/>
        </a:p>
      </dgm:t>
    </dgm:pt>
    <dgm:pt modelId="{AA872B6C-1238-49B1-B966-607BCF2CBF6D}" type="sibTrans" cxnId="{739A89BA-D070-4E6C-963B-10D59C743E22}">
      <dgm:prSet/>
      <dgm:spPr/>
      <dgm:t>
        <a:bodyPr/>
        <a:lstStyle/>
        <a:p>
          <a:endParaRPr lang="en-US"/>
        </a:p>
      </dgm:t>
    </dgm:pt>
    <dgm:pt modelId="{9969FE9C-BA20-4340-B010-DD380183933E}">
      <dgm:prSet/>
      <dgm:spPr/>
      <dgm:t>
        <a:bodyPr/>
        <a:lstStyle/>
        <a:p>
          <a:r>
            <a:rPr lang="it-IT" b="1"/>
            <a:t>nasconde in sé un’aggressività rabbiosa verso la vita ed il prossimo.</a:t>
          </a:r>
          <a:endParaRPr lang="en-US"/>
        </a:p>
      </dgm:t>
    </dgm:pt>
    <dgm:pt modelId="{D89CF0C9-859A-4842-BC4F-500CA44C8640}" type="parTrans" cxnId="{A853D1B4-CCAB-4B42-9264-4A6CD0C90145}">
      <dgm:prSet/>
      <dgm:spPr/>
      <dgm:t>
        <a:bodyPr/>
        <a:lstStyle/>
        <a:p>
          <a:endParaRPr lang="en-US"/>
        </a:p>
      </dgm:t>
    </dgm:pt>
    <dgm:pt modelId="{532E86A1-1F2D-4A6C-BB76-0DD0DE662415}" type="sibTrans" cxnId="{A853D1B4-CCAB-4B42-9264-4A6CD0C90145}">
      <dgm:prSet/>
      <dgm:spPr/>
      <dgm:t>
        <a:bodyPr/>
        <a:lstStyle/>
        <a:p>
          <a:endParaRPr lang="en-US"/>
        </a:p>
      </dgm:t>
    </dgm:pt>
    <dgm:pt modelId="{F6FF8C20-8502-4F05-9F2C-8A920837F8F2}">
      <dgm:prSet/>
      <dgm:spPr/>
      <dgm:t>
        <a:bodyPr/>
        <a:lstStyle/>
        <a:p>
          <a:r>
            <a:rPr lang="it-IT" b="1"/>
            <a:t>Questo spiega perché dalla religione dell’amore possa scaturire  </a:t>
          </a:r>
          <a:endParaRPr lang="en-US"/>
        </a:p>
      </dgm:t>
    </dgm:pt>
    <dgm:pt modelId="{1294EB01-B6A3-4D85-AE80-512FF87F4876}" type="parTrans" cxnId="{620EAA6D-B7B5-4853-AF6E-AB0AD10BF789}">
      <dgm:prSet/>
      <dgm:spPr/>
      <dgm:t>
        <a:bodyPr/>
        <a:lstStyle/>
        <a:p>
          <a:endParaRPr lang="en-US"/>
        </a:p>
      </dgm:t>
    </dgm:pt>
    <dgm:pt modelId="{32C31C76-3FD0-4B19-BE13-65A4033D2D32}" type="sibTrans" cxnId="{620EAA6D-B7B5-4853-AF6E-AB0AD10BF789}">
      <dgm:prSet/>
      <dgm:spPr/>
      <dgm:t>
        <a:bodyPr/>
        <a:lstStyle/>
        <a:p>
          <a:endParaRPr lang="en-US"/>
        </a:p>
      </dgm:t>
    </dgm:pt>
    <dgm:pt modelId="{B00BF246-BC9F-4CCE-9003-9D761A4439F9}">
      <dgm:prSet/>
      <dgm:spPr/>
      <dgm:t>
        <a:bodyPr/>
        <a:lstStyle/>
        <a:p>
          <a:r>
            <a:rPr lang="it-IT" b="1" u="sng" dirty="0"/>
            <a:t>una casta sacerdotale oppressiva e crudele</a:t>
          </a:r>
          <a:endParaRPr lang="en-US" u="sng" dirty="0"/>
        </a:p>
      </dgm:t>
    </dgm:pt>
    <dgm:pt modelId="{64876D33-2F68-4D03-9B85-AA59FDC04783}" type="parTrans" cxnId="{AB52D06A-26D5-4E01-BB19-2A13BEABAA7D}">
      <dgm:prSet/>
      <dgm:spPr/>
      <dgm:t>
        <a:bodyPr/>
        <a:lstStyle/>
        <a:p>
          <a:endParaRPr lang="en-US"/>
        </a:p>
      </dgm:t>
    </dgm:pt>
    <dgm:pt modelId="{C63CCEB4-2AA0-48F4-8981-088544501863}" type="sibTrans" cxnId="{AB52D06A-26D5-4E01-BB19-2A13BEABAA7D}">
      <dgm:prSet/>
      <dgm:spPr/>
      <dgm:t>
        <a:bodyPr/>
        <a:lstStyle/>
        <a:p>
          <a:endParaRPr lang="en-US"/>
        </a:p>
      </dgm:t>
    </dgm:pt>
    <dgm:pt modelId="{F9CE18D5-8928-467C-BAAA-FA5E2A9996E8}">
      <dgm:prSet/>
      <dgm:spPr/>
      <dgm:t>
        <a:bodyPr/>
        <a:lstStyle/>
        <a:p>
          <a:r>
            <a:rPr lang="it-IT" b="1"/>
            <a:t>che nei secoli non ha esitato a bagnarsi del sangue altrui.</a:t>
          </a:r>
          <a:endParaRPr lang="en-US"/>
        </a:p>
      </dgm:t>
    </dgm:pt>
    <dgm:pt modelId="{BA70C30B-62E6-4904-9E4A-241ABADA5CEA}" type="parTrans" cxnId="{BBAA7D33-2897-4DDF-B35C-AFAD199A02D5}">
      <dgm:prSet/>
      <dgm:spPr/>
      <dgm:t>
        <a:bodyPr/>
        <a:lstStyle/>
        <a:p>
          <a:endParaRPr lang="en-US"/>
        </a:p>
      </dgm:t>
    </dgm:pt>
    <dgm:pt modelId="{DC253EA4-728E-44E0-B7B6-97186D5FF20A}" type="sibTrans" cxnId="{BBAA7D33-2897-4DDF-B35C-AFAD199A02D5}">
      <dgm:prSet/>
      <dgm:spPr/>
      <dgm:t>
        <a:bodyPr/>
        <a:lstStyle/>
        <a:p>
          <a:endParaRPr lang="en-US"/>
        </a:p>
      </dgm:t>
    </dgm:pt>
    <dgm:pt modelId="{C5F51CC1-DEDB-4366-9615-9A27AEB0E1F4}">
      <dgm:prSet/>
      <dgm:spPr/>
      <dgm:t>
        <a:bodyPr/>
        <a:lstStyle/>
        <a:p>
          <a:r>
            <a:rPr lang="it-IT" b="1"/>
            <a:t>N. non nasconde la sua simpatia per Cristo </a:t>
          </a:r>
          <a:endParaRPr lang="en-US"/>
        </a:p>
      </dgm:t>
    </dgm:pt>
    <dgm:pt modelId="{5A0DE2A7-188E-41DF-ACF0-E914E340B045}" type="parTrans" cxnId="{D8F8A7BA-7A79-48C8-AB57-6EB5C8B50003}">
      <dgm:prSet/>
      <dgm:spPr/>
      <dgm:t>
        <a:bodyPr/>
        <a:lstStyle/>
        <a:p>
          <a:endParaRPr lang="en-US"/>
        </a:p>
      </dgm:t>
    </dgm:pt>
    <dgm:pt modelId="{E2B87596-8D2A-42C8-85E3-B863046A2891}" type="sibTrans" cxnId="{D8F8A7BA-7A79-48C8-AB57-6EB5C8B50003}">
      <dgm:prSet/>
      <dgm:spPr/>
      <dgm:t>
        <a:bodyPr/>
        <a:lstStyle/>
        <a:p>
          <a:endParaRPr lang="en-US"/>
        </a:p>
      </dgm:t>
    </dgm:pt>
    <dgm:pt modelId="{CAEAD72B-91EF-4BDD-93C9-5EA2C63581C9}">
      <dgm:prSet/>
      <dgm:spPr/>
      <dgm:t>
        <a:bodyPr/>
        <a:lstStyle/>
        <a:p>
          <a:r>
            <a:rPr lang="it-IT" b="1" dirty="0"/>
            <a:t>(un santo anarchico contro il potere costituito)</a:t>
          </a:r>
          <a:endParaRPr lang="en-US" dirty="0"/>
        </a:p>
      </dgm:t>
    </dgm:pt>
    <dgm:pt modelId="{40C8E60F-CB3D-4020-8E5D-F58275EF1C20}" type="parTrans" cxnId="{1C2321C3-C328-487B-BEAE-38975ACEE09F}">
      <dgm:prSet/>
      <dgm:spPr/>
      <dgm:t>
        <a:bodyPr/>
        <a:lstStyle/>
        <a:p>
          <a:endParaRPr lang="en-US"/>
        </a:p>
      </dgm:t>
    </dgm:pt>
    <dgm:pt modelId="{1881E63A-731E-49B7-A4E0-8ED0B540C4C9}" type="sibTrans" cxnId="{1C2321C3-C328-487B-BEAE-38975ACEE09F}">
      <dgm:prSet/>
      <dgm:spPr/>
      <dgm:t>
        <a:bodyPr/>
        <a:lstStyle/>
        <a:p>
          <a:endParaRPr lang="en-US"/>
        </a:p>
      </dgm:t>
    </dgm:pt>
    <dgm:pt modelId="{B592DE67-E8EA-4130-8347-DD0560362D34}">
      <dgm:prSet/>
      <dgm:spPr/>
      <dgm:t>
        <a:bodyPr/>
        <a:lstStyle/>
        <a:p>
          <a:r>
            <a:rPr lang="it-IT" b="1"/>
            <a:t>ma è polemico contro i suoi  pretesi seguaci.</a:t>
          </a:r>
          <a:endParaRPr lang="en-US"/>
        </a:p>
      </dgm:t>
    </dgm:pt>
    <dgm:pt modelId="{D8175E56-0908-489C-9887-E9A18B0BF530}" type="parTrans" cxnId="{E08C4920-D248-42FB-856D-0932C54E869A}">
      <dgm:prSet/>
      <dgm:spPr/>
      <dgm:t>
        <a:bodyPr/>
        <a:lstStyle/>
        <a:p>
          <a:endParaRPr lang="en-US"/>
        </a:p>
      </dgm:t>
    </dgm:pt>
    <dgm:pt modelId="{5CB4E439-3D8B-4EED-912B-4F3EF5895B24}" type="sibTrans" cxnId="{E08C4920-D248-42FB-856D-0932C54E869A}">
      <dgm:prSet/>
      <dgm:spPr/>
      <dgm:t>
        <a:bodyPr/>
        <a:lstStyle/>
        <a:p>
          <a:endParaRPr lang="en-US"/>
        </a:p>
      </dgm:t>
    </dgm:pt>
    <dgm:pt modelId="{074665EA-7FD1-4A09-950E-176FC57B5753}" type="pres">
      <dgm:prSet presAssocID="{E6299574-9AC4-49D5-895C-D511E0F03C0E}" presName="diagram" presStyleCnt="0">
        <dgm:presLayoutVars>
          <dgm:dir/>
          <dgm:resizeHandles val="exact"/>
        </dgm:presLayoutVars>
      </dgm:prSet>
      <dgm:spPr/>
    </dgm:pt>
    <dgm:pt modelId="{C79B274B-2746-44EE-8F47-A104D8170152}" type="pres">
      <dgm:prSet presAssocID="{9A893EC6-2B47-48FB-A1E8-A33499C55B07}" presName="node" presStyleLbl="node1" presStyleIdx="0" presStyleCnt="9">
        <dgm:presLayoutVars>
          <dgm:bulletEnabled val="1"/>
        </dgm:presLayoutVars>
      </dgm:prSet>
      <dgm:spPr/>
    </dgm:pt>
    <dgm:pt modelId="{AB261C0C-BF48-4378-8955-92D432E67556}" type="pres">
      <dgm:prSet presAssocID="{B3C35D3C-A7B6-47BE-AFBE-91EAE5A97D5F}" presName="sibTrans" presStyleCnt="0"/>
      <dgm:spPr/>
    </dgm:pt>
    <dgm:pt modelId="{08AA7B50-009B-46AD-A87D-0471F70EB09D}" type="pres">
      <dgm:prSet presAssocID="{CDDA0422-0A2B-4193-9B8C-1186DFC394D2}" presName="node" presStyleLbl="node1" presStyleIdx="1" presStyleCnt="9">
        <dgm:presLayoutVars>
          <dgm:bulletEnabled val="1"/>
        </dgm:presLayoutVars>
      </dgm:prSet>
      <dgm:spPr/>
    </dgm:pt>
    <dgm:pt modelId="{745D3C7D-1A44-438D-921A-E81A0DFF4BD5}" type="pres">
      <dgm:prSet presAssocID="{AA872B6C-1238-49B1-B966-607BCF2CBF6D}" presName="sibTrans" presStyleCnt="0"/>
      <dgm:spPr/>
    </dgm:pt>
    <dgm:pt modelId="{38993DED-B9B9-4CB7-99FB-FB897230CBC3}" type="pres">
      <dgm:prSet presAssocID="{9969FE9C-BA20-4340-B010-DD380183933E}" presName="node" presStyleLbl="node1" presStyleIdx="2" presStyleCnt="9">
        <dgm:presLayoutVars>
          <dgm:bulletEnabled val="1"/>
        </dgm:presLayoutVars>
      </dgm:prSet>
      <dgm:spPr/>
    </dgm:pt>
    <dgm:pt modelId="{063259DE-AED6-42F1-98C8-EA9D10CF164C}" type="pres">
      <dgm:prSet presAssocID="{532E86A1-1F2D-4A6C-BB76-0DD0DE662415}" presName="sibTrans" presStyleCnt="0"/>
      <dgm:spPr/>
    </dgm:pt>
    <dgm:pt modelId="{CD94400E-DF88-44E1-8B2F-A4E77360FCE7}" type="pres">
      <dgm:prSet presAssocID="{F6FF8C20-8502-4F05-9F2C-8A920837F8F2}" presName="node" presStyleLbl="node1" presStyleIdx="3" presStyleCnt="9">
        <dgm:presLayoutVars>
          <dgm:bulletEnabled val="1"/>
        </dgm:presLayoutVars>
      </dgm:prSet>
      <dgm:spPr/>
    </dgm:pt>
    <dgm:pt modelId="{E7710BB0-830A-4CCA-BFD4-91B964368F25}" type="pres">
      <dgm:prSet presAssocID="{32C31C76-3FD0-4B19-BE13-65A4033D2D32}" presName="sibTrans" presStyleCnt="0"/>
      <dgm:spPr/>
    </dgm:pt>
    <dgm:pt modelId="{103EFDE9-7E4A-44CA-BAB5-34BBE55AE977}" type="pres">
      <dgm:prSet presAssocID="{B00BF246-BC9F-4CCE-9003-9D761A4439F9}" presName="node" presStyleLbl="node1" presStyleIdx="4" presStyleCnt="9">
        <dgm:presLayoutVars>
          <dgm:bulletEnabled val="1"/>
        </dgm:presLayoutVars>
      </dgm:prSet>
      <dgm:spPr/>
    </dgm:pt>
    <dgm:pt modelId="{22EE6636-177B-407F-8EE4-4DF6F0EDFE0B}" type="pres">
      <dgm:prSet presAssocID="{C63CCEB4-2AA0-48F4-8981-088544501863}" presName="sibTrans" presStyleCnt="0"/>
      <dgm:spPr/>
    </dgm:pt>
    <dgm:pt modelId="{CD18AD66-9466-479E-888B-8FAA4CC19065}" type="pres">
      <dgm:prSet presAssocID="{F9CE18D5-8928-467C-BAAA-FA5E2A9996E8}" presName="node" presStyleLbl="node1" presStyleIdx="5" presStyleCnt="9">
        <dgm:presLayoutVars>
          <dgm:bulletEnabled val="1"/>
        </dgm:presLayoutVars>
      </dgm:prSet>
      <dgm:spPr/>
    </dgm:pt>
    <dgm:pt modelId="{453414E6-B350-41AC-B585-4F7BA81767C0}" type="pres">
      <dgm:prSet presAssocID="{DC253EA4-728E-44E0-B7B6-97186D5FF20A}" presName="sibTrans" presStyleCnt="0"/>
      <dgm:spPr/>
    </dgm:pt>
    <dgm:pt modelId="{4366A799-4769-4034-84B4-CECB97C0E29C}" type="pres">
      <dgm:prSet presAssocID="{C5F51CC1-DEDB-4366-9615-9A27AEB0E1F4}" presName="node" presStyleLbl="node1" presStyleIdx="6" presStyleCnt="9">
        <dgm:presLayoutVars>
          <dgm:bulletEnabled val="1"/>
        </dgm:presLayoutVars>
      </dgm:prSet>
      <dgm:spPr/>
    </dgm:pt>
    <dgm:pt modelId="{5B591436-A791-4F4C-ADF0-5C443CA715FE}" type="pres">
      <dgm:prSet presAssocID="{E2B87596-8D2A-42C8-85E3-B863046A2891}" presName="sibTrans" presStyleCnt="0"/>
      <dgm:spPr/>
    </dgm:pt>
    <dgm:pt modelId="{9ED8D8FC-6F11-440B-8424-F18252850A0E}" type="pres">
      <dgm:prSet presAssocID="{CAEAD72B-91EF-4BDD-93C9-5EA2C63581C9}" presName="node" presStyleLbl="node1" presStyleIdx="7" presStyleCnt="9">
        <dgm:presLayoutVars>
          <dgm:bulletEnabled val="1"/>
        </dgm:presLayoutVars>
      </dgm:prSet>
      <dgm:spPr/>
    </dgm:pt>
    <dgm:pt modelId="{E4C80B25-886D-4100-B0CB-7E41BE1AB9CC}" type="pres">
      <dgm:prSet presAssocID="{1881E63A-731E-49B7-A4E0-8ED0B540C4C9}" presName="sibTrans" presStyleCnt="0"/>
      <dgm:spPr/>
    </dgm:pt>
    <dgm:pt modelId="{03E075B2-7C63-4474-ACB4-A60DF20FB9D1}" type="pres">
      <dgm:prSet presAssocID="{B592DE67-E8EA-4130-8347-DD0560362D34}" presName="node" presStyleLbl="node1" presStyleIdx="8" presStyleCnt="9">
        <dgm:presLayoutVars>
          <dgm:bulletEnabled val="1"/>
        </dgm:presLayoutVars>
      </dgm:prSet>
      <dgm:spPr/>
    </dgm:pt>
  </dgm:ptLst>
  <dgm:cxnLst>
    <dgm:cxn modelId="{E08C4920-D248-42FB-856D-0932C54E869A}" srcId="{E6299574-9AC4-49D5-895C-D511E0F03C0E}" destId="{B592DE67-E8EA-4130-8347-DD0560362D34}" srcOrd="8" destOrd="0" parTransId="{D8175E56-0908-489C-9887-E9A18B0BF530}" sibTransId="{5CB4E439-3D8B-4EED-912B-4F3EF5895B24}"/>
    <dgm:cxn modelId="{3334B921-5609-437B-AC62-4A3332DF0A99}" type="presOf" srcId="{CDDA0422-0A2B-4193-9B8C-1186DFC394D2}" destId="{08AA7B50-009B-46AD-A87D-0471F70EB09D}" srcOrd="0" destOrd="0" presId="urn:microsoft.com/office/officeart/2005/8/layout/default"/>
    <dgm:cxn modelId="{BBAA7D33-2897-4DDF-B35C-AFAD199A02D5}" srcId="{E6299574-9AC4-49D5-895C-D511E0F03C0E}" destId="{F9CE18D5-8928-467C-BAAA-FA5E2A9996E8}" srcOrd="5" destOrd="0" parTransId="{BA70C30B-62E6-4904-9E4A-241ABADA5CEA}" sibTransId="{DC253EA4-728E-44E0-B7B6-97186D5FF20A}"/>
    <dgm:cxn modelId="{0D699D39-F81E-49D8-8506-10D6EA0A6843}" type="presOf" srcId="{E6299574-9AC4-49D5-895C-D511E0F03C0E}" destId="{074665EA-7FD1-4A09-950E-176FC57B5753}" srcOrd="0" destOrd="0" presId="urn:microsoft.com/office/officeart/2005/8/layout/default"/>
    <dgm:cxn modelId="{B460453B-1110-4CD0-B9B2-8A53C4083FD4}" type="presOf" srcId="{F6FF8C20-8502-4F05-9F2C-8A920837F8F2}" destId="{CD94400E-DF88-44E1-8B2F-A4E77360FCE7}" srcOrd="0" destOrd="0" presId="urn:microsoft.com/office/officeart/2005/8/layout/default"/>
    <dgm:cxn modelId="{AB52D06A-26D5-4E01-BB19-2A13BEABAA7D}" srcId="{E6299574-9AC4-49D5-895C-D511E0F03C0E}" destId="{B00BF246-BC9F-4CCE-9003-9D761A4439F9}" srcOrd="4" destOrd="0" parTransId="{64876D33-2F68-4D03-9B85-AA59FDC04783}" sibTransId="{C63CCEB4-2AA0-48F4-8981-088544501863}"/>
    <dgm:cxn modelId="{620EAA6D-B7B5-4853-AF6E-AB0AD10BF789}" srcId="{E6299574-9AC4-49D5-895C-D511E0F03C0E}" destId="{F6FF8C20-8502-4F05-9F2C-8A920837F8F2}" srcOrd="3" destOrd="0" parTransId="{1294EB01-B6A3-4D85-AE80-512FF87F4876}" sibTransId="{32C31C76-3FD0-4B19-BE13-65A4033D2D32}"/>
    <dgm:cxn modelId="{9D69BF4E-D37B-4CEC-9BF1-CA6A24DD7F5A}" type="presOf" srcId="{CAEAD72B-91EF-4BDD-93C9-5EA2C63581C9}" destId="{9ED8D8FC-6F11-440B-8424-F18252850A0E}" srcOrd="0" destOrd="0" presId="urn:microsoft.com/office/officeart/2005/8/layout/default"/>
    <dgm:cxn modelId="{C7CD9756-B98C-4B10-B961-33E45C518043}" type="presOf" srcId="{9A893EC6-2B47-48FB-A1E8-A33499C55B07}" destId="{C79B274B-2746-44EE-8F47-A104D8170152}" srcOrd="0" destOrd="0" presId="urn:microsoft.com/office/officeart/2005/8/layout/default"/>
    <dgm:cxn modelId="{3DC3BB58-C6C4-4C02-A4E8-4F7B1273F8B3}" type="presOf" srcId="{9969FE9C-BA20-4340-B010-DD380183933E}" destId="{38993DED-B9B9-4CB7-99FB-FB897230CBC3}" srcOrd="0" destOrd="0" presId="urn:microsoft.com/office/officeart/2005/8/layout/default"/>
    <dgm:cxn modelId="{E1EE3D91-6657-4B74-8B83-92AE8732D5CD}" srcId="{E6299574-9AC4-49D5-895C-D511E0F03C0E}" destId="{9A893EC6-2B47-48FB-A1E8-A33499C55B07}" srcOrd="0" destOrd="0" parTransId="{09C4D441-7B4B-4D70-AB64-A70CF8951362}" sibTransId="{B3C35D3C-A7B6-47BE-AFBE-91EAE5A97D5F}"/>
    <dgm:cxn modelId="{182C6F9B-1428-4A03-9E17-FBF4CE7F6326}" type="presOf" srcId="{B592DE67-E8EA-4130-8347-DD0560362D34}" destId="{03E075B2-7C63-4474-ACB4-A60DF20FB9D1}" srcOrd="0" destOrd="0" presId="urn:microsoft.com/office/officeart/2005/8/layout/default"/>
    <dgm:cxn modelId="{01AEF39B-772A-4AE4-A85D-8FC6BAE088E5}" type="presOf" srcId="{F9CE18D5-8928-467C-BAAA-FA5E2A9996E8}" destId="{CD18AD66-9466-479E-888B-8FAA4CC19065}" srcOrd="0" destOrd="0" presId="urn:microsoft.com/office/officeart/2005/8/layout/default"/>
    <dgm:cxn modelId="{A853D1B4-CCAB-4B42-9264-4A6CD0C90145}" srcId="{E6299574-9AC4-49D5-895C-D511E0F03C0E}" destId="{9969FE9C-BA20-4340-B010-DD380183933E}" srcOrd="2" destOrd="0" parTransId="{D89CF0C9-859A-4842-BC4F-500CA44C8640}" sibTransId="{532E86A1-1F2D-4A6C-BB76-0DD0DE662415}"/>
    <dgm:cxn modelId="{739A89BA-D070-4E6C-963B-10D59C743E22}" srcId="{E6299574-9AC4-49D5-895C-D511E0F03C0E}" destId="{CDDA0422-0A2B-4193-9B8C-1186DFC394D2}" srcOrd="1" destOrd="0" parTransId="{B784C379-55D1-4CEC-AA46-CA5C09910D11}" sibTransId="{AA872B6C-1238-49B1-B966-607BCF2CBF6D}"/>
    <dgm:cxn modelId="{D8F8A7BA-7A79-48C8-AB57-6EB5C8B50003}" srcId="{E6299574-9AC4-49D5-895C-D511E0F03C0E}" destId="{C5F51CC1-DEDB-4366-9615-9A27AEB0E1F4}" srcOrd="6" destOrd="0" parTransId="{5A0DE2A7-188E-41DF-ACF0-E914E340B045}" sibTransId="{E2B87596-8D2A-42C8-85E3-B863046A2891}"/>
    <dgm:cxn modelId="{1C2321C3-C328-487B-BEAE-38975ACEE09F}" srcId="{E6299574-9AC4-49D5-895C-D511E0F03C0E}" destId="{CAEAD72B-91EF-4BDD-93C9-5EA2C63581C9}" srcOrd="7" destOrd="0" parTransId="{40C8E60F-CB3D-4020-8E5D-F58275EF1C20}" sibTransId="{1881E63A-731E-49B7-A4E0-8ED0B540C4C9}"/>
    <dgm:cxn modelId="{42D871CA-431D-4B8C-9DE0-745FBCB5F0EA}" type="presOf" srcId="{C5F51CC1-DEDB-4366-9615-9A27AEB0E1F4}" destId="{4366A799-4769-4034-84B4-CECB97C0E29C}" srcOrd="0" destOrd="0" presId="urn:microsoft.com/office/officeart/2005/8/layout/default"/>
    <dgm:cxn modelId="{C5627DCB-5286-489C-8D87-442CD2D2A72C}" type="presOf" srcId="{B00BF246-BC9F-4CCE-9003-9D761A4439F9}" destId="{103EFDE9-7E4A-44CA-BAB5-34BBE55AE977}" srcOrd="0" destOrd="0" presId="urn:microsoft.com/office/officeart/2005/8/layout/default"/>
    <dgm:cxn modelId="{782783EE-2A77-41EC-A01B-9B649B7BFBBE}" type="presParOf" srcId="{074665EA-7FD1-4A09-950E-176FC57B5753}" destId="{C79B274B-2746-44EE-8F47-A104D8170152}" srcOrd="0" destOrd="0" presId="urn:microsoft.com/office/officeart/2005/8/layout/default"/>
    <dgm:cxn modelId="{E41008F5-D2A8-4D4E-B11E-9E3B828C340D}" type="presParOf" srcId="{074665EA-7FD1-4A09-950E-176FC57B5753}" destId="{AB261C0C-BF48-4378-8955-92D432E67556}" srcOrd="1" destOrd="0" presId="urn:microsoft.com/office/officeart/2005/8/layout/default"/>
    <dgm:cxn modelId="{D5A7F48E-CD64-4D86-BC34-130CE4911122}" type="presParOf" srcId="{074665EA-7FD1-4A09-950E-176FC57B5753}" destId="{08AA7B50-009B-46AD-A87D-0471F70EB09D}" srcOrd="2" destOrd="0" presId="urn:microsoft.com/office/officeart/2005/8/layout/default"/>
    <dgm:cxn modelId="{0EAA5B7B-B89D-4641-8011-B555843D5A62}" type="presParOf" srcId="{074665EA-7FD1-4A09-950E-176FC57B5753}" destId="{745D3C7D-1A44-438D-921A-E81A0DFF4BD5}" srcOrd="3" destOrd="0" presId="urn:microsoft.com/office/officeart/2005/8/layout/default"/>
    <dgm:cxn modelId="{BA7F552E-0FDC-42D9-BC5F-A928DB3A7FF6}" type="presParOf" srcId="{074665EA-7FD1-4A09-950E-176FC57B5753}" destId="{38993DED-B9B9-4CB7-99FB-FB897230CBC3}" srcOrd="4" destOrd="0" presId="urn:microsoft.com/office/officeart/2005/8/layout/default"/>
    <dgm:cxn modelId="{E9F635A3-2204-48C3-B89D-0E6EAB64923F}" type="presParOf" srcId="{074665EA-7FD1-4A09-950E-176FC57B5753}" destId="{063259DE-AED6-42F1-98C8-EA9D10CF164C}" srcOrd="5" destOrd="0" presId="urn:microsoft.com/office/officeart/2005/8/layout/default"/>
    <dgm:cxn modelId="{B4436211-5212-4E1D-AB1B-2C0FAF33051E}" type="presParOf" srcId="{074665EA-7FD1-4A09-950E-176FC57B5753}" destId="{CD94400E-DF88-44E1-8B2F-A4E77360FCE7}" srcOrd="6" destOrd="0" presId="urn:microsoft.com/office/officeart/2005/8/layout/default"/>
    <dgm:cxn modelId="{1261FD1E-5A77-4C97-A00E-45BB29B55CCD}" type="presParOf" srcId="{074665EA-7FD1-4A09-950E-176FC57B5753}" destId="{E7710BB0-830A-4CCA-BFD4-91B964368F25}" srcOrd="7" destOrd="0" presId="urn:microsoft.com/office/officeart/2005/8/layout/default"/>
    <dgm:cxn modelId="{D0B10108-B1E8-48C8-9C5A-91DC3C0790EB}" type="presParOf" srcId="{074665EA-7FD1-4A09-950E-176FC57B5753}" destId="{103EFDE9-7E4A-44CA-BAB5-34BBE55AE977}" srcOrd="8" destOrd="0" presId="urn:microsoft.com/office/officeart/2005/8/layout/default"/>
    <dgm:cxn modelId="{A482C8BE-CEA3-42CE-AECC-0AD94F881E89}" type="presParOf" srcId="{074665EA-7FD1-4A09-950E-176FC57B5753}" destId="{22EE6636-177B-407F-8EE4-4DF6F0EDFE0B}" srcOrd="9" destOrd="0" presId="urn:microsoft.com/office/officeart/2005/8/layout/default"/>
    <dgm:cxn modelId="{05A35D33-26E6-45B1-8D12-084C6213AAED}" type="presParOf" srcId="{074665EA-7FD1-4A09-950E-176FC57B5753}" destId="{CD18AD66-9466-479E-888B-8FAA4CC19065}" srcOrd="10" destOrd="0" presId="urn:microsoft.com/office/officeart/2005/8/layout/default"/>
    <dgm:cxn modelId="{D54CBE25-C714-4AD4-8FCD-DE15ADF12495}" type="presParOf" srcId="{074665EA-7FD1-4A09-950E-176FC57B5753}" destId="{453414E6-B350-41AC-B585-4F7BA81767C0}" srcOrd="11" destOrd="0" presId="urn:microsoft.com/office/officeart/2005/8/layout/default"/>
    <dgm:cxn modelId="{706A1554-A9D7-4352-A02E-B16C70EF0807}" type="presParOf" srcId="{074665EA-7FD1-4A09-950E-176FC57B5753}" destId="{4366A799-4769-4034-84B4-CECB97C0E29C}" srcOrd="12" destOrd="0" presId="urn:microsoft.com/office/officeart/2005/8/layout/default"/>
    <dgm:cxn modelId="{56A8EF46-98C7-4C4B-A116-8A6ED07D795A}" type="presParOf" srcId="{074665EA-7FD1-4A09-950E-176FC57B5753}" destId="{5B591436-A791-4F4C-ADF0-5C443CA715FE}" srcOrd="13" destOrd="0" presId="urn:microsoft.com/office/officeart/2005/8/layout/default"/>
    <dgm:cxn modelId="{71BC0CE9-4E0E-4EE7-95A8-7AB882C332A9}" type="presParOf" srcId="{074665EA-7FD1-4A09-950E-176FC57B5753}" destId="{9ED8D8FC-6F11-440B-8424-F18252850A0E}" srcOrd="14" destOrd="0" presId="urn:microsoft.com/office/officeart/2005/8/layout/default"/>
    <dgm:cxn modelId="{FAAD034D-EB03-458F-9EEE-0D32E173FF0C}" type="presParOf" srcId="{074665EA-7FD1-4A09-950E-176FC57B5753}" destId="{E4C80B25-886D-4100-B0CB-7E41BE1AB9CC}" srcOrd="15" destOrd="0" presId="urn:microsoft.com/office/officeart/2005/8/layout/default"/>
    <dgm:cxn modelId="{3B0B7AF3-0ECE-42F2-9C2D-4D9EB5868B62}" type="presParOf" srcId="{074665EA-7FD1-4A09-950E-176FC57B5753}" destId="{03E075B2-7C63-4474-ACB4-A60DF20FB9D1}"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F28AAB03-8F37-42D6-8F29-9D71697E1346}"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DE194779-8157-486A-A2C7-8EEE00F23D7A}">
      <dgm:prSet/>
      <dgm:spPr/>
      <dgm:t>
        <a:bodyPr/>
        <a:lstStyle/>
        <a:p>
          <a:r>
            <a:rPr lang="it-IT" b="1" dirty="0"/>
            <a:t>Da tutto ciò emerge la proposta di N.</a:t>
          </a:r>
          <a:endParaRPr lang="en-US" dirty="0"/>
        </a:p>
      </dgm:t>
    </dgm:pt>
    <dgm:pt modelId="{F1B9B569-3823-44B0-A98A-0BE83CD46C05}" type="parTrans" cxnId="{1BFAC84B-6789-4613-A706-E976002AB466}">
      <dgm:prSet/>
      <dgm:spPr/>
      <dgm:t>
        <a:bodyPr/>
        <a:lstStyle/>
        <a:p>
          <a:endParaRPr lang="en-US"/>
        </a:p>
      </dgm:t>
    </dgm:pt>
    <dgm:pt modelId="{0E30EF09-C062-49CF-9872-52433B2E1091}" type="sibTrans" cxnId="{1BFAC84B-6789-4613-A706-E976002AB466}">
      <dgm:prSet/>
      <dgm:spPr/>
      <dgm:t>
        <a:bodyPr/>
        <a:lstStyle/>
        <a:p>
          <a:endParaRPr lang="en-US"/>
        </a:p>
      </dgm:t>
    </dgm:pt>
    <dgm:pt modelId="{A2A62E82-B0B0-4FE0-8D92-E3936E4998E2}">
      <dgm:prSet custT="1"/>
      <dgm:spPr/>
      <dgm:t>
        <a:bodyPr/>
        <a:lstStyle/>
        <a:p>
          <a:r>
            <a:rPr lang="it-IT" sz="1600" b="1" dirty="0"/>
            <a:t>di una </a:t>
          </a:r>
          <a:r>
            <a:rPr lang="it-IT" sz="1600" b="1" i="1" dirty="0"/>
            <a:t>trasmutazione o inversione dei valori.</a:t>
          </a:r>
          <a:endParaRPr lang="en-US" sz="1600" dirty="0"/>
        </a:p>
      </dgm:t>
    </dgm:pt>
    <dgm:pt modelId="{426D50A9-88D9-46E1-828B-E8A5F913526A}" type="parTrans" cxnId="{18842CE1-25FC-4165-BFD5-2F35F3ECD8F8}">
      <dgm:prSet/>
      <dgm:spPr/>
      <dgm:t>
        <a:bodyPr/>
        <a:lstStyle/>
        <a:p>
          <a:endParaRPr lang="en-US"/>
        </a:p>
      </dgm:t>
    </dgm:pt>
    <dgm:pt modelId="{48732E7C-47BE-4DBF-9664-78EDB1F5FF3C}" type="sibTrans" cxnId="{18842CE1-25FC-4165-BFD5-2F35F3ECD8F8}">
      <dgm:prSet/>
      <dgm:spPr/>
      <dgm:t>
        <a:bodyPr/>
        <a:lstStyle/>
        <a:p>
          <a:endParaRPr lang="en-US"/>
        </a:p>
      </dgm:t>
    </dgm:pt>
    <dgm:pt modelId="{DDFCA2FD-B527-4FDC-A355-D3C0FACB48D3}">
      <dgm:prSet custT="1"/>
      <dgm:spPr/>
      <dgm:t>
        <a:bodyPr/>
        <a:lstStyle/>
        <a:p>
          <a:r>
            <a:rPr lang="it-IT" sz="1800" b="1" i="1" u="sng" dirty="0"/>
            <a:t>Trasvalutazione di tutti i valori,</a:t>
          </a:r>
          <a:endParaRPr lang="en-US" sz="1800" u="sng" dirty="0"/>
        </a:p>
      </dgm:t>
    </dgm:pt>
    <dgm:pt modelId="{777723AB-B00B-4AFE-AD30-9BF04B92194E}" type="parTrans" cxnId="{A31F1425-009A-44CC-9D94-0919419686D3}">
      <dgm:prSet/>
      <dgm:spPr/>
      <dgm:t>
        <a:bodyPr/>
        <a:lstStyle/>
        <a:p>
          <a:endParaRPr lang="en-US"/>
        </a:p>
      </dgm:t>
    </dgm:pt>
    <dgm:pt modelId="{152D7C11-D3AB-407A-8EE0-8EDBB619486A}" type="sibTrans" cxnId="{A31F1425-009A-44CC-9D94-0919419686D3}">
      <dgm:prSet/>
      <dgm:spPr/>
      <dgm:t>
        <a:bodyPr/>
        <a:lstStyle/>
        <a:p>
          <a:endParaRPr lang="en-US"/>
        </a:p>
      </dgm:t>
    </dgm:pt>
    <dgm:pt modelId="{BF240A74-65F8-4A1C-B8F9-17DD4BAE25B4}">
      <dgm:prSet/>
      <dgm:spPr/>
      <dgm:t>
        <a:bodyPr/>
        <a:lstStyle/>
        <a:p>
          <a:r>
            <a:rPr lang="it-IT" b="1" i="1" dirty="0"/>
            <a:t>questo è l’atto con cui l’umanità prende la decisione suprema su se stessa.</a:t>
          </a:r>
          <a:endParaRPr lang="en-US" dirty="0"/>
        </a:p>
      </dgm:t>
    </dgm:pt>
    <dgm:pt modelId="{84E1D269-6A4B-43D3-A410-06AD9BD2216E}" type="parTrans" cxnId="{B4D1243C-3C5D-440D-BD99-9F865954D382}">
      <dgm:prSet/>
      <dgm:spPr/>
      <dgm:t>
        <a:bodyPr/>
        <a:lstStyle/>
        <a:p>
          <a:endParaRPr lang="en-US"/>
        </a:p>
      </dgm:t>
    </dgm:pt>
    <dgm:pt modelId="{7C5F986F-A880-4502-8CB7-D46A4A9132BE}" type="sibTrans" cxnId="{B4D1243C-3C5D-440D-BD99-9F865954D382}">
      <dgm:prSet/>
      <dgm:spPr/>
      <dgm:t>
        <a:bodyPr/>
        <a:lstStyle/>
        <a:p>
          <a:endParaRPr lang="en-US"/>
        </a:p>
      </dgm:t>
    </dgm:pt>
    <dgm:pt modelId="{131B65FF-30E9-4195-A86A-C3BC278F677D}">
      <dgm:prSet/>
      <dgm:spPr/>
      <dgm:t>
        <a:bodyPr/>
        <a:lstStyle/>
        <a:p>
          <a:r>
            <a:rPr lang="it-IT" b="1" dirty="0">
              <a:solidFill>
                <a:schemeClr val="bg1"/>
              </a:solidFill>
            </a:rPr>
            <a:t>N. propone dunque di contrapporre ai valori anti-vitali della morale e della tradizione</a:t>
          </a:r>
          <a:endParaRPr lang="en-US" dirty="0">
            <a:solidFill>
              <a:schemeClr val="bg1"/>
            </a:solidFill>
          </a:endParaRPr>
        </a:p>
      </dgm:t>
    </dgm:pt>
    <dgm:pt modelId="{D04C5F27-7BC1-4B4D-9330-C6A46F82A8B6}" type="parTrans" cxnId="{3EDB7F3D-35BE-4B71-9017-CBBAD609E32E}">
      <dgm:prSet/>
      <dgm:spPr/>
      <dgm:t>
        <a:bodyPr/>
        <a:lstStyle/>
        <a:p>
          <a:endParaRPr lang="en-US"/>
        </a:p>
      </dgm:t>
    </dgm:pt>
    <dgm:pt modelId="{DA5E747C-F594-4474-953D-3209427F5DB4}" type="sibTrans" cxnId="{3EDB7F3D-35BE-4B71-9017-CBBAD609E32E}">
      <dgm:prSet/>
      <dgm:spPr/>
      <dgm:t>
        <a:bodyPr/>
        <a:lstStyle/>
        <a:p>
          <a:endParaRPr lang="en-US"/>
        </a:p>
      </dgm:t>
    </dgm:pt>
    <dgm:pt modelId="{0EBDB7D8-84F7-4562-A0AB-E99DC0C4D765}">
      <dgm:prSet/>
      <dgm:spPr/>
      <dgm:t>
        <a:bodyPr/>
        <a:lstStyle/>
        <a:p>
          <a:r>
            <a:rPr lang="it-IT" b="1" dirty="0">
              <a:solidFill>
                <a:schemeClr val="bg1"/>
              </a:solidFill>
            </a:rPr>
            <a:t>una nuova morale che tenda a proporre valori a misura d’uomo e del suo carattere mondano.</a:t>
          </a:r>
          <a:endParaRPr lang="en-US" dirty="0">
            <a:solidFill>
              <a:schemeClr val="bg1"/>
            </a:solidFill>
          </a:endParaRPr>
        </a:p>
      </dgm:t>
    </dgm:pt>
    <dgm:pt modelId="{77701969-FB98-4983-AADE-1F21FE4337C0}" type="parTrans" cxnId="{390700E3-2C9E-4FD0-A652-86A88F66B16C}">
      <dgm:prSet/>
      <dgm:spPr/>
      <dgm:t>
        <a:bodyPr/>
        <a:lstStyle/>
        <a:p>
          <a:endParaRPr lang="en-US"/>
        </a:p>
      </dgm:t>
    </dgm:pt>
    <dgm:pt modelId="{A08DC7F4-4D6A-4953-98C0-A1557762E1AE}" type="sibTrans" cxnId="{390700E3-2C9E-4FD0-A652-86A88F66B16C}">
      <dgm:prSet/>
      <dgm:spPr/>
      <dgm:t>
        <a:bodyPr/>
        <a:lstStyle/>
        <a:p>
          <a:endParaRPr lang="en-US"/>
        </a:p>
      </dgm:t>
    </dgm:pt>
    <dgm:pt modelId="{3B63FC2C-0E62-4BA3-A790-07C8581B4C20}">
      <dgm:prSet/>
      <dgm:spPr/>
      <dgm:t>
        <a:bodyPr/>
        <a:lstStyle/>
        <a:p>
          <a:r>
            <a:rPr lang="it-IT" b="1" dirty="0">
              <a:solidFill>
                <a:schemeClr val="bg1"/>
              </a:solidFill>
            </a:rPr>
            <a:t>La terra non deve essere luogo d’esilio ma di una gioiosa esistenza.</a:t>
          </a:r>
          <a:endParaRPr lang="en-US" dirty="0">
            <a:solidFill>
              <a:schemeClr val="bg1"/>
            </a:solidFill>
          </a:endParaRPr>
        </a:p>
      </dgm:t>
    </dgm:pt>
    <dgm:pt modelId="{BF228984-FB7D-4205-B8DF-EBBFCE2F486B}" type="parTrans" cxnId="{5661673B-DC79-4722-A32D-11DBA3E2FE98}">
      <dgm:prSet/>
      <dgm:spPr/>
      <dgm:t>
        <a:bodyPr/>
        <a:lstStyle/>
        <a:p>
          <a:endParaRPr lang="en-US"/>
        </a:p>
      </dgm:t>
    </dgm:pt>
    <dgm:pt modelId="{355E242A-A4E9-4145-8C03-17AE78E0CC87}" type="sibTrans" cxnId="{5661673B-DC79-4722-A32D-11DBA3E2FE98}">
      <dgm:prSet/>
      <dgm:spPr/>
      <dgm:t>
        <a:bodyPr/>
        <a:lstStyle/>
        <a:p>
          <a:endParaRPr lang="en-US"/>
        </a:p>
      </dgm:t>
    </dgm:pt>
    <dgm:pt modelId="{2F0AE6E7-4DB5-43B3-B0A3-A4E461555AF8}" type="pres">
      <dgm:prSet presAssocID="{F28AAB03-8F37-42D6-8F29-9D71697E1346}" presName="Name0" presStyleCnt="0">
        <dgm:presLayoutVars>
          <dgm:dir/>
          <dgm:animLvl val="lvl"/>
          <dgm:resizeHandles val="exact"/>
        </dgm:presLayoutVars>
      </dgm:prSet>
      <dgm:spPr/>
    </dgm:pt>
    <dgm:pt modelId="{13F1C7E6-BCC4-49D5-AE4E-74B06BBEF775}" type="pres">
      <dgm:prSet presAssocID="{DE194779-8157-486A-A2C7-8EEE00F23D7A}" presName="linNode" presStyleCnt="0"/>
      <dgm:spPr/>
    </dgm:pt>
    <dgm:pt modelId="{995BA08A-BE42-40F8-82C3-EF325EE55019}" type="pres">
      <dgm:prSet presAssocID="{DE194779-8157-486A-A2C7-8EEE00F23D7A}" presName="parentText" presStyleLbl="node1" presStyleIdx="0" presStyleCnt="7">
        <dgm:presLayoutVars>
          <dgm:chMax val="1"/>
          <dgm:bulletEnabled val="1"/>
        </dgm:presLayoutVars>
      </dgm:prSet>
      <dgm:spPr/>
    </dgm:pt>
    <dgm:pt modelId="{981667ED-F2B6-4AB5-AD2E-8821435A5C44}" type="pres">
      <dgm:prSet presAssocID="{0E30EF09-C062-49CF-9872-52433B2E1091}" presName="sp" presStyleCnt="0"/>
      <dgm:spPr/>
    </dgm:pt>
    <dgm:pt modelId="{6E52BA3F-A944-4992-B707-54095614BBAE}" type="pres">
      <dgm:prSet presAssocID="{A2A62E82-B0B0-4FE0-8D92-E3936E4998E2}" presName="linNode" presStyleCnt="0"/>
      <dgm:spPr/>
    </dgm:pt>
    <dgm:pt modelId="{362280C6-956D-420E-AFB0-5051364A716B}" type="pres">
      <dgm:prSet presAssocID="{A2A62E82-B0B0-4FE0-8D92-E3936E4998E2}" presName="parentText" presStyleLbl="node1" presStyleIdx="1" presStyleCnt="7" custLinFactNeighborX="834" custLinFactNeighborY="2974">
        <dgm:presLayoutVars>
          <dgm:chMax val="1"/>
          <dgm:bulletEnabled val="1"/>
        </dgm:presLayoutVars>
      </dgm:prSet>
      <dgm:spPr/>
    </dgm:pt>
    <dgm:pt modelId="{05C0B5DC-5521-440F-B394-5A95F7E7B8C2}" type="pres">
      <dgm:prSet presAssocID="{48732E7C-47BE-4DBF-9664-78EDB1F5FF3C}" presName="sp" presStyleCnt="0"/>
      <dgm:spPr/>
    </dgm:pt>
    <dgm:pt modelId="{3ABAB96B-9AED-4443-88DA-F608937D5FAC}" type="pres">
      <dgm:prSet presAssocID="{DDFCA2FD-B527-4FDC-A355-D3C0FACB48D3}" presName="linNode" presStyleCnt="0"/>
      <dgm:spPr/>
    </dgm:pt>
    <dgm:pt modelId="{C2FBF51A-393D-4EC5-A2BD-23BE25652B68}" type="pres">
      <dgm:prSet presAssocID="{DDFCA2FD-B527-4FDC-A355-D3C0FACB48D3}" presName="parentText" presStyleLbl="node1" presStyleIdx="2" presStyleCnt="7" custLinFactNeighborX="834" custLinFactNeighborY="-2974">
        <dgm:presLayoutVars>
          <dgm:chMax val="1"/>
          <dgm:bulletEnabled val="1"/>
        </dgm:presLayoutVars>
      </dgm:prSet>
      <dgm:spPr/>
    </dgm:pt>
    <dgm:pt modelId="{EEFCE440-166D-4A65-B669-7BEFC212A815}" type="pres">
      <dgm:prSet presAssocID="{152D7C11-D3AB-407A-8EE0-8EDBB619486A}" presName="sp" presStyleCnt="0"/>
      <dgm:spPr/>
    </dgm:pt>
    <dgm:pt modelId="{23C58825-7920-45EC-983F-B8E1D59F1B71}" type="pres">
      <dgm:prSet presAssocID="{BF240A74-65F8-4A1C-B8F9-17DD4BAE25B4}" presName="linNode" presStyleCnt="0"/>
      <dgm:spPr/>
    </dgm:pt>
    <dgm:pt modelId="{053F799C-D5DB-40CB-85DA-8ACBD5346AE6}" type="pres">
      <dgm:prSet presAssocID="{BF240A74-65F8-4A1C-B8F9-17DD4BAE25B4}" presName="parentText" presStyleLbl="node1" presStyleIdx="3" presStyleCnt="7" custScaleX="102355">
        <dgm:presLayoutVars>
          <dgm:chMax val="1"/>
          <dgm:bulletEnabled val="1"/>
        </dgm:presLayoutVars>
      </dgm:prSet>
      <dgm:spPr/>
    </dgm:pt>
    <dgm:pt modelId="{D6A23167-4D67-4F06-89D7-F410523CFA8B}" type="pres">
      <dgm:prSet presAssocID="{7C5F986F-A880-4502-8CB7-D46A4A9132BE}" presName="sp" presStyleCnt="0"/>
      <dgm:spPr/>
    </dgm:pt>
    <dgm:pt modelId="{5130EAC6-37C8-42A2-BA76-AB1D6D730F53}" type="pres">
      <dgm:prSet presAssocID="{131B65FF-30E9-4195-A86A-C3BC278F677D}" presName="linNode" presStyleCnt="0"/>
      <dgm:spPr/>
    </dgm:pt>
    <dgm:pt modelId="{19A69764-4FBE-4116-A8AD-484C3BD3E3F8}" type="pres">
      <dgm:prSet presAssocID="{131B65FF-30E9-4195-A86A-C3BC278F677D}" presName="parentText" presStyleLbl="node1" presStyleIdx="4" presStyleCnt="7">
        <dgm:presLayoutVars>
          <dgm:chMax val="1"/>
          <dgm:bulletEnabled val="1"/>
        </dgm:presLayoutVars>
      </dgm:prSet>
      <dgm:spPr/>
    </dgm:pt>
    <dgm:pt modelId="{F2D1B9B2-B4C0-460A-9FCC-6137B42C12BF}" type="pres">
      <dgm:prSet presAssocID="{DA5E747C-F594-4474-953D-3209427F5DB4}" presName="sp" presStyleCnt="0"/>
      <dgm:spPr/>
    </dgm:pt>
    <dgm:pt modelId="{9FB1118D-4D16-4420-8D80-97B188394C36}" type="pres">
      <dgm:prSet presAssocID="{0EBDB7D8-84F7-4562-A0AB-E99DC0C4D765}" presName="linNode" presStyleCnt="0"/>
      <dgm:spPr/>
    </dgm:pt>
    <dgm:pt modelId="{93C9C775-D20C-4E44-BAB6-B12E8CF45AEA}" type="pres">
      <dgm:prSet presAssocID="{0EBDB7D8-84F7-4562-A0AB-E99DC0C4D765}" presName="parentText" presStyleLbl="node1" presStyleIdx="5" presStyleCnt="7">
        <dgm:presLayoutVars>
          <dgm:chMax val="1"/>
          <dgm:bulletEnabled val="1"/>
        </dgm:presLayoutVars>
      </dgm:prSet>
      <dgm:spPr/>
    </dgm:pt>
    <dgm:pt modelId="{0A7F3F87-D3CB-4C4A-9499-C77CFC04ECE5}" type="pres">
      <dgm:prSet presAssocID="{A08DC7F4-4D6A-4953-98C0-A1557762E1AE}" presName="sp" presStyleCnt="0"/>
      <dgm:spPr/>
    </dgm:pt>
    <dgm:pt modelId="{FCE35A1A-BFE2-425C-90EB-9CD4DE2D4484}" type="pres">
      <dgm:prSet presAssocID="{3B63FC2C-0E62-4BA3-A790-07C8581B4C20}" presName="linNode" presStyleCnt="0"/>
      <dgm:spPr/>
    </dgm:pt>
    <dgm:pt modelId="{F5BA4E7A-92C9-4249-B007-20D1CD2D169C}" type="pres">
      <dgm:prSet presAssocID="{3B63FC2C-0E62-4BA3-A790-07C8581B4C20}" presName="parentText" presStyleLbl="node1" presStyleIdx="6" presStyleCnt="7">
        <dgm:presLayoutVars>
          <dgm:chMax val="1"/>
          <dgm:bulletEnabled val="1"/>
        </dgm:presLayoutVars>
      </dgm:prSet>
      <dgm:spPr/>
    </dgm:pt>
  </dgm:ptLst>
  <dgm:cxnLst>
    <dgm:cxn modelId="{8E16FE03-F900-4355-A23A-87A6EFC50113}" type="presOf" srcId="{A2A62E82-B0B0-4FE0-8D92-E3936E4998E2}" destId="{362280C6-956D-420E-AFB0-5051364A716B}" srcOrd="0" destOrd="0" presId="urn:microsoft.com/office/officeart/2005/8/layout/vList5"/>
    <dgm:cxn modelId="{A31F1425-009A-44CC-9D94-0919419686D3}" srcId="{F28AAB03-8F37-42D6-8F29-9D71697E1346}" destId="{DDFCA2FD-B527-4FDC-A355-D3C0FACB48D3}" srcOrd="2" destOrd="0" parTransId="{777723AB-B00B-4AFE-AD30-9BF04B92194E}" sibTransId="{152D7C11-D3AB-407A-8EE0-8EDBB619486A}"/>
    <dgm:cxn modelId="{5661673B-DC79-4722-A32D-11DBA3E2FE98}" srcId="{F28AAB03-8F37-42D6-8F29-9D71697E1346}" destId="{3B63FC2C-0E62-4BA3-A790-07C8581B4C20}" srcOrd="6" destOrd="0" parTransId="{BF228984-FB7D-4205-B8DF-EBBFCE2F486B}" sibTransId="{355E242A-A4E9-4145-8C03-17AE78E0CC87}"/>
    <dgm:cxn modelId="{B4D1243C-3C5D-440D-BD99-9F865954D382}" srcId="{F28AAB03-8F37-42D6-8F29-9D71697E1346}" destId="{BF240A74-65F8-4A1C-B8F9-17DD4BAE25B4}" srcOrd="3" destOrd="0" parTransId="{84E1D269-6A4B-43D3-A410-06AD9BD2216E}" sibTransId="{7C5F986F-A880-4502-8CB7-D46A4A9132BE}"/>
    <dgm:cxn modelId="{3EDB7F3D-35BE-4B71-9017-CBBAD609E32E}" srcId="{F28AAB03-8F37-42D6-8F29-9D71697E1346}" destId="{131B65FF-30E9-4195-A86A-C3BC278F677D}" srcOrd="4" destOrd="0" parTransId="{D04C5F27-7BC1-4B4D-9330-C6A46F82A8B6}" sibTransId="{DA5E747C-F594-4474-953D-3209427F5DB4}"/>
    <dgm:cxn modelId="{152FC85F-E904-490F-BC19-DFEE6C8EB244}" type="presOf" srcId="{131B65FF-30E9-4195-A86A-C3BC278F677D}" destId="{19A69764-4FBE-4116-A8AD-484C3BD3E3F8}" srcOrd="0" destOrd="0" presId="urn:microsoft.com/office/officeart/2005/8/layout/vList5"/>
    <dgm:cxn modelId="{1BFAC84B-6789-4613-A706-E976002AB466}" srcId="{F28AAB03-8F37-42D6-8F29-9D71697E1346}" destId="{DE194779-8157-486A-A2C7-8EEE00F23D7A}" srcOrd="0" destOrd="0" parTransId="{F1B9B569-3823-44B0-A98A-0BE83CD46C05}" sibTransId="{0E30EF09-C062-49CF-9872-52433B2E1091}"/>
    <dgm:cxn modelId="{55A4CB50-C8E3-44A7-8B7B-5B2D03D14A4F}" type="presOf" srcId="{DDFCA2FD-B527-4FDC-A355-D3C0FACB48D3}" destId="{C2FBF51A-393D-4EC5-A2BD-23BE25652B68}" srcOrd="0" destOrd="0" presId="urn:microsoft.com/office/officeart/2005/8/layout/vList5"/>
    <dgm:cxn modelId="{3DCD2579-20F8-4FBF-95E9-420F8DCF14D4}" type="presOf" srcId="{DE194779-8157-486A-A2C7-8EEE00F23D7A}" destId="{995BA08A-BE42-40F8-82C3-EF325EE55019}" srcOrd="0" destOrd="0" presId="urn:microsoft.com/office/officeart/2005/8/layout/vList5"/>
    <dgm:cxn modelId="{1C998185-C196-4858-8901-4494A5F1E615}" type="presOf" srcId="{3B63FC2C-0E62-4BA3-A790-07C8581B4C20}" destId="{F5BA4E7A-92C9-4249-B007-20D1CD2D169C}" srcOrd="0" destOrd="0" presId="urn:microsoft.com/office/officeart/2005/8/layout/vList5"/>
    <dgm:cxn modelId="{5AA051CD-4F83-447B-AFB5-57A76C318815}" type="presOf" srcId="{F28AAB03-8F37-42D6-8F29-9D71697E1346}" destId="{2F0AE6E7-4DB5-43B3-B0A3-A4E461555AF8}" srcOrd="0" destOrd="0" presId="urn:microsoft.com/office/officeart/2005/8/layout/vList5"/>
    <dgm:cxn modelId="{18842CE1-25FC-4165-BFD5-2F35F3ECD8F8}" srcId="{F28AAB03-8F37-42D6-8F29-9D71697E1346}" destId="{A2A62E82-B0B0-4FE0-8D92-E3936E4998E2}" srcOrd="1" destOrd="0" parTransId="{426D50A9-88D9-46E1-828B-E8A5F913526A}" sibTransId="{48732E7C-47BE-4DBF-9664-78EDB1F5FF3C}"/>
    <dgm:cxn modelId="{390700E3-2C9E-4FD0-A652-86A88F66B16C}" srcId="{F28AAB03-8F37-42D6-8F29-9D71697E1346}" destId="{0EBDB7D8-84F7-4562-A0AB-E99DC0C4D765}" srcOrd="5" destOrd="0" parTransId="{77701969-FB98-4983-AADE-1F21FE4337C0}" sibTransId="{A08DC7F4-4D6A-4953-98C0-A1557762E1AE}"/>
    <dgm:cxn modelId="{F4162DF5-E15E-45FE-B612-C530246FD16E}" type="presOf" srcId="{0EBDB7D8-84F7-4562-A0AB-E99DC0C4D765}" destId="{93C9C775-D20C-4E44-BAB6-B12E8CF45AEA}" srcOrd="0" destOrd="0" presId="urn:microsoft.com/office/officeart/2005/8/layout/vList5"/>
    <dgm:cxn modelId="{F36A6CF9-3307-411D-9D83-86417B5D4350}" type="presOf" srcId="{BF240A74-65F8-4A1C-B8F9-17DD4BAE25B4}" destId="{053F799C-D5DB-40CB-85DA-8ACBD5346AE6}" srcOrd="0" destOrd="0" presId="urn:microsoft.com/office/officeart/2005/8/layout/vList5"/>
    <dgm:cxn modelId="{177DC502-5A10-4A78-B90D-477E93E15719}" type="presParOf" srcId="{2F0AE6E7-4DB5-43B3-B0A3-A4E461555AF8}" destId="{13F1C7E6-BCC4-49D5-AE4E-74B06BBEF775}" srcOrd="0" destOrd="0" presId="urn:microsoft.com/office/officeart/2005/8/layout/vList5"/>
    <dgm:cxn modelId="{A38B7649-879A-40FD-B71B-C3B686518566}" type="presParOf" srcId="{13F1C7E6-BCC4-49D5-AE4E-74B06BBEF775}" destId="{995BA08A-BE42-40F8-82C3-EF325EE55019}" srcOrd="0" destOrd="0" presId="urn:microsoft.com/office/officeart/2005/8/layout/vList5"/>
    <dgm:cxn modelId="{4890775E-2E86-4582-8E22-3C1EDE10E38B}" type="presParOf" srcId="{2F0AE6E7-4DB5-43B3-B0A3-A4E461555AF8}" destId="{981667ED-F2B6-4AB5-AD2E-8821435A5C44}" srcOrd="1" destOrd="0" presId="urn:microsoft.com/office/officeart/2005/8/layout/vList5"/>
    <dgm:cxn modelId="{E3FC74CC-43ED-4E8B-A54D-4391BF2F69E1}" type="presParOf" srcId="{2F0AE6E7-4DB5-43B3-B0A3-A4E461555AF8}" destId="{6E52BA3F-A944-4992-B707-54095614BBAE}" srcOrd="2" destOrd="0" presId="urn:microsoft.com/office/officeart/2005/8/layout/vList5"/>
    <dgm:cxn modelId="{AF9BBA43-BCEC-4542-8323-2821E6F0F2FD}" type="presParOf" srcId="{6E52BA3F-A944-4992-B707-54095614BBAE}" destId="{362280C6-956D-420E-AFB0-5051364A716B}" srcOrd="0" destOrd="0" presId="urn:microsoft.com/office/officeart/2005/8/layout/vList5"/>
    <dgm:cxn modelId="{A98D8323-A0C6-423B-B01B-673EE9ABEEB0}" type="presParOf" srcId="{2F0AE6E7-4DB5-43B3-B0A3-A4E461555AF8}" destId="{05C0B5DC-5521-440F-B394-5A95F7E7B8C2}" srcOrd="3" destOrd="0" presId="urn:microsoft.com/office/officeart/2005/8/layout/vList5"/>
    <dgm:cxn modelId="{97F7499E-E6B8-41A3-AC52-E46900C9C835}" type="presParOf" srcId="{2F0AE6E7-4DB5-43B3-B0A3-A4E461555AF8}" destId="{3ABAB96B-9AED-4443-88DA-F608937D5FAC}" srcOrd="4" destOrd="0" presId="urn:microsoft.com/office/officeart/2005/8/layout/vList5"/>
    <dgm:cxn modelId="{24F586D0-A46B-4CE5-98A9-C3E250A44388}" type="presParOf" srcId="{3ABAB96B-9AED-4443-88DA-F608937D5FAC}" destId="{C2FBF51A-393D-4EC5-A2BD-23BE25652B68}" srcOrd="0" destOrd="0" presId="urn:microsoft.com/office/officeart/2005/8/layout/vList5"/>
    <dgm:cxn modelId="{B26D4D19-54D6-46F8-9FDF-E51C81ED2DF4}" type="presParOf" srcId="{2F0AE6E7-4DB5-43B3-B0A3-A4E461555AF8}" destId="{EEFCE440-166D-4A65-B669-7BEFC212A815}" srcOrd="5" destOrd="0" presId="urn:microsoft.com/office/officeart/2005/8/layout/vList5"/>
    <dgm:cxn modelId="{9DAB234F-5AA4-447F-9E40-E07223770BA8}" type="presParOf" srcId="{2F0AE6E7-4DB5-43B3-B0A3-A4E461555AF8}" destId="{23C58825-7920-45EC-983F-B8E1D59F1B71}" srcOrd="6" destOrd="0" presId="urn:microsoft.com/office/officeart/2005/8/layout/vList5"/>
    <dgm:cxn modelId="{9257B8D0-E62B-4FDC-BE00-9C07BA44ABC6}" type="presParOf" srcId="{23C58825-7920-45EC-983F-B8E1D59F1B71}" destId="{053F799C-D5DB-40CB-85DA-8ACBD5346AE6}" srcOrd="0" destOrd="0" presId="urn:microsoft.com/office/officeart/2005/8/layout/vList5"/>
    <dgm:cxn modelId="{8D1D9A09-C895-496A-BA76-BDE7229E33E5}" type="presParOf" srcId="{2F0AE6E7-4DB5-43B3-B0A3-A4E461555AF8}" destId="{D6A23167-4D67-4F06-89D7-F410523CFA8B}" srcOrd="7" destOrd="0" presId="urn:microsoft.com/office/officeart/2005/8/layout/vList5"/>
    <dgm:cxn modelId="{CC96F5DC-A049-449D-B334-CE59452CCD0E}" type="presParOf" srcId="{2F0AE6E7-4DB5-43B3-B0A3-A4E461555AF8}" destId="{5130EAC6-37C8-42A2-BA76-AB1D6D730F53}" srcOrd="8" destOrd="0" presId="urn:microsoft.com/office/officeart/2005/8/layout/vList5"/>
    <dgm:cxn modelId="{9EF35725-3C8A-402D-A69A-E6B218ACE94F}" type="presParOf" srcId="{5130EAC6-37C8-42A2-BA76-AB1D6D730F53}" destId="{19A69764-4FBE-4116-A8AD-484C3BD3E3F8}" srcOrd="0" destOrd="0" presId="urn:microsoft.com/office/officeart/2005/8/layout/vList5"/>
    <dgm:cxn modelId="{CB76D9E5-56B3-4857-BED2-67B356DB43BD}" type="presParOf" srcId="{2F0AE6E7-4DB5-43B3-B0A3-A4E461555AF8}" destId="{F2D1B9B2-B4C0-460A-9FCC-6137B42C12BF}" srcOrd="9" destOrd="0" presId="urn:microsoft.com/office/officeart/2005/8/layout/vList5"/>
    <dgm:cxn modelId="{A6E827BB-8DFC-4216-A374-4152DC5CBF85}" type="presParOf" srcId="{2F0AE6E7-4DB5-43B3-B0A3-A4E461555AF8}" destId="{9FB1118D-4D16-4420-8D80-97B188394C36}" srcOrd="10" destOrd="0" presId="urn:microsoft.com/office/officeart/2005/8/layout/vList5"/>
    <dgm:cxn modelId="{E78201E5-89DA-4A7C-B4A0-0FC2771CBF27}" type="presParOf" srcId="{9FB1118D-4D16-4420-8D80-97B188394C36}" destId="{93C9C775-D20C-4E44-BAB6-B12E8CF45AEA}" srcOrd="0" destOrd="0" presId="urn:microsoft.com/office/officeart/2005/8/layout/vList5"/>
    <dgm:cxn modelId="{C6FC52A5-88F3-42EE-870A-78551070A6E9}" type="presParOf" srcId="{2F0AE6E7-4DB5-43B3-B0A3-A4E461555AF8}" destId="{0A7F3F87-D3CB-4C4A-9499-C77CFC04ECE5}" srcOrd="11" destOrd="0" presId="urn:microsoft.com/office/officeart/2005/8/layout/vList5"/>
    <dgm:cxn modelId="{E33AE8C5-50ED-408B-8D26-D86ED47300EA}" type="presParOf" srcId="{2F0AE6E7-4DB5-43B3-B0A3-A4E461555AF8}" destId="{FCE35A1A-BFE2-425C-90EB-9CD4DE2D4484}" srcOrd="12" destOrd="0" presId="urn:microsoft.com/office/officeart/2005/8/layout/vList5"/>
    <dgm:cxn modelId="{85A67167-C520-4DAA-A755-F779CD3B0538}" type="presParOf" srcId="{FCE35A1A-BFE2-425C-90EB-9CD4DE2D4484}" destId="{F5BA4E7A-92C9-4249-B007-20D1CD2D169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36646D4A-489B-457E-908D-C9CBFF312DCB}" type="doc">
      <dgm:prSet loTypeId="urn:microsoft.com/office/officeart/2005/8/layout/process4" loCatId="process" qsTypeId="urn:microsoft.com/office/officeart/2005/8/quickstyle/simple5" qsCatId="simple" csTypeId="urn:microsoft.com/office/officeart/2005/8/colors/colorful3" csCatId="colorful"/>
      <dgm:spPr/>
      <dgm:t>
        <a:bodyPr/>
        <a:lstStyle/>
        <a:p>
          <a:endParaRPr lang="en-US"/>
        </a:p>
      </dgm:t>
    </dgm:pt>
    <dgm:pt modelId="{DD4839F1-04B8-4FB6-83BB-3A67FF43F1AD}">
      <dgm:prSet/>
      <dgm:spPr/>
      <dgm:t>
        <a:bodyPr/>
        <a:lstStyle/>
        <a:p>
          <a:r>
            <a:rPr lang="it-IT"/>
            <a:t>Si identifica con la vita stessa e con la spinta all’autoaffermazione</a:t>
          </a:r>
          <a:endParaRPr lang="en-US"/>
        </a:p>
      </dgm:t>
    </dgm:pt>
    <dgm:pt modelId="{CB865A52-40C5-4641-A778-286BAB4379FD}" type="parTrans" cxnId="{632D04F7-DD33-4E95-830F-9528A2342D6A}">
      <dgm:prSet/>
      <dgm:spPr/>
      <dgm:t>
        <a:bodyPr/>
        <a:lstStyle/>
        <a:p>
          <a:endParaRPr lang="en-US"/>
        </a:p>
      </dgm:t>
    </dgm:pt>
    <dgm:pt modelId="{ACCA9D90-B1E3-4C61-9730-D36BD6A64518}" type="sibTrans" cxnId="{632D04F7-DD33-4E95-830F-9528A2342D6A}">
      <dgm:prSet/>
      <dgm:spPr/>
      <dgm:t>
        <a:bodyPr/>
        <a:lstStyle/>
        <a:p>
          <a:endParaRPr lang="en-US"/>
        </a:p>
      </dgm:t>
    </dgm:pt>
    <dgm:pt modelId="{05DFE927-0A90-4DAF-BCF6-6C44149F80E7}">
      <dgm:prSet/>
      <dgm:spPr/>
      <dgm:t>
        <a:bodyPr/>
        <a:lstStyle/>
        <a:p>
          <a:r>
            <a:rPr lang="it-IT"/>
            <a:t>È anzi la forma suprema di vita</a:t>
          </a:r>
          <a:endParaRPr lang="en-US"/>
        </a:p>
      </dgm:t>
    </dgm:pt>
    <dgm:pt modelId="{DD8DD705-AC03-40E5-BF50-61C6156F86D5}" type="parTrans" cxnId="{D8C10E38-9398-4A0C-AD90-60D8D49D7DED}">
      <dgm:prSet/>
      <dgm:spPr/>
      <dgm:t>
        <a:bodyPr/>
        <a:lstStyle/>
        <a:p>
          <a:endParaRPr lang="en-US"/>
        </a:p>
      </dgm:t>
    </dgm:pt>
    <dgm:pt modelId="{7114719D-C5FA-4E92-9274-5C352C37C4C4}" type="sibTrans" cxnId="{D8C10E38-9398-4A0C-AD90-60D8D49D7DED}">
      <dgm:prSet/>
      <dgm:spPr/>
      <dgm:t>
        <a:bodyPr/>
        <a:lstStyle/>
        <a:p>
          <a:endParaRPr lang="en-US"/>
        </a:p>
      </dgm:t>
    </dgm:pt>
    <dgm:pt modelId="{5018656F-440A-4FF0-A90E-B3DDF989778F}">
      <dgm:prSet/>
      <dgm:spPr/>
      <dgm:t>
        <a:bodyPr/>
        <a:lstStyle/>
        <a:p>
          <a:r>
            <a:rPr lang="it-IT"/>
            <a:t>Trova la sua espressione più alta nel superuomo: la sua essenza consiste nel continuo oltrepassamento di sé.</a:t>
          </a:r>
          <a:endParaRPr lang="en-US"/>
        </a:p>
      </dgm:t>
    </dgm:pt>
    <dgm:pt modelId="{5972AB02-C73C-48E8-A9AF-6DF4BACB3693}" type="parTrans" cxnId="{81AAC853-F10C-4462-ADC9-8AE55CB57F72}">
      <dgm:prSet/>
      <dgm:spPr/>
      <dgm:t>
        <a:bodyPr/>
        <a:lstStyle/>
        <a:p>
          <a:endParaRPr lang="en-US"/>
        </a:p>
      </dgm:t>
    </dgm:pt>
    <dgm:pt modelId="{F222822B-3601-4824-AE67-3370B870B449}" type="sibTrans" cxnId="{81AAC853-F10C-4462-ADC9-8AE55CB57F72}">
      <dgm:prSet/>
      <dgm:spPr/>
      <dgm:t>
        <a:bodyPr/>
        <a:lstStyle/>
        <a:p>
          <a:endParaRPr lang="en-US"/>
        </a:p>
      </dgm:t>
    </dgm:pt>
    <dgm:pt modelId="{12232120-A417-4562-8E63-821AC37D9F28}" type="pres">
      <dgm:prSet presAssocID="{36646D4A-489B-457E-908D-C9CBFF312DCB}" presName="Name0" presStyleCnt="0">
        <dgm:presLayoutVars>
          <dgm:dir/>
          <dgm:animLvl val="lvl"/>
          <dgm:resizeHandles val="exact"/>
        </dgm:presLayoutVars>
      </dgm:prSet>
      <dgm:spPr/>
    </dgm:pt>
    <dgm:pt modelId="{EEDED82A-349B-425B-9EF0-353B65904FE0}" type="pres">
      <dgm:prSet presAssocID="{5018656F-440A-4FF0-A90E-B3DDF989778F}" presName="boxAndChildren" presStyleCnt="0"/>
      <dgm:spPr/>
    </dgm:pt>
    <dgm:pt modelId="{D8913359-B914-4245-A0E4-9650E3F4204B}" type="pres">
      <dgm:prSet presAssocID="{5018656F-440A-4FF0-A90E-B3DDF989778F}" presName="parentTextBox" presStyleLbl="node1" presStyleIdx="0" presStyleCnt="3"/>
      <dgm:spPr/>
    </dgm:pt>
    <dgm:pt modelId="{ADF551E0-D551-4815-9696-90D86F94E5D9}" type="pres">
      <dgm:prSet presAssocID="{7114719D-C5FA-4E92-9274-5C352C37C4C4}" presName="sp" presStyleCnt="0"/>
      <dgm:spPr/>
    </dgm:pt>
    <dgm:pt modelId="{72CAABC9-9828-42A6-A3EB-FC9F347D45C7}" type="pres">
      <dgm:prSet presAssocID="{05DFE927-0A90-4DAF-BCF6-6C44149F80E7}" presName="arrowAndChildren" presStyleCnt="0"/>
      <dgm:spPr/>
    </dgm:pt>
    <dgm:pt modelId="{7AF6F1EF-6047-4FFF-B06C-84C6045A24D2}" type="pres">
      <dgm:prSet presAssocID="{05DFE927-0A90-4DAF-BCF6-6C44149F80E7}" presName="parentTextArrow" presStyleLbl="node1" presStyleIdx="1" presStyleCnt="3"/>
      <dgm:spPr/>
    </dgm:pt>
    <dgm:pt modelId="{DFE44BCA-AA11-4921-9A99-65E28FDB8967}" type="pres">
      <dgm:prSet presAssocID="{ACCA9D90-B1E3-4C61-9730-D36BD6A64518}" presName="sp" presStyleCnt="0"/>
      <dgm:spPr/>
    </dgm:pt>
    <dgm:pt modelId="{CF9924A1-CF51-43C6-AA7E-B09064B92B82}" type="pres">
      <dgm:prSet presAssocID="{DD4839F1-04B8-4FB6-83BB-3A67FF43F1AD}" presName="arrowAndChildren" presStyleCnt="0"/>
      <dgm:spPr/>
    </dgm:pt>
    <dgm:pt modelId="{D373A3E8-01E4-4A9D-90D7-28723189B172}" type="pres">
      <dgm:prSet presAssocID="{DD4839F1-04B8-4FB6-83BB-3A67FF43F1AD}" presName="parentTextArrow" presStyleLbl="node1" presStyleIdx="2" presStyleCnt="3"/>
      <dgm:spPr/>
    </dgm:pt>
  </dgm:ptLst>
  <dgm:cxnLst>
    <dgm:cxn modelId="{02355A13-F2E9-4E6F-B2B4-80F3C9498052}" type="presOf" srcId="{DD4839F1-04B8-4FB6-83BB-3A67FF43F1AD}" destId="{D373A3E8-01E4-4A9D-90D7-28723189B172}" srcOrd="0" destOrd="0" presId="urn:microsoft.com/office/officeart/2005/8/layout/process4"/>
    <dgm:cxn modelId="{D8C10E38-9398-4A0C-AD90-60D8D49D7DED}" srcId="{36646D4A-489B-457E-908D-C9CBFF312DCB}" destId="{05DFE927-0A90-4DAF-BCF6-6C44149F80E7}" srcOrd="1" destOrd="0" parTransId="{DD8DD705-AC03-40E5-BF50-61C6156F86D5}" sibTransId="{7114719D-C5FA-4E92-9274-5C352C37C4C4}"/>
    <dgm:cxn modelId="{370B0D72-CB29-4931-AADF-3C93309E33B6}" type="presOf" srcId="{05DFE927-0A90-4DAF-BCF6-6C44149F80E7}" destId="{7AF6F1EF-6047-4FFF-B06C-84C6045A24D2}" srcOrd="0" destOrd="0" presId="urn:microsoft.com/office/officeart/2005/8/layout/process4"/>
    <dgm:cxn modelId="{81AAC853-F10C-4462-ADC9-8AE55CB57F72}" srcId="{36646D4A-489B-457E-908D-C9CBFF312DCB}" destId="{5018656F-440A-4FF0-A90E-B3DDF989778F}" srcOrd="2" destOrd="0" parTransId="{5972AB02-C73C-48E8-A9AF-6DF4BACB3693}" sibTransId="{F222822B-3601-4824-AE67-3370B870B449}"/>
    <dgm:cxn modelId="{FFD3B5AC-A094-4C9D-B4DD-AAAB6B6EC3E3}" type="presOf" srcId="{36646D4A-489B-457E-908D-C9CBFF312DCB}" destId="{12232120-A417-4562-8E63-821AC37D9F28}" srcOrd="0" destOrd="0" presId="urn:microsoft.com/office/officeart/2005/8/layout/process4"/>
    <dgm:cxn modelId="{2CF5D8DF-39F8-4F7B-A1F7-66350B90C6E5}" type="presOf" srcId="{5018656F-440A-4FF0-A90E-B3DDF989778F}" destId="{D8913359-B914-4245-A0E4-9650E3F4204B}" srcOrd="0" destOrd="0" presId="urn:microsoft.com/office/officeart/2005/8/layout/process4"/>
    <dgm:cxn modelId="{632D04F7-DD33-4E95-830F-9528A2342D6A}" srcId="{36646D4A-489B-457E-908D-C9CBFF312DCB}" destId="{DD4839F1-04B8-4FB6-83BB-3A67FF43F1AD}" srcOrd="0" destOrd="0" parTransId="{CB865A52-40C5-4641-A778-286BAB4379FD}" sibTransId="{ACCA9D90-B1E3-4C61-9730-D36BD6A64518}"/>
    <dgm:cxn modelId="{A74BB584-3D09-49E5-94D5-F4F1333D6CF2}" type="presParOf" srcId="{12232120-A417-4562-8E63-821AC37D9F28}" destId="{EEDED82A-349B-425B-9EF0-353B65904FE0}" srcOrd="0" destOrd="0" presId="urn:microsoft.com/office/officeart/2005/8/layout/process4"/>
    <dgm:cxn modelId="{9236ABA4-ACC3-40BC-88D5-095940C1D61F}" type="presParOf" srcId="{EEDED82A-349B-425B-9EF0-353B65904FE0}" destId="{D8913359-B914-4245-A0E4-9650E3F4204B}" srcOrd="0" destOrd="0" presId="urn:microsoft.com/office/officeart/2005/8/layout/process4"/>
    <dgm:cxn modelId="{513373CF-27BC-47D7-8BE8-C4DC645CD706}" type="presParOf" srcId="{12232120-A417-4562-8E63-821AC37D9F28}" destId="{ADF551E0-D551-4815-9696-90D86F94E5D9}" srcOrd="1" destOrd="0" presId="urn:microsoft.com/office/officeart/2005/8/layout/process4"/>
    <dgm:cxn modelId="{9B63FDA3-D24B-46FD-8ADE-45FF467BF835}" type="presParOf" srcId="{12232120-A417-4562-8E63-821AC37D9F28}" destId="{72CAABC9-9828-42A6-A3EB-FC9F347D45C7}" srcOrd="2" destOrd="0" presId="urn:microsoft.com/office/officeart/2005/8/layout/process4"/>
    <dgm:cxn modelId="{59CF6AB9-6657-45E5-AC72-A58E372861F5}" type="presParOf" srcId="{72CAABC9-9828-42A6-A3EB-FC9F347D45C7}" destId="{7AF6F1EF-6047-4FFF-B06C-84C6045A24D2}" srcOrd="0" destOrd="0" presId="urn:microsoft.com/office/officeart/2005/8/layout/process4"/>
    <dgm:cxn modelId="{BC2783A1-C92F-48B4-95BD-68181BEF4D9C}" type="presParOf" srcId="{12232120-A417-4562-8E63-821AC37D9F28}" destId="{DFE44BCA-AA11-4921-9A99-65E28FDB8967}" srcOrd="3" destOrd="0" presId="urn:microsoft.com/office/officeart/2005/8/layout/process4"/>
    <dgm:cxn modelId="{101DC83B-1F2C-43B5-A58B-69EAE84D20CF}" type="presParOf" srcId="{12232120-A417-4562-8E63-821AC37D9F28}" destId="{CF9924A1-CF51-43C6-AA7E-B09064B92B82}" srcOrd="4" destOrd="0" presId="urn:microsoft.com/office/officeart/2005/8/layout/process4"/>
    <dgm:cxn modelId="{F95F4B72-BA43-4D56-AF1F-5451F8FF6F3E}" type="presParOf" srcId="{CF9924A1-CF51-43C6-AA7E-B09064B92B82}" destId="{D373A3E8-01E4-4A9D-90D7-28723189B17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8A842FB6-2BD4-42C0-974E-06C9B822E388}" type="doc">
      <dgm:prSet loTypeId="urn:microsoft.com/office/officeart/2005/8/layout/process5" loCatId="process" qsTypeId="urn:microsoft.com/office/officeart/2005/8/quickstyle/simple2" qsCatId="simple" csTypeId="urn:microsoft.com/office/officeart/2005/8/colors/colorful1" csCatId="colorful"/>
      <dgm:spPr/>
      <dgm:t>
        <a:bodyPr/>
        <a:lstStyle/>
        <a:p>
          <a:endParaRPr lang="en-US"/>
        </a:p>
      </dgm:t>
    </dgm:pt>
    <dgm:pt modelId="{5A3CD57E-91A8-4B14-95BD-C19C332BC09B}">
      <dgm:prSet/>
      <dgm:spPr/>
      <dgm:t>
        <a:bodyPr/>
        <a:lstStyle/>
        <a:p>
          <a:r>
            <a:rPr lang="it-IT"/>
            <a:t>La volontà di potenza  ha il proprio culmine nell’accettazione dell’eterno ritorno</a:t>
          </a:r>
          <a:endParaRPr lang="en-US"/>
        </a:p>
      </dgm:t>
    </dgm:pt>
    <dgm:pt modelId="{6FF66514-EF0F-48FF-9AAD-7584D69C6DCF}" type="parTrans" cxnId="{E07BA1DE-0425-4BE3-8902-1CACA6F0F4BA}">
      <dgm:prSet/>
      <dgm:spPr/>
      <dgm:t>
        <a:bodyPr/>
        <a:lstStyle/>
        <a:p>
          <a:endParaRPr lang="en-US"/>
        </a:p>
      </dgm:t>
    </dgm:pt>
    <dgm:pt modelId="{04D4C483-7EAC-43BB-B666-B1637DD2EC3D}" type="sibTrans" cxnId="{E07BA1DE-0425-4BE3-8902-1CACA6F0F4BA}">
      <dgm:prSet/>
      <dgm:spPr/>
      <dgm:t>
        <a:bodyPr/>
        <a:lstStyle/>
        <a:p>
          <a:endParaRPr lang="en-US"/>
        </a:p>
      </dgm:t>
    </dgm:pt>
    <dgm:pt modelId="{7ADE543F-574E-491D-A2B6-FCB2C5D437F4}">
      <dgm:prSet/>
      <dgm:spPr/>
      <dgm:t>
        <a:bodyPr/>
        <a:lstStyle/>
        <a:p>
          <a:r>
            <a:rPr lang="it-IT"/>
            <a:t>Ovvero dell’atto attraverso cui il superuomo si libera dal peso del passato e </a:t>
          </a:r>
          <a:r>
            <a:rPr lang="it-IT" i="1"/>
            <a:t>redime</a:t>
          </a:r>
          <a:r>
            <a:rPr lang="it-IT"/>
            <a:t> il tempo</a:t>
          </a:r>
          <a:endParaRPr lang="en-US"/>
        </a:p>
      </dgm:t>
    </dgm:pt>
    <dgm:pt modelId="{01571242-3DC1-4C3C-8415-3A7BF7401DAD}" type="parTrans" cxnId="{ABA38413-F3E0-4623-96AE-AFD4F8A30952}">
      <dgm:prSet/>
      <dgm:spPr/>
      <dgm:t>
        <a:bodyPr/>
        <a:lstStyle/>
        <a:p>
          <a:endParaRPr lang="en-US"/>
        </a:p>
      </dgm:t>
    </dgm:pt>
    <dgm:pt modelId="{DB2F4ED4-819C-4C39-9B73-EA2A4C50AC49}" type="sibTrans" cxnId="{ABA38413-F3E0-4623-96AE-AFD4F8A30952}">
      <dgm:prSet/>
      <dgm:spPr/>
      <dgm:t>
        <a:bodyPr/>
        <a:lstStyle/>
        <a:p>
          <a:endParaRPr lang="en-US"/>
        </a:p>
      </dgm:t>
    </dgm:pt>
    <dgm:pt modelId="{C191315B-F3DC-4340-88E2-F89A5D10A272}" type="pres">
      <dgm:prSet presAssocID="{8A842FB6-2BD4-42C0-974E-06C9B822E388}" presName="diagram" presStyleCnt="0">
        <dgm:presLayoutVars>
          <dgm:dir/>
          <dgm:resizeHandles val="exact"/>
        </dgm:presLayoutVars>
      </dgm:prSet>
      <dgm:spPr/>
    </dgm:pt>
    <dgm:pt modelId="{24EF0DC0-95B7-4BCE-AC46-55918FF502ED}" type="pres">
      <dgm:prSet presAssocID="{5A3CD57E-91A8-4B14-95BD-C19C332BC09B}" presName="node" presStyleLbl="node1" presStyleIdx="0" presStyleCnt="2">
        <dgm:presLayoutVars>
          <dgm:bulletEnabled val="1"/>
        </dgm:presLayoutVars>
      </dgm:prSet>
      <dgm:spPr/>
    </dgm:pt>
    <dgm:pt modelId="{774B1427-51DA-48C1-BD27-716FE58BD4E6}" type="pres">
      <dgm:prSet presAssocID="{04D4C483-7EAC-43BB-B666-B1637DD2EC3D}" presName="sibTrans" presStyleLbl="sibTrans2D1" presStyleIdx="0" presStyleCnt="1"/>
      <dgm:spPr/>
    </dgm:pt>
    <dgm:pt modelId="{D6DE4E53-DFDE-49CF-B202-6E3929F41EE2}" type="pres">
      <dgm:prSet presAssocID="{04D4C483-7EAC-43BB-B666-B1637DD2EC3D}" presName="connectorText" presStyleLbl="sibTrans2D1" presStyleIdx="0" presStyleCnt="1"/>
      <dgm:spPr/>
    </dgm:pt>
    <dgm:pt modelId="{4AEA7C53-7D2D-423B-B109-392FA6F95182}" type="pres">
      <dgm:prSet presAssocID="{7ADE543F-574E-491D-A2B6-FCB2C5D437F4}" presName="node" presStyleLbl="node1" presStyleIdx="1" presStyleCnt="2">
        <dgm:presLayoutVars>
          <dgm:bulletEnabled val="1"/>
        </dgm:presLayoutVars>
      </dgm:prSet>
      <dgm:spPr/>
    </dgm:pt>
  </dgm:ptLst>
  <dgm:cxnLst>
    <dgm:cxn modelId="{3E86E50B-BDBB-44BD-A843-B4000EFA4DA9}" type="presOf" srcId="{8A842FB6-2BD4-42C0-974E-06C9B822E388}" destId="{C191315B-F3DC-4340-88E2-F89A5D10A272}" srcOrd="0" destOrd="0" presId="urn:microsoft.com/office/officeart/2005/8/layout/process5"/>
    <dgm:cxn modelId="{ABA38413-F3E0-4623-96AE-AFD4F8A30952}" srcId="{8A842FB6-2BD4-42C0-974E-06C9B822E388}" destId="{7ADE543F-574E-491D-A2B6-FCB2C5D437F4}" srcOrd="1" destOrd="0" parTransId="{01571242-3DC1-4C3C-8415-3A7BF7401DAD}" sibTransId="{DB2F4ED4-819C-4C39-9B73-EA2A4C50AC49}"/>
    <dgm:cxn modelId="{7E140333-0884-4532-951A-2DCC22DB5C04}" type="presOf" srcId="{7ADE543F-574E-491D-A2B6-FCB2C5D437F4}" destId="{4AEA7C53-7D2D-423B-B109-392FA6F95182}" srcOrd="0" destOrd="0" presId="urn:microsoft.com/office/officeart/2005/8/layout/process5"/>
    <dgm:cxn modelId="{BE12486A-01A2-4A44-A2CF-324F040F41F6}" type="presOf" srcId="{04D4C483-7EAC-43BB-B666-B1637DD2EC3D}" destId="{774B1427-51DA-48C1-BD27-716FE58BD4E6}" srcOrd="0" destOrd="0" presId="urn:microsoft.com/office/officeart/2005/8/layout/process5"/>
    <dgm:cxn modelId="{DC7DDF79-4060-4208-ABF1-0E0D533E2052}" type="presOf" srcId="{04D4C483-7EAC-43BB-B666-B1637DD2EC3D}" destId="{D6DE4E53-DFDE-49CF-B202-6E3929F41EE2}" srcOrd="1" destOrd="0" presId="urn:microsoft.com/office/officeart/2005/8/layout/process5"/>
    <dgm:cxn modelId="{EE1D8FBA-E06F-49D8-88D1-F6867CB0B250}" type="presOf" srcId="{5A3CD57E-91A8-4B14-95BD-C19C332BC09B}" destId="{24EF0DC0-95B7-4BCE-AC46-55918FF502ED}" srcOrd="0" destOrd="0" presId="urn:microsoft.com/office/officeart/2005/8/layout/process5"/>
    <dgm:cxn modelId="{E07BA1DE-0425-4BE3-8902-1CACA6F0F4BA}" srcId="{8A842FB6-2BD4-42C0-974E-06C9B822E388}" destId="{5A3CD57E-91A8-4B14-95BD-C19C332BC09B}" srcOrd="0" destOrd="0" parTransId="{6FF66514-EF0F-48FF-9AAD-7584D69C6DCF}" sibTransId="{04D4C483-7EAC-43BB-B666-B1637DD2EC3D}"/>
    <dgm:cxn modelId="{0FB8DAF2-B854-4928-8F9B-FA6064A3186C}" type="presParOf" srcId="{C191315B-F3DC-4340-88E2-F89A5D10A272}" destId="{24EF0DC0-95B7-4BCE-AC46-55918FF502ED}" srcOrd="0" destOrd="0" presId="urn:microsoft.com/office/officeart/2005/8/layout/process5"/>
    <dgm:cxn modelId="{B147B3EF-C8AE-4048-9D89-35314B38C365}" type="presParOf" srcId="{C191315B-F3DC-4340-88E2-F89A5D10A272}" destId="{774B1427-51DA-48C1-BD27-716FE58BD4E6}" srcOrd="1" destOrd="0" presId="urn:microsoft.com/office/officeart/2005/8/layout/process5"/>
    <dgm:cxn modelId="{6976B8BC-62D0-4FAA-8519-BBF3442FA6F0}" type="presParOf" srcId="{774B1427-51DA-48C1-BD27-716FE58BD4E6}" destId="{D6DE4E53-DFDE-49CF-B202-6E3929F41EE2}" srcOrd="0" destOrd="0" presId="urn:microsoft.com/office/officeart/2005/8/layout/process5"/>
    <dgm:cxn modelId="{5A0C8464-DC98-4FE3-B24F-E0C4A77015EF}" type="presParOf" srcId="{C191315B-F3DC-4340-88E2-F89A5D10A272}" destId="{4AEA7C53-7D2D-423B-B109-392FA6F95182}" srcOrd="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97115A8F-87A8-46DC-A2A0-BEF3C932343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DC60EAB8-7788-477B-8BB8-24DB5B09FB34}">
      <dgm:prSet/>
      <dgm:spPr/>
      <dgm:t>
        <a:bodyPr/>
        <a:lstStyle/>
        <a:p>
          <a:r>
            <a:rPr lang="it-IT"/>
            <a:t>La volontà di potenza contiene anche valenze più </a:t>
          </a:r>
          <a:r>
            <a:rPr lang="it-IT" i="1"/>
            <a:t>crude</a:t>
          </a:r>
          <a:r>
            <a:rPr lang="it-IT"/>
            <a:t> e decisamente più funeste sul piano storico</a:t>
          </a:r>
          <a:endParaRPr lang="en-US"/>
        </a:p>
      </dgm:t>
    </dgm:pt>
    <dgm:pt modelId="{0A25130D-7851-4C8E-B102-FAD99381D64A}" type="parTrans" cxnId="{0066B35F-5452-4966-88C7-8F4E9F1F093C}">
      <dgm:prSet/>
      <dgm:spPr/>
      <dgm:t>
        <a:bodyPr/>
        <a:lstStyle/>
        <a:p>
          <a:endParaRPr lang="en-US"/>
        </a:p>
      </dgm:t>
    </dgm:pt>
    <dgm:pt modelId="{E5C863DD-CB50-4C6F-9BB5-EB1324C09597}" type="sibTrans" cxnId="{0066B35F-5452-4966-88C7-8F4E9F1F093C}">
      <dgm:prSet/>
      <dgm:spPr/>
      <dgm:t>
        <a:bodyPr/>
        <a:lstStyle/>
        <a:p>
          <a:endParaRPr lang="en-US"/>
        </a:p>
      </dgm:t>
    </dgm:pt>
    <dgm:pt modelId="{B762CF8D-F68C-4DFB-A7EA-40B3307362C2}">
      <dgm:prSet/>
      <dgm:spPr/>
      <dgm:t>
        <a:bodyPr/>
        <a:lstStyle/>
        <a:p>
          <a:r>
            <a:rPr lang="it-IT" dirty="0"/>
            <a:t>Queste sono connesse al concetto di </a:t>
          </a:r>
          <a:r>
            <a:rPr lang="it-IT" b="1" dirty="0"/>
            <a:t>potenza come sopraffazione e  dominio</a:t>
          </a:r>
          <a:endParaRPr lang="en-US" b="1" dirty="0"/>
        </a:p>
      </dgm:t>
    </dgm:pt>
    <dgm:pt modelId="{06E71AA4-AB3F-40A7-B476-D121E66A643E}" type="parTrans" cxnId="{017E7919-E463-4163-9742-F2DE984FF51D}">
      <dgm:prSet/>
      <dgm:spPr/>
      <dgm:t>
        <a:bodyPr/>
        <a:lstStyle/>
        <a:p>
          <a:endParaRPr lang="en-US"/>
        </a:p>
      </dgm:t>
    </dgm:pt>
    <dgm:pt modelId="{F3AB5882-4CE8-46C6-8A5A-608915A1AD0E}" type="sibTrans" cxnId="{017E7919-E463-4163-9742-F2DE984FF51D}">
      <dgm:prSet/>
      <dgm:spPr/>
      <dgm:t>
        <a:bodyPr/>
        <a:lstStyle/>
        <a:p>
          <a:endParaRPr lang="en-US"/>
        </a:p>
      </dgm:t>
    </dgm:pt>
    <dgm:pt modelId="{54E7CABA-9BE1-4FDA-A6A7-E072554110DD}">
      <dgm:prSet/>
      <dgm:spPr/>
      <dgm:t>
        <a:bodyPr/>
        <a:lstStyle/>
        <a:p>
          <a:r>
            <a:rPr lang="it-IT" dirty="0"/>
            <a:t>In esse albergano </a:t>
          </a:r>
          <a:r>
            <a:rPr lang="it-IT" b="1" dirty="0"/>
            <a:t>aspetti antidemocratici e </a:t>
          </a:r>
          <a:r>
            <a:rPr lang="it-IT" b="1" dirty="0" err="1"/>
            <a:t>antiegualitari</a:t>
          </a:r>
          <a:r>
            <a:rPr lang="it-IT" b="1" dirty="0"/>
            <a:t> </a:t>
          </a:r>
          <a:r>
            <a:rPr lang="it-IT" dirty="0"/>
            <a:t>che fanno parte della componente reazionaria del suo pensiero</a:t>
          </a:r>
          <a:endParaRPr lang="en-US" dirty="0"/>
        </a:p>
      </dgm:t>
    </dgm:pt>
    <dgm:pt modelId="{8499EAD0-7F30-4D79-8D60-82F2A4C82B4A}" type="parTrans" cxnId="{F9A92BA3-FF34-4425-82AE-F9B6E67CF679}">
      <dgm:prSet/>
      <dgm:spPr/>
      <dgm:t>
        <a:bodyPr/>
        <a:lstStyle/>
        <a:p>
          <a:endParaRPr lang="en-US"/>
        </a:p>
      </dgm:t>
    </dgm:pt>
    <dgm:pt modelId="{E0F54385-E90C-403D-9107-1C7AAF9BBC65}" type="sibTrans" cxnId="{F9A92BA3-FF34-4425-82AE-F9B6E67CF679}">
      <dgm:prSet/>
      <dgm:spPr/>
      <dgm:t>
        <a:bodyPr/>
        <a:lstStyle/>
        <a:p>
          <a:endParaRPr lang="en-US"/>
        </a:p>
      </dgm:t>
    </dgm:pt>
    <dgm:pt modelId="{D5C20D4C-FE6D-4886-9B06-4EEC66350B2E}">
      <dgm:prSet/>
      <dgm:spPr/>
      <dgm:t>
        <a:bodyPr/>
        <a:lstStyle/>
        <a:p>
          <a:r>
            <a:rPr lang="it-IT" dirty="0"/>
            <a:t>Il soggetto di tale volontà di potenza  sarebbe dunque non una umanità democratica vivente in un mondo libero, ma una </a:t>
          </a:r>
          <a:r>
            <a:rPr lang="it-IT" b="1" dirty="0"/>
            <a:t>specie aristocratica di spiriti dominatori</a:t>
          </a:r>
          <a:r>
            <a:rPr lang="it-IT" dirty="0"/>
            <a:t>.</a:t>
          </a:r>
          <a:endParaRPr lang="en-US" dirty="0"/>
        </a:p>
      </dgm:t>
    </dgm:pt>
    <dgm:pt modelId="{923D126D-210E-4E5A-8F15-4EF693D61A0D}" type="parTrans" cxnId="{3EA0668D-0CBA-4956-8035-9CAB628923DA}">
      <dgm:prSet/>
      <dgm:spPr/>
      <dgm:t>
        <a:bodyPr/>
        <a:lstStyle/>
        <a:p>
          <a:endParaRPr lang="en-US"/>
        </a:p>
      </dgm:t>
    </dgm:pt>
    <dgm:pt modelId="{90B67EAD-922C-4374-8B13-BEC39B056712}" type="sibTrans" cxnId="{3EA0668D-0CBA-4956-8035-9CAB628923DA}">
      <dgm:prSet/>
      <dgm:spPr/>
      <dgm:t>
        <a:bodyPr/>
        <a:lstStyle/>
        <a:p>
          <a:endParaRPr lang="en-US"/>
        </a:p>
      </dgm:t>
    </dgm:pt>
    <dgm:pt modelId="{9D6CEB7B-91AC-4B97-AC31-129C87CF6539}" type="pres">
      <dgm:prSet presAssocID="{97115A8F-87A8-46DC-A2A0-BEF3C9323438}" presName="linear" presStyleCnt="0">
        <dgm:presLayoutVars>
          <dgm:animLvl val="lvl"/>
          <dgm:resizeHandles val="exact"/>
        </dgm:presLayoutVars>
      </dgm:prSet>
      <dgm:spPr/>
    </dgm:pt>
    <dgm:pt modelId="{532DCE08-521E-4B36-8557-AEA85A9F9C02}" type="pres">
      <dgm:prSet presAssocID="{DC60EAB8-7788-477B-8BB8-24DB5B09FB34}" presName="parentText" presStyleLbl="node1" presStyleIdx="0" presStyleCnt="4">
        <dgm:presLayoutVars>
          <dgm:chMax val="0"/>
          <dgm:bulletEnabled val="1"/>
        </dgm:presLayoutVars>
      </dgm:prSet>
      <dgm:spPr/>
    </dgm:pt>
    <dgm:pt modelId="{8067D3DE-3E28-4F4A-9054-C41A79B2D11E}" type="pres">
      <dgm:prSet presAssocID="{E5C863DD-CB50-4C6F-9BB5-EB1324C09597}" presName="spacer" presStyleCnt="0"/>
      <dgm:spPr/>
    </dgm:pt>
    <dgm:pt modelId="{28769EEC-481D-4593-A4E7-1999BEFABFE8}" type="pres">
      <dgm:prSet presAssocID="{B762CF8D-F68C-4DFB-A7EA-40B3307362C2}" presName="parentText" presStyleLbl="node1" presStyleIdx="1" presStyleCnt="4">
        <dgm:presLayoutVars>
          <dgm:chMax val="0"/>
          <dgm:bulletEnabled val="1"/>
        </dgm:presLayoutVars>
      </dgm:prSet>
      <dgm:spPr/>
    </dgm:pt>
    <dgm:pt modelId="{0F7F7940-DA54-4B99-9AFF-EA447521379E}" type="pres">
      <dgm:prSet presAssocID="{F3AB5882-4CE8-46C6-8A5A-608915A1AD0E}" presName="spacer" presStyleCnt="0"/>
      <dgm:spPr/>
    </dgm:pt>
    <dgm:pt modelId="{C0587433-A25A-4939-B7E2-87BD4BB1D17D}" type="pres">
      <dgm:prSet presAssocID="{54E7CABA-9BE1-4FDA-A6A7-E072554110DD}" presName="parentText" presStyleLbl="node1" presStyleIdx="2" presStyleCnt="4">
        <dgm:presLayoutVars>
          <dgm:chMax val="0"/>
          <dgm:bulletEnabled val="1"/>
        </dgm:presLayoutVars>
      </dgm:prSet>
      <dgm:spPr/>
    </dgm:pt>
    <dgm:pt modelId="{CCAC874A-84E6-4760-87E0-779B3D532E76}" type="pres">
      <dgm:prSet presAssocID="{E0F54385-E90C-403D-9107-1C7AAF9BBC65}" presName="spacer" presStyleCnt="0"/>
      <dgm:spPr/>
    </dgm:pt>
    <dgm:pt modelId="{9CB46ABA-415B-4209-AE5F-DB8B19B417A3}" type="pres">
      <dgm:prSet presAssocID="{D5C20D4C-FE6D-4886-9B06-4EEC66350B2E}" presName="parentText" presStyleLbl="node1" presStyleIdx="3" presStyleCnt="4">
        <dgm:presLayoutVars>
          <dgm:chMax val="0"/>
          <dgm:bulletEnabled val="1"/>
        </dgm:presLayoutVars>
      </dgm:prSet>
      <dgm:spPr/>
    </dgm:pt>
  </dgm:ptLst>
  <dgm:cxnLst>
    <dgm:cxn modelId="{017E7919-E463-4163-9742-F2DE984FF51D}" srcId="{97115A8F-87A8-46DC-A2A0-BEF3C9323438}" destId="{B762CF8D-F68C-4DFB-A7EA-40B3307362C2}" srcOrd="1" destOrd="0" parTransId="{06E71AA4-AB3F-40A7-B476-D121E66A643E}" sibTransId="{F3AB5882-4CE8-46C6-8A5A-608915A1AD0E}"/>
    <dgm:cxn modelId="{CE630A3E-B0FB-4DC4-B52E-76D1ABEA3162}" type="presOf" srcId="{97115A8F-87A8-46DC-A2A0-BEF3C9323438}" destId="{9D6CEB7B-91AC-4B97-AC31-129C87CF6539}" srcOrd="0" destOrd="0" presId="urn:microsoft.com/office/officeart/2005/8/layout/vList2"/>
    <dgm:cxn modelId="{0066B35F-5452-4966-88C7-8F4E9F1F093C}" srcId="{97115A8F-87A8-46DC-A2A0-BEF3C9323438}" destId="{DC60EAB8-7788-477B-8BB8-24DB5B09FB34}" srcOrd="0" destOrd="0" parTransId="{0A25130D-7851-4C8E-B102-FAD99381D64A}" sibTransId="{E5C863DD-CB50-4C6F-9BB5-EB1324C09597}"/>
    <dgm:cxn modelId="{3EA0668D-0CBA-4956-8035-9CAB628923DA}" srcId="{97115A8F-87A8-46DC-A2A0-BEF3C9323438}" destId="{D5C20D4C-FE6D-4886-9B06-4EEC66350B2E}" srcOrd="3" destOrd="0" parTransId="{923D126D-210E-4E5A-8F15-4EF693D61A0D}" sibTransId="{90B67EAD-922C-4374-8B13-BEC39B056712}"/>
    <dgm:cxn modelId="{F9A92BA3-FF34-4425-82AE-F9B6E67CF679}" srcId="{97115A8F-87A8-46DC-A2A0-BEF3C9323438}" destId="{54E7CABA-9BE1-4FDA-A6A7-E072554110DD}" srcOrd="2" destOrd="0" parTransId="{8499EAD0-7F30-4D79-8D60-82F2A4C82B4A}" sibTransId="{E0F54385-E90C-403D-9107-1C7AAF9BBC65}"/>
    <dgm:cxn modelId="{323935AC-0412-4C1F-9C32-5540656E4653}" type="presOf" srcId="{B762CF8D-F68C-4DFB-A7EA-40B3307362C2}" destId="{28769EEC-481D-4593-A4E7-1999BEFABFE8}" srcOrd="0" destOrd="0" presId="urn:microsoft.com/office/officeart/2005/8/layout/vList2"/>
    <dgm:cxn modelId="{DB7547B8-FE3B-40BE-9BE4-E9DFE30B8E46}" type="presOf" srcId="{DC60EAB8-7788-477B-8BB8-24DB5B09FB34}" destId="{532DCE08-521E-4B36-8557-AEA85A9F9C02}" srcOrd="0" destOrd="0" presId="urn:microsoft.com/office/officeart/2005/8/layout/vList2"/>
    <dgm:cxn modelId="{E536FBD4-527C-46D0-9771-53B0A4E442E5}" type="presOf" srcId="{54E7CABA-9BE1-4FDA-A6A7-E072554110DD}" destId="{C0587433-A25A-4939-B7E2-87BD4BB1D17D}" srcOrd="0" destOrd="0" presId="urn:microsoft.com/office/officeart/2005/8/layout/vList2"/>
    <dgm:cxn modelId="{BD4791E0-397A-4955-96E4-17F667030D14}" type="presOf" srcId="{D5C20D4C-FE6D-4886-9B06-4EEC66350B2E}" destId="{9CB46ABA-415B-4209-AE5F-DB8B19B417A3}" srcOrd="0" destOrd="0" presId="urn:microsoft.com/office/officeart/2005/8/layout/vList2"/>
    <dgm:cxn modelId="{243D135A-E947-48CC-9596-B59751444462}" type="presParOf" srcId="{9D6CEB7B-91AC-4B97-AC31-129C87CF6539}" destId="{532DCE08-521E-4B36-8557-AEA85A9F9C02}" srcOrd="0" destOrd="0" presId="urn:microsoft.com/office/officeart/2005/8/layout/vList2"/>
    <dgm:cxn modelId="{25773BB8-6890-4A03-8E51-D716A2419DD8}" type="presParOf" srcId="{9D6CEB7B-91AC-4B97-AC31-129C87CF6539}" destId="{8067D3DE-3E28-4F4A-9054-C41A79B2D11E}" srcOrd="1" destOrd="0" presId="urn:microsoft.com/office/officeart/2005/8/layout/vList2"/>
    <dgm:cxn modelId="{4D9AD989-C93D-40BF-BD77-7B68FB4286A7}" type="presParOf" srcId="{9D6CEB7B-91AC-4B97-AC31-129C87CF6539}" destId="{28769EEC-481D-4593-A4E7-1999BEFABFE8}" srcOrd="2" destOrd="0" presId="urn:microsoft.com/office/officeart/2005/8/layout/vList2"/>
    <dgm:cxn modelId="{09566363-5CE4-4783-AAF1-4875004F10B1}" type="presParOf" srcId="{9D6CEB7B-91AC-4B97-AC31-129C87CF6539}" destId="{0F7F7940-DA54-4B99-9AFF-EA447521379E}" srcOrd="3" destOrd="0" presId="urn:microsoft.com/office/officeart/2005/8/layout/vList2"/>
    <dgm:cxn modelId="{B5940271-8930-4C87-9C14-C732E4860E0A}" type="presParOf" srcId="{9D6CEB7B-91AC-4B97-AC31-129C87CF6539}" destId="{C0587433-A25A-4939-B7E2-87BD4BB1D17D}" srcOrd="4" destOrd="0" presId="urn:microsoft.com/office/officeart/2005/8/layout/vList2"/>
    <dgm:cxn modelId="{01074057-0C25-4739-A5F5-048C2A5F0E3F}" type="presParOf" srcId="{9D6CEB7B-91AC-4B97-AC31-129C87CF6539}" destId="{CCAC874A-84E6-4760-87E0-779B3D532E76}" srcOrd="5" destOrd="0" presId="urn:microsoft.com/office/officeart/2005/8/layout/vList2"/>
    <dgm:cxn modelId="{9B6E41E9-043A-44F6-B480-76A550D0E73F}" type="presParOf" srcId="{9D6CEB7B-91AC-4B97-AC31-129C87CF6539}" destId="{9CB46ABA-415B-4209-AE5F-DB8B19B417A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E8B4FAED-6403-41B3-93F2-946E6065DDA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9A2064A-C4CD-436D-9F7B-EF81452168B2}">
      <dgm:prSet/>
      <dgm:spPr/>
      <dgm:t>
        <a:bodyPr/>
        <a:lstStyle/>
        <a:p>
          <a:r>
            <a:rPr lang="it-IT" b="1" dirty="0"/>
            <a:t>Il tema del nichilismo, </a:t>
          </a:r>
          <a:endParaRPr lang="en-US" dirty="0"/>
        </a:p>
      </dgm:t>
    </dgm:pt>
    <dgm:pt modelId="{0E81290E-919D-4836-8268-7F08920F7825}" type="parTrans" cxnId="{0B470C8C-BCAA-4DC1-95EE-8DA2977BD9C6}">
      <dgm:prSet/>
      <dgm:spPr/>
      <dgm:t>
        <a:bodyPr/>
        <a:lstStyle/>
        <a:p>
          <a:endParaRPr lang="en-US"/>
        </a:p>
      </dgm:t>
    </dgm:pt>
    <dgm:pt modelId="{2101C0A8-E804-4C18-BB13-0454CA328F62}" type="sibTrans" cxnId="{0B470C8C-BCAA-4DC1-95EE-8DA2977BD9C6}">
      <dgm:prSet/>
      <dgm:spPr/>
      <dgm:t>
        <a:bodyPr/>
        <a:lstStyle/>
        <a:p>
          <a:endParaRPr lang="en-US"/>
        </a:p>
      </dgm:t>
    </dgm:pt>
    <dgm:pt modelId="{4E23DF49-22D7-4E89-9A22-B6411AE88E53}">
      <dgm:prSet/>
      <dgm:spPr/>
      <dgm:t>
        <a:bodyPr/>
        <a:lstStyle/>
        <a:p>
          <a:r>
            <a:rPr lang="it-IT" b="1" dirty="0"/>
            <a:t> costituisce uno dei motivi più rilevanti </a:t>
          </a:r>
          <a:endParaRPr lang="en-US" dirty="0"/>
        </a:p>
      </dgm:t>
    </dgm:pt>
    <dgm:pt modelId="{D4C553A7-40DC-48FB-A25F-4B7336C1B479}" type="parTrans" cxnId="{C0B9A3F8-1022-470B-8618-64D4CDBFE2D2}">
      <dgm:prSet/>
      <dgm:spPr/>
      <dgm:t>
        <a:bodyPr/>
        <a:lstStyle/>
        <a:p>
          <a:endParaRPr lang="en-US"/>
        </a:p>
      </dgm:t>
    </dgm:pt>
    <dgm:pt modelId="{4CFE3828-8123-401B-B4C1-EF3C096ABE64}" type="sibTrans" cxnId="{C0B9A3F8-1022-470B-8618-64D4CDBFE2D2}">
      <dgm:prSet/>
      <dgm:spPr/>
      <dgm:t>
        <a:bodyPr/>
        <a:lstStyle/>
        <a:p>
          <a:endParaRPr lang="en-US"/>
        </a:p>
      </dgm:t>
    </dgm:pt>
    <dgm:pt modelId="{609E838C-05C7-4F33-83CD-C40470291EE8}">
      <dgm:prSet/>
      <dgm:spPr/>
      <dgm:t>
        <a:bodyPr/>
        <a:lstStyle/>
        <a:p>
          <a:r>
            <a:rPr lang="it-IT" b="1"/>
            <a:t>e modernamente attuali del suo pensiero.</a:t>
          </a:r>
          <a:endParaRPr lang="en-US"/>
        </a:p>
      </dgm:t>
    </dgm:pt>
    <dgm:pt modelId="{D984900D-8115-41E4-B110-CCBFC5645081}" type="parTrans" cxnId="{765ABB39-8E47-4FB4-8AE7-AD1DDB619EB3}">
      <dgm:prSet/>
      <dgm:spPr/>
      <dgm:t>
        <a:bodyPr/>
        <a:lstStyle/>
        <a:p>
          <a:endParaRPr lang="en-US"/>
        </a:p>
      </dgm:t>
    </dgm:pt>
    <dgm:pt modelId="{EF7D02F2-235F-41E1-95EE-DF908E6DB113}" type="sibTrans" cxnId="{765ABB39-8E47-4FB4-8AE7-AD1DDB619EB3}">
      <dgm:prSet/>
      <dgm:spPr/>
      <dgm:t>
        <a:bodyPr/>
        <a:lstStyle/>
        <a:p>
          <a:endParaRPr lang="en-US"/>
        </a:p>
      </dgm:t>
    </dgm:pt>
    <dgm:pt modelId="{C64AF521-4FD8-4770-9D5B-90615D56DCC6}">
      <dgm:prSet/>
      <dgm:spPr/>
      <dgm:t>
        <a:bodyPr/>
        <a:lstStyle/>
        <a:p>
          <a:r>
            <a:rPr lang="it-IT" b="1"/>
            <a:t>In una prima accezione N. intende per nichilismo ogni atteggiamento di fuga e di disgusto</a:t>
          </a:r>
          <a:endParaRPr lang="en-US"/>
        </a:p>
      </dgm:t>
    </dgm:pt>
    <dgm:pt modelId="{BF6327B9-7769-424A-8BD4-6BB4787DFA3A}" type="parTrans" cxnId="{16E1AC8D-A3F2-4DCE-9FB8-9BB67360C646}">
      <dgm:prSet/>
      <dgm:spPr/>
      <dgm:t>
        <a:bodyPr/>
        <a:lstStyle/>
        <a:p>
          <a:endParaRPr lang="en-US"/>
        </a:p>
      </dgm:t>
    </dgm:pt>
    <dgm:pt modelId="{DF6AE6B6-8298-4E26-9E58-EE1CAB15DF13}" type="sibTrans" cxnId="{16E1AC8D-A3F2-4DCE-9FB8-9BB67360C646}">
      <dgm:prSet/>
      <dgm:spPr/>
      <dgm:t>
        <a:bodyPr/>
        <a:lstStyle/>
        <a:p>
          <a:endParaRPr lang="en-US"/>
        </a:p>
      </dgm:t>
    </dgm:pt>
    <dgm:pt modelId="{1E58CF79-2E43-4E34-AF32-739F412B778B}">
      <dgm:prSet/>
      <dgm:spPr/>
      <dgm:t>
        <a:bodyPr/>
        <a:lstStyle/>
        <a:p>
          <a:r>
            <a:rPr lang="it-IT" b="1"/>
            <a:t>nei confronti del mondo, </a:t>
          </a:r>
          <a:endParaRPr lang="en-US"/>
        </a:p>
      </dgm:t>
    </dgm:pt>
    <dgm:pt modelId="{97509F13-4664-443C-8056-8F53C69087EE}" type="parTrans" cxnId="{9168ED0B-36B9-4DCF-B280-3DBD8A868388}">
      <dgm:prSet/>
      <dgm:spPr/>
      <dgm:t>
        <a:bodyPr/>
        <a:lstStyle/>
        <a:p>
          <a:endParaRPr lang="en-US"/>
        </a:p>
      </dgm:t>
    </dgm:pt>
    <dgm:pt modelId="{2BD06F50-DF19-48CE-B653-B7447313E299}" type="sibTrans" cxnId="{9168ED0B-36B9-4DCF-B280-3DBD8A868388}">
      <dgm:prSet/>
      <dgm:spPr/>
      <dgm:t>
        <a:bodyPr/>
        <a:lstStyle/>
        <a:p>
          <a:endParaRPr lang="en-US"/>
        </a:p>
      </dgm:t>
    </dgm:pt>
    <dgm:pt modelId="{2402077C-ED13-47D9-B309-D6A4D19237D6}">
      <dgm:prSet/>
      <dgm:spPr/>
      <dgm:t>
        <a:bodyPr/>
        <a:lstStyle/>
        <a:p>
          <a:r>
            <a:rPr lang="it-IT" b="1"/>
            <a:t>che vede incarnato soprattutto nel platonismo e nel cristianesimo.</a:t>
          </a:r>
          <a:endParaRPr lang="en-US"/>
        </a:p>
      </dgm:t>
    </dgm:pt>
    <dgm:pt modelId="{C018BAB1-2A1B-4051-87C2-59649022CD2A}" type="parTrans" cxnId="{849D99AF-3C0A-4731-9FED-8A6A91D566E0}">
      <dgm:prSet/>
      <dgm:spPr/>
      <dgm:t>
        <a:bodyPr/>
        <a:lstStyle/>
        <a:p>
          <a:endParaRPr lang="en-US"/>
        </a:p>
      </dgm:t>
    </dgm:pt>
    <dgm:pt modelId="{D99C923E-8AD2-4737-B6CA-86178FA9626F}" type="sibTrans" cxnId="{849D99AF-3C0A-4731-9FED-8A6A91D566E0}">
      <dgm:prSet/>
      <dgm:spPr/>
      <dgm:t>
        <a:bodyPr/>
        <a:lstStyle/>
        <a:p>
          <a:endParaRPr lang="en-US"/>
        </a:p>
      </dgm:t>
    </dgm:pt>
    <dgm:pt modelId="{F7538F82-B72A-488E-A5DA-6D0F55000F32}" type="pres">
      <dgm:prSet presAssocID="{E8B4FAED-6403-41B3-93F2-946E6065DDA7}" presName="diagram" presStyleCnt="0">
        <dgm:presLayoutVars>
          <dgm:dir/>
          <dgm:resizeHandles val="exact"/>
        </dgm:presLayoutVars>
      </dgm:prSet>
      <dgm:spPr/>
    </dgm:pt>
    <dgm:pt modelId="{1636FD96-BFC4-44AA-B5B1-33CD8765E7B7}" type="pres">
      <dgm:prSet presAssocID="{19A2064A-C4CD-436D-9F7B-EF81452168B2}" presName="node" presStyleLbl="node1" presStyleIdx="0" presStyleCnt="6">
        <dgm:presLayoutVars>
          <dgm:bulletEnabled val="1"/>
        </dgm:presLayoutVars>
      </dgm:prSet>
      <dgm:spPr/>
    </dgm:pt>
    <dgm:pt modelId="{F9C1F593-AF0F-4215-9FF2-D1BD31E018A1}" type="pres">
      <dgm:prSet presAssocID="{2101C0A8-E804-4C18-BB13-0454CA328F62}" presName="sibTrans" presStyleCnt="0"/>
      <dgm:spPr/>
    </dgm:pt>
    <dgm:pt modelId="{1AB3BF93-D226-495C-8B3D-AB72DCD129F8}" type="pres">
      <dgm:prSet presAssocID="{4E23DF49-22D7-4E89-9A22-B6411AE88E53}" presName="node" presStyleLbl="node1" presStyleIdx="1" presStyleCnt="6">
        <dgm:presLayoutVars>
          <dgm:bulletEnabled val="1"/>
        </dgm:presLayoutVars>
      </dgm:prSet>
      <dgm:spPr/>
    </dgm:pt>
    <dgm:pt modelId="{E683F279-C5D2-4AC9-9B59-1FCA427E5E54}" type="pres">
      <dgm:prSet presAssocID="{4CFE3828-8123-401B-B4C1-EF3C096ABE64}" presName="sibTrans" presStyleCnt="0"/>
      <dgm:spPr/>
    </dgm:pt>
    <dgm:pt modelId="{4D0AE75D-9C7D-4355-A279-2258C1C6162D}" type="pres">
      <dgm:prSet presAssocID="{609E838C-05C7-4F33-83CD-C40470291EE8}" presName="node" presStyleLbl="node1" presStyleIdx="2" presStyleCnt="6">
        <dgm:presLayoutVars>
          <dgm:bulletEnabled val="1"/>
        </dgm:presLayoutVars>
      </dgm:prSet>
      <dgm:spPr/>
    </dgm:pt>
    <dgm:pt modelId="{439C8FCE-15D8-4F02-BA71-5B6D0322876D}" type="pres">
      <dgm:prSet presAssocID="{EF7D02F2-235F-41E1-95EE-DF908E6DB113}" presName="sibTrans" presStyleCnt="0"/>
      <dgm:spPr/>
    </dgm:pt>
    <dgm:pt modelId="{6AAE3961-94F3-4EE7-8E71-4BC437DF045F}" type="pres">
      <dgm:prSet presAssocID="{C64AF521-4FD8-4770-9D5B-90615D56DCC6}" presName="node" presStyleLbl="node1" presStyleIdx="3" presStyleCnt="6">
        <dgm:presLayoutVars>
          <dgm:bulletEnabled val="1"/>
        </dgm:presLayoutVars>
      </dgm:prSet>
      <dgm:spPr/>
    </dgm:pt>
    <dgm:pt modelId="{33E59115-CB7D-4C85-87E7-708B7F51D528}" type="pres">
      <dgm:prSet presAssocID="{DF6AE6B6-8298-4E26-9E58-EE1CAB15DF13}" presName="sibTrans" presStyleCnt="0"/>
      <dgm:spPr/>
    </dgm:pt>
    <dgm:pt modelId="{994314CD-9A66-421D-9DBC-E4E8E650BFF1}" type="pres">
      <dgm:prSet presAssocID="{1E58CF79-2E43-4E34-AF32-739F412B778B}" presName="node" presStyleLbl="node1" presStyleIdx="4" presStyleCnt="6">
        <dgm:presLayoutVars>
          <dgm:bulletEnabled val="1"/>
        </dgm:presLayoutVars>
      </dgm:prSet>
      <dgm:spPr/>
    </dgm:pt>
    <dgm:pt modelId="{4CAC2448-3160-4A78-8F62-A607B50ACF35}" type="pres">
      <dgm:prSet presAssocID="{2BD06F50-DF19-48CE-B653-B7447313E299}" presName="sibTrans" presStyleCnt="0"/>
      <dgm:spPr/>
    </dgm:pt>
    <dgm:pt modelId="{60E06DAA-2014-47D8-910C-AB4F4C2D05D1}" type="pres">
      <dgm:prSet presAssocID="{2402077C-ED13-47D9-B309-D6A4D19237D6}" presName="node" presStyleLbl="node1" presStyleIdx="5" presStyleCnt="6">
        <dgm:presLayoutVars>
          <dgm:bulletEnabled val="1"/>
        </dgm:presLayoutVars>
      </dgm:prSet>
      <dgm:spPr/>
    </dgm:pt>
  </dgm:ptLst>
  <dgm:cxnLst>
    <dgm:cxn modelId="{9168ED0B-36B9-4DCF-B280-3DBD8A868388}" srcId="{E8B4FAED-6403-41B3-93F2-946E6065DDA7}" destId="{1E58CF79-2E43-4E34-AF32-739F412B778B}" srcOrd="4" destOrd="0" parTransId="{97509F13-4664-443C-8056-8F53C69087EE}" sibTransId="{2BD06F50-DF19-48CE-B653-B7447313E299}"/>
    <dgm:cxn modelId="{765ABB39-8E47-4FB4-8AE7-AD1DDB619EB3}" srcId="{E8B4FAED-6403-41B3-93F2-946E6065DDA7}" destId="{609E838C-05C7-4F33-83CD-C40470291EE8}" srcOrd="2" destOrd="0" parTransId="{D984900D-8115-41E4-B110-CCBFC5645081}" sibTransId="{EF7D02F2-235F-41E1-95EE-DF908E6DB113}"/>
    <dgm:cxn modelId="{6BA56982-B252-47CD-81C9-45E029CBF56F}" type="presOf" srcId="{C64AF521-4FD8-4770-9D5B-90615D56DCC6}" destId="{6AAE3961-94F3-4EE7-8E71-4BC437DF045F}" srcOrd="0" destOrd="0" presId="urn:microsoft.com/office/officeart/2005/8/layout/default"/>
    <dgm:cxn modelId="{0B470C8C-BCAA-4DC1-95EE-8DA2977BD9C6}" srcId="{E8B4FAED-6403-41B3-93F2-946E6065DDA7}" destId="{19A2064A-C4CD-436D-9F7B-EF81452168B2}" srcOrd="0" destOrd="0" parTransId="{0E81290E-919D-4836-8268-7F08920F7825}" sibTransId="{2101C0A8-E804-4C18-BB13-0454CA328F62}"/>
    <dgm:cxn modelId="{16E1AC8D-A3F2-4DCE-9FB8-9BB67360C646}" srcId="{E8B4FAED-6403-41B3-93F2-946E6065DDA7}" destId="{C64AF521-4FD8-4770-9D5B-90615D56DCC6}" srcOrd="3" destOrd="0" parTransId="{BF6327B9-7769-424A-8BD4-6BB4787DFA3A}" sibTransId="{DF6AE6B6-8298-4E26-9E58-EE1CAB15DF13}"/>
    <dgm:cxn modelId="{849D99AF-3C0A-4731-9FED-8A6A91D566E0}" srcId="{E8B4FAED-6403-41B3-93F2-946E6065DDA7}" destId="{2402077C-ED13-47D9-B309-D6A4D19237D6}" srcOrd="5" destOrd="0" parTransId="{C018BAB1-2A1B-4051-87C2-59649022CD2A}" sibTransId="{D99C923E-8AD2-4737-B6CA-86178FA9626F}"/>
    <dgm:cxn modelId="{6798FDBA-7798-4A80-A8DB-415EC2335368}" type="presOf" srcId="{2402077C-ED13-47D9-B309-D6A4D19237D6}" destId="{60E06DAA-2014-47D8-910C-AB4F4C2D05D1}" srcOrd="0" destOrd="0" presId="urn:microsoft.com/office/officeart/2005/8/layout/default"/>
    <dgm:cxn modelId="{41A3B5BF-016C-44A6-B1CB-53C7980E58B9}" type="presOf" srcId="{19A2064A-C4CD-436D-9F7B-EF81452168B2}" destId="{1636FD96-BFC4-44AA-B5B1-33CD8765E7B7}" srcOrd="0" destOrd="0" presId="urn:microsoft.com/office/officeart/2005/8/layout/default"/>
    <dgm:cxn modelId="{2DF141C6-EC24-4631-A49A-63E769640C85}" type="presOf" srcId="{609E838C-05C7-4F33-83CD-C40470291EE8}" destId="{4D0AE75D-9C7D-4355-A279-2258C1C6162D}" srcOrd="0" destOrd="0" presId="urn:microsoft.com/office/officeart/2005/8/layout/default"/>
    <dgm:cxn modelId="{D66CA6E5-2E5F-490F-BFFE-F26BD48FFA46}" type="presOf" srcId="{E8B4FAED-6403-41B3-93F2-946E6065DDA7}" destId="{F7538F82-B72A-488E-A5DA-6D0F55000F32}" srcOrd="0" destOrd="0" presId="urn:microsoft.com/office/officeart/2005/8/layout/default"/>
    <dgm:cxn modelId="{C0B9A3F8-1022-470B-8618-64D4CDBFE2D2}" srcId="{E8B4FAED-6403-41B3-93F2-946E6065DDA7}" destId="{4E23DF49-22D7-4E89-9A22-B6411AE88E53}" srcOrd="1" destOrd="0" parTransId="{D4C553A7-40DC-48FB-A25F-4B7336C1B479}" sibTransId="{4CFE3828-8123-401B-B4C1-EF3C096ABE64}"/>
    <dgm:cxn modelId="{8F87B5FD-CCD2-4425-96ED-5324CC7E6E8A}" type="presOf" srcId="{4E23DF49-22D7-4E89-9A22-B6411AE88E53}" destId="{1AB3BF93-D226-495C-8B3D-AB72DCD129F8}" srcOrd="0" destOrd="0" presId="urn:microsoft.com/office/officeart/2005/8/layout/default"/>
    <dgm:cxn modelId="{08F9B8FF-BA09-43EB-AC27-999AD4273F1C}" type="presOf" srcId="{1E58CF79-2E43-4E34-AF32-739F412B778B}" destId="{994314CD-9A66-421D-9DBC-E4E8E650BFF1}" srcOrd="0" destOrd="0" presId="urn:microsoft.com/office/officeart/2005/8/layout/default"/>
    <dgm:cxn modelId="{8FA349DB-E031-45D7-8696-284979259C6E}" type="presParOf" srcId="{F7538F82-B72A-488E-A5DA-6D0F55000F32}" destId="{1636FD96-BFC4-44AA-B5B1-33CD8765E7B7}" srcOrd="0" destOrd="0" presId="urn:microsoft.com/office/officeart/2005/8/layout/default"/>
    <dgm:cxn modelId="{3C33FFB0-9CE2-417B-97F2-4CDE41A167E3}" type="presParOf" srcId="{F7538F82-B72A-488E-A5DA-6D0F55000F32}" destId="{F9C1F593-AF0F-4215-9FF2-D1BD31E018A1}" srcOrd="1" destOrd="0" presId="urn:microsoft.com/office/officeart/2005/8/layout/default"/>
    <dgm:cxn modelId="{B120210D-2D11-4D49-AFEC-0DFD127B79D5}" type="presParOf" srcId="{F7538F82-B72A-488E-A5DA-6D0F55000F32}" destId="{1AB3BF93-D226-495C-8B3D-AB72DCD129F8}" srcOrd="2" destOrd="0" presId="urn:microsoft.com/office/officeart/2005/8/layout/default"/>
    <dgm:cxn modelId="{312AAABB-4E7B-464F-8EE6-0441D73EE040}" type="presParOf" srcId="{F7538F82-B72A-488E-A5DA-6D0F55000F32}" destId="{E683F279-C5D2-4AC9-9B59-1FCA427E5E54}" srcOrd="3" destOrd="0" presId="urn:microsoft.com/office/officeart/2005/8/layout/default"/>
    <dgm:cxn modelId="{8B743A04-C067-4C67-A926-2930DF7F81F1}" type="presParOf" srcId="{F7538F82-B72A-488E-A5DA-6D0F55000F32}" destId="{4D0AE75D-9C7D-4355-A279-2258C1C6162D}" srcOrd="4" destOrd="0" presId="urn:microsoft.com/office/officeart/2005/8/layout/default"/>
    <dgm:cxn modelId="{4B985F29-96FF-4ECF-B711-AF3732F439C9}" type="presParOf" srcId="{F7538F82-B72A-488E-A5DA-6D0F55000F32}" destId="{439C8FCE-15D8-4F02-BA71-5B6D0322876D}" srcOrd="5" destOrd="0" presId="urn:microsoft.com/office/officeart/2005/8/layout/default"/>
    <dgm:cxn modelId="{1F6570F2-0670-4306-9C18-6CA9DA9E5702}" type="presParOf" srcId="{F7538F82-B72A-488E-A5DA-6D0F55000F32}" destId="{6AAE3961-94F3-4EE7-8E71-4BC437DF045F}" srcOrd="6" destOrd="0" presId="urn:microsoft.com/office/officeart/2005/8/layout/default"/>
    <dgm:cxn modelId="{96001924-0211-40C9-B293-CCDEF193E170}" type="presParOf" srcId="{F7538F82-B72A-488E-A5DA-6D0F55000F32}" destId="{33E59115-CB7D-4C85-87E7-708B7F51D528}" srcOrd="7" destOrd="0" presId="urn:microsoft.com/office/officeart/2005/8/layout/default"/>
    <dgm:cxn modelId="{56BB04CF-D99D-488E-8B30-9D674161775A}" type="presParOf" srcId="{F7538F82-B72A-488E-A5DA-6D0F55000F32}" destId="{994314CD-9A66-421D-9DBC-E4E8E650BFF1}" srcOrd="8" destOrd="0" presId="urn:microsoft.com/office/officeart/2005/8/layout/default"/>
    <dgm:cxn modelId="{EBD0B6D0-5648-421A-8C9E-14381965CCA6}" type="presParOf" srcId="{F7538F82-B72A-488E-A5DA-6D0F55000F32}" destId="{4CAC2448-3160-4A78-8F62-A607B50ACF35}" srcOrd="9" destOrd="0" presId="urn:microsoft.com/office/officeart/2005/8/layout/default"/>
    <dgm:cxn modelId="{D9149724-BC88-4796-9913-47858E871C03}" type="presParOf" srcId="{F7538F82-B72A-488E-A5DA-6D0F55000F32}" destId="{60E06DAA-2014-47D8-910C-AB4F4C2D05D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C9CD05-D22A-4EB2-BDCA-D5B356A1B368}" type="doc">
      <dgm:prSet loTypeId="urn:microsoft.com/office/officeart/2005/8/layout/default" loCatId="list" qsTypeId="urn:microsoft.com/office/officeart/2005/8/quickstyle/simple1" qsCatId="simple" csTypeId="urn:microsoft.com/office/officeart/2005/8/colors/colorful3" csCatId="colorful"/>
      <dgm:spPr/>
      <dgm:t>
        <a:bodyPr/>
        <a:lstStyle/>
        <a:p>
          <a:endParaRPr lang="en-US"/>
        </a:p>
      </dgm:t>
    </dgm:pt>
    <dgm:pt modelId="{F38FD6CC-389E-4422-95D3-70808CEA688E}">
      <dgm:prSet/>
      <dgm:spPr/>
      <dgm:t>
        <a:bodyPr/>
        <a:lstStyle/>
        <a:p>
          <a:r>
            <a:rPr lang="it-IT" b="1"/>
            <a:t>Il </a:t>
          </a:r>
          <a:r>
            <a:rPr lang="it-IT" b="1" i="1"/>
            <a:t>dionisiaco, </a:t>
          </a:r>
          <a:endParaRPr lang="en-US"/>
        </a:p>
      </dgm:t>
    </dgm:pt>
    <dgm:pt modelId="{3EEEF8CC-3116-4754-A308-0836DBCEF227}" type="parTrans" cxnId="{A083DF94-2D00-4146-A922-5975AE7533CE}">
      <dgm:prSet/>
      <dgm:spPr/>
      <dgm:t>
        <a:bodyPr/>
        <a:lstStyle/>
        <a:p>
          <a:endParaRPr lang="en-US"/>
        </a:p>
      </dgm:t>
    </dgm:pt>
    <dgm:pt modelId="{82120DC9-A717-4A30-A6CD-ACE649584A95}" type="sibTrans" cxnId="{A083DF94-2D00-4146-A922-5975AE7533CE}">
      <dgm:prSet/>
      <dgm:spPr/>
      <dgm:t>
        <a:bodyPr/>
        <a:lstStyle/>
        <a:p>
          <a:endParaRPr lang="en-US"/>
        </a:p>
      </dgm:t>
    </dgm:pt>
    <dgm:pt modelId="{EA99F6B0-6063-4BEB-B8ED-62E4F6A7A67D}">
      <dgm:prSet/>
      <dgm:spPr/>
      <dgm:t>
        <a:bodyPr/>
        <a:lstStyle/>
        <a:p>
          <a:r>
            <a:rPr lang="it-IT" b="1"/>
            <a:t>che scaturisce dalla forza vitale e dal senso caotico del divenire,</a:t>
          </a:r>
          <a:endParaRPr lang="en-US"/>
        </a:p>
      </dgm:t>
    </dgm:pt>
    <dgm:pt modelId="{17C25FF6-EAF0-4A67-94C5-47CC4077942B}" type="parTrans" cxnId="{91B78350-9A39-4B00-B4B7-ECD73623FC4C}">
      <dgm:prSet/>
      <dgm:spPr/>
      <dgm:t>
        <a:bodyPr/>
        <a:lstStyle/>
        <a:p>
          <a:endParaRPr lang="en-US"/>
        </a:p>
      </dgm:t>
    </dgm:pt>
    <dgm:pt modelId="{37B89CEC-8F73-45CE-A18E-FA50D9DEF95F}" type="sibTrans" cxnId="{91B78350-9A39-4B00-B4B7-ECD73623FC4C}">
      <dgm:prSet/>
      <dgm:spPr/>
      <dgm:t>
        <a:bodyPr/>
        <a:lstStyle/>
        <a:p>
          <a:endParaRPr lang="en-US"/>
        </a:p>
      </dgm:t>
    </dgm:pt>
    <dgm:pt modelId="{67840B3C-55B0-4577-8FDA-DAC0DBAE6D2C}">
      <dgm:prSet/>
      <dgm:spPr/>
      <dgm:t>
        <a:bodyPr/>
        <a:lstStyle/>
        <a:p>
          <a:r>
            <a:rPr lang="it-IT" b="1"/>
            <a:t>si esprime nell’esaltazione creatrice della musica.</a:t>
          </a:r>
          <a:endParaRPr lang="en-US"/>
        </a:p>
      </dgm:t>
    </dgm:pt>
    <dgm:pt modelId="{1BC00D3C-32AC-420C-8D08-C57B37F1F8FD}" type="parTrans" cxnId="{8CC3F11B-A921-4424-B761-C3AF9CF82E66}">
      <dgm:prSet/>
      <dgm:spPr/>
      <dgm:t>
        <a:bodyPr/>
        <a:lstStyle/>
        <a:p>
          <a:endParaRPr lang="en-US"/>
        </a:p>
      </dgm:t>
    </dgm:pt>
    <dgm:pt modelId="{F1DCC2AC-4A01-4967-AB87-1BF357DD4772}" type="sibTrans" cxnId="{8CC3F11B-A921-4424-B761-C3AF9CF82E66}">
      <dgm:prSet/>
      <dgm:spPr/>
      <dgm:t>
        <a:bodyPr/>
        <a:lstStyle/>
        <a:p>
          <a:endParaRPr lang="en-US"/>
        </a:p>
      </dgm:t>
    </dgm:pt>
    <dgm:pt modelId="{79553C9C-7F44-4D79-AAC4-71D5582109A7}">
      <dgm:prSet/>
      <dgm:spPr/>
      <dgm:t>
        <a:bodyPr/>
        <a:lstStyle/>
        <a:p>
          <a:r>
            <a:rPr lang="it-IT" b="1"/>
            <a:t>L’</a:t>
          </a:r>
          <a:r>
            <a:rPr lang="it-IT" b="1" i="1"/>
            <a:t>apollineo,</a:t>
          </a:r>
          <a:endParaRPr lang="en-US"/>
        </a:p>
      </dgm:t>
    </dgm:pt>
    <dgm:pt modelId="{7A15C403-6B3F-44C9-9F13-A0C3AD886F1D}" type="parTrans" cxnId="{D24A8980-72C0-4D36-80BD-D0AC63316CAB}">
      <dgm:prSet/>
      <dgm:spPr/>
      <dgm:t>
        <a:bodyPr/>
        <a:lstStyle/>
        <a:p>
          <a:endParaRPr lang="en-US"/>
        </a:p>
      </dgm:t>
    </dgm:pt>
    <dgm:pt modelId="{605B9134-9738-49B3-B3C6-6729918BA371}" type="sibTrans" cxnId="{D24A8980-72C0-4D36-80BD-D0AC63316CAB}">
      <dgm:prSet/>
      <dgm:spPr/>
      <dgm:t>
        <a:bodyPr/>
        <a:lstStyle/>
        <a:p>
          <a:endParaRPr lang="en-US"/>
        </a:p>
      </dgm:t>
    </dgm:pt>
    <dgm:pt modelId="{2BEC72AD-9486-4189-846E-045D668A8309}">
      <dgm:prSet/>
      <dgm:spPr/>
      <dgm:t>
        <a:bodyPr/>
        <a:lstStyle/>
        <a:p>
          <a:r>
            <a:rPr lang="it-IT" b="1"/>
            <a:t>che scaturisce da un atteggiamento di fuga di fronte al flusso imprevedibile degli eventi,</a:t>
          </a:r>
          <a:endParaRPr lang="en-US"/>
        </a:p>
      </dgm:t>
    </dgm:pt>
    <dgm:pt modelId="{3C8B3E60-E737-46EB-AAA6-0F7047E3BF6D}" type="parTrans" cxnId="{79D57AAF-7A9E-4AFD-9455-098027B427BB}">
      <dgm:prSet/>
      <dgm:spPr/>
      <dgm:t>
        <a:bodyPr/>
        <a:lstStyle/>
        <a:p>
          <a:endParaRPr lang="en-US"/>
        </a:p>
      </dgm:t>
    </dgm:pt>
    <dgm:pt modelId="{61ECE30E-59A8-492A-950A-F2A3F9C22E80}" type="sibTrans" cxnId="{79D57AAF-7A9E-4AFD-9455-098027B427BB}">
      <dgm:prSet/>
      <dgm:spPr/>
      <dgm:t>
        <a:bodyPr/>
        <a:lstStyle/>
        <a:p>
          <a:endParaRPr lang="en-US"/>
        </a:p>
      </dgm:t>
    </dgm:pt>
    <dgm:pt modelId="{28A68CAB-6B04-4904-9F9D-45A64BFA81EF}">
      <dgm:prSet/>
      <dgm:spPr/>
      <dgm:t>
        <a:bodyPr/>
        <a:lstStyle/>
        <a:p>
          <a:r>
            <a:rPr lang="it-IT" b="1"/>
            <a:t>si esprime nelle forme dell’arte plastica e dell’epopea.</a:t>
          </a:r>
          <a:endParaRPr lang="en-US"/>
        </a:p>
      </dgm:t>
    </dgm:pt>
    <dgm:pt modelId="{0D6C09A0-FA45-4926-B656-09971F6C9231}" type="parTrans" cxnId="{F3318E56-E970-4329-9FF6-C7807A66E7A8}">
      <dgm:prSet/>
      <dgm:spPr/>
      <dgm:t>
        <a:bodyPr/>
        <a:lstStyle/>
        <a:p>
          <a:endParaRPr lang="en-US"/>
        </a:p>
      </dgm:t>
    </dgm:pt>
    <dgm:pt modelId="{B4FFE41E-BC28-4DF8-AEFD-4FD45687476B}" type="sibTrans" cxnId="{F3318E56-E970-4329-9FF6-C7807A66E7A8}">
      <dgm:prSet/>
      <dgm:spPr/>
      <dgm:t>
        <a:bodyPr/>
        <a:lstStyle/>
        <a:p>
          <a:endParaRPr lang="en-US"/>
        </a:p>
      </dgm:t>
    </dgm:pt>
    <dgm:pt modelId="{622B6041-133E-46EA-B496-CA2B67A93483}" type="pres">
      <dgm:prSet presAssocID="{5EC9CD05-D22A-4EB2-BDCA-D5B356A1B368}" presName="diagram" presStyleCnt="0">
        <dgm:presLayoutVars>
          <dgm:dir/>
          <dgm:resizeHandles val="exact"/>
        </dgm:presLayoutVars>
      </dgm:prSet>
      <dgm:spPr/>
    </dgm:pt>
    <dgm:pt modelId="{78D2C8A7-AC79-4DC4-BB13-FD44DE284633}" type="pres">
      <dgm:prSet presAssocID="{F38FD6CC-389E-4422-95D3-70808CEA688E}" presName="node" presStyleLbl="node1" presStyleIdx="0" presStyleCnt="6">
        <dgm:presLayoutVars>
          <dgm:bulletEnabled val="1"/>
        </dgm:presLayoutVars>
      </dgm:prSet>
      <dgm:spPr/>
    </dgm:pt>
    <dgm:pt modelId="{D74C944D-C165-43C2-A41B-C2D65B010A93}" type="pres">
      <dgm:prSet presAssocID="{82120DC9-A717-4A30-A6CD-ACE649584A95}" presName="sibTrans" presStyleCnt="0"/>
      <dgm:spPr/>
    </dgm:pt>
    <dgm:pt modelId="{B0CCCAB5-F853-423C-8C86-271FD552B7F0}" type="pres">
      <dgm:prSet presAssocID="{EA99F6B0-6063-4BEB-B8ED-62E4F6A7A67D}" presName="node" presStyleLbl="node1" presStyleIdx="1" presStyleCnt="6">
        <dgm:presLayoutVars>
          <dgm:bulletEnabled val="1"/>
        </dgm:presLayoutVars>
      </dgm:prSet>
      <dgm:spPr/>
    </dgm:pt>
    <dgm:pt modelId="{E523141D-4789-46E5-BF97-02B05D8F028B}" type="pres">
      <dgm:prSet presAssocID="{37B89CEC-8F73-45CE-A18E-FA50D9DEF95F}" presName="sibTrans" presStyleCnt="0"/>
      <dgm:spPr/>
    </dgm:pt>
    <dgm:pt modelId="{F5A9F49F-242A-471B-93DC-1DBD56A16840}" type="pres">
      <dgm:prSet presAssocID="{67840B3C-55B0-4577-8FDA-DAC0DBAE6D2C}" presName="node" presStyleLbl="node1" presStyleIdx="2" presStyleCnt="6">
        <dgm:presLayoutVars>
          <dgm:bulletEnabled val="1"/>
        </dgm:presLayoutVars>
      </dgm:prSet>
      <dgm:spPr/>
    </dgm:pt>
    <dgm:pt modelId="{7EBFD475-62FF-44F4-8B49-E8C3166729D7}" type="pres">
      <dgm:prSet presAssocID="{F1DCC2AC-4A01-4967-AB87-1BF357DD4772}" presName="sibTrans" presStyleCnt="0"/>
      <dgm:spPr/>
    </dgm:pt>
    <dgm:pt modelId="{9D5C816D-FDF2-4159-BEAA-68D6ED313C21}" type="pres">
      <dgm:prSet presAssocID="{79553C9C-7F44-4D79-AAC4-71D5582109A7}" presName="node" presStyleLbl="node1" presStyleIdx="3" presStyleCnt="6">
        <dgm:presLayoutVars>
          <dgm:bulletEnabled val="1"/>
        </dgm:presLayoutVars>
      </dgm:prSet>
      <dgm:spPr/>
    </dgm:pt>
    <dgm:pt modelId="{7503BD6E-D1B0-413E-9F38-26BBF03CAA90}" type="pres">
      <dgm:prSet presAssocID="{605B9134-9738-49B3-B3C6-6729918BA371}" presName="sibTrans" presStyleCnt="0"/>
      <dgm:spPr/>
    </dgm:pt>
    <dgm:pt modelId="{00E0B917-5DFB-4F6E-A876-428FEB2197A1}" type="pres">
      <dgm:prSet presAssocID="{2BEC72AD-9486-4189-846E-045D668A8309}" presName="node" presStyleLbl="node1" presStyleIdx="4" presStyleCnt="6">
        <dgm:presLayoutVars>
          <dgm:bulletEnabled val="1"/>
        </dgm:presLayoutVars>
      </dgm:prSet>
      <dgm:spPr/>
    </dgm:pt>
    <dgm:pt modelId="{9941B1E6-891E-4699-97B0-2ADFA68BEA69}" type="pres">
      <dgm:prSet presAssocID="{61ECE30E-59A8-492A-950A-F2A3F9C22E80}" presName="sibTrans" presStyleCnt="0"/>
      <dgm:spPr/>
    </dgm:pt>
    <dgm:pt modelId="{2100777A-FDD2-41A4-86BC-73AC08F17814}" type="pres">
      <dgm:prSet presAssocID="{28A68CAB-6B04-4904-9F9D-45A64BFA81EF}" presName="node" presStyleLbl="node1" presStyleIdx="5" presStyleCnt="6">
        <dgm:presLayoutVars>
          <dgm:bulletEnabled val="1"/>
        </dgm:presLayoutVars>
      </dgm:prSet>
      <dgm:spPr/>
    </dgm:pt>
  </dgm:ptLst>
  <dgm:cxnLst>
    <dgm:cxn modelId="{3FBB8E09-9816-4C3B-9CD5-BFF021B59769}" type="presOf" srcId="{79553C9C-7F44-4D79-AAC4-71D5582109A7}" destId="{9D5C816D-FDF2-4159-BEAA-68D6ED313C21}" srcOrd="0" destOrd="0" presId="urn:microsoft.com/office/officeart/2005/8/layout/default"/>
    <dgm:cxn modelId="{8CC3F11B-A921-4424-B761-C3AF9CF82E66}" srcId="{5EC9CD05-D22A-4EB2-BDCA-D5B356A1B368}" destId="{67840B3C-55B0-4577-8FDA-DAC0DBAE6D2C}" srcOrd="2" destOrd="0" parTransId="{1BC00D3C-32AC-420C-8D08-C57B37F1F8FD}" sibTransId="{F1DCC2AC-4A01-4967-AB87-1BF357DD4772}"/>
    <dgm:cxn modelId="{C339643A-4AED-4E7A-B100-9BC1E86D724B}" type="presOf" srcId="{67840B3C-55B0-4577-8FDA-DAC0DBAE6D2C}" destId="{F5A9F49F-242A-471B-93DC-1DBD56A16840}" srcOrd="0" destOrd="0" presId="urn:microsoft.com/office/officeart/2005/8/layout/default"/>
    <dgm:cxn modelId="{198D604A-7742-4042-9751-BB06025EA7E1}" type="presOf" srcId="{F38FD6CC-389E-4422-95D3-70808CEA688E}" destId="{78D2C8A7-AC79-4DC4-BB13-FD44DE284633}" srcOrd="0" destOrd="0" presId="urn:microsoft.com/office/officeart/2005/8/layout/default"/>
    <dgm:cxn modelId="{91B78350-9A39-4B00-B4B7-ECD73623FC4C}" srcId="{5EC9CD05-D22A-4EB2-BDCA-D5B356A1B368}" destId="{EA99F6B0-6063-4BEB-B8ED-62E4F6A7A67D}" srcOrd="1" destOrd="0" parTransId="{17C25FF6-EAF0-4A67-94C5-47CC4077942B}" sibTransId="{37B89CEC-8F73-45CE-A18E-FA50D9DEF95F}"/>
    <dgm:cxn modelId="{F3318E56-E970-4329-9FF6-C7807A66E7A8}" srcId="{5EC9CD05-D22A-4EB2-BDCA-D5B356A1B368}" destId="{28A68CAB-6B04-4904-9F9D-45A64BFA81EF}" srcOrd="5" destOrd="0" parTransId="{0D6C09A0-FA45-4926-B656-09971F6C9231}" sibTransId="{B4FFE41E-BC28-4DF8-AEFD-4FD45687476B}"/>
    <dgm:cxn modelId="{D24A8980-72C0-4D36-80BD-D0AC63316CAB}" srcId="{5EC9CD05-D22A-4EB2-BDCA-D5B356A1B368}" destId="{79553C9C-7F44-4D79-AAC4-71D5582109A7}" srcOrd="3" destOrd="0" parTransId="{7A15C403-6B3F-44C9-9F13-A0C3AD886F1D}" sibTransId="{605B9134-9738-49B3-B3C6-6729918BA371}"/>
    <dgm:cxn modelId="{5121CC92-284A-4DF7-984F-1F6F07C09971}" type="presOf" srcId="{28A68CAB-6B04-4904-9F9D-45A64BFA81EF}" destId="{2100777A-FDD2-41A4-86BC-73AC08F17814}" srcOrd="0" destOrd="0" presId="urn:microsoft.com/office/officeart/2005/8/layout/default"/>
    <dgm:cxn modelId="{A083DF94-2D00-4146-A922-5975AE7533CE}" srcId="{5EC9CD05-D22A-4EB2-BDCA-D5B356A1B368}" destId="{F38FD6CC-389E-4422-95D3-70808CEA688E}" srcOrd="0" destOrd="0" parTransId="{3EEEF8CC-3116-4754-A308-0836DBCEF227}" sibTransId="{82120DC9-A717-4A30-A6CD-ACE649584A95}"/>
    <dgm:cxn modelId="{18A6B5AB-0A7B-4F18-8F22-7CA2B0E5ED21}" type="presOf" srcId="{5EC9CD05-D22A-4EB2-BDCA-D5B356A1B368}" destId="{622B6041-133E-46EA-B496-CA2B67A93483}" srcOrd="0" destOrd="0" presId="urn:microsoft.com/office/officeart/2005/8/layout/default"/>
    <dgm:cxn modelId="{79D57AAF-7A9E-4AFD-9455-098027B427BB}" srcId="{5EC9CD05-D22A-4EB2-BDCA-D5B356A1B368}" destId="{2BEC72AD-9486-4189-846E-045D668A8309}" srcOrd="4" destOrd="0" parTransId="{3C8B3E60-E737-46EB-AAA6-0F7047E3BF6D}" sibTransId="{61ECE30E-59A8-492A-950A-F2A3F9C22E80}"/>
    <dgm:cxn modelId="{1BD4BBE5-ECA2-4BB3-9A80-81C66AE9FD68}" type="presOf" srcId="{EA99F6B0-6063-4BEB-B8ED-62E4F6A7A67D}" destId="{B0CCCAB5-F853-423C-8C86-271FD552B7F0}" srcOrd="0" destOrd="0" presId="urn:microsoft.com/office/officeart/2005/8/layout/default"/>
    <dgm:cxn modelId="{A1AE9DEE-DE5D-4E2C-854B-019CA36E7206}" type="presOf" srcId="{2BEC72AD-9486-4189-846E-045D668A8309}" destId="{00E0B917-5DFB-4F6E-A876-428FEB2197A1}" srcOrd="0" destOrd="0" presId="urn:microsoft.com/office/officeart/2005/8/layout/default"/>
    <dgm:cxn modelId="{6E29F110-B24E-42C9-9C4D-DF397C9B39D4}" type="presParOf" srcId="{622B6041-133E-46EA-B496-CA2B67A93483}" destId="{78D2C8A7-AC79-4DC4-BB13-FD44DE284633}" srcOrd="0" destOrd="0" presId="urn:microsoft.com/office/officeart/2005/8/layout/default"/>
    <dgm:cxn modelId="{CC4211A6-D896-4D38-BC5B-E7CFC69AFBDD}" type="presParOf" srcId="{622B6041-133E-46EA-B496-CA2B67A93483}" destId="{D74C944D-C165-43C2-A41B-C2D65B010A93}" srcOrd="1" destOrd="0" presId="urn:microsoft.com/office/officeart/2005/8/layout/default"/>
    <dgm:cxn modelId="{30B81B06-DD7D-487F-B374-A8978EC27C30}" type="presParOf" srcId="{622B6041-133E-46EA-B496-CA2B67A93483}" destId="{B0CCCAB5-F853-423C-8C86-271FD552B7F0}" srcOrd="2" destOrd="0" presId="urn:microsoft.com/office/officeart/2005/8/layout/default"/>
    <dgm:cxn modelId="{702338DF-5DA1-4ECA-B22A-AAD8377437DD}" type="presParOf" srcId="{622B6041-133E-46EA-B496-CA2B67A93483}" destId="{E523141D-4789-46E5-BF97-02B05D8F028B}" srcOrd="3" destOrd="0" presId="urn:microsoft.com/office/officeart/2005/8/layout/default"/>
    <dgm:cxn modelId="{63BBF479-7480-4EDC-858A-AE551607CF9B}" type="presParOf" srcId="{622B6041-133E-46EA-B496-CA2B67A93483}" destId="{F5A9F49F-242A-471B-93DC-1DBD56A16840}" srcOrd="4" destOrd="0" presId="urn:microsoft.com/office/officeart/2005/8/layout/default"/>
    <dgm:cxn modelId="{9B9112FB-587F-44B5-842C-9C866AF8C8D7}" type="presParOf" srcId="{622B6041-133E-46EA-B496-CA2B67A93483}" destId="{7EBFD475-62FF-44F4-8B49-E8C3166729D7}" srcOrd="5" destOrd="0" presId="urn:microsoft.com/office/officeart/2005/8/layout/default"/>
    <dgm:cxn modelId="{EF12792C-E52C-4596-A27F-170A29CA7130}" type="presParOf" srcId="{622B6041-133E-46EA-B496-CA2B67A93483}" destId="{9D5C816D-FDF2-4159-BEAA-68D6ED313C21}" srcOrd="6" destOrd="0" presId="urn:microsoft.com/office/officeart/2005/8/layout/default"/>
    <dgm:cxn modelId="{44CE7292-0B7F-4EB5-B750-9EC361BF82E2}" type="presParOf" srcId="{622B6041-133E-46EA-B496-CA2B67A93483}" destId="{7503BD6E-D1B0-413E-9F38-26BBF03CAA90}" srcOrd="7" destOrd="0" presId="urn:microsoft.com/office/officeart/2005/8/layout/default"/>
    <dgm:cxn modelId="{DC1EAE46-8BAC-4642-A14F-E799BEB41F3E}" type="presParOf" srcId="{622B6041-133E-46EA-B496-CA2B67A93483}" destId="{00E0B917-5DFB-4F6E-A876-428FEB2197A1}" srcOrd="8" destOrd="0" presId="urn:microsoft.com/office/officeart/2005/8/layout/default"/>
    <dgm:cxn modelId="{1FB01FB1-B0E6-4FCA-9CFF-9028F1FAF637}" type="presParOf" srcId="{622B6041-133E-46EA-B496-CA2B67A93483}" destId="{9941B1E6-891E-4699-97B0-2ADFA68BEA69}" srcOrd="9" destOrd="0" presId="urn:microsoft.com/office/officeart/2005/8/layout/default"/>
    <dgm:cxn modelId="{AC20E1F1-6B6C-4FE5-BE38-10A0D265DBCD}" type="presParOf" srcId="{622B6041-133E-46EA-B496-CA2B67A93483}" destId="{2100777A-FDD2-41A4-86BC-73AC08F17814}"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4B86ED73-ED1E-4D13-9192-99F152AD4673}" type="doc">
      <dgm:prSet loTypeId="urn:microsoft.com/office/officeart/2005/8/layout/bProcess4" loCatId="process" qsTypeId="urn:microsoft.com/office/officeart/2005/8/quickstyle/simple4" qsCatId="simple" csTypeId="urn:microsoft.com/office/officeart/2005/8/colors/colorful1" csCatId="colorful"/>
      <dgm:spPr/>
      <dgm:t>
        <a:bodyPr/>
        <a:lstStyle/>
        <a:p>
          <a:endParaRPr lang="en-US"/>
        </a:p>
      </dgm:t>
    </dgm:pt>
    <dgm:pt modelId="{B801E862-C1E4-41AF-B10F-13B8198B36DB}">
      <dgm:prSet/>
      <dgm:spPr/>
      <dgm:t>
        <a:bodyPr/>
        <a:lstStyle/>
        <a:p>
          <a:r>
            <a:rPr lang="it-IT" b="1"/>
            <a:t>Il nichilismo è dunque uno stato psicologico che subentra necessariamente quando</a:t>
          </a:r>
          <a:endParaRPr lang="en-US"/>
        </a:p>
      </dgm:t>
    </dgm:pt>
    <dgm:pt modelId="{7EAB3611-FD6D-4D21-9197-8A53AF57E09B}" type="parTrans" cxnId="{04FAE39D-5328-4DD4-AC1C-895D610FBD95}">
      <dgm:prSet/>
      <dgm:spPr/>
      <dgm:t>
        <a:bodyPr/>
        <a:lstStyle/>
        <a:p>
          <a:endParaRPr lang="en-US"/>
        </a:p>
      </dgm:t>
    </dgm:pt>
    <dgm:pt modelId="{1C63A4FF-2C0A-4A91-8F93-32FE1CE6552D}" type="sibTrans" cxnId="{04FAE39D-5328-4DD4-AC1C-895D610FBD95}">
      <dgm:prSet/>
      <dgm:spPr/>
      <dgm:t>
        <a:bodyPr/>
        <a:lstStyle/>
        <a:p>
          <a:endParaRPr lang="en-US"/>
        </a:p>
      </dgm:t>
    </dgm:pt>
    <dgm:pt modelId="{F5AB4112-8256-405B-942D-2C6C2E7C72CB}">
      <dgm:prSet/>
      <dgm:spPr/>
      <dgm:t>
        <a:bodyPr/>
        <a:lstStyle/>
        <a:p>
          <a:r>
            <a:rPr lang="it-IT" b="1"/>
            <a:t>abbiamo cercato in tutto un senso che non c’è,</a:t>
          </a:r>
          <a:endParaRPr lang="en-US"/>
        </a:p>
      </dgm:t>
    </dgm:pt>
    <dgm:pt modelId="{1D0B9839-047E-4A62-8BFB-4B4211E66AD2}" type="parTrans" cxnId="{AB186A6D-FD3D-423A-B546-80D5D4AEF984}">
      <dgm:prSet/>
      <dgm:spPr/>
      <dgm:t>
        <a:bodyPr/>
        <a:lstStyle/>
        <a:p>
          <a:endParaRPr lang="en-US"/>
        </a:p>
      </dgm:t>
    </dgm:pt>
    <dgm:pt modelId="{DFA3D616-F4EB-45C2-8BC5-293BB9C24A03}" type="sibTrans" cxnId="{AB186A6D-FD3D-423A-B546-80D5D4AEF984}">
      <dgm:prSet/>
      <dgm:spPr/>
      <dgm:t>
        <a:bodyPr/>
        <a:lstStyle/>
        <a:p>
          <a:endParaRPr lang="en-US"/>
        </a:p>
      </dgm:t>
    </dgm:pt>
    <dgm:pt modelId="{0638308D-3945-4770-9AF9-912EBD92E7FF}">
      <dgm:prSet/>
      <dgm:spPr/>
      <dgm:t>
        <a:bodyPr/>
        <a:lstStyle/>
        <a:p>
          <a:r>
            <a:rPr lang="it-IT" b="1"/>
            <a:t>sicché alla fine </a:t>
          </a:r>
          <a:r>
            <a:rPr lang="it-IT" b="1" i="1"/>
            <a:t>a chi cerca gli viene a mancare il coraggio.</a:t>
          </a:r>
          <a:endParaRPr lang="en-US"/>
        </a:p>
      </dgm:t>
    </dgm:pt>
    <dgm:pt modelId="{29EEFF93-FA61-4972-9FB7-574479479DD9}" type="parTrans" cxnId="{B034F13C-D8D1-44E1-A09B-0D42812A40C0}">
      <dgm:prSet/>
      <dgm:spPr/>
      <dgm:t>
        <a:bodyPr/>
        <a:lstStyle/>
        <a:p>
          <a:endParaRPr lang="en-US"/>
        </a:p>
      </dgm:t>
    </dgm:pt>
    <dgm:pt modelId="{F9ADC28B-1111-45FD-A733-E27046642564}" type="sibTrans" cxnId="{B034F13C-D8D1-44E1-A09B-0D42812A40C0}">
      <dgm:prSet/>
      <dgm:spPr/>
      <dgm:t>
        <a:bodyPr/>
        <a:lstStyle/>
        <a:p>
          <a:endParaRPr lang="en-US"/>
        </a:p>
      </dgm:t>
    </dgm:pt>
    <dgm:pt modelId="{533C7E15-373A-4108-8460-44EC25E28FA7}">
      <dgm:prSet/>
      <dgm:spPr/>
      <dgm:t>
        <a:bodyPr/>
        <a:lstStyle/>
        <a:p>
          <a:r>
            <a:rPr lang="it-IT" b="1" i="1"/>
            <a:t>Quanto più l’uomo si è illuso tanto più è rimasto deluso.</a:t>
          </a:r>
          <a:endParaRPr lang="en-US"/>
        </a:p>
      </dgm:t>
    </dgm:pt>
    <dgm:pt modelId="{226C7734-3248-4B84-B28F-B2D92E6F9040}" type="parTrans" cxnId="{A91CF043-DFED-44BA-89A8-DFB44E9E8542}">
      <dgm:prSet/>
      <dgm:spPr/>
      <dgm:t>
        <a:bodyPr/>
        <a:lstStyle/>
        <a:p>
          <a:endParaRPr lang="en-US"/>
        </a:p>
      </dgm:t>
    </dgm:pt>
    <dgm:pt modelId="{1A8B5409-FD5A-43F6-8FFC-5C87F25C4DC2}" type="sibTrans" cxnId="{A91CF043-DFED-44BA-89A8-DFB44E9E8542}">
      <dgm:prSet/>
      <dgm:spPr/>
      <dgm:t>
        <a:bodyPr/>
        <a:lstStyle/>
        <a:p>
          <a:endParaRPr lang="en-US"/>
        </a:p>
      </dgm:t>
    </dgm:pt>
    <dgm:pt modelId="{A7625AB5-018F-4E17-9754-34810A6022CB}">
      <dgm:prSet/>
      <dgm:spPr/>
      <dgm:t>
        <a:bodyPr/>
        <a:lstStyle/>
        <a:p>
          <a:r>
            <a:rPr lang="it-IT" b="1"/>
            <a:t>L’individuo post-cristiano non può fare a meno di soffrire un terribile senso di vuoto</a:t>
          </a:r>
          <a:endParaRPr lang="en-US"/>
        </a:p>
      </dgm:t>
    </dgm:pt>
    <dgm:pt modelId="{7B57252A-844D-4296-B1A6-D58FF6CAF51A}" type="parTrans" cxnId="{586813A0-62B9-420D-9F32-BB11E43DBEB0}">
      <dgm:prSet/>
      <dgm:spPr/>
      <dgm:t>
        <a:bodyPr/>
        <a:lstStyle/>
        <a:p>
          <a:endParaRPr lang="en-US"/>
        </a:p>
      </dgm:t>
    </dgm:pt>
    <dgm:pt modelId="{CC56AACC-4C54-4BDF-883F-E9B35898D759}" type="sibTrans" cxnId="{586813A0-62B9-420D-9F32-BB11E43DBEB0}">
      <dgm:prSet/>
      <dgm:spPr/>
      <dgm:t>
        <a:bodyPr/>
        <a:lstStyle/>
        <a:p>
          <a:endParaRPr lang="en-US"/>
        </a:p>
      </dgm:t>
    </dgm:pt>
    <dgm:pt modelId="{5A68E956-534D-40B0-95EF-193CC931CD9E}">
      <dgm:prSet/>
      <dgm:spPr/>
      <dgm:t>
        <a:bodyPr/>
        <a:lstStyle/>
        <a:p>
          <a:r>
            <a:rPr lang="it-IT" b="1"/>
            <a:t>tanto più forte quanto più è passato attraverso il cristianesimo.</a:t>
          </a:r>
          <a:endParaRPr lang="en-US"/>
        </a:p>
      </dgm:t>
    </dgm:pt>
    <dgm:pt modelId="{03DF5FF0-1B8D-45C9-B286-3BD98FE9B21F}" type="parTrans" cxnId="{4E887E06-7B3B-4710-870F-17B208752E00}">
      <dgm:prSet/>
      <dgm:spPr/>
      <dgm:t>
        <a:bodyPr/>
        <a:lstStyle/>
        <a:p>
          <a:endParaRPr lang="en-US"/>
        </a:p>
      </dgm:t>
    </dgm:pt>
    <dgm:pt modelId="{701CD9F4-FC40-453D-BDC3-A64AD13E02F8}" type="sibTrans" cxnId="{4E887E06-7B3B-4710-870F-17B208752E00}">
      <dgm:prSet/>
      <dgm:spPr/>
      <dgm:t>
        <a:bodyPr/>
        <a:lstStyle/>
        <a:p>
          <a:endParaRPr lang="en-US"/>
        </a:p>
      </dgm:t>
    </dgm:pt>
    <dgm:pt modelId="{0BFB4969-1D3A-4B31-95A8-72FFF74A29A9}">
      <dgm:prSet/>
      <dgm:spPr/>
      <dgm:t>
        <a:bodyPr/>
        <a:lstStyle/>
        <a:p>
          <a:r>
            <a:rPr lang="it-IT" b="1" i="1"/>
            <a:t>L’equivoco del nichilismo moderno</a:t>
          </a:r>
          <a:endParaRPr lang="en-US"/>
        </a:p>
      </dgm:t>
    </dgm:pt>
    <dgm:pt modelId="{94279E99-1C7B-4823-9F78-CE895DDEAD82}" type="parTrans" cxnId="{F87873F1-0AE6-4A71-A965-68410E819A87}">
      <dgm:prSet/>
      <dgm:spPr/>
      <dgm:t>
        <a:bodyPr/>
        <a:lstStyle/>
        <a:p>
          <a:endParaRPr lang="en-US"/>
        </a:p>
      </dgm:t>
    </dgm:pt>
    <dgm:pt modelId="{25E06E60-DCE8-46AE-87B7-CF4A18D15C61}" type="sibTrans" cxnId="{F87873F1-0AE6-4A71-A965-68410E819A87}">
      <dgm:prSet/>
      <dgm:spPr/>
      <dgm:t>
        <a:bodyPr/>
        <a:lstStyle/>
        <a:p>
          <a:endParaRPr lang="en-US"/>
        </a:p>
      </dgm:t>
    </dgm:pt>
    <dgm:pt modelId="{2BCA8365-4A93-41D2-B512-AD3DF0B51F15}">
      <dgm:prSet/>
      <dgm:spPr/>
      <dgm:t>
        <a:bodyPr/>
        <a:lstStyle/>
        <a:p>
          <a:r>
            <a:rPr lang="it-IT" b="1"/>
            <a:t>sta nel fatto che esso identifica la mancanza di fini e strutture metafisiche razionali,</a:t>
          </a:r>
          <a:endParaRPr lang="en-US"/>
        </a:p>
      </dgm:t>
    </dgm:pt>
    <dgm:pt modelId="{5F13D745-CA98-4C2E-BCBA-0997AD751CCF}" type="parTrans" cxnId="{57D77CF5-6E10-4506-936C-6D123D4E6783}">
      <dgm:prSet/>
      <dgm:spPr/>
      <dgm:t>
        <a:bodyPr/>
        <a:lstStyle/>
        <a:p>
          <a:endParaRPr lang="en-US"/>
        </a:p>
      </dgm:t>
    </dgm:pt>
    <dgm:pt modelId="{E0A6B879-0303-40D6-8F1B-6A1F5A181DB4}" type="sibTrans" cxnId="{57D77CF5-6E10-4506-936C-6D123D4E6783}">
      <dgm:prSet/>
      <dgm:spPr/>
      <dgm:t>
        <a:bodyPr/>
        <a:lstStyle/>
        <a:p>
          <a:endParaRPr lang="en-US"/>
        </a:p>
      </dgm:t>
    </dgm:pt>
    <dgm:pt modelId="{116636B4-F9A7-431C-9F37-B498D61A59D7}">
      <dgm:prSet/>
      <dgm:spPr/>
      <dgm:t>
        <a:bodyPr/>
        <a:lstStyle/>
        <a:p>
          <a:r>
            <a:rPr lang="it-IT" b="1"/>
            <a:t>con la mancanza di senso in tutto.</a:t>
          </a:r>
          <a:endParaRPr lang="en-US"/>
        </a:p>
      </dgm:t>
    </dgm:pt>
    <dgm:pt modelId="{7AB8A70B-3860-4FC4-9607-29305E98000F}" type="parTrans" cxnId="{C7375239-C8AC-4B45-B6E1-21E7D7979618}">
      <dgm:prSet/>
      <dgm:spPr/>
      <dgm:t>
        <a:bodyPr/>
        <a:lstStyle/>
        <a:p>
          <a:endParaRPr lang="en-US"/>
        </a:p>
      </dgm:t>
    </dgm:pt>
    <dgm:pt modelId="{BDB2FF70-BF26-4314-A9B8-9C31FC6DE0DF}" type="sibTrans" cxnId="{C7375239-C8AC-4B45-B6E1-21E7D7979618}">
      <dgm:prSet/>
      <dgm:spPr/>
      <dgm:t>
        <a:bodyPr/>
        <a:lstStyle/>
        <a:p>
          <a:endParaRPr lang="en-US"/>
        </a:p>
      </dgm:t>
    </dgm:pt>
    <dgm:pt modelId="{A07CF2D3-8B1B-4A97-BC77-59710176F5F2}">
      <dgm:prSet/>
      <dgm:spPr/>
      <dgm:t>
        <a:bodyPr/>
        <a:lstStyle/>
        <a:p>
          <a:r>
            <a:rPr lang="it-IT" b="1"/>
            <a:t>Il mondo pare così non avere alcun senso in niente.</a:t>
          </a:r>
          <a:endParaRPr lang="en-US"/>
        </a:p>
      </dgm:t>
    </dgm:pt>
    <dgm:pt modelId="{A8D87CF7-B152-41BA-9CF6-89C201B377C9}" type="parTrans" cxnId="{69920AD9-AE68-44F4-9456-59677FF2FF08}">
      <dgm:prSet/>
      <dgm:spPr/>
      <dgm:t>
        <a:bodyPr/>
        <a:lstStyle/>
        <a:p>
          <a:endParaRPr lang="en-US"/>
        </a:p>
      </dgm:t>
    </dgm:pt>
    <dgm:pt modelId="{990789A3-AAE6-42F2-9E90-4CD622EC3C71}" type="sibTrans" cxnId="{69920AD9-AE68-44F4-9456-59677FF2FF08}">
      <dgm:prSet/>
      <dgm:spPr/>
      <dgm:t>
        <a:bodyPr/>
        <a:lstStyle/>
        <a:p>
          <a:endParaRPr lang="en-US"/>
        </a:p>
      </dgm:t>
    </dgm:pt>
    <dgm:pt modelId="{FF92F9BF-9C34-439F-A796-46DCDFF0A018}" type="pres">
      <dgm:prSet presAssocID="{4B86ED73-ED1E-4D13-9192-99F152AD4673}" presName="Name0" presStyleCnt="0">
        <dgm:presLayoutVars>
          <dgm:dir/>
          <dgm:resizeHandles/>
        </dgm:presLayoutVars>
      </dgm:prSet>
      <dgm:spPr/>
    </dgm:pt>
    <dgm:pt modelId="{2AF37602-5AA4-4538-9E23-5265744EEEF1}" type="pres">
      <dgm:prSet presAssocID="{B801E862-C1E4-41AF-B10F-13B8198B36DB}" presName="compNode" presStyleCnt="0"/>
      <dgm:spPr/>
    </dgm:pt>
    <dgm:pt modelId="{1C8E86B5-E0C4-414B-AD24-628815B10769}" type="pres">
      <dgm:prSet presAssocID="{B801E862-C1E4-41AF-B10F-13B8198B36DB}" presName="dummyConnPt" presStyleCnt="0"/>
      <dgm:spPr/>
    </dgm:pt>
    <dgm:pt modelId="{0D515C7F-0699-4337-8215-BF30EA542279}" type="pres">
      <dgm:prSet presAssocID="{B801E862-C1E4-41AF-B10F-13B8198B36DB}" presName="node" presStyleLbl="node1" presStyleIdx="0" presStyleCnt="10">
        <dgm:presLayoutVars>
          <dgm:bulletEnabled val="1"/>
        </dgm:presLayoutVars>
      </dgm:prSet>
      <dgm:spPr/>
    </dgm:pt>
    <dgm:pt modelId="{7289EA9C-A013-4293-8D05-651DEE42A078}" type="pres">
      <dgm:prSet presAssocID="{1C63A4FF-2C0A-4A91-8F93-32FE1CE6552D}" presName="sibTrans" presStyleLbl="bgSibTrans2D1" presStyleIdx="0" presStyleCnt="9"/>
      <dgm:spPr/>
    </dgm:pt>
    <dgm:pt modelId="{95F59CC3-70F1-401B-BFB1-E2D145BCE1E7}" type="pres">
      <dgm:prSet presAssocID="{F5AB4112-8256-405B-942D-2C6C2E7C72CB}" presName="compNode" presStyleCnt="0"/>
      <dgm:spPr/>
    </dgm:pt>
    <dgm:pt modelId="{EADE76CB-70AB-4237-A9E6-DEEB13F449B3}" type="pres">
      <dgm:prSet presAssocID="{F5AB4112-8256-405B-942D-2C6C2E7C72CB}" presName="dummyConnPt" presStyleCnt="0"/>
      <dgm:spPr/>
    </dgm:pt>
    <dgm:pt modelId="{2F900CA4-BA95-4AEB-9DFE-B94A6C8A6641}" type="pres">
      <dgm:prSet presAssocID="{F5AB4112-8256-405B-942D-2C6C2E7C72CB}" presName="node" presStyleLbl="node1" presStyleIdx="1" presStyleCnt="10">
        <dgm:presLayoutVars>
          <dgm:bulletEnabled val="1"/>
        </dgm:presLayoutVars>
      </dgm:prSet>
      <dgm:spPr/>
    </dgm:pt>
    <dgm:pt modelId="{EA34BEFA-24D6-4644-BB74-F30BAF73D133}" type="pres">
      <dgm:prSet presAssocID="{DFA3D616-F4EB-45C2-8BC5-293BB9C24A03}" presName="sibTrans" presStyleLbl="bgSibTrans2D1" presStyleIdx="1" presStyleCnt="9"/>
      <dgm:spPr/>
    </dgm:pt>
    <dgm:pt modelId="{9BDF5E6B-5660-45E7-8BDB-ACA4770FC777}" type="pres">
      <dgm:prSet presAssocID="{0638308D-3945-4770-9AF9-912EBD92E7FF}" presName="compNode" presStyleCnt="0"/>
      <dgm:spPr/>
    </dgm:pt>
    <dgm:pt modelId="{A68D6E9B-8E69-496E-A530-A265A7CE7DD6}" type="pres">
      <dgm:prSet presAssocID="{0638308D-3945-4770-9AF9-912EBD92E7FF}" presName="dummyConnPt" presStyleCnt="0"/>
      <dgm:spPr/>
    </dgm:pt>
    <dgm:pt modelId="{8D8E0C51-2363-4B70-889C-CA4B55A3E6FD}" type="pres">
      <dgm:prSet presAssocID="{0638308D-3945-4770-9AF9-912EBD92E7FF}" presName="node" presStyleLbl="node1" presStyleIdx="2" presStyleCnt="10">
        <dgm:presLayoutVars>
          <dgm:bulletEnabled val="1"/>
        </dgm:presLayoutVars>
      </dgm:prSet>
      <dgm:spPr/>
    </dgm:pt>
    <dgm:pt modelId="{3DE66693-5B03-48A6-A004-7C42E5AED575}" type="pres">
      <dgm:prSet presAssocID="{F9ADC28B-1111-45FD-A733-E27046642564}" presName="sibTrans" presStyleLbl="bgSibTrans2D1" presStyleIdx="2" presStyleCnt="9"/>
      <dgm:spPr/>
    </dgm:pt>
    <dgm:pt modelId="{1B19DB58-BE54-45BD-ADE2-0A8EA0641FCD}" type="pres">
      <dgm:prSet presAssocID="{533C7E15-373A-4108-8460-44EC25E28FA7}" presName="compNode" presStyleCnt="0"/>
      <dgm:spPr/>
    </dgm:pt>
    <dgm:pt modelId="{89814C15-4ADD-41F7-B211-705B88DFB6CE}" type="pres">
      <dgm:prSet presAssocID="{533C7E15-373A-4108-8460-44EC25E28FA7}" presName="dummyConnPt" presStyleCnt="0"/>
      <dgm:spPr/>
    </dgm:pt>
    <dgm:pt modelId="{07CC8F98-BAC1-48B6-B40E-95A81EB0D060}" type="pres">
      <dgm:prSet presAssocID="{533C7E15-373A-4108-8460-44EC25E28FA7}" presName="node" presStyleLbl="node1" presStyleIdx="3" presStyleCnt="10">
        <dgm:presLayoutVars>
          <dgm:bulletEnabled val="1"/>
        </dgm:presLayoutVars>
      </dgm:prSet>
      <dgm:spPr/>
    </dgm:pt>
    <dgm:pt modelId="{28D72F52-BF49-45C9-8546-F2E8203B8D98}" type="pres">
      <dgm:prSet presAssocID="{1A8B5409-FD5A-43F6-8FFC-5C87F25C4DC2}" presName="sibTrans" presStyleLbl="bgSibTrans2D1" presStyleIdx="3" presStyleCnt="9"/>
      <dgm:spPr/>
    </dgm:pt>
    <dgm:pt modelId="{F3929FE3-C5E2-4AA2-A7A4-CC39B503C735}" type="pres">
      <dgm:prSet presAssocID="{A7625AB5-018F-4E17-9754-34810A6022CB}" presName="compNode" presStyleCnt="0"/>
      <dgm:spPr/>
    </dgm:pt>
    <dgm:pt modelId="{DF31836C-2FC1-4FA1-8411-77FC730BBF24}" type="pres">
      <dgm:prSet presAssocID="{A7625AB5-018F-4E17-9754-34810A6022CB}" presName="dummyConnPt" presStyleCnt="0"/>
      <dgm:spPr/>
    </dgm:pt>
    <dgm:pt modelId="{D0F987F7-D956-466D-8CB7-28504D41AF90}" type="pres">
      <dgm:prSet presAssocID="{A7625AB5-018F-4E17-9754-34810A6022CB}" presName="node" presStyleLbl="node1" presStyleIdx="4" presStyleCnt="10">
        <dgm:presLayoutVars>
          <dgm:bulletEnabled val="1"/>
        </dgm:presLayoutVars>
      </dgm:prSet>
      <dgm:spPr/>
    </dgm:pt>
    <dgm:pt modelId="{B9228518-10C2-4E90-86A7-D46CD927C3A3}" type="pres">
      <dgm:prSet presAssocID="{CC56AACC-4C54-4BDF-883F-E9B35898D759}" presName="sibTrans" presStyleLbl="bgSibTrans2D1" presStyleIdx="4" presStyleCnt="9"/>
      <dgm:spPr/>
    </dgm:pt>
    <dgm:pt modelId="{1C3924E9-F297-413B-A632-A4C7A2F99878}" type="pres">
      <dgm:prSet presAssocID="{5A68E956-534D-40B0-95EF-193CC931CD9E}" presName="compNode" presStyleCnt="0"/>
      <dgm:spPr/>
    </dgm:pt>
    <dgm:pt modelId="{5DB5E755-7B1A-4B39-AD65-BD886FADB1F1}" type="pres">
      <dgm:prSet presAssocID="{5A68E956-534D-40B0-95EF-193CC931CD9E}" presName="dummyConnPt" presStyleCnt="0"/>
      <dgm:spPr/>
    </dgm:pt>
    <dgm:pt modelId="{6D8EF38C-501C-422B-B5BD-66ED4E7BADE1}" type="pres">
      <dgm:prSet presAssocID="{5A68E956-534D-40B0-95EF-193CC931CD9E}" presName="node" presStyleLbl="node1" presStyleIdx="5" presStyleCnt="10">
        <dgm:presLayoutVars>
          <dgm:bulletEnabled val="1"/>
        </dgm:presLayoutVars>
      </dgm:prSet>
      <dgm:spPr/>
    </dgm:pt>
    <dgm:pt modelId="{A3AB1B75-162F-4BA9-B7B3-A21DD99EED15}" type="pres">
      <dgm:prSet presAssocID="{701CD9F4-FC40-453D-BDC3-A64AD13E02F8}" presName="sibTrans" presStyleLbl="bgSibTrans2D1" presStyleIdx="5" presStyleCnt="9"/>
      <dgm:spPr/>
    </dgm:pt>
    <dgm:pt modelId="{A6F4E0C6-A2BA-4E44-B8B2-93607E0D9153}" type="pres">
      <dgm:prSet presAssocID="{0BFB4969-1D3A-4B31-95A8-72FFF74A29A9}" presName="compNode" presStyleCnt="0"/>
      <dgm:spPr/>
    </dgm:pt>
    <dgm:pt modelId="{F9F65EAF-5E87-40B7-81B6-A3B5ACEA56A0}" type="pres">
      <dgm:prSet presAssocID="{0BFB4969-1D3A-4B31-95A8-72FFF74A29A9}" presName="dummyConnPt" presStyleCnt="0"/>
      <dgm:spPr/>
    </dgm:pt>
    <dgm:pt modelId="{F0871EB6-03C9-4D77-84A4-C1D88147A36F}" type="pres">
      <dgm:prSet presAssocID="{0BFB4969-1D3A-4B31-95A8-72FFF74A29A9}" presName="node" presStyleLbl="node1" presStyleIdx="6" presStyleCnt="10">
        <dgm:presLayoutVars>
          <dgm:bulletEnabled val="1"/>
        </dgm:presLayoutVars>
      </dgm:prSet>
      <dgm:spPr/>
    </dgm:pt>
    <dgm:pt modelId="{1466F16B-0CBD-4353-86E3-E66EAB56F191}" type="pres">
      <dgm:prSet presAssocID="{25E06E60-DCE8-46AE-87B7-CF4A18D15C61}" presName="sibTrans" presStyleLbl="bgSibTrans2D1" presStyleIdx="6" presStyleCnt="9"/>
      <dgm:spPr/>
    </dgm:pt>
    <dgm:pt modelId="{1E788771-530A-4991-AB0C-1AD155421617}" type="pres">
      <dgm:prSet presAssocID="{2BCA8365-4A93-41D2-B512-AD3DF0B51F15}" presName="compNode" presStyleCnt="0"/>
      <dgm:spPr/>
    </dgm:pt>
    <dgm:pt modelId="{86B6AAE2-185A-45F4-8F53-33545D2DD8A6}" type="pres">
      <dgm:prSet presAssocID="{2BCA8365-4A93-41D2-B512-AD3DF0B51F15}" presName="dummyConnPt" presStyleCnt="0"/>
      <dgm:spPr/>
    </dgm:pt>
    <dgm:pt modelId="{019951FD-6706-490B-B06A-2853FC274094}" type="pres">
      <dgm:prSet presAssocID="{2BCA8365-4A93-41D2-B512-AD3DF0B51F15}" presName="node" presStyleLbl="node1" presStyleIdx="7" presStyleCnt="10">
        <dgm:presLayoutVars>
          <dgm:bulletEnabled val="1"/>
        </dgm:presLayoutVars>
      </dgm:prSet>
      <dgm:spPr/>
    </dgm:pt>
    <dgm:pt modelId="{52F961FC-4D1F-4092-8939-94DBC91ED2B6}" type="pres">
      <dgm:prSet presAssocID="{E0A6B879-0303-40D6-8F1B-6A1F5A181DB4}" presName="sibTrans" presStyleLbl="bgSibTrans2D1" presStyleIdx="7" presStyleCnt="9"/>
      <dgm:spPr/>
    </dgm:pt>
    <dgm:pt modelId="{DA04E1B4-0C26-4A2D-BFEF-4F639814D197}" type="pres">
      <dgm:prSet presAssocID="{116636B4-F9A7-431C-9F37-B498D61A59D7}" presName="compNode" presStyleCnt="0"/>
      <dgm:spPr/>
    </dgm:pt>
    <dgm:pt modelId="{D1C87E62-6010-42AA-A567-0ADCCAE6AEE2}" type="pres">
      <dgm:prSet presAssocID="{116636B4-F9A7-431C-9F37-B498D61A59D7}" presName="dummyConnPt" presStyleCnt="0"/>
      <dgm:spPr/>
    </dgm:pt>
    <dgm:pt modelId="{63C44C85-D047-4210-8C1B-EB2B357A1532}" type="pres">
      <dgm:prSet presAssocID="{116636B4-F9A7-431C-9F37-B498D61A59D7}" presName="node" presStyleLbl="node1" presStyleIdx="8" presStyleCnt="10">
        <dgm:presLayoutVars>
          <dgm:bulletEnabled val="1"/>
        </dgm:presLayoutVars>
      </dgm:prSet>
      <dgm:spPr/>
    </dgm:pt>
    <dgm:pt modelId="{6889A4A3-65EF-4A5D-8E85-A3309B2A0187}" type="pres">
      <dgm:prSet presAssocID="{BDB2FF70-BF26-4314-A9B8-9C31FC6DE0DF}" presName="sibTrans" presStyleLbl="bgSibTrans2D1" presStyleIdx="8" presStyleCnt="9"/>
      <dgm:spPr/>
    </dgm:pt>
    <dgm:pt modelId="{1BF7A395-6E6E-40F9-A6BA-DA5502A00970}" type="pres">
      <dgm:prSet presAssocID="{A07CF2D3-8B1B-4A97-BC77-59710176F5F2}" presName="compNode" presStyleCnt="0"/>
      <dgm:spPr/>
    </dgm:pt>
    <dgm:pt modelId="{F0BB6018-C3FC-4DA6-A233-CC8752F051DC}" type="pres">
      <dgm:prSet presAssocID="{A07CF2D3-8B1B-4A97-BC77-59710176F5F2}" presName="dummyConnPt" presStyleCnt="0"/>
      <dgm:spPr/>
    </dgm:pt>
    <dgm:pt modelId="{8A036E42-E885-4C14-8D69-6CD5CA853311}" type="pres">
      <dgm:prSet presAssocID="{A07CF2D3-8B1B-4A97-BC77-59710176F5F2}" presName="node" presStyleLbl="node1" presStyleIdx="9" presStyleCnt="10">
        <dgm:presLayoutVars>
          <dgm:bulletEnabled val="1"/>
        </dgm:presLayoutVars>
      </dgm:prSet>
      <dgm:spPr/>
    </dgm:pt>
  </dgm:ptLst>
  <dgm:cxnLst>
    <dgm:cxn modelId="{4E887E06-7B3B-4710-870F-17B208752E00}" srcId="{4B86ED73-ED1E-4D13-9192-99F152AD4673}" destId="{5A68E956-534D-40B0-95EF-193CC931CD9E}" srcOrd="5" destOrd="0" parTransId="{03DF5FF0-1B8D-45C9-B286-3BD98FE9B21F}" sibTransId="{701CD9F4-FC40-453D-BDC3-A64AD13E02F8}"/>
    <dgm:cxn modelId="{95FC1C15-D751-4F1A-8BA8-BEF4AED97BFB}" type="presOf" srcId="{116636B4-F9A7-431C-9F37-B498D61A59D7}" destId="{63C44C85-D047-4210-8C1B-EB2B357A1532}" srcOrd="0" destOrd="0" presId="urn:microsoft.com/office/officeart/2005/8/layout/bProcess4"/>
    <dgm:cxn modelId="{F93F091B-A2F1-40FC-BE04-ED1B3E5E2722}" type="presOf" srcId="{F9ADC28B-1111-45FD-A733-E27046642564}" destId="{3DE66693-5B03-48A6-A004-7C42E5AED575}" srcOrd="0" destOrd="0" presId="urn:microsoft.com/office/officeart/2005/8/layout/bProcess4"/>
    <dgm:cxn modelId="{C04AD020-DE81-4173-8D24-99E6C6E00AEB}" type="presOf" srcId="{0BFB4969-1D3A-4B31-95A8-72FFF74A29A9}" destId="{F0871EB6-03C9-4D77-84A4-C1D88147A36F}" srcOrd="0" destOrd="0" presId="urn:microsoft.com/office/officeart/2005/8/layout/bProcess4"/>
    <dgm:cxn modelId="{BAA0782C-3B09-47B6-9C8B-FA54C7EEB9F5}" type="presOf" srcId="{A7625AB5-018F-4E17-9754-34810A6022CB}" destId="{D0F987F7-D956-466D-8CB7-28504D41AF90}" srcOrd="0" destOrd="0" presId="urn:microsoft.com/office/officeart/2005/8/layout/bProcess4"/>
    <dgm:cxn modelId="{E17FA530-A3A3-41FA-A333-693B4A1A0796}" type="presOf" srcId="{25E06E60-DCE8-46AE-87B7-CF4A18D15C61}" destId="{1466F16B-0CBD-4353-86E3-E66EAB56F191}" srcOrd="0" destOrd="0" presId="urn:microsoft.com/office/officeart/2005/8/layout/bProcess4"/>
    <dgm:cxn modelId="{B2FEF331-E1DE-47D7-94B6-F66D484A849F}" type="presOf" srcId="{BDB2FF70-BF26-4314-A9B8-9C31FC6DE0DF}" destId="{6889A4A3-65EF-4A5D-8E85-A3309B2A0187}" srcOrd="0" destOrd="0" presId="urn:microsoft.com/office/officeart/2005/8/layout/bProcess4"/>
    <dgm:cxn modelId="{E2544E37-546B-4A91-8E2D-E4F8379BF33A}" type="presOf" srcId="{F5AB4112-8256-405B-942D-2C6C2E7C72CB}" destId="{2F900CA4-BA95-4AEB-9DFE-B94A6C8A6641}" srcOrd="0" destOrd="0" presId="urn:microsoft.com/office/officeart/2005/8/layout/bProcess4"/>
    <dgm:cxn modelId="{C7375239-C8AC-4B45-B6E1-21E7D7979618}" srcId="{4B86ED73-ED1E-4D13-9192-99F152AD4673}" destId="{116636B4-F9A7-431C-9F37-B498D61A59D7}" srcOrd="8" destOrd="0" parTransId="{7AB8A70B-3860-4FC4-9607-29305E98000F}" sibTransId="{BDB2FF70-BF26-4314-A9B8-9C31FC6DE0DF}"/>
    <dgm:cxn modelId="{55807F3C-70EE-409A-808E-4342BF02A512}" type="presOf" srcId="{701CD9F4-FC40-453D-BDC3-A64AD13E02F8}" destId="{A3AB1B75-162F-4BA9-B7B3-A21DD99EED15}" srcOrd="0" destOrd="0" presId="urn:microsoft.com/office/officeart/2005/8/layout/bProcess4"/>
    <dgm:cxn modelId="{B034F13C-D8D1-44E1-A09B-0D42812A40C0}" srcId="{4B86ED73-ED1E-4D13-9192-99F152AD4673}" destId="{0638308D-3945-4770-9AF9-912EBD92E7FF}" srcOrd="2" destOrd="0" parTransId="{29EEFF93-FA61-4972-9FB7-574479479DD9}" sibTransId="{F9ADC28B-1111-45FD-A733-E27046642564}"/>
    <dgm:cxn modelId="{49C61D5F-4897-4899-81D8-587EE3515810}" type="presOf" srcId="{B801E862-C1E4-41AF-B10F-13B8198B36DB}" destId="{0D515C7F-0699-4337-8215-BF30EA542279}" srcOrd="0" destOrd="0" presId="urn:microsoft.com/office/officeart/2005/8/layout/bProcess4"/>
    <dgm:cxn modelId="{A91CF043-DFED-44BA-89A8-DFB44E9E8542}" srcId="{4B86ED73-ED1E-4D13-9192-99F152AD4673}" destId="{533C7E15-373A-4108-8460-44EC25E28FA7}" srcOrd="3" destOrd="0" parTransId="{226C7734-3248-4B84-B28F-B2D92E6F9040}" sibTransId="{1A8B5409-FD5A-43F6-8FFC-5C87F25C4DC2}"/>
    <dgm:cxn modelId="{F70D7F66-91C4-4FC2-AF05-EBAEF38D8DBB}" type="presOf" srcId="{4B86ED73-ED1E-4D13-9192-99F152AD4673}" destId="{FF92F9BF-9C34-439F-A796-46DCDFF0A018}" srcOrd="0" destOrd="0" presId="urn:microsoft.com/office/officeart/2005/8/layout/bProcess4"/>
    <dgm:cxn modelId="{AB186A6D-FD3D-423A-B546-80D5D4AEF984}" srcId="{4B86ED73-ED1E-4D13-9192-99F152AD4673}" destId="{F5AB4112-8256-405B-942D-2C6C2E7C72CB}" srcOrd="1" destOrd="0" parTransId="{1D0B9839-047E-4A62-8BFB-4B4211E66AD2}" sibTransId="{DFA3D616-F4EB-45C2-8BC5-293BB9C24A03}"/>
    <dgm:cxn modelId="{FB373D50-E0AA-4ADC-BD28-A6815E67DF73}" type="presOf" srcId="{5A68E956-534D-40B0-95EF-193CC931CD9E}" destId="{6D8EF38C-501C-422B-B5BD-66ED4E7BADE1}" srcOrd="0" destOrd="0" presId="urn:microsoft.com/office/officeart/2005/8/layout/bProcess4"/>
    <dgm:cxn modelId="{C488AC72-16A7-4F80-97C4-7D3974E27F4A}" type="presOf" srcId="{1C63A4FF-2C0A-4A91-8F93-32FE1CE6552D}" destId="{7289EA9C-A013-4293-8D05-651DEE42A078}" srcOrd="0" destOrd="0" presId="urn:microsoft.com/office/officeart/2005/8/layout/bProcess4"/>
    <dgm:cxn modelId="{2479008C-3260-4D27-A063-F122BEF6F2B5}" type="presOf" srcId="{533C7E15-373A-4108-8460-44EC25E28FA7}" destId="{07CC8F98-BAC1-48B6-B40E-95A81EB0D060}" srcOrd="0" destOrd="0" presId="urn:microsoft.com/office/officeart/2005/8/layout/bProcess4"/>
    <dgm:cxn modelId="{04FAE39D-5328-4DD4-AC1C-895D610FBD95}" srcId="{4B86ED73-ED1E-4D13-9192-99F152AD4673}" destId="{B801E862-C1E4-41AF-B10F-13B8198B36DB}" srcOrd="0" destOrd="0" parTransId="{7EAB3611-FD6D-4D21-9197-8A53AF57E09B}" sibTransId="{1C63A4FF-2C0A-4A91-8F93-32FE1CE6552D}"/>
    <dgm:cxn modelId="{586813A0-62B9-420D-9F32-BB11E43DBEB0}" srcId="{4B86ED73-ED1E-4D13-9192-99F152AD4673}" destId="{A7625AB5-018F-4E17-9754-34810A6022CB}" srcOrd="4" destOrd="0" parTransId="{7B57252A-844D-4296-B1A6-D58FF6CAF51A}" sibTransId="{CC56AACC-4C54-4BDF-883F-E9B35898D759}"/>
    <dgm:cxn modelId="{C8CADBAF-8B92-4E13-95C8-C9F639F7A5FB}" type="presOf" srcId="{CC56AACC-4C54-4BDF-883F-E9B35898D759}" destId="{B9228518-10C2-4E90-86A7-D46CD927C3A3}" srcOrd="0" destOrd="0" presId="urn:microsoft.com/office/officeart/2005/8/layout/bProcess4"/>
    <dgm:cxn modelId="{35FCEBBF-A9C3-4C06-B753-DF35C0CEFAD1}" type="presOf" srcId="{0638308D-3945-4770-9AF9-912EBD92E7FF}" destId="{8D8E0C51-2363-4B70-889C-CA4B55A3E6FD}" srcOrd="0" destOrd="0" presId="urn:microsoft.com/office/officeart/2005/8/layout/bProcess4"/>
    <dgm:cxn modelId="{3DB075C3-CB8D-4AE2-BF68-8B4325704442}" type="presOf" srcId="{E0A6B879-0303-40D6-8F1B-6A1F5A181DB4}" destId="{52F961FC-4D1F-4092-8939-94DBC91ED2B6}" srcOrd="0" destOrd="0" presId="urn:microsoft.com/office/officeart/2005/8/layout/bProcess4"/>
    <dgm:cxn modelId="{367E4BC5-5B65-4CD6-81E6-2E7A6B0547CB}" type="presOf" srcId="{A07CF2D3-8B1B-4A97-BC77-59710176F5F2}" destId="{8A036E42-E885-4C14-8D69-6CD5CA853311}" srcOrd="0" destOrd="0" presId="urn:microsoft.com/office/officeart/2005/8/layout/bProcess4"/>
    <dgm:cxn modelId="{A086ACD7-696E-42F9-8E9E-784BCEA18E22}" type="presOf" srcId="{DFA3D616-F4EB-45C2-8BC5-293BB9C24A03}" destId="{EA34BEFA-24D6-4644-BB74-F30BAF73D133}" srcOrd="0" destOrd="0" presId="urn:microsoft.com/office/officeart/2005/8/layout/bProcess4"/>
    <dgm:cxn modelId="{69920AD9-AE68-44F4-9456-59677FF2FF08}" srcId="{4B86ED73-ED1E-4D13-9192-99F152AD4673}" destId="{A07CF2D3-8B1B-4A97-BC77-59710176F5F2}" srcOrd="9" destOrd="0" parTransId="{A8D87CF7-B152-41BA-9CF6-89C201B377C9}" sibTransId="{990789A3-AAE6-42F2-9E90-4CD622EC3C71}"/>
    <dgm:cxn modelId="{105113E3-C2B8-410A-8E32-F2EEA9BB5F40}" type="presOf" srcId="{2BCA8365-4A93-41D2-B512-AD3DF0B51F15}" destId="{019951FD-6706-490B-B06A-2853FC274094}" srcOrd="0" destOrd="0" presId="urn:microsoft.com/office/officeart/2005/8/layout/bProcess4"/>
    <dgm:cxn modelId="{F87873F1-0AE6-4A71-A965-68410E819A87}" srcId="{4B86ED73-ED1E-4D13-9192-99F152AD4673}" destId="{0BFB4969-1D3A-4B31-95A8-72FFF74A29A9}" srcOrd="6" destOrd="0" parTransId="{94279E99-1C7B-4823-9F78-CE895DDEAD82}" sibTransId="{25E06E60-DCE8-46AE-87B7-CF4A18D15C61}"/>
    <dgm:cxn modelId="{57D77CF5-6E10-4506-936C-6D123D4E6783}" srcId="{4B86ED73-ED1E-4D13-9192-99F152AD4673}" destId="{2BCA8365-4A93-41D2-B512-AD3DF0B51F15}" srcOrd="7" destOrd="0" parTransId="{5F13D745-CA98-4C2E-BCBA-0997AD751CCF}" sibTransId="{E0A6B879-0303-40D6-8F1B-6A1F5A181DB4}"/>
    <dgm:cxn modelId="{CA62BCF6-6162-4FAB-9F20-75D2853F413E}" type="presOf" srcId="{1A8B5409-FD5A-43F6-8FFC-5C87F25C4DC2}" destId="{28D72F52-BF49-45C9-8546-F2E8203B8D98}" srcOrd="0" destOrd="0" presId="urn:microsoft.com/office/officeart/2005/8/layout/bProcess4"/>
    <dgm:cxn modelId="{9C5DA946-15F5-4FA4-AC94-5506B98ED7E2}" type="presParOf" srcId="{FF92F9BF-9C34-439F-A796-46DCDFF0A018}" destId="{2AF37602-5AA4-4538-9E23-5265744EEEF1}" srcOrd="0" destOrd="0" presId="urn:microsoft.com/office/officeart/2005/8/layout/bProcess4"/>
    <dgm:cxn modelId="{A00BC40B-D573-40F1-BFE1-A5959EF977F9}" type="presParOf" srcId="{2AF37602-5AA4-4538-9E23-5265744EEEF1}" destId="{1C8E86B5-E0C4-414B-AD24-628815B10769}" srcOrd="0" destOrd="0" presId="urn:microsoft.com/office/officeart/2005/8/layout/bProcess4"/>
    <dgm:cxn modelId="{83FC94F3-13CC-4D33-BFB4-C1FC466B1440}" type="presParOf" srcId="{2AF37602-5AA4-4538-9E23-5265744EEEF1}" destId="{0D515C7F-0699-4337-8215-BF30EA542279}" srcOrd="1" destOrd="0" presId="urn:microsoft.com/office/officeart/2005/8/layout/bProcess4"/>
    <dgm:cxn modelId="{8FDB4A82-95CA-4DBA-B728-249447DC3F55}" type="presParOf" srcId="{FF92F9BF-9C34-439F-A796-46DCDFF0A018}" destId="{7289EA9C-A013-4293-8D05-651DEE42A078}" srcOrd="1" destOrd="0" presId="urn:microsoft.com/office/officeart/2005/8/layout/bProcess4"/>
    <dgm:cxn modelId="{FF309A6B-037C-4FF2-BD57-5611E72AAFE2}" type="presParOf" srcId="{FF92F9BF-9C34-439F-A796-46DCDFF0A018}" destId="{95F59CC3-70F1-401B-BFB1-E2D145BCE1E7}" srcOrd="2" destOrd="0" presId="urn:microsoft.com/office/officeart/2005/8/layout/bProcess4"/>
    <dgm:cxn modelId="{73C345C4-7115-4508-922E-E11ED97DC187}" type="presParOf" srcId="{95F59CC3-70F1-401B-BFB1-E2D145BCE1E7}" destId="{EADE76CB-70AB-4237-A9E6-DEEB13F449B3}" srcOrd="0" destOrd="0" presId="urn:microsoft.com/office/officeart/2005/8/layout/bProcess4"/>
    <dgm:cxn modelId="{8FA06C34-D864-4C91-AA2E-B8F5F12CB3B4}" type="presParOf" srcId="{95F59CC3-70F1-401B-BFB1-E2D145BCE1E7}" destId="{2F900CA4-BA95-4AEB-9DFE-B94A6C8A6641}" srcOrd="1" destOrd="0" presId="urn:microsoft.com/office/officeart/2005/8/layout/bProcess4"/>
    <dgm:cxn modelId="{4DB72BDD-C1B2-4363-A257-5F83F21EA6EB}" type="presParOf" srcId="{FF92F9BF-9C34-439F-A796-46DCDFF0A018}" destId="{EA34BEFA-24D6-4644-BB74-F30BAF73D133}" srcOrd="3" destOrd="0" presId="urn:microsoft.com/office/officeart/2005/8/layout/bProcess4"/>
    <dgm:cxn modelId="{13C730BF-2562-4EC6-ACBE-116F299F56E2}" type="presParOf" srcId="{FF92F9BF-9C34-439F-A796-46DCDFF0A018}" destId="{9BDF5E6B-5660-45E7-8BDB-ACA4770FC777}" srcOrd="4" destOrd="0" presId="urn:microsoft.com/office/officeart/2005/8/layout/bProcess4"/>
    <dgm:cxn modelId="{94F1C068-04B5-4D2D-A2F5-E8217FA3E110}" type="presParOf" srcId="{9BDF5E6B-5660-45E7-8BDB-ACA4770FC777}" destId="{A68D6E9B-8E69-496E-A530-A265A7CE7DD6}" srcOrd="0" destOrd="0" presId="urn:microsoft.com/office/officeart/2005/8/layout/bProcess4"/>
    <dgm:cxn modelId="{BE5DDC33-BADE-4A8D-88A9-72D62D04226B}" type="presParOf" srcId="{9BDF5E6B-5660-45E7-8BDB-ACA4770FC777}" destId="{8D8E0C51-2363-4B70-889C-CA4B55A3E6FD}" srcOrd="1" destOrd="0" presId="urn:microsoft.com/office/officeart/2005/8/layout/bProcess4"/>
    <dgm:cxn modelId="{20265881-EB51-4BC2-AC47-A279492114B2}" type="presParOf" srcId="{FF92F9BF-9C34-439F-A796-46DCDFF0A018}" destId="{3DE66693-5B03-48A6-A004-7C42E5AED575}" srcOrd="5" destOrd="0" presId="urn:microsoft.com/office/officeart/2005/8/layout/bProcess4"/>
    <dgm:cxn modelId="{F71E9D3E-F05A-4608-AED3-1A42A63370C4}" type="presParOf" srcId="{FF92F9BF-9C34-439F-A796-46DCDFF0A018}" destId="{1B19DB58-BE54-45BD-ADE2-0A8EA0641FCD}" srcOrd="6" destOrd="0" presId="urn:microsoft.com/office/officeart/2005/8/layout/bProcess4"/>
    <dgm:cxn modelId="{09AE91C3-5913-4CB9-B6A1-227488E10E29}" type="presParOf" srcId="{1B19DB58-BE54-45BD-ADE2-0A8EA0641FCD}" destId="{89814C15-4ADD-41F7-B211-705B88DFB6CE}" srcOrd="0" destOrd="0" presId="urn:microsoft.com/office/officeart/2005/8/layout/bProcess4"/>
    <dgm:cxn modelId="{03D57CFC-1B48-4E96-8B49-BD78F7AD00F7}" type="presParOf" srcId="{1B19DB58-BE54-45BD-ADE2-0A8EA0641FCD}" destId="{07CC8F98-BAC1-48B6-B40E-95A81EB0D060}" srcOrd="1" destOrd="0" presId="urn:microsoft.com/office/officeart/2005/8/layout/bProcess4"/>
    <dgm:cxn modelId="{9E0539B6-199D-4639-8D89-D72555A1DA13}" type="presParOf" srcId="{FF92F9BF-9C34-439F-A796-46DCDFF0A018}" destId="{28D72F52-BF49-45C9-8546-F2E8203B8D98}" srcOrd="7" destOrd="0" presId="urn:microsoft.com/office/officeart/2005/8/layout/bProcess4"/>
    <dgm:cxn modelId="{D5333E1F-ED17-4A70-B519-8BAEDF291EA1}" type="presParOf" srcId="{FF92F9BF-9C34-439F-A796-46DCDFF0A018}" destId="{F3929FE3-C5E2-4AA2-A7A4-CC39B503C735}" srcOrd="8" destOrd="0" presId="urn:microsoft.com/office/officeart/2005/8/layout/bProcess4"/>
    <dgm:cxn modelId="{5ABC5734-7FEE-4AAE-AEE9-59C3F664E7F7}" type="presParOf" srcId="{F3929FE3-C5E2-4AA2-A7A4-CC39B503C735}" destId="{DF31836C-2FC1-4FA1-8411-77FC730BBF24}" srcOrd="0" destOrd="0" presId="urn:microsoft.com/office/officeart/2005/8/layout/bProcess4"/>
    <dgm:cxn modelId="{4EA48167-B645-4584-92C1-FC57ABA25A06}" type="presParOf" srcId="{F3929FE3-C5E2-4AA2-A7A4-CC39B503C735}" destId="{D0F987F7-D956-466D-8CB7-28504D41AF90}" srcOrd="1" destOrd="0" presId="urn:microsoft.com/office/officeart/2005/8/layout/bProcess4"/>
    <dgm:cxn modelId="{BE860817-E634-4F77-9507-9B6179CED2C7}" type="presParOf" srcId="{FF92F9BF-9C34-439F-A796-46DCDFF0A018}" destId="{B9228518-10C2-4E90-86A7-D46CD927C3A3}" srcOrd="9" destOrd="0" presId="urn:microsoft.com/office/officeart/2005/8/layout/bProcess4"/>
    <dgm:cxn modelId="{696AD262-F0ED-4D59-9D2A-7D00ABFEB8AC}" type="presParOf" srcId="{FF92F9BF-9C34-439F-A796-46DCDFF0A018}" destId="{1C3924E9-F297-413B-A632-A4C7A2F99878}" srcOrd="10" destOrd="0" presId="urn:microsoft.com/office/officeart/2005/8/layout/bProcess4"/>
    <dgm:cxn modelId="{3E787E99-2D97-418D-AF75-B2C378418952}" type="presParOf" srcId="{1C3924E9-F297-413B-A632-A4C7A2F99878}" destId="{5DB5E755-7B1A-4B39-AD65-BD886FADB1F1}" srcOrd="0" destOrd="0" presId="urn:microsoft.com/office/officeart/2005/8/layout/bProcess4"/>
    <dgm:cxn modelId="{902DC86A-88D3-4CFD-A1F5-5FAF458D26F2}" type="presParOf" srcId="{1C3924E9-F297-413B-A632-A4C7A2F99878}" destId="{6D8EF38C-501C-422B-B5BD-66ED4E7BADE1}" srcOrd="1" destOrd="0" presId="urn:microsoft.com/office/officeart/2005/8/layout/bProcess4"/>
    <dgm:cxn modelId="{AA1DFCA7-26CE-4784-9616-970604406758}" type="presParOf" srcId="{FF92F9BF-9C34-439F-A796-46DCDFF0A018}" destId="{A3AB1B75-162F-4BA9-B7B3-A21DD99EED15}" srcOrd="11" destOrd="0" presId="urn:microsoft.com/office/officeart/2005/8/layout/bProcess4"/>
    <dgm:cxn modelId="{D223E942-4A5D-481D-8011-E5988014E502}" type="presParOf" srcId="{FF92F9BF-9C34-439F-A796-46DCDFF0A018}" destId="{A6F4E0C6-A2BA-4E44-B8B2-93607E0D9153}" srcOrd="12" destOrd="0" presId="urn:microsoft.com/office/officeart/2005/8/layout/bProcess4"/>
    <dgm:cxn modelId="{F98673AE-D249-4370-9E20-71482EC82679}" type="presParOf" srcId="{A6F4E0C6-A2BA-4E44-B8B2-93607E0D9153}" destId="{F9F65EAF-5E87-40B7-81B6-A3B5ACEA56A0}" srcOrd="0" destOrd="0" presId="urn:microsoft.com/office/officeart/2005/8/layout/bProcess4"/>
    <dgm:cxn modelId="{9F1BEA63-76DE-45D1-A832-9BFD5D3F9436}" type="presParOf" srcId="{A6F4E0C6-A2BA-4E44-B8B2-93607E0D9153}" destId="{F0871EB6-03C9-4D77-84A4-C1D88147A36F}" srcOrd="1" destOrd="0" presId="urn:microsoft.com/office/officeart/2005/8/layout/bProcess4"/>
    <dgm:cxn modelId="{2A2BA015-C9BA-4662-A70D-20F43AAC370C}" type="presParOf" srcId="{FF92F9BF-9C34-439F-A796-46DCDFF0A018}" destId="{1466F16B-0CBD-4353-86E3-E66EAB56F191}" srcOrd="13" destOrd="0" presId="urn:microsoft.com/office/officeart/2005/8/layout/bProcess4"/>
    <dgm:cxn modelId="{05583F32-CADC-4365-8274-B22474D1A163}" type="presParOf" srcId="{FF92F9BF-9C34-439F-A796-46DCDFF0A018}" destId="{1E788771-530A-4991-AB0C-1AD155421617}" srcOrd="14" destOrd="0" presId="urn:microsoft.com/office/officeart/2005/8/layout/bProcess4"/>
    <dgm:cxn modelId="{8EBAADD9-577C-4557-999D-8B9FF4D56034}" type="presParOf" srcId="{1E788771-530A-4991-AB0C-1AD155421617}" destId="{86B6AAE2-185A-45F4-8F53-33545D2DD8A6}" srcOrd="0" destOrd="0" presId="urn:microsoft.com/office/officeart/2005/8/layout/bProcess4"/>
    <dgm:cxn modelId="{937434F5-45B7-4434-BD12-3DF08C00C959}" type="presParOf" srcId="{1E788771-530A-4991-AB0C-1AD155421617}" destId="{019951FD-6706-490B-B06A-2853FC274094}" srcOrd="1" destOrd="0" presId="urn:microsoft.com/office/officeart/2005/8/layout/bProcess4"/>
    <dgm:cxn modelId="{77046AC7-C3C2-4C01-838D-F181140D6736}" type="presParOf" srcId="{FF92F9BF-9C34-439F-A796-46DCDFF0A018}" destId="{52F961FC-4D1F-4092-8939-94DBC91ED2B6}" srcOrd="15" destOrd="0" presId="urn:microsoft.com/office/officeart/2005/8/layout/bProcess4"/>
    <dgm:cxn modelId="{44B90B2D-7148-4128-BA41-9EB395FAE646}" type="presParOf" srcId="{FF92F9BF-9C34-439F-A796-46DCDFF0A018}" destId="{DA04E1B4-0C26-4A2D-BFEF-4F639814D197}" srcOrd="16" destOrd="0" presId="urn:microsoft.com/office/officeart/2005/8/layout/bProcess4"/>
    <dgm:cxn modelId="{36FC2F03-6693-4EF2-B2A7-3D7AB60B2722}" type="presParOf" srcId="{DA04E1B4-0C26-4A2D-BFEF-4F639814D197}" destId="{D1C87E62-6010-42AA-A567-0ADCCAE6AEE2}" srcOrd="0" destOrd="0" presId="urn:microsoft.com/office/officeart/2005/8/layout/bProcess4"/>
    <dgm:cxn modelId="{CB6A0DA0-24D0-426F-9642-F1B344EFE0FD}" type="presParOf" srcId="{DA04E1B4-0C26-4A2D-BFEF-4F639814D197}" destId="{63C44C85-D047-4210-8C1B-EB2B357A1532}" srcOrd="1" destOrd="0" presId="urn:microsoft.com/office/officeart/2005/8/layout/bProcess4"/>
    <dgm:cxn modelId="{AC08D43A-77B0-4C4B-A805-DCA8B7A7FC58}" type="presParOf" srcId="{FF92F9BF-9C34-439F-A796-46DCDFF0A018}" destId="{6889A4A3-65EF-4A5D-8E85-A3309B2A0187}" srcOrd="17" destOrd="0" presId="urn:microsoft.com/office/officeart/2005/8/layout/bProcess4"/>
    <dgm:cxn modelId="{23539E28-D9B3-4855-B14C-64BB563F25D1}" type="presParOf" srcId="{FF92F9BF-9C34-439F-A796-46DCDFF0A018}" destId="{1BF7A395-6E6E-40F9-A6BA-DA5502A00970}" srcOrd="18" destOrd="0" presId="urn:microsoft.com/office/officeart/2005/8/layout/bProcess4"/>
    <dgm:cxn modelId="{4B725FC3-ED2C-4A44-B426-F629B7C27704}" type="presParOf" srcId="{1BF7A395-6E6E-40F9-A6BA-DA5502A00970}" destId="{F0BB6018-C3FC-4DA6-A233-CC8752F051DC}" srcOrd="0" destOrd="0" presId="urn:microsoft.com/office/officeart/2005/8/layout/bProcess4"/>
    <dgm:cxn modelId="{47D1C7F5-155B-4ED6-956A-0912445C02CC}" type="presParOf" srcId="{1BF7A395-6E6E-40F9-A6BA-DA5502A00970}" destId="{8A036E42-E885-4C14-8D69-6CD5CA853311}"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8FBD3223-1D54-495B-AD10-969125EA1832}"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99DC29D2-570B-4D11-9CDF-857FD1F8E679}">
      <dgm:prSet/>
      <dgm:spPr/>
      <dgm:t>
        <a:bodyPr/>
        <a:lstStyle/>
        <a:p>
          <a:r>
            <a:rPr lang="it-IT"/>
            <a:t>È quello in cui i vecchi valori vengono distrutti ma i nuovi che vi subentrano hanno la stessa fisionomia dei precedenti.</a:t>
          </a:r>
          <a:endParaRPr lang="en-US"/>
        </a:p>
      </dgm:t>
    </dgm:pt>
    <dgm:pt modelId="{68A3AA31-8023-44B5-9BBA-3EB0039CAC8A}" type="parTrans" cxnId="{34431C52-1593-46C8-8F2F-83A1528A9AF0}">
      <dgm:prSet/>
      <dgm:spPr/>
      <dgm:t>
        <a:bodyPr/>
        <a:lstStyle/>
        <a:p>
          <a:endParaRPr lang="en-US"/>
        </a:p>
      </dgm:t>
    </dgm:pt>
    <dgm:pt modelId="{AC8F274B-221D-455D-A8B7-E819CD9CF1B6}" type="sibTrans" cxnId="{34431C52-1593-46C8-8F2F-83A1528A9AF0}">
      <dgm:prSet/>
      <dgm:spPr/>
      <dgm:t>
        <a:bodyPr/>
        <a:lstStyle/>
        <a:p>
          <a:endParaRPr lang="en-US"/>
        </a:p>
      </dgm:t>
    </dgm:pt>
    <dgm:pt modelId="{3EA2FCE4-3CF2-46BC-80E8-9CCDE7C5FDEE}">
      <dgm:prSet/>
      <dgm:spPr/>
      <dgm:t>
        <a:bodyPr/>
        <a:lstStyle/>
        <a:p>
          <a:r>
            <a:rPr lang="it-IT" dirty="0"/>
            <a:t>C’è ancora bisogno di verità, rimane operante in esso una fede</a:t>
          </a:r>
          <a:endParaRPr lang="en-US" dirty="0"/>
        </a:p>
      </dgm:t>
    </dgm:pt>
    <dgm:pt modelId="{CE34CEDE-E6EF-44AD-BC86-6ED4C8A3BC55}" type="parTrans" cxnId="{9C5E2DC9-EF7B-4E0C-8110-0B7BA8F4907E}">
      <dgm:prSet/>
      <dgm:spPr/>
      <dgm:t>
        <a:bodyPr/>
        <a:lstStyle/>
        <a:p>
          <a:endParaRPr lang="en-US"/>
        </a:p>
      </dgm:t>
    </dgm:pt>
    <dgm:pt modelId="{C584E807-4CC5-46E6-B4D7-E2CFECB2DC0A}" type="sibTrans" cxnId="{9C5E2DC9-EF7B-4E0C-8110-0B7BA8F4907E}">
      <dgm:prSet/>
      <dgm:spPr/>
      <dgm:t>
        <a:bodyPr/>
        <a:lstStyle/>
        <a:p>
          <a:endParaRPr lang="en-US"/>
        </a:p>
      </dgm:t>
    </dgm:pt>
    <dgm:pt modelId="{519DE28B-20F8-4422-BB6C-E5E0650B22B3}" type="pres">
      <dgm:prSet presAssocID="{8FBD3223-1D54-495B-AD10-969125EA1832}" presName="Name0" presStyleCnt="0">
        <dgm:presLayoutVars>
          <dgm:dir/>
          <dgm:resizeHandles val="exact"/>
        </dgm:presLayoutVars>
      </dgm:prSet>
      <dgm:spPr/>
    </dgm:pt>
    <dgm:pt modelId="{D890B86D-1BF8-4749-B85D-90DC28C2644F}" type="pres">
      <dgm:prSet presAssocID="{99DC29D2-570B-4D11-9CDF-857FD1F8E679}" presName="node" presStyleLbl="node1" presStyleIdx="0" presStyleCnt="2">
        <dgm:presLayoutVars>
          <dgm:bulletEnabled val="1"/>
        </dgm:presLayoutVars>
      </dgm:prSet>
      <dgm:spPr/>
    </dgm:pt>
    <dgm:pt modelId="{C4873432-D660-4D6F-9558-F04ED55AB061}" type="pres">
      <dgm:prSet presAssocID="{AC8F274B-221D-455D-A8B7-E819CD9CF1B6}" presName="sibTrans" presStyleLbl="sibTrans2D1" presStyleIdx="0" presStyleCnt="1"/>
      <dgm:spPr/>
    </dgm:pt>
    <dgm:pt modelId="{33388691-782D-43CD-BCE4-517A731A5D27}" type="pres">
      <dgm:prSet presAssocID="{AC8F274B-221D-455D-A8B7-E819CD9CF1B6}" presName="connectorText" presStyleLbl="sibTrans2D1" presStyleIdx="0" presStyleCnt="1"/>
      <dgm:spPr/>
    </dgm:pt>
    <dgm:pt modelId="{E4D2B2BF-52DD-47C6-94E2-953289C73D45}" type="pres">
      <dgm:prSet presAssocID="{3EA2FCE4-3CF2-46BC-80E8-9CCDE7C5FDEE}" presName="node" presStyleLbl="node1" presStyleIdx="1" presStyleCnt="2">
        <dgm:presLayoutVars>
          <dgm:bulletEnabled val="1"/>
        </dgm:presLayoutVars>
      </dgm:prSet>
      <dgm:spPr/>
    </dgm:pt>
  </dgm:ptLst>
  <dgm:cxnLst>
    <dgm:cxn modelId="{DF1F7822-405E-4E00-84EE-29FD45D096E0}" type="presOf" srcId="{99DC29D2-570B-4D11-9CDF-857FD1F8E679}" destId="{D890B86D-1BF8-4749-B85D-90DC28C2644F}" srcOrd="0" destOrd="0" presId="urn:microsoft.com/office/officeart/2005/8/layout/process1"/>
    <dgm:cxn modelId="{34431C52-1593-46C8-8F2F-83A1528A9AF0}" srcId="{8FBD3223-1D54-495B-AD10-969125EA1832}" destId="{99DC29D2-570B-4D11-9CDF-857FD1F8E679}" srcOrd="0" destOrd="0" parTransId="{68A3AA31-8023-44B5-9BBA-3EB0039CAC8A}" sibTransId="{AC8F274B-221D-455D-A8B7-E819CD9CF1B6}"/>
    <dgm:cxn modelId="{01D3EB54-AB9D-4DF8-9AB7-CA684290F9A5}" type="presOf" srcId="{AC8F274B-221D-455D-A8B7-E819CD9CF1B6}" destId="{C4873432-D660-4D6F-9558-F04ED55AB061}" srcOrd="0" destOrd="0" presId="urn:microsoft.com/office/officeart/2005/8/layout/process1"/>
    <dgm:cxn modelId="{D729EB82-AA98-4589-8064-B15B7BADA0F6}" type="presOf" srcId="{8FBD3223-1D54-495B-AD10-969125EA1832}" destId="{519DE28B-20F8-4422-BB6C-E5E0650B22B3}" srcOrd="0" destOrd="0" presId="urn:microsoft.com/office/officeart/2005/8/layout/process1"/>
    <dgm:cxn modelId="{E5B6B0A0-7660-432E-A551-D5FE7FAC417E}" type="presOf" srcId="{AC8F274B-221D-455D-A8B7-E819CD9CF1B6}" destId="{33388691-782D-43CD-BCE4-517A731A5D27}" srcOrd="1" destOrd="0" presId="urn:microsoft.com/office/officeart/2005/8/layout/process1"/>
    <dgm:cxn modelId="{67A972BD-A973-4492-A7C3-006622612059}" type="presOf" srcId="{3EA2FCE4-3CF2-46BC-80E8-9CCDE7C5FDEE}" destId="{E4D2B2BF-52DD-47C6-94E2-953289C73D45}" srcOrd="0" destOrd="0" presId="urn:microsoft.com/office/officeart/2005/8/layout/process1"/>
    <dgm:cxn modelId="{9C5E2DC9-EF7B-4E0C-8110-0B7BA8F4907E}" srcId="{8FBD3223-1D54-495B-AD10-969125EA1832}" destId="{3EA2FCE4-3CF2-46BC-80E8-9CCDE7C5FDEE}" srcOrd="1" destOrd="0" parTransId="{CE34CEDE-E6EF-44AD-BC86-6ED4C8A3BC55}" sibTransId="{C584E807-4CC5-46E6-B4D7-E2CFECB2DC0A}"/>
    <dgm:cxn modelId="{A55DCB8F-9500-42AF-8458-05339B059C43}" type="presParOf" srcId="{519DE28B-20F8-4422-BB6C-E5E0650B22B3}" destId="{D890B86D-1BF8-4749-B85D-90DC28C2644F}" srcOrd="0" destOrd="0" presId="urn:microsoft.com/office/officeart/2005/8/layout/process1"/>
    <dgm:cxn modelId="{1DD8087D-B4C0-4D40-AEA8-B43FB673D4D9}" type="presParOf" srcId="{519DE28B-20F8-4422-BB6C-E5E0650B22B3}" destId="{C4873432-D660-4D6F-9558-F04ED55AB061}" srcOrd="1" destOrd="0" presId="urn:microsoft.com/office/officeart/2005/8/layout/process1"/>
    <dgm:cxn modelId="{4DBDB44C-CB8E-4B41-A94A-8B2E9854BE48}" type="presParOf" srcId="{C4873432-D660-4D6F-9558-F04ED55AB061}" destId="{33388691-782D-43CD-BCE4-517A731A5D27}" srcOrd="0" destOrd="0" presId="urn:microsoft.com/office/officeart/2005/8/layout/process1"/>
    <dgm:cxn modelId="{B9FC641A-A602-4FEC-AE8C-8D41AFCCE809}" type="presParOf" srcId="{519DE28B-20F8-4422-BB6C-E5E0650B22B3}" destId="{E4D2B2BF-52DD-47C6-94E2-953289C73D45}"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7FBF91ED-BF04-4293-822E-FAC15241CBEC}" type="doc">
      <dgm:prSet loTypeId="urn:microsoft.com/office/officeart/2005/8/layout/vList2" loCatId="list" qsTypeId="urn:microsoft.com/office/officeart/2005/8/quickstyle/simple1" qsCatId="simple" csTypeId="urn:microsoft.com/office/officeart/2005/8/colors/accent6_3" csCatId="accent6"/>
      <dgm:spPr/>
      <dgm:t>
        <a:bodyPr/>
        <a:lstStyle/>
        <a:p>
          <a:endParaRPr lang="en-US"/>
        </a:p>
      </dgm:t>
    </dgm:pt>
    <dgm:pt modelId="{40F3477F-1437-410C-93CB-E98E1FA4FE7E}">
      <dgm:prSet/>
      <dgm:spPr/>
      <dgm:t>
        <a:bodyPr/>
        <a:lstStyle/>
        <a:p>
          <a:r>
            <a:rPr lang="it-IT"/>
            <a:t>È il nichilismo vero e proprio</a:t>
          </a:r>
          <a:endParaRPr lang="en-US"/>
        </a:p>
      </dgm:t>
    </dgm:pt>
    <dgm:pt modelId="{32A00921-76CE-42C4-B248-69E94D8F1012}" type="parTrans" cxnId="{0132F7A8-1B23-4FFA-B76E-B8DA13685874}">
      <dgm:prSet/>
      <dgm:spPr/>
      <dgm:t>
        <a:bodyPr/>
        <a:lstStyle/>
        <a:p>
          <a:endParaRPr lang="en-US"/>
        </a:p>
      </dgm:t>
    </dgm:pt>
    <dgm:pt modelId="{BAD2DC53-573B-4C0D-B471-885398A483D0}" type="sibTrans" cxnId="{0132F7A8-1B23-4FFA-B76E-B8DA13685874}">
      <dgm:prSet/>
      <dgm:spPr/>
      <dgm:t>
        <a:bodyPr/>
        <a:lstStyle/>
        <a:p>
          <a:endParaRPr lang="en-US"/>
        </a:p>
      </dgm:t>
    </dgm:pt>
    <dgm:pt modelId="{5795C1C0-5099-4F55-B042-3B3DEA552614}">
      <dgm:prSet/>
      <dgm:spPr/>
      <dgm:t>
        <a:bodyPr/>
        <a:lstStyle/>
        <a:p>
          <a:r>
            <a:rPr lang="it-IT" dirty="0"/>
            <a:t>Può rappresentare un segno di debolezza  quando si limita a prendere atto dei ed a crogiolarsi nel nulla (</a:t>
          </a:r>
          <a:r>
            <a:rPr lang="it-IT" b="1" i="1" dirty="0"/>
            <a:t>nichilismo passivo</a:t>
          </a:r>
          <a:r>
            <a:rPr lang="it-IT" dirty="0"/>
            <a:t>)</a:t>
          </a:r>
          <a:endParaRPr lang="en-US" dirty="0"/>
        </a:p>
      </dgm:t>
    </dgm:pt>
    <dgm:pt modelId="{503EF2A3-0A35-48A3-AAAC-07AF6CE38D03}" type="parTrans" cxnId="{36ABC02E-0385-4C05-B808-4A2E2A185542}">
      <dgm:prSet/>
      <dgm:spPr/>
      <dgm:t>
        <a:bodyPr/>
        <a:lstStyle/>
        <a:p>
          <a:endParaRPr lang="en-US"/>
        </a:p>
      </dgm:t>
    </dgm:pt>
    <dgm:pt modelId="{2055C184-8102-4C1D-BA0D-366F2F2B3A03}" type="sibTrans" cxnId="{36ABC02E-0385-4C05-B808-4A2E2A185542}">
      <dgm:prSet/>
      <dgm:spPr/>
      <dgm:t>
        <a:bodyPr/>
        <a:lstStyle/>
        <a:p>
          <a:endParaRPr lang="en-US"/>
        </a:p>
      </dgm:t>
    </dgm:pt>
    <dgm:pt modelId="{03992285-A78C-4812-898A-82A2B151A14F}">
      <dgm:prSet/>
      <dgm:spPr/>
      <dgm:t>
        <a:bodyPr/>
        <a:lstStyle/>
        <a:p>
          <a:r>
            <a:rPr lang="it-IT" dirty="0"/>
            <a:t>Oppure di forza quando è espressione della cresciuta potenza dello spirito e si esercita come forza di distruzione (</a:t>
          </a:r>
          <a:r>
            <a:rPr lang="it-IT" b="1" i="1" dirty="0"/>
            <a:t>nichilismo attivo</a:t>
          </a:r>
          <a:r>
            <a:rPr lang="it-IT" dirty="0"/>
            <a:t>)</a:t>
          </a:r>
          <a:endParaRPr lang="en-US" dirty="0"/>
        </a:p>
      </dgm:t>
    </dgm:pt>
    <dgm:pt modelId="{996F6D51-6BDF-407F-81D1-6DF24DFD91C3}" type="parTrans" cxnId="{57BD8307-2D84-4C8A-B067-41E7DC3CF5C9}">
      <dgm:prSet/>
      <dgm:spPr/>
      <dgm:t>
        <a:bodyPr/>
        <a:lstStyle/>
        <a:p>
          <a:endParaRPr lang="en-US"/>
        </a:p>
      </dgm:t>
    </dgm:pt>
    <dgm:pt modelId="{8B8BD8DB-5E63-46B5-AE4F-F21C99CB8842}" type="sibTrans" cxnId="{57BD8307-2D84-4C8A-B067-41E7DC3CF5C9}">
      <dgm:prSet/>
      <dgm:spPr/>
      <dgm:t>
        <a:bodyPr/>
        <a:lstStyle/>
        <a:p>
          <a:endParaRPr lang="en-US"/>
        </a:p>
      </dgm:t>
    </dgm:pt>
    <dgm:pt modelId="{42AC72E8-637C-477B-AA98-56B4DE4E3DD7}">
      <dgm:prSet/>
      <dgm:spPr/>
      <dgm:t>
        <a:bodyPr/>
        <a:lstStyle/>
        <a:p>
          <a:r>
            <a:rPr lang="it-IT"/>
            <a:t>Inoltre può diventare nichilismo estremo quando distrugge ogni residua credenza nella verità</a:t>
          </a:r>
          <a:endParaRPr lang="en-US"/>
        </a:p>
      </dgm:t>
    </dgm:pt>
    <dgm:pt modelId="{07345947-A056-4FB2-A1E2-211C44B1FEAA}" type="parTrans" cxnId="{14F5A1D9-4375-4D75-837C-91D2503D8EE6}">
      <dgm:prSet/>
      <dgm:spPr/>
      <dgm:t>
        <a:bodyPr/>
        <a:lstStyle/>
        <a:p>
          <a:endParaRPr lang="en-US"/>
        </a:p>
      </dgm:t>
    </dgm:pt>
    <dgm:pt modelId="{FB309501-3DC8-4987-99FA-5CA68A7D6046}" type="sibTrans" cxnId="{14F5A1D9-4375-4D75-837C-91D2503D8EE6}">
      <dgm:prSet/>
      <dgm:spPr/>
      <dgm:t>
        <a:bodyPr/>
        <a:lstStyle/>
        <a:p>
          <a:endParaRPr lang="en-US"/>
        </a:p>
      </dgm:t>
    </dgm:pt>
    <dgm:pt modelId="{1CBA9364-9BC8-46BE-AF90-6A5DBBE362C1}" type="pres">
      <dgm:prSet presAssocID="{7FBF91ED-BF04-4293-822E-FAC15241CBEC}" presName="linear" presStyleCnt="0">
        <dgm:presLayoutVars>
          <dgm:animLvl val="lvl"/>
          <dgm:resizeHandles val="exact"/>
        </dgm:presLayoutVars>
      </dgm:prSet>
      <dgm:spPr/>
    </dgm:pt>
    <dgm:pt modelId="{37BAC966-A191-4ACE-B40E-6F8DCC723E64}" type="pres">
      <dgm:prSet presAssocID="{40F3477F-1437-410C-93CB-E98E1FA4FE7E}" presName="parentText" presStyleLbl="node1" presStyleIdx="0" presStyleCnt="4">
        <dgm:presLayoutVars>
          <dgm:chMax val="0"/>
          <dgm:bulletEnabled val="1"/>
        </dgm:presLayoutVars>
      </dgm:prSet>
      <dgm:spPr/>
    </dgm:pt>
    <dgm:pt modelId="{D39A01B9-DC95-4987-B3C8-2D5BABAF6A83}" type="pres">
      <dgm:prSet presAssocID="{BAD2DC53-573B-4C0D-B471-885398A483D0}" presName="spacer" presStyleCnt="0"/>
      <dgm:spPr/>
    </dgm:pt>
    <dgm:pt modelId="{D8746D46-0697-410C-AC9D-727DC974E924}" type="pres">
      <dgm:prSet presAssocID="{5795C1C0-5099-4F55-B042-3B3DEA552614}" presName="parentText" presStyleLbl="node1" presStyleIdx="1" presStyleCnt="4">
        <dgm:presLayoutVars>
          <dgm:chMax val="0"/>
          <dgm:bulletEnabled val="1"/>
        </dgm:presLayoutVars>
      </dgm:prSet>
      <dgm:spPr/>
    </dgm:pt>
    <dgm:pt modelId="{90B75B9B-91AD-4B43-AE28-71A34C501634}" type="pres">
      <dgm:prSet presAssocID="{2055C184-8102-4C1D-BA0D-366F2F2B3A03}" presName="spacer" presStyleCnt="0"/>
      <dgm:spPr/>
    </dgm:pt>
    <dgm:pt modelId="{C93C1B29-8C3F-44F6-BEBB-5978A49BD114}" type="pres">
      <dgm:prSet presAssocID="{03992285-A78C-4812-898A-82A2B151A14F}" presName="parentText" presStyleLbl="node1" presStyleIdx="2" presStyleCnt="4">
        <dgm:presLayoutVars>
          <dgm:chMax val="0"/>
          <dgm:bulletEnabled val="1"/>
        </dgm:presLayoutVars>
      </dgm:prSet>
      <dgm:spPr/>
    </dgm:pt>
    <dgm:pt modelId="{3330E41B-925D-4894-A6FF-39CEF4307E02}" type="pres">
      <dgm:prSet presAssocID="{8B8BD8DB-5E63-46B5-AE4F-F21C99CB8842}" presName="spacer" presStyleCnt="0"/>
      <dgm:spPr/>
    </dgm:pt>
    <dgm:pt modelId="{8B06B70C-9101-47BC-AADE-9114B1A26CDA}" type="pres">
      <dgm:prSet presAssocID="{42AC72E8-637C-477B-AA98-56B4DE4E3DD7}" presName="parentText" presStyleLbl="node1" presStyleIdx="3" presStyleCnt="4">
        <dgm:presLayoutVars>
          <dgm:chMax val="0"/>
          <dgm:bulletEnabled val="1"/>
        </dgm:presLayoutVars>
      </dgm:prSet>
      <dgm:spPr/>
    </dgm:pt>
  </dgm:ptLst>
  <dgm:cxnLst>
    <dgm:cxn modelId="{57BD8307-2D84-4C8A-B067-41E7DC3CF5C9}" srcId="{7FBF91ED-BF04-4293-822E-FAC15241CBEC}" destId="{03992285-A78C-4812-898A-82A2B151A14F}" srcOrd="2" destOrd="0" parTransId="{996F6D51-6BDF-407F-81D1-6DF24DFD91C3}" sibTransId="{8B8BD8DB-5E63-46B5-AE4F-F21C99CB8842}"/>
    <dgm:cxn modelId="{50BF1E12-82A7-4E58-9D66-E9AAD70A5F15}" type="presOf" srcId="{7FBF91ED-BF04-4293-822E-FAC15241CBEC}" destId="{1CBA9364-9BC8-46BE-AF90-6A5DBBE362C1}" srcOrd="0" destOrd="0" presId="urn:microsoft.com/office/officeart/2005/8/layout/vList2"/>
    <dgm:cxn modelId="{36ABC02E-0385-4C05-B808-4A2E2A185542}" srcId="{7FBF91ED-BF04-4293-822E-FAC15241CBEC}" destId="{5795C1C0-5099-4F55-B042-3B3DEA552614}" srcOrd="1" destOrd="0" parTransId="{503EF2A3-0A35-48A3-AAAC-07AF6CE38D03}" sibTransId="{2055C184-8102-4C1D-BA0D-366F2F2B3A03}"/>
    <dgm:cxn modelId="{45E08457-7486-4B09-A083-1D23402FD44D}" type="presOf" srcId="{03992285-A78C-4812-898A-82A2B151A14F}" destId="{C93C1B29-8C3F-44F6-BEBB-5978A49BD114}" srcOrd="0" destOrd="0" presId="urn:microsoft.com/office/officeart/2005/8/layout/vList2"/>
    <dgm:cxn modelId="{AF218F7B-A927-4139-8270-20EFC0B1E4EE}" type="presOf" srcId="{42AC72E8-637C-477B-AA98-56B4DE4E3DD7}" destId="{8B06B70C-9101-47BC-AADE-9114B1A26CDA}" srcOrd="0" destOrd="0" presId="urn:microsoft.com/office/officeart/2005/8/layout/vList2"/>
    <dgm:cxn modelId="{F0096896-822F-4E68-9E25-E03DC36FC758}" type="presOf" srcId="{40F3477F-1437-410C-93CB-E98E1FA4FE7E}" destId="{37BAC966-A191-4ACE-B40E-6F8DCC723E64}" srcOrd="0" destOrd="0" presId="urn:microsoft.com/office/officeart/2005/8/layout/vList2"/>
    <dgm:cxn modelId="{0132F7A8-1B23-4FFA-B76E-B8DA13685874}" srcId="{7FBF91ED-BF04-4293-822E-FAC15241CBEC}" destId="{40F3477F-1437-410C-93CB-E98E1FA4FE7E}" srcOrd="0" destOrd="0" parTransId="{32A00921-76CE-42C4-B248-69E94D8F1012}" sibTransId="{BAD2DC53-573B-4C0D-B471-885398A483D0}"/>
    <dgm:cxn modelId="{14F5A1D9-4375-4D75-837C-91D2503D8EE6}" srcId="{7FBF91ED-BF04-4293-822E-FAC15241CBEC}" destId="{42AC72E8-637C-477B-AA98-56B4DE4E3DD7}" srcOrd="3" destOrd="0" parTransId="{07345947-A056-4FB2-A1E2-211C44B1FEAA}" sibTransId="{FB309501-3DC8-4987-99FA-5CA68A7D6046}"/>
    <dgm:cxn modelId="{1B7BDBFD-8E2B-45C9-ABF9-05BB1CC85405}" type="presOf" srcId="{5795C1C0-5099-4F55-B042-3B3DEA552614}" destId="{D8746D46-0697-410C-AC9D-727DC974E924}" srcOrd="0" destOrd="0" presId="urn:microsoft.com/office/officeart/2005/8/layout/vList2"/>
    <dgm:cxn modelId="{6F1E4506-8C8D-41F0-B09D-A67F854C8E53}" type="presParOf" srcId="{1CBA9364-9BC8-46BE-AF90-6A5DBBE362C1}" destId="{37BAC966-A191-4ACE-B40E-6F8DCC723E64}" srcOrd="0" destOrd="0" presId="urn:microsoft.com/office/officeart/2005/8/layout/vList2"/>
    <dgm:cxn modelId="{E9E0258E-7F63-4A49-A524-D5556A690FF7}" type="presParOf" srcId="{1CBA9364-9BC8-46BE-AF90-6A5DBBE362C1}" destId="{D39A01B9-DC95-4987-B3C8-2D5BABAF6A83}" srcOrd="1" destOrd="0" presId="urn:microsoft.com/office/officeart/2005/8/layout/vList2"/>
    <dgm:cxn modelId="{6409272E-787E-4A17-A6A1-16AEC3F6A901}" type="presParOf" srcId="{1CBA9364-9BC8-46BE-AF90-6A5DBBE362C1}" destId="{D8746D46-0697-410C-AC9D-727DC974E924}" srcOrd="2" destOrd="0" presId="urn:microsoft.com/office/officeart/2005/8/layout/vList2"/>
    <dgm:cxn modelId="{025E17F4-D577-40D0-9AF6-1C2DD3537DA5}" type="presParOf" srcId="{1CBA9364-9BC8-46BE-AF90-6A5DBBE362C1}" destId="{90B75B9B-91AD-4B43-AE28-71A34C501634}" srcOrd="3" destOrd="0" presId="urn:microsoft.com/office/officeart/2005/8/layout/vList2"/>
    <dgm:cxn modelId="{197CD923-C53A-4634-8F4B-FEA1D9434219}" type="presParOf" srcId="{1CBA9364-9BC8-46BE-AF90-6A5DBBE362C1}" destId="{C93C1B29-8C3F-44F6-BEBB-5978A49BD114}" srcOrd="4" destOrd="0" presId="urn:microsoft.com/office/officeart/2005/8/layout/vList2"/>
    <dgm:cxn modelId="{F3AE3461-3A16-418E-8C2E-CA2A1C5333B2}" type="presParOf" srcId="{1CBA9364-9BC8-46BE-AF90-6A5DBBE362C1}" destId="{3330E41B-925D-4894-A6FF-39CEF4307E02}" srcOrd="5" destOrd="0" presId="urn:microsoft.com/office/officeart/2005/8/layout/vList2"/>
    <dgm:cxn modelId="{5AEAAC96-214B-4131-BC83-E62A75DDCDE9}" type="presParOf" srcId="{1CBA9364-9BC8-46BE-AF90-6A5DBBE362C1}" destId="{8B06B70C-9101-47BC-AADE-9114B1A26CD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B2356C4D-A67F-4817-B64F-AF05C965943F}" type="doc">
      <dgm:prSet loTypeId="urn:microsoft.com/office/officeart/2005/8/layout/process4" loCatId="process" qsTypeId="urn:microsoft.com/office/officeart/2005/8/quickstyle/simple1" qsCatId="simple" csTypeId="urn:microsoft.com/office/officeart/2005/8/colors/colorful3" csCatId="colorful"/>
      <dgm:spPr/>
      <dgm:t>
        <a:bodyPr/>
        <a:lstStyle/>
        <a:p>
          <a:endParaRPr lang="en-US"/>
        </a:p>
      </dgm:t>
    </dgm:pt>
    <dgm:pt modelId="{37A5734E-0F83-440D-8E88-43CCA95DA6CA}">
      <dgm:prSet/>
      <dgm:spPr/>
      <dgm:t>
        <a:bodyPr/>
        <a:lstStyle/>
        <a:p>
          <a:r>
            <a:rPr lang="it-IT"/>
            <a:t>Il nichilismo raggiunge la propria completezza quando si rende conto che il senso non essendo dato deve essere  inventato e passa dal momento distruttivo a quello costruttivo attraverso l’esercizio della volontà di potenza.</a:t>
          </a:r>
          <a:endParaRPr lang="en-US"/>
        </a:p>
      </dgm:t>
    </dgm:pt>
    <dgm:pt modelId="{BB947E6D-D6BE-4178-BABB-53596ADBB46C}" type="parTrans" cxnId="{9834CE87-8BA3-48B8-8B42-FD6E11D097F3}">
      <dgm:prSet/>
      <dgm:spPr/>
      <dgm:t>
        <a:bodyPr/>
        <a:lstStyle/>
        <a:p>
          <a:endParaRPr lang="en-US"/>
        </a:p>
      </dgm:t>
    </dgm:pt>
    <dgm:pt modelId="{C50453B9-2B85-4DDC-BC4C-A16CD856A3ED}" type="sibTrans" cxnId="{9834CE87-8BA3-48B8-8B42-FD6E11D097F3}">
      <dgm:prSet/>
      <dgm:spPr/>
      <dgm:t>
        <a:bodyPr/>
        <a:lstStyle/>
        <a:p>
          <a:endParaRPr lang="en-US"/>
        </a:p>
      </dgm:t>
    </dgm:pt>
    <dgm:pt modelId="{77D95309-9BB0-4730-B9E0-8F7AEF45AB94}">
      <dgm:prSet/>
      <dgm:spPr/>
      <dgm:t>
        <a:bodyPr/>
        <a:lstStyle/>
        <a:p>
          <a:r>
            <a:rPr lang="it-IT"/>
            <a:t>Dare un senso al caos del mondo dopo la morte delle antiche certezze e delle vecchie fedi è il  significato ultimo del superamento nietzscheano del nichilismo.</a:t>
          </a:r>
          <a:endParaRPr lang="en-US"/>
        </a:p>
      </dgm:t>
    </dgm:pt>
    <dgm:pt modelId="{A1BFE9B6-8211-426A-A453-3B559A3C3452}" type="parTrans" cxnId="{A67320D1-F6DA-480A-AF16-0FC73CCF992A}">
      <dgm:prSet/>
      <dgm:spPr/>
      <dgm:t>
        <a:bodyPr/>
        <a:lstStyle/>
        <a:p>
          <a:endParaRPr lang="en-US"/>
        </a:p>
      </dgm:t>
    </dgm:pt>
    <dgm:pt modelId="{6C566C0D-0FAF-4E22-AE67-A399B9A0EB5D}" type="sibTrans" cxnId="{A67320D1-F6DA-480A-AF16-0FC73CCF992A}">
      <dgm:prSet/>
      <dgm:spPr/>
      <dgm:t>
        <a:bodyPr/>
        <a:lstStyle/>
        <a:p>
          <a:endParaRPr lang="en-US"/>
        </a:p>
      </dgm:t>
    </dgm:pt>
    <dgm:pt modelId="{7D43723B-E3B5-4EC7-A504-5A706AEEB0F6}" type="pres">
      <dgm:prSet presAssocID="{B2356C4D-A67F-4817-B64F-AF05C965943F}" presName="Name0" presStyleCnt="0">
        <dgm:presLayoutVars>
          <dgm:dir/>
          <dgm:animLvl val="lvl"/>
          <dgm:resizeHandles val="exact"/>
        </dgm:presLayoutVars>
      </dgm:prSet>
      <dgm:spPr/>
    </dgm:pt>
    <dgm:pt modelId="{2F62EF67-A991-482A-BAB4-9E1B0CDC2706}" type="pres">
      <dgm:prSet presAssocID="{77D95309-9BB0-4730-B9E0-8F7AEF45AB94}" presName="boxAndChildren" presStyleCnt="0"/>
      <dgm:spPr/>
    </dgm:pt>
    <dgm:pt modelId="{CDA6685C-370A-4BAA-AC2E-4FBAF2415C9B}" type="pres">
      <dgm:prSet presAssocID="{77D95309-9BB0-4730-B9E0-8F7AEF45AB94}" presName="parentTextBox" presStyleLbl="node1" presStyleIdx="0" presStyleCnt="2"/>
      <dgm:spPr/>
    </dgm:pt>
    <dgm:pt modelId="{3C6F5DBF-59FB-4760-8E08-87376B6EC595}" type="pres">
      <dgm:prSet presAssocID="{C50453B9-2B85-4DDC-BC4C-A16CD856A3ED}" presName="sp" presStyleCnt="0"/>
      <dgm:spPr/>
    </dgm:pt>
    <dgm:pt modelId="{2C0770EC-722E-440C-87E2-3A5A7310A02E}" type="pres">
      <dgm:prSet presAssocID="{37A5734E-0F83-440D-8E88-43CCA95DA6CA}" presName="arrowAndChildren" presStyleCnt="0"/>
      <dgm:spPr/>
    </dgm:pt>
    <dgm:pt modelId="{9BAC92A9-59C1-4CF6-95A9-5ECFF162F697}" type="pres">
      <dgm:prSet presAssocID="{37A5734E-0F83-440D-8E88-43CCA95DA6CA}" presName="parentTextArrow" presStyleLbl="node1" presStyleIdx="1" presStyleCnt="2"/>
      <dgm:spPr/>
    </dgm:pt>
  </dgm:ptLst>
  <dgm:cxnLst>
    <dgm:cxn modelId="{500C8008-FB2D-4D24-8ACF-2EE49F77D4F4}" type="presOf" srcId="{77D95309-9BB0-4730-B9E0-8F7AEF45AB94}" destId="{CDA6685C-370A-4BAA-AC2E-4FBAF2415C9B}" srcOrd="0" destOrd="0" presId="urn:microsoft.com/office/officeart/2005/8/layout/process4"/>
    <dgm:cxn modelId="{2E11315B-934A-4C5B-89DC-45762C94A9B8}" type="presOf" srcId="{37A5734E-0F83-440D-8E88-43CCA95DA6CA}" destId="{9BAC92A9-59C1-4CF6-95A9-5ECFF162F697}" srcOrd="0" destOrd="0" presId="urn:microsoft.com/office/officeart/2005/8/layout/process4"/>
    <dgm:cxn modelId="{3263376F-6660-4DEF-AD56-FDC60E558615}" type="presOf" srcId="{B2356C4D-A67F-4817-B64F-AF05C965943F}" destId="{7D43723B-E3B5-4EC7-A504-5A706AEEB0F6}" srcOrd="0" destOrd="0" presId="urn:microsoft.com/office/officeart/2005/8/layout/process4"/>
    <dgm:cxn modelId="{9834CE87-8BA3-48B8-8B42-FD6E11D097F3}" srcId="{B2356C4D-A67F-4817-B64F-AF05C965943F}" destId="{37A5734E-0F83-440D-8E88-43CCA95DA6CA}" srcOrd="0" destOrd="0" parTransId="{BB947E6D-D6BE-4178-BABB-53596ADBB46C}" sibTransId="{C50453B9-2B85-4DDC-BC4C-A16CD856A3ED}"/>
    <dgm:cxn modelId="{A67320D1-F6DA-480A-AF16-0FC73CCF992A}" srcId="{B2356C4D-A67F-4817-B64F-AF05C965943F}" destId="{77D95309-9BB0-4730-B9E0-8F7AEF45AB94}" srcOrd="1" destOrd="0" parTransId="{A1BFE9B6-8211-426A-A453-3B559A3C3452}" sibTransId="{6C566C0D-0FAF-4E22-AE67-A399B9A0EB5D}"/>
    <dgm:cxn modelId="{22F2378A-8FAC-4774-AACA-1058C6E81F0E}" type="presParOf" srcId="{7D43723B-E3B5-4EC7-A504-5A706AEEB0F6}" destId="{2F62EF67-A991-482A-BAB4-9E1B0CDC2706}" srcOrd="0" destOrd="0" presId="urn:microsoft.com/office/officeart/2005/8/layout/process4"/>
    <dgm:cxn modelId="{B09034E5-7C8B-4706-ADEB-92CC83261743}" type="presParOf" srcId="{2F62EF67-A991-482A-BAB4-9E1B0CDC2706}" destId="{CDA6685C-370A-4BAA-AC2E-4FBAF2415C9B}" srcOrd="0" destOrd="0" presId="urn:microsoft.com/office/officeart/2005/8/layout/process4"/>
    <dgm:cxn modelId="{6486FB8C-FF54-464D-A9C5-F0BBDA19DEF6}" type="presParOf" srcId="{7D43723B-E3B5-4EC7-A504-5A706AEEB0F6}" destId="{3C6F5DBF-59FB-4760-8E08-87376B6EC595}" srcOrd="1" destOrd="0" presId="urn:microsoft.com/office/officeart/2005/8/layout/process4"/>
    <dgm:cxn modelId="{3CE35AA3-EF99-46E2-B44A-83EE222FEF7C}" type="presParOf" srcId="{7D43723B-E3B5-4EC7-A504-5A706AEEB0F6}" destId="{2C0770EC-722E-440C-87E2-3A5A7310A02E}" srcOrd="2" destOrd="0" presId="urn:microsoft.com/office/officeart/2005/8/layout/process4"/>
    <dgm:cxn modelId="{307FCB4B-8654-4BD5-A358-7522BF1587F2}" type="presParOf" srcId="{2C0770EC-722E-440C-87E2-3A5A7310A02E}" destId="{9BAC92A9-59C1-4CF6-95A9-5ECFF162F69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6F5537F4-E01A-4526-BDAB-094F5D1D5F1D}"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07E0E16F-70B2-4AF8-8365-3A1557777521}">
      <dgm:prSet/>
      <dgm:spPr/>
      <dgm:t>
        <a:bodyPr/>
        <a:lstStyle/>
        <a:p>
          <a:r>
            <a:rPr lang="it-IT"/>
            <a:t>È la teoria secondo cui non esistono cose o fatti, ma solo interpretazioni di cose o fatti</a:t>
          </a:r>
          <a:endParaRPr lang="en-US"/>
        </a:p>
      </dgm:t>
    </dgm:pt>
    <dgm:pt modelId="{C158B528-A452-4607-A89C-C9B60BA05D1C}" type="parTrans" cxnId="{09432069-0811-461D-8F49-A29C2B6B352A}">
      <dgm:prSet/>
      <dgm:spPr/>
      <dgm:t>
        <a:bodyPr/>
        <a:lstStyle/>
        <a:p>
          <a:endParaRPr lang="en-US"/>
        </a:p>
      </dgm:t>
    </dgm:pt>
    <dgm:pt modelId="{94DF8A09-2DB7-4DD0-A71C-9B4A715FC20C}" type="sibTrans" cxnId="{09432069-0811-461D-8F49-A29C2B6B352A}">
      <dgm:prSet/>
      <dgm:spPr/>
      <dgm:t>
        <a:bodyPr/>
        <a:lstStyle/>
        <a:p>
          <a:endParaRPr lang="en-US"/>
        </a:p>
      </dgm:t>
    </dgm:pt>
    <dgm:pt modelId="{D3DA6D33-50A0-407B-AE41-23E03DB90092}">
      <dgm:prSet/>
      <dgm:spPr/>
      <dgm:t>
        <a:bodyPr/>
        <a:lstStyle/>
        <a:p>
          <a:r>
            <a:rPr lang="it-IT" dirty="0"/>
            <a:t>Ne consegue che il mondo non ha un senso ma innumerevoli sensi che corrispondono ad altrettante interpretazioni formulate da angoli prospettici diversi</a:t>
          </a:r>
          <a:endParaRPr lang="en-US" dirty="0"/>
        </a:p>
      </dgm:t>
    </dgm:pt>
    <dgm:pt modelId="{F0F9F8FE-8B74-459B-B984-0950497ADD58}" type="parTrans" cxnId="{16311DA3-BC16-4D71-864D-79840092B825}">
      <dgm:prSet/>
      <dgm:spPr/>
      <dgm:t>
        <a:bodyPr/>
        <a:lstStyle/>
        <a:p>
          <a:endParaRPr lang="en-US"/>
        </a:p>
      </dgm:t>
    </dgm:pt>
    <dgm:pt modelId="{54187B1E-966A-4383-8A8D-4CD6EF3B452C}" type="sibTrans" cxnId="{16311DA3-BC16-4D71-864D-79840092B825}">
      <dgm:prSet/>
      <dgm:spPr/>
      <dgm:t>
        <a:bodyPr/>
        <a:lstStyle/>
        <a:p>
          <a:endParaRPr lang="en-US"/>
        </a:p>
      </dgm:t>
    </dgm:pt>
    <dgm:pt modelId="{135EBE40-09BA-450B-B5FD-94E19B6924FC}" type="pres">
      <dgm:prSet presAssocID="{6F5537F4-E01A-4526-BDAB-094F5D1D5F1D}" presName="hierChild1" presStyleCnt="0">
        <dgm:presLayoutVars>
          <dgm:chPref val="1"/>
          <dgm:dir/>
          <dgm:animOne val="branch"/>
          <dgm:animLvl val="lvl"/>
          <dgm:resizeHandles/>
        </dgm:presLayoutVars>
      </dgm:prSet>
      <dgm:spPr/>
    </dgm:pt>
    <dgm:pt modelId="{10DD02F2-3386-4DA0-9096-8886ACDAFEF6}" type="pres">
      <dgm:prSet presAssocID="{07E0E16F-70B2-4AF8-8365-3A1557777521}" presName="hierRoot1" presStyleCnt="0"/>
      <dgm:spPr/>
    </dgm:pt>
    <dgm:pt modelId="{9FFF80C4-C36A-4A1B-8960-C277FCC8F1D1}" type="pres">
      <dgm:prSet presAssocID="{07E0E16F-70B2-4AF8-8365-3A1557777521}" presName="composite" presStyleCnt="0"/>
      <dgm:spPr/>
    </dgm:pt>
    <dgm:pt modelId="{1DCFFA80-3F4E-46B2-8B1E-13FBFC421BA3}" type="pres">
      <dgm:prSet presAssocID="{07E0E16F-70B2-4AF8-8365-3A1557777521}" presName="background" presStyleLbl="node0" presStyleIdx="0" presStyleCnt="2"/>
      <dgm:spPr/>
    </dgm:pt>
    <dgm:pt modelId="{94C8FE66-14FA-4889-BB93-929283210C97}" type="pres">
      <dgm:prSet presAssocID="{07E0E16F-70B2-4AF8-8365-3A1557777521}" presName="text" presStyleLbl="fgAcc0" presStyleIdx="0" presStyleCnt="2">
        <dgm:presLayoutVars>
          <dgm:chPref val="3"/>
        </dgm:presLayoutVars>
      </dgm:prSet>
      <dgm:spPr/>
    </dgm:pt>
    <dgm:pt modelId="{541E1ABD-6BC9-4796-9419-7057C0185613}" type="pres">
      <dgm:prSet presAssocID="{07E0E16F-70B2-4AF8-8365-3A1557777521}" presName="hierChild2" presStyleCnt="0"/>
      <dgm:spPr/>
    </dgm:pt>
    <dgm:pt modelId="{287ABA4B-8CED-41DC-8AFE-6A5E2AF4EC7D}" type="pres">
      <dgm:prSet presAssocID="{D3DA6D33-50A0-407B-AE41-23E03DB90092}" presName="hierRoot1" presStyleCnt="0"/>
      <dgm:spPr/>
    </dgm:pt>
    <dgm:pt modelId="{BA99637C-09CE-4450-90DD-4761854A0139}" type="pres">
      <dgm:prSet presAssocID="{D3DA6D33-50A0-407B-AE41-23E03DB90092}" presName="composite" presStyleCnt="0"/>
      <dgm:spPr/>
    </dgm:pt>
    <dgm:pt modelId="{95E3A7C0-903F-45C3-A2FE-EF145B843503}" type="pres">
      <dgm:prSet presAssocID="{D3DA6D33-50A0-407B-AE41-23E03DB90092}" presName="background" presStyleLbl="node0" presStyleIdx="1" presStyleCnt="2"/>
      <dgm:spPr/>
    </dgm:pt>
    <dgm:pt modelId="{963CE43E-CD9C-4178-9D5C-40697DA91201}" type="pres">
      <dgm:prSet presAssocID="{D3DA6D33-50A0-407B-AE41-23E03DB90092}" presName="text" presStyleLbl="fgAcc0" presStyleIdx="1" presStyleCnt="2">
        <dgm:presLayoutVars>
          <dgm:chPref val="3"/>
        </dgm:presLayoutVars>
      </dgm:prSet>
      <dgm:spPr/>
    </dgm:pt>
    <dgm:pt modelId="{D0BE0905-97C8-40D0-B369-007FE28394B2}" type="pres">
      <dgm:prSet presAssocID="{D3DA6D33-50A0-407B-AE41-23E03DB90092}" presName="hierChild2" presStyleCnt="0"/>
      <dgm:spPr/>
    </dgm:pt>
  </dgm:ptLst>
  <dgm:cxnLst>
    <dgm:cxn modelId="{09432069-0811-461D-8F49-A29C2B6B352A}" srcId="{6F5537F4-E01A-4526-BDAB-094F5D1D5F1D}" destId="{07E0E16F-70B2-4AF8-8365-3A1557777521}" srcOrd="0" destOrd="0" parTransId="{C158B528-A452-4607-A89C-C9B60BA05D1C}" sibTransId="{94DF8A09-2DB7-4DD0-A71C-9B4A715FC20C}"/>
    <dgm:cxn modelId="{1592157A-534C-47D1-8B57-8D1652EE2F49}" type="presOf" srcId="{D3DA6D33-50A0-407B-AE41-23E03DB90092}" destId="{963CE43E-CD9C-4178-9D5C-40697DA91201}" srcOrd="0" destOrd="0" presId="urn:microsoft.com/office/officeart/2005/8/layout/hierarchy1"/>
    <dgm:cxn modelId="{CE3CFD92-FAC6-431C-8433-954131046E30}" type="presOf" srcId="{6F5537F4-E01A-4526-BDAB-094F5D1D5F1D}" destId="{135EBE40-09BA-450B-B5FD-94E19B6924FC}" srcOrd="0" destOrd="0" presId="urn:microsoft.com/office/officeart/2005/8/layout/hierarchy1"/>
    <dgm:cxn modelId="{16311DA3-BC16-4D71-864D-79840092B825}" srcId="{6F5537F4-E01A-4526-BDAB-094F5D1D5F1D}" destId="{D3DA6D33-50A0-407B-AE41-23E03DB90092}" srcOrd="1" destOrd="0" parTransId="{F0F9F8FE-8B74-459B-B984-0950497ADD58}" sibTransId="{54187B1E-966A-4383-8A8D-4CD6EF3B452C}"/>
    <dgm:cxn modelId="{0F3EEBEE-8F7A-4934-83AD-AEBF866C1D25}" type="presOf" srcId="{07E0E16F-70B2-4AF8-8365-3A1557777521}" destId="{94C8FE66-14FA-4889-BB93-929283210C97}" srcOrd="0" destOrd="0" presId="urn:microsoft.com/office/officeart/2005/8/layout/hierarchy1"/>
    <dgm:cxn modelId="{87E75F2B-2C2A-49B2-A498-6E0564EE4673}" type="presParOf" srcId="{135EBE40-09BA-450B-B5FD-94E19B6924FC}" destId="{10DD02F2-3386-4DA0-9096-8886ACDAFEF6}" srcOrd="0" destOrd="0" presId="urn:microsoft.com/office/officeart/2005/8/layout/hierarchy1"/>
    <dgm:cxn modelId="{99BC2853-7D39-4FC9-AD40-F479540C893E}" type="presParOf" srcId="{10DD02F2-3386-4DA0-9096-8886ACDAFEF6}" destId="{9FFF80C4-C36A-4A1B-8960-C277FCC8F1D1}" srcOrd="0" destOrd="0" presId="urn:microsoft.com/office/officeart/2005/8/layout/hierarchy1"/>
    <dgm:cxn modelId="{DFF8D3AB-D8A7-45F1-8AD6-8EEA39EC6575}" type="presParOf" srcId="{9FFF80C4-C36A-4A1B-8960-C277FCC8F1D1}" destId="{1DCFFA80-3F4E-46B2-8B1E-13FBFC421BA3}" srcOrd="0" destOrd="0" presId="urn:microsoft.com/office/officeart/2005/8/layout/hierarchy1"/>
    <dgm:cxn modelId="{1E4A176F-292E-4529-88A5-8A0DA5DAFF3B}" type="presParOf" srcId="{9FFF80C4-C36A-4A1B-8960-C277FCC8F1D1}" destId="{94C8FE66-14FA-4889-BB93-929283210C97}" srcOrd="1" destOrd="0" presId="urn:microsoft.com/office/officeart/2005/8/layout/hierarchy1"/>
    <dgm:cxn modelId="{432F3946-516D-4DD8-88CC-F8D29FABEA87}" type="presParOf" srcId="{10DD02F2-3386-4DA0-9096-8886ACDAFEF6}" destId="{541E1ABD-6BC9-4796-9419-7057C0185613}" srcOrd="1" destOrd="0" presId="urn:microsoft.com/office/officeart/2005/8/layout/hierarchy1"/>
    <dgm:cxn modelId="{EE2E10A8-85FA-454B-8A4D-06D5448A3948}" type="presParOf" srcId="{135EBE40-09BA-450B-B5FD-94E19B6924FC}" destId="{287ABA4B-8CED-41DC-8AFE-6A5E2AF4EC7D}" srcOrd="1" destOrd="0" presId="urn:microsoft.com/office/officeart/2005/8/layout/hierarchy1"/>
    <dgm:cxn modelId="{C1E541B9-E54C-47EE-812E-58D6B9EB1F1A}" type="presParOf" srcId="{287ABA4B-8CED-41DC-8AFE-6A5E2AF4EC7D}" destId="{BA99637C-09CE-4450-90DD-4761854A0139}" srcOrd="0" destOrd="0" presId="urn:microsoft.com/office/officeart/2005/8/layout/hierarchy1"/>
    <dgm:cxn modelId="{25BD626A-F5A6-4F7F-A9AF-645220ADD812}" type="presParOf" srcId="{BA99637C-09CE-4450-90DD-4761854A0139}" destId="{95E3A7C0-903F-45C3-A2FE-EF145B843503}" srcOrd="0" destOrd="0" presId="urn:microsoft.com/office/officeart/2005/8/layout/hierarchy1"/>
    <dgm:cxn modelId="{D1EDB088-C314-4AC8-AE2C-9C2892099F1C}" type="presParOf" srcId="{BA99637C-09CE-4450-90DD-4761854A0139}" destId="{963CE43E-CD9C-4178-9D5C-40697DA91201}" srcOrd="1" destOrd="0" presId="urn:microsoft.com/office/officeart/2005/8/layout/hierarchy1"/>
    <dgm:cxn modelId="{F3D89089-A8C8-4113-81FB-5F4674CE36C0}" type="presParOf" srcId="{287ABA4B-8CED-41DC-8AFE-6A5E2AF4EC7D}" destId="{D0BE0905-97C8-40D0-B369-007FE28394B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59F7819A-4FB1-45EF-91E7-078F5826D6EE}"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660B5A12-32E6-41D5-B750-EFCD8B1FA9ED}">
      <dgm:prSet/>
      <dgm:spPr/>
      <dgm:t>
        <a:bodyPr/>
        <a:lstStyle/>
        <a:p>
          <a:r>
            <a:rPr lang="it-IT"/>
            <a:t>Alla base di ogni interpretazione ci sono i nostri bisogni.</a:t>
          </a:r>
          <a:endParaRPr lang="en-US"/>
        </a:p>
      </dgm:t>
    </dgm:pt>
    <dgm:pt modelId="{0BF21796-2A40-48A5-905D-7F987294E4BF}" type="parTrans" cxnId="{A59A1E05-F9BD-4476-9472-F4B6AA7353DE}">
      <dgm:prSet/>
      <dgm:spPr/>
      <dgm:t>
        <a:bodyPr/>
        <a:lstStyle/>
        <a:p>
          <a:endParaRPr lang="en-US"/>
        </a:p>
      </dgm:t>
    </dgm:pt>
    <dgm:pt modelId="{B37E02A9-3F2D-41AF-8678-B101251B988D}" type="sibTrans" cxnId="{A59A1E05-F9BD-4476-9472-F4B6AA7353DE}">
      <dgm:prSet/>
      <dgm:spPr/>
      <dgm:t>
        <a:bodyPr/>
        <a:lstStyle/>
        <a:p>
          <a:endParaRPr lang="en-US"/>
        </a:p>
      </dgm:t>
    </dgm:pt>
    <dgm:pt modelId="{8C716CA4-D53F-40DA-8805-20E3A496EC90}">
      <dgm:prSet/>
      <dgm:spPr/>
      <dgm:t>
        <a:bodyPr/>
        <a:lstStyle/>
        <a:p>
          <a:r>
            <a:rPr lang="it-IT"/>
            <a:t>Si tratta di bisogni ed interessi collegati all’istinto di conservazione ed alla volontà di potenza.</a:t>
          </a:r>
          <a:endParaRPr lang="en-US" dirty="0"/>
        </a:p>
      </dgm:t>
    </dgm:pt>
    <dgm:pt modelId="{8742570C-55BF-49E3-885B-0F888A90F26E}" type="parTrans" cxnId="{D3790133-D6A8-479F-AAC4-4CF173EFE2B9}">
      <dgm:prSet/>
      <dgm:spPr/>
      <dgm:t>
        <a:bodyPr/>
        <a:lstStyle/>
        <a:p>
          <a:endParaRPr lang="en-US"/>
        </a:p>
      </dgm:t>
    </dgm:pt>
    <dgm:pt modelId="{3E2734A6-6F97-4E53-98E3-7E888DC41262}" type="sibTrans" cxnId="{D3790133-D6A8-479F-AAC4-4CF173EFE2B9}">
      <dgm:prSet/>
      <dgm:spPr/>
      <dgm:t>
        <a:bodyPr/>
        <a:lstStyle/>
        <a:p>
          <a:endParaRPr lang="en-US"/>
        </a:p>
      </dgm:t>
    </dgm:pt>
    <dgm:pt modelId="{58BD5668-3B31-410B-B8B4-1D1A21D23BCC}">
      <dgm:prSet/>
      <dgm:spPr/>
      <dgm:t>
        <a:bodyPr/>
        <a:lstStyle/>
        <a:p>
          <a:r>
            <a:rPr lang="it-IT"/>
            <a:t>Le cosiddette verità sono solo illusioni di cui si è dimenticatala natura illusoria ed anche la logica e la conoscenza sono solo invenzioni per porre sotto controllo il caos multiforme dell’esperienza.</a:t>
          </a:r>
          <a:endParaRPr lang="en-US"/>
        </a:p>
      </dgm:t>
    </dgm:pt>
    <dgm:pt modelId="{A05E2A83-B06C-4F7E-B5D0-4FFB3F4FE68C}" type="parTrans" cxnId="{0777F4D2-53F8-443B-92C4-B5B175766F95}">
      <dgm:prSet/>
      <dgm:spPr/>
      <dgm:t>
        <a:bodyPr/>
        <a:lstStyle/>
        <a:p>
          <a:endParaRPr lang="en-US"/>
        </a:p>
      </dgm:t>
    </dgm:pt>
    <dgm:pt modelId="{8ADE120B-2304-41E4-B00A-A93C9E3CB080}" type="sibTrans" cxnId="{0777F4D2-53F8-443B-92C4-B5B175766F95}">
      <dgm:prSet/>
      <dgm:spPr/>
      <dgm:t>
        <a:bodyPr/>
        <a:lstStyle/>
        <a:p>
          <a:endParaRPr lang="en-US"/>
        </a:p>
      </dgm:t>
    </dgm:pt>
    <dgm:pt modelId="{E69F3844-0F41-4A0B-ADAA-61BF1DAAA371}" type="pres">
      <dgm:prSet presAssocID="{59F7819A-4FB1-45EF-91E7-078F5826D6EE}" presName="outerComposite" presStyleCnt="0">
        <dgm:presLayoutVars>
          <dgm:chMax val="5"/>
          <dgm:dir/>
          <dgm:resizeHandles val="exact"/>
        </dgm:presLayoutVars>
      </dgm:prSet>
      <dgm:spPr/>
    </dgm:pt>
    <dgm:pt modelId="{7B259E48-60A0-4D5C-BDE0-A4F1D8B63EDE}" type="pres">
      <dgm:prSet presAssocID="{59F7819A-4FB1-45EF-91E7-078F5826D6EE}" presName="dummyMaxCanvas" presStyleCnt="0">
        <dgm:presLayoutVars/>
      </dgm:prSet>
      <dgm:spPr/>
    </dgm:pt>
    <dgm:pt modelId="{1AF93245-2139-49C9-B880-20768B129879}" type="pres">
      <dgm:prSet presAssocID="{59F7819A-4FB1-45EF-91E7-078F5826D6EE}" presName="ThreeNodes_1" presStyleLbl="node1" presStyleIdx="0" presStyleCnt="3">
        <dgm:presLayoutVars>
          <dgm:bulletEnabled val="1"/>
        </dgm:presLayoutVars>
      </dgm:prSet>
      <dgm:spPr/>
    </dgm:pt>
    <dgm:pt modelId="{F9B59340-5042-433B-AA0A-4E775309526B}" type="pres">
      <dgm:prSet presAssocID="{59F7819A-4FB1-45EF-91E7-078F5826D6EE}" presName="ThreeNodes_2" presStyleLbl="node1" presStyleIdx="1" presStyleCnt="3">
        <dgm:presLayoutVars>
          <dgm:bulletEnabled val="1"/>
        </dgm:presLayoutVars>
      </dgm:prSet>
      <dgm:spPr/>
    </dgm:pt>
    <dgm:pt modelId="{B4BF9D85-7D56-4AEC-B0F2-167DA3385897}" type="pres">
      <dgm:prSet presAssocID="{59F7819A-4FB1-45EF-91E7-078F5826D6EE}" presName="ThreeNodes_3" presStyleLbl="node1" presStyleIdx="2" presStyleCnt="3">
        <dgm:presLayoutVars>
          <dgm:bulletEnabled val="1"/>
        </dgm:presLayoutVars>
      </dgm:prSet>
      <dgm:spPr/>
    </dgm:pt>
    <dgm:pt modelId="{744C4F0A-0748-4757-87A2-8D73E6BE7332}" type="pres">
      <dgm:prSet presAssocID="{59F7819A-4FB1-45EF-91E7-078F5826D6EE}" presName="ThreeConn_1-2" presStyleLbl="fgAccFollowNode1" presStyleIdx="0" presStyleCnt="2">
        <dgm:presLayoutVars>
          <dgm:bulletEnabled val="1"/>
        </dgm:presLayoutVars>
      </dgm:prSet>
      <dgm:spPr/>
    </dgm:pt>
    <dgm:pt modelId="{2113E11F-0366-430E-A642-6422A23310A4}" type="pres">
      <dgm:prSet presAssocID="{59F7819A-4FB1-45EF-91E7-078F5826D6EE}" presName="ThreeConn_2-3" presStyleLbl="fgAccFollowNode1" presStyleIdx="1" presStyleCnt="2">
        <dgm:presLayoutVars>
          <dgm:bulletEnabled val="1"/>
        </dgm:presLayoutVars>
      </dgm:prSet>
      <dgm:spPr/>
    </dgm:pt>
    <dgm:pt modelId="{47031BA3-4541-43FC-B6E9-911DD3981B28}" type="pres">
      <dgm:prSet presAssocID="{59F7819A-4FB1-45EF-91E7-078F5826D6EE}" presName="ThreeNodes_1_text" presStyleLbl="node1" presStyleIdx="2" presStyleCnt="3">
        <dgm:presLayoutVars>
          <dgm:bulletEnabled val="1"/>
        </dgm:presLayoutVars>
      </dgm:prSet>
      <dgm:spPr/>
    </dgm:pt>
    <dgm:pt modelId="{18D2CDE6-33D5-4A17-BA54-5A2CE53BFC30}" type="pres">
      <dgm:prSet presAssocID="{59F7819A-4FB1-45EF-91E7-078F5826D6EE}" presName="ThreeNodes_2_text" presStyleLbl="node1" presStyleIdx="2" presStyleCnt="3">
        <dgm:presLayoutVars>
          <dgm:bulletEnabled val="1"/>
        </dgm:presLayoutVars>
      </dgm:prSet>
      <dgm:spPr/>
    </dgm:pt>
    <dgm:pt modelId="{B9AB0F53-680A-42B0-AE97-A95DBD326591}" type="pres">
      <dgm:prSet presAssocID="{59F7819A-4FB1-45EF-91E7-078F5826D6EE}" presName="ThreeNodes_3_text" presStyleLbl="node1" presStyleIdx="2" presStyleCnt="3">
        <dgm:presLayoutVars>
          <dgm:bulletEnabled val="1"/>
        </dgm:presLayoutVars>
      </dgm:prSet>
      <dgm:spPr/>
    </dgm:pt>
  </dgm:ptLst>
  <dgm:cxnLst>
    <dgm:cxn modelId="{A59A1E05-F9BD-4476-9472-F4B6AA7353DE}" srcId="{59F7819A-4FB1-45EF-91E7-078F5826D6EE}" destId="{660B5A12-32E6-41D5-B750-EFCD8B1FA9ED}" srcOrd="0" destOrd="0" parTransId="{0BF21796-2A40-48A5-905D-7F987294E4BF}" sibTransId="{B37E02A9-3F2D-41AF-8678-B101251B988D}"/>
    <dgm:cxn modelId="{B808D405-C0CE-450E-96F1-E8236AF36B0F}" type="presOf" srcId="{B37E02A9-3F2D-41AF-8678-B101251B988D}" destId="{744C4F0A-0748-4757-87A2-8D73E6BE7332}" srcOrd="0" destOrd="0" presId="urn:microsoft.com/office/officeart/2005/8/layout/vProcess5"/>
    <dgm:cxn modelId="{9F24620A-590E-4D87-A59A-437DA6375A94}" type="presOf" srcId="{8C716CA4-D53F-40DA-8805-20E3A496EC90}" destId="{F9B59340-5042-433B-AA0A-4E775309526B}" srcOrd="0" destOrd="0" presId="urn:microsoft.com/office/officeart/2005/8/layout/vProcess5"/>
    <dgm:cxn modelId="{A752B128-71F8-46B4-A3F5-5AFB9295FCD8}" type="presOf" srcId="{660B5A12-32E6-41D5-B750-EFCD8B1FA9ED}" destId="{47031BA3-4541-43FC-B6E9-911DD3981B28}" srcOrd="1" destOrd="0" presId="urn:microsoft.com/office/officeart/2005/8/layout/vProcess5"/>
    <dgm:cxn modelId="{D3790133-D6A8-479F-AAC4-4CF173EFE2B9}" srcId="{59F7819A-4FB1-45EF-91E7-078F5826D6EE}" destId="{8C716CA4-D53F-40DA-8805-20E3A496EC90}" srcOrd="1" destOrd="0" parTransId="{8742570C-55BF-49E3-885B-0F888A90F26E}" sibTransId="{3E2734A6-6F97-4E53-98E3-7E888DC41262}"/>
    <dgm:cxn modelId="{C84A2A63-D527-4631-90FE-9A2F1C55E7CA}" type="presOf" srcId="{8C716CA4-D53F-40DA-8805-20E3A496EC90}" destId="{18D2CDE6-33D5-4A17-BA54-5A2CE53BFC30}" srcOrd="1" destOrd="0" presId="urn:microsoft.com/office/officeart/2005/8/layout/vProcess5"/>
    <dgm:cxn modelId="{662EA694-C929-401E-A0B1-4B1594A460CF}" type="presOf" srcId="{660B5A12-32E6-41D5-B750-EFCD8B1FA9ED}" destId="{1AF93245-2139-49C9-B880-20768B129879}" srcOrd="0" destOrd="0" presId="urn:microsoft.com/office/officeart/2005/8/layout/vProcess5"/>
    <dgm:cxn modelId="{E0F8A4B7-8959-4E6B-8BA6-A078665186F4}" type="presOf" srcId="{58BD5668-3B31-410B-B8B4-1D1A21D23BCC}" destId="{B4BF9D85-7D56-4AEC-B0F2-167DA3385897}" srcOrd="0" destOrd="0" presId="urn:microsoft.com/office/officeart/2005/8/layout/vProcess5"/>
    <dgm:cxn modelId="{0777F4D2-53F8-443B-92C4-B5B175766F95}" srcId="{59F7819A-4FB1-45EF-91E7-078F5826D6EE}" destId="{58BD5668-3B31-410B-B8B4-1D1A21D23BCC}" srcOrd="2" destOrd="0" parTransId="{A05E2A83-B06C-4F7E-B5D0-4FFB3F4FE68C}" sibTransId="{8ADE120B-2304-41E4-B00A-A93C9E3CB080}"/>
    <dgm:cxn modelId="{E59981D7-A44A-4FDD-899A-69C896EAA8CB}" type="presOf" srcId="{58BD5668-3B31-410B-B8B4-1D1A21D23BCC}" destId="{B9AB0F53-680A-42B0-AE97-A95DBD326591}" srcOrd="1" destOrd="0" presId="urn:microsoft.com/office/officeart/2005/8/layout/vProcess5"/>
    <dgm:cxn modelId="{99AE87DD-B681-4902-BB54-A4625610C6AA}" type="presOf" srcId="{59F7819A-4FB1-45EF-91E7-078F5826D6EE}" destId="{E69F3844-0F41-4A0B-ADAA-61BF1DAAA371}" srcOrd="0" destOrd="0" presId="urn:microsoft.com/office/officeart/2005/8/layout/vProcess5"/>
    <dgm:cxn modelId="{9E6FDFE0-38D0-4DFA-A30D-187B799716B1}" type="presOf" srcId="{3E2734A6-6F97-4E53-98E3-7E888DC41262}" destId="{2113E11F-0366-430E-A642-6422A23310A4}" srcOrd="0" destOrd="0" presId="urn:microsoft.com/office/officeart/2005/8/layout/vProcess5"/>
    <dgm:cxn modelId="{BDBE9545-694B-4A29-A64F-EAED570E4607}" type="presParOf" srcId="{E69F3844-0F41-4A0B-ADAA-61BF1DAAA371}" destId="{7B259E48-60A0-4D5C-BDE0-A4F1D8B63EDE}" srcOrd="0" destOrd="0" presId="urn:microsoft.com/office/officeart/2005/8/layout/vProcess5"/>
    <dgm:cxn modelId="{DA361F22-640C-41C3-AF69-2C95771CD554}" type="presParOf" srcId="{E69F3844-0F41-4A0B-ADAA-61BF1DAAA371}" destId="{1AF93245-2139-49C9-B880-20768B129879}" srcOrd="1" destOrd="0" presId="urn:microsoft.com/office/officeart/2005/8/layout/vProcess5"/>
    <dgm:cxn modelId="{FAE12F78-2B2F-4081-9F21-406D3CCEF156}" type="presParOf" srcId="{E69F3844-0F41-4A0B-ADAA-61BF1DAAA371}" destId="{F9B59340-5042-433B-AA0A-4E775309526B}" srcOrd="2" destOrd="0" presId="urn:microsoft.com/office/officeart/2005/8/layout/vProcess5"/>
    <dgm:cxn modelId="{EB7746A2-15CB-42CB-B9FF-74F26EF2B391}" type="presParOf" srcId="{E69F3844-0F41-4A0B-ADAA-61BF1DAAA371}" destId="{B4BF9D85-7D56-4AEC-B0F2-167DA3385897}" srcOrd="3" destOrd="0" presId="urn:microsoft.com/office/officeart/2005/8/layout/vProcess5"/>
    <dgm:cxn modelId="{51483150-4258-489A-BFB3-0038F7EBD45F}" type="presParOf" srcId="{E69F3844-0F41-4A0B-ADAA-61BF1DAAA371}" destId="{744C4F0A-0748-4757-87A2-8D73E6BE7332}" srcOrd="4" destOrd="0" presId="urn:microsoft.com/office/officeart/2005/8/layout/vProcess5"/>
    <dgm:cxn modelId="{522B531F-F444-4045-B6DA-EA82E6EE47EC}" type="presParOf" srcId="{E69F3844-0F41-4A0B-ADAA-61BF1DAAA371}" destId="{2113E11F-0366-430E-A642-6422A23310A4}" srcOrd="5" destOrd="0" presId="urn:microsoft.com/office/officeart/2005/8/layout/vProcess5"/>
    <dgm:cxn modelId="{F3DFC247-B8CF-4FF2-B7B2-DE072CEAE5BB}" type="presParOf" srcId="{E69F3844-0F41-4A0B-ADAA-61BF1DAAA371}" destId="{47031BA3-4541-43FC-B6E9-911DD3981B28}" srcOrd="6" destOrd="0" presId="urn:microsoft.com/office/officeart/2005/8/layout/vProcess5"/>
    <dgm:cxn modelId="{2AA75848-9A51-4883-9C2B-6121F2225D57}" type="presParOf" srcId="{E69F3844-0F41-4A0B-ADAA-61BF1DAAA371}" destId="{18D2CDE6-33D5-4A17-BA54-5A2CE53BFC30}" srcOrd="7" destOrd="0" presId="urn:microsoft.com/office/officeart/2005/8/layout/vProcess5"/>
    <dgm:cxn modelId="{F0727DEB-EA1F-4DDB-B7D8-482E5B510491}" type="presParOf" srcId="{E69F3844-0F41-4A0B-ADAA-61BF1DAAA371}" destId="{B9AB0F53-680A-42B0-AE97-A95DBD32659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719723B-00FB-4217-A28C-343A8D703BE4}" type="doc">
      <dgm:prSet loTypeId="urn:microsoft.com/office/officeart/2005/8/layout/default" loCatId="list" qsTypeId="urn:microsoft.com/office/officeart/2005/8/quickstyle/simple3" qsCatId="simple" csTypeId="urn:microsoft.com/office/officeart/2005/8/colors/accent2_3" csCatId="accent2"/>
      <dgm:spPr/>
      <dgm:t>
        <a:bodyPr/>
        <a:lstStyle/>
        <a:p>
          <a:endParaRPr lang="en-US"/>
        </a:p>
      </dgm:t>
    </dgm:pt>
    <dgm:pt modelId="{75087A20-F7E5-4F47-99A9-E917606BCF8E}">
      <dgm:prSet/>
      <dgm:spPr/>
      <dgm:t>
        <a:bodyPr/>
        <a:lstStyle/>
        <a:p>
          <a:r>
            <a:rPr lang="it-IT" b="1"/>
            <a:t>La grande tragedia greca rappresenta infatti un</a:t>
          </a:r>
          <a:endParaRPr lang="en-US"/>
        </a:p>
      </dgm:t>
    </dgm:pt>
    <dgm:pt modelId="{1D5AEA8C-215C-421A-ABE9-173EF88EC36F}" type="parTrans" cxnId="{9F0B9B2F-25DB-423D-8590-F2C65EA9A7E8}">
      <dgm:prSet/>
      <dgm:spPr/>
      <dgm:t>
        <a:bodyPr/>
        <a:lstStyle/>
        <a:p>
          <a:endParaRPr lang="en-US"/>
        </a:p>
      </dgm:t>
    </dgm:pt>
    <dgm:pt modelId="{F944CEDD-10F2-4296-BB82-2A7D2260BF34}" type="sibTrans" cxnId="{9F0B9B2F-25DB-423D-8590-F2C65EA9A7E8}">
      <dgm:prSet/>
      <dgm:spPr/>
      <dgm:t>
        <a:bodyPr/>
        <a:lstStyle/>
        <a:p>
          <a:endParaRPr lang="en-US"/>
        </a:p>
      </dgm:t>
    </dgm:pt>
    <dgm:pt modelId="{D8E89420-170E-43CA-8436-7D9F02A4148B}">
      <dgm:prSet/>
      <dgm:spPr/>
      <dgm:t>
        <a:bodyPr/>
        <a:lstStyle/>
        <a:p>
          <a:r>
            <a:rPr lang="it-IT" b="1" i="1"/>
            <a:t>perfetto accoppiamento</a:t>
          </a:r>
          <a:endParaRPr lang="en-US"/>
        </a:p>
      </dgm:t>
    </dgm:pt>
    <dgm:pt modelId="{3A0EF510-9B88-46B8-87A6-20F12C38838D}" type="parTrans" cxnId="{481F411A-C9BE-48AE-9FF0-69DE95427210}">
      <dgm:prSet/>
      <dgm:spPr/>
      <dgm:t>
        <a:bodyPr/>
        <a:lstStyle/>
        <a:p>
          <a:endParaRPr lang="en-US"/>
        </a:p>
      </dgm:t>
    </dgm:pt>
    <dgm:pt modelId="{CA33BAFA-A739-4E6E-9AE7-8C52E3B5819E}" type="sibTrans" cxnId="{481F411A-C9BE-48AE-9FF0-69DE95427210}">
      <dgm:prSet/>
      <dgm:spPr/>
      <dgm:t>
        <a:bodyPr/>
        <a:lstStyle/>
        <a:p>
          <a:endParaRPr lang="en-US"/>
        </a:p>
      </dgm:t>
    </dgm:pt>
    <dgm:pt modelId="{9AA5FF72-321F-4022-8916-DE587CD0A654}">
      <dgm:prSet/>
      <dgm:spPr/>
      <dgm:t>
        <a:bodyPr/>
        <a:lstStyle/>
        <a:p>
          <a:r>
            <a:rPr lang="it-IT" b="1"/>
            <a:t>tra il dionisiaco, rappresentato dalla musica,</a:t>
          </a:r>
          <a:endParaRPr lang="en-US"/>
        </a:p>
      </dgm:t>
    </dgm:pt>
    <dgm:pt modelId="{329F9309-2546-450C-B7BC-CD07E3ED6792}" type="parTrans" cxnId="{ACB76624-828A-40B5-B213-7C00782D436D}">
      <dgm:prSet/>
      <dgm:spPr/>
      <dgm:t>
        <a:bodyPr/>
        <a:lstStyle/>
        <a:p>
          <a:endParaRPr lang="en-US"/>
        </a:p>
      </dgm:t>
    </dgm:pt>
    <dgm:pt modelId="{3CB850C9-4779-416A-A443-935FA3CAF1EA}" type="sibTrans" cxnId="{ACB76624-828A-40B5-B213-7C00782D436D}">
      <dgm:prSet/>
      <dgm:spPr/>
      <dgm:t>
        <a:bodyPr/>
        <a:lstStyle/>
        <a:p>
          <a:endParaRPr lang="en-US"/>
        </a:p>
      </dgm:t>
    </dgm:pt>
    <dgm:pt modelId="{7835C832-F6C3-4B7E-92F8-48EE061B4878}">
      <dgm:prSet/>
      <dgm:spPr/>
      <dgm:t>
        <a:bodyPr/>
        <a:lstStyle/>
        <a:p>
          <a:r>
            <a:rPr lang="it-IT" b="1"/>
            <a:t>e l’apollineo, rappresentato dalla vicenda compiuta dell’eroe. </a:t>
          </a:r>
          <a:endParaRPr lang="en-US"/>
        </a:p>
      </dgm:t>
    </dgm:pt>
    <dgm:pt modelId="{217F2797-3887-4C83-B1F3-12382841BA40}" type="parTrans" cxnId="{179FEF49-5B60-4DD2-9B4D-B468DA0646DC}">
      <dgm:prSet/>
      <dgm:spPr/>
      <dgm:t>
        <a:bodyPr/>
        <a:lstStyle/>
        <a:p>
          <a:endParaRPr lang="en-US"/>
        </a:p>
      </dgm:t>
    </dgm:pt>
    <dgm:pt modelId="{629D3200-B6E3-4D0D-83D1-40D0B3B2C0B9}" type="sibTrans" cxnId="{179FEF49-5B60-4DD2-9B4D-B468DA0646DC}">
      <dgm:prSet/>
      <dgm:spPr/>
      <dgm:t>
        <a:bodyPr/>
        <a:lstStyle/>
        <a:p>
          <a:endParaRPr lang="en-US"/>
        </a:p>
      </dgm:t>
    </dgm:pt>
    <dgm:pt modelId="{8A7CEF5F-A179-4B6E-A756-837A12DCDFEA}">
      <dgm:prSet/>
      <dgm:spPr/>
      <dgm:t>
        <a:bodyPr/>
        <a:lstStyle/>
        <a:p>
          <a:r>
            <a:rPr lang="it-IT" b="1" dirty="0"/>
            <a:t>N. riprende l’idea secondo cui la tragedia sarebbe nata dal coro tragico </a:t>
          </a:r>
          <a:endParaRPr lang="en-US" dirty="0"/>
        </a:p>
      </dgm:t>
    </dgm:pt>
    <dgm:pt modelId="{DEB8A6E0-1146-4392-BA2C-4AFC4547D311}" type="parTrans" cxnId="{EC7C175F-8238-46FC-8A80-62097E54E291}">
      <dgm:prSet/>
      <dgm:spPr/>
      <dgm:t>
        <a:bodyPr/>
        <a:lstStyle/>
        <a:p>
          <a:endParaRPr lang="en-US"/>
        </a:p>
      </dgm:t>
    </dgm:pt>
    <dgm:pt modelId="{B1C85270-3B30-41AF-9999-70EA56CA98E6}" type="sibTrans" cxnId="{EC7C175F-8238-46FC-8A80-62097E54E291}">
      <dgm:prSet/>
      <dgm:spPr/>
      <dgm:t>
        <a:bodyPr/>
        <a:lstStyle/>
        <a:p>
          <a:endParaRPr lang="en-US"/>
        </a:p>
      </dgm:t>
    </dgm:pt>
    <dgm:pt modelId="{73B0E10E-DEF2-4AB2-8AA9-5B720AB8E1B4}">
      <dgm:prSet/>
      <dgm:spPr/>
      <dgm:t>
        <a:bodyPr/>
        <a:lstStyle/>
        <a:p>
          <a:r>
            <a:rPr lang="it-IT" b="1"/>
            <a:t>ovvero dal coro dei seguaci di Dioniso mascherati da capri</a:t>
          </a:r>
          <a:endParaRPr lang="en-US"/>
        </a:p>
      </dgm:t>
    </dgm:pt>
    <dgm:pt modelId="{0AE71F82-313A-46EA-BCF4-E095826D0DD6}" type="parTrans" cxnId="{7EE6667B-2628-4A77-99C1-9665BCCC00CF}">
      <dgm:prSet/>
      <dgm:spPr/>
      <dgm:t>
        <a:bodyPr/>
        <a:lstStyle/>
        <a:p>
          <a:endParaRPr lang="en-US"/>
        </a:p>
      </dgm:t>
    </dgm:pt>
    <dgm:pt modelId="{EB15155C-4516-4727-BBB7-C394EBC6C9CA}" type="sibTrans" cxnId="{7EE6667B-2628-4A77-99C1-9665BCCC00CF}">
      <dgm:prSet/>
      <dgm:spPr/>
      <dgm:t>
        <a:bodyPr/>
        <a:lstStyle/>
        <a:p>
          <a:endParaRPr lang="en-US"/>
        </a:p>
      </dgm:t>
    </dgm:pt>
    <dgm:pt modelId="{8087B0BC-27A7-4B64-AC1D-504A05F06109}">
      <dgm:prSet/>
      <dgm:spPr/>
      <dgm:t>
        <a:bodyPr/>
        <a:lstStyle/>
        <a:p>
          <a:r>
            <a:rPr lang="it-IT" b="1"/>
            <a:t>(tragedia etimologicamente deriverebbe da </a:t>
          </a:r>
          <a:r>
            <a:rPr lang="it-IT" b="1" i="1"/>
            <a:t>capro </a:t>
          </a:r>
          <a:r>
            <a:rPr lang="it-IT" b="1"/>
            <a:t>e </a:t>
          </a:r>
          <a:r>
            <a:rPr lang="it-IT" b="1" i="1"/>
            <a:t>canto</a:t>
          </a:r>
          <a:r>
            <a:rPr lang="it-IT" b="1"/>
            <a:t>).</a:t>
          </a:r>
          <a:endParaRPr lang="en-US"/>
        </a:p>
      </dgm:t>
    </dgm:pt>
    <dgm:pt modelId="{22A08A83-50E0-429C-8513-A7444F81AAC9}" type="parTrans" cxnId="{568BED93-C4B0-48DC-9956-0EC14CB409F6}">
      <dgm:prSet/>
      <dgm:spPr/>
      <dgm:t>
        <a:bodyPr/>
        <a:lstStyle/>
        <a:p>
          <a:endParaRPr lang="en-US"/>
        </a:p>
      </dgm:t>
    </dgm:pt>
    <dgm:pt modelId="{CFD27EA8-CDE0-4085-91F2-2DE9F771B6C4}" type="sibTrans" cxnId="{568BED93-C4B0-48DC-9956-0EC14CB409F6}">
      <dgm:prSet/>
      <dgm:spPr/>
      <dgm:t>
        <a:bodyPr/>
        <a:lstStyle/>
        <a:p>
          <a:endParaRPr lang="en-US"/>
        </a:p>
      </dgm:t>
    </dgm:pt>
    <dgm:pt modelId="{8FBF5D4B-F42B-4928-89A2-63EE770B9E5B}">
      <dgm:prSet/>
      <dgm:spPr/>
      <dgm:t>
        <a:bodyPr/>
        <a:lstStyle/>
        <a:p>
          <a:r>
            <a:rPr lang="it-IT" b="1"/>
            <a:t>Ne propone tuttavia una nuova interpretazione secondo cui la tragedia risiede in un</a:t>
          </a:r>
          <a:r>
            <a:rPr lang="it-IT" b="1" i="1"/>
            <a:t> coro dionisiaco</a:t>
          </a:r>
          <a:endParaRPr lang="en-US"/>
        </a:p>
      </dgm:t>
    </dgm:pt>
    <dgm:pt modelId="{6000FE49-4C79-4B65-9319-D100330AC187}" type="parTrans" cxnId="{85E4B2CB-14C9-47DD-BF20-F672B6019DE3}">
      <dgm:prSet/>
      <dgm:spPr/>
      <dgm:t>
        <a:bodyPr/>
        <a:lstStyle/>
        <a:p>
          <a:endParaRPr lang="en-US"/>
        </a:p>
      </dgm:t>
    </dgm:pt>
    <dgm:pt modelId="{12B34444-5704-4C37-BECC-6F6FC5E2171C}" type="sibTrans" cxnId="{85E4B2CB-14C9-47DD-BF20-F672B6019DE3}">
      <dgm:prSet/>
      <dgm:spPr/>
      <dgm:t>
        <a:bodyPr/>
        <a:lstStyle/>
        <a:p>
          <a:endParaRPr lang="en-US"/>
        </a:p>
      </dgm:t>
    </dgm:pt>
    <dgm:pt modelId="{E72632DF-64F5-46B4-85EA-418F1DF72854}">
      <dgm:prSet/>
      <dgm:spPr/>
      <dgm:t>
        <a:bodyPr/>
        <a:lstStyle/>
        <a:p>
          <a:r>
            <a:rPr lang="it-IT" b="1" i="1"/>
            <a:t>che sempre  di nuovo si scarica in un mondo apollineo di immagini.</a:t>
          </a:r>
          <a:endParaRPr lang="en-US"/>
        </a:p>
      </dgm:t>
    </dgm:pt>
    <dgm:pt modelId="{E40B0A1A-7A08-44CB-9D2D-C6E4D80AF584}" type="parTrans" cxnId="{01AB9719-366B-4316-889F-0D47453E4D2B}">
      <dgm:prSet/>
      <dgm:spPr/>
      <dgm:t>
        <a:bodyPr/>
        <a:lstStyle/>
        <a:p>
          <a:endParaRPr lang="en-US"/>
        </a:p>
      </dgm:t>
    </dgm:pt>
    <dgm:pt modelId="{120EE59A-1C46-47A0-AADF-C6185B948766}" type="sibTrans" cxnId="{01AB9719-366B-4316-889F-0D47453E4D2B}">
      <dgm:prSet/>
      <dgm:spPr/>
      <dgm:t>
        <a:bodyPr/>
        <a:lstStyle/>
        <a:p>
          <a:endParaRPr lang="en-US"/>
        </a:p>
      </dgm:t>
    </dgm:pt>
    <dgm:pt modelId="{8063BEFB-78B1-4046-BCD6-7F7DA5D914C7}" type="pres">
      <dgm:prSet presAssocID="{1719723B-00FB-4217-A28C-343A8D703BE4}" presName="diagram" presStyleCnt="0">
        <dgm:presLayoutVars>
          <dgm:dir/>
          <dgm:resizeHandles val="exact"/>
        </dgm:presLayoutVars>
      </dgm:prSet>
      <dgm:spPr/>
    </dgm:pt>
    <dgm:pt modelId="{B9A6E16A-8210-4111-882C-3861B94D329E}" type="pres">
      <dgm:prSet presAssocID="{75087A20-F7E5-4F47-99A9-E917606BCF8E}" presName="node" presStyleLbl="node1" presStyleIdx="0" presStyleCnt="9">
        <dgm:presLayoutVars>
          <dgm:bulletEnabled val="1"/>
        </dgm:presLayoutVars>
      </dgm:prSet>
      <dgm:spPr/>
    </dgm:pt>
    <dgm:pt modelId="{31DCAE65-A0F3-4ED3-8798-84E75C5B2B00}" type="pres">
      <dgm:prSet presAssocID="{F944CEDD-10F2-4296-BB82-2A7D2260BF34}" presName="sibTrans" presStyleCnt="0"/>
      <dgm:spPr/>
    </dgm:pt>
    <dgm:pt modelId="{6C4438BA-AB6D-4DF0-8BCB-44A3903CB19A}" type="pres">
      <dgm:prSet presAssocID="{D8E89420-170E-43CA-8436-7D9F02A4148B}" presName="node" presStyleLbl="node1" presStyleIdx="1" presStyleCnt="9">
        <dgm:presLayoutVars>
          <dgm:bulletEnabled val="1"/>
        </dgm:presLayoutVars>
      </dgm:prSet>
      <dgm:spPr/>
    </dgm:pt>
    <dgm:pt modelId="{C0BFBC56-131F-4958-AF65-549173237D8C}" type="pres">
      <dgm:prSet presAssocID="{CA33BAFA-A739-4E6E-9AE7-8C52E3B5819E}" presName="sibTrans" presStyleCnt="0"/>
      <dgm:spPr/>
    </dgm:pt>
    <dgm:pt modelId="{43EF8F1A-8E6F-4905-AA8F-0DE411F03028}" type="pres">
      <dgm:prSet presAssocID="{9AA5FF72-321F-4022-8916-DE587CD0A654}" presName="node" presStyleLbl="node1" presStyleIdx="2" presStyleCnt="9">
        <dgm:presLayoutVars>
          <dgm:bulletEnabled val="1"/>
        </dgm:presLayoutVars>
      </dgm:prSet>
      <dgm:spPr/>
    </dgm:pt>
    <dgm:pt modelId="{4149416B-18C7-4937-B24B-4BE31E92E3B7}" type="pres">
      <dgm:prSet presAssocID="{3CB850C9-4779-416A-A443-935FA3CAF1EA}" presName="sibTrans" presStyleCnt="0"/>
      <dgm:spPr/>
    </dgm:pt>
    <dgm:pt modelId="{73BDA534-043F-444C-8664-2960C0E63AC2}" type="pres">
      <dgm:prSet presAssocID="{7835C832-F6C3-4B7E-92F8-48EE061B4878}" presName="node" presStyleLbl="node1" presStyleIdx="3" presStyleCnt="9">
        <dgm:presLayoutVars>
          <dgm:bulletEnabled val="1"/>
        </dgm:presLayoutVars>
      </dgm:prSet>
      <dgm:spPr/>
    </dgm:pt>
    <dgm:pt modelId="{BC483892-4C52-49ED-8687-45A3768C0085}" type="pres">
      <dgm:prSet presAssocID="{629D3200-B6E3-4D0D-83D1-40D0B3B2C0B9}" presName="sibTrans" presStyleCnt="0"/>
      <dgm:spPr/>
    </dgm:pt>
    <dgm:pt modelId="{1A1FC78C-DCCC-428E-86D3-58E6CB8C26D3}" type="pres">
      <dgm:prSet presAssocID="{8A7CEF5F-A179-4B6E-A756-837A12DCDFEA}" presName="node" presStyleLbl="node1" presStyleIdx="4" presStyleCnt="9">
        <dgm:presLayoutVars>
          <dgm:bulletEnabled val="1"/>
        </dgm:presLayoutVars>
      </dgm:prSet>
      <dgm:spPr/>
    </dgm:pt>
    <dgm:pt modelId="{59B6CFB6-4D1F-435F-A947-8230C28778AB}" type="pres">
      <dgm:prSet presAssocID="{B1C85270-3B30-41AF-9999-70EA56CA98E6}" presName="sibTrans" presStyleCnt="0"/>
      <dgm:spPr/>
    </dgm:pt>
    <dgm:pt modelId="{E561E974-7C50-47D3-84CB-ACDE2E876FFD}" type="pres">
      <dgm:prSet presAssocID="{73B0E10E-DEF2-4AB2-8AA9-5B720AB8E1B4}" presName="node" presStyleLbl="node1" presStyleIdx="5" presStyleCnt="9">
        <dgm:presLayoutVars>
          <dgm:bulletEnabled val="1"/>
        </dgm:presLayoutVars>
      </dgm:prSet>
      <dgm:spPr/>
    </dgm:pt>
    <dgm:pt modelId="{83ED05B2-9362-4466-AFA0-5E08356D4445}" type="pres">
      <dgm:prSet presAssocID="{EB15155C-4516-4727-BBB7-C394EBC6C9CA}" presName="sibTrans" presStyleCnt="0"/>
      <dgm:spPr/>
    </dgm:pt>
    <dgm:pt modelId="{4F58528B-DA26-44C6-90FC-CC49CAD70B18}" type="pres">
      <dgm:prSet presAssocID="{8087B0BC-27A7-4B64-AC1D-504A05F06109}" presName="node" presStyleLbl="node1" presStyleIdx="6" presStyleCnt="9">
        <dgm:presLayoutVars>
          <dgm:bulletEnabled val="1"/>
        </dgm:presLayoutVars>
      </dgm:prSet>
      <dgm:spPr/>
    </dgm:pt>
    <dgm:pt modelId="{EEC43C1F-C958-48AF-839A-F8F5630FD0E9}" type="pres">
      <dgm:prSet presAssocID="{CFD27EA8-CDE0-4085-91F2-2DE9F771B6C4}" presName="sibTrans" presStyleCnt="0"/>
      <dgm:spPr/>
    </dgm:pt>
    <dgm:pt modelId="{F8201620-EF6F-406B-8DE1-8CBA6C32FC37}" type="pres">
      <dgm:prSet presAssocID="{8FBF5D4B-F42B-4928-89A2-63EE770B9E5B}" presName="node" presStyleLbl="node1" presStyleIdx="7" presStyleCnt="9">
        <dgm:presLayoutVars>
          <dgm:bulletEnabled val="1"/>
        </dgm:presLayoutVars>
      </dgm:prSet>
      <dgm:spPr/>
    </dgm:pt>
    <dgm:pt modelId="{3C5BF8A0-A094-4676-BB76-A0FE9DBA1884}" type="pres">
      <dgm:prSet presAssocID="{12B34444-5704-4C37-BECC-6F6FC5E2171C}" presName="sibTrans" presStyleCnt="0"/>
      <dgm:spPr/>
    </dgm:pt>
    <dgm:pt modelId="{8E05F667-6B84-49EB-8198-A6B0489C1E0D}" type="pres">
      <dgm:prSet presAssocID="{E72632DF-64F5-46B4-85EA-418F1DF72854}" presName="node" presStyleLbl="node1" presStyleIdx="8" presStyleCnt="9">
        <dgm:presLayoutVars>
          <dgm:bulletEnabled val="1"/>
        </dgm:presLayoutVars>
      </dgm:prSet>
      <dgm:spPr/>
    </dgm:pt>
  </dgm:ptLst>
  <dgm:cxnLst>
    <dgm:cxn modelId="{01AB9719-366B-4316-889F-0D47453E4D2B}" srcId="{1719723B-00FB-4217-A28C-343A8D703BE4}" destId="{E72632DF-64F5-46B4-85EA-418F1DF72854}" srcOrd="8" destOrd="0" parTransId="{E40B0A1A-7A08-44CB-9D2D-C6E4D80AF584}" sibTransId="{120EE59A-1C46-47A0-AADF-C6185B948766}"/>
    <dgm:cxn modelId="{481F411A-C9BE-48AE-9FF0-69DE95427210}" srcId="{1719723B-00FB-4217-A28C-343A8D703BE4}" destId="{D8E89420-170E-43CA-8436-7D9F02A4148B}" srcOrd="1" destOrd="0" parTransId="{3A0EF510-9B88-46B8-87A6-20F12C38838D}" sibTransId="{CA33BAFA-A739-4E6E-9AE7-8C52E3B5819E}"/>
    <dgm:cxn modelId="{ACB76624-828A-40B5-B213-7C00782D436D}" srcId="{1719723B-00FB-4217-A28C-343A8D703BE4}" destId="{9AA5FF72-321F-4022-8916-DE587CD0A654}" srcOrd="2" destOrd="0" parTransId="{329F9309-2546-450C-B7BC-CD07E3ED6792}" sibTransId="{3CB850C9-4779-416A-A443-935FA3CAF1EA}"/>
    <dgm:cxn modelId="{F4A8802E-AF01-4FA2-8B55-0BF8551090B4}" type="presOf" srcId="{1719723B-00FB-4217-A28C-343A8D703BE4}" destId="{8063BEFB-78B1-4046-BCD6-7F7DA5D914C7}" srcOrd="0" destOrd="0" presId="urn:microsoft.com/office/officeart/2005/8/layout/default"/>
    <dgm:cxn modelId="{9F0B9B2F-25DB-423D-8590-F2C65EA9A7E8}" srcId="{1719723B-00FB-4217-A28C-343A8D703BE4}" destId="{75087A20-F7E5-4F47-99A9-E917606BCF8E}" srcOrd="0" destOrd="0" parTransId="{1D5AEA8C-215C-421A-ABE9-173EF88EC36F}" sibTransId="{F944CEDD-10F2-4296-BB82-2A7D2260BF34}"/>
    <dgm:cxn modelId="{EC7C175F-8238-46FC-8A80-62097E54E291}" srcId="{1719723B-00FB-4217-A28C-343A8D703BE4}" destId="{8A7CEF5F-A179-4B6E-A756-837A12DCDFEA}" srcOrd="4" destOrd="0" parTransId="{DEB8A6E0-1146-4392-BA2C-4AFC4547D311}" sibTransId="{B1C85270-3B30-41AF-9999-70EA56CA98E6}"/>
    <dgm:cxn modelId="{179FEF49-5B60-4DD2-9B4D-B468DA0646DC}" srcId="{1719723B-00FB-4217-A28C-343A8D703BE4}" destId="{7835C832-F6C3-4B7E-92F8-48EE061B4878}" srcOrd="3" destOrd="0" parTransId="{217F2797-3887-4C83-B1F3-12382841BA40}" sibTransId="{629D3200-B6E3-4D0D-83D1-40D0B3B2C0B9}"/>
    <dgm:cxn modelId="{1D663276-F3AC-41D0-B0AE-C13029CB86AA}" type="presOf" srcId="{8A7CEF5F-A179-4B6E-A756-837A12DCDFEA}" destId="{1A1FC78C-DCCC-428E-86D3-58E6CB8C26D3}" srcOrd="0" destOrd="0" presId="urn:microsoft.com/office/officeart/2005/8/layout/default"/>
    <dgm:cxn modelId="{7EE6667B-2628-4A77-99C1-9665BCCC00CF}" srcId="{1719723B-00FB-4217-A28C-343A8D703BE4}" destId="{73B0E10E-DEF2-4AB2-8AA9-5B720AB8E1B4}" srcOrd="5" destOrd="0" parTransId="{0AE71F82-313A-46EA-BCF4-E095826D0DD6}" sibTransId="{EB15155C-4516-4727-BBB7-C394EBC6C9CA}"/>
    <dgm:cxn modelId="{8D29267E-EC09-492B-9148-769C5113E580}" type="presOf" srcId="{8FBF5D4B-F42B-4928-89A2-63EE770B9E5B}" destId="{F8201620-EF6F-406B-8DE1-8CBA6C32FC37}" srcOrd="0" destOrd="0" presId="urn:microsoft.com/office/officeart/2005/8/layout/default"/>
    <dgm:cxn modelId="{1AEC2482-11CA-4236-A001-1DEAA295C268}" type="presOf" srcId="{8087B0BC-27A7-4B64-AC1D-504A05F06109}" destId="{4F58528B-DA26-44C6-90FC-CC49CAD70B18}" srcOrd="0" destOrd="0" presId="urn:microsoft.com/office/officeart/2005/8/layout/default"/>
    <dgm:cxn modelId="{7D449B8E-B17F-4DFB-B773-E16235CFDFF6}" type="presOf" srcId="{9AA5FF72-321F-4022-8916-DE587CD0A654}" destId="{43EF8F1A-8E6F-4905-AA8F-0DE411F03028}" srcOrd="0" destOrd="0" presId="urn:microsoft.com/office/officeart/2005/8/layout/default"/>
    <dgm:cxn modelId="{568BED93-C4B0-48DC-9956-0EC14CB409F6}" srcId="{1719723B-00FB-4217-A28C-343A8D703BE4}" destId="{8087B0BC-27A7-4B64-AC1D-504A05F06109}" srcOrd="6" destOrd="0" parTransId="{22A08A83-50E0-429C-8513-A7444F81AAC9}" sibTransId="{CFD27EA8-CDE0-4085-91F2-2DE9F771B6C4}"/>
    <dgm:cxn modelId="{9C3A8A9A-5E74-4451-93FE-9CB6483E8885}" type="presOf" srcId="{D8E89420-170E-43CA-8436-7D9F02A4148B}" destId="{6C4438BA-AB6D-4DF0-8BCB-44A3903CB19A}" srcOrd="0" destOrd="0" presId="urn:microsoft.com/office/officeart/2005/8/layout/default"/>
    <dgm:cxn modelId="{8F61B9A0-B08E-4AC6-9B08-4C17B2868663}" type="presOf" srcId="{7835C832-F6C3-4B7E-92F8-48EE061B4878}" destId="{73BDA534-043F-444C-8664-2960C0E63AC2}" srcOrd="0" destOrd="0" presId="urn:microsoft.com/office/officeart/2005/8/layout/default"/>
    <dgm:cxn modelId="{489705C0-898B-4C28-AC1A-60C90703CD3E}" type="presOf" srcId="{E72632DF-64F5-46B4-85EA-418F1DF72854}" destId="{8E05F667-6B84-49EB-8198-A6B0489C1E0D}" srcOrd="0" destOrd="0" presId="urn:microsoft.com/office/officeart/2005/8/layout/default"/>
    <dgm:cxn modelId="{85E4B2CB-14C9-47DD-BF20-F672B6019DE3}" srcId="{1719723B-00FB-4217-A28C-343A8D703BE4}" destId="{8FBF5D4B-F42B-4928-89A2-63EE770B9E5B}" srcOrd="7" destOrd="0" parTransId="{6000FE49-4C79-4B65-9319-D100330AC187}" sibTransId="{12B34444-5704-4C37-BECC-6F6FC5E2171C}"/>
    <dgm:cxn modelId="{4BC2C2D8-01BB-4AF0-9099-6A3CAFDE2E87}" type="presOf" srcId="{73B0E10E-DEF2-4AB2-8AA9-5B720AB8E1B4}" destId="{E561E974-7C50-47D3-84CB-ACDE2E876FFD}" srcOrd="0" destOrd="0" presId="urn:microsoft.com/office/officeart/2005/8/layout/default"/>
    <dgm:cxn modelId="{DCDD2CFE-4319-4FB7-BA81-59700084C04F}" type="presOf" srcId="{75087A20-F7E5-4F47-99A9-E917606BCF8E}" destId="{B9A6E16A-8210-4111-882C-3861B94D329E}" srcOrd="0" destOrd="0" presId="urn:microsoft.com/office/officeart/2005/8/layout/default"/>
    <dgm:cxn modelId="{AE3F8A27-0726-470C-A8E3-DECD28E1D7D7}" type="presParOf" srcId="{8063BEFB-78B1-4046-BCD6-7F7DA5D914C7}" destId="{B9A6E16A-8210-4111-882C-3861B94D329E}" srcOrd="0" destOrd="0" presId="urn:microsoft.com/office/officeart/2005/8/layout/default"/>
    <dgm:cxn modelId="{D30848AF-E89E-4281-B4AE-300CF60162C3}" type="presParOf" srcId="{8063BEFB-78B1-4046-BCD6-7F7DA5D914C7}" destId="{31DCAE65-A0F3-4ED3-8798-84E75C5B2B00}" srcOrd="1" destOrd="0" presId="urn:microsoft.com/office/officeart/2005/8/layout/default"/>
    <dgm:cxn modelId="{598F60B3-4F0E-485D-939E-9B14BAF5060B}" type="presParOf" srcId="{8063BEFB-78B1-4046-BCD6-7F7DA5D914C7}" destId="{6C4438BA-AB6D-4DF0-8BCB-44A3903CB19A}" srcOrd="2" destOrd="0" presId="urn:microsoft.com/office/officeart/2005/8/layout/default"/>
    <dgm:cxn modelId="{5052B9BC-175C-44FC-B938-6073B04504D0}" type="presParOf" srcId="{8063BEFB-78B1-4046-BCD6-7F7DA5D914C7}" destId="{C0BFBC56-131F-4958-AF65-549173237D8C}" srcOrd="3" destOrd="0" presId="urn:microsoft.com/office/officeart/2005/8/layout/default"/>
    <dgm:cxn modelId="{4A947CC4-A9B1-47CA-A41B-E6D8E53C6CEA}" type="presParOf" srcId="{8063BEFB-78B1-4046-BCD6-7F7DA5D914C7}" destId="{43EF8F1A-8E6F-4905-AA8F-0DE411F03028}" srcOrd="4" destOrd="0" presId="urn:microsoft.com/office/officeart/2005/8/layout/default"/>
    <dgm:cxn modelId="{36CE39B0-C088-448D-824A-4200934E36EB}" type="presParOf" srcId="{8063BEFB-78B1-4046-BCD6-7F7DA5D914C7}" destId="{4149416B-18C7-4937-B24B-4BE31E92E3B7}" srcOrd="5" destOrd="0" presId="urn:microsoft.com/office/officeart/2005/8/layout/default"/>
    <dgm:cxn modelId="{C0E918AC-6068-4F2B-B953-C2CD201BB20B}" type="presParOf" srcId="{8063BEFB-78B1-4046-BCD6-7F7DA5D914C7}" destId="{73BDA534-043F-444C-8664-2960C0E63AC2}" srcOrd="6" destOrd="0" presId="urn:microsoft.com/office/officeart/2005/8/layout/default"/>
    <dgm:cxn modelId="{6DE241C9-DE6C-4AE4-89F0-08A07E0C9D98}" type="presParOf" srcId="{8063BEFB-78B1-4046-BCD6-7F7DA5D914C7}" destId="{BC483892-4C52-49ED-8687-45A3768C0085}" srcOrd="7" destOrd="0" presId="urn:microsoft.com/office/officeart/2005/8/layout/default"/>
    <dgm:cxn modelId="{8509D0DC-5B73-47AE-85D1-AADDA102D465}" type="presParOf" srcId="{8063BEFB-78B1-4046-BCD6-7F7DA5D914C7}" destId="{1A1FC78C-DCCC-428E-86D3-58E6CB8C26D3}" srcOrd="8" destOrd="0" presId="urn:microsoft.com/office/officeart/2005/8/layout/default"/>
    <dgm:cxn modelId="{D60E7E49-B7FD-4C5E-B5A6-2200C12D378D}" type="presParOf" srcId="{8063BEFB-78B1-4046-BCD6-7F7DA5D914C7}" destId="{59B6CFB6-4D1F-435F-A947-8230C28778AB}" srcOrd="9" destOrd="0" presId="urn:microsoft.com/office/officeart/2005/8/layout/default"/>
    <dgm:cxn modelId="{4F0874C9-B2A2-4820-9F87-6D97680D25F1}" type="presParOf" srcId="{8063BEFB-78B1-4046-BCD6-7F7DA5D914C7}" destId="{E561E974-7C50-47D3-84CB-ACDE2E876FFD}" srcOrd="10" destOrd="0" presId="urn:microsoft.com/office/officeart/2005/8/layout/default"/>
    <dgm:cxn modelId="{5C690F18-D670-4D0D-ABD8-2C67EB58F7BA}" type="presParOf" srcId="{8063BEFB-78B1-4046-BCD6-7F7DA5D914C7}" destId="{83ED05B2-9362-4466-AFA0-5E08356D4445}" srcOrd="11" destOrd="0" presId="urn:microsoft.com/office/officeart/2005/8/layout/default"/>
    <dgm:cxn modelId="{58C62DBB-58C9-4A98-959E-EA2792922995}" type="presParOf" srcId="{8063BEFB-78B1-4046-BCD6-7F7DA5D914C7}" destId="{4F58528B-DA26-44C6-90FC-CC49CAD70B18}" srcOrd="12" destOrd="0" presId="urn:microsoft.com/office/officeart/2005/8/layout/default"/>
    <dgm:cxn modelId="{4F0533F8-A7F5-48DE-A723-51AD48E298E8}" type="presParOf" srcId="{8063BEFB-78B1-4046-BCD6-7F7DA5D914C7}" destId="{EEC43C1F-C958-48AF-839A-F8F5630FD0E9}" srcOrd="13" destOrd="0" presId="urn:microsoft.com/office/officeart/2005/8/layout/default"/>
    <dgm:cxn modelId="{73CA662B-27AC-4AD3-95AB-78EFDEDB2F1A}" type="presParOf" srcId="{8063BEFB-78B1-4046-BCD6-7F7DA5D914C7}" destId="{F8201620-EF6F-406B-8DE1-8CBA6C32FC37}" srcOrd="14" destOrd="0" presId="urn:microsoft.com/office/officeart/2005/8/layout/default"/>
    <dgm:cxn modelId="{EA0947F3-40FF-4B1F-989C-64432B46AC37}" type="presParOf" srcId="{8063BEFB-78B1-4046-BCD6-7F7DA5D914C7}" destId="{3C5BF8A0-A094-4676-BB76-A0FE9DBA1884}" srcOrd="15" destOrd="0" presId="urn:microsoft.com/office/officeart/2005/8/layout/default"/>
    <dgm:cxn modelId="{EA0ADABB-8296-4CA5-99E7-9547868B23BA}" type="presParOf" srcId="{8063BEFB-78B1-4046-BCD6-7F7DA5D914C7}" destId="{8E05F667-6B84-49EB-8198-A6B0489C1E0D}"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E7FF1B-DACE-4B6E-816D-FCB9A518C09E}"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3067878A-5788-4944-AAB4-99404B1BAD95}">
      <dgm:prSet/>
      <dgm:spPr/>
      <dgm:t>
        <a:bodyPr/>
        <a:lstStyle/>
        <a:p>
          <a:r>
            <a:rPr lang="it-IT" b="1"/>
            <a:t>Questo processo di decadenza, che inizia con la tragedia di Euripide,</a:t>
          </a:r>
          <a:endParaRPr lang="en-US"/>
        </a:p>
      </dgm:t>
    </dgm:pt>
    <dgm:pt modelId="{20818742-3EB6-42AC-A5DF-E4A5E039105F}" type="parTrans" cxnId="{0D2ACB8E-368F-459B-AD34-7B27CB74C713}">
      <dgm:prSet/>
      <dgm:spPr/>
      <dgm:t>
        <a:bodyPr/>
        <a:lstStyle/>
        <a:p>
          <a:endParaRPr lang="en-US"/>
        </a:p>
      </dgm:t>
    </dgm:pt>
    <dgm:pt modelId="{20D2B524-0C05-4395-924B-3D97710B44CD}" type="sibTrans" cxnId="{0D2ACB8E-368F-459B-AD34-7B27CB74C713}">
      <dgm:prSet/>
      <dgm:spPr/>
      <dgm:t>
        <a:bodyPr/>
        <a:lstStyle/>
        <a:p>
          <a:endParaRPr lang="en-US"/>
        </a:p>
      </dgm:t>
    </dgm:pt>
    <dgm:pt modelId="{FF49B3CF-48C9-4443-B23E-FE598FF3BF0C}">
      <dgm:prSet/>
      <dgm:spPr/>
      <dgm:t>
        <a:bodyPr/>
        <a:lstStyle/>
        <a:p>
          <a:r>
            <a:rPr lang="it-IT" b="1"/>
            <a:t>che porta sulla scena l’omuncolo nelle sue quotidiane peripezie,</a:t>
          </a:r>
          <a:endParaRPr lang="en-US"/>
        </a:p>
      </dgm:t>
    </dgm:pt>
    <dgm:pt modelId="{4B8BE568-ACF7-40BE-9D7A-1BEA7C733F01}" type="parTrans" cxnId="{371EB131-D37C-42F9-9B20-80C38479F978}">
      <dgm:prSet/>
      <dgm:spPr/>
      <dgm:t>
        <a:bodyPr/>
        <a:lstStyle/>
        <a:p>
          <a:endParaRPr lang="en-US"/>
        </a:p>
      </dgm:t>
    </dgm:pt>
    <dgm:pt modelId="{8EDDFB4E-E64E-4A43-BE3C-D21B586B089A}" type="sibTrans" cxnId="{371EB131-D37C-42F9-9B20-80C38479F978}">
      <dgm:prSet/>
      <dgm:spPr/>
      <dgm:t>
        <a:bodyPr/>
        <a:lstStyle/>
        <a:p>
          <a:endParaRPr lang="en-US"/>
        </a:p>
      </dgm:t>
    </dgm:pt>
    <dgm:pt modelId="{7FA95A67-D37F-46B1-B5A5-459B0954CC19}">
      <dgm:prSet/>
      <dgm:spPr/>
      <dgm:t>
        <a:bodyPr/>
        <a:lstStyle/>
        <a:p>
          <a:r>
            <a:rPr lang="it-IT" b="1"/>
            <a:t>trova la sua espressione paradigmatica nell’insegnamento ottimistico e razionalistico di</a:t>
          </a:r>
          <a:endParaRPr lang="en-US"/>
        </a:p>
      </dgm:t>
    </dgm:pt>
    <dgm:pt modelId="{4B40B8DF-E432-4AE4-94D5-420830961996}" type="parTrans" cxnId="{920B274A-C952-4E38-AD45-33824738E14F}">
      <dgm:prSet/>
      <dgm:spPr/>
      <dgm:t>
        <a:bodyPr/>
        <a:lstStyle/>
        <a:p>
          <a:endParaRPr lang="en-US"/>
        </a:p>
      </dgm:t>
    </dgm:pt>
    <dgm:pt modelId="{26621D19-B17A-405C-AB3A-3517218E3FDC}" type="sibTrans" cxnId="{920B274A-C952-4E38-AD45-33824738E14F}">
      <dgm:prSet/>
      <dgm:spPr/>
      <dgm:t>
        <a:bodyPr/>
        <a:lstStyle/>
        <a:p>
          <a:endParaRPr lang="en-US"/>
        </a:p>
      </dgm:t>
    </dgm:pt>
    <dgm:pt modelId="{D7138082-00E9-4EE9-97D1-7EFE2DAED83D}">
      <dgm:prSet/>
      <dgm:spPr/>
      <dgm:t>
        <a:bodyPr/>
        <a:lstStyle/>
        <a:p>
          <a:r>
            <a:rPr lang="it-IT" b="1" i="0" u="sng" dirty="0"/>
            <a:t>Socrate</a:t>
          </a:r>
          <a:r>
            <a:rPr lang="it-IT" b="1" i="1" dirty="0"/>
            <a:t>, ossia del filosofo con cui si compie l’uccisione</a:t>
          </a:r>
          <a:endParaRPr lang="en-US" dirty="0"/>
        </a:p>
      </dgm:t>
    </dgm:pt>
    <dgm:pt modelId="{492F994F-041D-40E9-A095-61AD4B65614B}" type="parTrans" cxnId="{FD8A0DE6-5383-4211-B764-A63FEE016C40}">
      <dgm:prSet/>
      <dgm:spPr/>
      <dgm:t>
        <a:bodyPr/>
        <a:lstStyle/>
        <a:p>
          <a:endParaRPr lang="en-US"/>
        </a:p>
      </dgm:t>
    </dgm:pt>
    <dgm:pt modelId="{09F17FB3-ECDA-4526-84BC-A92404F6EABD}" type="sibTrans" cxnId="{FD8A0DE6-5383-4211-B764-A63FEE016C40}">
      <dgm:prSet/>
      <dgm:spPr/>
      <dgm:t>
        <a:bodyPr/>
        <a:lstStyle/>
        <a:p>
          <a:endParaRPr lang="en-US"/>
        </a:p>
      </dgm:t>
    </dgm:pt>
    <dgm:pt modelId="{9F64F887-7073-4A46-92A8-19D68F50424E}">
      <dgm:prSet/>
      <dgm:spPr/>
      <dgm:t>
        <a:bodyPr/>
        <a:lstStyle/>
        <a:p>
          <a:r>
            <a:rPr lang="it-IT" b="1" i="1"/>
            <a:t>delle profondità istintuali e dionisiache della vita,</a:t>
          </a:r>
          <a:endParaRPr lang="en-US"/>
        </a:p>
      </dgm:t>
    </dgm:pt>
    <dgm:pt modelId="{F47FA520-EBD5-49F7-A96D-7BC72D265C27}" type="parTrans" cxnId="{5D6A5DA3-C4B6-4BD1-BB67-2E32E70239D8}">
      <dgm:prSet/>
      <dgm:spPr/>
      <dgm:t>
        <a:bodyPr/>
        <a:lstStyle/>
        <a:p>
          <a:endParaRPr lang="en-US"/>
        </a:p>
      </dgm:t>
    </dgm:pt>
    <dgm:pt modelId="{C68FD5F2-9F97-4548-9E6F-F4C906BBC65A}" type="sibTrans" cxnId="{5D6A5DA3-C4B6-4BD1-BB67-2E32E70239D8}">
      <dgm:prSet/>
      <dgm:spPr/>
      <dgm:t>
        <a:bodyPr/>
        <a:lstStyle/>
        <a:p>
          <a:endParaRPr lang="en-US"/>
        </a:p>
      </dgm:t>
    </dgm:pt>
    <dgm:pt modelId="{33FBEBEF-1364-46DF-B2A3-98935999F75F}">
      <dgm:prSet/>
      <dgm:spPr/>
      <dgm:t>
        <a:bodyPr/>
        <a:lstStyle/>
        <a:p>
          <a:r>
            <a:rPr lang="it-IT" b="1" i="1"/>
            <a:t>in favore di una visione misurata e serena del mondo.</a:t>
          </a:r>
          <a:endParaRPr lang="en-US"/>
        </a:p>
      </dgm:t>
    </dgm:pt>
    <dgm:pt modelId="{20CA19AA-2AC7-425E-8507-CC6301FD596D}" type="parTrans" cxnId="{432A6C64-D7C0-490A-986C-6992BE6AE76F}">
      <dgm:prSet/>
      <dgm:spPr/>
      <dgm:t>
        <a:bodyPr/>
        <a:lstStyle/>
        <a:p>
          <a:endParaRPr lang="en-US"/>
        </a:p>
      </dgm:t>
    </dgm:pt>
    <dgm:pt modelId="{32A84B56-9C92-4680-B681-4103FA182FEC}" type="sibTrans" cxnId="{432A6C64-D7C0-490A-986C-6992BE6AE76F}">
      <dgm:prSet/>
      <dgm:spPr/>
      <dgm:t>
        <a:bodyPr/>
        <a:lstStyle/>
        <a:p>
          <a:endParaRPr lang="en-US"/>
        </a:p>
      </dgm:t>
    </dgm:pt>
    <dgm:pt modelId="{C5716AB8-8AAD-4F2D-B33D-17E6A2DDF49B}" type="pres">
      <dgm:prSet presAssocID="{60E7FF1B-DACE-4B6E-816D-FCB9A518C09E}" presName="diagram" presStyleCnt="0">
        <dgm:presLayoutVars>
          <dgm:dir/>
          <dgm:resizeHandles val="exact"/>
        </dgm:presLayoutVars>
      </dgm:prSet>
      <dgm:spPr/>
    </dgm:pt>
    <dgm:pt modelId="{0DDE7B00-A5B2-4AFB-862E-5BE93FA8F624}" type="pres">
      <dgm:prSet presAssocID="{3067878A-5788-4944-AAB4-99404B1BAD95}" presName="node" presStyleLbl="node1" presStyleIdx="0" presStyleCnt="6">
        <dgm:presLayoutVars>
          <dgm:bulletEnabled val="1"/>
        </dgm:presLayoutVars>
      </dgm:prSet>
      <dgm:spPr/>
    </dgm:pt>
    <dgm:pt modelId="{7054E5A0-8D5D-4BCB-B885-2386A0D9DDEC}" type="pres">
      <dgm:prSet presAssocID="{20D2B524-0C05-4395-924B-3D97710B44CD}" presName="sibTrans" presStyleCnt="0"/>
      <dgm:spPr/>
    </dgm:pt>
    <dgm:pt modelId="{1D54444B-1106-4EC0-8F41-D909FDEC2D4E}" type="pres">
      <dgm:prSet presAssocID="{FF49B3CF-48C9-4443-B23E-FE598FF3BF0C}" presName="node" presStyleLbl="node1" presStyleIdx="1" presStyleCnt="6">
        <dgm:presLayoutVars>
          <dgm:bulletEnabled val="1"/>
        </dgm:presLayoutVars>
      </dgm:prSet>
      <dgm:spPr/>
    </dgm:pt>
    <dgm:pt modelId="{75A4D254-CA5B-4593-9EA5-0CEA2F83C301}" type="pres">
      <dgm:prSet presAssocID="{8EDDFB4E-E64E-4A43-BE3C-D21B586B089A}" presName="sibTrans" presStyleCnt="0"/>
      <dgm:spPr/>
    </dgm:pt>
    <dgm:pt modelId="{3CBFCFD8-99F0-44BE-8DE6-2109E0F68F2B}" type="pres">
      <dgm:prSet presAssocID="{7FA95A67-D37F-46B1-B5A5-459B0954CC19}" presName="node" presStyleLbl="node1" presStyleIdx="2" presStyleCnt="6">
        <dgm:presLayoutVars>
          <dgm:bulletEnabled val="1"/>
        </dgm:presLayoutVars>
      </dgm:prSet>
      <dgm:spPr/>
    </dgm:pt>
    <dgm:pt modelId="{34815960-EAC5-4DE3-BC16-94C5C765C2A1}" type="pres">
      <dgm:prSet presAssocID="{26621D19-B17A-405C-AB3A-3517218E3FDC}" presName="sibTrans" presStyleCnt="0"/>
      <dgm:spPr/>
    </dgm:pt>
    <dgm:pt modelId="{26CCF34D-8629-4913-A512-A1D242B44BEC}" type="pres">
      <dgm:prSet presAssocID="{D7138082-00E9-4EE9-97D1-7EFE2DAED83D}" presName="node" presStyleLbl="node1" presStyleIdx="3" presStyleCnt="6">
        <dgm:presLayoutVars>
          <dgm:bulletEnabled val="1"/>
        </dgm:presLayoutVars>
      </dgm:prSet>
      <dgm:spPr/>
    </dgm:pt>
    <dgm:pt modelId="{A01EB107-B482-4B80-AD5B-710A90140A8B}" type="pres">
      <dgm:prSet presAssocID="{09F17FB3-ECDA-4526-84BC-A92404F6EABD}" presName="sibTrans" presStyleCnt="0"/>
      <dgm:spPr/>
    </dgm:pt>
    <dgm:pt modelId="{1D57FF95-B8B3-426B-948A-2441B10D7905}" type="pres">
      <dgm:prSet presAssocID="{9F64F887-7073-4A46-92A8-19D68F50424E}" presName="node" presStyleLbl="node1" presStyleIdx="4" presStyleCnt="6">
        <dgm:presLayoutVars>
          <dgm:bulletEnabled val="1"/>
        </dgm:presLayoutVars>
      </dgm:prSet>
      <dgm:spPr/>
    </dgm:pt>
    <dgm:pt modelId="{F323F3DC-770F-4F7B-9295-39CEB200D5D1}" type="pres">
      <dgm:prSet presAssocID="{C68FD5F2-9F97-4548-9E6F-F4C906BBC65A}" presName="sibTrans" presStyleCnt="0"/>
      <dgm:spPr/>
    </dgm:pt>
    <dgm:pt modelId="{C3323443-1874-4320-89A9-0BC5AA595A35}" type="pres">
      <dgm:prSet presAssocID="{33FBEBEF-1364-46DF-B2A3-98935999F75F}" presName="node" presStyleLbl="node1" presStyleIdx="5" presStyleCnt="6">
        <dgm:presLayoutVars>
          <dgm:bulletEnabled val="1"/>
        </dgm:presLayoutVars>
      </dgm:prSet>
      <dgm:spPr/>
    </dgm:pt>
  </dgm:ptLst>
  <dgm:cxnLst>
    <dgm:cxn modelId="{1F79240F-73B5-4DA7-B079-9452598D32CF}" type="presOf" srcId="{3067878A-5788-4944-AAB4-99404B1BAD95}" destId="{0DDE7B00-A5B2-4AFB-862E-5BE93FA8F624}" srcOrd="0" destOrd="0" presId="urn:microsoft.com/office/officeart/2005/8/layout/default"/>
    <dgm:cxn modelId="{371EB131-D37C-42F9-9B20-80C38479F978}" srcId="{60E7FF1B-DACE-4B6E-816D-FCB9A518C09E}" destId="{FF49B3CF-48C9-4443-B23E-FE598FF3BF0C}" srcOrd="1" destOrd="0" parTransId="{4B8BE568-ACF7-40BE-9D7A-1BEA7C733F01}" sibTransId="{8EDDFB4E-E64E-4A43-BE3C-D21B586B089A}"/>
    <dgm:cxn modelId="{432A6C64-D7C0-490A-986C-6992BE6AE76F}" srcId="{60E7FF1B-DACE-4B6E-816D-FCB9A518C09E}" destId="{33FBEBEF-1364-46DF-B2A3-98935999F75F}" srcOrd="5" destOrd="0" parTransId="{20CA19AA-2AC7-425E-8507-CC6301FD596D}" sibTransId="{32A84B56-9C92-4680-B681-4103FA182FEC}"/>
    <dgm:cxn modelId="{920B274A-C952-4E38-AD45-33824738E14F}" srcId="{60E7FF1B-DACE-4B6E-816D-FCB9A518C09E}" destId="{7FA95A67-D37F-46B1-B5A5-459B0954CC19}" srcOrd="2" destOrd="0" parTransId="{4B40B8DF-E432-4AE4-94D5-420830961996}" sibTransId="{26621D19-B17A-405C-AB3A-3517218E3FDC}"/>
    <dgm:cxn modelId="{BB41546A-676D-4940-B149-E1C853CFC72B}" type="presOf" srcId="{D7138082-00E9-4EE9-97D1-7EFE2DAED83D}" destId="{26CCF34D-8629-4913-A512-A1D242B44BEC}" srcOrd="0" destOrd="0" presId="urn:microsoft.com/office/officeart/2005/8/layout/default"/>
    <dgm:cxn modelId="{A2ECD677-C7C1-4BEE-A1A3-DD4FBEAFCD1D}" type="presOf" srcId="{33FBEBEF-1364-46DF-B2A3-98935999F75F}" destId="{C3323443-1874-4320-89A9-0BC5AA595A35}" srcOrd="0" destOrd="0" presId="urn:microsoft.com/office/officeart/2005/8/layout/default"/>
    <dgm:cxn modelId="{1BA5DE8D-87D6-43B3-BD0B-62C543029B5E}" type="presOf" srcId="{7FA95A67-D37F-46B1-B5A5-459B0954CC19}" destId="{3CBFCFD8-99F0-44BE-8DE6-2109E0F68F2B}" srcOrd="0" destOrd="0" presId="urn:microsoft.com/office/officeart/2005/8/layout/default"/>
    <dgm:cxn modelId="{0D2ACB8E-368F-459B-AD34-7B27CB74C713}" srcId="{60E7FF1B-DACE-4B6E-816D-FCB9A518C09E}" destId="{3067878A-5788-4944-AAB4-99404B1BAD95}" srcOrd="0" destOrd="0" parTransId="{20818742-3EB6-42AC-A5DF-E4A5E039105F}" sibTransId="{20D2B524-0C05-4395-924B-3D97710B44CD}"/>
    <dgm:cxn modelId="{5BB68E97-22AC-4B92-86D7-51BB353BC818}" type="presOf" srcId="{60E7FF1B-DACE-4B6E-816D-FCB9A518C09E}" destId="{C5716AB8-8AAD-4F2D-B33D-17E6A2DDF49B}" srcOrd="0" destOrd="0" presId="urn:microsoft.com/office/officeart/2005/8/layout/default"/>
    <dgm:cxn modelId="{5D6A5DA3-C4B6-4BD1-BB67-2E32E70239D8}" srcId="{60E7FF1B-DACE-4B6E-816D-FCB9A518C09E}" destId="{9F64F887-7073-4A46-92A8-19D68F50424E}" srcOrd="4" destOrd="0" parTransId="{F47FA520-EBD5-49F7-A96D-7BC72D265C27}" sibTransId="{C68FD5F2-9F97-4548-9E6F-F4C906BBC65A}"/>
    <dgm:cxn modelId="{F8EDA5B0-5F98-4F3B-87AB-DB733928553C}" type="presOf" srcId="{9F64F887-7073-4A46-92A8-19D68F50424E}" destId="{1D57FF95-B8B3-426B-948A-2441B10D7905}" srcOrd="0" destOrd="0" presId="urn:microsoft.com/office/officeart/2005/8/layout/default"/>
    <dgm:cxn modelId="{FD8A0DE6-5383-4211-B764-A63FEE016C40}" srcId="{60E7FF1B-DACE-4B6E-816D-FCB9A518C09E}" destId="{D7138082-00E9-4EE9-97D1-7EFE2DAED83D}" srcOrd="3" destOrd="0" parTransId="{492F994F-041D-40E9-A095-61AD4B65614B}" sibTransId="{09F17FB3-ECDA-4526-84BC-A92404F6EABD}"/>
    <dgm:cxn modelId="{4DB5C1FD-DF7C-4D8A-966A-B9B45513E5F5}" type="presOf" srcId="{FF49B3CF-48C9-4443-B23E-FE598FF3BF0C}" destId="{1D54444B-1106-4EC0-8F41-D909FDEC2D4E}" srcOrd="0" destOrd="0" presId="urn:microsoft.com/office/officeart/2005/8/layout/default"/>
    <dgm:cxn modelId="{B1D10F2B-9390-40A0-9F15-E4265D07427D}" type="presParOf" srcId="{C5716AB8-8AAD-4F2D-B33D-17E6A2DDF49B}" destId="{0DDE7B00-A5B2-4AFB-862E-5BE93FA8F624}" srcOrd="0" destOrd="0" presId="urn:microsoft.com/office/officeart/2005/8/layout/default"/>
    <dgm:cxn modelId="{B88DD54C-7847-4856-95BA-5033F21C318D}" type="presParOf" srcId="{C5716AB8-8AAD-4F2D-B33D-17E6A2DDF49B}" destId="{7054E5A0-8D5D-4BCB-B885-2386A0D9DDEC}" srcOrd="1" destOrd="0" presId="urn:microsoft.com/office/officeart/2005/8/layout/default"/>
    <dgm:cxn modelId="{D4A339BF-0071-48B0-894C-979AC498E235}" type="presParOf" srcId="{C5716AB8-8AAD-4F2D-B33D-17E6A2DDF49B}" destId="{1D54444B-1106-4EC0-8F41-D909FDEC2D4E}" srcOrd="2" destOrd="0" presId="urn:microsoft.com/office/officeart/2005/8/layout/default"/>
    <dgm:cxn modelId="{6031F93D-C02C-4283-9660-D8B52D5141DD}" type="presParOf" srcId="{C5716AB8-8AAD-4F2D-B33D-17E6A2DDF49B}" destId="{75A4D254-CA5B-4593-9EA5-0CEA2F83C301}" srcOrd="3" destOrd="0" presId="urn:microsoft.com/office/officeart/2005/8/layout/default"/>
    <dgm:cxn modelId="{274F12FA-E800-4EA2-AAA0-34B981723C5C}" type="presParOf" srcId="{C5716AB8-8AAD-4F2D-B33D-17E6A2DDF49B}" destId="{3CBFCFD8-99F0-44BE-8DE6-2109E0F68F2B}" srcOrd="4" destOrd="0" presId="urn:microsoft.com/office/officeart/2005/8/layout/default"/>
    <dgm:cxn modelId="{30A42E3F-DC32-4583-9D33-3F43CCDC7403}" type="presParOf" srcId="{C5716AB8-8AAD-4F2D-B33D-17E6A2DDF49B}" destId="{34815960-EAC5-4DE3-BC16-94C5C765C2A1}" srcOrd="5" destOrd="0" presId="urn:microsoft.com/office/officeart/2005/8/layout/default"/>
    <dgm:cxn modelId="{583E34D2-825C-49D8-9517-64DF2A76D2DF}" type="presParOf" srcId="{C5716AB8-8AAD-4F2D-B33D-17E6A2DDF49B}" destId="{26CCF34D-8629-4913-A512-A1D242B44BEC}" srcOrd="6" destOrd="0" presId="urn:microsoft.com/office/officeart/2005/8/layout/default"/>
    <dgm:cxn modelId="{E902CA69-D93F-4254-8CB2-C138A93530CE}" type="presParOf" srcId="{C5716AB8-8AAD-4F2D-B33D-17E6A2DDF49B}" destId="{A01EB107-B482-4B80-AD5B-710A90140A8B}" srcOrd="7" destOrd="0" presId="urn:microsoft.com/office/officeart/2005/8/layout/default"/>
    <dgm:cxn modelId="{240D0D7C-9FEF-4719-B1F5-7842106283A3}" type="presParOf" srcId="{C5716AB8-8AAD-4F2D-B33D-17E6A2DDF49B}" destId="{1D57FF95-B8B3-426B-948A-2441B10D7905}" srcOrd="8" destOrd="0" presId="urn:microsoft.com/office/officeart/2005/8/layout/default"/>
    <dgm:cxn modelId="{DD924550-AF3C-490C-AEE8-4C3AD7556C5E}" type="presParOf" srcId="{C5716AB8-8AAD-4F2D-B33D-17E6A2DDF49B}" destId="{F323F3DC-770F-4F7B-9295-39CEB200D5D1}" srcOrd="9" destOrd="0" presId="urn:microsoft.com/office/officeart/2005/8/layout/default"/>
    <dgm:cxn modelId="{EBA5DEF4-750C-498A-AF42-119BD62E30A4}" type="presParOf" srcId="{C5716AB8-8AAD-4F2D-B33D-17E6A2DDF49B}" destId="{C3323443-1874-4320-89A9-0BC5AA595A3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1AC21D-4A33-428C-8353-1E673315DA75}" type="doc">
      <dgm:prSet loTypeId="urn:microsoft.com/office/officeart/2005/8/layout/default" loCatId="list" qsTypeId="urn:microsoft.com/office/officeart/2005/8/quickstyle/simple2" qsCatId="simple" csTypeId="urn:microsoft.com/office/officeart/2005/8/colors/colorful4" csCatId="colorful" phldr="1"/>
      <dgm:spPr/>
      <dgm:t>
        <a:bodyPr/>
        <a:lstStyle/>
        <a:p>
          <a:endParaRPr lang="en-US"/>
        </a:p>
      </dgm:t>
    </dgm:pt>
    <dgm:pt modelId="{8EB509FC-9B46-4D77-9CE2-26C66E54B8B6}">
      <dgm:prSet/>
      <dgm:spPr/>
      <dgm:t>
        <a:bodyPr/>
        <a:lstStyle/>
        <a:p>
          <a:r>
            <a:rPr lang="it-IT" b="1"/>
            <a:t>La vita è dolore, lotta, disordine, crudeltà,</a:t>
          </a:r>
          <a:endParaRPr lang="en-US"/>
        </a:p>
      </dgm:t>
    </dgm:pt>
    <dgm:pt modelId="{C2B61BE4-301D-4ADF-9B1E-CF6ED0E86053}" type="parTrans" cxnId="{1A18D52B-D1B0-40B8-BB25-290347BBC61F}">
      <dgm:prSet/>
      <dgm:spPr/>
      <dgm:t>
        <a:bodyPr/>
        <a:lstStyle/>
        <a:p>
          <a:endParaRPr lang="en-US"/>
        </a:p>
      </dgm:t>
    </dgm:pt>
    <dgm:pt modelId="{7C311449-F571-442D-B85C-4062C7638F5B}" type="sibTrans" cxnId="{1A18D52B-D1B0-40B8-BB25-290347BBC61F}">
      <dgm:prSet/>
      <dgm:spPr/>
      <dgm:t>
        <a:bodyPr/>
        <a:lstStyle/>
        <a:p>
          <a:endParaRPr lang="en-US"/>
        </a:p>
      </dgm:t>
    </dgm:pt>
    <dgm:pt modelId="{4F2BD0A8-788C-43B6-A5E6-8FE353566C54}">
      <dgm:prSet/>
      <dgm:spPr/>
      <dgm:t>
        <a:bodyPr/>
        <a:lstStyle/>
        <a:p>
          <a:r>
            <a:rPr lang="it-IT" b="1"/>
            <a:t>il caos domina.</a:t>
          </a:r>
          <a:endParaRPr lang="en-US"/>
        </a:p>
      </dgm:t>
    </dgm:pt>
    <dgm:pt modelId="{BF6BE29B-6FE7-4C0F-AE8C-6250892E780B}" type="parTrans" cxnId="{36A4C42D-4397-4169-B5AA-BC94E85310E5}">
      <dgm:prSet/>
      <dgm:spPr/>
      <dgm:t>
        <a:bodyPr/>
        <a:lstStyle/>
        <a:p>
          <a:endParaRPr lang="en-US"/>
        </a:p>
      </dgm:t>
    </dgm:pt>
    <dgm:pt modelId="{D59437E7-13B2-45AC-9D35-802E60868CA4}" type="sibTrans" cxnId="{36A4C42D-4397-4169-B5AA-BC94E85310E5}">
      <dgm:prSet/>
      <dgm:spPr/>
      <dgm:t>
        <a:bodyPr/>
        <a:lstStyle/>
        <a:p>
          <a:endParaRPr lang="en-US"/>
        </a:p>
      </dgm:t>
    </dgm:pt>
    <dgm:pt modelId="{94177B7C-A235-4FD7-95AB-E931B71DB9FE}">
      <dgm:prSet/>
      <dgm:spPr/>
      <dgm:t>
        <a:bodyPr/>
        <a:lstStyle/>
        <a:p>
          <a:r>
            <a:rPr lang="it-IT" b="1"/>
            <a:t>Tuttavia l’atteggiamento di S., improntato alla rinuncia e alla fuga, </a:t>
          </a:r>
          <a:endParaRPr lang="en-US"/>
        </a:p>
      </dgm:t>
    </dgm:pt>
    <dgm:pt modelId="{6D7CB4DF-D049-4A31-A2F7-84914283C19F}" type="parTrans" cxnId="{D4E62F36-00B3-4675-BAF0-101D8FABF178}">
      <dgm:prSet/>
      <dgm:spPr/>
      <dgm:t>
        <a:bodyPr/>
        <a:lstStyle/>
        <a:p>
          <a:endParaRPr lang="en-US"/>
        </a:p>
      </dgm:t>
    </dgm:pt>
    <dgm:pt modelId="{877C5728-F925-41E1-95B7-2634A7183349}" type="sibTrans" cxnId="{D4E62F36-00B3-4675-BAF0-101D8FABF178}">
      <dgm:prSet/>
      <dgm:spPr/>
      <dgm:t>
        <a:bodyPr/>
        <a:lstStyle/>
        <a:p>
          <a:endParaRPr lang="en-US"/>
        </a:p>
      </dgm:t>
    </dgm:pt>
    <dgm:pt modelId="{D08EB4A7-E73B-475C-B74B-B5F71CF8A4CD}">
      <dgm:prSet/>
      <dgm:spPr/>
      <dgm:t>
        <a:bodyPr/>
        <a:lstStyle/>
        <a:p>
          <a:r>
            <a:rPr lang="it-IT" b="1"/>
            <a:t>e che mette capo all’ascetismo, </a:t>
          </a:r>
          <a:endParaRPr lang="en-US"/>
        </a:p>
      </dgm:t>
    </dgm:pt>
    <dgm:pt modelId="{B8E934E4-A033-4D9A-A447-17CF6EB0C5F0}" type="parTrans" cxnId="{D7755D4D-D135-4FB3-BFB4-3071E4A6515E}">
      <dgm:prSet/>
      <dgm:spPr/>
      <dgm:t>
        <a:bodyPr/>
        <a:lstStyle/>
        <a:p>
          <a:endParaRPr lang="en-US"/>
        </a:p>
      </dgm:t>
    </dgm:pt>
    <dgm:pt modelId="{BAE3DE9D-CECB-4359-BB47-9B5F6A7969B0}" type="sibTrans" cxnId="{D7755D4D-D135-4FB3-BFB4-3071E4A6515E}">
      <dgm:prSet/>
      <dgm:spPr/>
      <dgm:t>
        <a:bodyPr/>
        <a:lstStyle/>
        <a:p>
          <a:endParaRPr lang="en-US"/>
        </a:p>
      </dgm:t>
    </dgm:pt>
    <dgm:pt modelId="{87494683-CEC1-460F-836C-0190FEEB2374}">
      <dgm:prSet/>
      <dgm:spPr/>
      <dgm:t>
        <a:bodyPr/>
        <a:lstStyle/>
        <a:p>
          <a:r>
            <a:rPr lang="it-IT" b="1"/>
            <a:t>è l’atteggiamento della morale cristiana e della spiritualità comune.</a:t>
          </a:r>
          <a:endParaRPr lang="en-US"/>
        </a:p>
      </dgm:t>
    </dgm:pt>
    <dgm:pt modelId="{090D2E59-D526-4541-AE35-CB898D6B9B16}" type="parTrans" cxnId="{65F7F278-0DA3-4CC1-A075-5A9B6A960491}">
      <dgm:prSet/>
      <dgm:spPr/>
      <dgm:t>
        <a:bodyPr/>
        <a:lstStyle/>
        <a:p>
          <a:endParaRPr lang="en-US"/>
        </a:p>
      </dgm:t>
    </dgm:pt>
    <dgm:pt modelId="{BA295B71-CA7F-49E5-A652-73D085CE51D0}" type="sibTrans" cxnId="{65F7F278-0DA3-4CC1-A075-5A9B6A960491}">
      <dgm:prSet/>
      <dgm:spPr/>
      <dgm:t>
        <a:bodyPr/>
        <a:lstStyle/>
        <a:p>
          <a:endParaRPr lang="en-US"/>
        </a:p>
      </dgm:t>
    </dgm:pt>
    <dgm:pt modelId="{D32E1516-20CE-4955-9E56-2F21516B5D23}" type="pres">
      <dgm:prSet presAssocID="{9A1AC21D-4A33-428C-8353-1E673315DA75}" presName="diagram" presStyleCnt="0">
        <dgm:presLayoutVars>
          <dgm:dir/>
          <dgm:resizeHandles val="exact"/>
        </dgm:presLayoutVars>
      </dgm:prSet>
      <dgm:spPr/>
    </dgm:pt>
    <dgm:pt modelId="{D2BD1877-CAA5-4EE8-A4B3-5BF942B17B42}" type="pres">
      <dgm:prSet presAssocID="{8EB509FC-9B46-4D77-9CE2-26C66E54B8B6}" presName="node" presStyleLbl="node1" presStyleIdx="0" presStyleCnt="5">
        <dgm:presLayoutVars>
          <dgm:bulletEnabled val="1"/>
        </dgm:presLayoutVars>
      </dgm:prSet>
      <dgm:spPr/>
    </dgm:pt>
    <dgm:pt modelId="{7BED7BD8-A901-4F69-911E-66DCF141CC2C}" type="pres">
      <dgm:prSet presAssocID="{7C311449-F571-442D-B85C-4062C7638F5B}" presName="sibTrans" presStyleCnt="0"/>
      <dgm:spPr/>
    </dgm:pt>
    <dgm:pt modelId="{99A1EDE5-728C-4701-A955-EFDDB5206303}" type="pres">
      <dgm:prSet presAssocID="{4F2BD0A8-788C-43B6-A5E6-8FE353566C54}" presName="node" presStyleLbl="node1" presStyleIdx="1" presStyleCnt="5">
        <dgm:presLayoutVars>
          <dgm:bulletEnabled val="1"/>
        </dgm:presLayoutVars>
      </dgm:prSet>
      <dgm:spPr/>
    </dgm:pt>
    <dgm:pt modelId="{69CA6C69-1CFC-43C0-8A85-DA5C30CFD8D1}" type="pres">
      <dgm:prSet presAssocID="{D59437E7-13B2-45AC-9D35-802E60868CA4}" presName="sibTrans" presStyleCnt="0"/>
      <dgm:spPr/>
    </dgm:pt>
    <dgm:pt modelId="{5B60817A-76D8-455D-B496-61AFD9F5EDD0}" type="pres">
      <dgm:prSet presAssocID="{94177B7C-A235-4FD7-95AB-E931B71DB9FE}" presName="node" presStyleLbl="node1" presStyleIdx="2" presStyleCnt="5">
        <dgm:presLayoutVars>
          <dgm:bulletEnabled val="1"/>
        </dgm:presLayoutVars>
      </dgm:prSet>
      <dgm:spPr/>
    </dgm:pt>
    <dgm:pt modelId="{DC89B2CA-55E8-4CD8-8367-78A1D74AC930}" type="pres">
      <dgm:prSet presAssocID="{877C5728-F925-41E1-95B7-2634A7183349}" presName="sibTrans" presStyleCnt="0"/>
      <dgm:spPr/>
    </dgm:pt>
    <dgm:pt modelId="{DDFB4CE2-C6F7-4E86-B522-F96D96282538}" type="pres">
      <dgm:prSet presAssocID="{D08EB4A7-E73B-475C-B74B-B5F71CF8A4CD}" presName="node" presStyleLbl="node1" presStyleIdx="3" presStyleCnt="5">
        <dgm:presLayoutVars>
          <dgm:bulletEnabled val="1"/>
        </dgm:presLayoutVars>
      </dgm:prSet>
      <dgm:spPr/>
    </dgm:pt>
    <dgm:pt modelId="{943CA03C-088B-42E8-9C44-9E5E216845AF}" type="pres">
      <dgm:prSet presAssocID="{BAE3DE9D-CECB-4359-BB47-9B5F6A7969B0}" presName="sibTrans" presStyleCnt="0"/>
      <dgm:spPr/>
    </dgm:pt>
    <dgm:pt modelId="{A8DE27F1-E9C3-4127-9969-86740CFB5A34}" type="pres">
      <dgm:prSet presAssocID="{87494683-CEC1-460F-836C-0190FEEB2374}" presName="node" presStyleLbl="node1" presStyleIdx="4" presStyleCnt="5">
        <dgm:presLayoutVars>
          <dgm:bulletEnabled val="1"/>
        </dgm:presLayoutVars>
      </dgm:prSet>
      <dgm:spPr/>
    </dgm:pt>
  </dgm:ptLst>
  <dgm:cxnLst>
    <dgm:cxn modelId="{1A18D52B-D1B0-40B8-BB25-290347BBC61F}" srcId="{9A1AC21D-4A33-428C-8353-1E673315DA75}" destId="{8EB509FC-9B46-4D77-9CE2-26C66E54B8B6}" srcOrd="0" destOrd="0" parTransId="{C2B61BE4-301D-4ADF-9B1E-CF6ED0E86053}" sibTransId="{7C311449-F571-442D-B85C-4062C7638F5B}"/>
    <dgm:cxn modelId="{36A4C42D-4397-4169-B5AA-BC94E85310E5}" srcId="{9A1AC21D-4A33-428C-8353-1E673315DA75}" destId="{4F2BD0A8-788C-43B6-A5E6-8FE353566C54}" srcOrd="1" destOrd="0" parTransId="{BF6BE29B-6FE7-4C0F-AE8C-6250892E780B}" sibTransId="{D59437E7-13B2-45AC-9D35-802E60868CA4}"/>
    <dgm:cxn modelId="{D4E62F36-00B3-4675-BAF0-101D8FABF178}" srcId="{9A1AC21D-4A33-428C-8353-1E673315DA75}" destId="{94177B7C-A235-4FD7-95AB-E931B71DB9FE}" srcOrd="2" destOrd="0" parTransId="{6D7CB4DF-D049-4A31-A2F7-84914283C19F}" sibTransId="{877C5728-F925-41E1-95B7-2634A7183349}"/>
    <dgm:cxn modelId="{D7755D4D-D135-4FB3-BFB4-3071E4A6515E}" srcId="{9A1AC21D-4A33-428C-8353-1E673315DA75}" destId="{D08EB4A7-E73B-475C-B74B-B5F71CF8A4CD}" srcOrd="3" destOrd="0" parTransId="{B8E934E4-A033-4D9A-A447-17CF6EB0C5F0}" sibTransId="{BAE3DE9D-CECB-4359-BB47-9B5F6A7969B0}"/>
    <dgm:cxn modelId="{65CA9F4D-7BF1-4651-AFAB-D42C6D9694E5}" type="presOf" srcId="{9A1AC21D-4A33-428C-8353-1E673315DA75}" destId="{D32E1516-20CE-4955-9E56-2F21516B5D23}" srcOrd="0" destOrd="0" presId="urn:microsoft.com/office/officeart/2005/8/layout/default"/>
    <dgm:cxn modelId="{65F7F278-0DA3-4CC1-A075-5A9B6A960491}" srcId="{9A1AC21D-4A33-428C-8353-1E673315DA75}" destId="{87494683-CEC1-460F-836C-0190FEEB2374}" srcOrd="4" destOrd="0" parTransId="{090D2E59-D526-4541-AE35-CB898D6B9B16}" sibTransId="{BA295B71-CA7F-49E5-A652-73D085CE51D0}"/>
    <dgm:cxn modelId="{7635D77F-9602-44C1-AFA5-E942B0BCE00F}" type="presOf" srcId="{4F2BD0A8-788C-43B6-A5E6-8FE353566C54}" destId="{99A1EDE5-728C-4701-A955-EFDDB5206303}" srcOrd="0" destOrd="0" presId="urn:microsoft.com/office/officeart/2005/8/layout/default"/>
    <dgm:cxn modelId="{4ECB8FA3-D617-4BD5-9734-3DB7C81F20C4}" type="presOf" srcId="{87494683-CEC1-460F-836C-0190FEEB2374}" destId="{A8DE27F1-E9C3-4127-9969-86740CFB5A34}" srcOrd="0" destOrd="0" presId="urn:microsoft.com/office/officeart/2005/8/layout/default"/>
    <dgm:cxn modelId="{97FBD9DD-5906-4EFA-9923-630AE319139D}" type="presOf" srcId="{94177B7C-A235-4FD7-95AB-E931B71DB9FE}" destId="{5B60817A-76D8-455D-B496-61AFD9F5EDD0}" srcOrd="0" destOrd="0" presId="urn:microsoft.com/office/officeart/2005/8/layout/default"/>
    <dgm:cxn modelId="{02A422EB-441A-4092-90F5-39FE3C8E2FCE}" type="presOf" srcId="{8EB509FC-9B46-4D77-9CE2-26C66E54B8B6}" destId="{D2BD1877-CAA5-4EE8-A4B3-5BF942B17B42}" srcOrd="0" destOrd="0" presId="urn:microsoft.com/office/officeart/2005/8/layout/default"/>
    <dgm:cxn modelId="{8619D0EB-0587-4350-A609-7AAC7B8DCDB5}" type="presOf" srcId="{D08EB4A7-E73B-475C-B74B-B5F71CF8A4CD}" destId="{DDFB4CE2-C6F7-4E86-B522-F96D96282538}" srcOrd="0" destOrd="0" presId="urn:microsoft.com/office/officeart/2005/8/layout/default"/>
    <dgm:cxn modelId="{44D8515B-B990-44AE-BF46-AFF4C4DE1EC3}" type="presParOf" srcId="{D32E1516-20CE-4955-9E56-2F21516B5D23}" destId="{D2BD1877-CAA5-4EE8-A4B3-5BF942B17B42}" srcOrd="0" destOrd="0" presId="urn:microsoft.com/office/officeart/2005/8/layout/default"/>
    <dgm:cxn modelId="{C7FFA6F0-1560-436D-891E-CC16617044F9}" type="presParOf" srcId="{D32E1516-20CE-4955-9E56-2F21516B5D23}" destId="{7BED7BD8-A901-4F69-911E-66DCF141CC2C}" srcOrd="1" destOrd="0" presId="urn:microsoft.com/office/officeart/2005/8/layout/default"/>
    <dgm:cxn modelId="{B2E6ED15-FCB3-402E-A17A-4D71F46834B3}" type="presParOf" srcId="{D32E1516-20CE-4955-9E56-2F21516B5D23}" destId="{99A1EDE5-728C-4701-A955-EFDDB5206303}" srcOrd="2" destOrd="0" presId="urn:microsoft.com/office/officeart/2005/8/layout/default"/>
    <dgm:cxn modelId="{EA7D1E77-EDD6-42F8-8CA1-A2C005072BB4}" type="presParOf" srcId="{D32E1516-20CE-4955-9E56-2F21516B5D23}" destId="{69CA6C69-1CFC-43C0-8A85-DA5C30CFD8D1}" srcOrd="3" destOrd="0" presId="urn:microsoft.com/office/officeart/2005/8/layout/default"/>
    <dgm:cxn modelId="{7E26335F-82F7-48BE-979D-6FF9D59DD5D6}" type="presParOf" srcId="{D32E1516-20CE-4955-9E56-2F21516B5D23}" destId="{5B60817A-76D8-455D-B496-61AFD9F5EDD0}" srcOrd="4" destOrd="0" presId="urn:microsoft.com/office/officeart/2005/8/layout/default"/>
    <dgm:cxn modelId="{F5F0C900-0F57-4522-801B-F786888B4445}" type="presParOf" srcId="{D32E1516-20CE-4955-9E56-2F21516B5D23}" destId="{DC89B2CA-55E8-4CD8-8367-78A1D74AC930}" srcOrd="5" destOrd="0" presId="urn:microsoft.com/office/officeart/2005/8/layout/default"/>
    <dgm:cxn modelId="{533DDF5D-0FE0-4F28-9C84-04FB4D935011}" type="presParOf" srcId="{D32E1516-20CE-4955-9E56-2F21516B5D23}" destId="{DDFB4CE2-C6F7-4E86-B522-F96D96282538}" srcOrd="6" destOrd="0" presId="urn:microsoft.com/office/officeart/2005/8/layout/default"/>
    <dgm:cxn modelId="{F02DE537-AF83-4ACB-8D5E-A9FC68E82A78}" type="presParOf" srcId="{D32E1516-20CE-4955-9E56-2F21516B5D23}" destId="{943CA03C-088B-42E8-9C44-9E5E216845AF}" srcOrd="7" destOrd="0" presId="urn:microsoft.com/office/officeart/2005/8/layout/default"/>
    <dgm:cxn modelId="{BE517858-CD74-4BD5-A7A7-76ADFB4A6214}" type="presParOf" srcId="{D32E1516-20CE-4955-9E56-2F21516B5D23}" destId="{A8DE27F1-E9C3-4127-9969-86740CFB5A3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0ACC4D-6FE2-427D-849F-E8942CEB9FFF}" type="doc">
      <dgm:prSet loTypeId="urn:microsoft.com/office/officeart/2005/8/layout/vList2" loCatId="list" qsTypeId="urn:microsoft.com/office/officeart/2005/8/quickstyle/simple4" qsCatId="simple" csTypeId="urn:microsoft.com/office/officeart/2005/8/colors/colorful3" csCatId="colorful"/>
      <dgm:spPr/>
      <dgm:t>
        <a:bodyPr/>
        <a:lstStyle/>
        <a:p>
          <a:endParaRPr lang="en-US"/>
        </a:p>
      </dgm:t>
    </dgm:pt>
    <dgm:pt modelId="{8A680B88-4103-42CB-8A8A-B8AE7D25A9CF}">
      <dgm:prSet/>
      <dgm:spPr/>
      <dgm:t>
        <a:bodyPr/>
        <a:lstStyle/>
        <a:p>
          <a:r>
            <a:rPr lang="it-IT"/>
            <a:t>Il mondo è dunque costituito da una lotta incessante tra opposti primordiali di vita e morte in una sorta di gioco estetico e tragico.</a:t>
          </a:r>
          <a:endParaRPr lang="en-US"/>
        </a:p>
      </dgm:t>
    </dgm:pt>
    <dgm:pt modelId="{B32DECFD-BF86-41E1-AA79-C9ABAD2AA8AB}" type="parTrans" cxnId="{D15A6CE8-EFE0-4200-BD0A-845F9A71C99A}">
      <dgm:prSet/>
      <dgm:spPr/>
      <dgm:t>
        <a:bodyPr/>
        <a:lstStyle/>
        <a:p>
          <a:endParaRPr lang="en-US"/>
        </a:p>
      </dgm:t>
    </dgm:pt>
    <dgm:pt modelId="{82DA8CB1-DF81-45C9-A91E-818E9BEF4F2A}" type="sibTrans" cxnId="{D15A6CE8-EFE0-4200-BD0A-845F9A71C99A}">
      <dgm:prSet/>
      <dgm:spPr/>
      <dgm:t>
        <a:bodyPr/>
        <a:lstStyle/>
        <a:p>
          <a:endParaRPr lang="en-US"/>
        </a:p>
      </dgm:t>
    </dgm:pt>
    <dgm:pt modelId="{6D59C746-BD98-4212-9D12-508507AB2D5D}">
      <dgm:prSet/>
      <dgm:spPr/>
      <dgm:t>
        <a:bodyPr/>
        <a:lstStyle/>
        <a:p>
          <a:r>
            <a:rPr lang="it-IT"/>
            <a:t>Solo l’arte riesce a comprenderlo pienamente e ad interpretarlo.</a:t>
          </a:r>
          <a:endParaRPr lang="en-US" dirty="0"/>
        </a:p>
      </dgm:t>
    </dgm:pt>
    <dgm:pt modelId="{1B9FA841-3E94-4C05-B4DF-652F1A1A4301}" type="parTrans" cxnId="{32B625FB-0A48-4973-90A2-CE20D14C7996}">
      <dgm:prSet/>
      <dgm:spPr/>
      <dgm:t>
        <a:bodyPr/>
        <a:lstStyle/>
        <a:p>
          <a:endParaRPr lang="en-US"/>
        </a:p>
      </dgm:t>
    </dgm:pt>
    <dgm:pt modelId="{E086F88F-9E3B-4A23-9408-5DA483FC1931}" type="sibTrans" cxnId="{32B625FB-0A48-4973-90A2-CE20D14C7996}">
      <dgm:prSet/>
      <dgm:spPr/>
      <dgm:t>
        <a:bodyPr/>
        <a:lstStyle/>
        <a:p>
          <a:endParaRPr lang="en-US"/>
        </a:p>
      </dgm:t>
    </dgm:pt>
    <dgm:pt modelId="{A4898640-391E-4856-9922-1717ECE3CCAF}">
      <dgm:prSet/>
      <dgm:spPr/>
      <dgm:t>
        <a:bodyPr/>
        <a:lstStyle/>
        <a:p>
          <a:r>
            <a:rPr lang="it-IT"/>
            <a:t>Da cio’ la natura metafisica dell’arte e la sua funzione di </a:t>
          </a:r>
          <a:r>
            <a:rPr lang="it-IT" i="1"/>
            <a:t>organo della filosofia</a:t>
          </a:r>
          <a:r>
            <a:rPr lang="it-IT"/>
            <a:t>.</a:t>
          </a:r>
          <a:endParaRPr lang="en-US"/>
        </a:p>
      </dgm:t>
    </dgm:pt>
    <dgm:pt modelId="{7DD61F8D-FE07-45D5-A97C-FD540BE3A39B}" type="parTrans" cxnId="{82816E36-003C-4EAD-9F08-E8DA85369897}">
      <dgm:prSet/>
      <dgm:spPr/>
      <dgm:t>
        <a:bodyPr/>
        <a:lstStyle/>
        <a:p>
          <a:endParaRPr lang="en-US"/>
        </a:p>
      </dgm:t>
    </dgm:pt>
    <dgm:pt modelId="{999599DB-8C7D-498B-9366-15A7815E070A}" type="sibTrans" cxnId="{82816E36-003C-4EAD-9F08-E8DA85369897}">
      <dgm:prSet/>
      <dgm:spPr/>
      <dgm:t>
        <a:bodyPr/>
        <a:lstStyle/>
        <a:p>
          <a:endParaRPr lang="en-US"/>
        </a:p>
      </dgm:t>
    </dgm:pt>
    <dgm:pt modelId="{7EDE9882-6142-4870-8443-CBF2FB86CC81}" type="pres">
      <dgm:prSet presAssocID="{F70ACC4D-6FE2-427D-849F-E8942CEB9FFF}" presName="linear" presStyleCnt="0">
        <dgm:presLayoutVars>
          <dgm:animLvl val="lvl"/>
          <dgm:resizeHandles val="exact"/>
        </dgm:presLayoutVars>
      </dgm:prSet>
      <dgm:spPr/>
    </dgm:pt>
    <dgm:pt modelId="{458BEE4B-01AB-4B10-B377-F789C25F2264}" type="pres">
      <dgm:prSet presAssocID="{8A680B88-4103-42CB-8A8A-B8AE7D25A9CF}" presName="parentText" presStyleLbl="node1" presStyleIdx="0" presStyleCnt="3">
        <dgm:presLayoutVars>
          <dgm:chMax val="0"/>
          <dgm:bulletEnabled val="1"/>
        </dgm:presLayoutVars>
      </dgm:prSet>
      <dgm:spPr/>
    </dgm:pt>
    <dgm:pt modelId="{F7380702-23DB-40DC-B96D-F662E2BC8F02}" type="pres">
      <dgm:prSet presAssocID="{82DA8CB1-DF81-45C9-A91E-818E9BEF4F2A}" presName="spacer" presStyleCnt="0"/>
      <dgm:spPr/>
    </dgm:pt>
    <dgm:pt modelId="{4C3EA5E1-8F31-4E7F-874D-EB77D41B83A5}" type="pres">
      <dgm:prSet presAssocID="{6D59C746-BD98-4212-9D12-508507AB2D5D}" presName="parentText" presStyleLbl="node1" presStyleIdx="1" presStyleCnt="3">
        <dgm:presLayoutVars>
          <dgm:chMax val="0"/>
          <dgm:bulletEnabled val="1"/>
        </dgm:presLayoutVars>
      </dgm:prSet>
      <dgm:spPr/>
    </dgm:pt>
    <dgm:pt modelId="{C29C127F-6786-4C72-A6DA-F8671E9AC39D}" type="pres">
      <dgm:prSet presAssocID="{E086F88F-9E3B-4A23-9408-5DA483FC1931}" presName="spacer" presStyleCnt="0"/>
      <dgm:spPr/>
    </dgm:pt>
    <dgm:pt modelId="{BEA0204F-36FB-43E6-A298-8F9CA83F21B3}" type="pres">
      <dgm:prSet presAssocID="{A4898640-391E-4856-9922-1717ECE3CCAF}" presName="parentText" presStyleLbl="node1" presStyleIdx="2" presStyleCnt="3">
        <dgm:presLayoutVars>
          <dgm:chMax val="0"/>
          <dgm:bulletEnabled val="1"/>
        </dgm:presLayoutVars>
      </dgm:prSet>
      <dgm:spPr/>
    </dgm:pt>
  </dgm:ptLst>
  <dgm:cxnLst>
    <dgm:cxn modelId="{A92DE823-B630-460A-A65D-CCFCB498CF5D}" type="presOf" srcId="{F70ACC4D-6FE2-427D-849F-E8942CEB9FFF}" destId="{7EDE9882-6142-4870-8443-CBF2FB86CC81}" srcOrd="0" destOrd="0" presId="urn:microsoft.com/office/officeart/2005/8/layout/vList2"/>
    <dgm:cxn modelId="{9FF11C31-26EF-422B-87FB-7EAC02BAAD4D}" type="presOf" srcId="{8A680B88-4103-42CB-8A8A-B8AE7D25A9CF}" destId="{458BEE4B-01AB-4B10-B377-F789C25F2264}" srcOrd="0" destOrd="0" presId="urn:microsoft.com/office/officeart/2005/8/layout/vList2"/>
    <dgm:cxn modelId="{82816E36-003C-4EAD-9F08-E8DA85369897}" srcId="{F70ACC4D-6FE2-427D-849F-E8942CEB9FFF}" destId="{A4898640-391E-4856-9922-1717ECE3CCAF}" srcOrd="2" destOrd="0" parTransId="{7DD61F8D-FE07-45D5-A97C-FD540BE3A39B}" sibTransId="{999599DB-8C7D-498B-9366-15A7815E070A}"/>
    <dgm:cxn modelId="{6169069F-6D7D-4EAB-BDF5-9A925DB97115}" type="presOf" srcId="{6D59C746-BD98-4212-9D12-508507AB2D5D}" destId="{4C3EA5E1-8F31-4E7F-874D-EB77D41B83A5}" srcOrd="0" destOrd="0" presId="urn:microsoft.com/office/officeart/2005/8/layout/vList2"/>
    <dgm:cxn modelId="{D15A6CE8-EFE0-4200-BD0A-845F9A71C99A}" srcId="{F70ACC4D-6FE2-427D-849F-E8942CEB9FFF}" destId="{8A680B88-4103-42CB-8A8A-B8AE7D25A9CF}" srcOrd="0" destOrd="0" parTransId="{B32DECFD-BF86-41E1-AA79-C9ABAD2AA8AB}" sibTransId="{82DA8CB1-DF81-45C9-A91E-818E9BEF4F2A}"/>
    <dgm:cxn modelId="{9F628BF3-9989-4D8A-A6BC-5A5B97369DBE}" type="presOf" srcId="{A4898640-391E-4856-9922-1717ECE3CCAF}" destId="{BEA0204F-36FB-43E6-A298-8F9CA83F21B3}" srcOrd="0" destOrd="0" presId="urn:microsoft.com/office/officeart/2005/8/layout/vList2"/>
    <dgm:cxn modelId="{32B625FB-0A48-4973-90A2-CE20D14C7996}" srcId="{F70ACC4D-6FE2-427D-849F-E8942CEB9FFF}" destId="{6D59C746-BD98-4212-9D12-508507AB2D5D}" srcOrd="1" destOrd="0" parTransId="{1B9FA841-3E94-4C05-B4DF-652F1A1A4301}" sibTransId="{E086F88F-9E3B-4A23-9408-5DA483FC1931}"/>
    <dgm:cxn modelId="{DCC73F1B-EC15-4262-B606-0CBFCC7A0FF5}" type="presParOf" srcId="{7EDE9882-6142-4870-8443-CBF2FB86CC81}" destId="{458BEE4B-01AB-4B10-B377-F789C25F2264}" srcOrd="0" destOrd="0" presId="urn:microsoft.com/office/officeart/2005/8/layout/vList2"/>
    <dgm:cxn modelId="{5B91B75C-7FDD-4CDA-9043-32B0AB3109FD}" type="presParOf" srcId="{7EDE9882-6142-4870-8443-CBF2FB86CC81}" destId="{F7380702-23DB-40DC-B96D-F662E2BC8F02}" srcOrd="1" destOrd="0" presId="urn:microsoft.com/office/officeart/2005/8/layout/vList2"/>
    <dgm:cxn modelId="{70F4C87F-C3AC-4C8E-A6DB-28B4EC978BA8}" type="presParOf" srcId="{7EDE9882-6142-4870-8443-CBF2FB86CC81}" destId="{4C3EA5E1-8F31-4E7F-874D-EB77D41B83A5}" srcOrd="2" destOrd="0" presId="urn:microsoft.com/office/officeart/2005/8/layout/vList2"/>
    <dgm:cxn modelId="{25F3E5B6-213A-4699-B149-0A889355C650}" type="presParOf" srcId="{7EDE9882-6142-4870-8443-CBF2FB86CC81}" destId="{C29C127F-6786-4C72-A6DA-F8671E9AC39D}" srcOrd="3" destOrd="0" presId="urn:microsoft.com/office/officeart/2005/8/layout/vList2"/>
    <dgm:cxn modelId="{3A1E8966-9A71-4D11-A9B4-E089F229A1CE}" type="presParOf" srcId="{7EDE9882-6142-4870-8443-CBF2FB86CC81}" destId="{BEA0204F-36FB-43E6-A298-8F9CA83F21B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E95D8-2183-48B3-AF81-03355A527B33}">
      <dsp:nvSpPr>
        <dsp:cNvPr id="0" name=""/>
        <dsp:cNvSpPr/>
      </dsp:nvSpPr>
      <dsp:spPr>
        <a:xfrm>
          <a:off x="0" y="1381580"/>
          <a:ext cx="3335361" cy="2117954"/>
        </a:xfrm>
        <a:prstGeom prst="roundRect">
          <a:avLst>
            <a:gd name="adj" fmla="val 10000"/>
          </a:avLst>
        </a:prstGeom>
        <a:solidFill>
          <a:schemeClr val="lt1">
            <a:hueOff val="0"/>
            <a:satOff val="0"/>
            <a:lumOff val="0"/>
            <a:alphaOff val="0"/>
          </a:schemeClr>
        </a:solidFill>
        <a:ln w="25400"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9A12D9B-69E8-4214-BDF9-B3E626E05AB2}">
      <dsp:nvSpPr>
        <dsp:cNvPr id="0" name=""/>
        <dsp:cNvSpPr/>
      </dsp:nvSpPr>
      <dsp:spPr>
        <a:xfrm>
          <a:off x="370595" y="1733646"/>
          <a:ext cx="3335361" cy="2117954"/>
        </a:xfrm>
        <a:prstGeom prst="roundRect">
          <a:avLst>
            <a:gd name="adj" fmla="val 10000"/>
          </a:avLst>
        </a:prstGeom>
        <a:solidFill>
          <a:schemeClr val="accent1">
            <a:alpha val="90000"/>
            <a:tint val="4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a:t>Per parecchio tempo la malattia di N. ha rappresentato un argomento di cui la critica si è servita per </a:t>
          </a:r>
          <a:r>
            <a:rPr lang="it-IT" sz="1400" b="1" i="1" kern="1200"/>
            <a:t>screditare </a:t>
          </a:r>
          <a:r>
            <a:rPr lang="it-IT" sz="1400" b="1" kern="1200"/>
            <a:t>la sua filosofia. L’alternativa consisteva solo nell’interpretazione del suo pensiero come </a:t>
          </a:r>
          <a:r>
            <a:rPr lang="it-IT" sz="1400" b="1" i="1" kern="1200"/>
            <a:t>risultato della malattia,</a:t>
          </a:r>
          <a:r>
            <a:rPr lang="it-IT" sz="1400" b="1" kern="1200"/>
            <a:t>o la sua malattia  come </a:t>
          </a:r>
          <a:r>
            <a:rPr lang="it-IT" sz="1400" b="1" i="1" kern="1200"/>
            <a:t>risultato del suo pensiero.</a:t>
          </a:r>
          <a:endParaRPr lang="en-US" sz="1400" kern="1200"/>
        </a:p>
      </dsp:txBody>
      <dsp:txXfrm>
        <a:off x="432628" y="1795679"/>
        <a:ext cx="3211295" cy="1993888"/>
      </dsp:txXfrm>
    </dsp:sp>
    <dsp:sp modelId="{F431D68B-AA08-40BF-AD44-CC7D01ED003D}">
      <dsp:nvSpPr>
        <dsp:cNvPr id="0" name=""/>
        <dsp:cNvSpPr/>
      </dsp:nvSpPr>
      <dsp:spPr>
        <a:xfrm>
          <a:off x="4076553" y="1381580"/>
          <a:ext cx="3335361" cy="2117954"/>
        </a:xfrm>
        <a:prstGeom prst="roundRect">
          <a:avLst>
            <a:gd name="adj" fmla="val 10000"/>
          </a:avLst>
        </a:prstGeom>
        <a:solidFill>
          <a:schemeClr val="lt1">
            <a:hueOff val="0"/>
            <a:satOff val="0"/>
            <a:lumOff val="0"/>
            <a:alphaOff val="0"/>
          </a:schemeClr>
        </a:solidFill>
        <a:ln w="25400"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5E7E305-2891-4EC3-9076-715936CBF625}">
      <dsp:nvSpPr>
        <dsp:cNvPr id="0" name=""/>
        <dsp:cNvSpPr/>
      </dsp:nvSpPr>
      <dsp:spPr>
        <a:xfrm>
          <a:off x="4447149" y="1733646"/>
          <a:ext cx="3335361" cy="2117954"/>
        </a:xfrm>
        <a:prstGeom prst="roundRect">
          <a:avLst>
            <a:gd name="adj" fmla="val 10000"/>
          </a:avLst>
        </a:prstGeom>
        <a:solidFill>
          <a:schemeClr val="accent1">
            <a:alpha val="90000"/>
            <a:tint val="4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t>Oggi si tende a </a:t>
          </a:r>
          <a:r>
            <a:rPr lang="it-IT" sz="1400" b="1" i="1" kern="1200" dirty="0"/>
            <a:t>valorizzare </a:t>
          </a:r>
          <a:r>
            <a:rPr lang="it-IT" sz="1400" b="1" kern="1200" dirty="0"/>
            <a:t> la malattia e a scorgere in essa una condizione positiva della sua filosofia: come se la sofferenza consentisse al malato di vedere le cose con maggiore freddezza, di raggiungere una visione più distaccata, esterna.</a:t>
          </a:r>
          <a:endParaRPr lang="en-US" sz="1400" kern="1200" dirty="0"/>
        </a:p>
      </dsp:txBody>
      <dsp:txXfrm>
        <a:off x="4509182" y="1795679"/>
        <a:ext cx="3211295" cy="1993888"/>
      </dsp:txXfrm>
    </dsp:sp>
    <dsp:sp modelId="{C0B2FD8D-DC84-4251-A449-0DFD9F33CFC4}">
      <dsp:nvSpPr>
        <dsp:cNvPr id="0" name=""/>
        <dsp:cNvSpPr/>
      </dsp:nvSpPr>
      <dsp:spPr>
        <a:xfrm>
          <a:off x="8153106" y="1381580"/>
          <a:ext cx="3335361" cy="2117954"/>
        </a:xfrm>
        <a:prstGeom prst="roundRect">
          <a:avLst>
            <a:gd name="adj" fmla="val 10000"/>
          </a:avLst>
        </a:prstGeom>
        <a:solidFill>
          <a:schemeClr val="lt1">
            <a:hueOff val="0"/>
            <a:satOff val="0"/>
            <a:lumOff val="0"/>
            <a:alphaOff val="0"/>
          </a:schemeClr>
        </a:solidFill>
        <a:ln w="25400"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2988B16-4410-4530-A4A0-0EB0BC2E0F13}">
      <dsp:nvSpPr>
        <dsp:cNvPr id="0" name=""/>
        <dsp:cNvSpPr/>
      </dsp:nvSpPr>
      <dsp:spPr>
        <a:xfrm>
          <a:off x="8523702" y="1733646"/>
          <a:ext cx="3335361" cy="2117954"/>
        </a:xfrm>
        <a:prstGeom prst="roundRect">
          <a:avLst>
            <a:gd name="adj" fmla="val 10000"/>
          </a:avLst>
        </a:prstGeom>
        <a:solidFill>
          <a:schemeClr val="accent1">
            <a:alpha val="90000"/>
            <a:tint val="4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a:t>E’ comunque un fatto ormai universalmente accettato che la filosofia di N. vada accettata, come quella di qualsiasi altro pensatore, per quello che dice e non per le sue presunte matrici biografiche o patologiche.</a:t>
          </a:r>
          <a:endParaRPr lang="en-US" sz="1400" kern="1200"/>
        </a:p>
      </dsp:txBody>
      <dsp:txXfrm>
        <a:off x="8585735" y="1795679"/>
        <a:ext cx="3211295" cy="19938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ADB599-3FE5-420C-909F-EE05E793E31D}">
      <dsp:nvSpPr>
        <dsp:cNvPr id="0" name=""/>
        <dsp:cNvSpPr/>
      </dsp:nvSpPr>
      <dsp:spPr>
        <a:xfrm>
          <a:off x="0" y="612913"/>
          <a:ext cx="6046132" cy="163098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it-IT" sz="4100" i="1" kern="1200" dirty="0"/>
            <a:t>Considerazioni   Inattuali (1873-1876)</a:t>
          </a:r>
          <a:endParaRPr lang="en-US" sz="4100" kern="1200" dirty="0"/>
        </a:p>
      </dsp:txBody>
      <dsp:txXfrm>
        <a:off x="79618" y="692531"/>
        <a:ext cx="5886896" cy="1471744"/>
      </dsp:txXfrm>
    </dsp:sp>
    <dsp:sp modelId="{A84E9EB1-BA7F-4C72-B24B-4874F92A3B91}">
      <dsp:nvSpPr>
        <dsp:cNvPr id="0" name=""/>
        <dsp:cNvSpPr/>
      </dsp:nvSpPr>
      <dsp:spPr>
        <a:xfrm>
          <a:off x="0" y="2361972"/>
          <a:ext cx="6046132" cy="1630980"/>
        </a:xfrm>
        <a:prstGeom prst="roundRect">
          <a:avLst/>
        </a:prstGeom>
        <a:gradFill rotWithShape="0">
          <a:gsLst>
            <a:gs pos="0">
              <a:schemeClr val="accent3">
                <a:hueOff val="2070574"/>
                <a:satOff val="11161"/>
                <a:lumOff val="3529"/>
                <a:alphaOff val="0"/>
                <a:tint val="96000"/>
                <a:lumMod val="104000"/>
              </a:schemeClr>
            </a:gs>
            <a:gs pos="100000">
              <a:schemeClr val="accent3">
                <a:hueOff val="2070574"/>
                <a:satOff val="11161"/>
                <a:lumOff val="3529"/>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it-IT" sz="4100" i="1" kern="1200"/>
            <a:t>Sull’utilità e il danno  della  storia per la vita</a:t>
          </a:r>
          <a:endParaRPr lang="en-US" sz="4100" kern="1200"/>
        </a:p>
      </dsp:txBody>
      <dsp:txXfrm>
        <a:off x="79618" y="2441590"/>
        <a:ext cx="5886896" cy="14717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CB49A-29D9-4EAE-9B11-3A4BE8941B0A}">
      <dsp:nvSpPr>
        <dsp:cNvPr id="0" name=""/>
        <dsp:cNvSpPr/>
      </dsp:nvSpPr>
      <dsp:spPr>
        <a:xfrm>
          <a:off x="3976" y="182268"/>
          <a:ext cx="2152968" cy="1291780"/>
        </a:xfrm>
        <a:prstGeom prst="rect">
          <a:avLst/>
        </a:prstGeom>
        <a:gradFill rotWithShape="0">
          <a:gsLst>
            <a:gs pos="0">
              <a:schemeClr val="accent5">
                <a:hueOff val="0"/>
                <a:satOff val="0"/>
                <a:lumOff val="0"/>
                <a:alphaOff val="0"/>
                <a:tint val="60000"/>
                <a:lumMod val="110000"/>
              </a:schemeClr>
            </a:gs>
            <a:gs pos="100000">
              <a:schemeClr val="accent5">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Nel saggio </a:t>
          </a:r>
          <a:r>
            <a:rPr lang="it-IT" sz="1600" b="1" i="1" kern="1200"/>
            <a:t>Sull’utilità e il danno della storia</a:t>
          </a:r>
          <a:endParaRPr lang="en-US" sz="1600" kern="1200"/>
        </a:p>
      </dsp:txBody>
      <dsp:txXfrm>
        <a:off x="3976" y="182268"/>
        <a:ext cx="2152968" cy="1291780"/>
      </dsp:txXfrm>
    </dsp:sp>
    <dsp:sp modelId="{37E7922E-693E-40E4-A391-A233CD8D4A9D}">
      <dsp:nvSpPr>
        <dsp:cNvPr id="0" name=""/>
        <dsp:cNvSpPr/>
      </dsp:nvSpPr>
      <dsp:spPr>
        <a:xfrm>
          <a:off x="2372241" y="182268"/>
          <a:ext cx="2152968" cy="1291780"/>
        </a:xfrm>
        <a:prstGeom prst="rect">
          <a:avLst/>
        </a:prstGeom>
        <a:gradFill rotWithShape="0">
          <a:gsLst>
            <a:gs pos="0">
              <a:schemeClr val="accent5">
                <a:hueOff val="392740"/>
                <a:satOff val="78"/>
                <a:lumOff val="-392"/>
                <a:alphaOff val="0"/>
                <a:tint val="60000"/>
                <a:lumMod val="110000"/>
              </a:schemeClr>
            </a:gs>
            <a:gs pos="100000">
              <a:schemeClr val="accent5">
                <a:hueOff val="392740"/>
                <a:satOff val="78"/>
                <a:lumOff val="-392"/>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N. attacca la cultura storicistica che,</a:t>
          </a:r>
          <a:endParaRPr lang="en-US" sz="1600" kern="1200"/>
        </a:p>
      </dsp:txBody>
      <dsp:txXfrm>
        <a:off x="2372241" y="182268"/>
        <a:ext cx="2152968" cy="1291780"/>
      </dsp:txXfrm>
    </dsp:sp>
    <dsp:sp modelId="{D856590B-8856-4FE8-A9C3-480BA30F3D01}">
      <dsp:nvSpPr>
        <dsp:cNvPr id="0" name=""/>
        <dsp:cNvSpPr/>
      </dsp:nvSpPr>
      <dsp:spPr>
        <a:xfrm>
          <a:off x="4740506" y="182268"/>
          <a:ext cx="2152968" cy="1291780"/>
        </a:xfrm>
        <a:prstGeom prst="rect">
          <a:avLst/>
        </a:prstGeom>
        <a:gradFill rotWithShape="0">
          <a:gsLst>
            <a:gs pos="0">
              <a:schemeClr val="accent5">
                <a:hueOff val="785480"/>
                <a:satOff val="156"/>
                <a:lumOff val="-784"/>
                <a:alphaOff val="0"/>
                <a:tint val="60000"/>
                <a:lumMod val="110000"/>
              </a:schemeClr>
            </a:gs>
            <a:gs pos="100000">
              <a:schemeClr val="accent5">
                <a:hueOff val="785480"/>
                <a:satOff val="156"/>
                <a:lumOff val="-784"/>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al pari di quella positivistica, favorisce</a:t>
          </a:r>
          <a:endParaRPr lang="en-US" sz="1600" kern="1200"/>
        </a:p>
      </dsp:txBody>
      <dsp:txXfrm>
        <a:off x="4740506" y="182268"/>
        <a:ext cx="2152968" cy="1291780"/>
      </dsp:txXfrm>
    </dsp:sp>
    <dsp:sp modelId="{E11084E5-479C-4830-8C9A-236669B0A36C}">
      <dsp:nvSpPr>
        <dsp:cNvPr id="0" name=""/>
        <dsp:cNvSpPr/>
      </dsp:nvSpPr>
      <dsp:spPr>
        <a:xfrm>
          <a:off x="7108771" y="182268"/>
          <a:ext cx="2152968" cy="1291780"/>
        </a:xfrm>
        <a:prstGeom prst="rect">
          <a:avLst/>
        </a:prstGeom>
        <a:gradFill rotWithShape="0">
          <a:gsLst>
            <a:gs pos="0">
              <a:schemeClr val="accent5">
                <a:hueOff val="1178219"/>
                <a:satOff val="234"/>
                <a:lumOff val="-1176"/>
                <a:alphaOff val="0"/>
                <a:tint val="60000"/>
                <a:lumMod val="110000"/>
              </a:schemeClr>
            </a:gs>
            <a:gs pos="100000">
              <a:schemeClr val="accent5">
                <a:hueOff val="1178219"/>
                <a:satOff val="234"/>
                <a:lumOff val="-1176"/>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i="1" kern="1200"/>
            <a:t>l’idolatria del fatto.</a:t>
          </a:r>
          <a:endParaRPr lang="en-US" sz="1600" kern="1200"/>
        </a:p>
      </dsp:txBody>
      <dsp:txXfrm>
        <a:off x="7108771" y="182268"/>
        <a:ext cx="2152968" cy="1291780"/>
      </dsp:txXfrm>
    </dsp:sp>
    <dsp:sp modelId="{FAF718B6-5A3C-4680-9A06-75182F142D2E}">
      <dsp:nvSpPr>
        <dsp:cNvPr id="0" name=""/>
        <dsp:cNvSpPr/>
      </dsp:nvSpPr>
      <dsp:spPr>
        <a:xfrm>
          <a:off x="9477036" y="182268"/>
          <a:ext cx="2152968" cy="1291780"/>
        </a:xfrm>
        <a:prstGeom prst="rect">
          <a:avLst/>
        </a:prstGeom>
        <a:gradFill rotWithShape="0">
          <a:gsLst>
            <a:gs pos="0">
              <a:schemeClr val="accent5">
                <a:hueOff val="1570959"/>
                <a:satOff val="312"/>
                <a:lumOff val="-1569"/>
                <a:alphaOff val="0"/>
                <a:tint val="60000"/>
                <a:lumMod val="110000"/>
              </a:schemeClr>
            </a:gs>
            <a:gs pos="100000">
              <a:schemeClr val="accent5">
                <a:hueOff val="1570959"/>
                <a:satOff val="312"/>
                <a:lumOff val="-1569"/>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In tal modo l’uomo, sentendosi frutto di un processo necessario,</a:t>
          </a:r>
          <a:endParaRPr lang="en-US" sz="1600" kern="1200"/>
        </a:p>
      </dsp:txBody>
      <dsp:txXfrm>
        <a:off x="9477036" y="182268"/>
        <a:ext cx="2152968" cy="1291780"/>
      </dsp:txXfrm>
    </dsp:sp>
    <dsp:sp modelId="{9C7CB533-17DD-429D-B6CF-DD3B1EF381CA}">
      <dsp:nvSpPr>
        <dsp:cNvPr id="0" name=""/>
        <dsp:cNvSpPr/>
      </dsp:nvSpPr>
      <dsp:spPr>
        <a:xfrm>
          <a:off x="3976" y="1689346"/>
          <a:ext cx="2152968" cy="1291780"/>
        </a:xfrm>
        <a:prstGeom prst="rect">
          <a:avLst/>
        </a:prstGeom>
        <a:gradFill rotWithShape="0">
          <a:gsLst>
            <a:gs pos="0">
              <a:schemeClr val="accent5">
                <a:hueOff val="1963699"/>
                <a:satOff val="390"/>
                <a:lumOff val="-1961"/>
                <a:alphaOff val="0"/>
                <a:tint val="60000"/>
                <a:lumMod val="110000"/>
              </a:schemeClr>
            </a:gs>
            <a:gs pos="100000">
              <a:schemeClr val="accent5">
                <a:hueOff val="1963699"/>
                <a:satOff val="390"/>
                <a:lumOff val="-1961"/>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prova impotenza anche verso il presente</a:t>
          </a:r>
          <a:endParaRPr lang="en-US" sz="1600" kern="1200"/>
        </a:p>
      </dsp:txBody>
      <dsp:txXfrm>
        <a:off x="3976" y="1689346"/>
        <a:ext cx="2152968" cy="1291780"/>
      </dsp:txXfrm>
    </dsp:sp>
    <dsp:sp modelId="{16AA9E4F-2604-40B2-A1DD-055711F9A670}">
      <dsp:nvSpPr>
        <dsp:cNvPr id="0" name=""/>
        <dsp:cNvSpPr/>
      </dsp:nvSpPr>
      <dsp:spPr>
        <a:xfrm>
          <a:off x="2372241" y="1689346"/>
          <a:ext cx="2152968" cy="1291780"/>
        </a:xfrm>
        <a:prstGeom prst="rect">
          <a:avLst/>
        </a:prstGeom>
        <a:gradFill rotWithShape="0">
          <a:gsLst>
            <a:gs pos="0">
              <a:schemeClr val="accent5">
                <a:hueOff val="2356439"/>
                <a:satOff val="468"/>
                <a:lumOff val="-2353"/>
                <a:alphaOff val="0"/>
                <a:tint val="60000"/>
                <a:lumMod val="110000"/>
              </a:schemeClr>
            </a:gs>
            <a:gs pos="100000">
              <a:schemeClr val="accent5">
                <a:hueOff val="2356439"/>
                <a:satOff val="468"/>
                <a:lumOff val="-2353"/>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perdendo la fiducia nella possibilità di  plasmare liberamente il proprio futuro.</a:t>
          </a:r>
          <a:endParaRPr lang="en-US" sz="1600" kern="1200"/>
        </a:p>
      </dsp:txBody>
      <dsp:txXfrm>
        <a:off x="2372241" y="1689346"/>
        <a:ext cx="2152968" cy="1291780"/>
      </dsp:txXfrm>
    </dsp:sp>
    <dsp:sp modelId="{10A50E5F-045D-4FA3-9F96-0D60A5D4DCB8}">
      <dsp:nvSpPr>
        <dsp:cNvPr id="0" name=""/>
        <dsp:cNvSpPr/>
      </dsp:nvSpPr>
      <dsp:spPr>
        <a:xfrm>
          <a:off x="4740506" y="1689346"/>
          <a:ext cx="2152968" cy="1291780"/>
        </a:xfrm>
        <a:prstGeom prst="rect">
          <a:avLst/>
        </a:prstGeom>
        <a:gradFill rotWithShape="0">
          <a:gsLst>
            <a:gs pos="0">
              <a:schemeClr val="accent5">
                <a:hueOff val="2749179"/>
                <a:satOff val="545"/>
                <a:lumOff val="-2745"/>
                <a:alphaOff val="0"/>
                <a:tint val="60000"/>
                <a:lumMod val="110000"/>
              </a:schemeClr>
            </a:gs>
            <a:gs pos="100000">
              <a:schemeClr val="accent5">
                <a:hueOff val="2749179"/>
                <a:satOff val="545"/>
                <a:lumOff val="-2745"/>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N. non nega che la storia possa avere una sua utilità,</a:t>
          </a:r>
          <a:endParaRPr lang="en-US" sz="1600" kern="1200"/>
        </a:p>
      </dsp:txBody>
      <dsp:txXfrm>
        <a:off x="4740506" y="1689346"/>
        <a:ext cx="2152968" cy="1291780"/>
      </dsp:txXfrm>
    </dsp:sp>
    <dsp:sp modelId="{C4FC2CB0-F183-4E05-9BF2-7EECBE19CDE3}">
      <dsp:nvSpPr>
        <dsp:cNvPr id="0" name=""/>
        <dsp:cNvSpPr/>
      </dsp:nvSpPr>
      <dsp:spPr>
        <a:xfrm>
          <a:off x="7108771" y="1689346"/>
          <a:ext cx="2152968" cy="1291780"/>
        </a:xfrm>
        <a:prstGeom prst="rect">
          <a:avLst/>
        </a:prstGeom>
        <a:gradFill rotWithShape="0">
          <a:gsLst>
            <a:gs pos="0">
              <a:schemeClr val="accent5">
                <a:hueOff val="3141919"/>
                <a:satOff val="623"/>
                <a:lumOff val="-3137"/>
                <a:alphaOff val="0"/>
                <a:tint val="60000"/>
                <a:lumMod val="110000"/>
              </a:schemeClr>
            </a:gs>
            <a:gs pos="100000">
              <a:schemeClr val="accent5">
                <a:hueOff val="3141919"/>
                <a:satOff val="623"/>
                <a:lumOff val="-3137"/>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è la saturazione di storia che genera il danno.</a:t>
          </a:r>
          <a:endParaRPr lang="en-US" sz="1600" kern="1200"/>
        </a:p>
      </dsp:txBody>
      <dsp:txXfrm>
        <a:off x="7108771" y="1689346"/>
        <a:ext cx="2152968" cy="1291780"/>
      </dsp:txXfrm>
    </dsp:sp>
    <dsp:sp modelId="{7B863039-2520-4761-9F90-A6C51DB23ED6}">
      <dsp:nvSpPr>
        <dsp:cNvPr id="0" name=""/>
        <dsp:cNvSpPr/>
      </dsp:nvSpPr>
      <dsp:spPr>
        <a:xfrm>
          <a:off x="9477036" y="1689346"/>
          <a:ext cx="2152968" cy="1291780"/>
        </a:xfrm>
        <a:prstGeom prst="rect">
          <a:avLst/>
        </a:prstGeom>
        <a:gradFill rotWithShape="0">
          <a:gsLst>
            <a:gs pos="0">
              <a:schemeClr val="accent5">
                <a:hueOff val="3534659"/>
                <a:satOff val="701"/>
                <a:lumOff val="-3529"/>
                <a:alphaOff val="0"/>
                <a:tint val="60000"/>
                <a:lumMod val="110000"/>
              </a:schemeClr>
            </a:gs>
            <a:gs pos="100000">
              <a:schemeClr val="accent5">
                <a:hueOff val="3534659"/>
                <a:satOff val="701"/>
                <a:lumOff val="-3529"/>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L’utilità della storia sta nel fatto che il vivente ha bisogno della storia,</a:t>
          </a:r>
          <a:endParaRPr lang="en-US" sz="1600" kern="1200"/>
        </a:p>
      </dsp:txBody>
      <dsp:txXfrm>
        <a:off x="9477036" y="1689346"/>
        <a:ext cx="2152968" cy="1291780"/>
      </dsp:txXfrm>
    </dsp:sp>
    <dsp:sp modelId="{4A081712-4958-4E1A-ADDC-C0C5C29F1109}">
      <dsp:nvSpPr>
        <dsp:cNvPr id="0" name=""/>
        <dsp:cNvSpPr/>
      </dsp:nvSpPr>
      <dsp:spPr>
        <a:xfrm>
          <a:off x="1188108" y="3196423"/>
          <a:ext cx="2152968" cy="1291780"/>
        </a:xfrm>
        <a:prstGeom prst="rect">
          <a:avLst/>
        </a:prstGeom>
        <a:gradFill rotWithShape="0">
          <a:gsLst>
            <a:gs pos="0">
              <a:schemeClr val="accent5">
                <a:hueOff val="3927398"/>
                <a:satOff val="779"/>
                <a:lumOff val="-3922"/>
                <a:alphaOff val="0"/>
                <a:tint val="60000"/>
                <a:lumMod val="110000"/>
              </a:schemeClr>
            </a:gs>
            <a:gs pos="100000">
              <a:schemeClr val="accent5">
                <a:hueOff val="3927398"/>
                <a:satOff val="779"/>
                <a:lumOff val="-3922"/>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dei suoi servizi.</a:t>
          </a:r>
          <a:endParaRPr lang="en-US" sz="1600" kern="1200"/>
        </a:p>
      </dsp:txBody>
      <dsp:txXfrm>
        <a:off x="1188108" y="3196423"/>
        <a:ext cx="2152968" cy="1291780"/>
      </dsp:txXfrm>
    </dsp:sp>
    <dsp:sp modelId="{D319A565-39C3-46F4-A836-105F6BA1D679}">
      <dsp:nvSpPr>
        <dsp:cNvPr id="0" name=""/>
        <dsp:cNvSpPr/>
      </dsp:nvSpPr>
      <dsp:spPr>
        <a:xfrm>
          <a:off x="3556373" y="3196423"/>
          <a:ext cx="2152968" cy="1291780"/>
        </a:xfrm>
        <a:prstGeom prst="rect">
          <a:avLst/>
        </a:prstGeom>
        <a:gradFill rotWithShape="0">
          <a:gsLst>
            <a:gs pos="0">
              <a:schemeClr val="accent5">
                <a:hueOff val="4320138"/>
                <a:satOff val="857"/>
                <a:lumOff val="-4314"/>
                <a:alphaOff val="0"/>
                <a:tint val="60000"/>
                <a:lumMod val="110000"/>
              </a:schemeClr>
            </a:gs>
            <a:gs pos="100000">
              <a:schemeClr val="accent5">
                <a:hueOff val="4320138"/>
                <a:satOff val="857"/>
                <a:lumOff val="-4314"/>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Gli è utile perché il vivente è attivo e aspira;</a:t>
          </a:r>
          <a:endParaRPr lang="en-US" sz="1600" kern="1200"/>
        </a:p>
      </dsp:txBody>
      <dsp:txXfrm>
        <a:off x="3556373" y="3196423"/>
        <a:ext cx="2152968" cy="1291780"/>
      </dsp:txXfrm>
    </dsp:sp>
    <dsp:sp modelId="{1FBE0F89-DDD3-4F99-82C5-46816361B3A6}">
      <dsp:nvSpPr>
        <dsp:cNvPr id="0" name=""/>
        <dsp:cNvSpPr/>
      </dsp:nvSpPr>
      <dsp:spPr>
        <a:xfrm>
          <a:off x="5924638" y="3196423"/>
          <a:ext cx="2152968" cy="1291780"/>
        </a:xfrm>
        <a:prstGeom prst="rect">
          <a:avLst/>
        </a:prstGeom>
        <a:gradFill rotWithShape="0">
          <a:gsLst>
            <a:gs pos="0">
              <a:schemeClr val="accent5">
                <a:hueOff val="4712878"/>
                <a:satOff val="935"/>
                <a:lumOff val="-4706"/>
                <a:alphaOff val="0"/>
                <a:tint val="60000"/>
                <a:lumMod val="110000"/>
              </a:schemeClr>
            </a:gs>
            <a:gs pos="100000">
              <a:schemeClr val="accent5">
                <a:hueOff val="4712878"/>
                <a:satOff val="935"/>
                <a:lumOff val="-4706"/>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perché conserva e venera;</a:t>
          </a:r>
          <a:endParaRPr lang="en-US" sz="1600" kern="1200"/>
        </a:p>
      </dsp:txBody>
      <dsp:txXfrm>
        <a:off x="5924638" y="3196423"/>
        <a:ext cx="2152968" cy="1291780"/>
      </dsp:txXfrm>
    </dsp:sp>
    <dsp:sp modelId="{54E8172D-73EA-420F-A0D7-6CDD28F484AE}">
      <dsp:nvSpPr>
        <dsp:cNvPr id="0" name=""/>
        <dsp:cNvSpPr/>
      </dsp:nvSpPr>
      <dsp:spPr>
        <a:xfrm>
          <a:off x="8292903" y="3196423"/>
          <a:ext cx="2152968" cy="1291780"/>
        </a:xfrm>
        <a:prstGeom prst="rect">
          <a:avLst/>
        </a:prstGeom>
        <a:gradFill rotWithShape="0">
          <a:gsLst>
            <a:gs pos="0">
              <a:schemeClr val="accent5">
                <a:hueOff val="5105618"/>
                <a:satOff val="1013"/>
                <a:lumOff val="-5098"/>
                <a:alphaOff val="0"/>
                <a:tint val="60000"/>
                <a:lumMod val="110000"/>
              </a:schemeClr>
            </a:gs>
            <a:gs pos="100000">
              <a:schemeClr val="accent5">
                <a:hueOff val="5105618"/>
                <a:satOff val="1013"/>
                <a:lumOff val="-5098"/>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perché soffre ed ha bisogno di liberazione.</a:t>
          </a:r>
          <a:endParaRPr lang="en-US" sz="1600" kern="1200"/>
        </a:p>
      </dsp:txBody>
      <dsp:txXfrm>
        <a:off x="8292903" y="3196423"/>
        <a:ext cx="2152968" cy="12917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5B6C8-CC27-40B8-9596-662532003DFF}">
      <dsp:nvSpPr>
        <dsp:cNvPr id="0" name=""/>
        <dsp:cNvSpPr/>
      </dsp:nvSpPr>
      <dsp:spPr>
        <a:xfrm>
          <a:off x="1934" y="455951"/>
          <a:ext cx="4125887" cy="2475532"/>
        </a:xfrm>
        <a:prstGeom prst="roundRect">
          <a:avLst>
            <a:gd name="adj" fmla="val 10000"/>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b="1" kern="1200"/>
            <a:t>A questa trinità di rapporti corrispondono tre atteggiamenti verso la storia:</a:t>
          </a:r>
          <a:endParaRPr lang="en-US" sz="3000" kern="1200"/>
        </a:p>
      </dsp:txBody>
      <dsp:txXfrm>
        <a:off x="74440" y="528457"/>
        <a:ext cx="3980875" cy="2330520"/>
      </dsp:txXfrm>
    </dsp:sp>
    <dsp:sp modelId="{AAF3788F-625E-4DC4-BDFE-CE778C1E616F}">
      <dsp:nvSpPr>
        <dsp:cNvPr id="0" name=""/>
        <dsp:cNvSpPr/>
      </dsp:nvSpPr>
      <dsp:spPr>
        <a:xfrm>
          <a:off x="4540411" y="1182107"/>
          <a:ext cx="874688" cy="102322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540411" y="1386751"/>
        <a:ext cx="612282" cy="613932"/>
      </dsp:txXfrm>
    </dsp:sp>
    <dsp:sp modelId="{C576DDE9-CFE7-44CA-AB57-580BAE02E11A}">
      <dsp:nvSpPr>
        <dsp:cNvPr id="0" name=""/>
        <dsp:cNvSpPr/>
      </dsp:nvSpPr>
      <dsp:spPr>
        <a:xfrm>
          <a:off x="5778177" y="455951"/>
          <a:ext cx="4125887" cy="2475532"/>
        </a:xfrm>
        <a:prstGeom prst="roundRect">
          <a:avLst>
            <a:gd name="adj" fmla="val 10000"/>
          </a:avLst>
        </a:prstGeom>
        <a:solidFill>
          <a:schemeClr val="accent4">
            <a:hueOff val="4019396"/>
            <a:satOff val="8350"/>
            <a:lumOff val="843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b="1" i="1" kern="1200"/>
            <a:t>monumentale, archeologico e critico. </a:t>
          </a:r>
          <a:endParaRPr lang="en-US" sz="3000" kern="1200"/>
        </a:p>
      </dsp:txBody>
      <dsp:txXfrm>
        <a:off x="5850683" y="528457"/>
        <a:ext cx="3980875" cy="23305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8842A-6F70-4F24-ADB4-E77EFE7B5C0C}">
      <dsp:nvSpPr>
        <dsp:cNvPr id="0" name=""/>
        <dsp:cNvSpPr/>
      </dsp:nvSpPr>
      <dsp:spPr>
        <a:xfrm>
          <a:off x="3555046" y="312270"/>
          <a:ext cx="4864608" cy="4864608"/>
        </a:xfrm>
        <a:prstGeom prst="pie">
          <a:avLst>
            <a:gd name="adj1" fmla="val 16200000"/>
            <a:gd name="adj2" fmla="val 19285716"/>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it-IT" sz="1200" b="1" kern="1200" dirty="0"/>
            <a:t>Il fondamento della storia monumentale sta nel pensiero che ciò che di grandioso vi è stato</a:t>
          </a:r>
          <a:endParaRPr lang="en-US" sz="1200" kern="1200" dirty="0"/>
        </a:p>
      </dsp:txBody>
      <dsp:txXfrm>
        <a:off x="6035417" y="775566"/>
        <a:ext cx="1331976" cy="839724"/>
      </dsp:txXfrm>
    </dsp:sp>
    <dsp:sp modelId="{A39CF9FB-9472-48E3-BE63-0C7913DF60B2}">
      <dsp:nvSpPr>
        <dsp:cNvPr id="0" name=""/>
        <dsp:cNvSpPr/>
      </dsp:nvSpPr>
      <dsp:spPr>
        <a:xfrm>
          <a:off x="3429377" y="572874"/>
          <a:ext cx="4864608" cy="4864608"/>
        </a:xfrm>
        <a:prstGeom prst="pie">
          <a:avLst>
            <a:gd name="adj1" fmla="val 19285716"/>
            <a:gd name="adj2" fmla="val 771428"/>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it-IT" sz="1800" b="1" kern="1200" dirty="0"/>
            <a:t>possa ancora rivivere.</a:t>
          </a:r>
          <a:endParaRPr lang="en-US" sz="1800" kern="1200" dirty="0"/>
        </a:p>
      </dsp:txBody>
      <dsp:txXfrm>
        <a:off x="6759317" y="2310234"/>
        <a:ext cx="1413052" cy="897636"/>
      </dsp:txXfrm>
    </dsp:sp>
    <dsp:sp modelId="{1329D737-384F-4C72-9F30-DE146F4EC23E}">
      <dsp:nvSpPr>
        <dsp:cNvPr id="0" name=""/>
        <dsp:cNvSpPr/>
      </dsp:nvSpPr>
      <dsp:spPr>
        <a:xfrm>
          <a:off x="3429377" y="531428"/>
          <a:ext cx="4864608" cy="4947500"/>
        </a:xfrm>
        <a:prstGeom prst="pie">
          <a:avLst>
            <a:gd name="adj1" fmla="val 771428"/>
            <a:gd name="adj2" fmla="val 3857143"/>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it-IT" sz="2000" b="1" kern="1200" dirty="0"/>
            <a:t>In questo caso l’uomo, il lottatore,</a:t>
          </a:r>
          <a:endParaRPr lang="en-US" sz="2000" kern="1200" dirty="0"/>
        </a:p>
      </dsp:txBody>
      <dsp:txXfrm>
        <a:off x="6556625" y="3476369"/>
        <a:ext cx="1274064" cy="942381"/>
      </dsp:txXfrm>
    </dsp:sp>
    <dsp:sp modelId="{3B06584F-B256-4810-B054-563BEEB80EE2}">
      <dsp:nvSpPr>
        <dsp:cNvPr id="0" name=""/>
        <dsp:cNvSpPr/>
      </dsp:nvSpPr>
      <dsp:spPr>
        <a:xfrm>
          <a:off x="3358888" y="413899"/>
          <a:ext cx="4864608" cy="4864608"/>
        </a:xfrm>
        <a:prstGeom prst="pie">
          <a:avLst>
            <a:gd name="adj1" fmla="val 3857226"/>
            <a:gd name="adj2" fmla="val 6942858"/>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it-IT" sz="1200" b="1" kern="1200" dirty="0"/>
            <a:t>t</a:t>
          </a:r>
          <a:r>
            <a:rPr lang="it-IT" sz="1400" b="1" kern="1200" dirty="0"/>
            <a:t>rova nel passato gli esempi che il presente gli rifiuta.</a:t>
          </a:r>
          <a:endParaRPr lang="en-US" sz="1400" kern="1200" dirty="0"/>
        </a:p>
      </dsp:txBody>
      <dsp:txXfrm>
        <a:off x="5139682" y="4236091"/>
        <a:ext cx="1303020" cy="926592"/>
      </dsp:txXfrm>
    </dsp:sp>
    <dsp:sp modelId="{B44E9657-3C2B-41B8-B638-5D4EB45B1119}">
      <dsp:nvSpPr>
        <dsp:cNvPr id="0" name=""/>
        <dsp:cNvSpPr/>
      </dsp:nvSpPr>
      <dsp:spPr>
        <a:xfrm>
          <a:off x="3358888" y="506764"/>
          <a:ext cx="4864608" cy="4864608"/>
        </a:xfrm>
        <a:prstGeom prst="pie">
          <a:avLst>
            <a:gd name="adj1" fmla="val 6942858"/>
            <a:gd name="adj2" fmla="val 10028574"/>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it-IT" sz="1400" b="1" kern="1200" dirty="0"/>
            <a:t>Attraverso essi egli conclude che  la grandezza che  </a:t>
          </a:r>
          <a:endParaRPr lang="en-US" sz="1400" kern="1200" dirty="0"/>
        </a:p>
      </dsp:txBody>
      <dsp:txXfrm>
        <a:off x="3822184" y="3402364"/>
        <a:ext cx="1274064" cy="926592"/>
      </dsp:txXfrm>
    </dsp:sp>
    <dsp:sp modelId="{F58B4A47-DF83-472B-8933-A0399E0681AD}">
      <dsp:nvSpPr>
        <dsp:cNvPr id="0" name=""/>
        <dsp:cNvSpPr/>
      </dsp:nvSpPr>
      <dsp:spPr>
        <a:xfrm>
          <a:off x="3451656" y="480106"/>
          <a:ext cx="4864608" cy="4864608"/>
        </a:xfrm>
        <a:prstGeom prst="pie">
          <a:avLst>
            <a:gd name="adj1" fmla="val 10028574"/>
            <a:gd name="adj2" fmla="val 13114284"/>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it-IT" sz="1800" b="1" i="1" kern="1200" dirty="0"/>
            <a:t>è stata possibile,</a:t>
          </a:r>
          <a:endParaRPr lang="en-US" sz="1800" kern="1200" dirty="0"/>
        </a:p>
      </dsp:txBody>
      <dsp:txXfrm>
        <a:off x="3573272" y="2217466"/>
        <a:ext cx="1413052" cy="897636"/>
      </dsp:txXfrm>
    </dsp:sp>
    <dsp:sp modelId="{5A6463E3-C10E-42FE-B334-8F7CEA50C383}">
      <dsp:nvSpPr>
        <dsp:cNvPr id="0" name=""/>
        <dsp:cNvSpPr/>
      </dsp:nvSpPr>
      <dsp:spPr>
        <a:xfrm>
          <a:off x="3344051" y="894449"/>
          <a:ext cx="5079818" cy="4248018"/>
        </a:xfrm>
        <a:prstGeom prst="pie">
          <a:avLst>
            <a:gd name="adj1" fmla="val 13114284"/>
            <a:gd name="adj2" fmla="val 1620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it-IT" sz="1600" b="1" i="1" kern="1200" dirty="0"/>
            <a:t>lo sarà certamente anche in futuro</a:t>
          </a:r>
          <a:r>
            <a:rPr lang="it-IT" sz="1200" b="1" i="1" kern="1200" dirty="0"/>
            <a:t>.</a:t>
          </a:r>
          <a:endParaRPr lang="en-US" sz="1200" kern="1200" dirty="0"/>
        </a:p>
      </dsp:txBody>
      <dsp:txXfrm>
        <a:off x="4444679" y="1299022"/>
        <a:ext cx="1390902" cy="73328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78D2D-5DDD-4CA4-BD85-FFF68FAE4681}">
      <dsp:nvSpPr>
        <dsp:cNvPr id="0" name=""/>
        <dsp:cNvSpPr/>
      </dsp:nvSpPr>
      <dsp:spPr>
        <a:xfrm>
          <a:off x="199240" y="1955"/>
          <a:ext cx="2783576" cy="167014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1" kern="1200"/>
            <a:t>La storia archeologica nasce quando l’uomo si attarda a considerare il passato</a:t>
          </a:r>
          <a:endParaRPr lang="en-US" sz="1900" kern="1200"/>
        </a:p>
      </dsp:txBody>
      <dsp:txXfrm>
        <a:off x="199240" y="1955"/>
        <a:ext cx="2783576" cy="1670145"/>
      </dsp:txXfrm>
    </dsp:sp>
    <dsp:sp modelId="{915AE3E5-F7C7-4C0F-9096-7E714D5C9A46}">
      <dsp:nvSpPr>
        <dsp:cNvPr id="0" name=""/>
        <dsp:cNvSpPr/>
      </dsp:nvSpPr>
      <dsp:spPr>
        <a:xfrm>
          <a:off x="3261174" y="1955"/>
          <a:ext cx="2783576" cy="1670145"/>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1" kern="1200"/>
            <a:t>con fedeltà e amore</a:t>
          </a:r>
          <a:endParaRPr lang="en-US" sz="1900" kern="1200"/>
        </a:p>
      </dsp:txBody>
      <dsp:txXfrm>
        <a:off x="3261174" y="1955"/>
        <a:ext cx="2783576" cy="1670145"/>
      </dsp:txXfrm>
    </dsp:sp>
    <dsp:sp modelId="{E0EEBEAE-801B-4D86-BDFE-08381DE36CF2}">
      <dsp:nvSpPr>
        <dsp:cNvPr id="0" name=""/>
        <dsp:cNvSpPr/>
      </dsp:nvSpPr>
      <dsp:spPr>
        <a:xfrm>
          <a:off x="199240" y="1950459"/>
          <a:ext cx="2783576" cy="1670145"/>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1" kern="1200"/>
            <a:t>riconoscendosi erede di una tradizione che lo giustifica.</a:t>
          </a:r>
          <a:endParaRPr lang="en-US" sz="1900" kern="1200"/>
        </a:p>
      </dsp:txBody>
      <dsp:txXfrm>
        <a:off x="199240" y="1950459"/>
        <a:ext cx="2783576" cy="1670145"/>
      </dsp:txXfrm>
    </dsp:sp>
    <dsp:sp modelId="{EF4F4DFD-B228-46E3-9D0D-00B93019647B}">
      <dsp:nvSpPr>
        <dsp:cNvPr id="0" name=""/>
        <dsp:cNvSpPr/>
      </dsp:nvSpPr>
      <dsp:spPr>
        <a:xfrm>
          <a:off x="3261174" y="1950459"/>
          <a:ext cx="2783576" cy="1670145"/>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1" kern="1200"/>
            <a:t>Ma per poter vivere l’uomo ha bisogno di rompere con il passato, di annientarlo,</a:t>
          </a:r>
          <a:endParaRPr lang="en-US" sz="1900" kern="1200"/>
        </a:p>
      </dsp:txBody>
      <dsp:txXfrm>
        <a:off x="3261174" y="1950459"/>
        <a:ext cx="2783576" cy="1670145"/>
      </dsp:txXfrm>
    </dsp:sp>
    <dsp:sp modelId="{5EC8E95B-9D38-485F-9B1A-3F596F141E7D}">
      <dsp:nvSpPr>
        <dsp:cNvPr id="0" name=""/>
        <dsp:cNvSpPr/>
      </dsp:nvSpPr>
      <dsp:spPr>
        <a:xfrm>
          <a:off x="1730207" y="3898963"/>
          <a:ext cx="2783576" cy="1670145"/>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b="1" kern="1200"/>
            <a:t>di rinnovarsi.</a:t>
          </a:r>
          <a:endParaRPr lang="en-US" sz="1900" kern="1200"/>
        </a:p>
      </dsp:txBody>
      <dsp:txXfrm>
        <a:off x="1730207" y="3898963"/>
        <a:ext cx="2783576" cy="167014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37624-D3F8-4F09-AF35-C1988E7B998D}">
      <dsp:nvSpPr>
        <dsp:cNvPr id="0" name=""/>
        <dsp:cNvSpPr/>
      </dsp:nvSpPr>
      <dsp:spPr>
        <a:xfrm>
          <a:off x="905" y="911442"/>
          <a:ext cx="3532293" cy="2119375"/>
        </a:xfrm>
        <a:prstGeom prst="rect">
          <a:avLst/>
        </a:prstGeom>
        <a:solidFill>
          <a:schemeClr val="lt1">
            <a:hueOff val="0"/>
            <a:satOff val="0"/>
            <a:lumOff val="0"/>
            <a:alphaOff val="0"/>
          </a:schemeClr>
        </a:solidFill>
        <a:ln w="25400"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it-IT" sz="2700" b="1" kern="1200"/>
            <a:t>Essa trascina il passato davanti al tribunale, lo giudica e lo condanna.</a:t>
          </a:r>
          <a:endParaRPr lang="en-US" sz="2700" kern="1200"/>
        </a:p>
      </dsp:txBody>
      <dsp:txXfrm>
        <a:off x="905" y="911442"/>
        <a:ext cx="3532293" cy="2119375"/>
      </dsp:txXfrm>
    </dsp:sp>
    <dsp:sp modelId="{9F0A2EE6-4ED5-46F8-B48D-DB260F1C0E24}">
      <dsp:nvSpPr>
        <dsp:cNvPr id="0" name=""/>
        <dsp:cNvSpPr/>
      </dsp:nvSpPr>
      <dsp:spPr>
        <a:xfrm>
          <a:off x="3886428" y="911442"/>
          <a:ext cx="3532293" cy="2119375"/>
        </a:xfrm>
        <a:prstGeom prst="rect">
          <a:avLst/>
        </a:prstGeom>
        <a:solidFill>
          <a:schemeClr val="lt1">
            <a:hueOff val="0"/>
            <a:satOff val="0"/>
            <a:lumOff val="0"/>
            <a:alphaOff val="0"/>
          </a:schemeClr>
        </a:solidFill>
        <a:ln w="25400"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it-IT" sz="2700" b="1" kern="1200"/>
            <a:t>Ogni passato infatti è meritevole della condanna</a:t>
          </a:r>
          <a:endParaRPr lang="en-US" sz="2700" kern="1200"/>
        </a:p>
      </dsp:txBody>
      <dsp:txXfrm>
        <a:off x="3886428" y="911442"/>
        <a:ext cx="3532293" cy="2119375"/>
      </dsp:txXfrm>
    </dsp:sp>
    <dsp:sp modelId="{F25ADD00-3A53-4F32-9733-82C9C98D0A2F}">
      <dsp:nvSpPr>
        <dsp:cNvPr id="0" name=""/>
        <dsp:cNvSpPr/>
      </dsp:nvSpPr>
      <dsp:spPr>
        <a:xfrm>
          <a:off x="1943666" y="3384048"/>
          <a:ext cx="3532293" cy="2119375"/>
        </a:xfrm>
        <a:prstGeom prst="rect">
          <a:avLst/>
        </a:prstGeom>
        <a:solidFill>
          <a:schemeClr val="lt1">
            <a:hueOff val="0"/>
            <a:satOff val="0"/>
            <a:lumOff val="0"/>
            <a:alphaOff val="0"/>
          </a:schemeClr>
        </a:solidFill>
        <a:ln w="25400"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it-IT" sz="2700" b="1" kern="1200" dirty="0"/>
            <a:t>perché nelle cose umane la debolezza e la forza vanno sempre congiunte.</a:t>
          </a:r>
          <a:endParaRPr lang="en-US" sz="2700" kern="1200" dirty="0"/>
        </a:p>
      </dsp:txBody>
      <dsp:txXfrm>
        <a:off x="1943666" y="3384048"/>
        <a:ext cx="3532293" cy="211937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DFE18-F992-4A88-861E-8DC9F0A4D38F}">
      <dsp:nvSpPr>
        <dsp:cNvPr id="0" name=""/>
        <dsp:cNvSpPr/>
      </dsp:nvSpPr>
      <dsp:spPr>
        <a:xfrm>
          <a:off x="1022149" y="3959"/>
          <a:ext cx="2523728" cy="1514236"/>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In conclusione N. non nega la storia ma la vuole</a:t>
          </a:r>
          <a:endParaRPr lang="en-US" sz="1800" kern="1200"/>
        </a:p>
      </dsp:txBody>
      <dsp:txXfrm>
        <a:off x="1066499" y="48309"/>
        <a:ext cx="2435028" cy="1425536"/>
      </dsp:txXfrm>
    </dsp:sp>
    <dsp:sp modelId="{2E6F7664-3596-49B7-8839-FD91D9A3D38F}">
      <dsp:nvSpPr>
        <dsp:cNvPr id="0" name=""/>
        <dsp:cNvSpPr/>
      </dsp:nvSpPr>
      <dsp:spPr>
        <a:xfrm>
          <a:off x="3767965" y="448135"/>
          <a:ext cx="535030" cy="62588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767965" y="573312"/>
        <a:ext cx="374521" cy="375530"/>
      </dsp:txXfrm>
    </dsp:sp>
    <dsp:sp modelId="{2F0C6F9C-2A19-4042-9D03-6DEEFB380DFB}">
      <dsp:nvSpPr>
        <dsp:cNvPr id="0" name=""/>
        <dsp:cNvSpPr/>
      </dsp:nvSpPr>
      <dsp:spPr>
        <a:xfrm>
          <a:off x="4555369" y="3959"/>
          <a:ext cx="2523728" cy="1514236"/>
        </a:xfrm>
        <a:prstGeom prst="roundRect">
          <a:avLst>
            <a:gd name="adj" fmla="val 10000"/>
          </a:avLst>
        </a:prstGeom>
        <a:solidFill>
          <a:schemeClr val="accent3">
            <a:hueOff val="414115"/>
            <a:satOff val="2232"/>
            <a:lumOff val="70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i="1" kern="1200"/>
            <a:t>subordinata alla vita</a:t>
          </a:r>
          <a:endParaRPr lang="en-US" sz="1800" kern="1200"/>
        </a:p>
      </dsp:txBody>
      <dsp:txXfrm>
        <a:off x="4599719" y="48309"/>
        <a:ext cx="2435028" cy="1425536"/>
      </dsp:txXfrm>
    </dsp:sp>
    <dsp:sp modelId="{EC146501-A665-44E0-91E4-84249035B5F5}">
      <dsp:nvSpPr>
        <dsp:cNvPr id="0" name=""/>
        <dsp:cNvSpPr/>
      </dsp:nvSpPr>
      <dsp:spPr>
        <a:xfrm rot="5400000">
          <a:off x="5549718" y="1694857"/>
          <a:ext cx="535030" cy="625884"/>
        </a:xfrm>
        <a:prstGeom prst="rightArrow">
          <a:avLst>
            <a:gd name="adj1" fmla="val 60000"/>
            <a:gd name="adj2" fmla="val 50000"/>
          </a:avLst>
        </a:prstGeom>
        <a:solidFill>
          <a:schemeClr val="accent3">
            <a:hueOff val="517644"/>
            <a:satOff val="2790"/>
            <a:lumOff val="88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5629469" y="1740284"/>
        <a:ext cx="375530" cy="374521"/>
      </dsp:txXfrm>
    </dsp:sp>
    <dsp:sp modelId="{BA078068-3331-4B0D-AC44-4A5475C1457F}">
      <dsp:nvSpPr>
        <dsp:cNvPr id="0" name=""/>
        <dsp:cNvSpPr/>
      </dsp:nvSpPr>
      <dsp:spPr>
        <a:xfrm>
          <a:off x="4555369" y="2527687"/>
          <a:ext cx="2523728" cy="1514236"/>
        </a:xfrm>
        <a:prstGeom prst="roundRect">
          <a:avLst>
            <a:gd name="adj" fmla="val 10000"/>
          </a:avLst>
        </a:prstGeom>
        <a:solidFill>
          <a:schemeClr val="accent3">
            <a:hueOff val="828230"/>
            <a:satOff val="4464"/>
            <a:lumOff val="141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i="1" kern="1200"/>
            <a:t>e funzionale alle sue esigenze.</a:t>
          </a:r>
          <a:endParaRPr lang="en-US" sz="1800" kern="1200"/>
        </a:p>
      </dsp:txBody>
      <dsp:txXfrm>
        <a:off x="4599719" y="2572037"/>
        <a:ext cx="2435028" cy="1425536"/>
      </dsp:txXfrm>
    </dsp:sp>
    <dsp:sp modelId="{BC5F2EEC-F120-4772-A62A-C89556DB13B3}">
      <dsp:nvSpPr>
        <dsp:cNvPr id="0" name=""/>
        <dsp:cNvSpPr/>
      </dsp:nvSpPr>
      <dsp:spPr>
        <a:xfrm rot="10800000">
          <a:off x="3798250" y="2971863"/>
          <a:ext cx="535030" cy="625884"/>
        </a:xfrm>
        <a:prstGeom prst="rightArrow">
          <a:avLst>
            <a:gd name="adj1" fmla="val 60000"/>
            <a:gd name="adj2" fmla="val 50000"/>
          </a:avLst>
        </a:prstGeom>
        <a:solidFill>
          <a:schemeClr val="accent3">
            <a:hueOff val="1035287"/>
            <a:satOff val="5581"/>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3958759" y="3097040"/>
        <a:ext cx="374521" cy="375530"/>
      </dsp:txXfrm>
    </dsp:sp>
    <dsp:sp modelId="{A68A7EC6-A155-4401-8725-4EBC9767E661}">
      <dsp:nvSpPr>
        <dsp:cNvPr id="0" name=""/>
        <dsp:cNvSpPr/>
      </dsp:nvSpPr>
      <dsp:spPr>
        <a:xfrm>
          <a:off x="1022149" y="2527687"/>
          <a:ext cx="2523728" cy="1514236"/>
        </a:xfrm>
        <a:prstGeom prst="roundRect">
          <a:avLst>
            <a:gd name="adj" fmla="val 10000"/>
          </a:avLst>
        </a:prstGeom>
        <a:solidFill>
          <a:schemeClr val="accent3">
            <a:hueOff val="1242345"/>
            <a:satOff val="6697"/>
            <a:lumOff val="211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Questo spiega la sua </a:t>
          </a:r>
          <a:r>
            <a:rPr lang="it-IT" sz="1800" b="1" i="1" kern="1200"/>
            <a:t>predilezione per la storia critica</a:t>
          </a:r>
          <a:r>
            <a:rPr lang="it-IT" sz="1800" b="1" kern="1200"/>
            <a:t> che,</a:t>
          </a:r>
          <a:endParaRPr lang="en-US" sz="1800" kern="1200"/>
        </a:p>
      </dsp:txBody>
      <dsp:txXfrm>
        <a:off x="1066499" y="2572037"/>
        <a:ext cx="2435028" cy="1425536"/>
      </dsp:txXfrm>
    </dsp:sp>
    <dsp:sp modelId="{7D1F5A51-CFA1-4EE6-8C4C-EFC34CCEBD6C}">
      <dsp:nvSpPr>
        <dsp:cNvPr id="0" name=""/>
        <dsp:cNvSpPr/>
      </dsp:nvSpPr>
      <dsp:spPr>
        <a:xfrm rot="5400000">
          <a:off x="2016498" y="4218585"/>
          <a:ext cx="535030" cy="625884"/>
        </a:xfrm>
        <a:prstGeom prst="rightArrow">
          <a:avLst>
            <a:gd name="adj1" fmla="val 60000"/>
            <a:gd name="adj2" fmla="val 50000"/>
          </a:avLst>
        </a:prstGeom>
        <a:solidFill>
          <a:schemeClr val="accent3">
            <a:hueOff val="1552931"/>
            <a:satOff val="8371"/>
            <a:lumOff val="264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096249" y="4264012"/>
        <a:ext cx="375530" cy="374521"/>
      </dsp:txXfrm>
    </dsp:sp>
    <dsp:sp modelId="{3E4D4CCF-0299-4007-817A-ABAAD4C8ACD2}">
      <dsp:nvSpPr>
        <dsp:cNvPr id="0" name=""/>
        <dsp:cNvSpPr/>
      </dsp:nvSpPr>
      <dsp:spPr>
        <a:xfrm>
          <a:off x="1022149" y="5051415"/>
          <a:ext cx="2523728" cy="1514236"/>
        </a:xfrm>
        <a:prstGeom prst="roundRect">
          <a:avLst>
            <a:gd name="adj" fmla="val 10000"/>
          </a:avLst>
        </a:prstGeom>
        <a:solidFill>
          <a:schemeClr val="accent3">
            <a:hueOff val="1656459"/>
            <a:satOff val="8929"/>
            <a:lumOff val="28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nel momento in cui indica i legami dell’ uomo con il passato,</a:t>
          </a:r>
          <a:endParaRPr lang="en-US" sz="1800" kern="1200"/>
        </a:p>
      </dsp:txBody>
      <dsp:txXfrm>
        <a:off x="1066499" y="5095765"/>
        <a:ext cx="2435028" cy="1425536"/>
      </dsp:txXfrm>
    </dsp:sp>
    <dsp:sp modelId="{D91FA849-1FC9-42E0-A795-30CC03419D40}">
      <dsp:nvSpPr>
        <dsp:cNvPr id="0" name=""/>
        <dsp:cNvSpPr/>
      </dsp:nvSpPr>
      <dsp:spPr>
        <a:xfrm>
          <a:off x="3767965" y="5495592"/>
          <a:ext cx="535030" cy="625884"/>
        </a:xfrm>
        <a:prstGeom prst="rightArrow">
          <a:avLst>
            <a:gd name="adj1" fmla="val 60000"/>
            <a:gd name="adj2" fmla="val 50000"/>
          </a:avLst>
        </a:prstGeom>
        <a:solidFill>
          <a:schemeClr val="accent3">
            <a:hueOff val="2070574"/>
            <a:satOff val="11161"/>
            <a:lumOff val="352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767965" y="5620769"/>
        <a:ext cx="374521" cy="375530"/>
      </dsp:txXfrm>
    </dsp:sp>
    <dsp:sp modelId="{CEDA85F7-1ED8-4F41-9536-1215E6DB335E}">
      <dsp:nvSpPr>
        <dsp:cNvPr id="0" name=""/>
        <dsp:cNvSpPr/>
      </dsp:nvSpPr>
      <dsp:spPr>
        <a:xfrm>
          <a:off x="4555369" y="5051415"/>
          <a:ext cx="2523728" cy="1514236"/>
        </a:xfrm>
        <a:prstGeom prst="roundRect">
          <a:avLst>
            <a:gd name="adj" fmla="val 10000"/>
          </a:avLst>
        </a:prstGeom>
        <a:solidFill>
          <a:schemeClr val="accent3">
            <a:hueOff val="2070574"/>
            <a:satOff val="11161"/>
            <a:lumOff val="35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pone anche l’ esigenza di liberarsi da essi in nome del presente e del futuro.</a:t>
          </a:r>
          <a:endParaRPr lang="en-US" sz="1800" kern="1200"/>
        </a:p>
      </dsp:txBody>
      <dsp:txXfrm>
        <a:off x="4599719" y="5095765"/>
        <a:ext cx="2435028" cy="142553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F6764-03FC-4278-BBCD-9E350B4B6278}">
      <dsp:nvSpPr>
        <dsp:cNvPr id="0" name=""/>
        <dsp:cNvSpPr/>
      </dsp:nvSpPr>
      <dsp:spPr>
        <a:xfrm>
          <a:off x="0" y="1043526"/>
          <a:ext cx="3303709" cy="2097855"/>
        </a:xfrm>
        <a:prstGeom prst="roundRect">
          <a:avLst>
            <a:gd name="adj" fmla="val 10000"/>
          </a:avLst>
        </a:prstGeom>
        <a:gradFill rotWithShape="0">
          <a:gsLst>
            <a:gs pos="0">
              <a:schemeClr val="accent3">
                <a:shade val="60000"/>
                <a:hueOff val="0"/>
                <a:satOff val="0"/>
                <a:lumOff val="0"/>
                <a:alphaOff val="0"/>
                <a:tint val="96000"/>
                <a:lumMod val="104000"/>
              </a:schemeClr>
            </a:gs>
            <a:gs pos="100000">
              <a:schemeClr val="accent3">
                <a:shade val="60000"/>
                <a:hueOff val="0"/>
                <a:satOff val="0"/>
                <a:lumOff val="0"/>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sp>
    <dsp:sp modelId="{7EC56345-80C5-4053-A9E8-99E26C39DAAE}">
      <dsp:nvSpPr>
        <dsp:cNvPr id="0" name=""/>
        <dsp:cNvSpPr/>
      </dsp:nvSpPr>
      <dsp:spPr>
        <a:xfrm>
          <a:off x="367078" y="1392251"/>
          <a:ext cx="3303709" cy="2097855"/>
        </a:xfrm>
        <a:prstGeom prst="roundRect">
          <a:avLst>
            <a:gd name="adj" fmla="val 10000"/>
          </a:avLst>
        </a:prstGeom>
        <a:solidFill>
          <a:schemeClr val="lt1">
            <a:alpha val="90000"/>
            <a:hueOff val="0"/>
            <a:satOff val="0"/>
            <a:lumOff val="0"/>
            <a:alphaOff val="0"/>
          </a:schemeClr>
        </a:solidFill>
        <a:ln w="9525" cap="rnd" cmpd="sng" algn="ctr">
          <a:solidFill>
            <a:schemeClr val="accent3">
              <a:shade val="80000"/>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a:t>QUESTO PERIODO è CARATTERIZZATO DAL RIPUDIO DEI MAESTRI DI UN TEMPO (SIA LA METAFISICA DI  SCHOPENHAUER, CHE L’ARTE DI WAGNER)</a:t>
          </a:r>
          <a:endParaRPr lang="en-US" sz="1500" kern="1200"/>
        </a:p>
      </dsp:txBody>
      <dsp:txXfrm>
        <a:off x="428522" y="1453695"/>
        <a:ext cx="3180821" cy="1974967"/>
      </dsp:txXfrm>
    </dsp:sp>
    <dsp:sp modelId="{EE08AACB-D97A-4B2F-842C-1E9203C98E1E}">
      <dsp:nvSpPr>
        <dsp:cNvPr id="0" name=""/>
        <dsp:cNvSpPr/>
      </dsp:nvSpPr>
      <dsp:spPr>
        <a:xfrm>
          <a:off x="4037867" y="1043526"/>
          <a:ext cx="3303709" cy="2097855"/>
        </a:xfrm>
        <a:prstGeom prst="roundRect">
          <a:avLst>
            <a:gd name="adj" fmla="val 10000"/>
          </a:avLst>
        </a:prstGeom>
        <a:gradFill rotWithShape="0">
          <a:gsLst>
            <a:gs pos="0">
              <a:schemeClr val="accent3">
                <a:shade val="60000"/>
                <a:hueOff val="0"/>
                <a:satOff val="0"/>
                <a:lumOff val="0"/>
                <a:alphaOff val="0"/>
                <a:tint val="96000"/>
                <a:lumMod val="104000"/>
              </a:schemeClr>
            </a:gs>
            <a:gs pos="100000">
              <a:schemeClr val="accent3">
                <a:shade val="60000"/>
                <a:hueOff val="0"/>
                <a:satOff val="0"/>
                <a:lumOff val="0"/>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sp>
    <dsp:sp modelId="{468B0C7E-DA06-478B-9DC3-645DC9A5808D}">
      <dsp:nvSpPr>
        <dsp:cNvPr id="0" name=""/>
        <dsp:cNvSpPr/>
      </dsp:nvSpPr>
      <dsp:spPr>
        <a:xfrm>
          <a:off x="4404946" y="1392251"/>
          <a:ext cx="3303709" cy="2097855"/>
        </a:xfrm>
        <a:prstGeom prst="roundRect">
          <a:avLst>
            <a:gd name="adj" fmla="val 10000"/>
          </a:avLst>
        </a:prstGeom>
        <a:solidFill>
          <a:schemeClr val="lt1">
            <a:alpha val="90000"/>
            <a:hueOff val="0"/>
            <a:satOff val="0"/>
            <a:lumOff val="0"/>
            <a:alphaOff val="0"/>
          </a:schemeClr>
        </a:solidFill>
        <a:ln w="9525" cap="rnd" cmpd="sng" algn="ctr">
          <a:solidFill>
            <a:schemeClr val="accent3">
              <a:shade val="80000"/>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dirty="0"/>
            <a:t>QUESTO MUTAMENTO SI TRADUCE IN UNA PROSPETTIVA SCIENTIFICA: METAFISICA, RELIGIONE ED ARTE VENGONO SOTTOPOSTE A GIUDIZIO.</a:t>
          </a:r>
          <a:endParaRPr lang="en-US" sz="1500" kern="1200" dirty="0"/>
        </a:p>
      </dsp:txBody>
      <dsp:txXfrm>
        <a:off x="4466390" y="1453695"/>
        <a:ext cx="3180821" cy="1974967"/>
      </dsp:txXfrm>
    </dsp:sp>
    <dsp:sp modelId="{A405A667-AE91-471F-B50A-EEF9310DD8B8}">
      <dsp:nvSpPr>
        <dsp:cNvPr id="0" name=""/>
        <dsp:cNvSpPr/>
      </dsp:nvSpPr>
      <dsp:spPr>
        <a:xfrm>
          <a:off x="8075735" y="1043526"/>
          <a:ext cx="3303709" cy="2097855"/>
        </a:xfrm>
        <a:prstGeom prst="roundRect">
          <a:avLst>
            <a:gd name="adj" fmla="val 10000"/>
          </a:avLst>
        </a:prstGeom>
        <a:gradFill rotWithShape="0">
          <a:gsLst>
            <a:gs pos="0">
              <a:schemeClr val="accent3">
                <a:shade val="60000"/>
                <a:hueOff val="0"/>
                <a:satOff val="0"/>
                <a:lumOff val="0"/>
                <a:alphaOff val="0"/>
                <a:tint val="96000"/>
                <a:lumMod val="104000"/>
              </a:schemeClr>
            </a:gs>
            <a:gs pos="100000">
              <a:schemeClr val="accent3">
                <a:shade val="60000"/>
                <a:hueOff val="0"/>
                <a:satOff val="0"/>
                <a:lumOff val="0"/>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sp>
    <dsp:sp modelId="{4AB65CC3-D3E8-473E-8CE5-718B89FA9414}">
      <dsp:nvSpPr>
        <dsp:cNvPr id="0" name=""/>
        <dsp:cNvSpPr/>
      </dsp:nvSpPr>
      <dsp:spPr>
        <a:xfrm>
          <a:off x="8442814" y="1392251"/>
          <a:ext cx="3303709" cy="2097855"/>
        </a:xfrm>
        <a:prstGeom prst="roundRect">
          <a:avLst>
            <a:gd name="adj" fmla="val 10000"/>
          </a:avLst>
        </a:prstGeom>
        <a:solidFill>
          <a:schemeClr val="lt1">
            <a:alpha val="90000"/>
            <a:hueOff val="0"/>
            <a:satOff val="0"/>
            <a:lumOff val="0"/>
            <a:alphaOff val="0"/>
          </a:schemeClr>
        </a:solidFill>
        <a:ln w="9525" cap="rnd" cmpd="sng" algn="ctr">
          <a:solidFill>
            <a:schemeClr val="accent3">
              <a:shade val="80000"/>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a:t>N. DIVIENE QUINDI ILLUMINISTA, IN QUANTO IMPEGNATO IN UN’OPERA DI CRITICA DELLA CULTURA TRAMITE LA SCIENZA, CIOE’ UN METODO DI PENSIERO CAPACE DI  EMANCIPARE GLI UOMINI DAGLI ERRORI CHE PESANO SULLE LORO MENTI.</a:t>
          </a:r>
          <a:endParaRPr lang="en-US" sz="1500" kern="1200"/>
        </a:p>
      </dsp:txBody>
      <dsp:txXfrm>
        <a:off x="8504258" y="1453695"/>
        <a:ext cx="3180821" cy="197496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78248-63F6-4EB4-B04E-50F127017E64}">
      <dsp:nvSpPr>
        <dsp:cNvPr id="0" name=""/>
        <dsp:cNvSpPr/>
      </dsp:nvSpPr>
      <dsp:spPr>
        <a:xfrm>
          <a:off x="3457" y="1406988"/>
          <a:ext cx="2468904" cy="1567754"/>
        </a:xfrm>
        <a:prstGeom prst="roundRect">
          <a:avLst>
            <a:gd name="adj" fmla="val 10000"/>
          </a:avLst>
        </a:prstGeom>
        <a:solidFill>
          <a:schemeClr val="accent3">
            <a:shade val="6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41B1C27-F35B-4BC0-B56D-A4C31DEA87E8}">
      <dsp:nvSpPr>
        <dsp:cNvPr id="0" name=""/>
        <dsp:cNvSpPr/>
      </dsp:nvSpPr>
      <dsp:spPr>
        <a:xfrm>
          <a:off x="277780" y="1667595"/>
          <a:ext cx="2468904" cy="1567754"/>
        </a:xfrm>
        <a:prstGeom prst="roundRect">
          <a:avLst>
            <a:gd name="adj" fmla="val 10000"/>
          </a:avLst>
        </a:prstGeom>
        <a:solidFill>
          <a:schemeClr val="lt1">
            <a:alpha val="90000"/>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dirty="0"/>
            <a:t>IL METODO CRITICO E STORICO-GENEALOGICO DI N. ELEVA IL SOSPETTOA REGOLA DI INDAGINE</a:t>
          </a:r>
          <a:endParaRPr lang="en-US" sz="1300" kern="1200" dirty="0"/>
        </a:p>
      </dsp:txBody>
      <dsp:txXfrm>
        <a:off x="323698" y="1713513"/>
        <a:ext cx="2377068" cy="1475918"/>
      </dsp:txXfrm>
    </dsp:sp>
    <dsp:sp modelId="{F6F69436-ACE5-4043-8C64-866707D87F28}">
      <dsp:nvSpPr>
        <dsp:cNvPr id="0" name=""/>
        <dsp:cNvSpPr/>
      </dsp:nvSpPr>
      <dsp:spPr>
        <a:xfrm>
          <a:off x="3021008" y="1406988"/>
          <a:ext cx="2468904" cy="1567754"/>
        </a:xfrm>
        <a:prstGeom prst="roundRect">
          <a:avLst>
            <a:gd name="adj" fmla="val 10000"/>
          </a:avLst>
        </a:prstGeom>
        <a:solidFill>
          <a:schemeClr val="accent3">
            <a:shade val="6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DE37C98-B207-4BC3-9095-DAA45F6A47D1}">
      <dsp:nvSpPr>
        <dsp:cNvPr id="0" name=""/>
        <dsp:cNvSpPr/>
      </dsp:nvSpPr>
      <dsp:spPr>
        <a:xfrm>
          <a:off x="3295330" y="1667595"/>
          <a:ext cx="2468904" cy="1567754"/>
        </a:xfrm>
        <a:prstGeom prst="roundRect">
          <a:avLst>
            <a:gd name="adj" fmla="val 10000"/>
          </a:avLst>
        </a:prstGeom>
        <a:solidFill>
          <a:schemeClr val="lt1">
            <a:alpha val="90000"/>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  RITIENE CHE NON ESISTANO REALTA’ IMMUTABILI MA CHE OGNI COSA SIA L’ESITO DI UN PROCESSO DA RICOSTRUIRE</a:t>
          </a:r>
        </a:p>
      </dsp:txBody>
      <dsp:txXfrm>
        <a:off x="3341248" y="1713513"/>
        <a:ext cx="2377068" cy="1475918"/>
      </dsp:txXfrm>
    </dsp:sp>
    <dsp:sp modelId="{53AAEA0F-105C-40A8-8610-0F2904E1B4C6}">
      <dsp:nvSpPr>
        <dsp:cNvPr id="0" name=""/>
        <dsp:cNvSpPr/>
      </dsp:nvSpPr>
      <dsp:spPr>
        <a:xfrm>
          <a:off x="6038558" y="1406988"/>
          <a:ext cx="2468904" cy="1567754"/>
        </a:xfrm>
        <a:prstGeom prst="roundRect">
          <a:avLst>
            <a:gd name="adj" fmla="val 10000"/>
          </a:avLst>
        </a:prstGeom>
        <a:solidFill>
          <a:schemeClr val="accent3">
            <a:shade val="6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F333CD8-63E7-4FD8-AE79-82DE7ACBA6D0}">
      <dsp:nvSpPr>
        <dsp:cNvPr id="0" name=""/>
        <dsp:cNvSpPr/>
      </dsp:nvSpPr>
      <dsp:spPr>
        <a:xfrm>
          <a:off x="6312881" y="1667595"/>
          <a:ext cx="2468904" cy="1567754"/>
        </a:xfrm>
        <a:prstGeom prst="roundRect">
          <a:avLst>
            <a:gd name="adj" fmla="val 10000"/>
          </a:avLst>
        </a:prstGeom>
        <a:solidFill>
          <a:schemeClr val="lt1">
            <a:alpha val="90000"/>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u="sng" kern="1200" dirty="0"/>
            <a:t>ESSO CONSTA DI DUE FASI:</a:t>
          </a:r>
        </a:p>
        <a:p>
          <a:pPr marL="0" lvl="0" indent="0" algn="ctr" defTabSz="577850">
            <a:lnSpc>
              <a:spcPct val="90000"/>
            </a:lnSpc>
            <a:spcBef>
              <a:spcPct val="0"/>
            </a:spcBef>
            <a:spcAft>
              <a:spcPct val="35000"/>
            </a:spcAft>
            <a:buNone/>
          </a:pPr>
          <a:r>
            <a:rPr lang="it-IT" sz="1300" b="1" kern="1200" dirty="0"/>
            <a:t>UN’ANALISI STORICO- CONCETTUALE CHE MOSTRA COME VALORI E  NOZIONI CHE SI RITENGONO ETERNI SIANO IN REALTA’  FRUTTO DI UNO SVILUPPO STORICO;</a:t>
          </a:r>
          <a:endParaRPr lang="en-US" sz="1300" b="1" kern="1200" dirty="0"/>
        </a:p>
      </dsp:txBody>
      <dsp:txXfrm>
        <a:off x="6358799" y="1713513"/>
        <a:ext cx="2377068" cy="1475918"/>
      </dsp:txXfrm>
    </dsp:sp>
    <dsp:sp modelId="{B2DE2C78-3E0B-4DF7-9246-2493CE1B4B79}">
      <dsp:nvSpPr>
        <dsp:cNvPr id="0" name=""/>
        <dsp:cNvSpPr/>
      </dsp:nvSpPr>
      <dsp:spPr>
        <a:xfrm>
          <a:off x="9056108" y="1406988"/>
          <a:ext cx="2468904" cy="1567754"/>
        </a:xfrm>
        <a:prstGeom prst="roundRect">
          <a:avLst>
            <a:gd name="adj" fmla="val 10000"/>
          </a:avLst>
        </a:prstGeom>
        <a:solidFill>
          <a:schemeClr val="accent3">
            <a:shade val="6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4A9B79C-4756-486B-B46D-F9AD15C9EA93}">
      <dsp:nvSpPr>
        <dsp:cNvPr id="0" name=""/>
        <dsp:cNvSpPr/>
      </dsp:nvSpPr>
      <dsp:spPr>
        <a:xfrm>
          <a:off x="9330431" y="1667595"/>
          <a:ext cx="2468904" cy="1567754"/>
        </a:xfrm>
        <a:prstGeom prst="roundRect">
          <a:avLst>
            <a:gd name="adj" fmla="val 10000"/>
          </a:avLst>
        </a:prstGeom>
        <a:solidFill>
          <a:schemeClr val="lt1">
            <a:alpha val="90000"/>
            <a:hueOff val="0"/>
            <a:satOff val="0"/>
            <a:lumOff val="0"/>
            <a:alphaOff val="0"/>
          </a:schemeClr>
        </a:solidFill>
        <a:ln w="19050"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dirty="0"/>
            <a:t>UNA CRITICA DEMISTIFICANTE VOLTA A DIMOSTRARE CHE DIETRO QUEI PRESUNTI VALORI VI SONO  MOTIVAZIONI ED INTERESSI UMANI.</a:t>
          </a:r>
          <a:endParaRPr lang="en-US" sz="1300" b="1" kern="1200" dirty="0"/>
        </a:p>
      </dsp:txBody>
      <dsp:txXfrm>
        <a:off x="9376349" y="1713513"/>
        <a:ext cx="2377068" cy="147591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CCF26-2B35-45D5-B16C-02D3317A3039}">
      <dsp:nvSpPr>
        <dsp:cNvPr id="0" name=""/>
        <dsp:cNvSpPr/>
      </dsp:nvSpPr>
      <dsp:spPr>
        <a:xfrm>
          <a:off x="1502996" y="776"/>
          <a:ext cx="4577072" cy="254281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a:t>La filosofia genealogica ed illuministica di N.  si esprime nelle figure dello spirito libero  e nella filosofia del mattino</a:t>
          </a:r>
          <a:endParaRPr lang="en-US" sz="1900" kern="1200"/>
        </a:p>
      </dsp:txBody>
      <dsp:txXfrm>
        <a:off x="1577473" y="75253"/>
        <a:ext cx="4428118" cy="2393863"/>
      </dsp:txXfrm>
    </dsp:sp>
    <dsp:sp modelId="{6D93E412-FD38-4248-B759-8C59D6D71F96}">
      <dsp:nvSpPr>
        <dsp:cNvPr id="0" name=""/>
        <dsp:cNvSpPr/>
      </dsp:nvSpPr>
      <dsp:spPr>
        <a:xfrm rot="5400000">
          <a:off x="3314754" y="2607164"/>
          <a:ext cx="953556" cy="114426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3448253" y="2702520"/>
        <a:ext cx="686560" cy="667489"/>
      </dsp:txXfrm>
    </dsp:sp>
    <dsp:sp modelId="{E47D425D-C856-4E8B-8CF6-8F9D4FE85F9E}">
      <dsp:nvSpPr>
        <dsp:cNvPr id="0" name=""/>
        <dsp:cNvSpPr/>
      </dsp:nvSpPr>
      <dsp:spPr>
        <a:xfrm>
          <a:off x="1502996" y="3815002"/>
          <a:ext cx="4577072" cy="2542817"/>
        </a:xfrm>
        <a:prstGeom prst="roundRect">
          <a:avLst>
            <a:gd name="adj" fmla="val 10000"/>
          </a:avLst>
        </a:prstGeom>
        <a:solidFill>
          <a:schemeClr val="accent3">
            <a:hueOff val="2070574"/>
            <a:satOff val="11161"/>
            <a:lumOff val="35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a:t>Lo spirito libero rappresenta la figura di colui che riesce ad emanciparsi dalle tenebre del passato inaugurando la filosofia  del mattino basata sulla concezione della vita come transitorieta’  e </a:t>
          </a:r>
          <a:r>
            <a:rPr lang="it-IT" sz="1900" i="1" kern="1200"/>
            <a:t>libero esperimento senza certezze precostituite</a:t>
          </a:r>
          <a:r>
            <a:rPr lang="it-IT" sz="1900" kern="1200"/>
            <a:t> </a:t>
          </a:r>
          <a:endParaRPr lang="en-US" sz="1900" kern="1200"/>
        </a:p>
      </dsp:txBody>
      <dsp:txXfrm>
        <a:off x="1577473" y="3889479"/>
        <a:ext cx="4428118" cy="23938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D8D46-5C49-4760-A545-0DDC862D1E4A}">
      <dsp:nvSpPr>
        <dsp:cNvPr id="0" name=""/>
        <dsp:cNvSpPr/>
      </dsp:nvSpPr>
      <dsp:spPr>
        <a:xfrm rot="5400000">
          <a:off x="749280" y="2189632"/>
          <a:ext cx="3413610" cy="412223"/>
        </a:xfrm>
        <a:prstGeom prst="rect">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C8F64552-1AE1-4357-8AFC-B86FFB718A05}">
      <dsp:nvSpPr>
        <dsp:cNvPr id="0" name=""/>
        <dsp:cNvSpPr/>
      </dsp:nvSpPr>
      <dsp:spPr>
        <a:xfrm>
          <a:off x="1529240" y="3215"/>
          <a:ext cx="4580261" cy="2748156"/>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Tale interpretazione è stata facilitata dal fatto che la sorella di N., nel tentativo di fare del fratello il teorico di una palingenesi (rinascita) reazionaria dell’umanità, non abbia esitato a manipolare testi inediti del filosofo pubblicando nel 1906 </a:t>
          </a:r>
          <a:r>
            <a:rPr lang="it-IT" sz="1600" b="1" i="1" kern="1200"/>
            <a:t> La volontà di potenza </a:t>
          </a:r>
          <a:r>
            <a:rPr lang="it-IT" sz="1600" b="1" kern="1200"/>
            <a:t>nella quale il pensiero di N. assume quella fisionomia anti-umanitaria ed anti-democratica, sulla quale farà leva la lettura nazista.</a:t>
          </a:r>
          <a:endParaRPr lang="en-US" sz="1600" kern="1200"/>
        </a:p>
      </dsp:txBody>
      <dsp:txXfrm>
        <a:off x="1609731" y="83706"/>
        <a:ext cx="4419279" cy="2587174"/>
      </dsp:txXfrm>
    </dsp:sp>
    <dsp:sp modelId="{1934256F-B422-4CAD-BB21-2AE0FB5EC3EF}">
      <dsp:nvSpPr>
        <dsp:cNvPr id="0" name=""/>
        <dsp:cNvSpPr/>
      </dsp:nvSpPr>
      <dsp:spPr>
        <a:xfrm>
          <a:off x="1529240" y="3438411"/>
          <a:ext cx="4580261" cy="2748156"/>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b="1" kern="1200" dirty="0"/>
            <a:t>Solo nel secondo dopoguerra si è avviata una profonda revisione dell’opera di N. e si sono aperti nuovi spunti critici sul suo pensiero.</a:t>
          </a:r>
          <a:endParaRPr lang="en-US" sz="2400" kern="1200" dirty="0"/>
        </a:p>
      </dsp:txBody>
      <dsp:txXfrm>
        <a:off x="1609731" y="3518902"/>
        <a:ext cx="4419279" cy="258717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99A0-A07A-4A53-B6A0-6915F4C92863}">
      <dsp:nvSpPr>
        <dsp:cNvPr id="0" name=""/>
        <dsp:cNvSpPr/>
      </dsp:nvSpPr>
      <dsp:spPr>
        <a:xfrm>
          <a:off x="2902" y="197176"/>
          <a:ext cx="2302371" cy="1381422"/>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Secondo N. Dio è sostanzialmente:</a:t>
          </a:r>
          <a:endParaRPr lang="en-US" sz="1500" kern="1200"/>
        </a:p>
      </dsp:txBody>
      <dsp:txXfrm>
        <a:off x="2902" y="197176"/>
        <a:ext cx="2302371" cy="1381422"/>
      </dsp:txXfrm>
    </dsp:sp>
    <dsp:sp modelId="{F9C9C656-2C5A-4A30-A019-6F7EB2B0FE81}">
      <dsp:nvSpPr>
        <dsp:cNvPr id="0" name=""/>
        <dsp:cNvSpPr/>
      </dsp:nvSpPr>
      <dsp:spPr>
        <a:xfrm>
          <a:off x="2535510" y="197176"/>
          <a:ext cx="2302371" cy="1381422"/>
        </a:xfrm>
        <a:prstGeom prst="rect">
          <a:avLst/>
        </a:prstGeom>
        <a:gradFill rotWithShape="0">
          <a:gsLst>
            <a:gs pos="0">
              <a:schemeClr val="accent4">
                <a:hueOff val="574199"/>
                <a:satOff val="1193"/>
                <a:lumOff val="1205"/>
                <a:alphaOff val="0"/>
                <a:tint val="96000"/>
                <a:lumMod val="104000"/>
              </a:schemeClr>
            </a:gs>
            <a:gs pos="100000">
              <a:schemeClr val="accent4">
                <a:hueOff val="574199"/>
                <a:satOff val="1193"/>
                <a:lumOff val="1205"/>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dirty="0"/>
            <a:t> il simbolo di ogni prospettiva oltre-mondana ed anti-vitale</a:t>
          </a:r>
          <a:endParaRPr lang="en-US" sz="1500" kern="1200" dirty="0"/>
        </a:p>
      </dsp:txBody>
      <dsp:txXfrm>
        <a:off x="2535510" y="197176"/>
        <a:ext cx="2302371" cy="1381422"/>
      </dsp:txXfrm>
    </dsp:sp>
    <dsp:sp modelId="{B555EA21-B918-47A1-BE72-79627712E400}">
      <dsp:nvSpPr>
        <dsp:cNvPr id="0" name=""/>
        <dsp:cNvSpPr/>
      </dsp:nvSpPr>
      <dsp:spPr>
        <a:xfrm>
          <a:off x="5068118" y="197176"/>
          <a:ext cx="2302371" cy="1381422"/>
        </a:xfrm>
        <a:prstGeom prst="rect">
          <a:avLst/>
        </a:prstGeom>
        <a:gradFill rotWithShape="0">
          <a:gsLst>
            <a:gs pos="0">
              <a:schemeClr val="accent4">
                <a:hueOff val="1148399"/>
                <a:satOff val="2386"/>
                <a:lumOff val="2409"/>
                <a:alphaOff val="0"/>
                <a:tint val="96000"/>
                <a:lumMod val="104000"/>
              </a:schemeClr>
            </a:gs>
            <a:gs pos="100000">
              <a:schemeClr val="accent4">
                <a:hueOff val="1148399"/>
                <a:satOff val="2386"/>
                <a:lumOff val="2409"/>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che pone il senso dell’essere </a:t>
          </a:r>
          <a:endParaRPr lang="en-US" sz="1500" kern="1200"/>
        </a:p>
      </dsp:txBody>
      <dsp:txXfrm>
        <a:off x="5068118" y="197176"/>
        <a:ext cx="2302371" cy="1381422"/>
      </dsp:txXfrm>
    </dsp:sp>
    <dsp:sp modelId="{886A909A-97C7-468E-AF44-97D8ADAA61B6}">
      <dsp:nvSpPr>
        <dsp:cNvPr id="0" name=""/>
        <dsp:cNvSpPr/>
      </dsp:nvSpPr>
      <dsp:spPr>
        <a:xfrm>
          <a:off x="7600726" y="197176"/>
          <a:ext cx="2302371" cy="1381422"/>
        </a:xfrm>
        <a:prstGeom prst="rect">
          <a:avLst/>
        </a:prstGeom>
        <a:gradFill rotWithShape="0">
          <a:gsLst>
            <a:gs pos="0">
              <a:schemeClr val="accent4">
                <a:hueOff val="1722598"/>
                <a:satOff val="3579"/>
                <a:lumOff val="3614"/>
                <a:alphaOff val="0"/>
                <a:tint val="96000"/>
                <a:lumMod val="104000"/>
              </a:schemeClr>
            </a:gs>
            <a:gs pos="100000">
              <a:schemeClr val="accent4">
                <a:hueOff val="1722598"/>
                <a:satOff val="3579"/>
                <a:lumOff val="3614"/>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a:t>fuori dall’essere,</a:t>
          </a:r>
          <a:endParaRPr lang="en-US" sz="1500" kern="1200"/>
        </a:p>
      </dsp:txBody>
      <dsp:txXfrm>
        <a:off x="7600726" y="197176"/>
        <a:ext cx="2302371" cy="1381422"/>
      </dsp:txXfrm>
    </dsp:sp>
    <dsp:sp modelId="{963B50B7-E82E-44BE-8782-21D61E03DB92}">
      <dsp:nvSpPr>
        <dsp:cNvPr id="0" name=""/>
        <dsp:cNvSpPr/>
      </dsp:nvSpPr>
      <dsp:spPr>
        <a:xfrm>
          <a:off x="2902" y="1808836"/>
          <a:ext cx="2302371" cy="1381422"/>
        </a:xfrm>
        <a:prstGeom prst="rect">
          <a:avLst/>
        </a:prstGeom>
        <a:gradFill rotWithShape="0">
          <a:gsLst>
            <a:gs pos="0">
              <a:schemeClr val="accent4">
                <a:hueOff val="2296798"/>
                <a:satOff val="4771"/>
                <a:lumOff val="4818"/>
                <a:alphaOff val="0"/>
                <a:tint val="96000"/>
                <a:lumMod val="104000"/>
              </a:schemeClr>
            </a:gs>
            <a:gs pos="100000">
              <a:schemeClr val="accent4">
                <a:hueOff val="2296798"/>
                <a:satOff val="4771"/>
                <a:lumOff val="4818"/>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a:t>ovvero in uno spazio trascendente,</a:t>
          </a:r>
          <a:endParaRPr lang="en-US" sz="1500" kern="1200"/>
        </a:p>
      </dsp:txBody>
      <dsp:txXfrm>
        <a:off x="2902" y="1808836"/>
        <a:ext cx="2302371" cy="1381422"/>
      </dsp:txXfrm>
    </dsp:sp>
    <dsp:sp modelId="{BF00E615-87AC-47A3-BAEC-592D09BA138D}">
      <dsp:nvSpPr>
        <dsp:cNvPr id="0" name=""/>
        <dsp:cNvSpPr/>
      </dsp:nvSpPr>
      <dsp:spPr>
        <a:xfrm>
          <a:off x="2535510" y="1808836"/>
          <a:ext cx="2302371" cy="1381422"/>
        </a:xfrm>
        <a:prstGeom prst="rect">
          <a:avLst/>
        </a:prstGeom>
        <a:gradFill rotWithShape="0">
          <a:gsLst>
            <a:gs pos="0">
              <a:schemeClr val="accent4">
                <a:hueOff val="2870997"/>
                <a:satOff val="5964"/>
                <a:lumOff val="6023"/>
                <a:alphaOff val="0"/>
                <a:tint val="96000"/>
                <a:lumMod val="104000"/>
              </a:schemeClr>
            </a:gs>
            <a:gs pos="100000">
              <a:schemeClr val="accent4">
                <a:hueOff val="2870997"/>
                <a:satOff val="5964"/>
                <a:lumOff val="6023"/>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a:t>in un altro mondo, diverso da questo.</a:t>
          </a:r>
          <a:endParaRPr lang="en-US" sz="1500" kern="1200"/>
        </a:p>
      </dsp:txBody>
      <dsp:txXfrm>
        <a:off x="2535510" y="1808836"/>
        <a:ext cx="2302371" cy="1381422"/>
      </dsp:txXfrm>
    </dsp:sp>
    <dsp:sp modelId="{3D820BF7-3EE8-400F-AB29-620F7F0976EB}">
      <dsp:nvSpPr>
        <dsp:cNvPr id="0" name=""/>
        <dsp:cNvSpPr/>
      </dsp:nvSpPr>
      <dsp:spPr>
        <a:xfrm>
          <a:off x="5068118" y="1808836"/>
          <a:ext cx="2302371" cy="1381422"/>
        </a:xfrm>
        <a:prstGeom prst="rect">
          <a:avLst/>
        </a:prstGeom>
        <a:gradFill rotWithShape="0">
          <a:gsLst>
            <a:gs pos="0">
              <a:schemeClr val="accent4">
                <a:hueOff val="3445196"/>
                <a:satOff val="7157"/>
                <a:lumOff val="7227"/>
                <a:alphaOff val="0"/>
                <a:tint val="96000"/>
                <a:lumMod val="104000"/>
              </a:schemeClr>
            </a:gs>
            <a:gs pos="100000">
              <a:schemeClr val="accent4">
                <a:hueOff val="3445196"/>
                <a:satOff val="7157"/>
                <a:lumOff val="7227"/>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Questo punto è connesso alla convinzione secondo cui Dio e l’oltre mondano</a:t>
          </a:r>
          <a:endParaRPr lang="en-US" sz="1500" kern="1200"/>
        </a:p>
      </dsp:txBody>
      <dsp:txXfrm>
        <a:off x="5068118" y="1808836"/>
        <a:ext cx="2302371" cy="1381422"/>
      </dsp:txXfrm>
    </dsp:sp>
    <dsp:sp modelId="{364A4E72-ED33-436F-9EC2-6E5081D4385C}">
      <dsp:nvSpPr>
        <dsp:cNvPr id="0" name=""/>
        <dsp:cNvSpPr/>
      </dsp:nvSpPr>
      <dsp:spPr>
        <a:xfrm>
          <a:off x="7600726" y="1808836"/>
          <a:ext cx="2302371" cy="1381422"/>
        </a:xfrm>
        <a:prstGeom prst="rect">
          <a:avLst/>
        </a:prstGeom>
        <a:gradFill rotWithShape="0">
          <a:gsLst>
            <a:gs pos="0">
              <a:schemeClr val="accent4">
                <a:hueOff val="4019396"/>
                <a:satOff val="8350"/>
                <a:lumOff val="8432"/>
                <a:alphaOff val="0"/>
                <a:tint val="96000"/>
                <a:lumMod val="104000"/>
              </a:schemeClr>
            </a:gs>
            <a:gs pos="100000">
              <a:schemeClr val="accent4">
                <a:hueOff val="4019396"/>
                <a:satOff val="8350"/>
                <a:lumOff val="8432"/>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abbiano storicamente rappresentato una fuga dalla vita ed una rivolta contro questo mondo.</a:t>
          </a:r>
          <a:endParaRPr lang="en-US" sz="1500" kern="1200"/>
        </a:p>
      </dsp:txBody>
      <dsp:txXfrm>
        <a:off x="7600726" y="1808836"/>
        <a:ext cx="2302371" cy="138142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372FF-5E5B-4A0C-9F3E-2D98C0F64A3E}">
      <dsp:nvSpPr>
        <dsp:cNvPr id="0" name=""/>
        <dsp:cNvSpPr/>
      </dsp:nvSpPr>
      <dsp:spPr>
        <a:xfrm>
          <a:off x="0" y="4977063"/>
          <a:ext cx="7986039" cy="1633583"/>
        </a:xfrm>
        <a:prstGeom prst="rect">
          <a:avLst/>
        </a:prstGeom>
        <a:gradFill rotWithShape="0">
          <a:gsLst>
            <a:gs pos="0">
              <a:schemeClr val="accent4">
                <a:hueOff val="0"/>
                <a:satOff val="0"/>
                <a:lumOff val="0"/>
                <a:alphaOff val="0"/>
                <a:tint val="60000"/>
                <a:lumMod val="110000"/>
              </a:schemeClr>
            </a:gs>
            <a:gs pos="100000">
              <a:schemeClr val="accent4">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it-IT" sz="2200" kern="1200" dirty="0"/>
            <a:t>La personificazione delle certezze ultime </a:t>
          </a:r>
          <a:r>
            <a:rPr lang="it-IT" sz="2200" kern="1200" dirty="0" err="1"/>
            <a:t>dell’umanita’</a:t>
          </a:r>
          <a:r>
            <a:rPr lang="it-IT" sz="2200" kern="1200" dirty="0"/>
            <a:t> ossia di tutte le credenze elaborate nei millenni per dare  un senso alla vita  (costruzione della nostra mente per sopportare la durezza dell’esistenza)</a:t>
          </a:r>
          <a:endParaRPr lang="en-US" sz="2200" kern="1200" dirty="0"/>
        </a:p>
      </dsp:txBody>
      <dsp:txXfrm>
        <a:off x="0" y="4977063"/>
        <a:ext cx="7986039" cy="1633583"/>
      </dsp:txXfrm>
    </dsp:sp>
    <dsp:sp modelId="{48B8FE39-8585-4971-97F1-D100CEB46723}">
      <dsp:nvSpPr>
        <dsp:cNvPr id="0" name=""/>
        <dsp:cNvSpPr/>
      </dsp:nvSpPr>
      <dsp:spPr>
        <a:xfrm rot="10800000">
          <a:off x="0" y="2489115"/>
          <a:ext cx="7986039" cy="2512450"/>
        </a:xfrm>
        <a:prstGeom prst="upArrowCallout">
          <a:avLst/>
        </a:prstGeom>
        <a:gradFill rotWithShape="0">
          <a:gsLst>
            <a:gs pos="0">
              <a:schemeClr val="accent4">
                <a:hueOff val="2009698"/>
                <a:satOff val="4175"/>
                <a:lumOff val="4216"/>
                <a:alphaOff val="0"/>
                <a:tint val="60000"/>
                <a:lumMod val="110000"/>
              </a:schemeClr>
            </a:gs>
            <a:gs pos="100000">
              <a:schemeClr val="accent4">
                <a:hueOff val="2009698"/>
                <a:satOff val="4175"/>
                <a:lumOff val="4216"/>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it-IT" sz="2200" kern="1200" dirty="0"/>
            <a:t>Il simbolo di ogni prospettiva oltremondana che ponga il senso dell’essere in un mondo che si contrappone a questo (fuga dalla vita)</a:t>
          </a:r>
          <a:endParaRPr lang="en-US" sz="2200" kern="1200" dirty="0"/>
        </a:p>
      </dsp:txBody>
      <dsp:txXfrm rot="10800000">
        <a:off x="0" y="2489115"/>
        <a:ext cx="7986039" cy="1632515"/>
      </dsp:txXfrm>
    </dsp:sp>
    <dsp:sp modelId="{2DD8381A-C241-43A1-8419-031F32D98132}">
      <dsp:nvSpPr>
        <dsp:cNvPr id="0" name=""/>
        <dsp:cNvSpPr/>
      </dsp:nvSpPr>
      <dsp:spPr>
        <a:xfrm rot="10800000">
          <a:off x="0" y="1168"/>
          <a:ext cx="7986039" cy="2512450"/>
        </a:xfrm>
        <a:prstGeom prst="upArrowCallout">
          <a:avLst/>
        </a:prstGeom>
        <a:gradFill rotWithShape="0">
          <a:gsLst>
            <a:gs pos="0">
              <a:schemeClr val="accent4">
                <a:hueOff val="4019396"/>
                <a:satOff val="8350"/>
                <a:lumOff val="8432"/>
                <a:alphaOff val="0"/>
                <a:tint val="60000"/>
                <a:lumMod val="110000"/>
              </a:schemeClr>
            </a:gs>
            <a:gs pos="100000">
              <a:schemeClr val="accent4">
                <a:hueOff val="4019396"/>
                <a:satOff val="8350"/>
                <a:lumOff val="8432"/>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it-IT" sz="2200" kern="1200"/>
            <a:t>Nel pensiero di N. Dio e’ sostanzialmente:</a:t>
          </a:r>
          <a:endParaRPr lang="en-US" sz="2200" kern="1200"/>
        </a:p>
      </dsp:txBody>
      <dsp:txXfrm rot="10800000">
        <a:off x="0" y="1168"/>
        <a:ext cx="7986039" cy="163251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D27D6-7B43-4A81-9BFB-83E6E6B47268}">
      <dsp:nvSpPr>
        <dsp:cNvPr id="0" name=""/>
        <dsp:cNvSpPr/>
      </dsp:nvSpPr>
      <dsp:spPr>
        <a:xfrm>
          <a:off x="1209" y="122113"/>
          <a:ext cx="4244392" cy="2695188"/>
        </a:xfrm>
        <a:prstGeom prst="roundRect">
          <a:avLst>
            <a:gd name="adj" fmla="val 10000"/>
          </a:avLst>
        </a:prstGeom>
        <a:gradFill rotWithShape="0">
          <a:gsLst>
            <a:gs pos="0">
              <a:schemeClr val="accent6">
                <a:shade val="60000"/>
                <a:hueOff val="0"/>
                <a:satOff val="0"/>
                <a:lumOff val="0"/>
                <a:alphaOff val="0"/>
                <a:tint val="96000"/>
                <a:lumMod val="104000"/>
              </a:schemeClr>
            </a:gs>
            <a:gs pos="100000">
              <a:schemeClr val="accent6">
                <a:shade val="60000"/>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36D08426-F75F-4C4A-A60D-DCA9A9F255AC}">
      <dsp:nvSpPr>
        <dsp:cNvPr id="0" name=""/>
        <dsp:cNvSpPr/>
      </dsp:nvSpPr>
      <dsp:spPr>
        <a:xfrm>
          <a:off x="472808" y="570133"/>
          <a:ext cx="4244392" cy="2695188"/>
        </a:xfrm>
        <a:prstGeom prst="roundRect">
          <a:avLst>
            <a:gd name="adj" fmla="val 10000"/>
          </a:avLst>
        </a:prstGeom>
        <a:solidFill>
          <a:schemeClr val="lt1">
            <a:alpha val="90000"/>
            <a:hueOff val="0"/>
            <a:satOff val="0"/>
            <a:lumOff val="0"/>
            <a:alphaOff val="0"/>
          </a:schemeClr>
        </a:solidFill>
        <a:ln w="9525" cap="rnd" cmpd="sng" algn="ctr">
          <a:solidFill>
            <a:schemeClr val="accent6">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it-IT" sz="2700" kern="1200"/>
            <a:t>Le metafisiche e le religioni sono dunque delle menzogne millenarie formulate dagli uomini per  riuscire a sopravvivere.</a:t>
          </a:r>
          <a:endParaRPr lang="en-US" sz="2700" kern="1200"/>
        </a:p>
      </dsp:txBody>
      <dsp:txXfrm>
        <a:off x="551747" y="649072"/>
        <a:ext cx="4086514" cy="2537310"/>
      </dsp:txXfrm>
    </dsp:sp>
    <dsp:sp modelId="{BA4A9AF0-9116-436E-8636-401B843084C2}">
      <dsp:nvSpPr>
        <dsp:cNvPr id="0" name=""/>
        <dsp:cNvSpPr/>
      </dsp:nvSpPr>
      <dsp:spPr>
        <a:xfrm>
          <a:off x="5188799" y="122113"/>
          <a:ext cx="4244392" cy="2695188"/>
        </a:xfrm>
        <a:prstGeom prst="roundRect">
          <a:avLst>
            <a:gd name="adj" fmla="val 10000"/>
          </a:avLst>
        </a:prstGeom>
        <a:gradFill rotWithShape="0">
          <a:gsLst>
            <a:gs pos="0">
              <a:schemeClr val="accent6">
                <a:shade val="60000"/>
                <a:hueOff val="0"/>
                <a:satOff val="0"/>
                <a:lumOff val="0"/>
                <a:alphaOff val="0"/>
                <a:tint val="96000"/>
                <a:lumMod val="104000"/>
              </a:schemeClr>
            </a:gs>
            <a:gs pos="100000">
              <a:schemeClr val="accent6">
                <a:shade val="60000"/>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52EF6F83-D8DE-48C0-B353-8243C74E437D}">
      <dsp:nvSpPr>
        <dsp:cNvPr id="0" name=""/>
        <dsp:cNvSpPr/>
      </dsp:nvSpPr>
      <dsp:spPr>
        <a:xfrm>
          <a:off x="5660398" y="570133"/>
          <a:ext cx="4244392" cy="2695188"/>
        </a:xfrm>
        <a:prstGeom prst="roundRect">
          <a:avLst>
            <a:gd name="adj" fmla="val 10000"/>
          </a:avLst>
        </a:prstGeom>
        <a:solidFill>
          <a:schemeClr val="lt1">
            <a:alpha val="90000"/>
            <a:hueOff val="0"/>
            <a:satOff val="0"/>
            <a:lumOff val="0"/>
            <a:alphaOff val="0"/>
          </a:schemeClr>
        </a:solidFill>
        <a:ln w="9525" cap="rnd" cmpd="sng" algn="ctr">
          <a:solidFill>
            <a:schemeClr val="accent6">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it-IT" sz="2700" kern="1200"/>
            <a:t>Dio è la più antica delle bugie vitali: all’origine dell’idea di Dio c’è la paura dell’uomo di fronte all’essere</a:t>
          </a:r>
          <a:endParaRPr lang="en-US" sz="2700" kern="1200"/>
        </a:p>
      </dsp:txBody>
      <dsp:txXfrm>
        <a:off x="5739337" y="649072"/>
        <a:ext cx="4086514" cy="253731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79F41-98C1-4FF1-BE08-0C5E98A0EA37}">
      <dsp:nvSpPr>
        <dsp:cNvPr id="0" name=""/>
        <dsp:cNvSpPr/>
      </dsp:nvSpPr>
      <dsp:spPr>
        <a:xfrm>
          <a:off x="2253177" y="1266905"/>
          <a:ext cx="486670" cy="91440"/>
        </a:xfrm>
        <a:custGeom>
          <a:avLst/>
          <a:gdLst/>
          <a:ahLst/>
          <a:cxnLst/>
          <a:rect l="0" t="0" r="0" b="0"/>
          <a:pathLst>
            <a:path>
              <a:moveTo>
                <a:pt x="0" y="45720"/>
              </a:moveTo>
              <a:lnTo>
                <a:pt x="486670"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83581" y="1310039"/>
        <a:ext cx="25863" cy="5172"/>
      </dsp:txXfrm>
    </dsp:sp>
    <dsp:sp modelId="{35DF25FE-42C5-4064-8501-4473406EE001}">
      <dsp:nvSpPr>
        <dsp:cNvPr id="0" name=""/>
        <dsp:cNvSpPr/>
      </dsp:nvSpPr>
      <dsp:spPr>
        <a:xfrm>
          <a:off x="5974" y="637924"/>
          <a:ext cx="2249003" cy="134940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203" tIns="115677" rIns="110203" bIns="115677" numCol="1" spcCol="1270" anchor="ctr" anchorCtr="0">
          <a:noAutofit/>
        </a:bodyPr>
        <a:lstStyle/>
        <a:p>
          <a:pPr marL="0" lvl="0" indent="0" algn="ctr" defTabSz="622300">
            <a:lnSpc>
              <a:spcPct val="90000"/>
            </a:lnSpc>
            <a:spcBef>
              <a:spcPct val="0"/>
            </a:spcBef>
            <a:spcAft>
              <a:spcPct val="35000"/>
            </a:spcAft>
            <a:buNone/>
          </a:pPr>
          <a:r>
            <a:rPr lang="it-IT" sz="1400" b="1" kern="1200"/>
            <a:t>La filosofia di N. occupa un posto centrale  nel processo di demitizzazione della cultura</a:t>
          </a:r>
          <a:endParaRPr lang="en-US" sz="1400" kern="1200"/>
        </a:p>
      </dsp:txBody>
      <dsp:txXfrm>
        <a:off x="5974" y="637924"/>
        <a:ext cx="2249003" cy="1349402"/>
      </dsp:txXfrm>
    </dsp:sp>
    <dsp:sp modelId="{14F9B977-FC08-4CEC-AF29-A6CDF9015757}">
      <dsp:nvSpPr>
        <dsp:cNvPr id="0" name=""/>
        <dsp:cNvSpPr/>
      </dsp:nvSpPr>
      <dsp:spPr>
        <a:xfrm>
          <a:off x="5019452" y="1266905"/>
          <a:ext cx="486670" cy="91440"/>
        </a:xfrm>
        <a:custGeom>
          <a:avLst/>
          <a:gdLst/>
          <a:ahLst/>
          <a:cxnLst/>
          <a:rect l="0" t="0" r="0" b="0"/>
          <a:pathLst>
            <a:path>
              <a:moveTo>
                <a:pt x="0" y="45720"/>
              </a:moveTo>
              <a:lnTo>
                <a:pt x="486670"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9855" y="1310039"/>
        <a:ext cx="25863" cy="5172"/>
      </dsp:txXfrm>
    </dsp:sp>
    <dsp:sp modelId="{C6F07299-6F98-444F-9EF1-C983D1A72708}">
      <dsp:nvSpPr>
        <dsp:cNvPr id="0" name=""/>
        <dsp:cNvSpPr/>
      </dsp:nvSpPr>
      <dsp:spPr>
        <a:xfrm>
          <a:off x="2772248" y="637924"/>
          <a:ext cx="2249003" cy="134940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203" tIns="115677" rIns="110203" bIns="115677" numCol="1" spcCol="1270" anchor="ctr" anchorCtr="0">
          <a:noAutofit/>
        </a:bodyPr>
        <a:lstStyle/>
        <a:p>
          <a:pPr marL="0" lvl="0" indent="0" algn="ctr" defTabSz="622300">
            <a:lnSpc>
              <a:spcPct val="90000"/>
            </a:lnSpc>
            <a:spcBef>
              <a:spcPct val="0"/>
            </a:spcBef>
            <a:spcAft>
              <a:spcPct val="35000"/>
            </a:spcAft>
            <a:buNone/>
          </a:pPr>
          <a:r>
            <a:rPr lang="it-IT" sz="1400" b="1" kern="1200"/>
            <a:t>e desacralizzazione del mondo.</a:t>
          </a:r>
          <a:endParaRPr lang="en-US" sz="1400" kern="1200"/>
        </a:p>
      </dsp:txBody>
      <dsp:txXfrm>
        <a:off x="2772248" y="637924"/>
        <a:ext cx="2249003" cy="1349402"/>
      </dsp:txXfrm>
    </dsp:sp>
    <dsp:sp modelId="{E3B496ED-BAF0-4A2C-B1BB-3489C704528E}">
      <dsp:nvSpPr>
        <dsp:cNvPr id="0" name=""/>
        <dsp:cNvSpPr/>
      </dsp:nvSpPr>
      <dsp:spPr>
        <a:xfrm>
          <a:off x="1130476" y="1985526"/>
          <a:ext cx="5532548" cy="486670"/>
        </a:xfrm>
        <a:custGeom>
          <a:avLst/>
          <a:gdLst/>
          <a:ahLst/>
          <a:cxnLst/>
          <a:rect l="0" t="0" r="0" b="0"/>
          <a:pathLst>
            <a:path>
              <a:moveTo>
                <a:pt x="5532548" y="0"/>
              </a:moveTo>
              <a:lnTo>
                <a:pt x="5532548" y="260435"/>
              </a:lnTo>
              <a:lnTo>
                <a:pt x="0" y="260435"/>
              </a:lnTo>
              <a:lnTo>
                <a:pt x="0" y="48667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57833" y="2226275"/>
        <a:ext cx="277833" cy="5172"/>
      </dsp:txXfrm>
    </dsp:sp>
    <dsp:sp modelId="{3E51D51A-1BDD-4665-B532-419AB83657E9}">
      <dsp:nvSpPr>
        <dsp:cNvPr id="0" name=""/>
        <dsp:cNvSpPr/>
      </dsp:nvSpPr>
      <dsp:spPr>
        <a:xfrm>
          <a:off x="5538523" y="637924"/>
          <a:ext cx="2249003" cy="134940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203" tIns="115677" rIns="110203" bIns="115677" numCol="1" spcCol="1270" anchor="ctr" anchorCtr="0">
          <a:noAutofit/>
        </a:bodyPr>
        <a:lstStyle/>
        <a:p>
          <a:pPr marL="0" lvl="0" indent="0" algn="ctr" defTabSz="622300">
            <a:lnSpc>
              <a:spcPct val="90000"/>
            </a:lnSpc>
            <a:spcBef>
              <a:spcPct val="0"/>
            </a:spcBef>
            <a:spcAft>
              <a:spcPct val="35000"/>
            </a:spcAft>
            <a:buNone/>
          </a:pPr>
          <a:r>
            <a:rPr lang="it-IT" sz="1400" b="1" kern="1200"/>
            <a:t>Essa è infatti un’incessante distruzione di miti e credenze</a:t>
          </a:r>
          <a:endParaRPr lang="en-US" sz="1400" kern="1200"/>
        </a:p>
      </dsp:txBody>
      <dsp:txXfrm>
        <a:off x="5538523" y="637924"/>
        <a:ext cx="2249003" cy="1349402"/>
      </dsp:txXfrm>
    </dsp:sp>
    <dsp:sp modelId="{ED649B22-4A61-4934-B628-D90E9E1934F9}">
      <dsp:nvSpPr>
        <dsp:cNvPr id="0" name=""/>
        <dsp:cNvSpPr/>
      </dsp:nvSpPr>
      <dsp:spPr>
        <a:xfrm>
          <a:off x="2253177" y="3133578"/>
          <a:ext cx="486670" cy="91440"/>
        </a:xfrm>
        <a:custGeom>
          <a:avLst/>
          <a:gdLst/>
          <a:ahLst/>
          <a:cxnLst/>
          <a:rect l="0" t="0" r="0" b="0"/>
          <a:pathLst>
            <a:path>
              <a:moveTo>
                <a:pt x="0" y="45720"/>
              </a:moveTo>
              <a:lnTo>
                <a:pt x="486670"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83581" y="3176712"/>
        <a:ext cx="25863" cy="5172"/>
      </dsp:txXfrm>
    </dsp:sp>
    <dsp:sp modelId="{697AD95F-3B2A-4EF9-92CD-FD1F07BFBC2E}">
      <dsp:nvSpPr>
        <dsp:cNvPr id="0" name=""/>
        <dsp:cNvSpPr/>
      </dsp:nvSpPr>
      <dsp:spPr>
        <a:xfrm>
          <a:off x="5974" y="2504597"/>
          <a:ext cx="2249003" cy="134940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203" tIns="115677" rIns="110203" bIns="115677" numCol="1" spcCol="1270" anchor="ctr" anchorCtr="0">
          <a:noAutofit/>
        </a:bodyPr>
        <a:lstStyle/>
        <a:p>
          <a:pPr marL="0" lvl="0" indent="0" algn="ctr" defTabSz="622300">
            <a:lnSpc>
              <a:spcPct val="90000"/>
            </a:lnSpc>
            <a:spcBef>
              <a:spcPct val="0"/>
            </a:spcBef>
            <a:spcAft>
              <a:spcPct val="35000"/>
            </a:spcAft>
            <a:buNone/>
          </a:pPr>
          <a:r>
            <a:rPr lang="it-IT" sz="1400" b="1" kern="1200"/>
            <a:t>in quanto egli è convinto che gli uomini,</a:t>
          </a:r>
          <a:endParaRPr lang="en-US" sz="1400" kern="1200"/>
        </a:p>
      </dsp:txBody>
      <dsp:txXfrm>
        <a:off x="5974" y="2504597"/>
        <a:ext cx="2249003" cy="1349402"/>
      </dsp:txXfrm>
    </dsp:sp>
    <dsp:sp modelId="{7B7ABB1A-37FA-4F1E-9B5E-0E6DBA5B7E85}">
      <dsp:nvSpPr>
        <dsp:cNvPr id="0" name=""/>
        <dsp:cNvSpPr/>
      </dsp:nvSpPr>
      <dsp:spPr>
        <a:xfrm>
          <a:off x="5019452" y="3133578"/>
          <a:ext cx="486670" cy="91440"/>
        </a:xfrm>
        <a:custGeom>
          <a:avLst/>
          <a:gdLst/>
          <a:ahLst/>
          <a:cxnLst/>
          <a:rect l="0" t="0" r="0" b="0"/>
          <a:pathLst>
            <a:path>
              <a:moveTo>
                <a:pt x="0" y="45720"/>
              </a:moveTo>
              <a:lnTo>
                <a:pt x="486670"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9855" y="3176712"/>
        <a:ext cx="25863" cy="5172"/>
      </dsp:txXfrm>
    </dsp:sp>
    <dsp:sp modelId="{69271354-38D8-41DB-93ED-17A7A5D83B99}">
      <dsp:nvSpPr>
        <dsp:cNvPr id="0" name=""/>
        <dsp:cNvSpPr/>
      </dsp:nvSpPr>
      <dsp:spPr>
        <a:xfrm>
          <a:off x="2772248" y="2504597"/>
          <a:ext cx="2249003" cy="134940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203" tIns="115677" rIns="110203" bIns="115677" numCol="1" spcCol="1270" anchor="ctr" anchorCtr="0">
          <a:noAutofit/>
        </a:bodyPr>
        <a:lstStyle/>
        <a:p>
          <a:pPr marL="0" lvl="0" indent="0" algn="ctr" defTabSz="622300">
            <a:lnSpc>
              <a:spcPct val="90000"/>
            </a:lnSpc>
            <a:spcBef>
              <a:spcPct val="0"/>
            </a:spcBef>
            <a:spcAft>
              <a:spcPct val="35000"/>
            </a:spcAft>
            <a:buNone/>
          </a:pPr>
          <a:r>
            <a:rPr lang="it-IT" sz="1400" b="1" kern="1200" dirty="0"/>
            <a:t>per poter sopportare il caos della vita, abbiano costruito una serie di certezze</a:t>
          </a:r>
          <a:endParaRPr lang="en-US" sz="1400" kern="1200" dirty="0"/>
        </a:p>
      </dsp:txBody>
      <dsp:txXfrm>
        <a:off x="2772248" y="2504597"/>
        <a:ext cx="2249003" cy="1349402"/>
      </dsp:txXfrm>
    </dsp:sp>
    <dsp:sp modelId="{5F717685-C2A5-4771-9EAF-575DD8516BBE}">
      <dsp:nvSpPr>
        <dsp:cNvPr id="0" name=""/>
        <dsp:cNvSpPr/>
      </dsp:nvSpPr>
      <dsp:spPr>
        <a:xfrm>
          <a:off x="1130476" y="3852199"/>
          <a:ext cx="5532548" cy="486670"/>
        </a:xfrm>
        <a:custGeom>
          <a:avLst/>
          <a:gdLst/>
          <a:ahLst/>
          <a:cxnLst/>
          <a:rect l="0" t="0" r="0" b="0"/>
          <a:pathLst>
            <a:path>
              <a:moveTo>
                <a:pt x="5532548" y="0"/>
              </a:moveTo>
              <a:lnTo>
                <a:pt x="5532548" y="260435"/>
              </a:lnTo>
              <a:lnTo>
                <a:pt x="0" y="260435"/>
              </a:lnTo>
              <a:lnTo>
                <a:pt x="0" y="48667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57833" y="4092948"/>
        <a:ext cx="277833" cy="5172"/>
      </dsp:txXfrm>
    </dsp:sp>
    <dsp:sp modelId="{883C7FEB-DBB7-4AA8-9F44-70C94C423EB5}">
      <dsp:nvSpPr>
        <dsp:cNvPr id="0" name=""/>
        <dsp:cNvSpPr/>
      </dsp:nvSpPr>
      <dsp:spPr>
        <a:xfrm>
          <a:off x="5538523" y="2504597"/>
          <a:ext cx="2249003" cy="134940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203" tIns="115677" rIns="110203" bIns="115677" numCol="1" spcCol="1270" anchor="ctr" anchorCtr="0">
          <a:noAutofit/>
        </a:bodyPr>
        <a:lstStyle/>
        <a:p>
          <a:pPr marL="0" lvl="0" indent="0" algn="ctr" defTabSz="622300">
            <a:lnSpc>
              <a:spcPct val="90000"/>
            </a:lnSpc>
            <a:spcBef>
              <a:spcPct val="0"/>
            </a:spcBef>
            <a:spcAft>
              <a:spcPct val="35000"/>
            </a:spcAft>
            <a:buNone/>
          </a:pPr>
          <a:r>
            <a:rPr lang="it-IT" sz="1400" b="1" kern="1200"/>
            <a:t>dettate solo da una necessità di sopravvivenza,</a:t>
          </a:r>
          <a:endParaRPr lang="en-US" sz="1400" kern="1200"/>
        </a:p>
      </dsp:txBody>
      <dsp:txXfrm>
        <a:off x="5538523" y="2504597"/>
        <a:ext cx="2249003" cy="1349402"/>
      </dsp:txXfrm>
    </dsp:sp>
    <dsp:sp modelId="{933C5172-1FDF-4EA5-A455-6312FE6D606B}">
      <dsp:nvSpPr>
        <dsp:cNvPr id="0" name=""/>
        <dsp:cNvSpPr/>
      </dsp:nvSpPr>
      <dsp:spPr>
        <a:xfrm>
          <a:off x="2253177" y="5000251"/>
          <a:ext cx="486670" cy="91440"/>
        </a:xfrm>
        <a:custGeom>
          <a:avLst/>
          <a:gdLst/>
          <a:ahLst/>
          <a:cxnLst/>
          <a:rect l="0" t="0" r="0" b="0"/>
          <a:pathLst>
            <a:path>
              <a:moveTo>
                <a:pt x="0" y="45720"/>
              </a:moveTo>
              <a:lnTo>
                <a:pt x="486670"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83581" y="5043385"/>
        <a:ext cx="25863" cy="5172"/>
      </dsp:txXfrm>
    </dsp:sp>
    <dsp:sp modelId="{9B78F064-D67A-41E5-8E1C-DF9577CE18B8}">
      <dsp:nvSpPr>
        <dsp:cNvPr id="0" name=""/>
        <dsp:cNvSpPr/>
      </dsp:nvSpPr>
      <dsp:spPr>
        <a:xfrm>
          <a:off x="5974" y="4371270"/>
          <a:ext cx="2249003" cy="134940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203" tIns="115677" rIns="110203" bIns="115677" numCol="1" spcCol="1270" anchor="ctr" anchorCtr="0">
          <a:noAutofit/>
        </a:bodyPr>
        <a:lstStyle/>
        <a:p>
          <a:pPr marL="0" lvl="0" indent="0" algn="ctr" defTabSz="622300">
            <a:lnSpc>
              <a:spcPct val="90000"/>
            </a:lnSpc>
            <a:spcBef>
              <a:spcPct val="0"/>
            </a:spcBef>
            <a:spcAft>
              <a:spcPct val="35000"/>
            </a:spcAft>
            <a:buNone/>
          </a:pPr>
          <a:r>
            <a:rPr lang="it-IT" sz="1400" b="1" kern="1200"/>
            <a:t>che il filosofo ha </a:t>
          </a:r>
          <a:r>
            <a:rPr lang="it-IT" sz="1400" b="1" i="1" kern="1200"/>
            <a:t>il dovere di</a:t>
          </a:r>
          <a:endParaRPr lang="en-US" sz="1400" kern="1200"/>
        </a:p>
      </dsp:txBody>
      <dsp:txXfrm>
        <a:off x="5974" y="4371270"/>
        <a:ext cx="2249003" cy="1349402"/>
      </dsp:txXfrm>
    </dsp:sp>
    <dsp:sp modelId="{D4F8C96A-D8F8-434A-BB2B-F37E45A55920}">
      <dsp:nvSpPr>
        <dsp:cNvPr id="0" name=""/>
        <dsp:cNvSpPr/>
      </dsp:nvSpPr>
      <dsp:spPr>
        <a:xfrm>
          <a:off x="2772248" y="4371270"/>
          <a:ext cx="2249003" cy="134940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203" tIns="115677" rIns="110203" bIns="115677" numCol="1" spcCol="1270" anchor="ctr" anchorCtr="0">
          <a:noAutofit/>
        </a:bodyPr>
        <a:lstStyle/>
        <a:p>
          <a:pPr marL="0" lvl="0" indent="0" algn="ctr" defTabSz="622300">
            <a:lnSpc>
              <a:spcPct val="90000"/>
            </a:lnSpc>
            <a:spcBef>
              <a:spcPct val="0"/>
            </a:spcBef>
            <a:spcAft>
              <a:spcPct val="35000"/>
            </a:spcAft>
            <a:buNone/>
          </a:pPr>
          <a:r>
            <a:rPr lang="it-IT" sz="1400" b="1" i="1" kern="1200"/>
            <a:t>mettere a nudo</a:t>
          </a:r>
          <a:r>
            <a:rPr lang="it-IT" sz="1400" b="1" kern="1200"/>
            <a:t>.</a:t>
          </a:r>
          <a:endParaRPr lang="en-US" sz="1400" kern="1200"/>
        </a:p>
      </dsp:txBody>
      <dsp:txXfrm>
        <a:off x="2772248" y="4371270"/>
        <a:ext cx="2249003" cy="134940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1F3D8-5B9B-4206-AD87-D061663ABD77}">
      <dsp:nvSpPr>
        <dsp:cNvPr id="0" name=""/>
        <dsp:cNvSpPr/>
      </dsp:nvSpPr>
      <dsp:spPr>
        <a:xfrm>
          <a:off x="1038841" y="1310"/>
          <a:ext cx="1792902" cy="1075741"/>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a:t>Per N. come per S. l’ateismo è qualcosa di dato, palpabile:</a:t>
          </a:r>
          <a:endParaRPr lang="en-US" sz="1300" kern="1200"/>
        </a:p>
      </dsp:txBody>
      <dsp:txXfrm>
        <a:off x="1070348" y="32817"/>
        <a:ext cx="1729888" cy="1012727"/>
      </dsp:txXfrm>
    </dsp:sp>
    <dsp:sp modelId="{1BD905D8-47A1-49CB-99D3-C2CFFF29B67B}">
      <dsp:nvSpPr>
        <dsp:cNvPr id="0" name=""/>
        <dsp:cNvSpPr/>
      </dsp:nvSpPr>
      <dsp:spPr>
        <a:xfrm>
          <a:off x="2989519" y="316861"/>
          <a:ext cx="380095" cy="44463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89519" y="405789"/>
        <a:ext cx="266067" cy="266783"/>
      </dsp:txXfrm>
    </dsp:sp>
    <dsp:sp modelId="{5B2E406A-8B95-4AC8-A231-8F8503ECD0EB}">
      <dsp:nvSpPr>
        <dsp:cNvPr id="0" name=""/>
        <dsp:cNvSpPr/>
      </dsp:nvSpPr>
      <dsp:spPr>
        <a:xfrm>
          <a:off x="3548904" y="1310"/>
          <a:ext cx="1792902" cy="1075741"/>
        </a:xfrm>
        <a:prstGeom prst="roundRect">
          <a:avLst>
            <a:gd name="adj" fmla="val 10000"/>
          </a:avLst>
        </a:prstGeom>
        <a:solidFill>
          <a:schemeClr val="accent4">
            <a:hueOff val="401940"/>
            <a:satOff val="835"/>
            <a:lumOff val="8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u="sng" kern="1200" dirty="0"/>
            <a:t>è la realtà stessa, </a:t>
          </a:r>
          <a:r>
            <a:rPr lang="it-IT" sz="1300" b="1" kern="1200" dirty="0"/>
            <a:t>così caotica e non provvidenziale  del mondo</a:t>
          </a:r>
          <a:endParaRPr lang="en-US" sz="1300" kern="1200" dirty="0"/>
        </a:p>
      </dsp:txBody>
      <dsp:txXfrm>
        <a:off x="3580411" y="32817"/>
        <a:ext cx="1729888" cy="1012727"/>
      </dsp:txXfrm>
    </dsp:sp>
    <dsp:sp modelId="{5C56A6B7-F2A1-4FD6-AD43-073266780606}">
      <dsp:nvSpPr>
        <dsp:cNvPr id="0" name=""/>
        <dsp:cNvSpPr/>
      </dsp:nvSpPr>
      <dsp:spPr>
        <a:xfrm>
          <a:off x="5499582" y="316861"/>
          <a:ext cx="380095" cy="444639"/>
        </a:xfrm>
        <a:prstGeom prst="rightArrow">
          <a:avLst>
            <a:gd name="adj1" fmla="val 60000"/>
            <a:gd name="adj2" fmla="val 50000"/>
          </a:avLst>
        </a:prstGeom>
        <a:solidFill>
          <a:schemeClr val="accent4">
            <a:hueOff val="446600"/>
            <a:satOff val="928"/>
            <a:lumOff val="9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499582" y="405789"/>
        <a:ext cx="266067" cy="266783"/>
      </dsp:txXfrm>
    </dsp:sp>
    <dsp:sp modelId="{792F4F0F-DFC5-4550-BD54-ECA030763C90}">
      <dsp:nvSpPr>
        <dsp:cNvPr id="0" name=""/>
        <dsp:cNvSpPr/>
      </dsp:nvSpPr>
      <dsp:spPr>
        <a:xfrm>
          <a:off x="6058968" y="1310"/>
          <a:ext cx="1792902" cy="1075741"/>
        </a:xfrm>
        <a:prstGeom prst="roundRect">
          <a:avLst>
            <a:gd name="adj" fmla="val 10000"/>
          </a:avLst>
        </a:prstGeom>
        <a:solidFill>
          <a:schemeClr val="accent4">
            <a:hueOff val="803879"/>
            <a:satOff val="1670"/>
            <a:lumOff val="168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u="sng" kern="1200" dirty="0"/>
            <a:t>a confutare l’idea di Dio</a:t>
          </a:r>
          <a:r>
            <a:rPr lang="it-IT" sz="1300" b="1" kern="1200" dirty="0"/>
            <a:t>,</a:t>
          </a:r>
          <a:endParaRPr lang="en-US" sz="1300" kern="1200" dirty="0"/>
        </a:p>
      </dsp:txBody>
      <dsp:txXfrm>
        <a:off x="6090475" y="32817"/>
        <a:ext cx="1729888" cy="1012727"/>
      </dsp:txXfrm>
    </dsp:sp>
    <dsp:sp modelId="{DD53CB02-2A28-4B74-8D06-7EB69B5DBE04}">
      <dsp:nvSpPr>
        <dsp:cNvPr id="0" name=""/>
        <dsp:cNvSpPr/>
      </dsp:nvSpPr>
      <dsp:spPr>
        <a:xfrm rot="5400000">
          <a:off x="6765371" y="1202555"/>
          <a:ext cx="380095" cy="444639"/>
        </a:xfrm>
        <a:prstGeom prst="rightArrow">
          <a:avLst>
            <a:gd name="adj1" fmla="val 60000"/>
            <a:gd name="adj2" fmla="val 50000"/>
          </a:avLst>
        </a:prstGeom>
        <a:solidFill>
          <a:schemeClr val="accent4">
            <a:hueOff val="893199"/>
            <a:satOff val="1856"/>
            <a:lumOff val="187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6822027" y="1234827"/>
        <a:ext cx="266783" cy="266067"/>
      </dsp:txXfrm>
    </dsp:sp>
    <dsp:sp modelId="{E614D6B2-5AF8-4E9E-9080-B1D42C6059EE}">
      <dsp:nvSpPr>
        <dsp:cNvPr id="0" name=""/>
        <dsp:cNvSpPr/>
      </dsp:nvSpPr>
      <dsp:spPr>
        <a:xfrm>
          <a:off x="6058968" y="1794213"/>
          <a:ext cx="1792902" cy="1075741"/>
        </a:xfrm>
        <a:prstGeom prst="roundRect">
          <a:avLst>
            <a:gd name="adj" fmla="val 10000"/>
          </a:avLst>
        </a:prstGeom>
        <a:solidFill>
          <a:schemeClr val="accent4">
            <a:hueOff val="1205819"/>
            <a:satOff val="2505"/>
            <a:lumOff val="253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a:t>l’origine della quale , come si è visto, è il terrore di fronte all’essere.</a:t>
          </a:r>
          <a:endParaRPr lang="en-US" sz="1300" kern="1200"/>
        </a:p>
      </dsp:txBody>
      <dsp:txXfrm>
        <a:off x="6090475" y="1825720"/>
        <a:ext cx="1729888" cy="1012727"/>
      </dsp:txXfrm>
    </dsp:sp>
    <dsp:sp modelId="{2F99793D-F005-49DC-8DD4-3A39286C0764}">
      <dsp:nvSpPr>
        <dsp:cNvPr id="0" name=""/>
        <dsp:cNvSpPr/>
      </dsp:nvSpPr>
      <dsp:spPr>
        <a:xfrm rot="10800000">
          <a:off x="5521097" y="2109763"/>
          <a:ext cx="380095" cy="444639"/>
        </a:xfrm>
        <a:prstGeom prst="rightArrow">
          <a:avLst>
            <a:gd name="adj1" fmla="val 60000"/>
            <a:gd name="adj2" fmla="val 50000"/>
          </a:avLst>
        </a:prstGeom>
        <a:solidFill>
          <a:schemeClr val="accent4">
            <a:hueOff val="1339799"/>
            <a:satOff val="2783"/>
            <a:lumOff val="281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5635125" y="2198691"/>
        <a:ext cx="266067" cy="266783"/>
      </dsp:txXfrm>
    </dsp:sp>
    <dsp:sp modelId="{CC1FDB31-F103-4E4C-9218-7C6927C85FBB}">
      <dsp:nvSpPr>
        <dsp:cNvPr id="0" name=""/>
        <dsp:cNvSpPr/>
      </dsp:nvSpPr>
      <dsp:spPr>
        <a:xfrm>
          <a:off x="3548904" y="1794213"/>
          <a:ext cx="1792902" cy="1075741"/>
        </a:xfrm>
        <a:prstGeom prst="roundRect">
          <a:avLst>
            <a:gd name="adj" fmla="val 10000"/>
          </a:avLst>
        </a:prstGeom>
        <a:solidFill>
          <a:schemeClr val="accent4">
            <a:hueOff val="1607758"/>
            <a:satOff val="3340"/>
            <a:lumOff val="337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a:t>Di conseguenza a N. più che gli antecedenti dimostrativi del carattere</a:t>
          </a:r>
          <a:endParaRPr lang="en-US" sz="1300" kern="1200"/>
        </a:p>
      </dsp:txBody>
      <dsp:txXfrm>
        <a:off x="3580411" y="1825720"/>
        <a:ext cx="1729888" cy="1012727"/>
      </dsp:txXfrm>
    </dsp:sp>
    <dsp:sp modelId="{EA7FE824-AD86-427C-9E45-DF1B911076F2}">
      <dsp:nvSpPr>
        <dsp:cNvPr id="0" name=""/>
        <dsp:cNvSpPr/>
      </dsp:nvSpPr>
      <dsp:spPr>
        <a:xfrm rot="10800000">
          <a:off x="3011034" y="2109763"/>
          <a:ext cx="380095" cy="444639"/>
        </a:xfrm>
        <a:prstGeom prst="rightArrow">
          <a:avLst>
            <a:gd name="adj1" fmla="val 60000"/>
            <a:gd name="adj2" fmla="val 50000"/>
          </a:avLst>
        </a:prstGeom>
        <a:solidFill>
          <a:schemeClr val="accent4">
            <a:hueOff val="1786398"/>
            <a:satOff val="3711"/>
            <a:lumOff val="374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3125062" y="2198691"/>
        <a:ext cx="266067" cy="266783"/>
      </dsp:txXfrm>
    </dsp:sp>
    <dsp:sp modelId="{AE3AAE4F-C271-45BC-9999-C581E2A47696}">
      <dsp:nvSpPr>
        <dsp:cNvPr id="0" name=""/>
        <dsp:cNvSpPr/>
      </dsp:nvSpPr>
      <dsp:spPr>
        <a:xfrm>
          <a:off x="1038841" y="1794213"/>
          <a:ext cx="1792902" cy="1075741"/>
        </a:xfrm>
        <a:prstGeom prst="roundRect">
          <a:avLst>
            <a:gd name="adj" fmla="val 10000"/>
          </a:avLst>
        </a:prstGeom>
        <a:solidFill>
          <a:schemeClr val="accent4">
            <a:hueOff val="2009698"/>
            <a:satOff val="4175"/>
            <a:lumOff val="421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a:t>a-teo dell’universo, premono:</a:t>
          </a:r>
          <a:endParaRPr lang="en-US" sz="1300" kern="1200"/>
        </a:p>
      </dsp:txBody>
      <dsp:txXfrm>
        <a:off x="1070348" y="1825720"/>
        <a:ext cx="1729888" cy="1012727"/>
      </dsp:txXfrm>
    </dsp:sp>
    <dsp:sp modelId="{F9C4356A-D564-43A0-8399-8BE2F485C771}">
      <dsp:nvSpPr>
        <dsp:cNvPr id="0" name=""/>
        <dsp:cNvSpPr/>
      </dsp:nvSpPr>
      <dsp:spPr>
        <a:xfrm rot="5400000">
          <a:off x="1745245" y="2995457"/>
          <a:ext cx="380095" cy="444639"/>
        </a:xfrm>
        <a:prstGeom prst="rightArrow">
          <a:avLst>
            <a:gd name="adj1" fmla="val 60000"/>
            <a:gd name="adj2" fmla="val 50000"/>
          </a:avLst>
        </a:prstGeom>
        <a:solidFill>
          <a:schemeClr val="accent4">
            <a:hueOff val="2232998"/>
            <a:satOff val="4639"/>
            <a:lumOff val="46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801901" y="3027729"/>
        <a:ext cx="266783" cy="266067"/>
      </dsp:txXfrm>
    </dsp:sp>
    <dsp:sp modelId="{84613E14-BC1A-4E14-8D22-8FF2C41BFD6B}">
      <dsp:nvSpPr>
        <dsp:cNvPr id="0" name=""/>
        <dsp:cNvSpPr/>
      </dsp:nvSpPr>
      <dsp:spPr>
        <a:xfrm>
          <a:off x="1038841" y="3587115"/>
          <a:ext cx="1792902" cy="1075741"/>
        </a:xfrm>
        <a:prstGeom prst="roundRect">
          <a:avLst>
            <a:gd name="adj" fmla="val 10000"/>
          </a:avLst>
        </a:prstGeom>
        <a:solidFill>
          <a:schemeClr val="accent4">
            <a:hueOff val="2411637"/>
            <a:satOff val="5010"/>
            <a:lumOff val="505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a:t>l’annuncio dell’evento in corso, anche se ancora non pienamente consapevolizzato,</a:t>
          </a:r>
          <a:endParaRPr lang="en-US" sz="1300" kern="1200"/>
        </a:p>
      </dsp:txBody>
      <dsp:txXfrm>
        <a:off x="1070348" y="3618622"/>
        <a:ext cx="1729888" cy="1012727"/>
      </dsp:txXfrm>
    </dsp:sp>
    <dsp:sp modelId="{8DC8196D-409C-4267-B561-714DFD24D426}">
      <dsp:nvSpPr>
        <dsp:cNvPr id="0" name=""/>
        <dsp:cNvSpPr/>
      </dsp:nvSpPr>
      <dsp:spPr>
        <a:xfrm>
          <a:off x="2989519" y="3902666"/>
          <a:ext cx="380095" cy="444639"/>
        </a:xfrm>
        <a:prstGeom prst="rightArrow">
          <a:avLst>
            <a:gd name="adj1" fmla="val 60000"/>
            <a:gd name="adj2" fmla="val 50000"/>
          </a:avLst>
        </a:prstGeom>
        <a:solidFill>
          <a:schemeClr val="accent4">
            <a:hueOff val="2679597"/>
            <a:satOff val="5567"/>
            <a:lumOff val="562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89519" y="3991594"/>
        <a:ext cx="266067" cy="266783"/>
      </dsp:txXfrm>
    </dsp:sp>
    <dsp:sp modelId="{794F9F0C-CC58-4841-AB82-93D9A0361888}">
      <dsp:nvSpPr>
        <dsp:cNvPr id="0" name=""/>
        <dsp:cNvSpPr/>
      </dsp:nvSpPr>
      <dsp:spPr>
        <a:xfrm>
          <a:off x="3548904" y="3587115"/>
          <a:ext cx="1792902" cy="1075741"/>
        </a:xfrm>
        <a:prstGeom prst="roundRect">
          <a:avLst>
            <a:gd name="adj" fmla="val 10000"/>
          </a:avLst>
        </a:prstGeom>
        <a:solidFill>
          <a:schemeClr val="accent4">
            <a:hueOff val="2813577"/>
            <a:satOff val="5845"/>
            <a:lumOff val="590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a:t>della </a:t>
          </a:r>
          <a:r>
            <a:rPr lang="it-IT" sz="1300" b="1" i="1" kern="1200"/>
            <a:t>morte di Dio;</a:t>
          </a:r>
          <a:endParaRPr lang="en-US" sz="1300" kern="1200"/>
        </a:p>
      </dsp:txBody>
      <dsp:txXfrm>
        <a:off x="3580411" y="3618622"/>
        <a:ext cx="1729888" cy="1012727"/>
      </dsp:txXfrm>
    </dsp:sp>
    <dsp:sp modelId="{13C88561-CC93-485C-9021-9C74ECA00974}">
      <dsp:nvSpPr>
        <dsp:cNvPr id="0" name=""/>
        <dsp:cNvSpPr/>
      </dsp:nvSpPr>
      <dsp:spPr>
        <a:xfrm>
          <a:off x="5499582" y="3902666"/>
          <a:ext cx="380095" cy="444639"/>
        </a:xfrm>
        <a:prstGeom prst="rightArrow">
          <a:avLst>
            <a:gd name="adj1" fmla="val 60000"/>
            <a:gd name="adj2" fmla="val 50000"/>
          </a:avLst>
        </a:prstGeom>
        <a:solidFill>
          <a:schemeClr val="accent4">
            <a:hueOff val="3126197"/>
            <a:satOff val="6494"/>
            <a:lumOff val="655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499582" y="3991594"/>
        <a:ext cx="266067" cy="266783"/>
      </dsp:txXfrm>
    </dsp:sp>
    <dsp:sp modelId="{59AD6508-DA25-4283-9713-FB1CC09A947D}">
      <dsp:nvSpPr>
        <dsp:cNvPr id="0" name=""/>
        <dsp:cNvSpPr/>
      </dsp:nvSpPr>
      <dsp:spPr>
        <a:xfrm>
          <a:off x="6058968" y="3587115"/>
          <a:ext cx="1792902" cy="1075741"/>
        </a:xfrm>
        <a:prstGeom prst="roundRect">
          <a:avLst>
            <a:gd name="adj" fmla="val 10000"/>
          </a:avLst>
        </a:prstGeom>
        <a:solidFill>
          <a:schemeClr val="accent4">
            <a:hueOff val="3215517"/>
            <a:satOff val="6680"/>
            <a:lumOff val="67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a:t>la riflessione sulle </a:t>
          </a:r>
          <a:r>
            <a:rPr lang="it-IT" sz="1300" b="1" i="1" kern="1200"/>
            <a:t>conseguenze esistenziali</a:t>
          </a:r>
          <a:endParaRPr lang="en-US" sz="1300" kern="1200"/>
        </a:p>
      </dsp:txBody>
      <dsp:txXfrm>
        <a:off x="6090475" y="3618622"/>
        <a:ext cx="1729888" cy="1012727"/>
      </dsp:txXfrm>
    </dsp:sp>
    <dsp:sp modelId="{195C6ED0-AF3F-4591-B0FD-F1F51216A34F}">
      <dsp:nvSpPr>
        <dsp:cNvPr id="0" name=""/>
        <dsp:cNvSpPr/>
      </dsp:nvSpPr>
      <dsp:spPr>
        <a:xfrm rot="5400000">
          <a:off x="6765371" y="4788360"/>
          <a:ext cx="380095" cy="444639"/>
        </a:xfrm>
        <a:prstGeom prst="rightArrow">
          <a:avLst>
            <a:gd name="adj1" fmla="val 60000"/>
            <a:gd name="adj2" fmla="val 50000"/>
          </a:avLst>
        </a:prstGeom>
        <a:solidFill>
          <a:schemeClr val="accent4">
            <a:hueOff val="3572796"/>
            <a:satOff val="7422"/>
            <a:lumOff val="749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6822027" y="4820632"/>
        <a:ext cx="266783" cy="266067"/>
      </dsp:txXfrm>
    </dsp:sp>
    <dsp:sp modelId="{15378458-F02E-4BAB-B6D5-7906D60E5109}">
      <dsp:nvSpPr>
        <dsp:cNvPr id="0" name=""/>
        <dsp:cNvSpPr/>
      </dsp:nvSpPr>
      <dsp:spPr>
        <a:xfrm>
          <a:off x="6058968" y="5380017"/>
          <a:ext cx="1792902" cy="1075741"/>
        </a:xfrm>
        <a:prstGeom prst="roundRect">
          <a:avLst>
            <a:gd name="adj" fmla="val 10000"/>
          </a:avLst>
        </a:prstGeom>
        <a:solidFill>
          <a:schemeClr val="accent4">
            <a:hueOff val="3617456"/>
            <a:satOff val="7515"/>
            <a:lumOff val="758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a:t>prodotte da questo fatto decisivo della storia dell’uomo.</a:t>
          </a:r>
          <a:endParaRPr lang="en-US" sz="1300" kern="1200"/>
        </a:p>
      </dsp:txBody>
      <dsp:txXfrm>
        <a:off x="6090475" y="5411524"/>
        <a:ext cx="1729888" cy="1012727"/>
      </dsp:txXfrm>
    </dsp:sp>
    <dsp:sp modelId="{1DAB58F5-7969-4F74-97CA-D32AA1DDFFBE}">
      <dsp:nvSpPr>
        <dsp:cNvPr id="0" name=""/>
        <dsp:cNvSpPr/>
      </dsp:nvSpPr>
      <dsp:spPr>
        <a:xfrm rot="10800000">
          <a:off x="5521097" y="5695568"/>
          <a:ext cx="380095" cy="444639"/>
        </a:xfrm>
        <a:prstGeom prst="rightArrow">
          <a:avLst>
            <a:gd name="adj1" fmla="val 60000"/>
            <a:gd name="adj2" fmla="val 50000"/>
          </a:avLst>
        </a:prstGeom>
        <a:solidFill>
          <a:schemeClr val="accent4">
            <a:hueOff val="4019396"/>
            <a:satOff val="8350"/>
            <a:lumOff val="843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5635125" y="5784496"/>
        <a:ext cx="266067" cy="266783"/>
      </dsp:txXfrm>
    </dsp:sp>
    <dsp:sp modelId="{64EAE538-59F1-49D1-BC4D-D9E03E9A466B}">
      <dsp:nvSpPr>
        <dsp:cNvPr id="0" name=""/>
        <dsp:cNvSpPr/>
      </dsp:nvSpPr>
      <dsp:spPr>
        <a:xfrm>
          <a:off x="3548904" y="5380017"/>
          <a:ext cx="1792902" cy="1075741"/>
        </a:xfrm>
        <a:prstGeom prst="roundRect">
          <a:avLst>
            <a:gd name="adj" fmla="val 10000"/>
          </a:avLst>
        </a:prstGeom>
        <a:solidFill>
          <a:schemeClr val="accent4">
            <a:hueOff val="4019396"/>
            <a:satOff val="8350"/>
            <a:lumOff val="843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dirty="0"/>
            <a:t> vedi   </a:t>
          </a:r>
          <a:r>
            <a:rPr lang="it-IT" sz="1300" b="1" i="1" u="sng" kern="1200" dirty="0"/>
            <a:t>Il grande annuncio pag. 402  </a:t>
          </a:r>
          <a:endParaRPr lang="en-US" sz="1300" kern="1200" dirty="0"/>
        </a:p>
      </dsp:txBody>
      <dsp:txXfrm>
        <a:off x="3580411" y="5411524"/>
        <a:ext cx="1729888" cy="101272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C6215-3D0F-4FAB-8EB5-6CAC5B9D4235}">
      <dsp:nvSpPr>
        <dsp:cNvPr id="0" name=""/>
        <dsp:cNvSpPr/>
      </dsp:nvSpPr>
      <dsp:spPr>
        <a:xfrm>
          <a:off x="2902" y="197176"/>
          <a:ext cx="2302371" cy="138142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1" kern="1200"/>
            <a:t>Tutto ciò alla luce di un’intuizione di un possibile uomo del futuro,</a:t>
          </a:r>
          <a:endParaRPr lang="en-US" sz="1700" kern="1200"/>
        </a:p>
      </dsp:txBody>
      <dsp:txXfrm>
        <a:off x="2902" y="197176"/>
        <a:ext cx="2302371" cy="1381422"/>
      </dsp:txXfrm>
    </dsp:sp>
    <dsp:sp modelId="{FFABD1C4-B123-4DF6-AEC5-DC516995A443}">
      <dsp:nvSpPr>
        <dsp:cNvPr id="0" name=""/>
        <dsp:cNvSpPr/>
      </dsp:nvSpPr>
      <dsp:spPr>
        <a:xfrm>
          <a:off x="2535510" y="197176"/>
          <a:ext cx="2302371" cy="1381422"/>
        </a:xfrm>
        <a:prstGeom prst="rect">
          <a:avLst/>
        </a:prstGeom>
        <a:gradFill rotWithShape="0">
          <a:gsLst>
            <a:gs pos="0">
              <a:schemeClr val="accent2">
                <a:hueOff val="801351"/>
                <a:satOff val="-535"/>
                <a:lumOff val="-294"/>
                <a:alphaOff val="0"/>
                <a:tint val="96000"/>
                <a:lumMod val="104000"/>
              </a:schemeClr>
            </a:gs>
            <a:gs pos="100000">
              <a:schemeClr val="accent2">
                <a:hueOff val="801351"/>
                <a:satOff val="-535"/>
                <a:lumOff val="-294"/>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b="1" u="sng" kern="1200" dirty="0"/>
            <a:t>un super-uomo o oltre-uomo</a:t>
          </a:r>
          <a:r>
            <a:rPr lang="it-IT" sz="1700" b="1" kern="1200" dirty="0"/>
            <a:t>,</a:t>
          </a:r>
          <a:endParaRPr lang="en-US" sz="1700" kern="1200" dirty="0"/>
        </a:p>
      </dsp:txBody>
      <dsp:txXfrm>
        <a:off x="2535510" y="197176"/>
        <a:ext cx="2302371" cy="1381422"/>
      </dsp:txXfrm>
    </dsp:sp>
    <dsp:sp modelId="{F54AF5FE-58C5-4743-8E59-636440AE51A2}">
      <dsp:nvSpPr>
        <dsp:cNvPr id="0" name=""/>
        <dsp:cNvSpPr/>
      </dsp:nvSpPr>
      <dsp:spPr>
        <a:xfrm>
          <a:off x="5068118" y="197176"/>
          <a:ext cx="2302371" cy="1381422"/>
        </a:xfrm>
        <a:prstGeom prst="rect">
          <a:avLst/>
        </a:prstGeom>
        <a:gradFill rotWithShape="0">
          <a:gsLst>
            <a:gs pos="0">
              <a:schemeClr val="accent2">
                <a:hueOff val="1602702"/>
                <a:satOff val="-1069"/>
                <a:lumOff val="-588"/>
                <a:alphaOff val="0"/>
                <a:tint val="96000"/>
                <a:lumMod val="104000"/>
              </a:schemeClr>
            </a:gs>
            <a:gs pos="100000">
              <a:schemeClr val="accent2">
                <a:hueOff val="1602702"/>
                <a:satOff val="-1069"/>
                <a:lumOff val="-588"/>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1" kern="1200"/>
            <a:t>cioè l’individuo di un nuovo modello di umanità.</a:t>
          </a:r>
          <a:endParaRPr lang="en-US" sz="1700" kern="1200"/>
        </a:p>
      </dsp:txBody>
      <dsp:txXfrm>
        <a:off x="5068118" y="197176"/>
        <a:ext cx="2302371" cy="1381422"/>
      </dsp:txXfrm>
    </dsp:sp>
    <dsp:sp modelId="{F9855C3A-B38E-4A8F-ACDC-D0E517E6E98E}">
      <dsp:nvSpPr>
        <dsp:cNvPr id="0" name=""/>
        <dsp:cNvSpPr/>
      </dsp:nvSpPr>
      <dsp:spPr>
        <a:xfrm>
          <a:off x="7600726" y="197176"/>
          <a:ext cx="2302371" cy="1381422"/>
        </a:xfrm>
        <a:prstGeom prst="rect">
          <a:avLst/>
        </a:prstGeom>
        <a:gradFill rotWithShape="0">
          <a:gsLst>
            <a:gs pos="0">
              <a:schemeClr val="accent2">
                <a:hueOff val="2404054"/>
                <a:satOff val="-1604"/>
                <a:lumOff val="-882"/>
                <a:alphaOff val="0"/>
                <a:tint val="96000"/>
                <a:lumMod val="104000"/>
              </a:schemeClr>
            </a:gs>
            <a:gs pos="100000">
              <a:schemeClr val="accent2">
                <a:hueOff val="2404054"/>
                <a:satOff val="-1604"/>
                <a:lumOff val="-882"/>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1" kern="1200"/>
            <a:t>Il rifiuto dell’uomo del passato,</a:t>
          </a:r>
          <a:endParaRPr lang="en-US" sz="1700" kern="1200"/>
        </a:p>
      </dsp:txBody>
      <dsp:txXfrm>
        <a:off x="7600726" y="197176"/>
        <a:ext cx="2302371" cy="1381422"/>
      </dsp:txXfrm>
    </dsp:sp>
    <dsp:sp modelId="{8CFC3321-1ADB-4E37-8E60-4DBEB1B3DB18}">
      <dsp:nvSpPr>
        <dsp:cNvPr id="0" name=""/>
        <dsp:cNvSpPr/>
      </dsp:nvSpPr>
      <dsp:spPr>
        <a:xfrm>
          <a:off x="1269206" y="1808836"/>
          <a:ext cx="2302371" cy="1381422"/>
        </a:xfrm>
        <a:prstGeom prst="rect">
          <a:avLst/>
        </a:prstGeom>
        <a:gradFill rotWithShape="0">
          <a:gsLst>
            <a:gs pos="0">
              <a:schemeClr val="accent2">
                <a:hueOff val="3205405"/>
                <a:satOff val="-2139"/>
                <a:lumOff val="-1177"/>
                <a:alphaOff val="0"/>
                <a:tint val="96000"/>
                <a:lumMod val="104000"/>
              </a:schemeClr>
            </a:gs>
            <a:gs pos="100000">
              <a:schemeClr val="accent2">
                <a:hueOff val="3205405"/>
                <a:satOff val="-2139"/>
                <a:lumOff val="-1177"/>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1" kern="1200"/>
            <a:t>avviene dunque attraverso la critica, la polemica, il </a:t>
          </a:r>
          <a:r>
            <a:rPr lang="it-IT" sz="1700" b="1" i="1" kern="1200"/>
            <a:t>sospetto</a:t>
          </a:r>
          <a:endParaRPr lang="en-US" sz="1700" kern="1200"/>
        </a:p>
      </dsp:txBody>
      <dsp:txXfrm>
        <a:off x="1269206" y="1808836"/>
        <a:ext cx="2302371" cy="1381422"/>
      </dsp:txXfrm>
    </dsp:sp>
    <dsp:sp modelId="{617971D5-D662-49B7-885B-8F4D8FEC0FA8}">
      <dsp:nvSpPr>
        <dsp:cNvPr id="0" name=""/>
        <dsp:cNvSpPr/>
      </dsp:nvSpPr>
      <dsp:spPr>
        <a:xfrm>
          <a:off x="3801814" y="1808836"/>
          <a:ext cx="2302371" cy="1381422"/>
        </a:xfrm>
        <a:prstGeom prst="rect">
          <a:avLst/>
        </a:prstGeom>
        <a:gradFill rotWithShape="0">
          <a:gsLst>
            <a:gs pos="0">
              <a:schemeClr val="accent2">
                <a:hueOff val="4006756"/>
                <a:satOff val="-2673"/>
                <a:lumOff val="-1471"/>
                <a:alphaOff val="0"/>
                <a:tint val="96000"/>
                <a:lumMod val="104000"/>
              </a:schemeClr>
            </a:gs>
            <a:gs pos="100000">
              <a:schemeClr val="accent2">
                <a:hueOff val="4006756"/>
                <a:satOff val="-2673"/>
                <a:lumOff val="-1471"/>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b="1" kern="1200"/>
            <a:t>verso le teorie e i comportamenti tradizionali: </a:t>
          </a:r>
          <a:endParaRPr lang="en-US" sz="1700" kern="1200"/>
        </a:p>
      </dsp:txBody>
      <dsp:txXfrm>
        <a:off x="3801814" y="1808836"/>
        <a:ext cx="2302371" cy="1381422"/>
      </dsp:txXfrm>
    </dsp:sp>
    <dsp:sp modelId="{CDC14092-4B96-41B7-B5D5-9D4CDF8BB7E3}">
      <dsp:nvSpPr>
        <dsp:cNvPr id="0" name=""/>
        <dsp:cNvSpPr/>
      </dsp:nvSpPr>
      <dsp:spPr>
        <a:xfrm>
          <a:off x="6334422" y="1808836"/>
          <a:ext cx="2302371" cy="1381422"/>
        </a:xfrm>
        <a:prstGeom prst="rect">
          <a:avLst/>
        </a:prstGeom>
        <a:gradFill rotWithShape="0">
          <a:gsLst>
            <a:gs pos="0">
              <a:schemeClr val="accent2">
                <a:hueOff val="4808107"/>
                <a:satOff val="-3208"/>
                <a:lumOff val="-1765"/>
                <a:alphaOff val="0"/>
                <a:tint val="96000"/>
                <a:lumMod val="104000"/>
              </a:schemeClr>
            </a:gs>
            <a:gs pos="100000">
              <a:schemeClr val="accent2">
                <a:hueOff val="4808107"/>
                <a:satOff val="-3208"/>
                <a:lumOff val="-1765"/>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b="1" u="sng" kern="1200" dirty="0"/>
            <a:t>‘</a:t>
          </a:r>
          <a:r>
            <a:rPr lang="it-IT" sz="2000" b="1" i="1" u="sng" kern="1200" dirty="0"/>
            <a:t>io vengo a contraddire come mai si è contraddetto’.</a:t>
          </a:r>
          <a:endParaRPr lang="en-US" sz="2000" u="sng" kern="1200" dirty="0"/>
        </a:p>
      </dsp:txBody>
      <dsp:txXfrm>
        <a:off x="6334422" y="1808836"/>
        <a:ext cx="2302371" cy="138142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CA2F1-D2DA-40B4-B7F1-C67937B52BF4}">
      <dsp:nvSpPr>
        <dsp:cNvPr id="0" name=""/>
        <dsp:cNvSpPr/>
      </dsp:nvSpPr>
      <dsp:spPr>
        <a:xfrm>
          <a:off x="0" y="0"/>
          <a:ext cx="3095624" cy="3387436"/>
        </a:xfrm>
        <a:prstGeom prst="rect">
          <a:avLst/>
        </a:prstGeom>
        <a:solidFill>
          <a:schemeClr val="lt1">
            <a:alpha val="90000"/>
            <a:tint val="40000"/>
            <a:hueOff val="0"/>
            <a:satOff val="0"/>
            <a:lumOff val="0"/>
            <a:alphaOff val="0"/>
          </a:schemeClr>
        </a:solidFill>
        <a:ln w="19050" cap="rnd"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47" tIns="330200" rIns="241347" bIns="330200" numCol="1" spcCol="1270" anchor="t" anchorCtr="0">
          <a:noAutofit/>
        </a:bodyPr>
        <a:lstStyle/>
        <a:p>
          <a:pPr marL="0" lvl="0" indent="0" algn="l" defTabSz="711200">
            <a:lnSpc>
              <a:spcPct val="90000"/>
            </a:lnSpc>
            <a:spcBef>
              <a:spcPct val="0"/>
            </a:spcBef>
            <a:spcAft>
              <a:spcPct val="35000"/>
            </a:spcAft>
            <a:buNone/>
          </a:pPr>
          <a:r>
            <a:rPr lang="it-IT" sz="1600" u="sng" kern="1200" dirty="0"/>
            <a:t>La morte di Dio </a:t>
          </a:r>
          <a:r>
            <a:rPr lang="it-IT" sz="1600" kern="1200" dirty="0"/>
            <a:t>dunque non è una semplice constatazione storica ma il frutto di una persuasione  filosofica e di una consapevolezza  epocale</a:t>
          </a:r>
          <a:endParaRPr lang="en-US" sz="1600" kern="1200" dirty="0"/>
        </a:p>
      </dsp:txBody>
      <dsp:txXfrm>
        <a:off x="0" y="1287225"/>
        <a:ext cx="3095624" cy="2032461"/>
      </dsp:txXfrm>
    </dsp:sp>
    <dsp:sp modelId="{AE611102-7D38-4192-BD44-AC945EDE429D}">
      <dsp:nvSpPr>
        <dsp:cNvPr id="0" name=""/>
        <dsp:cNvSpPr/>
      </dsp:nvSpPr>
      <dsp:spPr>
        <a:xfrm>
          <a:off x="1039697" y="338743"/>
          <a:ext cx="1016230" cy="1016230"/>
        </a:xfrm>
        <a:prstGeom prst="ellipse">
          <a:avLst/>
        </a:prstGeom>
        <a:solidFill>
          <a:schemeClr val="lt1">
            <a:hueOff val="0"/>
            <a:satOff val="0"/>
            <a:lumOff val="0"/>
            <a:alphaOff val="0"/>
          </a:schemeClr>
        </a:solidFill>
        <a:ln w="19050"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229" tIns="12700" rIns="7922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8520" y="487566"/>
        <a:ext cx="718584" cy="718584"/>
      </dsp:txXfrm>
    </dsp:sp>
    <dsp:sp modelId="{C3DA71FE-FDFE-4E89-93B9-924AABBAFA74}">
      <dsp:nvSpPr>
        <dsp:cNvPr id="0" name=""/>
        <dsp:cNvSpPr/>
      </dsp:nvSpPr>
      <dsp:spPr>
        <a:xfrm>
          <a:off x="0" y="3387364"/>
          <a:ext cx="3095624" cy="72"/>
        </a:xfrm>
        <a:prstGeom prst="rect">
          <a:avLst/>
        </a:prstGeom>
        <a:solidFill>
          <a:schemeClr val="lt1">
            <a:hueOff val="0"/>
            <a:satOff val="0"/>
            <a:lumOff val="0"/>
            <a:alphaOff val="0"/>
          </a:schemeClr>
        </a:solidFill>
        <a:ln w="19050"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8A6E7F-8916-4DDF-B2B1-F7C3BFB863C0}">
      <dsp:nvSpPr>
        <dsp:cNvPr id="0" name=""/>
        <dsp:cNvSpPr/>
      </dsp:nvSpPr>
      <dsp:spPr>
        <a:xfrm>
          <a:off x="3405187" y="0"/>
          <a:ext cx="3095624" cy="3387436"/>
        </a:xfrm>
        <a:prstGeom prst="rect">
          <a:avLst/>
        </a:prstGeom>
        <a:solidFill>
          <a:schemeClr val="lt1">
            <a:alpha val="90000"/>
            <a:tint val="40000"/>
            <a:hueOff val="0"/>
            <a:satOff val="0"/>
            <a:lumOff val="0"/>
            <a:alphaOff val="0"/>
          </a:schemeClr>
        </a:solidFill>
        <a:ln w="19050" cap="rnd"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47" tIns="330200" rIns="241347" bIns="330200" numCol="1" spcCol="1270" anchor="t" anchorCtr="0">
          <a:noAutofit/>
        </a:bodyPr>
        <a:lstStyle/>
        <a:p>
          <a:pPr marL="0" lvl="0" indent="0" algn="l" defTabSz="711200">
            <a:lnSpc>
              <a:spcPct val="90000"/>
            </a:lnSpc>
            <a:spcBef>
              <a:spcPct val="0"/>
            </a:spcBef>
            <a:spcAft>
              <a:spcPct val="35000"/>
            </a:spcAft>
            <a:buNone/>
          </a:pPr>
          <a:r>
            <a:rPr lang="it-IT" sz="1600" u="sng" kern="1200" dirty="0"/>
            <a:t>È la condizione di vita del superuomo</a:t>
          </a:r>
          <a:endParaRPr lang="en-US" sz="1600" u="sng" kern="1200" dirty="0"/>
        </a:p>
      </dsp:txBody>
      <dsp:txXfrm>
        <a:off x="3405187" y="1287225"/>
        <a:ext cx="3095624" cy="2032461"/>
      </dsp:txXfrm>
    </dsp:sp>
    <dsp:sp modelId="{46978054-D2E4-474E-ABE0-5C08662650DD}">
      <dsp:nvSpPr>
        <dsp:cNvPr id="0" name=""/>
        <dsp:cNvSpPr/>
      </dsp:nvSpPr>
      <dsp:spPr>
        <a:xfrm>
          <a:off x="4444884" y="338743"/>
          <a:ext cx="1016230" cy="1016230"/>
        </a:xfrm>
        <a:prstGeom prst="ellipse">
          <a:avLst/>
        </a:prstGeom>
        <a:solidFill>
          <a:schemeClr val="lt1">
            <a:hueOff val="0"/>
            <a:satOff val="0"/>
            <a:lumOff val="0"/>
            <a:alphaOff val="0"/>
          </a:schemeClr>
        </a:solidFill>
        <a:ln w="19050"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229" tIns="12700" rIns="7922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593707" y="487566"/>
        <a:ext cx="718584" cy="718584"/>
      </dsp:txXfrm>
    </dsp:sp>
    <dsp:sp modelId="{AAB3757C-590C-475D-92D7-A007793800F4}">
      <dsp:nvSpPr>
        <dsp:cNvPr id="0" name=""/>
        <dsp:cNvSpPr/>
      </dsp:nvSpPr>
      <dsp:spPr>
        <a:xfrm>
          <a:off x="3405187" y="3387364"/>
          <a:ext cx="3095624" cy="72"/>
        </a:xfrm>
        <a:prstGeom prst="rect">
          <a:avLst/>
        </a:prstGeom>
        <a:solidFill>
          <a:schemeClr val="lt1">
            <a:hueOff val="0"/>
            <a:satOff val="0"/>
            <a:lumOff val="0"/>
            <a:alphaOff val="0"/>
          </a:schemeClr>
        </a:solidFill>
        <a:ln w="19050"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7F68CC-AD9F-40E4-B556-026458E7FEF7}">
      <dsp:nvSpPr>
        <dsp:cNvPr id="0" name=""/>
        <dsp:cNvSpPr/>
      </dsp:nvSpPr>
      <dsp:spPr>
        <a:xfrm>
          <a:off x="6810374" y="0"/>
          <a:ext cx="3095624" cy="3387436"/>
        </a:xfrm>
        <a:prstGeom prst="rect">
          <a:avLst/>
        </a:prstGeom>
        <a:solidFill>
          <a:schemeClr val="lt1">
            <a:alpha val="90000"/>
            <a:tint val="40000"/>
            <a:hueOff val="0"/>
            <a:satOff val="0"/>
            <a:lumOff val="0"/>
            <a:alphaOff val="0"/>
          </a:schemeClr>
        </a:solidFill>
        <a:ln w="19050" cap="rnd"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47" tIns="330200" rIns="241347" bIns="330200" numCol="1" spcCol="1270" anchor="t" anchorCtr="0">
          <a:noAutofit/>
        </a:bodyPr>
        <a:lstStyle/>
        <a:p>
          <a:pPr marL="0" lvl="0" indent="0" algn="l" defTabSz="711200">
            <a:lnSpc>
              <a:spcPct val="90000"/>
            </a:lnSpc>
            <a:spcBef>
              <a:spcPct val="0"/>
            </a:spcBef>
            <a:spcAft>
              <a:spcPct val="35000"/>
            </a:spcAft>
            <a:buNone/>
          </a:pPr>
          <a:r>
            <a:rPr lang="it-IT" sz="1600" u="sng" kern="1200" dirty="0"/>
            <a:t>È la condizione dell’universo </a:t>
          </a:r>
          <a:r>
            <a:rPr lang="it-IT" sz="1600" u="sng" kern="1200" dirty="0" err="1"/>
            <a:t>nietzscheano</a:t>
          </a:r>
          <a:endParaRPr lang="en-US" sz="1600" u="sng" kern="1200" dirty="0"/>
        </a:p>
      </dsp:txBody>
      <dsp:txXfrm>
        <a:off x="6810374" y="1287225"/>
        <a:ext cx="3095624" cy="2032461"/>
      </dsp:txXfrm>
    </dsp:sp>
    <dsp:sp modelId="{A2B81861-16FC-4971-9571-C3B686725DBB}">
      <dsp:nvSpPr>
        <dsp:cNvPr id="0" name=""/>
        <dsp:cNvSpPr/>
      </dsp:nvSpPr>
      <dsp:spPr>
        <a:xfrm>
          <a:off x="7850072" y="338743"/>
          <a:ext cx="1016230" cy="1016230"/>
        </a:xfrm>
        <a:prstGeom prst="ellipse">
          <a:avLst/>
        </a:prstGeom>
        <a:solidFill>
          <a:schemeClr val="lt1">
            <a:hueOff val="0"/>
            <a:satOff val="0"/>
            <a:lumOff val="0"/>
            <a:alphaOff val="0"/>
          </a:schemeClr>
        </a:solidFill>
        <a:ln w="19050"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229" tIns="12700" rIns="79229"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998895" y="487566"/>
        <a:ext cx="718584" cy="718584"/>
      </dsp:txXfrm>
    </dsp:sp>
    <dsp:sp modelId="{3E09535A-446C-42D5-ACB5-EAD3D4439015}">
      <dsp:nvSpPr>
        <dsp:cNvPr id="0" name=""/>
        <dsp:cNvSpPr/>
      </dsp:nvSpPr>
      <dsp:spPr>
        <a:xfrm>
          <a:off x="6810374" y="3387364"/>
          <a:ext cx="3095624" cy="72"/>
        </a:xfrm>
        <a:prstGeom prst="rect">
          <a:avLst/>
        </a:prstGeom>
        <a:solidFill>
          <a:schemeClr val="lt1">
            <a:hueOff val="0"/>
            <a:satOff val="0"/>
            <a:lumOff val="0"/>
            <a:alphaOff val="0"/>
          </a:schemeClr>
        </a:solidFill>
        <a:ln w="19050"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D7A218-7E8A-4205-9637-B290524B9C0F}">
      <dsp:nvSpPr>
        <dsp:cNvPr id="0" name=""/>
        <dsp:cNvSpPr/>
      </dsp:nvSpPr>
      <dsp:spPr>
        <a:xfrm>
          <a:off x="1209" y="122113"/>
          <a:ext cx="4244392" cy="2695188"/>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D9003485-D016-4817-B236-9C88B6C3265E}">
      <dsp:nvSpPr>
        <dsp:cNvPr id="0" name=""/>
        <dsp:cNvSpPr/>
      </dsp:nvSpPr>
      <dsp:spPr>
        <a:xfrm>
          <a:off x="472808" y="570133"/>
          <a:ext cx="4244392" cy="2695188"/>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it-IT" sz="2300" kern="1200" dirty="0"/>
            <a:t>N., ben consapevole che l’uomo, abbattute le vecchie divinità, tende a cercarne altre, contesta la validità di ogni  possibile surrogato</a:t>
          </a:r>
          <a:endParaRPr lang="en-US" sz="2300" kern="1200" dirty="0"/>
        </a:p>
      </dsp:txBody>
      <dsp:txXfrm>
        <a:off x="551747" y="649072"/>
        <a:ext cx="4086514" cy="2537310"/>
      </dsp:txXfrm>
    </dsp:sp>
    <dsp:sp modelId="{B89E01BA-D054-47DE-BFEE-047EAE0C2111}">
      <dsp:nvSpPr>
        <dsp:cNvPr id="0" name=""/>
        <dsp:cNvSpPr/>
      </dsp:nvSpPr>
      <dsp:spPr>
        <a:xfrm>
          <a:off x="5188799" y="122113"/>
          <a:ext cx="4244392" cy="2695188"/>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2353C95E-ED73-422F-ADC0-E264E0A7AB98}">
      <dsp:nvSpPr>
        <dsp:cNvPr id="0" name=""/>
        <dsp:cNvSpPr/>
      </dsp:nvSpPr>
      <dsp:spPr>
        <a:xfrm>
          <a:off x="5660398" y="570133"/>
          <a:ext cx="4244392" cy="2695188"/>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it-IT" sz="2300" kern="1200"/>
            <a:t>Egli racconta di uomini che si mettono ad adorare un asino, alludendo probabilmente alle varie forme di ateismo</a:t>
          </a:r>
          <a:r>
            <a:rPr lang="it-IT" sz="2300" i="1" kern="1200"/>
            <a:t> positivo </a:t>
          </a:r>
          <a:r>
            <a:rPr lang="it-IT" sz="2300" kern="1200"/>
            <a:t>dell’ottocento</a:t>
          </a:r>
          <a:endParaRPr lang="en-US" sz="2300" kern="1200"/>
        </a:p>
      </dsp:txBody>
      <dsp:txXfrm>
        <a:off x="5739337" y="649072"/>
        <a:ext cx="4086514" cy="253731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2C3CF-8AFC-4851-9D36-CF9605FA9670}">
      <dsp:nvSpPr>
        <dsp:cNvPr id="0" name=""/>
        <dsp:cNvSpPr/>
      </dsp:nvSpPr>
      <dsp:spPr>
        <a:xfrm>
          <a:off x="1038894" y="1290"/>
          <a:ext cx="2451868" cy="1471120"/>
        </a:xfrm>
        <a:prstGeom prst="rect">
          <a:avLst/>
        </a:prstGeom>
        <a:gradFill rotWithShape="0">
          <a:gsLst>
            <a:gs pos="0">
              <a:schemeClr val="accent5">
                <a:hueOff val="0"/>
                <a:satOff val="0"/>
                <a:lumOff val="0"/>
                <a:alphaOff val="0"/>
                <a:tint val="60000"/>
                <a:lumMod val="110000"/>
              </a:schemeClr>
            </a:gs>
            <a:gs pos="100000">
              <a:schemeClr val="accent5">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La morte di Dio coincide con il tramonto definitivo del platonismo,</a:t>
          </a:r>
          <a:endParaRPr lang="en-US" sz="1800" kern="1200"/>
        </a:p>
      </dsp:txBody>
      <dsp:txXfrm>
        <a:off x="1038894" y="1290"/>
        <a:ext cx="2451868" cy="1471120"/>
      </dsp:txXfrm>
    </dsp:sp>
    <dsp:sp modelId="{6F4CDFAE-7C25-4678-B213-DA2BCEA64A1E}">
      <dsp:nvSpPr>
        <dsp:cNvPr id="0" name=""/>
        <dsp:cNvSpPr/>
      </dsp:nvSpPr>
      <dsp:spPr>
        <a:xfrm>
          <a:off x="3735949" y="1290"/>
          <a:ext cx="2451868" cy="1471120"/>
        </a:xfrm>
        <a:prstGeom prst="rect">
          <a:avLst/>
        </a:prstGeom>
        <a:gradFill rotWithShape="0">
          <a:gsLst>
            <a:gs pos="0">
              <a:schemeClr val="accent5">
                <a:hueOff val="1021124"/>
                <a:satOff val="203"/>
                <a:lumOff val="-1020"/>
                <a:alphaOff val="0"/>
                <a:tint val="60000"/>
                <a:lumMod val="110000"/>
              </a:schemeClr>
            </a:gs>
            <a:gs pos="100000">
              <a:schemeClr val="accent5">
                <a:hueOff val="1021124"/>
                <a:satOff val="203"/>
                <a:lumOff val="-102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che per N. è la metafisica per eccellenza dell’ottocento.</a:t>
          </a:r>
          <a:endParaRPr lang="en-US" sz="1800" kern="1200"/>
        </a:p>
      </dsp:txBody>
      <dsp:txXfrm>
        <a:off x="3735949" y="1290"/>
        <a:ext cx="2451868" cy="1471120"/>
      </dsp:txXfrm>
    </dsp:sp>
    <dsp:sp modelId="{730EFA66-6488-41FE-B3B5-2633A5C23958}">
      <dsp:nvSpPr>
        <dsp:cNvPr id="0" name=""/>
        <dsp:cNvSpPr/>
      </dsp:nvSpPr>
      <dsp:spPr>
        <a:xfrm>
          <a:off x="6433004" y="1290"/>
          <a:ext cx="2451868" cy="1471120"/>
        </a:xfrm>
        <a:prstGeom prst="rect">
          <a:avLst/>
        </a:prstGeom>
        <a:gradFill rotWithShape="0">
          <a:gsLst>
            <a:gs pos="0">
              <a:schemeClr val="accent5">
                <a:hueOff val="2042247"/>
                <a:satOff val="405"/>
                <a:lumOff val="-2039"/>
                <a:alphaOff val="0"/>
                <a:tint val="60000"/>
                <a:lumMod val="110000"/>
              </a:schemeClr>
            </a:gs>
            <a:gs pos="100000">
              <a:schemeClr val="accent5">
                <a:hueOff val="2042247"/>
                <a:satOff val="405"/>
                <a:lumOff val="-2039"/>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Infatti è stato Platone a calunniare filosoficamente questo mondo</a:t>
          </a:r>
          <a:endParaRPr lang="en-US" sz="1800" kern="1200"/>
        </a:p>
      </dsp:txBody>
      <dsp:txXfrm>
        <a:off x="6433004" y="1290"/>
        <a:ext cx="2451868" cy="1471120"/>
      </dsp:txXfrm>
    </dsp:sp>
    <dsp:sp modelId="{1870DCA7-B408-4DCE-B124-1590E0851105}">
      <dsp:nvSpPr>
        <dsp:cNvPr id="0" name=""/>
        <dsp:cNvSpPr/>
      </dsp:nvSpPr>
      <dsp:spPr>
        <a:xfrm>
          <a:off x="1038894" y="1717597"/>
          <a:ext cx="2451868" cy="1471120"/>
        </a:xfrm>
        <a:prstGeom prst="rect">
          <a:avLst/>
        </a:prstGeom>
        <a:gradFill rotWithShape="0">
          <a:gsLst>
            <a:gs pos="0">
              <a:schemeClr val="accent5">
                <a:hueOff val="3063371"/>
                <a:satOff val="608"/>
                <a:lumOff val="-3059"/>
                <a:alphaOff val="0"/>
                <a:tint val="60000"/>
                <a:lumMod val="110000"/>
              </a:schemeClr>
            </a:gs>
            <a:gs pos="100000">
              <a:schemeClr val="accent5">
                <a:hueOff val="3063371"/>
                <a:satOff val="608"/>
                <a:lumOff val="-3059"/>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e ad inventare l’idea di un oltremondo,</a:t>
          </a:r>
          <a:endParaRPr lang="en-US" sz="1800" kern="1200"/>
        </a:p>
      </dsp:txBody>
      <dsp:txXfrm>
        <a:off x="1038894" y="1717597"/>
        <a:ext cx="2451868" cy="1471120"/>
      </dsp:txXfrm>
    </dsp:sp>
    <dsp:sp modelId="{8C20B410-446E-4205-ADF5-B35C084B77FD}">
      <dsp:nvSpPr>
        <dsp:cNvPr id="0" name=""/>
        <dsp:cNvSpPr/>
      </dsp:nvSpPr>
      <dsp:spPr>
        <a:xfrm>
          <a:off x="3735949" y="1717597"/>
          <a:ext cx="2451868" cy="1471120"/>
        </a:xfrm>
        <a:prstGeom prst="rect">
          <a:avLst/>
        </a:prstGeom>
        <a:gradFill rotWithShape="0">
          <a:gsLst>
            <a:gs pos="0">
              <a:schemeClr val="accent5">
                <a:hueOff val="4084494"/>
                <a:satOff val="810"/>
                <a:lumOff val="-4078"/>
                <a:alphaOff val="0"/>
                <a:tint val="60000"/>
                <a:lumMod val="110000"/>
              </a:schemeClr>
            </a:gs>
            <a:gs pos="100000">
              <a:schemeClr val="accent5">
                <a:hueOff val="4084494"/>
                <a:satOff val="810"/>
                <a:lumOff val="-4078"/>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inteso come mondo </a:t>
          </a:r>
          <a:r>
            <a:rPr lang="it-IT" sz="1800" b="1" i="1" kern="1200"/>
            <a:t>vero</a:t>
          </a:r>
          <a:r>
            <a:rPr lang="it-IT" sz="1800" b="1" kern="1200"/>
            <a:t> che si contrappone a quello apparente in cui viviamo.</a:t>
          </a:r>
          <a:endParaRPr lang="en-US" sz="1800" kern="1200"/>
        </a:p>
      </dsp:txBody>
      <dsp:txXfrm>
        <a:off x="3735949" y="1717597"/>
        <a:ext cx="2451868" cy="1471120"/>
      </dsp:txXfrm>
    </dsp:sp>
    <dsp:sp modelId="{5307896F-732C-49D3-82CC-2B1F8E0B06B0}">
      <dsp:nvSpPr>
        <dsp:cNvPr id="0" name=""/>
        <dsp:cNvSpPr/>
      </dsp:nvSpPr>
      <dsp:spPr>
        <a:xfrm>
          <a:off x="6433004" y="1717597"/>
          <a:ext cx="2451868" cy="1471120"/>
        </a:xfrm>
        <a:prstGeom prst="rect">
          <a:avLst/>
        </a:prstGeom>
        <a:gradFill rotWithShape="0">
          <a:gsLst>
            <a:gs pos="0">
              <a:schemeClr val="accent5">
                <a:hueOff val="5105618"/>
                <a:satOff val="1013"/>
                <a:lumOff val="-5098"/>
                <a:alphaOff val="0"/>
                <a:tint val="60000"/>
                <a:lumMod val="110000"/>
              </a:schemeClr>
            </a:gs>
            <a:gs pos="100000">
              <a:schemeClr val="accent5">
                <a:hueOff val="5105618"/>
                <a:satOff val="1013"/>
                <a:lumOff val="-5098"/>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In realtà tale </a:t>
          </a:r>
          <a:r>
            <a:rPr lang="it-IT" sz="1800" b="1" i="1" kern="1200"/>
            <a:t>mondo vero ha finito per rivelarsi una favola.</a:t>
          </a:r>
          <a:endParaRPr lang="en-US" sz="1800" kern="1200"/>
        </a:p>
      </dsp:txBody>
      <dsp:txXfrm>
        <a:off x="6433004" y="1717597"/>
        <a:ext cx="2451868" cy="147112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5044C-4DB1-4DF4-B0EB-6C34C364B006}">
      <dsp:nvSpPr>
        <dsp:cNvPr id="0" name=""/>
        <dsp:cNvSpPr/>
      </dsp:nvSpPr>
      <dsp:spPr>
        <a:xfrm>
          <a:off x="0" y="2248"/>
          <a:ext cx="6046132" cy="0"/>
        </a:xfrm>
        <a:prstGeom prst="line">
          <a:avLst/>
        </a:prstGeom>
        <a:gradFill rotWithShape="0">
          <a:gsLst>
            <a:gs pos="0">
              <a:schemeClr val="lt1">
                <a:hueOff val="0"/>
                <a:satOff val="0"/>
                <a:lumOff val="0"/>
                <a:alphaOff val="0"/>
                <a:tint val="96000"/>
                <a:lumMod val="104000"/>
              </a:schemeClr>
            </a:gs>
            <a:gs pos="100000">
              <a:schemeClr val="lt1">
                <a:hueOff val="0"/>
                <a:satOff val="0"/>
                <a:lumOff val="0"/>
                <a:alphaOff val="0"/>
                <a:shade val="84000"/>
                <a:lumMod val="84000"/>
              </a:schemeClr>
            </a:gs>
          </a:gsLst>
          <a:lin ang="5400000" scaled="0"/>
        </a:gradFill>
        <a:ln w="9525" cap="rnd" cmpd="sng" algn="ctr">
          <a:solidFill>
            <a:schemeClr val="accent6">
              <a:shade val="80000"/>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28884B47-74CE-421B-AEC1-1E98B1425E13}">
      <dsp:nvSpPr>
        <dsp:cNvPr id="0" name=""/>
        <dsp:cNvSpPr/>
      </dsp:nvSpPr>
      <dsp:spPr>
        <a:xfrm>
          <a:off x="0" y="2248"/>
          <a:ext cx="6046132" cy="1533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it-IT" sz="2300" kern="1200"/>
            <a:t>L’opera è una sorta di  poema in prosa caratterizzata da immagini e parabole</a:t>
          </a:r>
          <a:endParaRPr lang="en-US" sz="2300" kern="1200"/>
        </a:p>
      </dsp:txBody>
      <dsp:txXfrm>
        <a:off x="0" y="2248"/>
        <a:ext cx="6046132" cy="1533789"/>
      </dsp:txXfrm>
    </dsp:sp>
    <dsp:sp modelId="{D0BF54C3-3E27-4FE1-8BE1-AC4A6C11A448}">
      <dsp:nvSpPr>
        <dsp:cNvPr id="0" name=""/>
        <dsp:cNvSpPr/>
      </dsp:nvSpPr>
      <dsp:spPr>
        <a:xfrm>
          <a:off x="0" y="1536038"/>
          <a:ext cx="6046132" cy="0"/>
        </a:xfrm>
        <a:prstGeom prst="line">
          <a:avLst/>
        </a:prstGeom>
        <a:gradFill rotWithShape="0">
          <a:gsLst>
            <a:gs pos="0">
              <a:schemeClr val="lt1">
                <a:hueOff val="0"/>
                <a:satOff val="0"/>
                <a:lumOff val="0"/>
                <a:alphaOff val="0"/>
                <a:tint val="96000"/>
                <a:lumMod val="104000"/>
              </a:schemeClr>
            </a:gs>
            <a:gs pos="100000">
              <a:schemeClr val="lt1">
                <a:hueOff val="0"/>
                <a:satOff val="0"/>
                <a:lumOff val="0"/>
                <a:alphaOff val="0"/>
                <a:shade val="84000"/>
                <a:lumMod val="84000"/>
              </a:schemeClr>
            </a:gs>
          </a:gsLst>
          <a:lin ang="5400000" scaled="0"/>
        </a:gradFill>
        <a:ln w="9525" cap="rnd" cmpd="sng" algn="ctr">
          <a:solidFill>
            <a:schemeClr val="accent6">
              <a:shade val="80000"/>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E0E93620-B1E7-4AC8-B2CE-C333DC84C4D2}">
      <dsp:nvSpPr>
        <dsp:cNvPr id="0" name=""/>
        <dsp:cNvSpPr/>
      </dsp:nvSpPr>
      <dsp:spPr>
        <a:xfrm>
          <a:off x="0" y="1536038"/>
          <a:ext cx="6046132" cy="1533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it-IT" sz="2300" kern="1200"/>
            <a:t>Apre la terza fase del filosofare nietzscheano</a:t>
          </a:r>
          <a:endParaRPr lang="en-US" sz="2300" kern="1200"/>
        </a:p>
      </dsp:txBody>
      <dsp:txXfrm>
        <a:off x="0" y="1536038"/>
        <a:ext cx="6046132" cy="1533789"/>
      </dsp:txXfrm>
    </dsp:sp>
    <dsp:sp modelId="{FD4EFFE3-429A-45E3-BA38-85A5CAF9344F}">
      <dsp:nvSpPr>
        <dsp:cNvPr id="0" name=""/>
        <dsp:cNvSpPr/>
      </dsp:nvSpPr>
      <dsp:spPr>
        <a:xfrm>
          <a:off x="0" y="3069827"/>
          <a:ext cx="6046132" cy="0"/>
        </a:xfrm>
        <a:prstGeom prst="line">
          <a:avLst/>
        </a:prstGeom>
        <a:gradFill rotWithShape="0">
          <a:gsLst>
            <a:gs pos="0">
              <a:schemeClr val="lt1">
                <a:hueOff val="0"/>
                <a:satOff val="0"/>
                <a:lumOff val="0"/>
                <a:alphaOff val="0"/>
                <a:tint val="96000"/>
                <a:lumMod val="104000"/>
              </a:schemeClr>
            </a:gs>
            <a:gs pos="100000">
              <a:schemeClr val="lt1">
                <a:hueOff val="0"/>
                <a:satOff val="0"/>
                <a:lumOff val="0"/>
                <a:alphaOff val="0"/>
                <a:shade val="84000"/>
                <a:lumMod val="84000"/>
              </a:schemeClr>
            </a:gs>
          </a:gsLst>
          <a:lin ang="5400000" scaled="0"/>
        </a:gradFill>
        <a:ln w="9525" cap="rnd" cmpd="sng" algn="ctr">
          <a:solidFill>
            <a:schemeClr val="accent6">
              <a:shade val="80000"/>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5044DAA1-CFC2-4347-B8CA-C17224867CD1}">
      <dsp:nvSpPr>
        <dsp:cNvPr id="0" name=""/>
        <dsp:cNvSpPr/>
      </dsp:nvSpPr>
      <dsp:spPr>
        <a:xfrm>
          <a:off x="0" y="3069827"/>
          <a:ext cx="6046132" cy="1533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it-IT" sz="2300" kern="1200"/>
            <a:t>In questa fase, che segue la filosofia del mattino, si raggiunge la consapevolezza  che con la filosofia del meriggio si chiude  ogni scissione dualistica della realtà.</a:t>
          </a:r>
          <a:endParaRPr lang="en-US" sz="2300" kern="1200"/>
        </a:p>
      </dsp:txBody>
      <dsp:txXfrm>
        <a:off x="0" y="3069827"/>
        <a:ext cx="6046132" cy="1533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7999E-A71A-4048-B0E0-CC212300A7F5}">
      <dsp:nvSpPr>
        <dsp:cNvPr id="0" name=""/>
        <dsp:cNvSpPr/>
      </dsp:nvSpPr>
      <dsp:spPr>
        <a:xfrm>
          <a:off x="474" y="1981257"/>
          <a:ext cx="3599709" cy="2339811"/>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b="1" kern="1200"/>
            <a:t>Il filosofare di N. è aforistico ed antisistemico, ben lontano dal formare una costruzione architettonica compiuta e conclusa. </a:t>
          </a:r>
          <a:endParaRPr lang="en-US" sz="2000" kern="1200"/>
        </a:p>
      </dsp:txBody>
      <dsp:txXfrm>
        <a:off x="114694" y="2095477"/>
        <a:ext cx="3371269" cy="2111371"/>
      </dsp:txXfrm>
    </dsp:sp>
    <dsp:sp modelId="{ACA8B1BC-E50A-4E1C-8295-39A6838087AE}">
      <dsp:nvSpPr>
        <dsp:cNvPr id="0" name=""/>
        <dsp:cNvSpPr/>
      </dsp:nvSpPr>
      <dsp:spPr>
        <a:xfrm>
          <a:off x="1800329" y="1166993"/>
          <a:ext cx="3968339" cy="3968339"/>
        </a:xfrm>
        <a:custGeom>
          <a:avLst/>
          <a:gdLst/>
          <a:ahLst/>
          <a:cxnLst/>
          <a:rect l="0" t="0" r="0" b="0"/>
          <a:pathLst>
            <a:path>
              <a:moveTo>
                <a:pt x="835927" y="366001"/>
              </a:moveTo>
              <a:arcTo wR="1984169" hR="1984169" stAng="14078442" swAng="4243115"/>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9573EDC-0B02-416F-847F-55C845B206F1}">
      <dsp:nvSpPr>
        <dsp:cNvPr id="0" name=""/>
        <dsp:cNvSpPr/>
      </dsp:nvSpPr>
      <dsp:spPr>
        <a:xfrm>
          <a:off x="3968814" y="1981257"/>
          <a:ext cx="3599709" cy="2339811"/>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b="1" kern="1200"/>
            <a:t>Anzi il suo discorso presenta una pluralità di significati e direzioni diverse che offrono spunti interpretativi sempre nuovi e sempre aperti.</a:t>
          </a:r>
          <a:endParaRPr lang="en-US" sz="2000" kern="1200"/>
        </a:p>
      </dsp:txBody>
      <dsp:txXfrm>
        <a:off x="4083034" y="2095477"/>
        <a:ext cx="3371269" cy="2111371"/>
      </dsp:txXfrm>
    </dsp:sp>
    <dsp:sp modelId="{B8AF5D35-3DDD-49FE-9F7B-BF9B140F97E3}">
      <dsp:nvSpPr>
        <dsp:cNvPr id="0" name=""/>
        <dsp:cNvSpPr/>
      </dsp:nvSpPr>
      <dsp:spPr>
        <a:xfrm>
          <a:off x="1800329" y="1166993"/>
          <a:ext cx="3968339" cy="3968339"/>
        </a:xfrm>
        <a:custGeom>
          <a:avLst/>
          <a:gdLst/>
          <a:ahLst/>
          <a:cxnLst/>
          <a:rect l="0" t="0" r="0" b="0"/>
          <a:pathLst>
            <a:path>
              <a:moveTo>
                <a:pt x="3132412" y="3602338"/>
              </a:moveTo>
              <a:arcTo wR="1984169" hR="1984169" stAng="3278442" swAng="4243115"/>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749F5-C425-499A-86BF-22BA4D60BAA7}">
      <dsp:nvSpPr>
        <dsp:cNvPr id="0" name=""/>
        <dsp:cNvSpPr/>
      </dsp:nvSpPr>
      <dsp:spPr>
        <a:xfrm>
          <a:off x="801001" y="-85561"/>
          <a:ext cx="4444130" cy="4444130"/>
        </a:xfrm>
        <a:prstGeom prst="circularArrow">
          <a:avLst>
            <a:gd name="adj1" fmla="val 4668"/>
            <a:gd name="adj2" fmla="val 272909"/>
            <a:gd name="adj3" fmla="val 13003685"/>
            <a:gd name="adj4" fmla="val 17914494"/>
            <a:gd name="adj5" fmla="val 4847"/>
          </a:avLst>
        </a:prstGeom>
        <a:solidFill>
          <a:schemeClr val="accent2">
            <a:tint val="40000"/>
            <a:hueOff val="0"/>
            <a:satOff val="0"/>
            <a:lumOff val="0"/>
            <a:alphaOff val="0"/>
          </a:schemeClr>
        </a:solidFill>
        <a:ln>
          <a:noFill/>
        </a:ln>
        <a:effectLst>
          <a:innerShdw blurRad="50800" dist="25400" dir="13500000">
            <a:srgbClr val="000000">
              <a:alpha val="55000"/>
            </a:srgbClr>
          </a:innerShdw>
        </a:effectLst>
      </dsp:spPr>
      <dsp:style>
        <a:lnRef idx="0">
          <a:scrgbClr r="0" g="0" b="0"/>
        </a:lnRef>
        <a:fillRef idx="1">
          <a:scrgbClr r="0" g="0" b="0"/>
        </a:fillRef>
        <a:effectRef idx="2">
          <a:scrgbClr r="0" g="0" b="0"/>
        </a:effectRef>
        <a:fontRef idx="minor"/>
      </dsp:style>
    </dsp:sp>
    <dsp:sp modelId="{A9C5873A-9DA6-4A74-A4C6-F631722AD903}">
      <dsp:nvSpPr>
        <dsp:cNvPr id="0" name=""/>
        <dsp:cNvSpPr/>
      </dsp:nvSpPr>
      <dsp:spPr>
        <a:xfrm>
          <a:off x="1608956" y="139"/>
          <a:ext cx="2828220" cy="141411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b="1" kern="1200"/>
            <a:t>I temi principali di questa fase sono tre:</a:t>
          </a:r>
          <a:endParaRPr lang="en-US" sz="2500" kern="1200"/>
        </a:p>
      </dsp:txBody>
      <dsp:txXfrm>
        <a:off x="1677987" y="69170"/>
        <a:ext cx="2690158" cy="1276048"/>
      </dsp:txXfrm>
    </dsp:sp>
    <dsp:sp modelId="{69AFAD2C-8E9D-419F-9429-862F94BA6C5D}">
      <dsp:nvSpPr>
        <dsp:cNvPr id="0" name=""/>
        <dsp:cNvSpPr/>
      </dsp:nvSpPr>
      <dsp:spPr>
        <a:xfrm>
          <a:off x="3204694" y="1595877"/>
          <a:ext cx="2828220" cy="141411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b="1" kern="1200"/>
            <a:t>Il superuomo</a:t>
          </a:r>
          <a:endParaRPr lang="en-US" sz="2500" kern="1200"/>
        </a:p>
      </dsp:txBody>
      <dsp:txXfrm>
        <a:off x="3273725" y="1664908"/>
        <a:ext cx="2690158" cy="1276048"/>
      </dsp:txXfrm>
    </dsp:sp>
    <dsp:sp modelId="{327E5E36-6F0A-4461-B579-C25A6ABE89C3}">
      <dsp:nvSpPr>
        <dsp:cNvPr id="0" name=""/>
        <dsp:cNvSpPr/>
      </dsp:nvSpPr>
      <dsp:spPr>
        <a:xfrm>
          <a:off x="1608956" y="3191615"/>
          <a:ext cx="2828220" cy="1414110"/>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b="1" kern="1200"/>
            <a:t>La volontà di potenza</a:t>
          </a:r>
          <a:endParaRPr lang="en-US" sz="2500" kern="1200"/>
        </a:p>
      </dsp:txBody>
      <dsp:txXfrm>
        <a:off x="1677987" y="3260646"/>
        <a:ext cx="2690158" cy="1276048"/>
      </dsp:txXfrm>
    </dsp:sp>
    <dsp:sp modelId="{6B88DBB0-8EDE-41DE-B78E-CBB1303F55E0}">
      <dsp:nvSpPr>
        <dsp:cNvPr id="0" name=""/>
        <dsp:cNvSpPr/>
      </dsp:nvSpPr>
      <dsp:spPr>
        <a:xfrm>
          <a:off x="13218" y="1595877"/>
          <a:ext cx="2828220" cy="141411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b="1" kern="1200"/>
            <a:t>L’eterno ritorno</a:t>
          </a:r>
          <a:endParaRPr lang="en-US" sz="2500" kern="1200"/>
        </a:p>
      </dsp:txBody>
      <dsp:txXfrm>
        <a:off x="82249" y="1664908"/>
        <a:ext cx="2690158" cy="127604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37CD2-B88A-4FCD-A8A9-19437D5FBAFF}">
      <dsp:nvSpPr>
        <dsp:cNvPr id="0" name=""/>
        <dsp:cNvSpPr/>
      </dsp:nvSpPr>
      <dsp:spPr>
        <a:xfrm>
          <a:off x="0" y="27688"/>
          <a:ext cx="6046132" cy="2230604"/>
        </a:xfrm>
        <a:prstGeom prst="roundRect">
          <a:avLst/>
        </a:prstGeom>
        <a:gradFill rotWithShape="0">
          <a:gsLst>
            <a:gs pos="0">
              <a:schemeClr val="accent6">
                <a:hueOff val="0"/>
                <a:satOff val="0"/>
                <a:lumOff val="0"/>
                <a:alphaOff val="0"/>
                <a:tint val="60000"/>
                <a:lumMod val="110000"/>
              </a:schemeClr>
            </a:gs>
            <a:gs pos="100000">
              <a:schemeClr val="accent6">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it-IT" sz="3100" kern="1200" dirty="0"/>
            <a:t>È senz’altro il motivo più noto e volgarizzato del pensiero di N.</a:t>
          </a:r>
          <a:endParaRPr lang="en-US" sz="3100" kern="1200" dirty="0"/>
        </a:p>
      </dsp:txBody>
      <dsp:txXfrm>
        <a:off x="108889" y="136577"/>
        <a:ext cx="5828354" cy="2012826"/>
      </dsp:txXfrm>
    </dsp:sp>
    <dsp:sp modelId="{F8AF6023-6F29-4B9C-B79C-E9942995668C}">
      <dsp:nvSpPr>
        <dsp:cNvPr id="0" name=""/>
        <dsp:cNvSpPr/>
      </dsp:nvSpPr>
      <dsp:spPr>
        <a:xfrm>
          <a:off x="0" y="2347573"/>
          <a:ext cx="6046132" cy="2230604"/>
        </a:xfrm>
        <a:prstGeom prst="roundRect">
          <a:avLst/>
        </a:prstGeom>
        <a:gradFill rotWithShape="0">
          <a:gsLst>
            <a:gs pos="0">
              <a:schemeClr val="accent6">
                <a:hueOff val="0"/>
                <a:satOff val="0"/>
                <a:lumOff val="0"/>
                <a:alphaOff val="0"/>
                <a:tint val="60000"/>
                <a:lumMod val="110000"/>
              </a:schemeClr>
            </a:gs>
            <a:gs pos="100000">
              <a:schemeClr val="accent6">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it-IT" sz="3100" kern="1200"/>
            <a:t>È un concetto filosofico, che esprime il modello di uomo  in cui si concretizzano i  temi di fondo del suo pensiero.</a:t>
          </a:r>
          <a:endParaRPr lang="en-US" sz="3100" kern="1200"/>
        </a:p>
      </dsp:txBody>
      <dsp:txXfrm>
        <a:off x="108889" y="2456462"/>
        <a:ext cx="5828354" cy="201282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0F7AB-B734-4522-9323-18499A4CD732}">
      <dsp:nvSpPr>
        <dsp:cNvPr id="0" name=""/>
        <dsp:cNvSpPr/>
      </dsp:nvSpPr>
      <dsp:spPr>
        <a:xfrm>
          <a:off x="0" y="708369"/>
          <a:ext cx="2541267" cy="1524760"/>
        </a:xfrm>
        <a:prstGeom prst="rect">
          <a:avLst/>
        </a:prstGeom>
        <a:gradFill rotWithShape="0">
          <a:gsLst>
            <a:gs pos="0">
              <a:schemeClr val="accent4">
                <a:shade val="50000"/>
                <a:hueOff val="0"/>
                <a:satOff val="0"/>
                <a:lumOff val="0"/>
                <a:alphaOff val="0"/>
                <a:tint val="96000"/>
                <a:lumMod val="104000"/>
              </a:schemeClr>
            </a:gs>
            <a:gs pos="100000">
              <a:schemeClr val="accent4">
                <a:shade val="50000"/>
                <a:hueOff val="0"/>
                <a:satOff val="0"/>
                <a:lumOff val="0"/>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a:t>Il superuomo è colui che è in grado di:</a:t>
          </a:r>
          <a:endParaRPr lang="en-US" sz="2000" kern="1200"/>
        </a:p>
      </dsp:txBody>
      <dsp:txXfrm>
        <a:off x="0" y="708369"/>
        <a:ext cx="2541267" cy="1524760"/>
      </dsp:txXfrm>
    </dsp:sp>
    <dsp:sp modelId="{7B12927E-394C-4B07-A20E-8CEE4BA30CF4}">
      <dsp:nvSpPr>
        <dsp:cNvPr id="0" name=""/>
        <dsp:cNvSpPr/>
      </dsp:nvSpPr>
      <dsp:spPr>
        <a:xfrm>
          <a:off x="2795394" y="708369"/>
          <a:ext cx="2541267" cy="1524760"/>
        </a:xfrm>
        <a:prstGeom prst="rect">
          <a:avLst/>
        </a:prstGeom>
        <a:gradFill rotWithShape="0">
          <a:gsLst>
            <a:gs pos="0">
              <a:schemeClr val="accent4">
                <a:shade val="50000"/>
                <a:hueOff val="76357"/>
                <a:satOff val="503"/>
                <a:lumOff val="11764"/>
                <a:alphaOff val="0"/>
                <a:tint val="96000"/>
                <a:lumMod val="104000"/>
              </a:schemeClr>
            </a:gs>
            <a:gs pos="100000">
              <a:schemeClr val="accent4">
                <a:shade val="50000"/>
                <a:hueOff val="76357"/>
                <a:satOff val="503"/>
                <a:lumOff val="11764"/>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a:t>Accettare  la dimensione tragica e dionisiaca dell’esistenza</a:t>
          </a:r>
          <a:endParaRPr lang="en-US" sz="2000" kern="1200"/>
        </a:p>
      </dsp:txBody>
      <dsp:txXfrm>
        <a:off x="2795394" y="708369"/>
        <a:ext cx="2541267" cy="1524760"/>
      </dsp:txXfrm>
    </dsp:sp>
    <dsp:sp modelId="{4E00143A-148A-4F3C-961E-20FB3B38BCDB}">
      <dsp:nvSpPr>
        <dsp:cNvPr id="0" name=""/>
        <dsp:cNvSpPr/>
      </dsp:nvSpPr>
      <dsp:spPr>
        <a:xfrm>
          <a:off x="5590789" y="708369"/>
          <a:ext cx="2541267" cy="1524760"/>
        </a:xfrm>
        <a:prstGeom prst="rect">
          <a:avLst/>
        </a:prstGeom>
        <a:gradFill rotWithShape="0">
          <a:gsLst>
            <a:gs pos="0">
              <a:schemeClr val="accent4">
                <a:shade val="50000"/>
                <a:hueOff val="152714"/>
                <a:satOff val="1005"/>
                <a:lumOff val="23528"/>
                <a:alphaOff val="0"/>
                <a:tint val="96000"/>
                <a:lumMod val="104000"/>
              </a:schemeClr>
            </a:gs>
            <a:gs pos="100000">
              <a:schemeClr val="accent4">
                <a:shade val="50000"/>
                <a:hueOff val="152714"/>
                <a:satOff val="1005"/>
                <a:lumOff val="23528"/>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a:t>reggere la morte di Dio e la fine delle illusioni metafisiche </a:t>
          </a:r>
          <a:endParaRPr lang="en-US" sz="2000" kern="1200"/>
        </a:p>
      </dsp:txBody>
      <dsp:txXfrm>
        <a:off x="5590789" y="708369"/>
        <a:ext cx="2541267" cy="1524760"/>
      </dsp:txXfrm>
    </dsp:sp>
    <dsp:sp modelId="{CDDE9031-6237-423A-8629-6994571007EC}">
      <dsp:nvSpPr>
        <dsp:cNvPr id="0" name=""/>
        <dsp:cNvSpPr/>
      </dsp:nvSpPr>
      <dsp:spPr>
        <a:xfrm>
          <a:off x="0" y="2487256"/>
          <a:ext cx="2541267" cy="1524760"/>
        </a:xfrm>
        <a:prstGeom prst="rect">
          <a:avLst/>
        </a:prstGeom>
        <a:gradFill rotWithShape="0">
          <a:gsLst>
            <a:gs pos="0">
              <a:schemeClr val="accent4">
                <a:shade val="50000"/>
                <a:hueOff val="229071"/>
                <a:satOff val="1508"/>
                <a:lumOff val="35292"/>
                <a:alphaOff val="0"/>
                <a:tint val="96000"/>
                <a:lumMod val="104000"/>
              </a:schemeClr>
            </a:gs>
            <a:gs pos="100000">
              <a:schemeClr val="accent4">
                <a:shade val="50000"/>
                <a:hueOff val="229071"/>
                <a:satOff val="1508"/>
                <a:lumOff val="35292"/>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dirty="0">
              <a:solidFill>
                <a:schemeClr val="bg1"/>
              </a:solidFill>
            </a:rPr>
            <a:t>fare propria la prospettiva dell’eterno ritorno</a:t>
          </a:r>
          <a:endParaRPr lang="en-US" sz="2000" kern="1200" dirty="0">
            <a:solidFill>
              <a:schemeClr val="bg1"/>
            </a:solidFill>
          </a:endParaRPr>
        </a:p>
      </dsp:txBody>
      <dsp:txXfrm>
        <a:off x="0" y="2487256"/>
        <a:ext cx="2541267" cy="1524760"/>
      </dsp:txXfrm>
    </dsp:sp>
    <dsp:sp modelId="{AFA8CB29-33F0-4E26-9640-05B35018CB70}">
      <dsp:nvSpPr>
        <dsp:cNvPr id="0" name=""/>
        <dsp:cNvSpPr/>
      </dsp:nvSpPr>
      <dsp:spPr>
        <a:xfrm>
          <a:off x="2795394" y="2487256"/>
          <a:ext cx="2541267" cy="1524760"/>
        </a:xfrm>
        <a:prstGeom prst="rect">
          <a:avLst/>
        </a:prstGeom>
        <a:gradFill rotWithShape="0">
          <a:gsLst>
            <a:gs pos="0">
              <a:schemeClr val="accent4">
                <a:shade val="50000"/>
                <a:hueOff val="229071"/>
                <a:satOff val="1508"/>
                <a:lumOff val="35292"/>
                <a:alphaOff val="0"/>
                <a:tint val="96000"/>
                <a:lumMod val="104000"/>
              </a:schemeClr>
            </a:gs>
            <a:gs pos="100000">
              <a:schemeClr val="accent4">
                <a:shade val="50000"/>
                <a:hueOff val="229071"/>
                <a:satOff val="1508"/>
                <a:lumOff val="35292"/>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dirty="0">
              <a:solidFill>
                <a:schemeClr val="bg1"/>
              </a:solidFill>
            </a:rPr>
            <a:t>Emanciparsi dalla morale e dal cristianesimo</a:t>
          </a:r>
          <a:endParaRPr lang="en-US" sz="2000" kern="1200" dirty="0">
            <a:solidFill>
              <a:schemeClr val="bg1"/>
            </a:solidFill>
          </a:endParaRPr>
        </a:p>
      </dsp:txBody>
      <dsp:txXfrm>
        <a:off x="2795394" y="2487256"/>
        <a:ext cx="2541267" cy="1524760"/>
      </dsp:txXfrm>
    </dsp:sp>
    <dsp:sp modelId="{685E2AA7-48C1-4755-ABB4-4BE530995E83}">
      <dsp:nvSpPr>
        <dsp:cNvPr id="0" name=""/>
        <dsp:cNvSpPr/>
      </dsp:nvSpPr>
      <dsp:spPr>
        <a:xfrm>
          <a:off x="5590789" y="2487256"/>
          <a:ext cx="2541267" cy="1524760"/>
        </a:xfrm>
        <a:prstGeom prst="rect">
          <a:avLst/>
        </a:prstGeom>
        <a:gradFill rotWithShape="0">
          <a:gsLst>
            <a:gs pos="0">
              <a:schemeClr val="accent4">
                <a:shade val="50000"/>
                <a:hueOff val="152714"/>
                <a:satOff val="1005"/>
                <a:lumOff val="23528"/>
                <a:alphaOff val="0"/>
                <a:tint val="96000"/>
                <a:lumMod val="104000"/>
              </a:schemeClr>
            </a:gs>
            <a:gs pos="100000">
              <a:schemeClr val="accent4">
                <a:shade val="50000"/>
                <a:hueOff val="152714"/>
                <a:satOff val="1005"/>
                <a:lumOff val="23528"/>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dirty="0"/>
            <a:t>Porsi come volontà di potenza</a:t>
          </a:r>
          <a:endParaRPr lang="en-US" sz="2000" kern="1200" dirty="0"/>
        </a:p>
      </dsp:txBody>
      <dsp:txXfrm>
        <a:off x="5590789" y="2487256"/>
        <a:ext cx="2541267" cy="1524760"/>
      </dsp:txXfrm>
    </dsp:sp>
    <dsp:sp modelId="{156F8A5A-ED99-4C42-832C-6646598C4801}">
      <dsp:nvSpPr>
        <dsp:cNvPr id="0" name=""/>
        <dsp:cNvSpPr/>
      </dsp:nvSpPr>
      <dsp:spPr>
        <a:xfrm>
          <a:off x="2795394" y="4266144"/>
          <a:ext cx="2541267" cy="1524760"/>
        </a:xfrm>
        <a:prstGeom prst="rect">
          <a:avLst/>
        </a:prstGeom>
        <a:gradFill rotWithShape="0">
          <a:gsLst>
            <a:gs pos="0">
              <a:schemeClr val="accent4">
                <a:shade val="50000"/>
                <a:hueOff val="76357"/>
                <a:satOff val="503"/>
                <a:lumOff val="11764"/>
                <a:alphaOff val="0"/>
                <a:tint val="96000"/>
                <a:lumMod val="104000"/>
              </a:schemeClr>
            </a:gs>
            <a:gs pos="100000">
              <a:schemeClr val="accent4">
                <a:shade val="50000"/>
                <a:hueOff val="76357"/>
                <a:satOff val="503"/>
                <a:lumOff val="11764"/>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a:t>Procedere oltre il nichilismo</a:t>
          </a:r>
          <a:endParaRPr lang="en-US" sz="2000" kern="1200"/>
        </a:p>
      </dsp:txBody>
      <dsp:txXfrm>
        <a:off x="2795394" y="4266144"/>
        <a:ext cx="2541267" cy="152476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57A00-2E5B-48BC-BC86-7ACAB0A5AC05}">
      <dsp:nvSpPr>
        <dsp:cNvPr id="0" name=""/>
        <dsp:cNvSpPr/>
      </dsp:nvSpPr>
      <dsp:spPr>
        <a:xfrm>
          <a:off x="742949" y="0"/>
          <a:ext cx="8420100" cy="3387436"/>
        </a:xfrm>
        <a:prstGeom prst="rightArrow">
          <a:avLst/>
        </a:prstGeom>
        <a:solidFill>
          <a:schemeClr val="accent4">
            <a:tint val="40000"/>
            <a:hueOff val="0"/>
            <a:satOff val="0"/>
            <a:lumOff val="0"/>
            <a:alphaOff val="0"/>
          </a:schemeClr>
        </a:solidFill>
        <a:ln>
          <a:noFill/>
        </a:ln>
        <a:effectLst>
          <a:innerShdw blurRad="50800" dist="25400" dir="13500000">
            <a:srgbClr val="000000">
              <a:alpha val="55000"/>
            </a:srgbClr>
          </a:innerShdw>
        </a:effectLst>
      </dsp:spPr>
      <dsp:style>
        <a:lnRef idx="0">
          <a:scrgbClr r="0" g="0" b="0"/>
        </a:lnRef>
        <a:fillRef idx="1">
          <a:scrgbClr r="0" g="0" b="0"/>
        </a:fillRef>
        <a:effectRef idx="2">
          <a:scrgbClr r="0" g="0" b="0"/>
        </a:effectRef>
        <a:fontRef idx="minor"/>
      </dsp:style>
    </dsp:sp>
    <dsp:sp modelId="{800C61FC-947B-4DEC-9DE9-B896C56C225B}">
      <dsp:nvSpPr>
        <dsp:cNvPr id="0" name=""/>
        <dsp:cNvSpPr/>
      </dsp:nvSpPr>
      <dsp:spPr>
        <a:xfrm>
          <a:off x="993623" y="1016230"/>
          <a:ext cx="3838575" cy="1354974"/>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b="1" i="1" kern="1200"/>
            <a:t>E’ una dottrina secondo cui tutte le realtà e gli eventi del mondo</a:t>
          </a:r>
          <a:endParaRPr lang="en-US" sz="2400" kern="1200"/>
        </a:p>
      </dsp:txBody>
      <dsp:txXfrm>
        <a:off x="1059767" y="1082374"/>
        <a:ext cx="3706287" cy="1222686"/>
      </dsp:txXfrm>
    </dsp:sp>
    <dsp:sp modelId="{B6445860-AF61-4BDE-9792-30CFD0976956}">
      <dsp:nvSpPr>
        <dsp:cNvPr id="0" name=""/>
        <dsp:cNvSpPr/>
      </dsp:nvSpPr>
      <dsp:spPr>
        <a:xfrm>
          <a:off x="5073801" y="1016230"/>
          <a:ext cx="3838575" cy="1354974"/>
        </a:xfrm>
        <a:prstGeom prst="roundRect">
          <a:avLst/>
        </a:prstGeom>
        <a:gradFill rotWithShape="0">
          <a:gsLst>
            <a:gs pos="0">
              <a:schemeClr val="accent4">
                <a:hueOff val="4019396"/>
                <a:satOff val="8350"/>
                <a:lumOff val="8432"/>
                <a:alphaOff val="0"/>
                <a:tint val="96000"/>
                <a:lumMod val="104000"/>
              </a:schemeClr>
            </a:gs>
            <a:gs pos="100000">
              <a:schemeClr val="accent4">
                <a:hueOff val="4019396"/>
                <a:satOff val="8350"/>
                <a:lumOff val="8432"/>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b="1" i="1" kern="1200"/>
            <a:t>si ripetono infinite volte.</a:t>
          </a:r>
          <a:endParaRPr lang="en-US" sz="2400" kern="1200"/>
        </a:p>
      </dsp:txBody>
      <dsp:txXfrm>
        <a:off x="5139945" y="1082374"/>
        <a:ext cx="3706287" cy="1222686"/>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9B7985-5631-461D-A821-D596FADA3710}">
      <dsp:nvSpPr>
        <dsp:cNvPr id="0" name=""/>
        <dsp:cNvSpPr/>
      </dsp:nvSpPr>
      <dsp:spPr>
        <a:xfrm>
          <a:off x="212495" y="4765"/>
          <a:ext cx="2367136" cy="1420281"/>
        </a:xfrm>
        <a:prstGeom prst="rect">
          <a:avLst/>
        </a:prstGeom>
        <a:gradFill rotWithShape="0">
          <a:gsLst>
            <a:gs pos="0">
              <a:schemeClr val="accent1">
                <a:shade val="80000"/>
                <a:hueOff val="0"/>
                <a:satOff val="0"/>
                <a:lumOff val="0"/>
                <a:alphaOff val="0"/>
                <a:tint val="60000"/>
                <a:lumMod val="110000"/>
              </a:schemeClr>
            </a:gs>
            <a:gs pos="100000">
              <a:schemeClr val="accent1">
                <a:shade val="80000"/>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i="1" kern="1200"/>
            <a:t>Prendere atto di una struttura già data oppure istituirlo tramite una scelta?</a:t>
          </a:r>
          <a:endParaRPr lang="en-US" sz="1800" kern="1200"/>
        </a:p>
      </dsp:txBody>
      <dsp:txXfrm>
        <a:off x="212495" y="4765"/>
        <a:ext cx="2367136" cy="1420281"/>
      </dsp:txXfrm>
    </dsp:sp>
    <dsp:sp modelId="{72F63626-0776-48AA-8283-0C8451737A91}">
      <dsp:nvSpPr>
        <dsp:cNvPr id="0" name=""/>
        <dsp:cNvSpPr/>
      </dsp:nvSpPr>
      <dsp:spPr>
        <a:xfrm>
          <a:off x="2816345" y="4765"/>
          <a:ext cx="2367136" cy="1420281"/>
        </a:xfrm>
        <a:prstGeom prst="rect">
          <a:avLst/>
        </a:prstGeom>
        <a:gradFill rotWithShape="0">
          <a:gsLst>
            <a:gs pos="0">
              <a:schemeClr val="accent1">
                <a:shade val="80000"/>
                <a:hueOff val="-35047"/>
                <a:satOff val="1752"/>
                <a:lumOff val="2586"/>
                <a:alphaOff val="0"/>
                <a:tint val="60000"/>
                <a:lumMod val="110000"/>
              </a:schemeClr>
            </a:gs>
            <a:gs pos="100000">
              <a:schemeClr val="accent1">
                <a:shade val="80000"/>
                <a:hueOff val="-35047"/>
                <a:satOff val="1752"/>
                <a:lumOff val="2586"/>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In  definitiva la teoria dell’Eterno Ritorno dell’Uguale </a:t>
          </a:r>
          <a:endParaRPr lang="en-US" sz="1800" kern="1200"/>
        </a:p>
      </dsp:txBody>
      <dsp:txXfrm>
        <a:off x="2816345" y="4765"/>
        <a:ext cx="2367136" cy="1420281"/>
      </dsp:txXfrm>
    </dsp:sp>
    <dsp:sp modelId="{F1BFDA06-5F04-41BA-8BAD-21AC5E7CE6CF}">
      <dsp:nvSpPr>
        <dsp:cNvPr id="0" name=""/>
        <dsp:cNvSpPr/>
      </dsp:nvSpPr>
      <dsp:spPr>
        <a:xfrm>
          <a:off x="5420195" y="4765"/>
          <a:ext cx="2367136" cy="1420281"/>
        </a:xfrm>
        <a:prstGeom prst="rect">
          <a:avLst/>
        </a:prstGeom>
        <a:gradFill rotWithShape="0">
          <a:gsLst>
            <a:gs pos="0">
              <a:schemeClr val="accent1">
                <a:shade val="80000"/>
                <a:hueOff val="-70094"/>
                <a:satOff val="3504"/>
                <a:lumOff val="5172"/>
                <a:alphaOff val="0"/>
                <a:tint val="60000"/>
                <a:lumMod val="110000"/>
              </a:schemeClr>
            </a:gs>
            <a:gs pos="100000">
              <a:schemeClr val="accent1">
                <a:shade val="80000"/>
                <a:hueOff val="-70094"/>
                <a:satOff val="3504"/>
                <a:lumOff val="5172"/>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è il pensiero più profondo della filosofia di N.</a:t>
          </a:r>
          <a:endParaRPr lang="en-US" sz="1800" kern="1200"/>
        </a:p>
      </dsp:txBody>
      <dsp:txXfrm>
        <a:off x="5420195" y="4765"/>
        <a:ext cx="2367136" cy="1420281"/>
      </dsp:txXfrm>
    </dsp:sp>
    <dsp:sp modelId="{908B6994-8033-4CFC-A411-25F492C2A1CF}">
      <dsp:nvSpPr>
        <dsp:cNvPr id="0" name=""/>
        <dsp:cNvSpPr/>
      </dsp:nvSpPr>
      <dsp:spPr>
        <a:xfrm>
          <a:off x="212495" y="1661761"/>
          <a:ext cx="2367136" cy="1420281"/>
        </a:xfrm>
        <a:prstGeom prst="rect">
          <a:avLst/>
        </a:prstGeom>
        <a:gradFill rotWithShape="0">
          <a:gsLst>
            <a:gs pos="0">
              <a:schemeClr val="accent1">
                <a:shade val="80000"/>
                <a:hueOff val="-105142"/>
                <a:satOff val="5256"/>
                <a:lumOff val="7759"/>
                <a:alphaOff val="0"/>
                <a:tint val="60000"/>
                <a:lumMod val="110000"/>
              </a:schemeClr>
            </a:gs>
            <a:gs pos="100000">
              <a:schemeClr val="accent1">
                <a:shade val="80000"/>
                <a:hueOff val="-105142"/>
                <a:satOff val="5256"/>
                <a:lumOff val="7759"/>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Egli stesso lo definisce come il più abissale dei suoi pensieri.</a:t>
          </a:r>
          <a:endParaRPr lang="en-US" sz="1800" kern="1200"/>
        </a:p>
      </dsp:txBody>
      <dsp:txXfrm>
        <a:off x="212495" y="1661761"/>
        <a:ext cx="2367136" cy="1420281"/>
      </dsp:txXfrm>
    </dsp:sp>
    <dsp:sp modelId="{E6C96BC6-91E8-43B2-9CE0-8D6A4580AFA9}">
      <dsp:nvSpPr>
        <dsp:cNvPr id="0" name=""/>
        <dsp:cNvSpPr/>
      </dsp:nvSpPr>
      <dsp:spPr>
        <a:xfrm>
          <a:off x="2816345" y="1661761"/>
          <a:ext cx="2367136" cy="1420281"/>
        </a:xfrm>
        <a:prstGeom prst="rect">
          <a:avLst/>
        </a:prstGeom>
        <a:gradFill rotWithShape="0">
          <a:gsLst>
            <a:gs pos="0">
              <a:schemeClr val="accent1">
                <a:shade val="80000"/>
                <a:hueOff val="-140189"/>
                <a:satOff val="7008"/>
                <a:lumOff val="10345"/>
                <a:alphaOff val="0"/>
                <a:tint val="60000"/>
                <a:lumMod val="110000"/>
              </a:schemeClr>
            </a:gs>
            <a:gs pos="100000">
              <a:schemeClr val="accent1">
                <a:shade val="80000"/>
                <a:hueOff val="-140189"/>
                <a:satOff val="7008"/>
                <a:lumOff val="10345"/>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dirty="0"/>
            <a:t>Di fronte alla prospettiva dell’eterno ritorno vi sono due atteggiamenti:</a:t>
          </a:r>
          <a:endParaRPr lang="en-US" sz="1800" kern="1200" dirty="0"/>
        </a:p>
      </dsp:txBody>
      <dsp:txXfrm>
        <a:off x="2816345" y="1661761"/>
        <a:ext cx="2367136" cy="1420281"/>
      </dsp:txXfrm>
    </dsp:sp>
    <dsp:sp modelId="{DD03EAEA-EA10-4CF6-9BED-FF79E168B2DD}">
      <dsp:nvSpPr>
        <dsp:cNvPr id="0" name=""/>
        <dsp:cNvSpPr/>
      </dsp:nvSpPr>
      <dsp:spPr>
        <a:xfrm>
          <a:off x="5420195" y="1661761"/>
          <a:ext cx="2367136" cy="1420281"/>
        </a:xfrm>
        <a:prstGeom prst="rect">
          <a:avLst/>
        </a:prstGeom>
        <a:gradFill flip="none" rotWithShape="0">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dirty="0"/>
            <a:t>sentirlo come un giogo, una condanna (uomo comune),</a:t>
          </a:r>
          <a:endParaRPr lang="en-US" sz="1800" kern="1200" dirty="0"/>
        </a:p>
      </dsp:txBody>
      <dsp:txXfrm>
        <a:off x="5420195" y="1661761"/>
        <a:ext cx="2367136" cy="1420281"/>
      </dsp:txXfrm>
    </dsp:sp>
    <dsp:sp modelId="{E4534691-D755-4083-9C05-97FAADDD96E1}">
      <dsp:nvSpPr>
        <dsp:cNvPr id="0" name=""/>
        <dsp:cNvSpPr/>
      </dsp:nvSpPr>
      <dsp:spPr>
        <a:xfrm>
          <a:off x="212495" y="3318756"/>
          <a:ext cx="2367136" cy="1420281"/>
        </a:xfrm>
        <a:prstGeom prst="rect">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dirty="0"/>
            <a:t>accettarlo con entusiasmo (superuomo). </a:t>
          </a:r>
          <a:endParaRPr lang="en-US" sz="1800" kern="1200" dirty="0"/>
        </a:p>
      </dsp:txBody>
      <dsp:txXfrm>
        <a:off x="212495" y="3318756"/>
        <a:ext cx="2367136" cy="1420281"/>
      </dsp:txXfrm>
    </dsp:sp>
    <dsp:sp modelId="{B5B4747E-229D-44F7-B05E-6FAA0FF87B00}">
      <dsp:nvSpPr>
        <dsp:cNvPr id="0" name=""/>
        <dsp:cNvSpPr/>
      </dsp:nvSpPr>
      <dsp:spPr>
        <a:xfrm>
          <a:off x="2816345" y="3318756"/>
          <a:ext cx="2367136" cy="1420281"/>
        </a:xfrm>
        <a:prstGeom prst="rect">
          <a:avLst/>
        </a:prstGeom>
        <a:gradFill rotWithShape="0">
          <a:gsLst>
            <a:gs pos="0">
              <a:schemeClr val="accent1">
                <a:shade val="80000"/>
                <a:hueOff val="-245331"/>
                <a:satOff val="12265"/>
                <a:lumOff val="18104"/>
                <a:alphaOff val="0"/>
                <a:tint val="60000"/>
                <a:lumMod val="110000"/>
              </a:schemeClr>
            </a:gs>
            <a:gs pos="100000">
              <a:schemeClr val="accent1">
                <a:shade val="80000"/>
                <a:hueOff val="-245331"/>
                <a:satOff val="12265"/>
                <a:lumOff val="18104"/>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La formulazione più eloquente di questa teoria è presente in</a:t>
          </a:r>
          <a:endParaRPr lang="en-US" sz="1800" kern="1200"/>
        </a:p>
      </dsp:txBody>
      <dsp:txXfrm>
        <a:off x="2816345" y="3318756"/>
        <a:ext cx="2367136" cy="1420281"/>
      </dsp:txXfrm>
    </dsp:sp>
    <dsp:sp modelId="{6E217A9C-D602-4C04-8E6D-5FBE0936B12A}">
      <dsp:nvSpPr>
        <dsp:cNvPr id="0" name=""/>
        <dsp:cNvSpPr/>
      </dsp:nvSpPr>
      <dsp:spPr>
        <a:xfrm>
          <a:off x="5420195" y="3318756"/>
          <a:ext cx="2367136" cy="1420281"/>
        </a:xfrm>
        <a:prstGeom prst="rect">
          <a:avLst/>
        </a:prstGeom>
        <a:gradFill flip="none" rotWithShape="0">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i="1" kern="1200" dirty="0"/>
            <a:t>Così parlò Zarathustra</a:t>
          </a:r>
          <a:endParaRPr lang="en-US" sz="1800" kern="1200" dirty="0"/>
        </a:p>
      </dsp:txBody>
      <dsp:txXfrm>
        <a:off x="5420195" y="3318756"/>
        <a:ext cx="2367136" cy="1420281"/>
      </dsp:txXfrm>
    </dsp:sp>
    <dsp:sp modelId="{052CADBE-1C71-4D51-803F-B424B068FF4E}">
      <dsp:nvSpPr>
        <dsp:cNvPr id="0" name=""/>
        <dsp:cNvSpPr/>
      </dsp:nvSpPr>
      <dsp:spPr>
        <a:xfrm>
          <a:off x="2816345" y="4975752"/>
          <a:ext cx="2367136" cy="1420281"/>
        </a:xfrm>
        <a:prstGeom prst="rect">
          <a:avLst/>
        </a:prstGeom>
        <a:gradFill rotWithShape="0">
          <a:gsLst>
            <a:gs pos="0">
              <a:schemeClr val="accent1">
                <a:shade val="80000"/>
                <a:hueOff val="-315425"/>
                <a:satOff val="15769"/>
                <a:lumOff val="23276"/>
                <a:alphaOff val="0"/>
                <a:tint val="60000"/>
                <a:lumMod val="110000"/>
              </a:schemeClr>
            </a:gs>
            <a:gs pos="100000">
              <a:schemeClr val="accent1">
                <a:shade val="80000"/>
                <a:hueOff val="-315425"/>
                <a:satOff val="15769"/>
                <a:lumOff val="23276"/>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dirty="0"/>
            <a:t>(vedi aforisma 341</a:t>
          </a:r>
          <a:r>
            <a:rPr lang="it-IT" sz="1800" b="1" i="1" kern="1200" dirty="0"/>
            <a:t> </a:t>
          </a:r>
          <a:r>
            <a:rPr lang="it-IT" sz="1800" b="1" i="0" kern="1200" dirty="0"/>
            <a:t>de</a:t>
          </a:r>
          <a:r>
            <a:rPr lang="it-IT" sz="1800" b="1" i="1" kern="1200" dirty="0"/>
            <a:t> La gaia scienza </a:t>
          </a:r>
          <a:r>
            <a:rPr lang="it-IT" sz="1800" b="1" kern="1200" dirty="0"/>
            <a:t>e La visione e l’enigma pag.414)</a:t>
          </a:r>
          <a:endParaRPr lang="en-US" sz="1800" kern="1200" dirty="0"/>
        </a:p>
      </dsp:txBody>
      <dsp:txXfrm>
        <a:off x="2816345" y="4975752"/>
        <a:ext cx="2367136" cy="142028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9DC0E-A318-47AC-92B6-5C1E675D5ECC}">
      <dsp:nvSpPr>
        <dsp:cNvPr id="0" name=""/>
        <dsp:cNvSpPr/>
      </dsp:nvSpPr>
      <dsp:spPr>
        <a:xfrm>
          <a:off x="789384" y="2249"/>
          <a:ext cx="2602259" cy="1561355"/>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Tale dottrina si contrappone alla concezione lineare del tempo in cui ogni momento ha senso</a:t>
          </a:r>
          <a:endParaRPr lang="en-US" sz="1800" kern="1200"/>
        </a:p>
      </dsp:txBody>
      <dsp:txXfrm>
        <a:off x="789384" y="2249"/>
        <a:ext cx="2602259" cy="1561355"/>
      </dsp:txXfrm>
    </dsp:sp>
    <dsp:sp modelId="{05BDCEEF-3427-4B50-BF63-0528E65C0BFB}">
      <dsp:nvSpPr>
        <dsp:cNvPr id="0" name=""/>
        <dsp:cNvSpPr/>
      </dsp:nvSpPr>
      <dsp:spPr>
        <a:xfrm>
          <a:off x="3651870" y="2249"/>
          <a:ext cx="2602259" cy="1561355"/>
        </a:xfrm>
        <a:prstGeom prst="rect">
          <a:avLst/>
        </a:prstGeom>
        <a:solidFill>
          <a:schemeClr val="accent2">
            <a:hueOff val="961622"/>
            <a:satOff val="-642"/>
            <a:lumOff val="-35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solo se rapportato al precedente ed al  seguente</a:t>
          </a:r>
          <a:endParaRPr lang="en-US" sz="1800" kern="1200"/>
        </a:p>
      </dsp:txBody>
      <dsp:txXfrm>
        <a:off x="3651870" y="2249"/>
        <a:ext cx="2602259" cy="1561355"/>
      </dsp:txXfrm>
    </dsp:sp>
    <dsp:sp modelId="{55D070F1-19E4-4CCC-9D73-E429A4DFC2C8}">
      <dsp:nvSpPr>
        <dsp:cNvPr id="0" name=""/>
        <dsp:cNvSpPr/>
      </dsp:nvSpPr>
      <dsp:spPr>
        <a:xfrm>
          <a:off x="6514355" y="2249"/>
          <a:ext cx="2602259" cy="1561355"/>
        </a:xfrm>
        <a:prstGeom prst="rect">
          <a:avLst/>
        </a:prstGeom>
        <a:solidFill>
          <a:schemeClr val="accent2">
            <a:hueOff val="1923243"/>
            <a:satOff val="-1283"/>
            <a:lumOff val="-70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(quest’ultima è definita, da Vattimo concezione </a:t>
          </a:r>
          <a:r>
            <a:rPr lang="it-IT" sz="1800" b="1" i="1" kern="1200"/>
            <a:t>edipica del tempo</a:t>
          </a:r>
          <a:r>
            <a:rPr lang="it-IT" sz="1800" b="1" kern="1200"/>
            <a:t>). </a:t>
          </a:r>
          <a:endParaRPr lang="en-US" sz="1800" kern="1200"/>
        </a:p>
      </dsp:txBody>
      <dsp:txXfrm>
        <a:off x="6514355" y="2249"/>
        <a:ext cx="2602259" cy="1561355"/>
      </dsp:txXfrm>
    </dsp:sp>
    <dsp:sp modelId="{9AFABCE8-F602-4818-9900-8A27B3D1B982}">
      <dsp:nvSpPr>
        <dsp:cNvPr id="0" name=""/>
        <dsp:cNvSpPr/>
      </dsp:nvSpPr>
      <dsp:spPr>
        <a:xfrm>
          <a:off x="789384" y="1823830"/>
          <a:ext cx="2602259" cy="1561355"/>
        </a:xfrm>
        <a:prstGeom prst="rect">
          <a:avLst/>
        </a:prstGeom>
        <a:solidFill>
          <a:schemeClr val="accent2">
            <a:hueOff val="2884865"/>
            <a:satOff val="-1925"/>
            <a:lumOff val="-105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La concezione lineare  manca di felicità esistenziale perché ogni attimo è vissuto</a:t>
          </a:r>
          <a:endParaRPr lang="en-US" sz="1800" kern="1200"/>
        </a:p>
      </dsp:txBody>
      <dsp:txXfrm>
        <a:off x="789384" y="1823830"/>
        <a:ext cx="2602259" cy="1561355"/>
      </dsp:txXfrm>
    </dsp:sp>
    <dsp:sp modelId="{B0484725-43F1-4B0C-B0DB-781C3CD56CBF}">
      <dsp:nvSpPr>
        <dsp:cNvPr id="0" name=""/>
        <dsp:cNvSpPr/>
      </dsp:nvSpPr>
      <dsp:spPr>
        <a:xfrm>
          <a:off x="3651870" y="1823830"/>
          <a:ext cx="2602259" cy="1561355"/>
        </a:xfrm>
        <a:prstGeom prst="rect">
          <a:avLst/>
        </a:prstGeom>
        <a:solidFill>
          <a:schemeClr val="accent2">
            <a:hueOff val="3846486"/>
            <a:satOff val="-2566"/>
            <a:lumOff val="-141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senza pienezza autosufficiente di significati, </a:t>
          </a:r>
          <a:endParaRPr lang="en-US" sz="1800" kern="1200"/>
        </a:p>
      </dsp:txBody>
      <dsp:txXfrm>
        <a:off x="3651870" y="1823830"/>
        <a:ext cx="2602259" cy="1561355"/>
      </dsp:txXfrm>
    </dsp:sp>
    <dsp:sp modelId="{9A8E0B8A-BA48-4166-B0F3-2ACB2903D936}">
      <dsp:nvSpPr>
        <dsp:cNvPr id="0" name=""/>
        <dsp:cNvSpPr/>
      </dsp:nvSpPr>
      <dsp:spPr>
        <a:xfrm>
          <a:off x="6514355" y="1823830"/>
          <a:ext cx="2602259" cy="1561355"/>
        </a:xfrm>
        <a:prstGeom prst="rect">
          <a:avLst/>
        </a:prstGeom>
        <a:solidFill>
          <a:schemeClr val="accent2">
            <a:hueOff val="4808107"/>
            <a:satOff val="-3208"/>
            <a:lumOff val="-176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i="1" kern="1200"/>
            <a:t>ma solo in relazione al prima e al dopo.</a:t>
          </a:r>
          <a:endParaRPr lang="en-US" sz="1800" kern="1200"/>
        </a:p>
      </dsp:txBody>
      <dsp:txXfrm>
        <a:off x="6514355" y="1823830"/>
        <a:ext cx="2602259" cy="156135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1E473-1D0C-4E94-8CD9-F05E5E0F5DBD}">
      <dsp:nvSpPr>
        <dsp:cNvPr id="0" name=""/>
        <dsp:cNvSpPr/>
      </dsp:nvSpPr>
      <dsp:spPr>
        <a:xfrm>
          <a:off x="0" y="0"/>
          <a:ext cx="6261683" cy="1144547"/>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b="1" kern="1200"/>
            <a:t>Invece </a:t>
          </a:r>
          <a:r>
            <a:rPr lang="it-IT" sz="2100" b="1" i="1" kern="1200"/>
            <a:t>l’eterno ritorno</a:t>
          </a:r>
          <a:r>
            <a:rPr lang="it-IT" sz="2100" b="1" kern="1200"/>
            <a:t> significa:</a:t>
          </a:r>
          <a:endParaRPr lang="en-US" sz="2100" kern="1200"/>
        </a:p>
      </dsp:txBody>
      <dsp:txXfrm>
        <a:off x="33523" y="33523"/>
        <a:ext cx="4892715" cy="1077501"/>
      </dsp:txXfrm>
    </dsp:sp>
    <dsp:sp modelId="{CD10567E-E977-42B0-8099-EA876393FEC4}">
      <dsp:nvSpPr>
        <dsp:cNvPr id="0" name=""/>
        <dsp:cNvSpPr/>
      </dsp:nvSpPr>
      <dsp:spPr>
        <a:xfrm>
          <a:off x="467593" y="1303512"/>
          <a:ext cx="6261683" cy="1144547"/>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b="1" kern="1200"/>
            <a:t>-ritenere che il senso della vita non sia fuori, ma nell’essere stesso, nell’attimo </a:t>
          </a:r>
          <a:endParaRPr lang="en-US" sz="2100" kern="1200"/>
        </a:p>
      </dsp:txBody>
      <dsp:txXfrm>
        <a:off x="501116" y="1337035"/>
        <a:ext cx="4983088" cy="1077501"/>
      </dsp:txXfrm>
    </dsp:sp>
    <dsp:sp modelId="{0FA18A19-A32B-437D-A698-D68B1ED643B7}">
      <dsp:nvSpPr>
        <dsp:cNvPr id="0" name=""/>
        <dsp:cNvSpPr/>
      </dsp:nvSpPr>
      <dsp:spPr>
        <a:xfrm>
          <a:off x="935186" y="2607024"/>
          <a:ext cx="6261683" cy="1144547"/>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b="1" kern="1200"/>
            <a:t>che assume così un pieno significato;</a:t>
          </a:r>
          <a:endParaRPr lang="en-US" sz="2100" kern="1200"/>
        </a:p>
      </dsp:txBody>
      <dsp:txXfrm>
        <a:off x="968709" y="2640547"/>
        <a:ext cx="4983088" cy="1077501"/>
      </dsp:txXfrm>
    </dsp:sp>
    <dsp:sp modelId="{E98D2ED4-C864-471F-BAD5-EF2A8566D709}">
      <dsp:nvSpPr>
        <dsp:cNvPr id="0" name=""/>
        <dsp:cNvSpPr/>
      </dsp:nvSpPr>
      <dsp:spPr>
        <a:xfrm>
          <a:off x="1402779" y="3910537"/>
          <a:ext cx="6261683" cy="1144547"/>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b="1" kern="1200"/>
            <a:t>-disporsi a vivere la vita come coincidenza di essere e di senso, in ogni attimo</a:t>
          </a:r>
          <a:endParaRPr lang="en-US" sz="2100" kern="1200"/>
        </a:p>
      </dsp:txBody>
      <dsp:txXfrm>
        <a:off x="1436302" y="3944060"/>
        <a:ext cx="4983088" cy="1077501"/>
      </dsp:txXfrm>
    </dsp:sp>
    <dsp:sp modelId="{EBC30019-BA0F-425B-8AEE-F926FB4DF880}">
      <dsp:nvSpPr>
        <dsp:cNvPr id="0" name=""/>
        <dsp:cNvSpPr/>
      </dsp:nvSpPr>
      <dsp:spPr>
        <a:xfrm>
          <a:off x="1870373" y="5214049"/>
          <a:ext cx="6261683" cy="1144547"/>
        </a:xfrm>
        <a:prstGeom prst="roundRect">
          <a:avLst>
            <a:gd name="adj" fmla="val 10000"/>
          </a:avLst>
        </a:prstGeom>
        <a:gradFill rotWithShape="0">
          <a:gsLst>
            <a:gs pos="0">
              <a:schemeClr val="lt1">
                <a:hueOff val="0"/>
                <a:satOff val="0"/>
                <a:lumOff val="0"/>
                <a:alphaOff val="0"/>
                <a:tint val="96000"/>
                <a:lumMod val="104000"/>
              </a:schemeClr>
            </a:gs>
            <a:gs pos="100000">
              <a:schemeClr val="l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it-IT" sz="2100" b="1" kern="1200"/>
            <a:t>realizzando in tal modo la felicità del circolo.</a:t>
          </a:r>
          <a:endParaRPr lang="en-US" sz="2100" kern="1200"/>
        </a:p>
      </dsp:txBody>
      <dsp:txXfrm>
        <a:off x="1903896" y="5247572"/>
        <a:ext cx="4983088" cy="1077501"/>
      </dsp:txXfrm>
    </dsp:sp>
    <dsp:sp modelId="{C695ED42-5FC2-4474-BB70-4B6DBCA1A714}">
      <dsp:nvSpPr>
        <dsp:cNvPr id="0" name=""/>
        <dsp:cNvSpPr/>
      </dsp:nvSpPr>
      <dsp:spPr>
        <a:xfrm>
          <a:off x="5517728" y="836155"/>
          <a:ext cx="743955" cy="743955"/>
        </a:xfrm>
        <a:prstGeom prst="downArrow">
          <a:avLst>
            <a:gd name="adj1" fmla="val 55000"/>
            <a:gd name="adj2" fmla="val 45000"/>
          </a:avLst>
        </a:prstGeom>
        <a:solidFill>
          <a:schemeClr val="lt1">
            <a:alpha val="90000"/>
            <a:tint val="40000"/>
            <a:hueOff val="0"/>
            <a:satOff val="0"/>
            <a:lumOff val="0"/>
            <a:alphaOff val="0"/>
          </a:schemeClr>
        </a:solidFill>
        <a:ln w="9525" cap="rnd" cmpd="sng" algn="ctr">
          <a:solidFill>
            <a:schemeClr val="accent6">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5685118" y="836155"/>
        <a:ext cx="409175" cy="559826"/>
      </dsp:txXfrm>
    </dsp:sp>
    <dsp:sp modelId="{C217101D-CE8F-4AD8-9082-6D968CACC90E}">
      <dsp:nvSpPr>
        <dsp:cNvPr id="0" name=""/>
        <dsp:cNvSpPr/>
      </dsp:nvSpPr>
      <dsp:spPr>
        <a:xfrm>
          <a:off x="5985321" y="2139667"/>
          <a:ext cx="743955" cy="743955"/>
        </a:xfrm>
        <a:prstGeom prst="downArrow">
          <a:avLst>
            <a:gd name="adj1" fmla="val 55000"/>
            <a:gd name="adj2" fmla="val 45000"/>
          </a:avLst>
        </a:prstGeom>
        <a:solidFill>
          <a:schemeClr val="lt1">
            <a:alpha val="90000"/>
            <a:tint val="40000"/>
            <a:hueOff val="0"/>
            <a:satOff val="0"/>
            <a:lumOff val="0"/>
            <a:alphaOff val="0"/>
          </a:schemeClr>
        </a:solidFill>
        <a:ln w="9525" cap="rnd" cmpd="sng" algn="ctr">
          <a:solidFill>
            <a:schemeClr val="accent6">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6152711" y="2139667"/>
        <a:ext cx="409175" cy="559826"/>
      </dsp:txXfrm>
    </dsp:sp>
    <dsp:sp modelId="{2236FA5E-64C6-43C7-B3D6-00B2501A9B95}">
      <dsp:nvSpPr>
        <dsp:cNvPr id="0" name=""/>
        <dsp:cNvSpPr/>
      </dsp:nvSpPr>
      <dsp:spPr>
        <a:xfrm>
          <a:off x="6452914" y="3424104"/>
          <a:ext cx="743955" cy="743955"/>
        </a:xfrm>
        <a:prstGeom prst="downArrow">
          <a:avLst>
            <a:gd name="adj1" fmla="val 55000"/>
            <a:gd name="adj2" fmla="val 45000"/>
          </a:avLst>
        </a:prstGeom>
        <a:solidFill>
          <a:schemeClr val="lt1">
            <a:alpha val="90000"/>
            <a:tint val="40000"/>
            <a:hueOff val="0"/>
            <a:satOff val="0"/>
            <a:lumOff val="0"/>
            <a:alphaOff val="0"/>
          </a:schemeClr>
        </a:solidFill>
        <a:ln w="9525" cap="rnd" cmpd="sng" algn="ctr">
          <a:solidFill>
            <a:schemeClr val="accent6">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6620304" y="3424104"/>
        <a:ext cx="409175" cy="559826"/>
      </dsp:txXfrm>
    </dsp:sp>
    <dsp:sp modelId="{7AE2D2ED-4BFD-4702-A358-F34C5D196B19}">
      <dsp:nvSpPr>
        <dsp:cNvPr id="0" name=""/>
        <dsp:cNvSpPr/>
      </dsp:nvSpPr>
      <dsp:spPr>
        <a:xfrm>
          <a:off x="6920507" y="4740334"/>
          <a:ext cx="743955" cy="743955"/>
        </a:xfrm>
        <a:prstGeom prst="downArrow">
          <a:avLst>
            <a:gd name="adj1" fmla="val 55000"/>
            <a:gd name="adj2" fmla="val 45000"/>
          </a:avLst>
        </a:prstGeom>
        <a:solidFill>
          <a:schemeClr val="lt1">
            <a:alpha val="90000"/>
            <a:tint val="40000"/>
            <a:hueOff val="0"/>
            <a:satOff val="0"/>
            <a:lumOff val="0"/>
            <a:alphaOff val="0"/>
          </a:schemeClr>
        </a:solidFill>
        <a:ln w="9525" cap="rnd" cmpd="sng" algn="ctr">
          <a:solidFill>
            <a:schemeClr val="accent6">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7087897" y="4740334"/>
        <a:ext cx="409175" cy="559826"/>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60397-7468-4758-A4F2-ED869BCBD252}">
      <dsp:nvSpPr>
        <dsp:cNvPr id="0" name=""/>
        <dsp:cNvSpPr/>
      </dsp:nvSpPr>
      <dsp:spPr>
        <a:xfrm rot="5400000">
          <a:off x="-374520" y="1936056"/>
          <a:ext cx="1654900" cy="199767"/>
        </a:xfrm>
        <a:prstGeom prst="rect">
          <a:avLst/>
        </a:prstGeom>
        <a:gradFill rotWithShape="0">
          <a:gsLst>
            <a:gs pos="0">
              <a:schemeClr val="accent6">
                <a:tint val="60000"/>
                <a:hueOff val="0"/>
                <a:satOff val="0"/>
                <a:lumOff val="0"/>
                <a:alphaOff val="0"/>
                <a:tint val="60000"/>
                <a:lumMod val="110000"/>
              </a:schemeClr>
            </a:gs>
            <a:gs pos="100000">
              <a:schemeClr val="accent6">
                <a:tint val="60000"/>
                <a:hueOff val="0"/>
                <a:satOff val="0"/>
                <a:lumOff val="0"/>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54B4AC6E-24C8-4DCC-965C-4E6725EC8E55}">
      <dsp:nvSpPr>
        <dsp:cNvPr id="0" name=""/>
        <dsp:cNvSpPr/>
      </dsp:nvSpPr>
      <dsp:spPr>
        <a:xfrm>
          <a:off x="4089" y="876816"/>
          <a:ext cx="2219635" cy="1331781"/>
        </a:xfrm>
        <a:prstGeom prst="roundRect">
          <a:avLst>
            <a:gd name="adj" fmla="val 10000"/>
          </a:avLst>
        </a:prstGeom>
        <a:gradFill rotWithShape="0">
          <a:gsLst>
            <a:gs pos="0">
              <a:schemeClr val="accent6">
                <a:hueOff val="0"/>
                <a:satOff val="0"/>
                <a:lumOff val="0"/>
                <a:alphaOff val="0"/>
                <a:tint val="60000"/>
                <a:lumMod val="110000"/>
              </a:schemeClr>
            </a:gs>
            <a:gs pos="100000">
              <a:schemeClr val="accent6">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Ovviamente il tipo d’uomo capace di </a:t>
          </a:r>
          <a:endParaRPr lang="en-US" sz="1500" kern="1200"/>
        </a:p>
      </dsp:txBody>
      <dsp:txXfrm>
        <a:off x="43096" y="915823"/>
        <a:ext cx="2141621" cy="1253767"/>
      </dsp:txXfrm>
    </dsp:sp>
    <dsp:sp modelId="{BC50D95A-4F2F-42BC-9C2A-71EA009B2D11}">
      <dsp:nvSpPr>
        <dsp:cNvPr id="0" name=""/>
        <dsp:cNvSpPr/>
      </dsp:nvSpPr>
      <dsp:spPr>
        <a:xfrm rot="5400000">
          <a:off x="-374520" y="3600783"/>
          <a:ext cx="1654900" cy="199767"/>
        </a:xfrm>
        <a:prstGeom prst="rect">
          <a:avLst/>
        </a:prstGeom>
        <a:gradFill rotWithShape="0">
          <a:gsLst>
            <a:gs pos="0">
              <a:schemeClr val="accent6">
                <a:tint val="60000"/>
                <a:hueOff val="0"/>
                <a:satOff val="0"/>
                <a:lumOff val="0"/>
                <a:alphaOff val="0"/>
                <a:tint val="60000"/>
                <a:lumMod val="110000"/>
              </a:schemeClr>
            </a:gs>
            <a:gs pos="100000">
              <a:schemeClr val="accent6">
                <a:tint val="60000"/>
                <a:hueOff val="0"/>
                <a:satOff val="0"/>
                <a:lumOff val="0"/>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5B9D447E-317A-46BA-9575-C3321DF52BA1}">
      <dsp:nvSpPr>
        <dsp:cNvPr id="0" name=""/>
        <dsp:cNvSpPr/>
      </dsp:nvSpPr>
      <dsp:spPr>
        <a:xfrm>
          <a:off x="4089" y="2541543"/>
          <a:ext cx="2219635" cy="1331781"/>
        </a:xfrm>
        <a:prstGeom prst="roundRect">
          <a:avLst>
            <a:gd name="adj" fmla="val 10000"/>
          </a:avLst>
        </a:prstGeom>
        <a:gradFill rotWithShape="0">
          <a:gsLst>
            <a:gs pos="0">
              <a:schemeClr val="accent6">
                <a:hueOff val="0"/>
                <a:satOff val="0"/>
                <a:lumOff val="0"/>
                <a:alphaOff val="0"/>
                <a:tint val="60000"/>
                <a:lumMod val="110000"/>
              </a:schemeClr>
            </a:gs>
            <a:gs pos="100000">
              <a:schemeClr val="accent6">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a:t>decidere l’eterno ritorno</a:t>
          </a:r>
          <a:endParaRPr lang="en-US" sz="1500" kern="1200"/>
        </a:p>
      </dsp:txBody>
      <dsp:txXfrm>
        <a:off x="43096" y="2580550"/>
        <a:ext cx="2141621" cy="1253767"/>
      </dsp:txXfrm>
    </dsp:sp>
    <dsp:sp modelId="{938AAB8A-6B1A-4DBE-974B-D229F7E66A92}">
      <dsp:nvSpPr>
        <dsp:cNvPr id="0" name=""/>
        <dsp:cNvSpPr/>
      </dsp:nvSpPr>
      <dsp:spPr>
        <a:xfrm>
          <a:off x="457843" y="4433146"/>
          <a:ext cx="2942288" cy="199767"/>
        </a:xfrm>
        <a:prstGeom prst="rect">
          <a:avLst/>
        </a:prstGeom>
        <a:gradFill rotWithShape="0">
          <a:gsLst>
            <a:gs pos="0">
              <a:schemeClr val="accent6">
                <a:tint val="60000"/>
                <a:hueOff val="0"/>
                <a:satOff val="0"/>
                <a:lumOff val="0"/>
                <a:alphaOff val="0"/>
                <a:tint val="60000"/>
                <a:lumMod val="110000"/>
              </a:schemeClr>
            </a:gs>
            <a:gs pos="100000">
              <a:schemeClr val="accent6">
                <a:tint val="60000"/>
                <a:hueOff val="0"/>
                <a:satOff val="0"/>
                <a:lumOff val="0"/>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1A924F4E-C29B-4498-9487-1714E475E0E9}">
      <dsp:nvSpPr>
        <dsp:cNvPr id="0" name=""/>
        <dsp:cNvSpPr/>
      </dsp:nvSpPr>
      <dsp:spPr>
        <a:xfrm>
          <a:off x="4089" y="4206269"/>
          <a:ext cx="2219635" cy="1331781"/>
        </a:xfrm>
        <a:prstGeom prst="roundRect">
          <a:avLst>
            <a:gd name="adj" fmla="val 10000"/>
          </a:avLst>
        </a:prstGeom>
        <a:gradFill rotWithShape="0">
          <a:gsLst>
            <a:gs pos="0">
              <a:schemeClr val="accent6">
                <a:hueOff val="0"/>
                <a:satOff val="0"/>
                <a:lumOff val="0"/>
                <a:alphaOff val="0"/>
                <a:tint val="60000"/>
                <a:lumMod val="110000"/>
              </a:schemeClr>
            </a:gs>
            <a:gs pos="100000">
              <a:schemeClr val="accent6">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a:t>e cioè di vivere come se tutto dovesse ritornare</a:t>
          </a:r>
          <a:endParaRPr lang="en-US" sz="1500" kern="1200"/>
        </a:p>
      </dsp:txBody>
      <dsp:txXfrm>
        <a:off x="43096" y="4245276"/>
        <a:ext cx="2141621" cy="1253767"/>
      </dsp:txXfrm>
    </dsp:sp>
    <dsp:sp modelId="{D0E52F72-39C8-4DB5-BB41-E4588ECFAE2E}">
      <dsp:nvSpPr>
        <dsp:cNvPr id="0" name=""/>
        <dsp:cNvSpPr/>
      </dsp:nvSpPr>
      <dsp:spPr>
        <a:xfrm rot="16200000">
          <a:off x="2577594" y="3600783"/>
          <a:ext cx="1654900" cy="199767"/>
        </a:xfrm>
        <a:prstGeom prst="rect">
          <a:avLst/>
        </a:prstGeom>
        <a:gradFill rotWithShape="0">
          <a:gsLst>
            <a:gs pos="0">
              <a:schemeClr val="accent6">
                <a:tint val="60000"/>
                <a:hueOff val="0"/>
                <a:satOff val="0"/>
                <a:lumOff val="0"/>
                <a:alphaOff val="0"/>
                <a:tint val="60000"/>
                <a:lumMod val="110000"/>
              </a:schemeClr>
            </a:gs>
            <a:gs pos="100000">
              <a:schemeClr val="accent6">
                <a:tint val="60000"/>
                <a:hueOff val="0"/>
                <a:satOff val="0"/>
                <a:lumOff val="0"/>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3AAD5526-3D98-40AF-919F-B2C898158B22}">
      <dsp:nvSpPr>
        <dsp:cNvPr id="0" name=""/>
        <dsp:cNvSpPr/>
      </dsp:nvSpPr>
      <dsp:spPr>
        <a:xfrm>
          <a:off x="2956204" y="4206269"/>
          <a:ext cx="2219635" cy="1331781"/>
        </a:xfrm>
        <a:prstGeom prst="roundRect">
          <a:avLst>
            <a:gd name="adj" fmla="val 10000"/>
          </a:avLst>
        </a:prstGeom>
        <a:gradFill rotWithShape="0">
          <a:gsLst>
            <a:gs pos="0">
              <a:schemeClr val="accent6">
                <a:hueOff val="0"/>
                <a:satOff val="0"/>
                <a:lumOff val="0"/>
                <a:alphaOff val="0"/>
                <a:tint val="60000"/>
                <a:lumMod val="110000"/>
              </a:schemeClr>
            </a:gs>
            <a:gs pos="100000">
              <a:schemeClr val="accent6">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non può essere l’individuo risentito dell’Occidente</a:t>
          </a:r>
          <a:endParaRPr lang="en-US" sz="1500" kern="1200"/>
        </a:p>
      </dsp:txBody>
      <dsp:txXfrm>
        <a:off x="2995211" y="4245276"/>
        <a:ext cx="2141621" cy="1253767"/>
      </dsp:txXfrm>
    </dsp:sp>
    <dsp:sp modelId="{2FAE7D78-8B65-4A0D-8F07-BDD90E4A5D11}">
      <dsp:nvSpPr>
        <dsp:cNvPr id="0" name=""/>
        <dsp:cNvSpPr/>
      </dsp:nvSpPr>
      <dsp:spPr>
        <a:xfrm rot="16200000">
          <a:off x="2577594" y="1936056"/>
          <a:ext cx="1654900" cy="199767"/>
        </a:xfrm>
        <a:prstGeom prst="rect">
          <a:avLst/>
        </a:prstGeom>
        <a:gradFill rotWithShape="0">
          <a:gsLst>
            <a:gs pos="0">
              <a:schemeClr val="accent6">
                <a:tint val="60000"/>
                <a:hueOff val="0"/>
                <a:satOff val="0"/>
                <a:lumOff val="0"/>
                <a:alphaOff val="0"/>
                <a:tint val="60000"/>
                <a:lumMod val="110000"/>
              </a:schemeClr>
            </a:gs>
            <a:gs pos="100000">
              <a:schemeClr val="accent6">
                <a:tint val="60000"/>
                <a:hueOff val="0"/>
                <a:satOff val="0"/>
                <a:lumOff val="0"/>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C4A7CA5-CFE7-4898-AAD6-ED352CA6CDD4}">
      <dsp:nvSpPr>
        <dsp:cNvPr id="0" name=""/>
        <dsp:cNvSpPr/>
      </dsp:nvSpPr>
      <dsp:spPr>
        <a:xfrm>
          <a:off x="2956204" y="2541543"/>
          <a:ext cx="2219635" cy="1331781"/>
        </a:xfrm>
        <a:prstGeom prst="roundRect">
          <a:avLst>
            <a:gd name="adj" fmla="val 10000"/>
          </a:avLst>
        </a:prstGeom>
        <a:gradFill rotWithShape="0">
          <a:gsLst>
            <a:gs pos="0">
              <a:schemeClr val="accent6">
                <a:hueOff val="0"/>
                <a:satOff val="0"/>
                <a:lumOff val="0"/>
                <a:alphaOff val="0"/>
                <a:tint val="60000"/>
                <a:lumMod val="110000"/>
              </a:schemeClr>
            </a:gs>
            <a:gs pos="100000">
              <a:schemeClr val="accent6">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il quale soffre la scissione tra senso ed esistenza e</a:t>
          </a:r>
          <a:endParaRPr lang="en-US" sz="1500" kern="1200"/>
        </a:p>
      </dsp:txBody>
      <dsp:txXfrm>
        <a:off x="2995211" y="2580550"/>
        <a:ext cx="2141621" cy="1253767"/>
      </dsp:txXfrm>
    </dsp:sp>
    <dsp:sp modelId="{F88FD374-CBD7-4E5D-874A-4EA3FCE5FF38}">
      <dsp:nvSpPr>
        <dsp:cNvPr id="0" name=""/>
        <dsp:cNvSpPr/>
      </dsp:nvSpPr>
      <dsp:spPr>
        <a:xfrm>
          <a:off x="3409958" y="1103693"/>
          <a:ext cx="2942288" cy="199767"/>
        </a:xfrm>
        <a:prstGeom prst="rect">
          <a:avLst/>
        </a:prstGeom>
        <a:gradFill rotWithShape="0">
          <a:gsLst>
            <a:gs pos="0">
              <a:schemeClr val="accent6">
                <a:tint val="60000"/>
                <a:hueOff val="0"/>
                <a:satOff val="0"/>
                <a:lumOff val="0"/>
                <a:alphaOff val="0"/>
                <a:tint val="60000"/>
                <a:lumMod val="110000"/>
              </a:schemeClr>
            </a:gs>
            <a:gs pos="100000">
              <a:schemeClr val="accent6">
                <a:tint val="60000"/>
                <a:hueOff val="0"/>
                <a:satOff val="0"/>
                <a:lumOff val="0"/>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EB91867A-7036-4417-B884-BE54A8181EAF}">
      <dsp:nvSpPr>
        <dsp:cNvPr id="0" name=""/>
        <dsp:cNvSpPr/>
      </dsp:nvSpPr>
      <dsp:spPr>
        <a:xfrm>
          <a:off x="2956204" y="876816"/>
          <a:ext cx="2219635" cy="1331781"/>
        </a:xfrm>
        <a:prstGeom prst="roundRect">
          <a:avLst>
            <a:gd name="adj" fmla="val 10000"/>
          </a:avLst>
        </a:prstGeom>
        <a:gradFill rotWithShape="0">
          <a:gsLst>
            <a:gs pos="0">
              <a:schemeClr val="accent6">
                <a:hueOff val="0"/>
                <a:satOff val="0"/>
                <a:lumOff val="0"/>
                <a:alphaOff val="0"/>
                <a:tint val="60000"/>
                <a:lumMod val="110000"/>
              </a:schemeClr>
            </a:gs>
            <a:gs pos="100000">
              <a:schemeClr val="accent6">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concepisce il tempo come tensione angosciosa verso un compimento sempre di là da venire,</a:t>
          </a:r>
          <a:endParaRPr lang="en-US" sz="1500" kern="1200"/>
        </a:p>
      </dsp:txBody>
      <dsp:txXfrm>
        <a:off x="2995211" y="915823"/>
        <a:ext cx="2141621" cy="1253767"/>
      </dsp:txXfrm>
    </dsp:sp>
    <dsp:sp modelId="{EB5DC947-B44B-429B-89DD-1102FF91176F}">
      <dsp:nvSpPr>
        <dsp:cNvPr id="0" name=""/>
        <dsp:cNvSpPr/>
      </dsp:nvSpPr>
      <dsp:spPr>
        <a:xfrm rot="5400000">
          <a:off x="5529709" y="1936056"/>
          <a:ext cx="1654900" cy="199767"/>
        </a:xfrm>
        <a:prstGeom prst="rect">
          <a:avLst/>
        </a:prstGeom>
        <a:gradFill rotWithShape="0">
          <a:gsLst>
            <a:gs pos="0">
              <a:schemeClr val="accent6">
                <a:tint val="60000"/>
                <a:hueOff val="0"/>
                <a:satOff val="0"/>
                <a:lumOff val="0"/>
                <a:alphaOff val="0"/>
                <a:tint val="60000"/>
                <a:lumMod val="110000"/>
              </a:schemeClr>
            </a:gs>
            <a:gs pos="100000">
              <a:schemeClr val="accent6">
                <a:tint val="60000"/>
                <a:hueOff val="0"/>
                <a:satOff val="0"/>
                <a:lumOff val="0"/>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39FC9083-3EEB-4066-98E0-4230BEE59125}">
      <dsp:nvSpPr>
        <dsp:cNvPr id="0" name=""/>
        <dsp:cNvSpPr/>
      </dsp:nvSpPr>
      <dsp:spPr>
        <a:xfrm>
          <a:off x="5908319" y="876816"/>
          <a:ext cx="2219635" cy="1331781"/>
        </a:xfrm>
        <a:prstGeom prst="roundRect">
          <a:avLst>
            <a:gd name="adj" fmla="val 10000"/>
          </a:avLst>
        </a:prstGeom>
        <a:gradFill rotWithShape="0">
          <a:gsLst>
            <a:gs pos="0">
              <a:schemeClr val="accent6">
                <a:hueOff val="0"/>
                <a:satOff val="0"/>
                <a:lumOff val="0"/>
                <a:alphaOff val="0"/>
                <a:tint val="60000"/>
                <a:lumMod val="110000"/>
              </a:schemeClr>
            </a:gs>
            <a:gs pos="100000">
              <a:schemeClr val="accent6">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a:t>ma è un oltreuomo, in grado di vivere la vita come un gioco</a:t>
          </a:r>
          <a:endParaRPr lang="en-US" sz="1500" kern="1200"/>
        </a:p>
      </dsp:txBody>
      <dsp:txXfrm>
        <a:off x="5947326" y="915823"/>
        <a:ext cx="2141621" cy="1253767"/>
      </dsp:txXfrm>
    </dsp:sp>
    <dsp:sp modelId="{5C57159C-FF17-4A7F-86F7-2D717CF3C920}">
      <dsp:nvSpPr>
        <dsp:cNvPr id="0" name=""/>
        <dsp:cNvSpPr/>
      </dsp:nvSpPr>
      <dsp:spPr>
        <a:xfrm>
          <a:off x="5908319" y="2541543"/>
          <a:ext cx="2219635" cy="1331781"/>
        </a:xfrm>
        <a:prstGeom prst="roundRect">
          <a:avLst>
            <a:gd name="adj" fmla="val 10000"/>
          </a:avLst>
        </a:prstGeom>
        <a:gradFill rotWithShape="0">
          <a:gsLst>
            <a:gs pos="0">
              <a:schemeClr val="accent6">
                <a:hueOff val="0"/>
                <a:satOff val="0"/>
                <a:lumOff val="0"/>
                <a:alphaOff val="0"/>
                <a:tint val="60000"/>
                <a:lumMod val="110000"/>
              </a:schemeClr>
            </a:gs>
            <a:gs pos="100000">
              <a:schemeClr val="accent6">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a:t>avente in sé il proprio senso appagante.</a:t>
          </a:r>
          <a:endParaRPr lang="en-US" sz="1500" kern="1200"/>
        </a:p>
      </dsp:txBody>
      <dsp:txXfrm>
        <a:off x="5947326" y="2580550"/>
        <a:ext cx="2141621" cy="1253767"/>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4E574-7CE6-4B84-B181-514314274358}">
      <dsp:nvSpPr>
        <dsp:cNvPr id="0" name=""/>
        <dsp:cNvSpPr/>
      </dsp:nvSpPr>
      <dsp:spPr>
        <a:xfrm>
          <a:off x="3973" y="491586"/>
          <a:ext cx="2151114" cy="1290668"/>
        </a:xfrm>
        <a:prstGeom prst="rect">
          <a:avLst/>
        </a:prstGeom>
        <a:solidFill>
          <a:schemeClr val="accent5">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N. considera la </a:t>
          </a:r>
          <a:r>
            <a:rPr lang="it-IT" sz="1500" b="1" i="1" kern="1200"/>
            <a:t>morale e il  cristianesimo</a:t>
          </a:r>
          <a:r>
            <a:rPr lang="it-IT" sz="1500" b="1" kern="1200"/>
            <a:t> come le tipiche forme di  coscienza e di azione</a:t>
          </a:r>
          <a:endParaRPr lang="en-US" sz="1500" kern="1200"/>
        </a:p>
      </dsp:txBody>
      <dsp:txXfrm>
        <a:off x="3973" y="491586"/>
        <a:ext cx="2151114" cy="1290668"/>
      </dsp:txXfrm>
    </dsp:sp>
    <dsp:sp modelId="{1293C3E2-502A-455F-ACBA-7F2AAA7B2D24}">
      <dsp:nvSpPr>
        <dsp:cNvPr id="0" name=""/>
        <dsp:cNvSpPr/>
      </dsp:nvSpPr>
      <dsp:spPr>
        <a:xfrm>
          <a:off x="2370198" y="491586"/>
          <a:ext cx="2151114" cy="1290668"/>
        </a:xfrm>
        <a:prstGeom prst="rect">
          <a:avLst/>
        </a:prstGeom>
        <a:solidFill>
          <a:schemeClr val="accent5">
            <a:shade val="80000"/>
            <a:hueOff val="-16078"/>
            <a:satOff val="740"/>
            <a:lumOff val="148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attraverso cui l’uomo è giunto a porsi </a:t>
          </a:r>
          <a:endParaRPr lang="en-US" sz="1500" kern="1200"/>
        </a:p>
      </dsp:txBody>
      <dsp:txXfrm>
        <a:off x="2370198" y="491586"/>
        <a:ext cx="2151114" cy="1290668"/>
      </dsp:txXfrm>
    </dsp:sp>
    <dsp:sp modelId="{F3384851-0B07-4269-A2E7-EEA92E11FADB}">
      <dsp:nvSpPr>
        <dsp:cNvPr id="0" name=""/>
        <dsp:cNvSpPr/>
      </dsp:nvSpPr>
      <dsp:spPr>
        <a:xfrm>
          <a:off x="4736424" y="491586"/>
          <a:ext cx="2151114" cy="1290668"/>
        </a:xfrm>
        <a:prstGeom prst="rect">
          <a:avLst/>
        </a:prstGeom>
        <a:solidFill>
          <a:schemeClr val="accent5">
            <a:shade val="80000"/>
            <a:hueOff val="-32155"/>
            <a:satOff val="1481"/>
            <a:lumOff val="297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a:t>contro la vita stessa.</a:t>
          </a:r>
          <a:endParaRPr lang="en-US" sz="1500" kern="1200"/>
        </a:p>
      </dsp:txBody>
      <dsp:txXfrm>
        <a:off x="4736424" y="491586"/>
        <a:ext cx="2151114" cy="1290668"/>
      </dsp:txXfrm>
    </dsp:sp>
    <dsp:sp modelId="{4C124414-93E8-4956-B189-4425D661DE53}">
      <dsp:nvSpPr>
        <dsp:cNvPr id="0" name=""/>
        <dsp:cNvSpPr/>
      </dsp:nvSpPr>
      <dsp:spPr>
        <a:xfrm>
          <a:off x="7102650" y="491586"/>
          <a:ext cx="2151114" cy="1290668"/>
        </a:xfrm>
        <a:prstGeom prst="rect">
          <a:avLst/>
        </a:prstGeom>
        <a:solidFill>
          <a:schemeClr val="accent5">
            <a:shade val="80000"/>
            <a:hueOff val="-48233"/>
            <a:satOff val="2221"/>
            <a:lumOff val="446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Secondo N. la morale è stata da sempre considerata come un fatto evidente </a:t>
          </a:r>
          <a:endParaRPr lang="en-US" sz="1500" kern="1200"/>
        </a:p>
      </dsp:txBody>
      <dsp:txXfrm>
        <a:off x="7102650" y="491586"/>
        <a:ext cx="2151114" cy="1290668"/>
      </dsp:txXfrm>
    </dsp:sp>
    <dsp:sp modelId="{AA90DDD9-22E8-4230-8B50-D8F26C9298BE}">
      <dsp:nvSpPr>
        <dsp:cNvPr id="0" name=""/>
        <dsp:cNvSpPr/>
      </dsp:nvSpPr>
      <dsp:spPr>
        <a:xfrm>
          <a:off x="9468875" y="491586"/>
          <a:ext cx="2151114" cy="1290668"/>
        </a:xfrm>
        <a:prstGeom prst="rect">
          <a:avLst/>
        </a:prstGeom>
        <a:solidFill>
          <a:schemeClr val="accent5">
            <a:shade val="80000"/>
            <a:hueOff val="-64310"/>
            <a:satOff val="2962"/>
            <a:lumOff val="59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che si auto-impone all’individuo.</a:t>
          </a:r>
          <a:endParaRPr lang="en-US" sz="1500" kern="1200"/>
        </a:p>
      </dsp:txBody>
      <dsp:txXfrm>
        <a:off x="9468875" y="491586"/>
        <a:ext cx="2151114" cy="1290668"/>
      </dsp:txXfrm>
    </dsp:sp>
    <dsp:sp modelId="{01114090-4EF4-4E8A-B2FA-8ADFC0985AD9}">
      <dsp:nvSpPr>
        <dsp:cNvPr id="0" name=""/>
        <dsp:cNvSpPr/>
      </dsp:nvSpPr>
      <dsp:spPr>
        <a:xfrm>
          <a:off x="3973" y="1997366"/>
          <a:ext cx="2151114" cy="1290668"/>
        </a:xfrm>
        <a:prstGeom prst="rect">
          <a:avLst/>
        </a:prstGeom>
        <a:solidFill>
          <a:schemeClr val="accent5">
            <a:shade val="80000"/>
            <a:hueOff val="-80388"/>
            <a:satOff val="3702"/>
            <a:lumOff val="74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Infatti è sempre mancato il</a:t>
          </a:r>
          <a:endParaRPr lang="en-US" sz="1500" kern="1200"/>
        </a:p>
      </dsp:txBody>
      <dsp:txXfrm>
        <a:off x="3973" y="1997366"/>
        <a:ext cx="2151114" cy="1290668"/>
      </dsp:txXfrm>
    </dsp:sp>
    <dsp:sp modelId="{F567DF02-611C-4163-9BFF-7CCBFE5C96A5}">
      <dsp:nvSpPr>
        <dsp:cNvPr id="0" name=""/>
        <dsp:cNvSpPr/>
      </dsp:nvSpPr>
      <dsp:spPr>
        <a:xfrm>
          <a:off x="2370198" y="1997366"/>
          <a:ext cx="2151114" cy="1290668"/>
        </a:xfrm>
        <a:prstGeom prst="rect">
          <a:avLst/>
        </a:prstGeom>
        <a:solidFill>
          <a:schemeClr val="accent5">
            <a:shade val="80000"/>
            <a:hueOff val="-96465"/>
            <a:satOff val="4443"/>
            <a:lumOff val="893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a:t>problema stesso della morale:</a:t>
          </a:r>
          <a:endParaRPr lang="en-US" sz="1500" kern="1200"/>
        </a:p>
      </dsp:txBody>
      <dsp:txXfrm>
        <a:off x="2370198" y="1997366"/>
        <a:ext cx="2151114" cy="1290668"/>
      </dsp:txXfrm>
    </dsp:sp>
    <dsp:sp modelId="{B2F9C853-EE2F-4538-B60E-9103AB9167D4}">
      <dsp:nvSpPr>
        <dsp:cNvPr id="0" name=""/>
        <dsp:cNvSpPr/>
      </dsp:nvSpPr>
      <dsp:spPr>
        <a:xfrm>
          <a:off x="4736424" y="1997366"/>
          <a:ext cx="2151114" cy="1290668"/>
        </a:xfrm>
        <a:prstGeom prst="rect">
          <a:avLst/>
        </a:prstGeom>
        <a:solidFill>
          <a:schemeClr val="accent5">
            <a:shade val="80000"/>
            <a:hueOff val="-112543"/>
            <a:satOff val="5183"/>
            <a:lumOff val="1042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dirty="0"/>
            <a:t>è mancato il sospetto che ci potesse essere qualcosa di problematico</a:t>
          </a:r>
          <a:endParaRPr lang="en-US" sz="1500" kern="1200" dirty="0"/>
        </a:p>
      </dsp:txBody>
      <dsp:txXfrm>
        <a:off x="4736424" y="1997366"/>
        <a:ext cx="2151114" cy="1290668"/>
      </dsp:txXfrm>
    </dsp:sp>
    <dsp:sp modelId="{42D81956-19EF-45DF-8C24-60CE493B508F}">
      <dsp:nvSpPr>
        <dsp:cNvPr id="0" name=""/>
        <dsp:cNvSpPr/>
      </dsp:nvSpPr>
      <dsp:spPr>
        <a:xfrm>
          <a:off x="7102650" y="1997366"/>
          <a:ext cx="2151114" cy="1290668"/>
        </a:xfrm>
        <a:prstGeom prst="rect">
          <a:avLst/>
        </a:prstGeom>
        <a:solidFill>
          <a:schemeClr val="accent5">
            <a:shade val="80000"/>
            <a:hueOff val="-128621"/>
            <a:satOff val="5923"/>
            <a:lumOff val="1191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a:t>proprio su questo punto.</a:t>
          </a:r>
          <a:endParaRPr lang="en-US" sz="1500" kern="1200"/>
        </a:p>
      </dsp:txBody>
      <dsp:txXfrm>
        <a:off x="7102650" y="1997366"/>
        <a:ext cx="2151114" cy="1290668"/>
      </dsp:txXfrm>
    </dsp:sp>
    <dsp:sp modelId="{5C9F5283-CF10-40C7-BCE5-26EB9E7EBDA4}">
      <dsp:nvSpPr>
        <dsp:cNvPr id="0" name=""/>
        <dsp:cNvSpPr/>
      </dsp:nvSpPr>
      <dsp:spPr>
        <a:xfrm>
          <a:off x="9468875" y="1997366"/>
          <a:ext cx="2151114" cy="1290668"/>
        </a:xfrm>
        <a:prstGeom prst="rect">
          <a:avLst/>
        </a:prstGeom>
        <a:solidFill>
          <a:schemeClr val="accent5">
            <a:shade val="80000"/>
            <a:hueOff val="-144698"/>
            <a:satOff val="6664"/>
            <a:lumOff val="1340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dirty="0"/>
            <a:t>In </a:t>
          </a:r>
          <a:r>
            <a:rPr lang="it-IT" sz="2400" b="1" i="1" kern="1200" dirty="0"/>
            <a:t>Genealogia della morale,</a:t>
          </a:r>
          <a:endParaRPr lang="en-US" sz="2400" kern="1200" dirty="0"/>
        </a:p>
      </dsp:txBody>
      <dsp:txXfrm>
        <a:off x="9468875" y="1997366"/>
        <a:ext cx="2151114" cy="1290668"/>
      </dsp:txXfrm>
    </dsp:sp>
    <dsp:sp modelId="{A7982F88-8685-4414-8132-33F101F4CB73}">
      <dsp:nvSpPr>
        <dsp:cNvPr id="0" name=""/>
        <dsp:cNvSpPr/>
      </dsp:nvSpPr>
      <dsp:spPr>
        <a:xfrm>
          <a:off x="3973" y="3503146"/>
          <a:ext cx="2151114" cy="1290668"/>
        </a:xfrm>
        <a:prstGeom prst="rect">
          <a:avLst/>
        </a:prstGeom>
        <a:solidFill>
          <a:schemeClr val="accent5">
            <a:shade val="80000"/>
            <a:hueOff val="-160776"/>
            <a:satOff val="7404"/>
            <a:lumOff val="1488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egli afferma che il primo passo da compiere è mettere in discussione</a:t>
          </a:r>
          <a:endParaRPr lang="en-US" sz="1500" kern="1200"/>
        </a:p>
      </dsp:txBody>
      <dsp:txXfrm>
        <a:off x="3973" y="3503146"/>
        <a:ext cx="2151114" cy="1290668"/>
      </dsp:txXfrm>
    </dsp:sp>
    <dsp:sp modelId="{69B41E03-8081-4C03-8DBD-DF319D5D7FC7}">
      <dsp:nvSpPr>
        <dsp:cNvPr id="0" name=""/>
        <dsp:cNvSpPr/>
      </dsp:nvSpPr>
      <dsp:spPr>
        <a:xfrm>
          <a:off x="2370198" y="3503146"/>
          <a:ext cx="2151114" cy="1290668"/>
        </a:xfrm>
        <a:prstGeom prst="rect">
          <a:avLst/>
        </a:prstGeom>
        <a:solidFill>
          <a:schemeClr val="accent5">
            <a:shade val="80000"/>
            <a:hueOff val="-176853"/>
            <a:satOff val="8145"/>
            <a:lumOff val="163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a:t>la morale stessa.</a:t>
          </a:r>
          <a:endParaRPr lang="en-US" sz="1500" kern="1200"/>
        </a:p>
      </dsp:txBody>
      <dsp:txXfrm>
        <a:off x="2370198" y="3503146"/>
        <a:ext cx="2151114" cy="1290668"/>
      </dsp:txXfrm>
    </dsp:sp>
    <dsp:sp modelId="{A719BF6C-AFD0-429C-9729-BC7C0E7D4430}">
      <dsp:nvSpPr>
        <dsp:cNvPr id="0" name=""/>
        <dsp:cNvSpPr/>
      </dsp:nvSpPr>
      <dsp:spPr>
        <a:xfrm>
          <a:off x="4736424" y="3503146"/>
          <a:ext cx="2151114" cy="1290668"/>
        </a:xfrm>
        <a:prstGeom prst="rect">
          <a:avLst/>
        </a:prstGeom>
        <a:solidFill>
          <a:schemeClr val="accent5">
            <a:shade val="80000"/>
            <a:hueOff val="-192931"/>
            <a:satOff val="8885"/>
            <a:lumOff val="1786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Proprio in vista di ciò N. intraprende  un’analisi</a:t>
          </a:r>
          <a:endParaRPr lang="en-US" sz="1500" kern="1200"/>
        </a:p>
      </dsp:txBody>
      <dsp:txXfrm>
        <a:off x="4736424" y="3503146"/>
        <a:ext cx="2151114" cy="1290668"/>
      </dsp:txXfrm>
    </dsp:sp>
    <dsp:sp modelId="{88946E23-0A44-4B48-8321-136C1855300E}">
      <dsp:nvSpPr>
        <dsp:cNvPr id="0" name=""/>
        <dsp:cNvSpPr/>
      </dsp:nvSpPr>
      <dsp:spPr>
        <a:xfrm>
          <a:off x="7102650" y="3503146"/>
          <a:ext cx="2151114" cy="1290668"/>
        </a:xfrm>
        <a:prstGeom prst="rect">
          <a:avLst/>
        </a:prstGeom>
        <a:solidFill>
          <a:schemeClr val="accent5">
            <a:shade val="80000"/>
            <a:hueOff val="-209008"/>
            <a:satOff val="9626"/>
            <a:lumOff val="193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genealogica della morale</a:t>
          </a:r>
          <a:endParaRPr lang="en-US" sz="1500" kern="1200"/>
        </a:p>
      </dsp:txBody>
      <dsp:txXfrm>
        <a:off x="7102650" y="3503146"/>
        <a:ext cx="2151114" cy="1290668"/>
      </dsp:txXfrm>
    </dsp:sp>
    <dsp:sp modelId="{8232B93D-70B3-4938-9428-2BEF5D58534C}">
      <dsp:nvSpPr>
        <dsp:cNvPr id="0" name=""/>
        <dsp:cNvSpPr/>
      </dsp:nvSpPr>
      <dsp:spPr>
        <a:xfrm>
          <a:off x="9468875" y="3503146"/>
          <a:ext cx="2151114" cy="1290668"/>
        </a:xfrm>
        <a:prstGeom prst="rect">
          <a:avLst/>
        </a:prstGeom>
        <a:solidFill>
          <a:schemeClr val="accent5">
            <a:shade val="80000"/>
            <a:hueOff val="-225086"/>
            <a:satOff val="10366"/>
            <a:lumOff val="208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al fine di scoprirne la genesi  psicologica effettiva.</a:t>
          </a:r>
          <a:endParaRPr lang="en-US" sz="1500" kern="1200"/>
        </a:p>
      </dsp:txBody>
      <dsp:txXfrm>
        <a:off x="9468875" y="3503146"/>
        <a:ext cx="2151114" cy="1290668"/>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EB913-F1FE-4DAC-87D2-EC92C162351C}">
      <dsp:nvSpPr>
        <dsp:cNvPr id="0" name=""/>
        <dsp:cNvSpPr/>
      </dsp:nvSpPr>
      <dsp:spPr>
        <a:xfrm>
          <a:off x="3812" y="180514"/>
          <a:ext cx="2064454" cy="123867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In questo viaggio alla scoperta dei comportamenti umani egli, in</a:t>
          </a:r>
          <a:endParaRPr lang="en-US" sz="1500" kern="1200"/>
        </a:p>
      </dsp:txBody>
      <dsp:txXfrm>
        <a:off x="3812" y="180514"/>
        <a:ext cx="2064454" cy="1238672"/>
      </dsp:txXfrm>
    </dsp:sp>
    <dsp:sp modelId="{DA9CCA14-A5E5-4AC1-B7CE-20B5041D3F02}">
      <dsp:nvSpPr>
        <dsp:cNvPr id="0" name=""/>
        <dsp:cNvSpPr/>
      </dsp:nvSpPr>
      <dsp:spPr>
        <a:xfrm>
          <a:off x="2274712" y="180514"/>
          <a:ext cx="2064454" cy="123867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b="1" i="1" u="sng" kern="1200" dirty="0"/>
            <a:t>Ecce homo</a:t>
          </a:r>
          <a:r>
            <a:rPr lang="it-IT" sz="1300" b="1" i="1" kern="1200" dirty="0"/>
            <a:t>,</a:t>
          </a:r>
          <a:endParaRPr lang="en-US" sz="1300" kern="1200" dirty="0"/>
        </a:p>
      </dsp:txBody>
      <dsp:txXfrm>
        <a:off x="2274712" y="180514"/>
        <a:ext cx="2064454" cy="1238672"/>
      </dsp:txXfrm>
    </dsp:sp>
    <dsp:sp modelId="{774F57E4-362E-4C38-A8E6-36A50F7C4444}">
      <dsp:nvSpPr>
        <dsp:cNvPr id="0" name=""/>
        <dsp:cNvSpPr/>
      </dsp:nvSpPr>
      <dsp:spPr>
        <a:xfrm>
          <a:off x="4545612" y="180514"/>
          <a:ext cx="2064454" cy="123867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esprime con un celebre aforisma la sua convinzione:</a:t>
          </a:r>
          <a:endParaRPr lang="en-US" sz="1500" kern="1200"/>
        </a:p>
      </dsp:txBody>
      <dsp:txXfrm>
        <a:off x="4545612" y="180514"/>
        <a:ext cx="2064454" cy="1238672"/>
      </dsp:txXfrm>
    </dsp:sp>
    <dsp:sp modelId="{107B1FBF-8C78-4C55-AF30-4259AFE1E4BC}">
      <dsp:nvSpPr>
        <dsp:cNvPr id="0" name=""/>
        <dsp:cNvSpPr/>
      </dsp:nvSpPr>
      <dsp:spPr>
        <a:xfrm>
          <a:off x="6816512" y="180514"/>
          <a:ext cx="2064454" cy="123867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b="1" i="1" kern="1200" dirty="0"/>
            <a:t>dove voi vedete le cose ideali</a:t>
          </a:r>
          <a:endParaRPr lang="en-US" sz="2000" kern="1200" dirty="0"/>
        </a:p>
      </dsp:txBody>
      <dsp:txXfrm>
        <a:off x="6816512" y="180514"/>
        <a:ext cx="2064454" cy="1238672"/>
      </dsp:txXfrm>
    </dsp:sp>
    <dsp:sp modelId="{8FEDE5F7-B12F-406E-AC0E-84D24CD06DF8}">
      <dsp:nvSpPr>
        <dsp:cNvPr id="0" name=""/>
        <dsp:cNvSpPr/>
      </dsp:nvSpPr>
      <dsp:spPr>
        <a:xfrm>
          <a:off x="9087412" y="180514"/>
          <a:ext cx="2064454" cy="123867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i="1" kern="1200" dirty="0"/>
            <a:t>io vedo cose umane, ahi troppo umane.</a:t>
          </a:r>
          <a:endParaRPr lang="en-US" sz="1600" kern="1200" dirty="0"/>
        </a:p>
      </dsp:txBody>
      <dsp:txXfrm>
        <a:off x="9087412" y="180514"/>
        <a:ext cx="2064454" cy="1238672"/>
      </dsp:txXfrm>
    </dsp:sp>
    <dsp:sp modelId="{92FCEB50-11E0-432C-AAA8-2990FDE56A4C}">
      <dsp:nvSpPr>
        <dsp:cNvPr id="0" name=""/>
        <dsp:cNvSpPr/>
      </dsp:nvSpPr>
      <dsp:spPr>
        <a:xfrm>
          <a:off x="3812" y="1625632"/>
          <a:ext cx="2064454" cy="123867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Egli ritiene infatti che  la morale e i suoi valori siano solo una </a:t>
          </a:r>
          <a:endParaRPr lang="en-US" sz="1500" kern="1200"/>
        </a:p>
      </dsp:txBody>
      <dsp:txXfrm>
        <a:off x="3812" y="1625632"/>
        <a:ext cx="2064454" cy="1238672"/>
      </dsp:txXfrm>
    </dsp:sp>
    <dsp:sp modelId="{2570728C-EF3D-41E6-8DC1-CC24202599BC}">
      <dsp:nvSpPr>
        <dsp:cNvPr id="0" name=""/>
        <dsp:cNvSpPr/>
      </dsp:nvSpPr>
      <dsp:spPr>
        <a:xfrm>
          <a:off x="2274712" y="1625632"/>
          <a:ext cx="2064454" cy="123867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a:t>proiezione di determinate tendenze umane che il filosofo ha il compito di svelare</a:t>
          </a:r>
          <a:endParaRPr lang="en-US" sz="1500" kern="1200"/>
        </a:p>
      </dsp:txBody>
      <dsp:txXfrm>
        <a:off x="2274712" y="1625632"/>
        <a:ext cx="2064454" cy="1238672"/>
      </dsp:txXfrm>
    </dsp:sp>
    <dsp:sp modelId="{43AB93A4-F96D-4CB2-87CA-B0791C0C1D8B}">
      <dsp:nvSpPr>
        <dsp:cNvPr id="0" name=""/>
        <dsp:cNvSpPr/>
      </dsp:nvSpPr>
      <dsp:spPr>
        <a:xfrm>
          <a:off x="4545612" y="1625632"/>
          <a:ext cx="2064454" cy="123867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dirty="0"/>
            <a:t>(in virtù della psicologia, signora delle scienze).</a:t>
          </a:r>
          <a:endParaRPr lang="en-US" sz="1500" kern="1200" dirty="0"/>
        </a:p>
      </dsp:txBody>
      <dsp:txXfrm>
        <a:off x="4545612" y="1625632"/>
        <a:ext cx="2064454" cy="1238672"/>
      </dsp:txXfrm>
    </dsp:sp>
    <dsp:sp modelId="{853D4AE0-A824-46E3-A35A-39E625137CD3}">
      <dsp:nvSpPr>
        <dsp:cNvPr id="0" name=""/>
        <dsp:cNvSpPr/>
      </dsp:nvSpPr>
      <dsp:spPr>
        <a:xfrm>
          <a:off x="6816512" y="1625632"/>
          <a:ext cx="2064454" cy="123867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La cosiddetta </a:t>
          </a:r>
          <a:r>
            <a:rPr lang="it-IT" sz="1500" b="1" i="1" kern="1200"/>
            <a:t>voce della coscienza </a:t>
          </a:r>
          <a:r>
            <a:rPr lang="it-IT" sz="1500" b="1" kern="1200"/>
            <a:t> </a:t>
          </a:r>
          <a:endParaRPr lang="en-US" sz="1500" kern="1200"/>
        </a:p>
      </dsp:txBody>
      <dsp:txXfrm>
        <a:off x="6816512" y="1625632"/>
        <a:ext cx="2064454" cy="1238672"/>
      </dsp:txXfrm>
    </dsp:sp>
    <dsp:sp modelId="{A740738A-AC8F-49A9-B7FC-BE700D1176C7}">
      <dsp:nvSpPr>
        <dsp:cNvPr id="0" name=""/>
        <dsp:cNvSpPr/>
      </dsp:nvSpPr>
      <dsp:spPr>
        <a:xfrm>
          <a:off x="9087412" y="1625632"/>
          <a:ext cx="2064454" cy="123867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da cui procederebbe la morale </a:t>
          </a:r>
          <a:endParaRPr lang="en-US" sz="1500" kern="1200"/>
        </a:p>
      </dsp:txBody>
      <dsp:txXfrm>
        <a:off x="9087412" y="1625632"/>
        <a:ext cx="2064454" cy="1238672"/>
      </dsp:txXfrm>
    </dsp:sp>
    <dsp:sp modelId="{0E946623-CD7B-4833-A802-2D6FFEBB5FD1}">
      <dsp:nvSpPr>
        <dsp:cNvPr id="0" name=""/>
        <dsp:cNvSpPr/>
      </dsp:nvSpPr>
      <dsp:spPr>
        <a:xfrm>
          <a:off x="1139262" y="3070750"/>
          <a:ext cx="2064454" cy="123867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è solo la presenza in noi</a:t>
          </a:r>
          <a:endParaRPr lang="en-US" sz="1500" kern="1200"/>
        </a:p>
      </dsp:txBody>
      <dsp:txXfrm>
        <a:off x="1139262" y="3070750"/>
        <a:ext cx="2064454" cy="1238672"/>
      </dsp:txXfrm>
    </dsp:sp>
    <dsp:sp modelId="{CD18F7A5-61AB-46B3-B549-508756B56295}">
      <dsp:nvSpPr>
        <dsp:cNvPr id="0" name=""/>
        <dsp:cNvSpPr/>
      </dsp:nvSpPr>
      <dsp:spPr>
        <a:xfrm>
          <a:off x="3410162" y="3070750"/>
          <a:ext cx="2064454" cy="123867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a:t>delle autorità  sociali da cui siamo stati educati.</a:t>
          </a:r>
          <a:endParaRPr lang="en-US" sz="1500" kern="1200"/>
        </a:p>
      </dsp:txBody>
      <dsp:txXfrm>
        <a:off x="3410162" y="3070750"/>
        <a:ext cx="2064454" cy="1238672"/>
      </dsp:txXfrm>
    </dsp:sp>
    <dsp:sp modelId="{23E38CB3-678C-46B1-B270-DB97223B0A97}">
      <dsp:nvSpPr>
        <dsp:cNvPr id="0" name=""/>
        <dsp:cNvSpPr/>
      </dsp:nvSpPr>
      <dsp:spPr>
        <a:xfrm>
          <a:off x="5681062" y="3070750"/>
          <a:ext cx="2064454" cy="123867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a:t>Per cui la voce  di Dio nel petto dell’uomo</a:t>
          </a:r>
          <a:endParaRPr lang="en-US" sz="1500" kern="1200"/>
        </a:p>
      </dsp:txBody>
      <dsp:txXfrm>
        <a:off x="5681062" y="3070750"/>
        <a:ext cx="2064454" cy="1238672"/>
      </dsp:txXfrm>
    </dsp:sp>
    <dsp:sp modelId="{47B08E11-B8A6-4C08-97FB-65C689C3288F}">
      <dsp:nvSpPr>
        <dsp:cNvPr id="0" name=""/>
        <dsp:cNvSpPr/>
      </dsp:nvSpPr>
      <dsp:spPr>
        <a:xfrm>
          <a:off x="7951962" y="3070750"/>
          <a:ext cx="2064454" cy="123867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a:t>è solo la voce di alcuni uomini nell’uomo</a:t>
          </a:r>
          <a:endParaRPr lang="en-US" sz="1500" kern="1200"/>
        </a:p>
      </dsp:txBody>
      <dsp:txXfrm>
        <a:off x="7951962" y="3070750"/>
        <a:ext cx="2064454" cy="1238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2E654-5FC1-452E-A169-4ABF552E3E7D}">
      <dsp:nvSpPr>
        <dsp:cNvPr id="0" name=""/>
        <dsp:cNvSpPr/>
      </dsp:nvSpPr>
      <dsp:spPr>
        <a:xfrm>
          <a:off x="199240" y="1955"/>
          <a:ext cx="2783576" cy="167014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dirty="0"/>
            <a:t>Il motivo centrale de ‘L</a:t>
          </a:r>
          <a:r>
            <a:rPr lang="it-IT" sz="1800" b="1" i="1" kern="1200" dirty="0"/>
            <a:t>a nascita della tragedia’</a:t>
          </a:r>
          <a:endParaRPr lang="en-US" sz="1800" kern="1200" dirty="0"/>
        </a:p>
      </dsp:txBody>
      <dsp:txXfrm>
        <a:off x="199240" y="1955"/>
        <a:ext cx="2783576" cy="1670145"/>
      </dsp:txXfrm>
    </dsp:sp>
    <dsp:sp modelId="{382D3DDE-E857-4CB1-BB5E-8A6FD828F004}">
      <dsp:nvSpPr>
        <dsp:cNvPr id="0" name=""/>
        <dsp:cNvSpPr/>
      </dsp:nvSpPr>
      <dsp:spPr>
        <a:xfrm>
          <a:off x="3261174" y="1955"/>
          <a:ext cx="2783576" cy="1670145"/>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è la distinzione tra </a:t>
          </a:r>
          <a:endParaRPr lang="en-US" sz="1800" kern="1200"/>
        </a:p>
      </dsp:txBody>
      <dsp:txXfrm>
        <a:off x="3261174" y="1955"/>
        <a:ext cx="2783576" cy="1670145"/>
      </dsp:txXfrm>
    </dsp:sp>
    <dsp:sp modelId="{20C15EEE-A00E-48E7-870E-9C19FD9236D0}">
      <dsp:nvSpPr>
        <dsp:cNvPr id="0" name=""/>
        <dsp:cNvSpPr/>
      </dsp:nvSpPr>
      <dsp:spPr>
        <a:xfrm>
          <a:off x="199240" y="1950459"/>
          <a:ext cx="2783576" cy="1670145"/>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i="1" kern="1200"/>
            <a:t>dionisiaco e apollineo.</a:t>
          </a:r>
          <a:endParaRPr lang="en-US" sz="1800" kern="1200"/>
        </a:p>
      </dsp:txBody>
      <dsp:txXfrm>
        <a:off x="199240" y="1950459"/>
        <a:ext cx="2783576" cy="1670145"/>
      </dsp:txXfrm>
    </dsp:sp>
    <dsp:sp modelId="{1DA62EC4-48A2-4698-A03B-0DDD0E74D880}">
      <dsp:nvSpPr>
        <dsp:cNvPr id="0" name=""/>
        <dsp:cNvSpPr/>
      </dsp:nvSpPr>
      <dsp:spPr>
        <a:xfrm>
          <a:off x="3261174" y="1950459"/>
          <a:ext cx="2783576" cy="1670145"/>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dirty="0"/>
            <a:t>Questa si concretizza in una serie di opposti:</a:t>
          </a:r>
          <a:endParaRPr lang="en-US" sz="1800" kern="1200" dirty="0"/>
        </a:p>
      </dsp:txBody>
      <dsp:txXfrm>
        <a:off x="3261174" y="1950459"/>
        <a:ext cx="2783576" cy="1670145"/>
      </dsp:txXfrm>
    </dsp:sp>
    <dsp:sp modelId="{24169472-4D64-4622-8A8B-6B0FDCCB6C07}">
      <dsp:nvSpPr>
        <dsp:cNvPr id="0" name=""/>
        <dsp:cNvSpPr/>
      </dsp:nvSpPr>
      <dsp:spPr>
        <a:xfrm>
          <a:off x="199240" y="3898963"/>
          <a:ext cx="2783576" cy="1670145"/>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caos-forma; divenire-stasi; istinto-ragione; oscurità-luce; inquietudine-serenità; ecc.</a:t>
          </a:r>
          <a:endParaRPr lang="en-US" sz="1800" kern="1200"/>
        </a:p>
      </dsp:txBody>
      <dsp:txXfrm>
        <a:off x="199240" y="3898963"/>
        <a:ext cx="2783576" cy="1670145"/>
      </dsp:txXfrm>
    </dsp:sp>
    <dsp:sp modelId="{DA2A35F7-748F-46F8-9118-32DC62BFD101}">
      <dsp:nvSpPr>
        <dsp:cNvPr id="0" name=""/>
        <dsp:cNvSpPr/>
      </dsp:nvSpPr>
      <dsp:spPr>
        <a:xfrm>
          <a:off x="3261174" y="3898963"/>
          <a:ext cx="2783576" cy="167014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Queste coppie di opposti rappresentano, secondo N., le coordinate di fondo dello spirito greco.</a:t>
          </a:r>
          <a:endParaRPr lang="en-US" sz="1800" kern="1200"/>
        </a:p>
      </dsp:txBody>
      <dsp:txXfrm>
        <a:off x="3261174" y="3898963"/>
        <a:ext cx="2783576" cy="1670145"/>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BF73E-502E-4724-B94F-80E275098841}">
      <dsp:nvSpPr>
        <dsp:cNvPr id="0" name=""/>
        <dsp:cNvSpPr/>
      </dsp:nvSpPr>
      <dsp:spPr>
        <a:xfrm>
          <a:off x="0" y="151348"/>
          <a:ext cx="1951247" cy="1170748"/>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i="1" kern="1200"/>
            <a:t>In altre parole la moralità è</a:t>
          </a:r>
          <a:endParaRPr lang="en-US" sz="1400" kern="1200"/>
        </a:p>
      </dsp:txBody>
      <dsp:txXfrm>
        <a:off x="0" y="151348"/>
        <a:ext cx="1951247" cy="1170748"/>
      </dsp:txXfrm>
    </dsp:sp>
    <dsp:sp modelId="{05802C46-8FF8-49DB-A375-F0C676AFAEB3}">
      <dsp:nvSpPr>
        <dsp:cNvPr id="0" name=""/>
        <dsp:cNvSpPr/>
      </dsp:nvSpPr>
      <dsp:spPr>
        <a:xfrm>
          <a:off x="2146372" y="151348"/>
          <a:ext cx="1951247" cy="1170748"/>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b="1" i="1" kern="1200" dirty="0"/>
            <a:t>l’istinto del gregge nel singolo</a:t>
          </a:r>
          <a:endParaRPr lang="en-US" sz="2000" kern="1200" dirty="0"/>
        </a:p>
      </dsp:txBody>
      <dsp:txXfrm>
        <a:off x="2146372" y="151348"/>
        <a:ext cx="1951247" cy="1170748"/>
      </dsp:txXfrm>
    </dsp:sp>
    <dsp:sp modelId="{8D8273C6-87FE-4AA1-8A04-55AC1082A116}">
      <dsp:nvSpPr>
        <dsp:cNvPr id="0" name=""/>
        <dsp:cNvSpPr/>
      </dsp:nvSpPr>
      <dsp:spPr>
        <a:xfrm>
          <a:off x="4292744" y="151348"/>
          <a:ext cx="1951247" cy="1170748"/>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a:t>ovvero l’assoggettamento dei singoli a determinate direttive stabilite dalle </a:t>
          </a:r>
          <a:endParaRPr lang="en-US" sz="1400" kern="1200"/>
        </a:p>
      </dsp:txBody>
      <dsp:txXfrm>
        <a:off x="4292744" y="151348"/>
        <a:ext cx="1951247" cy="1170748"/>
      </dsp:txXfrm>
    </dsp:sp>
    <dsp:sp modelId="{73C160F6-F137-41DB-9B9D-4DDFEBE04410}">
      <dsp:nvSpPr>
        <dsp:cNvPr id="0" name=""/>
        <dsp:cNvSpPr/>
      </dsp:nvSpPr>
      <dsp:spPr>
        <a:xfrm>
          <a:off x="0" y="1517221"/>
          <a:ext cx="1951247" cy="1170748"/>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i="1" kern="1200"/>
            <a:t>élites dominanti.</a:t>
          </a:r>
          <a:endParaRPr lang="en-US" sz="1400" kern="1200"/>
        </a:p>
      </dsp:txBody>
      <dsp:txXfrm>
        <a:off x="0" y="1517221"/>
        <a:ext cx="1951247" cy="1170748"/>
      </dsp:txXfrm>
    </dsp:sp>
    <dsp:sp modelId="{3216D95A-6D8D-4082-B7BA-5FBA935E6F5C}">
      <dsp:nvSpPr>
        <dsp:cNvPr id="0" name=""/>
        <dsp:cNvSpPr/>
      </dsp:nvSpPr>
      <dsp:spPr>
        <a:xfrm>
          <a:off x="2172675" y="1522009"/>
          <a:ext cx="1951247" cy="1170748"/>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u="sng" kern="1200" dirty="0"/>
            <a:t>Tuttavia mentre in un primo momento la morale,</a:t>
          </a:r>
          <a:endParaRPr lang="en-US" sz="1400" u="sng" kern="1200" dirty="0"/>
        </a:p>
      </dsp:txBody>
      <dsp:txXfrm>
        <a:off x="2172675" y="1522009"/>
        <a:ext cx="1951247" cy="1170748"/>
      </dsp:txXfrm>
    </dsp:sp>
    <dsp:sp modelId="{50B149A5-B0A4-4F84-A691-F2D3ADBD91F4}">
      <dsp:nvSpPr>
        <dsp:cNvPr id="0" name=""/>
        <dsp:cNvSpPr/>
      </dsp:nvSpPr>
      <dsp:spPr>
        <a:xfrm>
          <a:off x="4292744" y="1517221"/>
          <a:ext cx="1951247" cy="1170748"/>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a:t>essendo espressione di un’aristocrazia cavalleresca,</a:t>
          </a:r>
          <a:endParaRPr lang="en-US" sz="1400" kern="1200"/>
        </a:p>
      </dsp:txBody>
      <dsp:txXfrm>
        <a:off x="4292744" y="1517221"/>
        <a:ext cx="1951247" cy="1170748"/>
      </dsp:txXfrm>
    </dsp:sp>
    <dsp:sp modelId="{B4DE5F9B-18FD-4D59-91FD-E8D6CAD70FFE}">
      <dsp:nvSpPr>
        <dsp:cNvPr id="0" name=""/>
        <dsp:cNvSpPr/>
      </dsp:nvSpPr>
      <dsp:spPr>
        <a:xfrm>
          <a:off x="0" y="2883094"/>
          <a:ext cx="1951247" cy="1170748"/>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u="sng" kern="1200" dirty="0"/>
            <a:t>risulta improntata ai valori della forza, della salute, della fierezza e della gioia,</a:t>
          </a:r>
          <a:endParaRPr lang="en-US" sz="1400" u="sng" kern="1200" dirty="0"/>
        </a:p>
      </dsp:txBody>
      <dsp:txXfrm>
        <a:off x="0" y="2883094"/>
        <a:ext cx="1951247" cy="1170748"/>
      </dsp:txXfrm>
    </dsp:sp>
    <dsp:sp modelId="{A60C2614-85B5-4DA4-BFE4-0A04E2845EF5}">
      <dsp:nvSpPr>
        <dsp:cNvPr id="0" name=""/>
        <dsp:cNvSpPr/>
      </dsp:nvSpPr>
      <dsp:spPr>
        <a:xfrm>
          <a:off x="2146372" y="2883094"/>
          <a:ext cx="1951247" cy="1170748"/>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i="1" kern="1200"/>
            <a:t>cioè una morale dei signori,</a:t>
          </a:r>
          <a:endParaRPr lang="en-US" sz="1400" kern="1200"/>
        </a:p>
      </dsp:txBody>
      <dsp:txXfrm>
        <a:off x="2146372" y="2883094"/>
        <a:ext cx="1951247" cy="1170748"/>
      </dsp:txXfrm>
    </dsp:sp>
    <dsp:sp modelId="{8F23D86D-9925-4805-9285-B10AF8315181}">
      <dsp:nvSpPr>
        <dsp:cNvPr id="0" name=""/>
        <dsp:cNvSpPr/>
      </dsp:nvSpPr>
      <dsp:spPr>
        <a:xfrm>
          <a:off x="4292744" y="2883094"/>
          <a:ext cx="1951247" cy="1170748"/>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u="sng" kern="1200" dirty="0"/>
            <a:t>in un secondo momento, che giunge all’apice con il cristianesimo,</a:t>
          </a:r>
          <a:endParaRPr lang="en-US" sz="1400" u="sng" kern="1200" dirty="0"/>
        </a:p>
      </dsp:txBody>
      <dsp:txXfrm>
        <a:off x="4292744" y="2883094"/>
        <a:ext cx="1951247" cy="1170748"/>
      </dsp:txXfrm>
    </dsp:sp>
    <dsp:sp modelId="{C6436428-20DF-491E-811D-184AB9F41B1C}">
      <dsp:nvSpPr>
        <dsp:cNvPr id="0" name=""/>
        <dsp:cNvSpPr/>
      </dsp:nvSpPr>
      <dsp:spPr>
        <a:xfrm>
          <a:off x="0" y="4248968"/>
          <a:ext cx="1951247" cy="1170748"/>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u="sng" kern="1200" dirty="0"/>
            <a:t>la morale appare improntata ai valori anti-vitali del disinteresse,</a:t>
          </a:r>
          <a:endParaRPr lang="en-US" sz="1400" u="sng" kern="1200" dirty="0"/>
        </a:p>
      </dsp:txBody>
      <dsp:txXfrm>
        <a:off x="0" y="4248968"/>
        <a:ext cx="1951247" cy="1170748"/>
      </dsp:txXfrm>
    </dsp:sp>
    <dsp:sp modelId="{37717C58-16E5-4C8F-91E8-9F70CCD2D75B}">
      <dsp:nvSpPr>
        <dsp:cNvPr id="0" name=""/>
        <dsp:cNvSpPr/>
      </dsp:nvSpPr>
      <dsp:spPr>
        <a:xfrm>
          <a:off x="2146372" y="4248968"/>
          <a:ext cx="1951247" cy="1170748"/>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a:t>del sacrificio, dell’abnegazione,</a:t>
          </a:r>
          <a:endParaRPr lang="en-US" sz="1400" kern="1200"/>
        </a:p>
      </dsp:txBody>
      <dsp:txXfrm>
        <a:off x="2146372" y="4248968"/>
        <a:ext cx="1951247" cy="1170748"/>
      </dsp:txXfrm>
    </dsp:sp>
    <dsp:sp modelId="{341DBBBF-A184-4AA6-834F-AA911B6E47E1}">
      <dsp:nvSpPr>
        <dsp:cNvPr id="0" name=""/>
        <dsp:cNvSpPr/>
      </dsp:nvSpPr>
      <dsp:spPr>
        <a:xfrm>
          <a:off x="4292744" y="4248968"/>
          <a:ext cx="1951247" cy="1170748"/>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i="1" kern="1200" dirty="0"/>
            <a:t>diventando una </a:t>
          </a:r>
          <a:r>
            <a:rPr lang="it-IT" sz="2000" b="1" i="1" kern="1200" dirty="0"/>
            <a:t>morale degli schiavi</a:t>
          </a:r>
          <a:r>
            <a:rPr lang="it-IT" sz="1400" b="1" i="1" kern="1200" dirty="0"/>
            <a:t>.</a:t>
          </a:r>
          <a:endParaRPr lang="en-US" sz="1400" kern="1200" dirty="0"/>
        </a:p>
      </dsp:txBody>
      <dsp:txXfrm>
        <a:off x="4292744" y="4248968"/>
        <a:ext cx="1951247" cy="1170748"/>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A2EC1-D6A1-45BF-A5DE-9445A52A1D09}">
      <dsp:nvSpPr>
        <dsp:cNvPr id="0" name=""/>
        <dsp:cNvSpPr/>
      </dsp:nvSpPr>
      <dsp:spPr>
        <a:xfrm>
          <a:off x="331572" y="2348"/>
          <a:ext cx="2232198" cy="1339319"/>
        </a:xfrm>
        <a:prstGeom prst="rect">
          <a:avLst/>
        </a:prstGeom>
        <a:solidFill>
          <a:schemeClr val="accent3">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Come è possibile la vittoria della morale degli schiavi su quella dei signori?</a:t>
          </a:r>
          <a:endParaRPr lang="en-US" sz="1600" kern="1200"/>
        </a:p>
      </dsp:txBody>
      <dsp:txXfrm>
        <a:off x="331572" y="2348"/>
        <a:ext cx="2232198" cy="1339319"/>
      </dsp:txXfrm>
    </dsp:sp>
    <dsp:sp modelId="{47EB90B6-EEA0-45D7-A8A2-AD843F0E4A64}">
      <dsp:nvSpPr>
        <dsp:cNvPr id="0" name=""/>
        <dsp:cNvSpPr/>
      </dsp:nvSpPr>
      <dsp:spPr>
        <a:xfrm>
          <a:off x="2786991" y="2348"/>
          <a:ext cx="2232198" cy="1339319"/>
        </a:xfrm>
        <a:prstGeom prst="rect">
          <a:avLst/>
        </a:prstGeom>
        <a:solidFill>
          <a:schemeClr val="accent3">
            <a:shade val="80000"/>
            <a:hueOff val="-36245"/>
            <a:satOff val="-503"/>
            <a:lumOff val="322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Perché la civiltà occidentale ha imboccato la strada della malattia e della decadenza?</a:t>
          </a:r>
          <a:endParaRPr lang="en-US" sz="1600" kern="1200"/>
        </a:p>
      </dsp:txBody>
      <dsp:txXfrm>
        <a:off x="2786991" y="2348"/>
        <a:ext cx="2232198" cy="1339319"/>
      </dsp:txXfrm>
    </dsp:sp>
    <dsp:sp modelId="{013B144B-6FA8-4B26-9483-FDB3AC9EF5DC}">
      <dsp:nvSpPr>
        <dsp:cNvPr id="0" name=""/>
        <dsp:cNvSpPr/>
      </dsp:nvSpPr>
      <dsp:spPr>
        <a:xfrm>
          <a:off x="5242409" y="2348"/>
          <a:ext cx="2232198" cy="1339319"/>
        </a:xfrm>
        <a:prstGeom prst="rect">
          <a:avLst/>
        </a:prstGeom>
        <a:solidFill>
          <a:schemeClr val="accent3">
            <a:shade val="80000"/>
            <a:hueOff val="-72490"/>
            <a:satOff val="-1005"/>
            <a:lumOff val="64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Ciò è avvenuto perché in origine la morale dei signori</a:t>
          </a:r>
          <a:endParaRPr lang="en-US" sz="1600" kern="1200"/>
        </a:p>
      </dsp:txBody>
      <dsp:txXfrm>
        <a:off x="5242409" y="2348"/>
        <a:ext cx="2232198" cy="1339319"/>
      </dsp:txXfrm>
    </dsp:sp>
    <dsp:sp modelId="{D7E65C76-46D7-496E-980B-F6B80960F525}">
      <dsp:nvSpPr>
        <dsp:cNvPr id="0" name=""/>
        <dsp:cNvSpPr/>
      </dsp:nvSpPr>
      <dsp:spPr>
        <a:xfrm>
          <a:off x="7697828" y="2348"/>
          <a:ext cx="2232198" cy="1339319"/>
        </a:xfrm>
        <a:prstGeom prst="rect">
          <a:avLst/>
        </a:prstGeom>
        <a:solidFill>
          <a:schemeClr val="accent3">
            <a:shade val="80000"/>
            <a:hueOff val="-108735"/>
            <a:satOff val="-1508"/>
            <a:lumOff val="96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comprendeva in sé non solo l’etica dei guerrieri, ma anche quella dei sacerdoti.</a:t>
          </a:r>
          <a:endParaRPr lang="en-US" sz="1600" kern="1200"/>
        </a:p>
      </dsp:txBody>
      <dsp:txXfrm>
        <a:off x="7697828" y="2348"/>
        <a:ext cx="2232198" cy="1339319"/>
      </dsp:txXfrm>
    </dsp:sp>
    <dsp:sp modelId="{9693C963-9016-4A02-8646-FDA4A9A79C61}">
      <dsp:nvSpPr>
        <dsp:cNvPr id="0" name=""/>
        <dsp:cNvSpPr/>
      </dsp:nvSpPr>
      <dsp:spPr>
        <a:xfrm>
          <a:off x="331572" y="1564887"/>
          <a:ext cx="2232198" cy="1339319"/>
        </a:xfrm>
        <a:prstGeom prst="rect">
          <a:avLst/>
        </a:prstGeom>
        <a:solidFill>
          <a:schemeClr val="accent3">
            <a:shade val="80000"/>
            <a:hueOff val="-144980"/>
            <a:satOff val="-2011"/>
            <a:lumOff val="129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Ora: se il guerriero si rispecchia nelle virtù del corpo,</a:t>
          </a:r>
          <a:endParaRPr lang="en-US" sz="1600" kern="1200"/>
        </a:p>
      </dsp:txBody>
      <dsp:txXfrm>
        <a:off x="331572" y="1564887"/>
        <a:ext cx="2232198" cy="1339319"/>
      </dsp:txXfrm>
    </dsp:sp>
    <dsp:sp modelId="{DE905ACA-E5B8-4745-AEF9-9E3F2D4C9D7C}">
      <dsp:nvSpPr>
        <dsp:cNvPr id="0" name=""/>
        <dsp:cNvSpPr/>
      </dsp:nvSpPr>
      <dsp:spPr>
        <a:xfrm>
          <a:off x="2786991" y="1564887"/>
          <a:ext cx="2232198" cy="1339319"/>
        </a:xfrm>
        <a:prstGeom prst="rect">
          <a:avLst/>
        </a:prstGeom>
        <a:solidFill>
          <a:schemeClr val="accent3">
            <a:shade val="80000"/>
            <a:hueOff val="-181225"/>
            <a:satOff val="-2514"/>
            <a:lumOff val="1613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il sacerdote si rispecchia in quelle dello spirito.</a:t>
          </a:r>
          <a:endParaRPr lang="en-US" sz="1600" kern="1200"/>
        </a:p>
      </dsp:txBody>
      <dsp:txXfrm>
        <a:off x="2786991" y="1564887"/>
        <a:ext cx="2232198" cy="1339319"/>
      </dsp:txXfrm>
    </dsp:sp>
    <dsp:sp modelId="{B90D80BC-B2D3-45C9-9623-E647A4B0A052}">
      <dsp:nvSpPr>
        <dsp:cNvPr id="0" name=""/>
        <dsp:cNvSpPr/>
      </dsp:nvSpPr>
      <dsp:spPr>
        <a:xfrm>
          <a:off x="5242409" y="1564887"/>
          <a:ext cx="2232198" cy="1339319"/>
        </a:xfrm>
        <a:prstGeom prst="rect">
          <a:avLst/>
        </a:prstGeom>
        <a:solidFill>
          <a:schemeClr val="accent3">
            <a:shade val="80000"/>
            <a:hueOff val="-217470"/>
            <a:satOff val="-3016"/>
            <a:lumOff val="193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Il sacerdote, poiché la natura è irresistibile, non può fare a meno di</a:t>
          </a:r>
          <a:endParaRPr lang="en-US" sz="1600" kern="1200"/>
        </a:p>
      </dsp:txBody>
      <dsp:txXfrm>
        <a:off x="5242409" y="1564887"/>
        <a:ext cx="2232198" cy="1339319"/>
      </dsp:txXfrm>
    </dsp:sp>
    <dsp:sp modelId="{FAA95F48-C4B0-4FBD-8370-F60CA4FA6A78}">
      <dsp:nvSpPr>
        <dsp:cNvPr id="0" name=""/>
        <dsp:cNvSpPr/>
      </dsp:nvSpPr>
      <dsp:spPr>
        <a:xfrm>
          <a:off x="7697828" y="1564887"/>
          <a:ext cx="2232198" cy="1339319"/>
        </a:xfrm>
        <a:prstGeom prst="rect">
          <a:avLst/>
        </a:prstGeom>
        <a:solidFill>
          <a:schemeClr val="accent3">
            <a:shade val="80000"/>
            <a:hueOff val="-253715"/>
            <a:satOff val="-3519"/>
            <a:lumOff val="225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i="1" kern="1200"/>
            <a:t>provare invidia per i guerrieri </a:t>
          </a:r>
          <a:endParaRPr lang="en-US" sz="1600" kern="1200"/>
        </a:p>
      </dsp:txBody>
      <dsp:txXfrm>
        <a:off x="7697828" y="1564887"/>
        <a:ext cx="2232198" cy="1339319"/>
      </dsp:txXfrm>
    </dsp:sp>
    <dsp:sp modelId="{3D89C035-91CB-4784-AA87-B4F8D07F21E0}">
      <dsp:nvSpPr>
        <dsp:cNvPr id="0" name=""/>
        <dsp:cNvSpPr/>
      </dsp:nvSpPr>
      <dsp:spPr>
        <a:xfrm>
          <a:off x="4014700" y="3127426"/>
          <a:ext cx="2232198" cy="1339319"/>
        </a:xfrm>
        <a:prstGeom prst="rect">
          <a:avLst/>
        </a:prstGeom>
        <a:solidFill>
          <a:schemeClr val="accent3">
            <a:shade val="80000"/>
            <a:hueOff val="-289960"/>
            <a:satOff val="-4022"/>
            <a:lumOff val="2581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i="1" kern="1200" dirty="0"/>
            <a:t>ed un sentimento di rivalsa nei loro confronti.</a:t>
          </a:r>
          <a:endParaRPr lang="en-US" sz="1600" kern="1200" dirty="0"/>
        </a:p>
      </dsp:txBody>
      <dsp:txXfrm>
        <a:off x="4014700" y="3127426"/>
        <a:ext cx="2232198" cy="1339319"/>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5724B-0EA2-4EB1-AC4A-78E215E1BF83}">
      <dsp:nvSpPr>
        <dsp:cNvPr id="0" name=""/>
        <dsp:cNvSpPr/>
      </dsp:nvSpPr>
      <dsp:spPr>
        <a:xfrm>
          <a:off x="282456" y="836"/>
          <a:ext cx="2177267" cy="1306360"/>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Non potendo dominare la casta guerriera sul suo stesso terreno,</a:t>
          </a:r>
          <a:endParaRPr lang="en-US" sz="1600" kern="1200"/>
        </a:p>
      </dsp:txBody>
      <dsp:txXfrm>
        <a:off x="282456" y="836"/>
        <a:ext cx="2177267" cy="1306360"/>
      </dsp:txXfrm>
    </dsp:sp>
    <dsp:sp modelId="{FCB657BE-2247-4833-BD47-4AD69B520390}">
      <dsp:nvSpPr>
        <dsp:cNvPr id="0" name=""/>
        <dsp:cNvSpPr/>
      </dsp:nvSpPr>
      <dsp:spPr>
        <a:xfrm>
          <a:off x="2677450" y="836"/>
          <a:ext cx="2177267" cy="130636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la casta sacerdotale cerca di farsi valere elaborando una tavola di valori </a:t>
          </a:r>
          <a:endParaRPr lang="en-US" sz="1600" kern="1200"/>
        </a:p>
      </dsp:txBody>
      <dsp:txXfrm>
        <a:off x="2677450" y="836"/>
        <a:ext cx="2177267" cy="1306360"/>
      </dsp:txXfrm>
    </dsp:sp>
    <dsp:sp modelId="{BAF0E5B0-6B3C-413E-B03E-86BDD1BA80FB}">
      <dsp:nvSpPr>
        <dsp:cNvPr id="0" name=""/>
        <dsp:cNvSpPr/>
      </dsp:nvSpPr>
      <dsp:spPr>
        <a:xfrm>
          <a:off x="5072445" y="836"/>
          <a:ext cx="2177267" cy="1306360"/>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dirty="0"/>
            <a:t>antitetica a quella dei cavalieri.</a:t>
          </a:r>
          <a:endParaRPr lang="en-US" sz="1600" kern="1200" dirty="0"/>
        </a:p>
      </dsp:txBody>
      <dsp:txXfrm>
        <a:off x="5072445" y="836"/>
        <a:ext cx="2177267" cy="1306360"/>
      </dsp:txXfrm>
    </dsp:sp>
    <dsp:sp modelId="{C5DA4987-63BD-4883-9FC3-DEEFCF035907}">
      <dsp:nvSpPr>
        <dsp:cNvPr id="0" name=""/>
        <dsp:cNvSpPr/>
      </dsp:nvSpPr>
      <dsp:spPr>
        <a:xfrm>
          <a:off x="282456" y="1524923"/>
          <a:ext cx="2177267" cy="1306360"/>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In tal modo al corpo viene anteposto lo spirito,</a:t>
          </a:r>
          <a:endParaRPr lang="en-US" sz="1600" kern="1200"/>
        </a:p>
      </dsp:txBody>
      <dsp:txXfrm>
        <a:off x="282456" y="1524923"/>
        <a:ext cx="2177267" cy="1306360"/>
      </dsp:txXfrm>
    </dsp:sp>
    <dsp:sp modelId="{D8B30F9C-0223-4AB4-8053-7026259760A1}">
      <dsp:nvSpPr>
        <dsp:cNvPr id="0" name=""/>
        <dsp:cNvSpPr/>
      </dsp:nvSpPr>
      <dsp:spPr>
        <a:xfrm>
          <a:off x="2677450" y="1524923"/>
          <a:ext cx="2177267" cy="1306360"/>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all’orgoglio l’umiltà, alla sessualità la castità.</a:t>
          </a:r>
          <a:endParaRPr lang="en-US" sz="1600" kern="1200"/>
        </a:p>
      </dsp:txBody>
      <dsp:txXfrm>
        <a:off x="2677450" y="1524923"/>
        <a:ext cx="2177267" cy="1306360"/>
      </dsp:txXfrm>
    </dsp:sp>
    <dsp:sp modelId="{9126E6AA-D768-44D7-9BBF-B772D3EFC2A8}">
      <dsp:nvSpPr>
        <dsp:cNvPr id="0" name=""/>
        <dsp:cNvSpPr/>
      </dsp:nvSpPr>
      <dsp:spPr>
        <a:xfrm>
          <a:off x="5072445" y="1524923"/>
          <a:ext cx="2177267" cy="1306360"/>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Questo </a:t>
          </a:r>
          <a:r>
            <a:rPr lang="it-IT" sz="1600" b="1" i="1" kern="1200"/>
            <a:t>rovesciamento dei valori</a:t>
          </a:r>
          <a:endParaRPr lang="en-US" sz="1600" kern="1200"/>
        </a:p>
      </dsp:txBody>
      <dsp:txXfrm>
        <a:off x="5072445" y="1524923"/>
        <a:ext cx="2177267" cy="1306360"/>
      </dsp:txXfrm>
    </dsp:sp>
    <dsp:sp modelId="{4F2E1054-C05E-4A7F-841C-DFF93C404140}">
      <dsp:nvSpPr>
        <dsp:cNvPr id="0" name=""/>
        <dsp:cNvSpPr/>
      </dsp:nvSpPr>
      <dsp:spPr>
        <a:xfrm>
          <a:off x="282456" y="3049010"/>
          <a:ext cx="2177267" cy="130636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storicamente è rappresentato soprattutto dagli ebrei</a:t>
          </a:r>
          <a:endParaRPr lang="en-US" sz="1600" kern="1200"/>
        </a:p>
      </dsp:txBody>
      <dsp:txXfrm>
        <a:off x="282456" y="3049010"/>
        <a:ext cx="2177267" cy="1306360"/>
      </dsp:txXfrm>
    </dsp:sp>
    <dsp:sp modelId="{82A775C0-36A3-4F09-92F5-7608E500F26C}">
      <dsp:nvSpPr>
        <dsp:cNvPr id="0" name=""/>
        <dsp:cNvSpPr/>
      </dsp:nvSpPr>
      <dsp:spPr>
        <a:xfrm>
          <a:off x="2677450" y="3049010"/>
          <a:ext cx="2177267" cy="1306360"/>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nei quali N. vede il popolo sacerdotale per eccellenza.</a:t>
          </a:r>
          <a:endParaRPr lang="en-US" sz="1600" kern="1200"/>
        </a:p>
      </dsp:txBody>
      <dsp:txXfrm>
        <a:off x="2677450" y="3049010"/>
        <a:ext cx="2177267" cy="1306360"/>
      </dsp:txXfrm>
    </dsp:sp>
    <dsp:sp modelId="{B3086091-1F5F-445D-993A-323778597245}">
      <dsp:nvSpPr>
        <dsp:cNvPr id="0" name=""/>
        <dsp:cNvSpPr/>
      </dsp:nvSpPr>
      <dsp:spPr>
        <a:xfrm>
          <a:off x="5072445" y="3049010"/>
          <a:ext cx="2177267" cy="1306360"/>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Infatti sono stati </a:t>
          </a:r>
          <a:r>
            <a:rPr lang="it-IT" sz="1600" b="1" i="1" kern="1200"/>
            <a:t>gli ebrei ad aver osato</a:t>
          </a:r>
          <a:endParaRPr lang="en-US" sz="1600" kern="1200"/>
        </a:p>
      </dsp:txBody>
      <dsp:txXfrm>
        <a:off x="5072445" y="3049010"/>
        <a:ext cx="2177267" cy="1306360"/>
      </dsp:txXfrm>
    </dsp:sp>
    <dsp:sp modelId="{1C6156D7-D38E-47BE-8024-C492129E0018}">
      <dsp:nvSpPr>
        <dsp:cNvPr id="0" name=""/>
        <dsp:cNvSpPr/>
      </dsp:nvSpPr>
      <dsp:spPr>
        <a:xfrm>
          <a:off x="1479953" y="4573098"/>
          <a:ext cx="2177267" cy="1306360"/>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i="1" kern="1200"/>
            <a:t>il rovesciamento dell’aristocratica equazione di valore (potente, bello, felice…)</a:t>
          </a:r>
          <a:endParaRPr lang="en-US" sz="1600" kern="1200"/>
        </a:p>
      </dsp:txBody>
      <dsp:txXfrm>
        <a:off x="1479953" y="4573098"/>
        <a:ext cx="2177267" cy="1306360"/>
      </dsp:txXfrm>
    </dsp:sp>
    <dsp:sp modelId="{56C91806-5CD4-4F39-A954-7D9D90428638}">
      <dsp:nvSpPr>
        <dsp:cNvPr id="0" name=""/>
        <dsp:cNvSpPr/>
      </dsp:nvSpPr>
      <dsp:spPr>
        <a:xfrm>
          <a:off x="3874947" y="4573098"/>
          <a:ext cx="2177267" cy="1306360"/>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i="1" kern="1200"/>
            <a:t>in favore dei miserabili, i poveri, gli umili, i deformi…</a:t>
          </a:r>
          <a:endParaRPr lang="en-US" sz="1600" kern="1200"/>
        </a:p>
      </dsp:txBody>
      <dsp:txXfrm>
        <a:off x="3874947" y="4573098"/>
        <a:ext cx="2177267" cy="1306360"/>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FFE6D-C043-4ADB-9D2A-422859DC754E}">
      <dsp:nvSpPr>
        <dsp:cNvPr id="0" name=""/>
        <dsp:cNvSpPr/>
      </dsp:nvSpPr>
      <dsp:spPr>
        <a:xfrm rot="5400000">
          <a:off x="-250967" y="1044192"/>
          <a:ext cx="1629855" cy="1967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F17350-FDCA-4D76-BC91-9C8397CB9907}">
      <dsp:nvSpPr>
        <dsp:cNvPr id="0" name=""/>
        <dsp:cNvSpPr/>
      </dsp:nvSpPr>
      <dsp:spPr>
        <a:xfrm>
          <a:off x="122014" y="1132"/>
          <a:ext cx="2185867" cy="1311520"/>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Questo tipo di morale una volta che viene partecipata dalle masse</a:t>
          </a:r>
          <a:endParaRPr lang="en-US" sz="1500" kern="1200"/>
        </a:p>
      </dsp:txBody>
      <dsp:txXfrm>
        <a:off x="160427" y="39545"/>
        <a:ext cx="2109041" cy="1234694"/>
      </dsp:txXfrm>
    </dsp:sp>
    <dsp:sp modelId="{52DC167D-6999-4426-9C75-12268A8CDFE7}">
      <dsp:nvSpPr>
        <dsp:cNvPr id="0" name=""/>
        <dsp:cNvSpPr/>
      </dsp:nvSpPr>
      <dsp:spPr>
        <a:xfrm rot="5400000">
          <a:off x="-250967" y="2683592"/>
          <a:ext cx="1629855" cy="1967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8C5297-3327-4C69-B7D4-4E532A15C767}">
      <dsp:nvSpPr>
        <dsp:cNvPr id="0" name=""/>
        <dsp:cNvSpPr/>
      </dsp:nvSpPr>
      <dsp:spPr>
        <a:xfrm>
          <a:off x="122014" y="1640533"/>
          <a:ext cx="2185867" cy="1311520"/>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si trasforma in una vera potenza e mette capo al Cristianesimo.</a:t>
          </a:r>
          <a:endParaRPr lang="en-US" sz="1500" kern="1200"/>
        </a:p>
      </dsp:txBody>
      <dsp:txXfrm>
        <a:off x="160427" y="1678946"/>
        <a:ext cx="2109041" cy="1234694"/>
      </dsp:txXfrm>
    </dsp:sp>
    <dsp:sp modelId="{E087389E-4FAC-4633-A91C-D0D43A81830D}">
      <dsp:nvSpPr>
        <dsp:cNvPr id="0" name=""/>
        <dsp:cNvSpPr/>
      </dsp:nvSpPr>
      <dsp:spPr>
        <a:xfrm rot="5400000">
          <a:off x="-250967" y="4322993"/>
          <a:ext cx="1629855" cy="1967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6F5C19-A98B-414C-B47B-416B728B7136}">
      <dsp:nvSpPr>
        <dsp:cNvPr id="0" name=""/>
        <dsp:cNvSpPr/>
      </dsp:nvSpPr>
      <dsp:spPr>
        <a:xfrm>
          <a:off x="122014" y="3279934"/>
          <a:ext cx="2185867" cy="1311520"/>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Così la Giudea  umiliata dai romani militarmente </a:t>
          </a:r>
          <a:endParaRPr lang="en-US" sz="1500" kern="1200"/>
        </a:p>
      </dsp:txBody>
      <dsp:txXfrm>
        <a:off x="160427" y="3318347"/>
        <a:ext cx="2109041" cy="1234694"/>
      </dsp:txXfrm>
    </dsp:sp>
    <dsp:sp modelId="{7D005E1F-548B-4BF7-B206-640DA7294275}">
      <dsp:nvSpPr>
        <dsp:cNvPr id="0" name=""/>
        <dsp:cNvSpPr/>
      </dsp:nvSpPr>
      <dsp:spPr>
        <a:xfrm>
          <a:off x="568732" y="5142693"/>
          <a:ext cx="2897658" cy="1967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FB4245-5F1C-4995-BBDF-009B951EE352}">
      <dsp:nvSpPr>
        <dsp:cNvPr id="0" name=""/>
        <dsp:cNvSpPr/>
      </dsp:nvSpPr>
      <dsp:spPr>
        <a:xfrm>
          <a:off x="122014" y="4919334"/>
          <a:ext cx="2185867" cy="1311520"/>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capovolge i valori del mondo antico e conquista Roma</a:t>
          </a:r>
          <a:endParaRPr lang="en-US" sz="1500" kern="1200"/>
        </a:p>
      </dsp:txBody>
      <dsp:txXfrm>
        <a:off x="160427" y="4957747"/>
        <a:ext cx="2109041" cy="1234694"/>
      </dsp:txXfrm>
    </dsp:sp>
    <dsp:sp modelId="{90FBEC52-BFA6-462B-9ACA-BDF03576984B}">
      <dsp:nvSpPr>
        <dsp:cNvPr id="0" name=""/>
        <dsp:cNvSpPr/>
      </dsp:nvSpPr>
      <dsp:spPr>
        <a:xfrm rot="16200000">
          <a:off x="2656235" y="4322993"/>
          <a:ext cx="1629855" cy="1967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5DC03F-B3FF-46AB-BAF2-9C3DDD8DDADB}">
      <dsp:nvSpPr>
        <dsp:cNvPr id="0" name=""/>
        <dsp:cNvSpPr/>
      </dsp:nvSpPr>
      <dsp:spPr>
        <a:xfrm>
          <a:off x="3029217" y="4919334"/>
          <a:ext cx="2185867" cy="1311520"/>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tramite il Cristianesimo</a:t>
          </a:r>
          <a:endParaRPr lang="en-US" sz="1500" kern="1200"/>
        </a:p>
      </dsp:txBody>
      <dsp:txXfrm>
        <a:off x="3067630" y="4957747"/>
        <a:ext cx="2109041" cy="1234694"/>
      </dsp:txXfrm>
    </dsp:sp>
    <dsp:sp modelId="{C3B75E1A-8E28-4493-A691-DE00BFF63D5A}">
      <dsp:nvSpPr>
        <dsp:cNvPr id="0" name=""/>
        <dsp:cNvSpPr/>
      </dsp:nvSpPr>
      <dsp:spPr>
        <a:xfrm rot="16200000">
          <a:off x="2656235" y="2683592"/>
          <a:ext cx="1629855" cy="1967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4D3279C-A654-48DF-8A68-45BB32984593}">
      <dsp:nvSpPr>
        <dsp:cNvPr id="0" name=""/>
        <dsp:cNvSpPr/>
      </dsp:nvSpPr>
      <dsp:spPr>
        <a:xfrm>
          <a:off x="3029217" y="3279934"/>
          <a:ext cx="2185867" cy="1311520"/>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ossia mediante una religione che è il frutto del risentimento</a:t>
          </a:r>
          <a:endParaRPr lang="en-US" sz="1500" kern="1200"/>
        </a:p>
      </dsp:txBody>
      <dsp:txXfrm>
        <a:off x="3067630" y="3318347"/>
        <a:ext cx="2109041" cy="1234694"/>
      </dsp:txXfrm>
    </dsp:sp>
    <dsp:sp modelId="{0103538B-1F93-4612-9CAB-C18683FB1FB1}">
      <dsp:nvSpPr>
        <dsp:cNvPr id="0" name=""/>
        <dsp:cNvSpPr/>
      </dsp:nvSpPr>
      <dsp:spPr>
        <a:xfrm rot="16200000">
          <a:off x="2656235" y="1044192"/>
          <a:ext cx="1629855" cy="1967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77738E-0AD8-4954-9399-5CC6CA797433}">
      <dsp:nvSpPr>
        <dsp:cNvPr id="0" name=""/>
        <dsp:cNvSpPr/>
      </dsp:nvSpPr>
      <dsp:spPr>
        <a:xfrm>
          <a:off x="3029217" y="1640533"/>
          <a:ext cx="2185867" cy="1311520"/>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dirty="0"/>
            <a:t>dell’uomo debole verso la vita.</a:t>
          </a:r>
          <a:endParaRPr lang="en-US" sz="1500" kern="1200" dirty="0"/>
        </a:p>
      </dsp:txBody>
      <dsp:txXfrm>
        <a:off x="3067630" y="1678946"/>
        <a:ext cx="2109041" cy="1234694"/>
      </dsp:txXfrm>
    </dsp:sp>
    <dsp:sp modelId="{153D0AE9-360F-476B-A62C-E70D7606E79F}">
      <dsp:nvSpPr>
        <dsp:cNvPr id="0" name=""/>
        <dsp:cNvSpPr/>
      </dsp:nvSpPr>
      <dsp:spPr>
        <a:xfrm>
          <a:off x="3475936" y="224492"/>
          <a:ext cx="2897658" cy="1967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56F858-E5D5-4BB4-BA98-D6303F341296}">
      <dsp:nvSpPr>
        <dsp:cNvPr id="0" name=""/>
        <dsp:cNvSpPr/>
      </dsp:nvSpPr>
      <dsp:spPr>
        <a:xfrm>
          <a:off x="3029217" y="1132"/>
          <a:ext cx="2185867" cy="1311520"/>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Il Cristianesimo storico ha inibito gli impulsi primari dell’esistenza e </a:t>
          </a:r>
          <a:endParaRPr lang="en-US" sz="1500" kern="1200"/>
        </a:p>
      </dsp:txBody>
      <dsp:txXfrm>
        <a:off x="3067630" y="39545"/>
        <a:ext cx="2109041" cy="1234694"/>
      </dsp:txXfrm>
    </dsp:sp>
    <dsp:sp modelId="{1F8F8FD1-220F-4628-A35C-1DC33B428F83}">
      <dsp:nvSpPr>
        <dsp:cNvPr id="0" name=""/>
        <dsp:cNvSpPr/>
      </dsp:nvSpPr>
      <dsp:spPr>
        <a:xfrm rot="5400000">
          <a:off x="5563439" y="1044192"/>
          <a:ext cx="1629855" cy="1967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F8399F-FC5D-4A93-A80F-C11DDCDC295F}">
      <dsp:nvSpPr>
        <dsp:cNvPr id="0" name=""/>
        <dsp:cNvSpPr/>
      </dsp:nvSpPr>
      <dsp:spPr>
        <a:xfrm>
          <a:off x="5936421" y="1132"/>
          <a:ext cx="2185867" cy="1311520"/>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corrotto le sorgenti della gioia e del piacere</a:t>
          </a:r>
          <a:endParaRPr lang="en-US" sz="1500" kern="1200"/>
        </a:p>
      </dsp:txBody>
      <dsp:txXfrm>
        <a:off x="5974834" y="39545"/>
        <a:ext cx="2109041" cy="1234694"/>
      </dsp:txXfrm>
    </dsp:sp>
    <dsp:sp modelId="{167078E5-500E-4F2E-BDBA-E007F375D2B9}">
      <dsp:nvSpPr>
        <dsp:cNvPr id="0" name=""/>
        <dsp:cNvSpPr/>
      </dsp:nvSpPr>
      <dsp:spPr>
        <a:xfrm rot="5400000">
          <a:off x="5563439" y="2683592"/>
          <a:ext cx="1629855" cy="19672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CECBD0-2068-4D51-8D48-FF06C1956E3A}">
      <dsp:nvSpPr>
        <dsp:cNvPr id="0" name=""/>
        <dsp:cNvSpPr/>
      </dsp:nvSpPr>
      <dsp:spPr>
        <a:xfrm>
          <a:off x="5936421" y="1640533"/>
          <a:ext cx="2185867" cy="1311520"/>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kern="1200"/>
            <a:t>mediante la nozione di </a:t>
          </a:r>
          <a:r>
            <a:rPr lang="it-IT" sz="1500" b="1" i="1" kern="1200"/>
            <a:t>peccato</a:t>
          </a:r>
          <a:endParaRPr lang="en-US" sz="1500" kern="1200"/>
        </a:p>
      </dsp:txBody>
      <dsp:txXfrm>
        <a:off x="5974834" y="1678946"/>
        <a:ext cx="2109041" cy="1234694"/>
      </dsp:txXfrm>
    </dsp:sp>
    <dsp:sp modelId="{EB72C1DF-FE95-4AB0-9CD7-8B1067C81B89}">
      <dsp:nvSpPr>
        <dsp:cNvPr id="0" name=""/>
        <dsp:cNvSpPr/>
      </dsp:nvSpPr>
      <dsp:spPr>
        <a:xfrm>
          <a:off x="5936421" y="3279934"/>
          <a:ext cx="2185867" cy="1311520"/>
        </a:xfrm>
        <a:prstGeom prst="roundRect">
          <a:avLst>
            <a:gd name="adj" fmla="val 10000"/>
          </a:avLst>
        </a:prstGeom>
        <a:solidFill>
          <a:schemeClr val="lt1">
            <a:hueOff val="0"/>
            <a:satOff val="0"/>
            <a:lumOff val="0"/>
            <a:alphaOff val="0"/>
          </a:schemeClr>
        </a:solidFill>
        <a:ln w="1905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1" i="1" kern="1200"/>
            <a:t>producendo un tipo d’uomo malato e represso.</a:t>
          </a:r>
          <a:endParaRPr lang="en-US" sz="1500" kern="1200"/>
        </a:p>
      </dsp:txBody>
      <dsp:txXfrm>
        <a:off x="5974834" y="3318347"/>
        <a:ext cx="2109041" cy="1234694"/>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B274B-2746-44EE-8F47-A104D8170152}">
      <dsp:nvSpPr>
        <dsp:cNvPr id="0" name=""/>
        <dsp:cNvSpPr/>
      </dsp:nvSpPr>
      <dsp:spPr>
        <a:xfrm>
          <a:off x="0" y="771964"/>
          <a:ext cx="2400300" cy="1440180"/>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L’uomo cristiano, al di là della maschera di serenità,</a:t>
          </a:r>
          <a:endParaRPr lang="en-US" sz="1800" kern="1200"/>
        </a:p>
      </dsp:txBody>
      <dsp:txXfrm>
        <a:off x="0" y="771964"/>
        <a:ext cx="2400300" cy="1440180"/>
      </dsp:txXfrm>
    </dsp:sp>
    <dsp:sp modelId="{08AA7B50-009B-46AD-A87D-0471F70EB09D}">
      <dsp:nvSpPr>
        <dsp:cNvPr id="0" name=""/>
        <dsp:cNvSpPr/>
      </dsp:nvSpPr>
      <dsp:spPr>
        <a:xfrm>
          <a:off x="2640330" y="771964"/>
          <a:ext cx="2400300" cy="1440180"/>
        </a:xfrm>
        <a:prstGeom prst="rect">
          <a:avLst/>
        </a:prstGeom>
        <a:solidFill>
          <a:schemeClr val="accent5">
            <a:hueOff val="638202"/>
            <a:satOff val="127"/>
            <a:lumOff val="-6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è un uomo auto-tormentato che</a:t>
          </a:r>
          <a:endParaRPr lang="en-US" sz="1800" kern="1200"/>
        </a:p>
      </dsp:txBody>
      <dsp:txXfrm>
        <a:off x="2640330" y="771964"/>
        <a:ext cx="2400300" cy="1440180"/>
      </dsp:txXfrm>
    </dsp:sp>
    <dsp:sp modelId="{38993DED-B9B9-4CB7-99FB-FB897230CBC3}">
      <dsp:nvSpPr>
        <dsp:cNvPr id="0" name=""/>
        <dsp:cNvSpPr/>
      </dsp:nvSpPr>
      <dsp:spPr>
        <a:xfrm>
          <a:off x="5280660" y="771964"/>
          <a:ext cx="2400300" cy="1440180"/>
        </a:xfrm>
        <a:prstGeom prst="rect">
          <a:avLst/>
        </a:prstGeom>
        <a:solidFill>
          <a:schemeClr val="accent5">
            <a:hueOff val="1276404"/>
            <a:satOff val="253"/>
            <a:lumOff val="-1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nasconde in sé un’aggressività rabbiosa verso la vita ed il prossimo.</a:t>
          </a:r>
          <a:endParaRPr lang="en-US" sz="1800" kern="1200"/>
        </a:p>
      </dsp:txBody>
      <dsp:txXfrm>
        <a:off x="5280660" y="771964"/>
        <a:ext cx="2400300" cy="1440180"/>
      </dsp:txXfrm>
    </dsp:sp>
    <dsp:sp modelId="{CD94400E-DF88-44E1-8B2F-A4E77360FCE7}">
      <dsp:nvSpPr>
        <dsp:cNvPr id="0" name=""/>
        <dsp:cNvSpPr/>
      </dsp:nvSpPr>
      <dsp:spPr>
        <a:xfrm>
          <a:off x="0" y="2452174"/>
          <a:ext cx="2400300" cy="1440180"/>
        </a:xfrm>
        <a:prstGeom prst="rect">
          <a:avLst/>
        </a:prstGeom>
        <a:solidFill>
          <a:schemeClr val="accent5">
            <a:hueOff val="1914607"/>
            <a:satOff val="380"/>
            <a:lumOff val="-191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Questo spiega perché dalla religione dell’amore possa scaturire  </a:t>
          </a:r>
          <a:endParaRPr lang="en-US" sz="1800" kern="1200"/>
        </a:p>
      </dsp:txBody>
      <dsp:txXfrm>
        <a:off x="0" y="2452174"/>
        <a:ext cx="2400300" cy="1440180"/>
      </dsp:txXfrm>
    </dsp:sp>
    <dsp:sp modelId="{103EFDE9-7E4A-44CA-BAB5-34BBE55AE977}">
      <dsp:nvSpPr>
        <dsp:cNvPr id="0" name=""/>
        <dsp:cNvSpPr/>
      </dsp:nvSpPr>
      <dsp:spPr>
        <a:xfrm>
          <a:off x="2640330" y="2452174"/>
          <a:ext cx="2400300" cy="1440180"/>
        </a:xfrm>
        <a:prstGeom prst="rect">
          <a:avLst/>
        </a:prstGeom>
        <a:solidFill>
          <a:schemeClr val="accent5">
            <a:hueOff val="2552809"/>
            <a:satOff val="507"/>
            <a:lumOff val="-25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u="sng" kern="1200" dirty="0"/>
            <a:t>una casta sacerdotale oppressiva e crudele</a:t>
          </a:r>
          <a:endParaRPr lang="en-US" sz="1800" u="sng" kern="1200" dirty="0"/>
        </a:p>
      </dsp:txBody>
      <dsp:txXfrm>
        <a:off x="2640330" y="2452174"/>
        <a:ext cx="2400300" cy="1440180"/>
      </dsp:txXfrm>
    </dsp:sp>
    <dsp:sp modelId="{CD18AD66-9466-479E-888B-8FAA4CC19065}">
      <dsp:nvSpPr>
        <dsp:cNvPr id="0" name=""/>
        <dsp:cNvSpPr/>
      </dsp:nvSpPr>
      <dsp:spPr>
        <a:xfrm>
          <a:off x="5280660" y="2452174"/>
          <a:ext cx="2400300" cy="1440180"/>
        </a:xfrm>
        <a:prstGeom prst="rect">
          <a:avLst/>
        </a:prstGeom>
        <a:solidFill>
          <a:schemeClr val="accent5">
            <a:hueOff val="3191011"/>
            <a:satOff val="633"/>
            <a:lumOff val="-318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che nei secoli non ha esitato a bagnarsi del sangue altrui.</a:t>
          </a:r>
          <a:endParaRPr lang="en-US" sz="1800" kern="1200"/>
        </a:p>
      </dsp:txBody>
      <dsp:txXfrm>
        <a:off x="5280660" y="2452174"/>
        <a:ext cx="2400300" cy="1440180"/>
      </dsp:txXfrm>
    </dsp:sp>
    <dsp:sp modelId="{4366A799-4769-4034-84B4-CECB97C0E29C}">
      <dsp:nvSpPr>
        <dsp:cNvPr id="0" name=""/>
        <dsp:cNvSpPr/>
      </dsp:nvSpPr>
      <dsp:spPr>
        <a:xfrm>
          <a:off x="0" y="4132384"/>
          <a:ext cx="2400300" cy="1440180"/>
        </a:xfrm>
        <a:prstGeom prst="rect">
          <a:avLst/>
        </a:prstGeom>
        <a:solidFill>
          <a:schemeClr val="accent5">
            <a:hueOff val="3829213"/>
            <a:satOff val="760"/>
            <a:lumOff val="-38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N. non nasconde la sua simpatia per Cristo </a:t>
          </a:r>
          <a:endParaRPr lang="en-US" sz="1800" kern="1200"/>
        </a:p>
      </dsp:txBody>
      <dsp:txXfrm>
        <a:off x="0" y="4132384"/>
        <a:ext cx="2400300" cy="1440180"/>
      </dsp:txXfrm>
    </dsp:sp>
    <dsp:sp modelId="{9ED8D8FC-6F11-440B-8424-F18252850A0E}">
      <dsp:nvSpPr>
        <dsp:cNvPr id="0" name=""/>
        <dsp:cNvSpPr/>
      </dsp:nvSpPr>
      <dsp:spPr>
        <a:xfrm>
          <a:off x="2640330" y="4132384"/>
          <a:ext cx="2400300" cy="1440180"/>
        </a:xfrm>
        <a:prstGeom prst="rect">
          <a:avLst/>
        </a:prstGeom>
        <a:solidFill>
          <a:schemeClr val="accent5">
            <a:hueOff val="4467415"/>
            <a:satOff val="886"/>
            <a:lumOff val="-446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dirty="0"/>
            <a:t>(un santo anarchico contro il potere costituito)</a:t>
          </a:r>
          <a:endParaRPr lang="en-US" sz="1800" kern="1200" dirty="0"/>
        </a:p>
      </dsp:txBody>
      <dsp:txXfrm>
        <a:off x="2640330" y="4132384"/>
        <a:ext cx="2400300" cy="1440180"/>
      </dsp:txXfrm>
    </dsp:sp>
    <dsp:sp modelId="{03E075B2-7C63-4474-ACB4-A60DF20FB9D1}">
      <dsp:nvSpPr>
        <dsp:cNvPr id="0" name=""/>
        <dsp:cNvSpPr/>
      </dsp:nvSpPr>
      <dsp:spPr>
        <a:xfrm>
          <a:off x="5280660" y="4132384"/>
          <a:ext cx="2400300" cy="1440180"/>
        </a:xfrm>
        <a:prstGeom prst="rect">
          <a:avLst/>
        </a:prstGeom>
        <a:solidFill>
          <a:schemeClr val="accent5">
            <a:hueOff val="5105618"/>
            <a:satOff val="1013"/>
            <a:lumOff val="-5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ma è polemico contro i suoi  pretesi seguaci.</a:t>
          </a:r>
          <a:endParaRPr lang="en-US" sz="1800" kern="1200"/>
        </a:p>
      </dsp:txBody>
      <dsp:txXfrm>
        <a:off x="5280660" y="4132384"/>
        <a:ext cx="2400300" cy="1440180"/>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BA08A-BE42-40F8-82C3-EF325EE55019}">
      <dsp:nvSpPr>
        <dsp:cNvPr id="0" name=""/>
        <dsp:cNvSpPr/>
      </dsp:nvSpPr>
      <dsp:spPr>
        <a:xfrm>
          <a:off x="2561448" y="556"/>
          <a:ext cx="2920314" cy="891192"/>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it-IT" sz="1300" b="1" kern="1200" dirty="0"/>
            <a:t>Da tutto ciò emerge la proposta di N.</a:t>
          </a:r>
          <a:endParaRPr lang="en-US" sz="1300" kern="1200" dirty="0"/>
        </a:p>
      </dsp:txBody>
      <dsp:txXfrm>
        <a:off x="2604952" y="44060"/>
        <a:ext cx="2833306" cy="804184"/>
      </dsp:txXfrm>
    </dsp:sp>
    <dsp:sp modelId="{362280C6-956D-420E-AFB0-5051364A716B}">
      <dsp:nvSpPr>
        <dsp:cNvPr id="0" name=""/>
        <dsp:cNvSpPr/>
      </dsp:nvSpPr>
      <dsp:spPr>
        <a:xfrm>
          <a:off x="2585803" y="962812"/>
          <a:ext cx="2920314" cy="891192"/>
        </a:xfrm>
        <a:prstGeom prst="roundRect">
          <a:avLst/>
        </a:prstGeom>
        <a:solidFill>
          <a:schemeClr val="accent2">
            <a:hueOff val="801351"/>
            <a:satOff val="-535"/>
            <a:lumOff val="-29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it-IT" sz="1600" b="1" kern="1200" dirty="0"/>
            <a:t>di una </a:t>
          </a:r>
          <a:r>
            <a:rPr lang="it-IT" sz="1600" b="1" i="1" kern="1200" dirty="0"/>
            <a:t>trasmutazione o inversione dei valori.</a:t>
          </a:r>
          <a:endParaRPr lang="en-US" sz="1600" kern="1200" dirty="0"/>
        </a:p>
      </dsp:txBody>
      <dsp:txXfrm>
        <a:off x="2629307" y="1006316"/>
        <a:ext cx="2833306" cy="804184"/>
      </dsp:txXfrm>
    </dsp:sp>
    <dsp:sp modelId="{C2FBF51A-393D-4EC5-A2BD-23BE25652B68}">
      <dsp:nvSpPr>
        <dsp:cNvPr id="0" name=""/>
        <dsp:cNvSpPr/>
      </dsp:nvSpPr>
      <dsp:spPr>
        <a:xfrm>
          <a:off x="2585803" y="1845556"/>
          <a:ext cx="2920314" cy="891192"/>
        </a:xfrm>
        <a:prstGeom prst="roundRect">
          <a:avLst/>
        </a:prstGeom>
        <a:solidFill>
          <a:schemeClr val="accent2">
            <a:hueOff val="1602702"/>
            <a:satOff val="-1069"/>
            <a:lumOff val="-58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it-IT" sz="1800" b="1" i="1" u="sng" kern="1200" dirty="0"/>
            <a:t>Trasvalutazione di tutti i valori,</a:t>
          </a:r>
          <a:endParaRPr lang="en-US" sz="1800" u="sng" kern="1200" dirty="0"/>
        </a:p>
      </dsp:txBody>
      <dsp:txXfrm>
        <a:off x="2629307" y="1889060"/>
        <a:ext cx="2833306" cy="804184"/>
      </dsp:txXfrm>
    </dsp:sp>
    <dsp:sp modelId="{053F799C-D5DB-40CB-85DA-8ACBD5346AE6}">
      <dsp:nvSpPr>
        <dsp:cNvPr id="0" name=""/>
        <dsp:cNvSpPr/>
      </dsp:nvSpPr>
      <dsp:spPr>
        <a:xfrm>
          <a:off x="2561448" y="2807812"/>
          <a:ext cx="2989087" cy="891192"/>
        </a:xfrm>
        <a:prstGeom prst="roundRect">
          <a:avLst/>
        </a:prstGeom>
        <a:solidFill>
          <a:schemeClr val="accent2">
            <a:hueOff val="2404054"/>
            <a:satOff val="-1604"/>
            <a:lumOff val="-88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it-IT" sz="1300" b="1" i="1" kern="1200" dirty="0"/>
            <a:t>questo è l’atto con cui l’umanità prende la decisione suprema su se stessa.</a:t>
          </a:r>
          <a:endParaRPr lang="en-US" sz="1300" kern="1200" dirty="0"/>
        </a:p>
      </dsp:txBody>
      <dsp:txXfrm>
        <a:off x="2604952" y="2851316"/>
        <a:ext cx="2902079" cy="804184"/>
      </dsp:txXfrm>
    </dsp:sp>
    <dsp:sp modelId="{19A69764-4FBE-4116-A8AD-484C3BD3E3F8}">
      <dsp:nvSpPr>
        <dsp:cNvPr id="0" name=""/>
        <dsp:cNvSpPr/>
      </dsp:nvSpPr>
      <dsp:spPr>
        <a:xfrm>
          <a:off x="2561448" y="3743564"/>
          <a:ext cx="2920314" cy="891192"/>
        </a:xfrm>
        <a:prstGeom prst="roundRect">
          <a:avLst/>
        </a:prstGeom>
        <a:solidFill>
          <a:schemeClr val="accent2">
            <a:hueOff val="3205405"/>
            <a:satOff val="-2139"/>
            <a:lumOff val="-117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N. propone dunque di contrapporre ai valori anti-vitali della morale e della tradizione</a:t>
          </a:r>
          <a:endParaRPr lang="en-US" sz="1300" kern="1200" dirty="0">
            <a:solidFill>
              <a:schemeClr val="bg1"/>
            </a:solidFill>
          </a:endParaRPr>
        </a:p>
      </dsp:txBody>
      <dsp:txXfrm>
        <a:off x="2604952" y="3787068"/>
        <a:ext cx="2833306" cy="804184"/>
      </dsp:txXfrm>
    </dsp:sp>
    <dsp:sp modelId="{93C9C775-D20C-4E44-BAB6-B12E8CF45AEA}">
      <dsp:nvSpPr>
        <dsp:cNvPr id="0" name=""/>
        <dsp:cNvSpPr/>
      </dsp:nvSpPr>
      <dsp:spPr>
        <a:xfrm>
          <a:off x="2561448" y="4679317"/>
          <a:ext cx="2920314" cy="891192"/>
        </a:xfrm>
        <a:prstGeom prst="roundRect">
          <a:avLst/>
        </a:prstGeom>
        <a:solidFill>
          <a:schemeClr val="accent2">
            <a:hueOff val="4006756"/>
            <a:satOff val="-2673"/>
            <a:lumOff val="-147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una nuova morale che tenda a proporre valori a misura d’uomo e del suo carattere mondano.</a:t>
          </a:r>
          <a:endParaRPr lang="en-US" sz="1300" kern="1200" dirty="0">
            <a:solidFill>
              <a:schemeClr val="bg1"/>
            </a:solidFill>
          </a:endParaRPr>
        </a:p>
      </dsp:txBody>
      <dsp:txXfrm>
        <a:off x="2604952" y="4722821"/>
        <a:ext cx="2833306" cy="804184"/>
      </dsp:txXfrm>
    </dsp:sp>
    <dsp:sp modelId="{F5BA4E7A-92C9-4249-B007-20D1CD2D169C}">
      <dsp:nvSpPr>
        <dsp:cNvPr id="0" name=""/>
        <dsp:cNvSpPr/>
      </dsp:nvSpPr>
      <dsp:spPr>
        <a:xfrm>
          <a:off x="2561448" y="5615069"/>
          <a:ext cx="2920314" cy="891192"/>
        </a:xfrm>
        <a:prstGeom prst="roundRect">
          <a:avLst/>
        </a:prstGeom>
        <a:solidFill>
          <a:schemeClr val="accent2">
            <a:hueOff val="4808107"/>
            <a:satOff val="-3208"/>
            <a:lumOff val="-176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La terra non deve essere luogo d’esilio ma di una gioiosa esistenza.</a:t>
          </a:r>
          <a:endParaRPr lang="en-US" sz="1300" kern="1200" dirty="0">
            <a:solidFill>
              <a:schemeClr val="bg1"/>
            </a:solidFill>
          </a:endParaRPr>
        </a:p>
      </dsp:txBody>
      <dsp:txXfrm>
        <a:off x="2604952" y="5658573"/>
        <a:ext cx="2833306" cy="804184"/>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13359-B914-4245-A0E4-9650E3F4204B}">
      <dsp:nvSpPr>
        <dsp:cNvPr id="0" name=""/>
        <dsp:cNvSpPr/>
      </dsp:nvSpPr>
      <dsp:spPr>
        <a:xfrm>
          <a:off x="0" y="4754684"/>
          <a:ext cx="7873498" cy="1560593"/>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it-IT" sz="2700" kern="1200"/>
            <a:t>Trova la sua espressione più alta nel superuomo: la sua essenza consiste nel continuo oltrepassamento di sé.</a:t>
          </a:r>
          <a:endParaRPr lang="en-US" sz="2700" kern="1200"/>
        </a:p>
      </dsp:txBody>
      <dsp:txXfrm>
        <a:off x="0" y="4754684"/>
        <a:ext cx="7873498" cy="1560593"/>
      </dsp:txXfrm>
    </dsp:sp>
    <dsp:sp modelId="{7AF6F1EF-6047-4FFF-B06C-84C6045A24D2}">
      <dsp:nvSpPr>
        <dsp:cNvPr id="0" name=""/>
        <dsp:cNvSpPr/>
      </dsp:nvSpPr>
      <dsp:spPr>
        <a:xfrm rot="10800000">
          <a:off x="0" y="2377900"/>
          <a:ext cx="7873498" cy="2400192"/>
        </a:xfrm>
        <a:prstGeom prst="upArrowCallout">
          <a:avLst/>
        </a:prstGeom>
        <a:gradFill rotWithShape="0">
          <a:gsLst>
            <a:gs pos="0">
              <a:schemeClr val="accent3">
                <a:hueOff val="1035287"/>
                <a:satOff val="5581"/>
                <a:lumOff val="1765"/>
                <a:alphaOff val="0"/>
                <a:tint val="96000"/>
                <a:lumMod val="104000"/>
              </a:schemeClr>
            </a:gs>
            <a:gs pos="100000">
              <a:schemeClr val="accent3">
                <a:hueOff val="1035287"/>
                <a:satOff val="5581"/>
                <a:lumOff val="1765"/>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it-IT" sz="2700" kern="1200"/>
            <a:t>È anzi la forma suprema di vita</a:t>
          </a:r>
          <a:endParaRPr lang="en-US" sz="2700" kern="1200"/>
        </a:p>
      </dsp:txBody>
      <dsp:txXfrm rot="10800000">
        <a:off x="0" y="2377900"/>
        <a:ext cx="7873498" cy="1559573"/>
      </dsp:txXfrm>
    </dsp:sp>
    <dsp:sp modelId="{D373A3E8-01E4-4A9D-90D7-28723189B172}">
      <dsp:nvSpPr>
        <dsp:cNvPr id="0" name=""/>
        <dsp:cNvSpPr/>
      </dsp:nvSpPr>
      <dsp:spPr>
        <a:xfrm rot="10800000">
          <a:off x="0" y="1116"/>
          <a:ext cx="7873498" cy="2400192"/>
        </a:xfrm>
        <a:prstGeom prst="upArrowCallout">
          <a:avLst/>
        </a:prstGeom>
        <a:gradFill rotWithShape="0">
          <a:gsLst>
            <a:gs pos="0">
              <a:schemeClr val="accent3">
                <a:hueOff val="2070574"/>
                <a:satOff val="11161"/>
                <a:lumOff val="3529"/>
                <a:alphaOff val="0"/>
                <a:tint val="96000"/>
                <a:lumMod val="104000"/>
              </a:schemeClr>
            </a:gs>
            <a:gs pos="100000">
              <a:schemeClr val="accent3">
                <a:hueOff val="2070574"/>
                <a:satOff val="11161"/>
                <a:lumOff val="3529"/>
                <a:alphaOff val="0"/>
                <a:shade val="84000"/>
                <a:lumMod val="84000"/>
              </a:schemeClr>
            </a:gs>
          </a:gsLst>
          <a:lin ang="5400000" scaled="0"/>
        </a:gradFill>
        <a:ln>
          <a:noFill/>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0">
          <a:scrgbClr r="0" g="0" b="0"/>
        </a:lnRef>
        <a:fillRef idx="3">
          <a:scrgbClr r="0" g="0" b="0"/>
        </a:fillRef>
        <a:effectRef idx="3">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it-IT" sz="2700" kern="1200"/>
            <a:t>Si identifica con la vita stessa e con la spinta all’autoaffermazione</a:t>
          </a:r>
          <a:endParaRPr lang="en-US" sz="2700" kern="1200"/>
        </a:p>
      </dsp:txBody>
      <dsp:txXfrm rot="10800000">
        <a:off x="0" y="1116"/>
        <a:ext cx="7873498" cy="1559573"/>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0DC0-95B7-4BCE-AC46-55918FF502ED}">
      <dsp:nvSpPr>
        <dsp:cNvPr id="0" name=""/>
        <dsp:cNvSpPr/>
      </dsp:nvSpPr>
      <dsp:spPr>
        <a:xfrm>
          <a:off x="1934" y="455951"/>
          <a:ext cx="4125887" cy="2475532"/>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it-IT" sz="2900" kern="1200"/>
            <a:t>La volontà di potenza  ha il proprio culmine nell’accettazione dell’eterno ritorno</a:t>
          </a:r>
          <a:endParaRPr lang="en-US" sz="2900" kern="1200"/>
        </a:p>
      </dsp:txBody>
      <dsp:txXfrm>
        <a:off x="74440" y="528457"/>
        <a:ext cx="3980875" cy="2330520"/>
      </dsp:txXfrm>
    </dsp:sp>
    <dsp:sp modelId="{774B1427-51DA-48C1-BD27-716FE58BD4E6}">
      <dsp:nvSpPr>
        <dsp:cNvPr id="0" name=""/>
        <dsp:cNvSpPr/>
      </dsp:nvSpPr>
      <dsp:spPr>
        <a:xfrm>
          <a:off x="4490900" y="1182107"/>
          <a:ext cx="874688" cy="102322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490900" y="1386751"/>
        <a:ext cx="612282" cy="613932"/>
      </dsp:txXfrm>
    </dsp:sp>
    <dsp:sp modelId="{4AEA7C53-7D2D-423B-B109-392FA6F95182}">
      <dsp:nvSpPr>
        <dsp:cNvPr id="0" name=""/>
        <dsp:cNvSpPr/>
      </dsp:nvSpPr>
      <dsp:spPr>
        <a:xfrm>
          <a:off x="5778177" y="455951"/>
          <a:ext cx="4125887" cy="247553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it-IT" sz="2900" kern="1200"/>
            <a:t>Ovvero dell’atto attraverso cui il superuomo si libera dal peso del passato e </a:t>
          </a:r>
          <a:r>
            <a:rPr lang="it-IT" sz="2900" i="1" kern="1200"/>
            <a:t>redime</a:t>
          </a:r>
          <a:r>
            <a:rPr lang="it-IT" sz="2900" kern="1200"/>
            <a:t> il tempo</a:t>
          </a:r>
          <a:endParaRPr lang="en-US" sz="2900" kern="1200"/>
        </a:p>
      </dsp:txBody>
      <dsp:txXfrm>
        <a:off x="5850683" y="528457"/>
        <a:ext cx="3980875" cy="2330520"/>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DCE08-521E-4B36-8557-AEA85A9F9C02}">
      <dsp:nvSpPr>
        <dsp:cNvPr id="0" name=""/>
        <dsp:cNvSpPr/>
      </dsp:nvSpPr>
      <dsp:spPr>
        <a:xfrm>
          <a:off x="0" y="728378"/>
          <a:ext cx="7793501" cy="123069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La volontà di potenza contiene anche valenze più </a:t>
          </a:r>
          <a:r>
            <a:rPr lang="it-IT" sz="2200" i="1" kern="1200"/>
            <a:t>crude</a:t>
          </a:r>
          <a:r>
            <a:rPr lang="it-IT" sz="2200" kern="1200"/>
            <a:t> e decisamente più funeste sul piano storico</a:t>
          </a:r>
          <a:endParaRPr lang="en-US" sz="2200" kern="1200"/>
        </a:p>
      </dsp:txBody>
      <dsp:txXfrm>
        <a:off x="60077" y="788455"/>
        <a:ext cx="7673347" cy="1110539"/>
      </dsp:txXfrm>
    </dsp:sp>
    <dsp:sp modelId="{28769EEC-481D-4593-A4E7-1999BEFABFE8}">
      <dsp:nvSpPr>
        <dsp:cNvPr id="0" name=""/>
        <dsp:cNvSpPr/>
      </dsp:nvSpPr>
      <dsp:spPr>
        <a:xfrm>
          <a:off x="0" y="2022432"/>
          <a:ext cx="7793501" cy="1230693"/>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dirty="0"/>
            <a:t>Queste sono connesse al concetto di </a:t>
          </a:r>
          <a:r>
            <a:rPr lang="it-IT" sz="2200" b="1" kern="1200" dirty="0"/>
            <a:t>potenza come sopraffazione e  dominio</a:t>
          </a:r>
          <a:endParaRPr lang="en-US" sz="2200" b="1" kern="1200" dirty="0"/>
        </a:p>
      </dsp:txBody>
      <dsp:txXfrm>
        <a:off x="60077" y="2082509"/>
        <a:ext cx="7673347" cy="1110539"/>
      </dsp:txXfrm>
    </dsp:sp>
    <dsp:sp modelId="{C0587433-A25A-4939-B7E2-87BD4BB1D17D}">
      <dsp:nvSpPr>
        <dsp:cNvPr id="0" name=""/>
        <dsp:cNvSpPr/>
      </dsp:nvSpPr>
      <dsp:spPr>
        <a:xfrm>
          <a:off x="0" y="3316486"/>
          <a:ext cx="7793501" cy="1230693"/>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dirty="0"/>
            <a:t>In esse albergano </a:t>
          </a:r>
          <a:r>
            <a:rPr lang="it-IT" sz="2200" b="1" kern="1200" dirty="0"/>
            <a:t>aspetti antidemocratici e </a:t>
          </a:r>
          <a:r>
            <a:rPr lang="it-IT" sz="2200" b="1" kern="1200" dirty="0" err="1"/>
            <a:t>antiegualitari</a:t>
          </a:r>
          <a:r>
            <a:rPr lang="it-IT" sz="2200" b="1" kern="1200" dirty="0"/>
            <a:t> </a:t>
          </a:r>
          <a:r>
            <a:rPr lang="it-IT" sz="2200" kern="1200" dirty="0"/>
            <a:t>che fanno parte della componente reazionaria del suo pensiero</a:t>
          </a:r>
          <a:endParaRPr lang="en-US" sz="2200" kern="1200" dirty="0"/>
        </a:p>
      </dsp:txBody>
      <dsp:txXfrm>
        <a:off x="60077" y="3376563"/>
        <a:ext cx="7673347" cy="1110539"/>
      </dsp:txXfrm>
    </dsp:sp>
    <dsp:sp modelId="{9CB46ABA-415B-4209-AE5F-DB8B19B417A3}">
      <dsp:nvSpPr>
        <dsp:cNvPr id="0" name=""/>
        <dsp:cNvSpPr/>
      </dsp:nvSpPr>
      <dsp:spPr>
        <a:xfrm>
          <a:off x="0" y="4610540"/>
          <a:ext cx="7793501" cy="1230693"/>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dirty="0"/>
            <a:t>Il soggetto di tale volontà di potenza  sarebbe dunque non una umanità democratica vivente in un mondo libero, ma una </a:t>
          </a:r>
          <a:r>
            <a:rPr lang="it-IT" sz="2200" b="1" kern="1200" dirty="0"/>
            <a:t>specie aristocratica di spiriti dominatori</a:t>
          </a:r>
          <a:r>
            <a:rPr lang="it-IT" sz="2200" kern="1200" dirty="0"/>
            <a:t>.</a:t>
          </a:r>
          <a:endParaRPr lang="en-US" sz="2200" kern="1200" dirty="0"/>
        </a:p>
      </dsp:txBody>
      <dsp:txXfrm>
        <a:off x="60077" y="4670617"/>
        <a:ext cx="7673347" cy="1110539"/>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6FD96-BFC4-44AA-B5B1-33CD8765E7B7}">
      <dsp:nvSpPr>
        <dsp:cNvPr id="0" name=""/>
        <dsp:cNvSpPr/>
      </dsp:nvSpPr>
      <dsp:spPr>
        <a:xfrm>
          <a:off x="416579" y="1526"/>
          <a:ext cx="3362068" cy="201724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b="1" kern="1200" dirty="0"/>
            <a:t>Il tema del nichilismo, </a:t>
          </a:r>
          <a:endParaRPr lang="en-US" sz="2400" kern="1200" dirty="0"/>
        </a:p>
      </dsp:txBody>
      <dsp:txXfrm>
        <a:off x="416579" y="1526"/>
        <a:ext cx="3362068" cy="2017241"/>
      </dsp:txXfrm>
    </dsp:sp>
    <dsp:sp modelId="{1AB3BF93-D226-495C-8B3D-AB72DCD129F8}">
      <dsp:nvSpPr>
        <dsp:cNvPr id="0" name=""/>
        <dsp:cNvSpPr/>
      </dsp:nvSpPr>
      <dsp:spPr>
        <a:xfrm>
          <a:off x="4114855" y="1526"/>
          <a:ext cx="3362068" cy="201724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b="1" kern="1200" dirty="0"/>
            <a:t> costituisce uno dei motivi più rilevanti </a:t>
          </a:r>
          <a:endParaRPr lang="en-US" sz="2400" kern="1200" dirty="0"/>
        </a:p>
      </dsp:txBody>
      <dsp:txXfrm>
        <a:off x="4114855" y="1526"/>
        <a:ext cx="3362068" cy="2017241"/>
      </dsp:txXfrm>
    </dsp:sp>
    <dsp:sp modelId="{4D0AE75D-9C7D-4355-A279-2258C1C6162D}">
      <dsp:nvSpPr>
        <dsp:cNvPr id="0" name=""/>
        <dsp:cNvSpPr/>
      </dsp:nvSpPr>
      <dsp:spPr>
        <a:xfrm>
          <a:off x="7813130" y="1526"/>
          <a:ext cx="3362068" cy="2017241"/>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b="1" kern="1200"/>
            <a:t>e modernamente attuali del suo pensiero.</a:t>
          </a:r>
          <a:endParaRPr lang="en-US" sz="2400" kern="1200"/>
        </a:p>
      </dsp:txBody>
      <dsp:txXfrm>
        <a:off x="7813130" y="1526"/>
        <a:ext cx="3362068" cy="2017241"/>
      </dsp:txXfrm>
    </dsp:sp>
    <dsp:sp modelId="{6AAE3961-94F3-4EE7-8E71-4BC437DF045F}">
      <dsp:nvSpPr>
        <dsp:cNvPr id="0" name=""/>
        <dsp:cNvSpPr/>
      </dsp:nvSpPr>
      <dsp:spPr>
        <a:xfrm>
          <a:off x="416579" y="2354974"/>
          <a:ext cx="3362068" cy="2017241"/>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b="1" kern="1200"/>
            <a:t>In una prima accezione N. intende per nichilismo ogni atteggiamento di fuga e di disgusto</a:t>
          </a:r>
          <a:endParaRPr lang="en-US" sz="2400" kern="1200"/>
        </a:p>
      </dsp:txBody>
      <dsp:txXfrm>
        <a:off x="416579" y="2354974"/>
        <a:ext cx="3362068" cy="2017241"/>
      </dsp:txXfrm>
    </dsp:sp>
    <dsp:sp modelId="{994314CD-9A66-421D-9DBC-E4E8E650BFF1}">
      <dsp:nvSpPr>
        <dsp:cNvPr id="0" name=""/>
        <dsp:cNvSpPr/>
      </dsp:nvSpPr>
      <dsp:spPr>
        <a:xfrm>
          <a:off x="4114855" y="2354974"/>
          <a:ext cx="3362068" cy="2017241"/>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b="1" kern="1200"/>
            <a:t>nei confronti del mondo, </a:t>
          </a:r>
          <a:endParaRPr lang="en-US" sz="2400" kern="1200"/>
        </a:p>
      </dsp:txBody>
      <dsp:txXfrm>
        <a:off x="4114855" y="2354974"/>
        <a:ext cx="3362068" cy="2017241"/>
      </dsp:txXfrm>
    </dsp:sp>
    <dsp:sp modelId="{60E06DAA-2014-47D8-910C-AB4F4C2D05D1}">
      <dsp:nvSpPr>
        <dsp:cNvPr id="0" name=""/>
        <dsp:cNvSpPr/>
      </dsp:nvSpPr>
      <dsp:spPr>
        <a:xfrm>
          <a:off x="7813130" y="2354974"/>
          <a:ext cx="3362068" cy="201724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b="1" kern="1200"/>
            <a:t>che vede incarnato soprattutto nel platonismo e nel cristianesimo.</a:t>
          </a:r>
          <a:endParaRPr lang="en-US" sz="2400" kern="1200"/>
        </a:p>
      </dsp:txBody>
      <dsp:txXfrm>
        <a:off x="7813130" y="2354974"/>
        <a:ext cx="3362068" cy="20172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2C8A7-AC79-4DC4-BB13-FD44DE284633}">
      <dsp:nvSpPr>
        <dsp:cNvPr id="0" name=""/>
        <dsp:cNvSpPr/>
      </dsp:nvSpPr>
      <dsp:spPr>
        <a:xfrm>
          <a:off x="1038894" y="1290"/>
          <a:ext cx="2451868" cy="1471120"/>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Il </a:t>
          </a:r>
          <a:r>
            <a:rPr lang="it-IT" sz="1800" b="1" i="1" kern="1200"/>
            <a:t>dionisiaco, </a:t>
          </a:r>
          <a:endParaRPr lang="en-US" sz="1800" kern="1200"/>
        </a:p>
      </dsp:txBody>
      <dsp:txXfrm>
        <a:off x="1038894" y="1290"/>
        <a:ext cx="2451868" cy="1471120"/>
      </dsp:txXfrm>
    </dsp:sp>
    <dsp:sp modelId="{B0CCCAB5-F853-423C-8C86-271FD552B7F0}">
      <dsp:nvSpPr>
        <dsp:cNvPr id="0" name=""/>
        <dsp:cNvSpPr/>
      </dsp:nvSpPr>
      <dsp:spPr>
        <a:xfrm>
          <a:off x="3735949" y="1290"/>
          <a:ext cx="2451868" cy="1471120"/>
        </a:xfrm>
        <a:prstGeom prst="rect">
          <a:avLst/>
        </a:prstGeom>
        <a:solidFill>
          <a:schemeClr val="accent3">
            <a:hueOff val="414115"/>
            <a:satOff val="2232"/>
            <a:lumOff val="70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che scaturisce dalla forza vitale e dal senso caotico del divenire,</a:t>
          </a:r>
          <a:endParaRPr lang="en-US" sz="1800" kern="1200"/>
        </a:p>
      </dsp:txBody>
      <dsp:txXfrm>
        <a:off x="3735949" y="1290"/>
        <a:ext cx="2451868" cy="1471120"/>
      </dsp:txXfrm>
    </dsp:sp>
    <dsp:sp modelId="{F5A9F49F-242A-471B-93DC-1DBD56A16840}">
      <dsp:nvSpPr>
        <dsp:cNvPr id="0" name=""/>
        <dsp:cNvSpPr/>
      </dsp:nvSpPr>
      <dsp:spPr>
        <a:xfrm>
          <a:off x="6433004" y="1290"/>
          <a:ext cx="2451868" cy="1471120"/>
        </a:xfrm>
        <a:prstGeom prst="rect">
          <a:avLst/>
        </a:prstGeom>
        <a:solidFill>
          <a:schemeClr val="accent3">
            <a:hueOff val="828230"/>
            <a:satOff val="4464"/>
            <a:lumOff val="141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si esprime nell’esaltazione creatrice della musica.</a:t>
          </a:r>
          <a:endParaRPr lang="en-US" sz="1800" kern="1200"/>
        </a:p>
      </dsp:txBody>
      <dsp:txXfrm>
        <a:off x="6433004" y="1290"/>
        <a:ext cx="2451868" cy="1471120"/>
      </dsp:txXfrm>
    </dsp:sp>
    <dsp:sp modelId="{9D5C816D-FDF2-4159-BEAA-68D6ED313C21}">
      <dsp:nvSpPr>
        <dsp:cNvPr id="0" name=""/>
        <dsp:cNvSpPr/>
      </dsp:nvSpPr>
      <dsp:spPr>
        <a:xfrm>
          <a:off x="1038894" y="1717597"/>
          <a:ext cx="2451868" cy="1471120"/>
        </a:xfrm>
        <a:prstGeom prst="rect">
          <a:avLst/>
        </a:prstGeom>
        <a:solidFill>
          <a:schemeClr val="accent3">
            <a:hueOff val="1242345"/>
            <a:satOff val="6697"/>
            <a:lumOff val="211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L’</a:t>
          </a:r>
          <a:r>
            <a:rPr lang="it-IT" sz="1800" b="1" i="1" kern="1200"/>
            <a:t>apollineo,</a:t>
          </a:r>
          <a:endParaRPr lang="en-US" sz="1800" kern="1200"/>
        </a:p>
      </dsp:txBody>
      <dsp:txXfrm>
        <a:off x="1038894" y="1717597"/>
        <a:ext cx="2451868" cy="1471120"/>
      </dsp:txXfrm>
    </dsp:sp>
    <dsp:sp modelId="{00E0B917-5DFB-4F6E-A876-428FEB2197A1}">
      <dsp:nvSpPr>
        <dsp:cNvPr id="0" name=""/>
        <dsp:cNvSpPr/>
      </dsp:nvSpPr>
      <dsp:spPr>
        <a:xfrm>
          <a:off x="3735949" y="1717597"/>
          <a:ext cx="2451868" cy="1471120"/>
        </a:xfrm>
        <a:prstGeom prst="rect">
          <a:avLst/>
        </a:prstGeom>
        <a:solidFill>
          <a:schemeClr val="accent3">
            <a:hueOff val="1656459"/>
            <a:satOff val="8929"/>
            <a:lumOff val="28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che scaturisce da un atteggiamento di fuga di fronte al flusso imprevedibile degli eventi,</a:t>
          </a:r>
          <a:endParaRPr lang="en-US" sz="1800" kern="1200"/>
        </a:p>
      </dsp:txBody>
      <dsp:txXfrm>
        <a:off x="3735949" y="1717597"/>
        <a:ext cx="2451868" cy="1471120"/>
      </dsp:txXfrm>
    </dsp:sp>
    <dsp:sp modelId="{2100777A-FDD2-41A4-86BC-73AC08F17814}">
      <dsp:nvSpPr>
        <dsp:cNvPr id="0" name=""/>
        <dsp:cNvSpPr/>
      </dsp:nvSpPr>
      <dsp:spPr>
        <a:xfrm>
          <a:off x="6433004" y="1717597"/>
          <a:ext cx="2451868" cy="1471120"/>
        </a:xfrm>
        <a:prstGeom prst="rect">
          <a:avLst/>
        </a:prstGeom>
        <a:solidFill>
          <a:schemeClr val="accent3">
            <a:hueOff val="2070574"/>
            <a:satOff val="11161"/>
            <a:lumOff val="35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b="1" kern="1200"/>
            <a:t>si esprime nelle forme dell’arte plastica e dell’epopea.</a:t>
          </a:r>
          <a:endParaRPr lang="en-US" sz="1800" kern="1200"/>
        </a:p>
      </dsp:txBody>
      <dsp:txXfrm>
        <a:off x="6433004" y="1717597"/>
        <a:ext cx="2451868" cy="1471120"/>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9EA9C-A013-4293-8D05-651DEE42A078}">
      <dsp:nvSpPr>
        <dsp:cNvPr id="0" name=""/>
        <dsp:cNvSpPr/>
      </dsp:nvSpPr>
      <dsp:spPr>
        <a:xfrm rot="5400000">
          <a:off x="-342745" y="1055443"/>
          <a:ext cx="1643057" cy="198337"/>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0D515C7F-0699-4337-8215-BF30EA542279}">
      <dsp:nvSpPr>
        <dsp:cNvPr id="0" name=""/>
        <dsp:cNvSpPr/>
      </dsp:nvSpPr>
      <dsp:spPr>
        <a:xfrm>
          <a:off x="33155" y="3783"/>
          <a:ext cx="2203751" cy="1322250"/>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a:t>Il nichilismo è dunque uno stato psicologico che subentra necessariamente quando</a:t>
          </a:r>
          <a:endParaRPr lang="en-US" sz="1400" kern="1200"/>
        </a:p>
      </dsp:txBody>
      <dsp:txXfrm>
        <a:off x="71882" y="42510"/>
        <a:ext cx="2126297" cy="1244796"/>
      </dsp:txXfrm>
    </dsp:sp>
    <dsp:sp modelId="{EA34BEFA-24D6-4644-BB74-F30BAF73D133}">
      <dsp:nvSpPr>
        <dsp:cNvPr id="0" name=""/>
        <dsp:cNvSpPr/>
      </dsp:nvSpPr>
      <dsp:spPr>
        <a:xfrm rot="5400000">
          <a:off x="-342745" y="2708256"/>
          <a:ext cx="1643057" cy="198337"/>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2F900CA4-BA95-4AEB-9DFE-B94A6C8A6641}">
      <dsp:nvSpPr>
        <dsp:cNvPr id="0" name=""/>
        <dsp:cNvSpPr/>
      </dsp:nvSpPr>
      <dsp:spPr>
        <a:xfrm>
          <a:off x="33155" y="1656596"/>
          <a:ext cx="2203751" cy="1322250"/>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a:t>abbiamo cercato in tutto un senso che non c’è,</a:t>
          </a:r>
          <a:endParaRPr lang="en-US" sz="1400" kern="1200"/>
        </a:p>
      </dsp:txBody>
      <dsp:txXfrm>
        <a:off x="71882" y="1695323"/>
        <a:ext cx="2126297" cy="1244796"/>
      </dsp:txXfrm>
    </dsp:sp>
    <dsp:sp modelId="{3DE66693-5B03-48A6-A004-7C42E5AED575}">
      <dsp:nvSpPr>
        <dsp:cNvPr id="0" name=""/>
        <dsp:cNvSpPr/>
      </dsp:nvSpPr>
      <dsp:spPr>
        <a:xfrm rot="5400000">
          <a:off x="-342745" y="4361070"/>
          <a:ext cx="1643057" cy="198337"/>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8D8E0C51-2363-4B70-889C-CA4B55A3E6FD}">
      <dsp:nvSpPr>
        <dsp:cNvPr id="0" name=""/>
        <dsp:cNvSpPr/>
      </dsp:nvSpPr>
      <dsp:spPr>
        <a:xfrm>
          <a:off x="33155" y="3309410"/>
          <a:ext cx="2203751" cy="1322250"/>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a:t>sicché alla fine </a:t>
          </a:r>
          <a:r>
            <a:rPr lang="it-IT" sz="1400" b="1" i="1" kern="1200"/>
            <a:t>a chi cerca gli viene a mancare il coraggio.</a:t>
          </a:r>
          <a:endParaRPr lang="en-US" sz="1400" kern="1200"/>
        </a:p>
      </dsp:txBody>
      <dsp:txXfrm>
        <a:off x="71882" y="3348137"/>
        <a:ext cx="2126297" cy="1244796"/>
      </dsp:txXfrm>
    </dsp:sp>
    <dsp:sp modelId="{28D72F52-BF49-45C9-8546-F2E8203B8D98}">
      <dsp:nvSpPr>
        <dsp:cNvPr id="0" name=""/>
        <dsp:cNvSpPr/>
      </dsp:nvSpPr>
      <dsp:spPr>
        <a:xfrm>
          <a:off x="483661" y="5187476"/>
          <a:ext cx="2921233" cy="198337"/>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07CC8F98-BAC1-48B6-B40E-95A81EB0D060}">
      <dsp:nvSpPr>
        <dsp:cNvPr id="0" name=""/>
        <dsp:cNvSpPr/>
      </dsp:nvSpPr>
      <dsp:spPr>
        <a:xfrm>
          <a:off x="33155" y="4962223"/>
          <a:ext cx="2203751" cy="1322250"/>
        </a:xfrm>
        <a:prstGeom prst="roundRect">
          <a:avLst>
            <a:gd name="adj" fmla="val 10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i="1" kern="1200"/>
            <a:t>Quanto più l’uomo si è illuso tanto più è rimasto deluso.</a:t>
          </a:r>
          <a:endParaRPr lang="en-US" sz="1400" kern="1200"/>
        </a:p>
      </dsp:txBody>
      <dsp:txXfrm>
        <a:off x="71882" y="5000950"/>
        <a:ext cx="2126297" cy="1244796"/>
      </dsp:txXfrm>
    </dsp:sp>
    <dsp:sp modelId="{B9228518-10C2-4E90-86A7-D46CD927C3A3}">
      <dsp:nvSpPr>
        <dsp:cNvPr id="0" name=""/>
        <dsp:cNvSpPr/>
      </dsp:nvSpPr>
      <dsp:spPr>
        <a:xfrm rot="16200000">
          <a:off x="2588244" y="4361070"/>
          <a:ext cx="1643057" cy="198337"/>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D0F987F7-D956-466D-8CB7-28504D41AF90}">
      <dsp:nvSpPr>
        <dsp:cNvPr id="0" name=""/>
        <dsp:cNvSpPr/>
      </dsp:nvSpPr>
      <dsp:spPr>
        <a:xfrm>
          <a:off x="2964144" y="4962223"/>
          <a:ext cx="2203751" cy="1322250"/>
        </a:xfrm>
        <a:prstGeom prst="roundRect">
          <a:avLst>
            <a:gd name="adj" fmla="val 10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a:t>L’individuo post-cristiano non può fare a meno di soffrire un terribile senso di vuoto</a:t>
          </a:r>
          <a:endParaRPr lang="en-US" sz="1400" kern="1200"/>
        </a:p>
      </dsp:txBody>
      <dsp:txXfrm>
        <a:off x="3002871" y="5000950"/>
        <a:ext cx="2126297" cy="1244796"/>
      </dsp:txXfrm>
    </dsp:sp>
    <dsp:sp modelId="{A3AB1B75-162F-4BA9-B7B3-A21DD99EED15}">
      <dsp:nvSpPr>
        <dsp:cNvPr id="0" name=""/>
        <dsp:cNvSpPr/>
      </dsp:nvSpPr>
      <dsp:spPr>
        <a:xfrm rot="16200000">
          <a:off x="2588244" y="2708256"/>
          <a:ext cx="1643057" cy="198337"/>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6D8EF38C-501C-422B-B5BD-66ED4E7BADE1}">
      <dsp:nvSpPr>
        <dsp:cNvPr id="0" name=""/>
        <dsp:cNvSpPr/>
      </dsp:nvSpPr>
      <dsp:spPr>
        <a:xfrm>
          <a:off x="2964144" y="3309410"/>
          <a:ext cx="2203751" cy="1322250"/>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a:t>tanto più forte quanto più è passato attraverso il cristianesimo.</a:t>
          </a:r>
          <a:endParaRPr lang="en-US" sz="1400" kern="1200"/>
        </a:p>
      </dsp:txBody>
      <dsp:txXfrm>
        <a:off x="3002871" y="3348137"/>
        <a:ext cx="2126297" cy="1244796"/>
      </dsp:txXfrm>
    </dsp:sp>
    <dsp:sp modelId="{1466F16B-0CBD-4353-86E3-E66EAB56F191}">
      <dsp:nvSpPr>
        <dsp:cNvPr id="0" name=""/>
        <dsp:cNvSpPr/>
      </dsp:nvSpPr>
      <dsp:spPr>
        <a:xfrm rot="16200000">
          <a:off x="2588244" y="1055443"/>
          <a:ext cx="1643057" cy="198337"/>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F0871EB6-03C9-4D77-84A4-C1D88147A36F}">
      <dsp:nvSpPr>
        <dsp:cNvPr id="0" name=""/>
        <dsp:cNvSpPr/>
      </dsp:nvSpPr>
      <dsp:spPr>
        <a:xfrm>
          <a:off x="2964144" y="1656596"/>
          <a:ext cx="2203751" cy="1322250"/>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i="1" kern="1200"/>
            <a:t>L’equivoco del nichilismo moderno</a:t>
          </a:r>
          <a:endParaRPr lang="en-US" sz="1400" kern="1200"/>
        </a:p>
      </dsp:txBody>
      <dsp:txXfrm>
        <a:off x="3002871" y="1695323"/>
        <a:ext cx="2126297" cy="1244796"/>
      </dsp:txXfrm>
    </dsp:sp>
    <dsp:sp modelId="{52F961FC-4D1F-4092-8939-94DBC91ED2B6}">
      <dsp:nvSpPr>
        <dsp:cNvPr id="0" name=""/>
        <dsp:cNvSpPr/>
      </dsp:nvSpPr>
      <dsp:spPr>
        <a:xfrm>
          <a:off x="3414650" y="229036"/>
          <a:ext cx="2921233" cy="198337"/>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019951FD-6706-490B-B06A-2853FC274094}">
      <dsp:nvSpPr>
        <dsp:cNvPr id="0" name=""/>
        <dsp:cNvSpPr/>
      </dsp:nvSpPr>
      <dsp:spPr>
        <a:xfrm>
          <a:off x="2964144" y="3783"/>
          <a:ext cx="2203751" cy="1322250"/>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a:t>sta nel fatto che esso identifica la mancanza di fini e strutture metafisiche razionali,</a:t>
          </a:r>
          <a:endParaRPr lang="en-US" sz="1400" kern="1200"/>
        </a:p>
      </dsp:txBody>
      <dsp:txXfrm>
        <a:off x="3002871" y="42510"/>
        <a:ext cx="2126297" cy="1244796"/>
      </dsp:txXfrm>
    </dsp:sp>
    <dsp:sp modelId="{6889A4A3-65EF-4A5D-8E85-A3309B2A0187}">
      <dsp:nvSpPr>
        <dsp:cNvPr id="0" name=""/>
        <dsp:cNvSpPr/>
      </dsp:nvSpPr>
      <dsp:spPr>
        <a:xfrm rot="5400000">
          <a:off x="5519233" y="1055443"/>
          <a:ext cx="1643057" cy="198337"/>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63C44C85-D047-4210-8C1B-EB2B357A1532}">
      <dsp:nvSpPr>
        <dsp:cNvPr id="0" name=""/>
        <dsp:cNvSpPr/>
      </dsp:nvSpPr>
      <dsp:spPr>
        <a:xfrm>
          <a:off x="5895134" y="3783"/>
          <a:ext cx="2203751" cy="1322250"/>
        </a:xfrm>
        <a:prstGeom prst="roundRect">
          <a:avLst>
            <a:gd name="adj" fmla="val 10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a:t>con la mancanza di senso in tutto.</a:t>
          </a:r>
          <a:endParaRPr lang="en-US" sz="1400" kern="1200"/>
        </a:p>
      </dsp:txBody>
      <dsp:txXfrm>
        <a:off x="5933861" y="42510"/>
        <a:ext cx="2126297" cy="1244796"/>
      </dsp:txXfrm>
    </dsp:sp>
    <dsp:sp modelId="{8A036E42-E885-4C14-8D69-6CD5CA853311}">
      <dsp:nvSpPr>
        <dsp:cNvPr id="0" name=""/>
        <dsp:cNvSpPr/>
      </dsp:nvSpPr>
      <dsp:spPr>
        <a:xfrm>
          <a:off x="5895134" y="1656596"/>
          <a:ext cx="2203751" cy="1322250"/>
        </a:xfrm>
        <a:prstGeom prst="roundRect">
          <a:avLst>
            <a:gd name="adj" fmla="val 10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a:t>Il mondo pare così non avere alcun senso in niente.</a:t>
          </a:r>
          <a:endParaRPr lang="en-US" sz="1400" kern="1200"/>
        </a:p>
      </dsp:txBody>
      <dsp:txXfrm>
        <a:off x="5933861" y="1695323"/>
        <a:ext cx="2126297" cy="1244796"/>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0B86D-1BF8-4749-B85D-90DC28C2644F}">
      <dsp:nvSpPr>
        <dsp:cNvPr id="0" name=""/>
        <dsp:cNvSpPr/>
      </dsp:nvSpPr>
      <dsp:spPr>
        <a:xfrm>
          <a:off x="1508" y="2136907"/>
          <a:ext cx="3216727" cy="193003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a:t>È quello in cui i vecchi valori vengono distrutti ma i nuovi che vi subentrano hanno la stessa fisionomia dei precedenti.</a:t>
          </a:r>
          <a:endParaRPr lang="en-US" sz="1900" kern="1200"/>
        </a:p>
      </dsp:txBody>
      <dsp:txXfrm>
        <a:off x="58037" y="2193436"/>
        <a:ext cx="3103669" cy="1816978"/>
      </dsp:txXfrm>
    </dsp:sp>
    <dsp:sp modelId="{C4873432-D660-4D6F-9558-F04ED55AB061}">
      <dsp:nvSpPr>
        <dsp:cNvPr id="0" name=""/>
        <dsp:cNvSpPr/>
      </dsp:nvSpPr>
      <dsp:spPr>
        <a:xfrm>
          <a:off x="3539908" y="2703051"/>
          <a:ext cx="681946" cy="79774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539908" y="2862601"/>
        <a:ext cx="477362" cy="478648"/>
      </dsp:txXfrm>
    </dsp:sp>
    <dsp:sp modelId="{E4D2B2BF-52DD-47C6-94E2-953289C73D45}">
      <dsp:nvSpPr>
        <dsp:cNvPr id="0" name=""/>
        <dsp:cNvSpPr/>
      </dsp:nvSpPr>
      <dsp:spPr>
        <a:xfrm>
          <a:off x="4504926" y="2136907"/>
          <a:ext cx="3216727" cy="1930036"/>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it-IT" sz="1900" kern="1200" dirty="0"/>
            <a:t>C’è ancora bisogno di verità, rimane operante in esso una fede</a:t>
          </a:r>
          <a:endParaRPr lang="en-US" sz="1900" kern="1200" dirty="0"/>
        </a:p>
      </dsp:txBody>
      <dsp:txXfrm>
        <a:off x="4561455" y="2193436"/>
        <a:ext cx="3103669" cy="1816978"/>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BAC966-A191-4ACE-B40E-6F8DCC723E64}">
      <dsp:nvSpPr>
        <dsp:cNvPr id="0" name=""/>
        <dsp:cNvSpPr/>
      </dsp:nvSpPr>
      <dsp:spPr>
        <a:xfrm>
          <a:off x="0" y="333201"/>
          <a:ext cx="7194544" cy="1386632"/>
        </a:xfrm>
        <a:prstGeom prst="roundRect">
          <a:avLst/>
        </a:prstGeom>
        <a:solidFill>
          <a:schemeClr val="accent6">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it-IT" sz="2500" kern="1200"/>
            <a:t>È il nichilismo vero e proprio</a:t>
          </a:r>
          <a:endParaRPr lang="en-US" sz="2500" kern="1200"/>
        </a:p>
      </dsp:txBody>
      <dsp:txXfrm>
        <a:off x="67690" y="400891"/>
        <a:ext cx="7059164" cy="1251252"/>
      </dsp:txXfrm>
    </dsp:sp>
    <dsp:sp modelId="{D8746D46-0697-410C-AC9D-727DC974E924}">
      <dsp:nvSpPr>
        <dsp:cNvPr id="0" name=""/>
        <dsp:cNvSpPr/>
      </dsp:nvSpPr>
      <dsp:spPr>
        <a:xfrm>
          <a:off x="0" y="1791834"/>
          <a:ext cx="7194544" cy="1386632"/>
        </a:xfrm>
        <a:prstGeom prst="roundRect">
          <a:avLst/>
        </a:prstGeom>
        <a:solidFill>
          <a:schemeClr val="accent6">
            <a:shade val="80000"/>
            <a:hueOff val="86826"/>
            <a:satOff val="2531"/>
            <a:lumOff val="786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it-IT" sz="2500" kern="1200" dirty="0"/>
            <a:t>Può rappresentare un segno di debolezza  quando si limita a prendere atto dei ed a crogiolarsi nel nulla (</a:t>
          </a:r>
          <a:r>
            <a:rPr lang="it-IT" sz="2500" b="1" i="1" kern="1200" dirty="0"/>
            <a:t>nichilismo passivo</a:t>
          </a:r>
          <a:r>
            <a:rPr lang="it-IT" sz="2500" kern="1200" dirty="0"/>
            <a:t>)</a:t>
          </a:r>
          <a:endParaRPr lang="en-US" sz="2500" kern="1200" dirty="0"/>
        </a:p>
      </dsp:txBody>
      <dsp:txXfrm>
        <a:off x="67690" y="1859524"/>
        <a:ext cx="7059164" cy="1251252"/>
      </dsp:txXfrm>
    </dsp:sp>
    <dsp:sp modelId="{C93C1B29-8C3F-44F6-BEBB-5978A49BD114}">
      <dsp:nvSpPr>
        <dsp:cNvPr id="0" name=""/>
        <dsp:cNvSpPr/>
      </dsp:nvSpPr>
      <dsp:spPr>
        <a:xfrm>
          <a:off x="0" y="3250467"/>
          <a:ext cx="7194544" cy="1386632"/>
        </a:xfrm>
        <a:prstGeom prst="roundRect">
          <a:avLst/>
        </a:prstGeom>
        <a:solidFill>
          <a:schemeClr val="accent6">
            <a:shade val="80000"/>
            <a:hueOff val="173651"/>
            <a:satOff val="5063"/>
            <a:lumOff val="15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it-IT" sz="2500" kern="1200" dirty="0"/>
            <a:t>Oppure di forza quando è espressione della cresciuta potenza dello spirito e si esercita come forza di distruzione (</a:t>
          </a:r>
          <a:r>
            <a:rPr lang="it-IT" sz="2500" b="1" i="1" kern="1200" dirty="0"/>
            <a:t>nichilismo attivo</a:t>
          </a:r>
          <a:r>
            <a:rPr lang="it-IT" sz="2500" kern="1200" dirty="0"/>
            <a:t>)</a:t>
          </a:r>
          <a:endParaRPr lang="en-US" sz="2500" kern="1200" dirty="0"/>
        </a:p>
      </dsp:txBody>
      <dsp:txXfrm>
        <a:off x="67690" y="3318157"/>
        <a:ext cx="7059164" cy="1251252"/>
      </dsp:txXfrm>
    </dsp:sp>
    <dsp:sp modelId="{8B06B70C-9101-47BC-AADE-9114B1A26CDA}">
      <dsp:nvSpPr>
        <dsp:cNvPr id="0" name=""/>
        <dsp:cNvSpPr/>
      </dsp:nvSpPr>
      <dsp:spPr>
        <a:xfrm>
          <a:off x="0" y="4709099"/>
          <a:ext cx="7194544" cy="1386632"/>
        </a:xfrm>
        <a:prstGeom prst="roundRect">
          <a:avLst/>
        </a:prstGeom>
        <a:solidFill>
          <a:schemeClr val="accent6">
            <a:shade val="80000"/>
            <a:hueOff val="260477"/>
            <a:satOff val="7594"/>
            <a:lumOff val="23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it-IT" sz="2500" kern="1200"/>
            <a:t>Inoltre può diventare nichilismo estremo quando distrugge ogni residua credenza nella verità</a:t>
          </a:r>
          <a:endParaRPr lang="en-US" sz="2500" kern="1200"/>
        </a:p>
      </dsp:txBody>
      <dsp:txXfrm>
        <a:off x="67690" y="4776789"/>
        <a:ext cx="7059164" cy="1251252"/>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6685C-370A-4BAA-AC2E-4FBAF2415C9B}">
      <dsp:nvSpPr>
        <dsp:cNvPr id="0" name=""/>
        <dsp:cNvSpPr/>
      </dsp:nvSpPr>
      <dsp:spPr>
        <a:xfrm>
          <a:off x="0" y="3761334"/>
          <a:ext cx="7723163" cy="2467842"/>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it-IT" sz="2600" kern="1200"/>
            <a:t>Dare un senso al caos del mondo dopo la morte delle antiche certezze e delle vecchie fedi è il  significato ultimo del superamento nietzscheano del nichilismo.</a:t>
          </a:r>
          <a:endParaRPr lang="en-US" sz="2600" kern="1200"/>
        </a:p>
      </dsp:txBody>
      <dsp:txXfrm>
        <a:off x="0" y="3761334"/>
        <a:ext cx="7723163" cy="2467842"/>
      </dsp:txXfrm>
    </dsp:sp>
    <dsp:sp modelId="{9BAC92A9-59C1-4CF6-95A9-5ECFF162F697}">
      <dsp:nvSpPr>
        <dsp:cNvPr id="0" name=""/>
        <dsp:cNvSpPr/>
      </dsp:nvSpPr>
      <dsp:spPr>
        <a:xfrm rot="10800000">
          <a:off x="0" y="2810"/>
          <a:ext cx="7723163" cy="3795541"/>
        </a:xfrm>
        <a:prstGeom prst="upArrowCallout">
          <a:avLst/>
        </a:prstGeom>
        <a:solidFill>
          <a:schemeClr val="accent3">
            <a:hueOff val="2070574"/>
            <a:satOff val="11161"/>
            <a:lumOff val="35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it-IT" sz="2600" kern="1200"/>
            <a:t>Il nichilismo raggiunge la propria completezza quando si rende conto che il senso non essendo dato deve essere  inventato e passa dal momento distruttivo a quello costruttivo attraverso l’esercizio della volontà di potenza.</a:t>
          </a:r>
          <a:endParaRPr lang="en-US" sz="2600" kern="1200"/>
        </a:p>
      </dsp:txBody>
      <dsp:txXfrm rot="10800000">
        <a:off x="0" y="2810"/>
        <a:ext cx="7723163" cy="2466229"/>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FFA80-3F4E-46B2-8B1E-13FBFC421BA3}">
      <dsp:nvSpPr>
        <dsp:cNvPr id="0" name=""/>
        <dsp:cNvSpPr/>
      </dsp:nvSpPr>
      <dsp:spPr>
        <a:xfrm>
          <a:off x="1211" y="20581"/>
          <a:ext cx="4252004" cy="27000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4C8FE66-14FA-4889-BB93-929283210C97}">
      <dsp:nvSpPr>
        <dsp:cNvPr id="0" name=""/>
        <dsp:cNvSpPr/>
      </dsp:nvSpPr>
      <dsp:spPr>
        <a:xfrm>
          <a:off x="473656" y="469404"/>
          <a:ext cx="4252004" cy="27000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kern="1200"/>
            <a:t>È la teoria secondo cui non esistono cose o fatti, ma solo interpretazioni di cose o fatti</a:t>
          </a:r>
          <a:endParaRPr lang="en-US" sz="2400" kern="1200"/>
        </a:p>
      </dsp:txBody>
      <dsp:txXfrm>
        <a:off x="552737" y="548485"/>
        <a:ext cx="4093842" cy="2541860"/>
      </dsp:txXfrm>
    </dsp:sp>
    <dsp:sp modelId="{95E3A7C0-903F-45C3-A2FE-EF145B843503}">
      <dsp:nvSpPr>
        <dsp:cNvPr id="0" name=""/>
        <dsp:cNvSpPr/>
      </dsp:nvSpPr>
      <dsp:spPr>
        <a:xfrm>
          <a:off x="5198105" y="20581"/>
          <a:ext cx="4252004" cy="27000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63CE43E-CD9C-4178-9D5C-40697DA91201}">
      <dsp:nvSpPr>
        <dsp:cNvPr id="0" name=""/>
        <dsp:cNvSpPr/>
      </dsp:nvSpPr>
      <dsp:spPr>
        <a:xfrm>
          <a:off x="5670550" y="469404"/>
          <a:ext cx="4252004" cy="27000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kern="1200" dirty="0"/>
            <a:t>Ne consegue che il mondo non ha un senso ma innumerevoli sensi che corrispondono ad altrettante interpretazioni formulate da angoli prospettici diversi</a:t>
          </a:r>
          <a:endParaRPr lang="en-US" sz="2400" kern="1200" dirty="0"/>
        </a:p>
      </dsp:txBody>
      <dsp:txXfrm>
        <a:off x="5749631" y="548485"/>
        <a:ext cx="4093842" cy="2541860"/>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93245-2139-49C9-B880-20768B129879}">
      <dsp:nvSpPr>
        <dsp:cNvPr id="0" name=""/>
        <dsp:cNvSpPr/>
      </dsp:nvSpPr>
      <dsp:spPr>
        <a:xfrm>
          <a:off x="0" y="0"/>
          <a:ext cx="6540772" cy="193290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Alla base di ogni interpretazione ci sono i nostri bisogni.</a:t>
          </a:r>
          <a:endParaRPr lang="en-US" sz="1900" kern="1200"/>
        </a:p>
      </dsp:txBody>
      <dsp:txXfrm>
        <a:off x="56613" y="56613"/>
        <a:ext cx="4455021" cy="1819675"/>
      </dsp:txXfrm>
    </dsp:sp>
    <dsp:sp modelId="{F9B59340-5042-433B-AA0A-4E775309526B}">
      <dsp:nvSpPr>
        <dsp:cNvPr id="0" name=""/>
        <dsp:cNvSpPr/>
      </dsp:nvSpPr>
      <dsp:spPr>
        <a:xfrm>
          <a:off x="577127" y="2255051"/>
          <a:ext cx="6540772" cy="1932901"/>
        </a:xfrm>
        <a:prstGeom prst="roundRect">
          <a:avLst>
            <a:gd name="adj" fmla="val 10000"/>
          </a:avLst>
        </a:prstGeom>
        <a:solidFill>
          <a:schemeClr val="accent5">
            <a:hueOff val="2552809"/>
            <a:satOff val="507"/>
            <a:lumOff val="-25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Si tratta di bisogni ed interessi collegati all’istinto di conservazione ed alla volontà di potenza.</a:t>
          </a:r>
          <a:endParaRPr lang="en-US" sz="1900" kern="1200" dirty="0"/>
        </a:p>
      </dsp:txBody>
      <dsp:txXfrm>
        <a:off x="633740" y="2311664"/>
        <a:ext cx="4594034" cy="1819675"/>
      </dsp:txXfrm>
    </dsp:sp>
    <dsp:sp modelId="{B4BF9D85-7D56-4AEC-B0F2-167DA3385897}">
      <dsp:nvSpPr>
        <dsp:cNvPr id="0" name=""/>
        <dsp:cNvSpPr/>
      </dsp:nvSpPr>
      <dsp:spPr>
        <a:xfrm>
          <a:off x="1154254" y="4510102"/>
          <a:ext cx="6540772" cy="1932901"/>
        </a:xfrm>
        <a:prstGeom prst="roundRect">
          <a:avLst>
            <a:gd name="adj" fmla="val 10000"/>
          </a:avLst>
        </a:prstGeom>
        <a:solidFill>
          <a:schemeClr val="accent5">
            <a:hueOff val="5105618"/>
            <a:satOff val="1013"/>
            <a:lumOff val="-5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Le cosiddette verità sono solo illusioni di cui si è dimenticatala natura illusoria ed anche la logica e la conoscenza sono solo invenzioni per porre sotto controllo il caos multiforme dell’esperienza.</a:t>
          </a:r>
          <a:endParaRPr lang="en-US" sz="1900" kern="1200"/>
        </a:p>
      </dsp:txBody>
      <dsp:txXfrm>
        <a:off x="1210867" y="4566715"/>
        <a:ext cx="4594034" cy="1819675"/>
      </dsp:txXfrm>
    </dsp:sp>
    <dsp:sp modelId="{744C4F0A-0748-4757-87A2-8D73E6BE7332}">
      <dsp:nvSpPr>
        <dsp:cNvPr id="0" name=""/>
        <dsp:cNvSpPr/>
      </dsp:nvSpPr>
      <dsp:spPr>
        <a:xfrm>
          <a:off x="5284387" y="1465783"/>
          <a:ext cx="1256385" cy="1256385"/>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567074" y="1465783"/>
        <a:ext cx="691011" cy="945430"/>
      </dsp:txXfrm>
    </dsp:sp>
    <dsp:sp modelId="{2113E11F-0366-430E-A642-6422A23310A4}">
      <dsp:nvSpPr>
        <dsp:cNvPr id="0" name=""/>
        <dsp:cNvSpPr/>
      </dsp:nvSpPr>
      <dsp:spPr>
        <a:xfrm>
          <a:off x="5861514" y="3707948"/>
          <a:ext cx="1256385" cy="1256385"/>
        </a:xfrm>
        <a:prstGeom prst="downArrow">
          <a:avLst>
            <a:gd name="adj1" fmla="val 55000"/>
            <a:gd name="adj2" fmla="val 45000"/>
          </a:avLst>
        </a:prstGeom>
        <a:solidFill>
          <a:schemeClr val="accent5">
            <a:tint val="40000"/>
            <a:alpha val="90000"/>
            <a:hueOff val="5755904"/>
            <a:satOff val="-808"/>
            <a:lumOff val="-842"/>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144201" y="3707948"/>
        <a:ext cx="691011" cy="9454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6E16A-8210-4111-882C-3861B94D329E}">
      <dsp:nvSpPr>
        <dsp:cNvPr id="0" name=""/>
        <dsp:cNvSpPr/>
      </dsp:nvSpPr>
      <dsp:spPr>
        <a:xfrm>
          <a:off x="0" y="665743"/>
          <a:ext cx="2471352" cy="1482811"/>
        </a:xfrm>
        <a:prstGeom prst="rect">
          <a:avLst/>
        </a:prstGeom>
        <a:gradFill rotWithShape="0">
          <a:gsLst>
            <a:gs pos="0">
              <a:schemeClr val="accent2">
                <a:shade val="80000"/>
                <a:hueOff val="0"/>
                <a:satOff val="0"/>
                <a:lumOff val="0"/>
                <a:alphaOff val="0"/>
                <a:tint val="60000"/>
                <a:lumMod val="110000"/>
              </a:schemeClr>
            </a:gs>
            <a:gs pos="100000">
              <a:schemeClr val="accent2">
                <a:shade val="80000"/>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La grande tragedia greca rappresenta infatti un</a:t>
          </a:r>
          <a:endParaRPr lang="en-US" sz="1600" kern="1200"/>
        </a:p>
      </dsp:txBody>
      <dsp:txXfrm>
        <a:off x="0" y="665743"/>
        <a:ext cx="2471352" cy="1482811"/>
      </dsp:txXfrm>
    </dsp:sp>
    <dsp:sp modelId="{6C4438BA-AB6D-4DF0-8BCB-44A3903CB19A}">
      <dsp:nvSpPr>
        <dsp:cNvPr id="0" name=""/>
        <dsp:cNvSpPr/>
      </dsp:nvSpPr>
      <dsp:spPr>
        <a:xfrm>
          <a:off x="2718487" y="665743"/>
          <a:ext cx="2471352" cy="1482811"/>
        </a:xfrm>
        <a:prstGeom prst="rect">
          <a:avLst/>
        </a:prstGeom>
        <a:gradFill rotWithShape="0">
          <a:gsLst>
            <a:gs pos="0">
              <a:schemeClr val="accent2">
                <a:shade val="80000"/>
                <a:hueOff val="32628"/>
                <a:satOff val="-7"/>
                <a:lumOff val="3137"/>
                <a:alphaOff val="0"/>
                <a:tint val="60000"/>
                <a:lumMod val="110000"/>
              </a:schemeClr>
            </a:gs>
            <a:gs pos="100000">
              <a:schemeClr val="accent2">
                <a:shade val="80000"/>
                <a:hueOff val="32628"/>
                <a:satOff val="-7"/>
                <a:lumOff val="3137"/>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i="1" kern="1200"/>
            <a:t>perfetto accoppiamento</a:t>
          </a:r>
          <a:endParaRPr lang="en-US" sz="1600" kern="1200"/>
        </a:p>
      </dsp:txBody>
      <dsp:txXfrm>
        <a:off x="2718487" y="665743"/>
        <a:ext cx="2471352" cy="1482811"/>
      </dsp:txXfrm>
    </dsp:sp>
    <dsp:sp modelId="{43EF8F1A-8E6F-4905-AA8F-0DE411F03028}">
      <dsp:nvSpPr>
        <dsp:cNvPr id="0" name=""/>
        <dsp:cNvSpPr/>
      </dsp:nvSpPr>
      <dsp:spPr>
        <a:xfrm>
          <a:off x="5436974" y="665743"/>
          <a:ext cx="2471352" cy="1482811"/>
        </a:xfrm>
        <a:prstGeom prst="rect">
          <a:avLst/>
        </a:prstGeom>
        <a:gradFill rotWithShape="0">
          <a:gsLst>
            <a:gs pos="0">
              <a:schemeClr val="accent2">
                <a:shade val="80000"/>
                <a:hueOff val="65257"/>
                <a:satOff val="-13"/>
                <a:lumOff val="6274"/>
                <a:alphaOff val="0"/>
                <a:tint val="60000"/>
                <a:lumMod val="110000"/>
              </a:schemeClr>
            </a:gs>
            <a:gs pos="100000">
              <a:schemeClr val="accent2">
                <a:shade val="80000"/>
                <a:hueOff val="65257"/>
                <a:satOff val="-13"/>
                <a:lumOff val="6274"/>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tra il dionisiaco, rappresentato dalla musica,</a:t>
          </a:r>
          <a:endParaRPr lang="en-US" sz="1600" kern="1200"/>
        </a:p>
      </dsp:txBody>
      <dsp:txXfrm>
        <a:off x="5436974" y="665743"/>
        <a:ext cx="2471352" cy="1482811"/>
      </dsp:txXfrm>
    </dsp:sp>
    <dsp:sp modelId="{73BDA534-043F-444C-8664-2960C0E63AC2}">
      <dsp:nvSpPr>
        <dsp:cNvPr id="0" name=""/>
        <dsp:cNvSpPr/>
      </dsp:nvSpPr>
      <dsp:spPr>
        <a:xfrm>
          <a:off x="0" y="2395689"/>
          <a:ext cx="2471352" cy="1482811"/>
        </a:xfrm>
        <a:prstGeom prst="rect">
          <a:avLst/>
        </a:prstGeom>
        <a:gradFill rotWithShape="0">
          <a:gsLst>
            <a:gs pos="0">
              <a:schemeClr val="accent2">
                <a:shade val="80000"/>
                <a:hueOff val="97885"/>
                <a:satOff val="-20"/>
                <a:lumOff val="9411"/>
                <a:alphaOff val="0"/>
                <a:tint val="60000"/>
                <a:lumMod val="110000"/>
              </a:schemeClr>
            </a:gs>
            <a:gs pos="100000">
              <a:schemeClr val="accent2">
                <a:shade val="80000"/>
                <a:hueOff val="97885"/>
                <a:satOff val="-20"/>
                <a:lumOff val="9411"/>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e l’apollineo, rappresentato dalla vicenda compiuta dell’eroe. </a:t>
          </a:r>
          <a:endParaRPr lang="en-US" sz="1600" kern="1200"/>
        </a:p>
      </dsp:txBody>
      <dsp:txXfrm>
        <a:off x="0" y="2395689"/>
        <a:ext cx="2471352" cy="1482811"/>
      </dsp:txXfrm>
    </dsp:sp>
    <dsp:sp modelId="{1A1FC78C-DCCC-428E-86D3-58E6CB8C26D3}">
      <dsp:nvSpPr>
        <dsp:cNvPr id="0" name=""/>
        <dsp:cNvSpPr/>
      </dsp:nvSpPr>
      <dsp:spPr>
        <a:xfrm>
          <a:off x="2718487" y="2395689"/>
          <a:ext cx="2471352" cy="1482811"/>
        </a:xfrm>
        <a:prstGeom prst="rect">
          <a:avLst/>
        </a:prstGeom>
        <a:gradFill rotWithShape="0">
          <a:gsLst>
            <a:gs pos="0">
              <a:schemeClr val="accent2">
                <a:shade val="80000"/>
                <a:hueOff val="130513"/>
                <a:satOff val="-27"/>
                <a:lumOff val="12548"/>
                <a:alphaOff val="0"/>
                <a:tint val="60000"/>
                <a:lumMod val="110000"/>
              </a:schemeClr>
            </a:gs>
            <a:gs pos="100000">
              <a:schemeClr val="accent2">
                <a:shade val="80000"/>
                <a:hueOff val="130513"/>
                <a:satOff val="-27"/>
                <a:lumOff val="12548"/>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dirty="0"/>
            <a:t>N. riprende l’idea secondo cui la tragedia sarebbe nata dal coro tragico </a:t>
          </a:r>
          <a:endParaRPr lang="en-US" sz="1600" kern="1200" dirty="0"/>
        </a:p>
      </dsp:txBody>
      <dsp:txXfrm>
        <a:off x="2718487" y="2395689"/>
        <a:ext cx="2471352" cy="1482811"/>
      </dsp:txXfrm>
    </dsp:sp>
    <dsp:sp modelId="{E561E974-7C50-47D3-84CB-ACDE2E876FFD}">
      <dsp:nvSpPr>
        <dsp:cNvPr id="0" name=""/>
        <dsp:cNvSpPr/>
      </dsp:nvSpPr>
      <dsp:spPr>
        <a:xfrm>
          <a:off x="5436974" y="2395689"/>
          <a:ext cx="2471352" cy="1482811"/>
        </a:xfrm>
        <a:prstGeom prst="rect">
          <a:avLst/>
        </a:prstGeom>
        <a:gradFill rotWithShape="0">
          <a:gsLst>
            <a:gs pos="0">
              <a:schemeClr val="accent2">
                <a:shade val="80000"/>
                <a:hueOff val="163142"/>
                <a:satOff val="-34"/>
                <a:lumOff val="15684"/>
                <a:alphaOff val="0"/>
                <a:tint val="60000"/>
                <a:lumMod val="110000"/>
              </a:schemeClr>
            </a:gs>
            <a:gs pos="100000">
              <a:schemeClr val="accent2">
                <a:shade val="80000"/>
                <a:hueOff val="163142"/>
                <a:satOff val="-34"/>
                <a:lumOff val="15684"/>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ovvero dal coro dei seguaci di Dioniso mascherati da capri</a:t>
          </a:r>
          <a:endParaRPr lang="en-US" sz="1600" kern="1200"/>
        </a:p>
      </dsp:txBody>
      <dsp:txXfrm>
        <a:off x="5436974" y="2395689"/>
        <a:ext cx="2471352" cy="1482811"/>
      </dsp:txXfrm>
    </dsp:sp>
    <dsp:sp modelId="{4F58528B-DA26-44C6-90FC-CC49CAD70B18}">
      <dsp:nvSpPr>
        <dsp:cNvPr id="0" name=""/>
        <dsp:cNvSpPr/>
      </dsp:nvSpPr>
      <dsp:spPr>
        <a:xfrm>
          <a:off x="0" y="4125636"/>
          <a:ext cx="2471352" cy="1482811"/>
        </a:xfrm>
        <a:prstGeom prst="rect">
          <a:avLst/>
        </a:prstGeom>
        <a:gradFill rotWithShape="0">
          <a:gsLst>
            <a:gs pos="0">
              <a:schemeClr val="accent2">
                <a:shade val="80000"/>
                <a:hueOff val="195770"/>
                <a:satOff val="-40"/>
                <a:lumOff val="18821"/>
                <a:alphaOff val="0"/>
                <a:tint val="60000"/>
                <a:lumMod val="110000"/>
              </a:schemeClr>
            </a:gs>
            <a:gs pos="100000">
              <a:schemeClr val="accent2">
                <a:shade val="80000"/>
                <a:hueOff val="195770"/>
                <a:satOff val="-40"/>
                <a:lumOff val="18821"/>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(tragedia etimologicamente deriverebbe da </a:t>
          </a:r>
          <a:r>
            <a:rPr lang="it-IT" sz="1600" b="1" i="1" kern="1200"/>
            <a:t>capro </a:t>
          </a:r>
          <a:r>
            <a:rPr lang="it-IT" sz="1600" b="1" kern="1200"/>
            <a:t>e </a:t>
          </a:r>
          <a:r>
            <a:rPr lang="it-IT" sz="1600" b="1" i="1" kern="1200"/>
            <a:t>canto</a:t>
          </a:r>
          <a:r>
            <a:rPr lang="it-IT" sz="1600" b="1" kern="1200"/>
            <a:t>).</a:t>
          </a:r>
          <a:endParaRPr lang="en-US" sz="1600" kern="1200"/>
        </a:p>
      </dsp:txBody>
      <dsp:txXfrm>
        <a:off x="0" y="4125636"/>
        <a:ext cx="2471352" cy="1482811"/>
      </dsp:txXfrm>
    </dsp:sp>
    <dsp:sp modelId="{F8201620-EF6F-406B-8DE1-8CBA6C32FC37}">
      <dsp:nvSpPr>
        <dsp:cNvPr id="0" name=""/>
        <dsp:cNvSpPr/>
      </dsp:nvSpPr>
      <dsp:spPr>
        <a:xfrm>
          <a:off x="2718487" y="4125636"/>
          <a:ext cx="2471352" cy="1482811"/>
        </a:xfrm>
        <a:prstGeom prst="rect">
          <a:avLst/>
        </a:prstGeom>
        <a:gradFill rotWithShape="0">
          <a:gsLst>
            <a:gs pos="0">
              <a:schemeClr val="accent2">
                <a:shade val="80000"/>
                <a:hueOff val="228399"/>
                <a:satOff val="-47"/>
                <a:lumOff val="21958"/>
                <a:alphaOff val="0"/>
                <a:tint val="60000"/>
                <a:lumMod val="110000"/>
              </a:schemeClr>
            </a:gs>
            <a:gs pos="100000">
              <a:schemeClr val="accent2">
                <a:shade val="80000"/>
                <a:hueOff val="228399"/>
                <a:satOff val="-47"/>
                <a:lumOff val="21958"/>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a:t>Ne propone tuttavia una nuova interpretazione secondo cui la tragedia risiede in un</a:t>
          </a:r>
          <a:r>
            <a:rPr lang="it-IT" sz="1600" b="1" i="1" kern="1200"/>
            <a:t> coro dionisiaco</a:t>
          </a:r>
          <a:endParaRPr lang="en-US" sz="1600" kern="1200"/>
        </a:p>
      </dsp:txBody>
      <dsp:txXfrm>
        <a:off x="2718487" y="4125636"/>
        <a:ext cx="2471352" cy="1482811"/>
      </dsp:txXfrm>
    </dsp:sp>
    <dsp:sp modelId="{8E05F667-6B84-49EB-8198-A6B0489C1E0D}">
      <dsp:nvSpPr>
        <dsp:cNvPr id="0" name=""/>
        <dsp:cNvSpPr/>
      </dsp:nvSpPr>
      <dsp:spPr>
        <a:xfrm>
          <a:off x="5436974" y="4125636"/>
          <a:ext cx="2471352" cy="1482811"/>
        </a:xfrm>
        <a:prstGeom prst="rect">
          <a:avLst/>
        </a:prstGeom>
        <a:gradFill rotWithShape="0">
          <a:gsLst>
            <a:gs pos="0">
              <a:schemeClr val="accent2">
                <a:shade val="80000"/>
                <a:hueOff val="261027"/>
                <a:satOff val="-54"/>
                <a:lumOff val="25095"/>
                <a:alphaOff val="0"/>
                <a:tint val="60000"/>
                <a:lumMod val="110000"/>
              </a:schemeClr>
            </a:gs>
            <a:gs pos="100000">
              <a:schemeClr val="accent2">
                <a:shade val="80000"/>
                <a:hueOff val="261027"/>
                <a:satOff val="-54"/>
                <a:lumOff val="25095"/>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i="1" kern="1200"/>
            <a:t>che sempre  di nuovo si scarica in un mondo apollineo di immagini.</a:t>
          </a:r>
          <a:endParaRPr lang="en-US" sz="1600" kern="1200"/>
        </a:p>
      </dsp:txBody>
      <dsp:txXfrm>
        <a:off x="5436974" y="4125636"/>
        <a:ext cx="2471352" cy="14828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E7B00-A5B2-4AFB-862E-5BE93FA8F624}">
      <dsp:nvSpPr>
        <dsp:cNvPr id="0" name=""/>
        <dsp:cNvSpPr/>
      </dsp:nvSpPr>
      <dsp:spPr>
        <a:xfrm>
          <a:off x="0" y="54512"/>
          <a:ext cx="3552092" cy="2131255"/>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it-IT" sz="2300" b="1" kern="1200"/>
            <a:t>Questo processo di decadenza, che inizia con la tragedia di Euripide,</a:t>
          </a:r>
          <a:endParaRPr lang="en-US" sz="2300" kern="1200"/>
        </a:p>
      </dsp:txBody>
      <dsp:txXfrm>
        <a:off x="0" y="54512"/>
        <a:ext cx="3552092" cy="2131255"/>
      </dsp:txXfrm>
    </dsp:sp>
    <dsp:sp modelId="{1D54444B-1106-4EC0-8F41-D909FDEC2D4E}">
      <dsp:nvSpPr>
        <dsp:cNvPr id="0" name=""/>
        <dsp:cNvSpPr/>
      </dsp:nvSpPr>
      <dsp:spPr>
        <a:xfrm>
          <a:off x="3907301" y="54512"/>
          <a:ext cx="3552092" cy="2131255"/>
        </a:xfrm>
        <a:prstGeom prst="rect">
          <a:avLst/>
        </a:prstGeom>
        <a:solidFill>
          <a:schemeClr val="accent5">
            <a:hueOff val="1021124"/>
            <a:satOff val="203"/>
            <a:lumOff val="-102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it-IT" sz="2300" b="1" kern="1200"/>
            <a:t>che porta sulla scena l’omuncolo nelle sue quotidiane peripezie,</a:t>
          </a:r>
          <a:endParaRPr lang="en-US" sz="2300" kern="1200"/>
        </a:p>
      </dsp:txBody>
      <dsp:txXfrm>
        <a:off x="3907301" y="54512"/>
        <a:ext cx="3552092" cy="2131255"/>
      </dsp:txXfrm>
    </dsp:sp>
    <dsp:sp modelId="{3CBFCFD8-99F0-44BE-8DE6-2109E0F68F2B}">
      <dsp:nvSpPr>
        <dsp:cNvPr id="0" name=""/>
        <dsp:cNvSpPr/>
      </dsp:nvSpPr>
      <dsp:spPr>
        <a:xfrm>
          <a:off x="7814603" y="54512"/>
          <a:ext cx="3552092" cy="2131255"/>
        </a:xfrm>
        <a:prstGeom prst="rect">
          <a:avLst/>
        </a:prstGeom>
        <a:solidFill>
          <a:schemeClr val="accent5">
            <a:hueOff val="2042247"/>
            <a:satOff val="405"/>
            <a:lumOff val="-203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it-IT" sz="2300" b="1" kern="1200"/>
            <a:t>trova la sua espressione paradigmatica nell’insegnamento ottimistico e razionalistico di</a:t>
          </a:r>
          <a:endParaRPr lang="en-US" sz="2300" kern="1200"/>
        </a:p>
      </dsp:txBody>
      <dsp:txXfrm>
        <a:off x="7814603" y="54512"/>
        <a:ext cx="3552092" cy="2131255"/>
      </dsp:txXfrm>
    </dsp:sp>
    <dsp:sp modelId="{26CCF34D-8629-4913-A512-A1D242B44BEC}">
      <dsp:nvSpPr>
        <dsp:cNvPr id="0" name=""/>
        <dsp:cNvSpPr/>
      </dsp:nvSpPr>
      <dsp:spPr>
        <a:xfrm>
          <a:off x="0" y="2540977"/>
          <a:ext cx="3552092" cy="2131255"/>
        </a:xfrm>
        <a:prstGeom prst="rect">
          <a:avLst/>
        </a:prstGeom>
        <a:solidFill>
          <a:schemeClr val="accent5">
            <a:hueOff val="3063371"/>
            <a:satOff val="608"/>
            <a:lumOff val="-305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it-IT" sz="2300" b="1" i="0" u="sng" kern="1200" dirty="0"/>
            <a:t>Socrate</a:t>
          </a:r>
          <a:r>
            <a:rPr lang="it-IT" sz="2300" b="1" i="1" kern="1200" dirty="0"/>
            <a:t>, ossia del filosofo con cui si compie l’uccisione</a:t>
          </a:r>
          <a:endParaRPr lang="en-US" sz="2300" kern="1200" dirty="0"/>
        </a:p>
      </dsp:txBody>
      <dsp:txXfrm>
        <a:off x="0" y="2540977"/>
        <a:ext cx="3552092" cy="2131255"/>
      </dsp:txXfrm>
    </dsp:sp>
    <dsp:sp modelId="{1D57FF95-B8B3-426B-948A-2441B10D7905}">
      <dsp:nvSpPr>
        <dsp:cNvPr id="0" name=""/>
        <dsp:cNvSpPr/>
      </dsp:nvSpPr>
      <dsp:spPr>
        <a:xfrm>
          <a:off x="3907301" y="2540977"/>
          <a:ext cx="3552092" cy="2131255"/>
        </a:xfrm>
        <a:prstGeom prst="rect">
          <a:avLst/>
        </a:prstGeom>
        <a:solidFill>
          <a:schemeClr val="accent5">
            <a:hueOff val="4084494"/>
            <a:satOff val="810"/>
            <a:lumOff val="-407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it-IT" sz="2300" b="1" i="1" kern="1200"/>
            <a:t>delle profondità istintuali e dionisiache della vita,</a:t>
          </a:r>
          <a:endParaRPr lang="en-US" sz="2300" kern="1200"/>
        </a:p>
      </dsp:txBody>
      <dsp:txXfrm>
        <a:off x="3907301" y="2540977"/>
        <a:ext cx="3552092" cy="2131255"/>
      </dsp:txXfrm>
    </dsp:sp>
    <dsp:sp modelId="{C3323443-1874-4320-89A9-0BC5AA595A35}">
      <dsp:nvSpPr>
        <dsp:cNvPr id="0" name=""/>
        <dsp:cNvSpPr/>
      </dsp:nvSpPr>
      <dsp:spPr>
        <a:xfrm>
          <a:off x="7814603" y="2540977"/>
          <a:ext cx="3552092" cy="2131255"/>
        </a:xfrm>
        <a:prstGeom prst="rect">
          <a:avLst/>
        </a:prstGeom>
        <a:solidFill>
          <a:schemeClr val="accent5">
            <a:hueOff val="5105618"/>
            <a:satOff val="1013"/>
            <a:lumOff val="-5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it-IT" sz="2300" b="1" i="1" kern="1200"/>
            <a:t>in favore di una visione misurata e serena del mondo.</a:t>
          </a:r>
          <a:endParaRPr lang="en-US" sz="2300" kern="1200"/>
        </a:p>
      </dsp:txBody>
      <dsp:txXfrm>
        <a:off x="7814603" y="2540977"/>
        <a:ext cx="3552092" cy="21312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D1877-CAA5-4EE8-A4B3-5BF942B17B42}">
      <dsp:nvSpPr>
        <dsp:cNvPr id="0" name=""/>
        <dsp:cNvSpPr/>
      </dsp:nvSpPr>
      <dsp:spPr>
        <a:xfrm>
          <a:off x="295361" y="3470"/>
          <a:ext cx="3225064" cy="1935038"/>
        </a:xfrm>
        <a:prstGeom prst="rect">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b="1" kern="1200"/>
            <a:t>La vita è dolore, lotta, disordine, crudeltà,</a:t>
          </a:r>
          <a:endParaRPr lang="en-US" sz="2400" kern="1200"/>
        </a:p>
      </dsp:txBody>
      <dsp:txXfrm>
        <a:off x="295361" y="3470"/>
        <a:ext cx="3225064" cy="1935038"/>
      </dsp:txXfrm>
    </dsp:sp>
    <dsp:sp modelId="{99A1EDE5-728C-4701-A955-EFDDB5206303}">
      <dsp:nvSpPr>
        <dsp:cNvPr id="0" name=""/>
        <dsp:cNvSpPr/>
      </dsp:nvSpPr>
      <dsp:spPr>
        <a:xfrm>
          <a:off x="3842931" y="3470"/>
          <a:ext cx="3225064" cy="1935038"/>
        </a:xfrm>
        <a:prstGeom prst="rect">
          <a:avLst/>
        </a:prstGeom>
        <a:solidFill>
          <a:schemeClr val="accent4">
            <a:hueOff val="1004849"/>
            <a:satOff val="2087"/>
            <a:lumOff val="210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b="1" kern="1200"/>
            <a:t>il caos domina.</a:t>
          </a:r>
          <a:endParaRPr lang="en-US" sz="2400" kern="1200"/>
        </a:p>
      </dsp:txBody>
      <dsp:txXfrm>
        <a:off x="3842931" y="3470"/>
        <a:ext cx="3225064" cy="1935038"/>
      </dsp:txXfrm>
    </dsp:sp>
    <dsp:sp modelId="{5B60817A-76D8-455D-B496-61AFD9F5EDD0}">
      <dsp:nvSpPr>
        <dsp:cNvPr id="0" name=""/>
        <dsp:cNvSpPr/>
      </dsp:nvSpPr>
      <dsp:spPr>
        <a:xfrm>
          <a:off x="295361" y="2261015"/>
          <a:ext cx="3225064" cy="1935038"/>
        </a:xfrm>
        <a:prstGeom prst="rect">
          <a:avLst/>
        </a:prstGeom>
        <a:solidFill>
          <a:schemeClr val="accent4">
            <a:hueOff val="2009698"/>
            <a:satOff val="4175"/>
            <a:lumOff val="421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b="1" kern="1200"/>
            <a:t>Tuttavia l’atteggiamento di S., improntato alla rinuncia e alla fuga, </a:t>
          </a:r>
          <a:endParaRPr lang="en-US" sz="2400" kern="1200"/>
        </a:p>
      </dsp:txBody>
      <dsp:txXfrm>
        <a:off x="295361" y="2261015"/>
        <a:ext cx="3225064" cy="1935038"/>
      </dsp:txXfrm>
    </dsp:sp>
    <dsp:sp modelId="{DDFB4CE2-C6F7-4E86-B522-F96D96282538}">
      <dsp:nvSpPr>
        <dsp:cNvPr id="0" name=""/>
        <dsp:cNvSpPr/>
      </dsp:nvSpPr>
      <dsp:spPr>
        <a:xfrm>
          <a:off x="3842931" y="2261015"/>
          <a:ext cx="3225064" cy="1935038"/>
        </a:xfrm>
        <a:prstGeom prst="rect">
          <a:avLst/>
        </a:prstGeom>
        <a:solidFill>
          <a:schemeClr val="accent4">
            <a:hueOff val="3014547"/>
            <a:satOff val="6262"/>
            <a:lumOff val="632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b="1" kern="1200"/>
            <a:t>e che mette capo all’ascetismo, </a:t>
          </a:r>
          <a:endParaRPr lang="en-US" sz="2400" kern="1200"/>
        </a:p>
      </dsp:txBody>
      <dsp:txXfrm>
        <a:off x="3842931" y="2261015"/>
        <a:ext cx="3225064" cy="1935038"/>
      </dsp:txXfrm>
    </dsp:sp>
    <dsp:sp modelId="{A8DE27F1-E9C3-4127-9969-86740CFB5A34}">
      <dsp:nvSpPr>
        <dsp:cNvPr id="0" name=""/>
        <dsp:cNvSpPr/>
      </dsp:nvSpPr>
      <dsp:spPr>
        <a:xfrm>
          <a:off x="2069146" y="4518560"/>
          <a:ext cx="3225064" cy="1935038"/>
        </a:xfrm>
        <a:prstGeom prst="rect">
          <a:avLst/>
        </a:prstGeom>
        <a:solidFill>
          <a:schemeClr val="accent4">
            <a:hueOff val="4019396"/>
            <a:satOff val="8350"/>
            <a:lumOff val="843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b="1" kern="1200"/>
            <a:t>è l’atteggiamento della morale cristiana e della spiritualità comune.</a:t>
          </a:r>
          <a:endParaRPr lang="en-US" sz="2400" kern="1200"/>
        </a:p>
      </dsp:txBody>
      <dsp:txXfrm>
        <a:off x="2069146" y="4518560"/>
        <a:ext cx="3225064" cy="19350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BEE4B-01AB-4B10-B377-F789C25F2264}">
      <dsp:nvSpPr>
        <dsp:cNvPr id="0" name=""/>
        <dsp:cNvSpPr/>
      </dsp:nvSpPr>
      <dsp:spPr>
        <a:xfrm>
          <a:off x="0" y="80016"/>
          <a:ext cx="7821636" cy="199836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it-IT" sz="2800" kern="1200"/>
            <a:t>Il mondo è dunque costituito da una lotta incessante tra opposti primordiali di vita e morte in una sorta di gioco estetico e tragico.</a:t>
          </a:r>
          <a:endParaRPr lang="en-US" sz="2800" kern="1200"/>
        </a:p>
      </dsp:txBody>
      <dsp:txXfrm>
        <a:off x="97552" y="177568"/>
        <a:ext cx="7626532" cy="1803256"/>
      </dsp:txXfrm>
    </dsp:sp>
    <dsp:sp modelId="{4C3EA5E1-8F31-4E7F-874D-EB77D41B83A5}">
      <dsp:nvSpPr>
        <dsp:cNvPr id="0" name=""/>
        <dsp:cNvSpPr/>
      </dsp:nvSpPr>
      <dsp:spPr>
        <a:xfrm>
          <a:off x="0" y="2159016"/>
          <a:ext cx="7821636" cy="1998360"/>
        </a:xfrm>
        <a:prstGeom prst="roundRect">
          <a:avLst/>
        </a:prstGeom>
        <a:gradFill rotWithShape="0">
          <a:gsLst>
            <a:gs pos="0">
              <a:schemeClr val="accent3">
                <a:hueOff val="1035287"/>
                <a:satOff val="5581"/>
                <a:lumOff val="1765"/>
                <a:alphaOff val="0"/>
                <a:tint val="96000"/>
                <a:lumMod val="104000"/>
              </a:schemeClr>
            </a:gs>
            <a:gs pos="100000">
              <a:schemeClr val="accent3">
                <a:hueOff val="1035287"/>
                <a:satOff val="5581"/>
                <a:lumOff val="1765"/>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it-IT" sz="2800" kern="1200"/>
            <a:t>Solo l’arte riesce a comprenderlo pienamente e ad interpretarlo.</a:t>
          </a:r>
          <a:endParaRPr lang="en-US" sz="2800" kern="1200" dirty="0"/>
        </a:p>
      </dsp:txBody>
      <dsp:txXfrm>
        <a:off x="97552" y="2256568"/>
        <a:ext cx="7626532" cy="1803256"/>
      </dsp:txXfrm>
    </dsp:sp>
    <dsp:sp modelId="{BEA0204F-36FB-43E6-A298-8F9CA83F21B3}">
      <dsp:nvSpPr>
        <dsp:cNvPr id="0" name=""/>
        <dsp:cNvSpPr/>
      </dsp:nvSpPr>
      <dsp:spPr>
        <a:xfrm>
          <a:off x="0" y="4238017"/>
          <a:ext cx="7821636" cy="1998360"/>
        </a:xfrm>
        <a:prstGeom prst="roundRect">
          <a:avLst/>
        </a:prstGeom>
        <a:gradFill rotWithShape="0">
          <a:gsLst>
            <a:gs pos="0">
              <a:schemeClr val="accent3">
                <a:hueOff val="2070574"/>
                <a:satOff val="11161"/>
                <a:lumOff val="3529"/>
                <a:alphaOff val="0"/>
                <a:tint val="96000"/>
                <a:lumMod val="104000"/>
              </a:schemeClr>
            </a:gs>
            <a:gs pos="100000">
              <a:schemeClr val="accent3">
                <a:hueOff val="2070574"/>
                <a:satOff val="11161"/>
                <a:lumOff val="3529"/>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it-IT" sz="2800" kern="1200"/>
            <a:t>Da cio’ la natura metafisica dell’arte e la sua funzione di </a:t>
          </a:r>
          <a:r>
            <a:rPr lang="it-IT" sz="2800" i="1" kern="1200"/>
            <a:t>organo della filosofia</a:t>
          </a:r>
          <a:r>
            <a:rPr lang="it-IT" sz="2800" kern="1200"/>
            <a:t>.</a:t>
          </a:r>
          <a:endParaRPr lang="en-US" sz="2800" kern="1200"/>
        </a:p>
      </dsp:txBody>
      <dsp:txXfrm>
        <a:off x="97552" y="4335569"/>
        <a:ext cx="7626532" cy="18032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7.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5/6/2021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5/6/2021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48.xml"/><Relationship Id="rId7" Type="http://schemas.microsoft.com/office/2007/relationships/diagramDrawing" Target="../diagrams/drawing4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8.xml"/><Relationship Id="rId5" Type="http://schemas.openxmlformats.org/officeDocument/2006/relationships/diagramQuickStyle" Target="../diagrams/quickStyle48.xml"/><Relationship Id="rId4" Type="http://schemas.openxmlformats.org/officeDocument/2006/relationships/diagramLayout" Target="../diagrams/layout48.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51.xml"/><Relationship Id="rId7" Type="http://schemas.microsoft.com/office/2007/relationships/diagramDrawing" Target="../diagrams/drawing5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1.xml"/><Relationship Id="rId5" Type="http://schemas.openxmlformats.org/officeDocument/2006/relationships/diagramQuickStyle" Target="../diagrams/quickStyle51.xml"/><Relationship Id="rId4" Type="http://schemas.openxmlformats.org/officeDocument/2006/relationships/diagramLayout" Target="../diagrams/layout51.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53.xml"/><Relationship Id="rId7" Type="http://schemas.microsoft.com/office/2007/relationships/diagramDrawing" Target="../diagrams/drawing5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3.xml"/><Relationship Id="rId5" Type="http://schemas.openxmlformats.org/officeDocument/2006/relationships/diagramQuickStyle" Target="../diagrams/quickStyle53.xml"/><Relationship Id="rId4" Type="http://schemas.openxmlformats.org/officeDocument/2006/relationships/diagramLayout" Target="../diagrams/layout5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54.xml"/><Relationship Id="rId7" Type="http://schemas.microsoft.com/office/2007/relationships/diagramDrawing" Target="../diagrams/drawing5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4.xml"/><Relationship Id="rId5" Type="http://schemas.openxmlformats.org/officeDocument/2006/relationships/diagramQuickStyle" Target="../diagrams/quickStyle54.xml"/><Relationship Id="rId4" Type="http://schemas.openxmlformats.org/officeDocument/2006/relationships/diagramLayout" Target="../diagrams/layout54.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55.xml"/><Relationship Id="rId7" Type="http://schemas.microsoft.com/office/2007/relationships/diagramDrawing" Target="../diagrams/drawing5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5.xml"/><Relationship Id="rId5" Type="http://schemas.openxmlformats.org/officeDocument/2006/relationships/diagramQuickStyle" Target="../diagrams/quickStyle55.xml"/><Relationship Id="rId4" Type="http://schemas.openxmlformats.org/officeDocument/2006/relationships/diagramLayout" Target="../diagrams/layout5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9" name="Rounded Rectangle 7">
            <a:extLst>
              <a:ext uri="{FF2B5EF4-FFF2-40B4-BE49-F238E27FC236}">
                <a16:creationId xmlns:a16="http://schemas.microsoft.com/office/drawing/2014/main" id="{119F8355-6428-4A4D-BFB9-0ABC5F88B2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8D1527E5-4E43-419F-8432-44C258E1AB2F}"/>
              </a:ext>
            </a:extLst>
          </p:cNvPr>
          <p:cNvPicPr>
            <a:picLocks noChangeAspect="1"/>
          </p:cNvPicPr>
          <p:nvPr/>
        </p:nvPicPr>
        <p:blipFill>
          <a:blip r:embed="rId3"/>
          <a:stretch>
            <a:fillRect/>
          </a:stretch>
        </p:blipFill>
        <p:spPr>
          <a:xfrm>
            <a:off x="1142544" y="1200981"/>
            <a:ext cx="5915570" cy="4436677"/>
          </a:xfrm>
          <a:prstGeom prst="rect">
            <a:avLst/>
          </a:prstGeom>
        </p:spPr>
      </p:pic>
      <p:sp>
        <p:nvSpPr>
          <p:cNvPr id="2" name="Titolo 1">
            <a:extLst>
              <a:ext uri="{FF2B5EF4-FFF2-40B4-BE49-F238E27FC236}">
                <a16:creationId xmlns:a16="http://schemas.microsoft.com/office/drawing/2014/main" id="{49826620-AD01-4A8D-9C79-97141D2BF51A}"/>
              </a:ext>
            </a:extLst>
          </p:cNvPr>
          <p:cNvSpPr>
            <a:spLocks noGrp="1"/>
          </p:cNvSpPr>
          <p:nvPr>
            <p:ph type="ctrTitle"/>
          </p:nvPr>
        </p:nvSpPr>
        <p:spPr>
          <a:xfrm>
            <a:off x="8164106" y="609600"/>
            <a:ext cx="3369133" cy="3642851"/>
          </a:xfrm>
        </p:spPr>
        <p:txBody>
          <a:bodyPr>
            <a:normAutofit/>
          </a:bodyPr>
          <a:lstStyle/>
          <a:p>
            <a:r>
              <a:rPr lang="it-IT" b="1" u="sng" dirty="0">
                <a:effectLst/>
              </a:rPr>
              <a:t>Friedrich NIETZSCHE </a:t>
            </a:r>
            <a:br>
              <a:rPr lang="it-IT" dirty="0"/>
            </a:br>
            <a:endParaRPr lang="it-IT" dirty="0"/>
          </a:p>
        </p:txBody>
      </p:sp>
      <p:sp>
        <p:nvSpPr>
          <p:cNvPr id="3" name="Sottotitolo 2">
            <a:extLst>
              <a:ext uri="{FF2B5EF4-FFF2-40B4-BE49-F238E27FC236}">
                <a16:creationId xmlns:a16="http://schemas.microsoft.com/office/drawing/2014/main" id="{2034B389-E001-4B39-8EF3-389A58BA4E97}"/>
              </a:ext>
            </a:extLst>
          </p:cNvPr>
          <p:cNvSpPr>
            <a:spLocks noGrp="1"/>
          </p:cNvSpPr>
          <p:nvPr>
            <p:ph type="subTitle" idx="1"/>
          </p:nvPr>
        </p:nvSpPr>
        <p:spPr>
          <a:xfrm>
            <a:off x="8164106" y="4365523"/>
            <a:ext cx="3369132" cy="1793053"/>
          </a:xfrm>
        </p:spPr>
        <p:txBody>
          <a:bodyPr>
            <a:normAutofit/>
          </a:bodyPr>
          <a:lstStyle/>
          <a:p>
            <a:r>
              <a:rPr lang="it-IT" b="1" u="sng" dirty="0">
                <a:effectLst/>
              </a:rPr>
              <a:t>(1844-1900)</a:t>
            </a:r>
            <a:endParaRPr lang="it-IT" dirty="0"/>
          </a:p>
        </p:txBody>
      </p:sp>
    </p:spTree>
    <p:extLst>
      <p:ext uri="{BB962C8B-B14F-4D97-AF65-F5344CB8AC3E}">
        <p14:creationId xmlns:p14="http://schemas.microsoft.com/office/powerpoint/2010/main" val="76055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e 1">
            <a:extLst>
              <a:ext uri="{FF2B5EF4-FFF2-40B4-BE49-F238E27FC236}">
                <a16:creationId xmlns:a16="http://schemas.microsoft.com/office/drawing/2014/main" id="{73F89B1B-F884-45C2-B1E6-1785C5BA45D4}"/>
              </a:ext>
            </a:extLst>
          </p:cNvPr>
          <p:cNvSpPr/>
          <p:nvPr/>
        </p:nvSpPr>
        <p:spPr>
          <a:xfrm>
            <a:off x="808383" y="331305"/>
            <a:ext cx="10575234" cy="59502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b="1" dirty="0">
                <a:solidFill>
                  <a:schemeClr val="bg1"/>
                </a:solidFill>
              </a:rPr>
              <a:t>Una serie di immagini trasformano dunque il dramma tragico</a:t>
            </a:r>
            <a:endParaRPr lang="it-IT" sz="2800" dirty="0">
              <a:solidFill>
                <a:schemeClr val="bg1"/>
              </a:solidFill>
            </a:endParaRPr>
          </a:p>
          <a:p>
            <a:pPr algn="ctr"/>
            <a:r>
              <a:rPr lang="it-IT" sz="2800" b="1" dirty="0">
                <a:solidFill>
                  <a:schemeClr val="bg1"/>
                </a:solidFill>
              </a:rPr>
              <a:t>in un mondo di ideale compiutezza e bellezza.</a:t>
            </a:r>
            <a:endParaRPr lang="it-IT" sz="2800" dirty="0">
              <a:solidFill>
                <a:schemeClr val="bg1"/>
              </a:solidFill>
            </a:endParaRPr>
          </a:p>
          <a:p>
            <a:pPr algn="ctr"/>
            <a:r>
              <a:rPr lang="it-IT" sz="2800" b="1" dirty="0">
                <a:solidFill>
                  <a:schemeClr val="bg1"/>
                </a:solidFill>
              </a:rPr>
              <a:t>Nell’arte successiva questa sorta di integrazione tra dionisiaco e apollineo</a:t>
            </a:r>
            <a:endParaRPr lang="it-IT" sz="2800" dirty="0">
              <a:solidFill>
                <a:schemeClr val="bg1"/>
              </a:solidFill>
            </a:endParaRPr>
          </a:p>
          <a:p>
            <a:pPr algn="ctr"/>
            <a:r>
              <a:rPr lang="it-IT" sz="2800" b="1" dirty="0">
                <a:solidFill>
                  <a:schemeClr val="bg1"/>
                </a:solidFill>
              </a:rPr>
              <a:t>viene messa in forse dal prevalere </a:t>
            </a:r>
            <a:r>
              <a:rPr lang="it-IT" sz="2800" b="1" u="sng" dirty="0">
                <a:solidFill>
                  <a:schemeClr val="bg1"/>
                </a:solidFill>
              </a:rPr>
              <a:t>dell’apollineo</a:t>
            </a:r>
            <a:endParaRPr lang="it-IT" sz="2800" u="sng" dirty="0">
              <a:solidFill>
                <a:schemeClr val="bg1"/>
              </a:solidFill>
            </a:endParaRPr>
          </a:p>
          <a:p>
            <a:pPr algn="ctr"/>
            <a:r>
              <a:rPr lang="it-IT" sz="2800" b="1" u="sng" dirty="0">
                <a:solidFill>
                  <a:schemeClr val="bg1"/>
                </a:solidFill>
              </a:rPr>
              <a:t>che trionfa sul dionisiaco fin quasi a soffocarlo.</a:t>
            </a:r>
            <a:endParaRPr lang="it-IT" sz="2800" u="sng" dirty="0">
              <a:solidFill>
                <a:schemeClr val="bg1"/>
              </a:solidFill>
            </a:endParaRPr>
          </a:p>
        </p:txBody>
      </p:sp>
    </p:spTree>
    <p:extLst>
      <p:ext uri="{BB962C8B-B14F-4D97-AF65-F5344CB8AC3E}">
        <p14:creationId xmlns:p14="http://schemas.microsoft.com/office/powerpoint/2010/main" val="51574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D9822A-54F7-4658-8BF9-452CBBA34BF8}"/>
              </a:ext>
            </a:extLst>
          </p:cNvPr>
          <p:cNvSpPr>
            <a:spLocks noGrp="1"/>
          </p:cNvSpPr>
          <p:nvPr>
            <p:ph type="title"/>
          </p:nvPr>
        </p:nvSpPr>
        <p:spPr>
          <a:xfrm>
            <a:off x="1141413" y="609600"/>
            <a:ext cx="9905998" cy="1468582"/>
          </a:xfrm>
        </p:spPr>
        <p:txBody>
          <a:bodyPr>
            <a:normAutofit/>
          </a:bodyPr>
          <a:lstStyle/>
          <a:p>
            <a:r>
              <a:rPr lang="it-IT" err="1"/>
              <a:t>socrate</a:t>
            </a:r>
            <a:endParaRPr lang="it-IT"/>
          </a:p>
        </p:txBody>
      </p:sp>
      <p:graphicFrame>
        <p:nvGraphicFramePr>
          <p:cNvPr id="5" name="Segnaposto contenuto 2">
            <a:extLst>
              <a:ext uri="{FF2B5EF4-FFF2-40B4-BE49-F238E27FC236}">
                <a16:creationId xmlns:a16="http://schemas.microsoft.com/office/drawing/2014/main" id="{EE5C0177-E6E8-4BED-82A2-4B0B83C84A75}"/>
              </a:ext>
            </a:extLst>
          </p:cNvPr>
          <p:cNvGraphicFramePr>
            <a:graphicFrameLocks noGrp="1"/>
          </p:cNvGraphicFramePr>
          <p:nvPr>
            <p:ph idx="1"/>
          </p:nvPr>
        </p:nvGraphicFramePr>
        <p:xfrm>
          <a:off x="436098" y="1688123"/>
          <a:ext cx="11366696" cy="4726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27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egnaposto contenuto 3" descr="Immagine che contiene uomo, persona, cravatta, abbigliamento&#10;&#10;Descrizione generata con affidabilità molto elevata">
            <a:extLst>
              <a:ext uri="{FF2B5EF4-FFF2-40B4-BE49-F238E27FC236}">
                <a16:creationId xmlns:a16="http://schemas.microsoft.com/office/drawing/2014/main" id="{A4027EF4-56B9-4D29-99E2-0AEF9535F67C}"/>
              </a:ext>
            </a:extLst>
          </p:cNvPr>
          <p:cNvPicPr>
            <a:picLocks noChangeAspect="1"/>
          </p:cNvPicPr>
          <p:nvPr/>
        </p:nvPicPr>
        <p:blipFill rotWithShape="1">
          <a:blip r:embed="rId2"/>
          <a:srcRect t="8594" r="-4" b="13341"/>
          <a:stretch/>
        </p:blipFill>
        <p:spPr>
          <a:xfrm>
            <a:off x="8314455" y="3100590"/>
            <a:ext cx="3716680" cy="3615331"/>
          </a:xfrm>
          <a:prstGeom prst="rect">
            <a:avLst/>
          </a:prstGeom>
        </p:spPr>
      </p:pic>
      <p:pic>
        <p:nvPicPr>
          <p:cNvPr id="5" name="Immagine 4" descr="Immagine che contiene uomo, persona, abbigliamento, tuta&#10;&#10;Descrizione generata con affidabilità molto elevata">
            <a:extLst>
              <a:ext uri="{FF2B5EF4-FFF2-40B4-BE49-F238E27FC236}">
                <a16:creationId xmlns:a16="http://schemas.microsoft.com/office/drawing/2014/main" id="{2D9FD63D-D207-409A-AB8E-63514E8D10FA}"/>
              </a:ext>
            </a:extLst>
          </p:cNvPr>
          <p:cNvPicPr>
            <a:picLocks noChangeAspect="1"/>
          </p:cNvPicPr>
          <p:nvPr/>
        </p:nvPicPr>
        <p:blipFill rotWithShape="1">
          <a:blip r:embed="rId3"/>
          <a:srcRect l="19714" r="4897" b="3"/>
          <a:stretch/>
        </p:blipFill>
        <p:spPr>
          <a:xfrm>
            <a:off x="6256867" y="160867"/>
            <a:ext cx="3767328" cy="3747805"/>
          </a:xfrm>
          <a:custGeom>
            <a:avLst/>
            <a:gdLst>
              <a:gd name="connsiteX0" fmla="*/ 0 w 3767328"/>
              <a:gd name="connsiteY0" fmla="*/ 0 h 3747805"/>
              <a:gd name="connsiteX1" fmla="*/ 3767328 w 3767328"/>
              <a:gd name="connsiteY1" fmla="*/ 0 h 3747805"/>
              <a:gd name="connsiteX2" fmla="*/ 3767328 w 3767328"/>
              <a:gd name="connsiteY2" fmla="*/ 2778856 h 3747805"/>
              <a:gd name="connsiteX3" fmla="*/ 1896721 w 3767328"/>
              <a:gd name="connsiteY3" fmla="*/ 2778856 h 3747805"/>
              <a:gd name="connsiteX4" fmla="*/ 1896721 w 3767328"/>
              <a:gd name="connsiteY4" fmla="*/ 3747805 h 3747805"/>
              <a:gd name="connsiteX5" fmla="*/ 0 w 3767328"/>
              <a:gd name="connsiteY5" fmla="*/ 3747805 h 374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7328" h="3747805">
                <a:moveTo>
                  <a:pt x="0" y="0"/>
                </a:moveTo>
                <a:lnTo>
                  <a:pt x="3767328" y="0"/>
                </a:lnTo>
                <a:lnTo>
                  <a:pt x="3767328" y="2778856"/>
                </a:lnTo>
                <a:lnTo>
                  <a:pt x="1896721" y="2778856"/>
                </a:lnTo>
                <a:lnTo>
                  <a:pt x="1896721" y="3747805"/>
                </a:lnTo>
                <a:lnTo>
                  <a:pt x="0" y="3747805"/>
                </a:lnTo>
                <a:close/>
              </a:path>
            </a:pathLst>
          </a:custGeom>
        </p:spPr>
      </p:pic>
      <p:sp>
        <p:nvSpPr>
          <p:cNvPr id="2" name="Titolo 1">
            <a:extLst>
              <a:ext uri="{FF2B5EF4-FFF2-40B4-BE49-F238E27FC236}">
                <a16:creationId xmlns:a16="http://schemas.microsoft.com/office/drawing/2014/main" id="{9A0E6AD4-7C85-4737-B0BE-9A070BBC9DD4}"/>
              </a:ext>
            </a:extLst>
          </p:cNvPr>
          <p:cNvSpPr>
            <a:spLocks noGrp="1"/>
          </p:cNvSpPr>
          <p:nvPr>
            <p:ph type="title"/>
          </p:nvPr>
        </p:nvSpPr>
        <p:spPr>
          <a:xfrm>
            <a:off x="1141413" y="609600"/>
            <a:ext cx="4716462" cy="1905000"/>
          </a:xfrm>
        </p:spPr>
        <p:txBody>
          <a:bodyPr>
            <a:normAutofit/>
          </a:bodyPr>
          <a:lstStyle/>
          <a:p>
            <a:r>
              <a:rPr lang="it-IT" b="1" i="1" u="sng" dirty="0">
                <a:effectLst/>
              </a:rPr>
              <a:t>Nietzsche e </a:t>
            </a:r>
            <a:r>
              <a:rPr lang="it-IT" b="1" i="1" u="sng" dirty="0" err="1">
                <a:effectLst/>
              </a:rPr>
              <a:t>Shopenhauer</a:t>
            </a:r>
            <a:endParaRPr lang="it-IT" dirty="0"/>
          </a:p>
        </p:txBody>
      </p:sp>
      <p:sp>
        <p:nvSpPr>
          <p:cNvPr id="10" name="Content Placeholder 9">
            <a:extLst>
              <a:ext uri="{FF2B5EF4-FFF2-40B4-BE49-F238E27FC236}">
                <a16:creationId xmlns:a16="http://schemas.microsoft.com/office/drawing/2014/main" id="{49C08FA5-5E82-401E-A2AB-5DE3AA84726B}"/>
              </a:ext>
            </a:extLst>
          </p:cNvPr>
          <p:cNvSpPr>
            <a:spLocks noGrp="1"/>
          </p:cNvSpPr>
          <p:nvPr>
            <p:ph idx="1"/>
          </p:nvPr>
        </p:nvSpPr>
        <p:spPr>
          <a:xfrm>
            <a:off x="160865" y="2666999"/>
            <a:ext cx="5697010" cy="3124201"/>
          </a:xfrm>
        </p:spPr>
        <p:txBody>
          <a:bodyPr>
            <a:normAutofit/>
          </a:bodyPr>
          <a:lstStyle/>
          <a:p>
            <a:pPr marL="0" indent="0">
              <a:buNone/>
            </a:pPr>
            <a:r>
              <a:rPr lang="it-IT" b="1" dirty="0">
                <a:effectLst/>
              </a:rPr>
              <a:t>La diagnosi  di </a:t>
            </a:r>
            <a:r>
              <a:rPr lang="it-IT" b="1" dirty="0" err="1">
                <a:effectLst/>
              </a:rPr>
              <a:t>Shopenhauer</a:t>
            </a:r>
            <a:r>
              <a:rPr lang="it-IT" b="1" dirty="0">
                <a:effectLst/>
              </a:rPr>
              <a:t> sulla natura della vita è il presupposto dell’opera di N.</a:t>
            </a:r>
            <a:endParaRPr lang="it-IT" dirty="0">
              <a:effectLst/>
            </a:endParaRPr>
          </a:p>
          <a:p>
            <a:pPr marL="0" indent="0">
              <a:buNone/>
            </a:pPr>
            <a:r>
              <a:rPr lang="it-IT" b="1" dirty="0">
                <a:effectLst/>
              </a:rPr>
              <a:t>anche quando lo stesso N. ne condanna l’atteggiamento di fuga e di rinuncia.</a:t>
            </a:r>
            <a:endParaRPr lang="it-IT" dirty="0">
              <a:effectLst/>
            </a:endParaRPr>
          </a:p>
          <a:p>
            <a:pPr marL="0" indent="0">
              <a:buNone/>
            </a:pPr>
            <a:endParaRPr lang="en-US" dirty="0"/>
          </a:p>
        </p:txBody>
      </p:sp>
    </p:spTree>
    <p:extLst>
      <p:ext uri="{BB962C8B-B14F-4D97-AF65-F5344CB8AC3E}">
        <p14:creationId xmlns:p14="http://schemas.microsoft.com/office/powerpoint/2010/main" val="40167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1B264B-61D2-4A62-9B9A-665CFC92FD0E}"/>
              </a:ext>
            </a:extLst>
          </p:cNvPr>
          <p:cNvSpPr>
            <a:spLocks noGrp="1"/>
          </p:cNvSpPr>
          <p:nvPr>
            <p:ph type="title"/>
          </p:nvPr>
        </p:nvSpPr>
        <p:spPr>
          <a:xfrm>
            <a:off x="8119869" y="643466"/>
            <a:ext cx="3143875" cy="5571065"/>
          </a:xfrm>
        </p:spPr>
        <p:txBody>
          <a:bodyPr anchor="ctr">
            <a:normAutofit/>
          </a:bodyPr>
          <a:lstStyle/>
          <a:p>
            <a:r>
              <a:rPr lang="it-IT" sz="3300" b="1" u="sng"/>
              <a:t>La diagnosi di Shopenhauer</a:t>
            </a:r>
          </a:p>
        </p:txBody>
      </p:sp>
      <p:graphicFrame>
        <p:nvGraphicFramePr>
          <p:cNvPr id="5" name="Segnaposto contenuto 2">
            <a:extLst>
              <a:ext uri="{FF2B5EF4-FFF2-40B4-BE49-F238E27FC236}">
                <a16:creationId xmlns:a16="http://schemas.microsoft.com/office/drawing/2014/main" id="{A1C57BDD-AD39-48DC-B5F5-6E73ABCFAD54}"/>
              </a:ext>
            </a:extLst>
          </p:cNvPr>
          <p:cNvGraphicFramePr>
            <a:graphicFrameLocks noGrp="1"/>
          </p:cNvGraphicFramePr>
          <p:nvPr>
            <p:ph idx="1"/>
          </p:nvPr>
        </p:nvGraphicFramePr>
        <p:xfrm>
          <a:off x="168812" y="253219"/>
          <a:ext cx="7363357" cy="6457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5356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8BEEA9-A901-481F-9BDC-09854B0470EB}"/>
              </a:ext>
            </a:extLst>
          </p:cNvPr>
          <p:cNvSpPr>
            <a:spLocks noGrp="1"/>
          </p:cNvSpPr>
          <p:nvPr>
            <p:ph type="title"/>
          </p:nvPr>
        </p:nvSpPr>
        <p:spPr>
          <a:xfrm>
            <a:off x="1141413" y="609600"/>
            <a:ext cx="9905998" cy="1905000"/>
          </a:xfrm>
        </p:spPr>
        <p:txBody>
          <a:bodyPr/>
          <a:lstStyle/>
          <a:p>
            <a:r>
              <a:rPr lang="it-IT"/>
              <a:t>…e la proposta di Nietzsche</a:t>
            </a:r>
            <a:endParaRPr lang="it-IT" dirty="0"/>
          </a:p>
        </p:txBody>
      </p:sp>
      <p:sp>
        <p:nvSpPr>
          <p:cNvPr id="3" name="Segnaposto contenuto 2">
            <a:extLst>
              <a:ext uri="{FF2B5EF4-FFF2-40B4-BE49-F238E27FC236}">
                <a16:creationId xmlns:a16="http://schemas.microsoft.com/office/drawing/2014/main" id="{21168CFD-2673-476D-B737-DF92522EA01C}"/>
              </a:ext>
            </a:extLst>
          </p:cNvPr>
          <p:cNvSpPr>
            <a:spLocks noGrp="1"/>
          </p:cNvSpPr>
          <p:nvPr>
            <p:ph idx="1"/>
          </p:nvPr>
        </p:nvSpPr>
        <p:spPr>
          <a:xfrm>
            <a:off x="647114" y="2152357"/>
            <a:ext cx="11127544" cy="4332848"/>
          </a:xfrm>
        </p:spPr>
        <p:txBody>
          <a:bodyPr>
            <a:normAutofit fontScale="92500" lnSpcReduction="20000"/>
          </a:bodyPr>
          <a:lstStyle/>
          <a:p>
            <a:pPr marL="0" indent="0" algn="ctr">
              <a:buNone/>
            </a:pPr>
            <a:r>
              <a:rPr lang="it-IT" sz="2800" b="1" dirty="0">
                <a:effectLst/>
              </a:rPr>
              <a:t>L’alternativa è</a:t>
            </a:r>
            <a:endParaRPr lang="it-IT" sz="2800" dirty="0">
              <a:effectLst/>
            </a:endParaRPr>
          </a:p>
          <a:p>
            <a:pPr marL="0" indent="0" algn="ctr">
              <a:buNone/>
            </a:pPr>
            <a:r>
              <a:rPr lang="it-IT" sz="2800" b="1" i="1" dirty="0">
                <a:effectLst/>
              </a:rPr>
              <a:t>l’accettazione della vita così com’è nei suoi caratteri originari,</a:t>
            </a:r>
            <a:endParaRPr lang="it-IT" sz="2800" dirty="0">
              <a:effectLst/>
            </a:endParaRPr>
          </a:p>
          <a:p>
            <a:pPr marL="0" indent="0" algn="ctr">
              <a:buNone/>
            </a:pPr>
            <a:r>
              <a:rPr lang="it-IT" sz="2800" b="1" i="1" dirty="0">
                <a:effectLst/>
              </a:rPr>
              <a:t>l’esaltazione dell’esistenza, il superamento dell’uomo.</a:t>
            </a:r>
            <a:endParaRPr lang="it-IT" sz="2800" dirty="0">
              <a:effectLst/>
            </a:endParaRPr>
          </a:p>
          <a:p>
            <a:pPr marL="0" indent="0" algn="ctr">
              <a:buNone/>
            </a:pPr>
            <a:r>
              <a:rPr lang="it-IT" sz="2800" b="1" dirty="0">
                <a:effectLst/>
              </a:rPr>
              <a:t>Questo è l’atteggiamento di N.</a:t>
            </a:r>
            <a:endParaRPr lang="it-IT" sz="2800" dirty="0">
              <a:effectLst/>
            </a:endParaRPr>
          </a:p>
          <a:p>
            <a:pPr marL="0" indent="0" algn="ctr">
              <a:buNone/>
            </a:pPr>
            <a:r>
              <a:rPr lang="it-IT" sz="2800" b="1" dirty="0">
                <a:effectLst/>
              </a:rPr>
              <a:t>Tutta l’opera di N. è volta a chiarire e a difendere</a:t>
            </a:r>
            <a:endParaRPr lang="it-IT" sz="2800" dirty="0">
              <a:effectLst/>
            </a:endParaRPr>
          </a:p>
          <a:p>
            <a:pPr marL="0" indent="0" algn="ctr">
              <a:buNone/>
            </a:pPr>
            <a:r>
              <a:rPr lang="it-IT" sz="2800" b="1" dirty="0">
                <a:effectLst/>
              </a:rPr>
              <a:t>l’accettazione totale ed entusiastica della vita.</a:t>
            </a:r>
            <a:endParaRPr lang="it-IT" sz="2800" dirty="0">
              <a:effectLst/>
            </a:endParaRPr>
          </a:p>
          <a:p>
            <a:pPr marL="0" indent="0" algn="ctr">
              <a:buNone/>
            </a:pPr>
            <a:r>
              <a:rPr lang="it-IT" sz="2800" b="1" i="1" dirty="0">
                <a:effectLst/>
              </a:rPr>
              <a:t>Dioniso</a:t>
            </a:r>
            <a:r>
              <a:rPr lang="it-IT" sz="2800" b="1" dirty="0">
                <a:effectLst/>
              </a:rPr>
              <a:t>, il Dio dell’ebbrezza e della gioia </a:t>
            </a:r>
            <a:endParaRPr lang="it-IT" sz="2800" dirty="0">
              <a:effectLst/>
            </a:endParaRPr>
          </a:p>
          <a:p>
            <a:pPr marL="0" indent="0" algn="ctr">
              <a:buNone/>
            </a:pPr>
            <a:r>
              <a:rPr lang="it-IT" sz="2800" b="1" dirty="0">
                <a:effectLst/>
              </a:rPr>
              <a:t>è il simbolo di questa accettazione e </a:t>
            </a:r>
            <a:r>
              <a:rPr lang="it-IT" sz="2800" b="1" i="1" dirty="0">
                <a:effectLst/>
              </a:rPr>
              <a:t>Zarathustra </a:t>
            </a:r>
            <a:r>
              <a:rPr lang="it-IT" sz="2800" b="1" dirty="0">
                <a:effectLst/>
              </a:rPr>
              <a:t>è il suo profeta.</a:t>
            </a:r>
            <a:endParaRPr lang="it-IT" sz="2800" dirty="0">
              <a:effectLst/>
            </a:endParaRPr>
          </a:p>
          <a:p>
            <a:pPr marL="0" indent="0" algn="ctr">
              <a:buNone/>
            </a:pPr>
            <a:r>
              <a:rPr lang="it-IT" sz="2800" b="1" dirty="0">
                <a:effectLst/>
              </a:rPr>
              <a:t> </a:t>
            </a:r>
            <a:endParaRPr lang="it-IT" sz="2800" dirty="0">
              <a:effectLst/>
            </a:endParaRPr>
          </a:p>
          <a:p>
            <a:endParaRPr lang="it-IT" dirty="0"/>
          </a:p>
        </p:txBody>
      </p:sp>
    </p:spTree>
    <p:extLst>
      <p:ext uri="{BB962C8B-B14F-4D97-AF65-F5344CB8AC3E}">
        <p14:creationId xmlns:p14="http://schemas.microsoft.com/office/powerpoint/2010/main" val="3699860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37621F-3E53-4946-844E-C51246BFA1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DBA25F-9778-4AAE-BA46-C1D8CB68E7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C5A64FE9-0F66-460B-89A3-79E9789ED1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01B4F5D0-A9D1-460F-B8ED-5A22E0E70480}"/>
              </a:ext>
            </a:extLst>
          </p:cNvPr>
          <p:cNvSpPr>
            <a:spLocks noGrp="1"/>
          </p:cNvSpPr>
          <p:nvPr>
            <p:ph type="title"/>
          </p:nvPr>
        </p:nvSpPr>
        <p:spPr>
          <a:xfrm>
            <a:off x="669851" y="1430179"/>
            <a:ext cx="3029313" cy="3675908"/>
          </a:xfrm>
        </p:spPr>
        <p:txBody>
          <a:bodyPr anchor="ctr">
            <a:normAutofit/>
          </a:bodyPr>
          <a:lstStyle/>
          <a:p>
            <a:r>
              <a:rPr lang="it-IT" sz="4000"/>
              <a:t>La funzione dell’arte</a:t>
            </a:r>
          </a:p>
        </p:txBody>
      </p:sp>
      <p:graphicFrame>
        <p:nvGraphicFramePr>
          <p:cNvPr id="5" name="Segnaposto contenuto 2">
            <a:extLst>
              <a:ext uri="{FF2B5EF4-FFF2-40B4-BE49-F238E27FC236}">
                <a16:creationId xmlns:a16="http://schemas.microsoft.com/office/drawing/2014/main" id="{1354CFF4-005D-418D-ACA9-A63CF18B606F}"/>
              </a:ext>
            </a:extLst>
          </p:cNvPr>
          <p:cNvGraphicFramePr>
            <a:graphicFrameLocks noGrp="1"/>
          </p:cNvGraphicFramePr>
          <p:nvPr>
            <p:ph idx="1"/>
            <p:extLst>
              <p:ext uri="{D42A27DB-BD31-4B8C-83A1-F6EECF244321}">
                <p14:modId xmlns:p14="http://schemas.microsoft.com/office/powerpoint/2010/main" val="3723733690"/>
              </p:ext>
            </p:extLst>
          </p:nvPr>
        </p:nvGraphicFramePr>
        <p:xfrm>
          <a:off x="4192173" y="196948"/>
          <a:ext cx="7821636" cy="63163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6622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37621F-3E53-4946-844E-C51246BFA1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DBA25F-9778-4AAE-BA46-C1D8CB68E7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C5A64FE9-0F66-460B-89A3-79E9789ED1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E36DBA68-1206-4C5A-AF78-E5E275AB0B03}"/>
              </a:ext>
            </a:extLst>
          </p:cNvPr>
          <p:cNvSpPr>
            <a:spLocks noGrp="1"/>
          </p:cNvSpPr>
          <p:nvPr>
            <p:ph type="title"/>
          </p:nvPr>
        </p:nvSpPr>
        <p:spPr>
          <a:xfrm>
            <a:off x="669851" y="1430179"/>
            <a:ext cx="3029313" cy="3675908"/>
          </a:xfrm>
        </p:spPr>
        <p:txBody>
          <a:bodyPr anchor="ctr">
            <a:normAutofit/>
          </a:bodyPr>
          <a:lstStyle/>
          <a:p>
            <a:r>
              <a:rPr lang="it-IT" sz="3700" b="1"/>
              <a:t>La critica allo storicismo</a:t>
            </a:r>
          </a:p>
        </p:txBody>
      </p:sp>
      <p:graphicFrame>
        <p:nvGraphicFramePr>
          <p:cNvPr id="5" name="Segnaposto contenuto 2">
            <a:extLst>
              <a:ext uri="{FF2B5EF4-FFF2-40B4-BE49-F238E27FC236}">
                <a16:creationId xmlns:a16="http://schemas.microsoft.com/office/drawing/2014/main" id="{29418CEB-E9EE-4C64-831A-C90C35474F8B}"/>
              </a:ext>
            </a:extLst>
          </p:cNvPr>
          <p:cNvGraphicFramePr>
            <a:graphicFrameLocks noGrp="1"/>
          </p:cNvGraphicFramePr>
          <p:nvPr>
            <p:ph idx="1"/>
            <p:extLst>
              <p:ext uri="{D42A27DB-BD31-4B8C-83A1-F6EECF244321}">
                <p14:modId xmlns:p14="http://schemas.microsoft.com/office/powerpoint/2010/main" val="1611142755"/>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7216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5C2C1C-6EA9-4749-A166-E249FBB3B992}"/>
              </a:ext>
            </a:extLst>
          </p:cNvPr>
          <p:cNvSpPr>
            <a:spLocks noGrp="1"/>
          </p:cNvSpPr>
          <p:nvPr>
            <p:ph type="title"/>
          </p:nvPr>
        </p:nvSpPr>
        <p:spPr>
          <a:xfrm>
            <a:off x="1134117" y="5400848"/>
            <a:ext cx="9923766" cy="1063256"/>
          </a:xfrm>
        </p:spPr>
        <p:txBody>
          <a:bodyPr anchor="t">
            <a:normAutofit/>
          </a:bodyPr>
          <a:lstStyle/>
          <a:p>
            <a:pPr>
              <a:lnSpc>
                <a:spcPct val="90000"/>
              </a:lnSpc>
            </a:pPr>
            <a:r>
              <a:rPr lang="it-IT" sz="3300" b="1" i="1" u="sng" dirty="0">
                <a:effectLst/>
              </a:rPr>
              <a:t>Critica allo storicismo</a:t>
            </a:r>
            <a:br>
              <a:rPr lang="it-IT" sz="3300" dirty="0">
                <a:effectLst/>
              </a:rPr>
            </a:br>
            <a:endParaRPr lang="it-IT" sz="3300" dirty="0"/>
          </a:p>
        </p:txBody>
      </p:sp>
      <p:graphicFrame>
        <p:nvGraphicFramePr>
          <p:cNvPr id="5" name="Segnaposto contenuto 2">
            <a:extLst>
              <a:ext uri="{FF2B5EF4-FFF2-40B4-BE49-F238E27FC236}">
                <a16:creationId xmlns:a16="http://schemas.microsoft.com/office/drawing/2014/main" id="{8E899F49-997D-4113-AA60-63DE61E2DA80}"/>
              </a:ext>
            </a:extLst>
          </p:cNvPr>
          <p:cNvGraphicFramePr>
            <a:graphicFrameLocks noGrp="1"/>
          </p:cNvGraphicFramePr>
          <p:nvPr>
            <p:ph idx="1"/>
          </p:nvPr>
        </p:nvGraphicFramePr>
        <p:xfrm>
          <a:off x="422031" y="393895"/>
          <a:ext cx="11633981" cy="4670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543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A5573E-27A9-4660-B785-B7B606B19032}"/>
              </a:ext>
            </a:extLst>
          </p:cNvPr>
          <p:cNvSpPr>
            <a:spLocks noGrp="1"/>
          </p:cNvSpPr>
          <p:nvPr>
            <p:ph type="title"/>
          </p:nvPr>
        </p:nvSpPr>
        <p:spPr>
          <a:xfrm>
            <a:off x="1141413" y="609600"/>
            <a:ext cx="9905998" cy="1468582"/>
          </a:xfrm>
        </p:spPr>
        <p:txBody>
          <a:bodyPr>
            <a:normAutofit/>
          </a:bodyPr>
          <a:lstStyle/>
          <a:p>
            <a:r>
              <a:rPr lang="it-IT" dirty="0"/>
              <a:t>Gli atteggiamenti verso la storia</a:t>
            </a:r>
            <a:br>
              <a:rPr lang="it-IT" dirty="0"/>
            </a:br>
            <a:endParaRPr lang="it-IT" dirty="0"/>
          </a:p>
        </p:txBody>
      </p:sp>
      <p:graphicFrame>
        <p:nvGraphicFramePr>
          <p:cNvPr id="5" name="Segnaposto contenuto 2">
            <a:extLst>
              <a:ext uri="{FF2B5EF4-FFF2-40B4-BE49-F238E27FC236}">
                <a16:creationId xmlns:a16="http://schemas.microsoft.com/office/drawing/2014/main" id="{25F66EC5-F583-4CBD-9B5F-FECA6DF40983}"/>
              </a:ext>
            </a:extLst>
          </p:cNvPr>
          <p:cNvGraphicFramePr>
            <a:graphicFrameLocks noGrp="1"/>
          </p:cNvGraphicFramePr>
          <p:nvPr>
            <p:ph idx="1"/>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483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85DC12-4BA6-451E-9350-B03A74D7945E}"/>
              </a:ext>
            </a:extLst>
          </p:cNvPr>
          <p:cNvSpPr>
            <a:spLocks noGrp="1"/>
          </p:cNvSpPr>
          <p:nvPr>
            <p:ph type="title"/>
          </p:nvPr>
        </p:nvSpPr>
        <p:spPr>
          <a:xfrm>
            <a:off x="1143001" y="42166"/>
            <a:ext cx="9905998" cy="911991"/>
          </a:xfrm>
        </p:spPr>
        <p:txBody>
          <a:bodyPr>
            <a:normAutofit/>
          </a:bodyPr>
          <a:lstStyle/>
          <a:p>
            <a:r>
              <a:rPr lang="it-IT" dirty="0"/>
              <a:t>La storia monumentale</a:t>
            </a:r>
          </a:p>
        </p:txBody>
      </p:sp>
      <p:graphicFrame>
        <p:nvGraphicFramePr>
          <p:cNvPr id="5" name="Segnaposto contenuto 2">
            <a:extLst>
              <a:ext uri="{FF2B5EF4-FFF2-40B4-BE49-F238E27FC236}">
                <a16:creationId xmlns:a16="http://schemas.microsoft.com/office/drawing/2014/main" id="{A0BE7E38-14F8-46C3-AE41-9CF698BD07D9}"/>
              </a:ext>
            </a:extLst>
          </p:cNvPr>
          <p:cNvGraphicFramePr>
            <a:graphicFrameLocks noGrp="1"/>
          </p:cNvGraphicFramePr>
          <p:nvPr>
            <p:ph idx="1"/>
          </p:nvPr>
        </p:nvGraphicFramePr>
        <p:xfrm>
          <a:off x="212035" y="861392"/>
          <a:ext cx="11741426"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198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00EDCD-0DBC-4741-8B9C-9ECE3BAC6E20}"/>
              </a:ext>
            </a:extLst>
          </p:cNvPr>
          <p:cNvSpPr>
            <a:spLocks noGrp="1"/>
          </p:cNvSpPr>
          <p:nvPr>
            <p:ph type="title"/>
          </p:nvPr>
        </p:nvSpPr>
        <p:spPr>
          <a:xfrm>
            <a:off x="1141413" y="609600"/>
            <a:ext cx="9905998" cy="1468582"/>
          </a:xfrm>
        </p:spPr>
        <p:txBody>
          <a:bodyPr>
            <a:normAutofit/>
          </a:bodyPr>
          <a:lstStyle/>
          <a:p>
            <a:r>
              <a:rPr lang="it-IT" b="1" u="sng" dirty="0">
                <a:effectLst/>
              </a:rPr>
              <a:t>La malattia</a:t>
            </a:r>
            <a:br>
              <a:rPr lang="it-IT" dirty="0">
                <a:effectLst/>
              </a:rPr>
            </a:br>
            <a:endParaRPr lang="it-IT" dirty="0"/>
          </a:p>
        </p:txBody>
      </p:sp>
      <p:graphicFrame>
        <p:nvGraphicFramePr>
          <p:cNvPr id="5" name="Segnaposto contenuto 2">
            <a:extLst>
              <a:ext uri="{FF2B5EF4-FFF2-40B4-BE49-F238E27FC236}">
                <a16:creationId xmlns:a16="http://schemas.microsoft.com/office/drawing/2014/main" id="{D4E3B7B7-3F1C-460F-AD3C-C60E91674E04}"/>
              </a:ext>
            </a:extLst>
          </p:cNvPr>
          <p:cNvGraphicFramePr>
            <a:graphicFrameLocks noGrp="1"/>
          </p:cNvGraphicFramePr>
          <p:nvPr>
            <p:ph idx="1"/>
            <p:extLst>
              <p:ext uri="{D42A27DB-BD31-4B8C-83A1-F6EECF244321}">
                <p14:modId xmlns:p14="http://schemas.microsoft.com/office/powerpoint/2010/main" val="975118395"/>
              </p:ext>
            </p:extLst>
          </p:nvPr>
        </p:nvGraphicFramePr>
        <p:xfrm>
          <a:off x="154745" y="1336431"/>
          <a:ext cx="11859064" cy="52331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0965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9D820C-48B2-4D33-95D1-8E7909F54B24}"/>
              </a:ext>
            </a:extLst>
          </p:cNvPr>
          <p:cNvSpPr>
            <a:spLocks noGrp="1"/>
          </p:cNvSpPr>
          <p:nvPr>
            <p:ph type="title"/>
          </p:nvPr>
        </p:nvSpPr>
        <p:spPr>
          <a:xfrm>
            <a:off x="8119869" y="643466"/>
            <a:ext cx="3143875" cy="5571065"/>
          </a:xfrm>
        </p:spPr>
        <p:txBody>
          <a:bodyPr anchor="ctr">
            <a:normAutofit/>
          </a:bodyPr>
          <a:lstStyle/>
          <a:p>
            <a:r>
              <a:rPr lang="it-IT" sz="2800" dirty="0"/>
              <a:t>La storia antiquaria</a:t>
            </a:r>
          </a:p>
        </p:txBody>
      </p:sp>
      <p:graphicFrame>
        <p:nvGraphicFramePr>
          <p:cNvPr id="5" name="Segnaposto contenuto 2">
            <a:extLst>
              <a:ext uri="{FF2B5EF4-FFF2-40B4-BE49-F238E27FC236}">
                <a16:creationId xmlns:a16="http://schemas.microsoft.com/office/drawing/2014/main" id="{ADCBA0C4-B74D-45EF-8C29-F9559C2563EE}"/>
              </a:ext>
            </a:extLst>
          </p:cNvPr>
          <p:cNvGraphicFramePr>
            <a:graphicFrameLocks noGrp="1"/>
          </p:cNvGraphicFramePr>
          <p:nvPr>
            <p:ph idx="1"/>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4250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61010A-3C66-4373-8A94-108670D963FD}"/>
              </a:ext>
            </a:extLst>
          </p:cNvPr>
          <p:cNvSpPr>
            <a:spLocks noGrp="1"/>
          </p:cNvSpPr>
          <p:nvPr>
            <p:ph type="title"/>
          </p:nvPr>
        </p:nvSpPr>
        <p:spPr>
          <a:xfrm>
            <a:off x="8159625" y="643467"/>
            <a:ext cx="3143875" cy="5571065"/>
          </a:xfrm>
        </p:spPr>
        <p:txBody>
          <a:bodyPr anchor="ctr">
            <a:normAutofit/>
          </a:bodyPr>
          <a:lstStyle/>
          <a:p>
            <a:r>
              <a:rPr lang="it-IT" sz="3600" dirty="0"/>
              <a:t>La storia critica</a:t>
            </a:r>
          </a:p>
        </p:txBody>
      </p:sp>
      <p:graphicFrame>
        <p:nvGraphicFramePr>
          <p:cNvPr id="5" name="Segnaposto contenuto 2">
            <a:extLst>
              <a:ext uri="{FF2B5EF4-FFF2-40B4-BE49-F238E27FC236}">
                <a16:creationId xmlns:a16="http://schemas.microsoft.com/office/drawing/2014/main" id="{C4385CD6-5A06-4727-82AF-05E982CBF269}"/>
              </a:ext>
            </a:extLst>
          </p:cNvPr>
          <p:cNvGraphicFramePr>
            <a:graphicFrameLocks noGrp="1"/>
          </p:cNvGraphicFramePr>
          <p:nvPr>
            <p:ph idx="1"/>
            <p:extLst>
              <p:ext uri="{D42A27DB-BD31-4B8C-83A1-F6EECF244321}">
                <p14:modId xmlns:p14="http://schemas.microsoft.com/office/powerpoint/2010/main" val="2083141273"/>
              </p:ext>
            </p:extLst>
          </p:nvPr>
        </p:nvGraphicFramePr>
        <p:xfrm>
          <a:off x="112542" y="182880"/>
          <a:ext cx="7419627" cy="6414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1192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37621F-3E53-4946-844E-C51246BFA1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DBA25F-9778-4AAE-BA46-C1D8CB68E7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C5A64FE9-0F66-460B-89A3-79E9789ED1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0935CD8B-4332-44D9-A224-A463247D51A7}"/>
              </a:ext>
            </a:extLst>
          </p:cNvPr>
          <p:cNvSpPr>
            <a:spLocks noGrp="1"/>
          </p:cNvSpPr>
          <p:nvPr>
            <p:ph type="title"/>
          </p:nvPr>
        </p:nvSpPr>
        <p:spPr>
          <a:xfrm>
            <a:off x="669851" y="1430179"/>
            <a:ext cx="3029313" cy="3675908"/>
          </a:xfrm>
        </p:spPr>
        <p:txBody>
          <a:bodyPr anchor="ctr">
            <a:normAutofit/>
          </a:bodyPr>
          <a:lstStyle/>
          <a:p>
            <a:r>
              <a:rPr lang="it-IT" sz="3100" dirty="0"/>
              <a:t>La storia subordinata alla vita</a:t>
            </a:r>
          </a:p>
        </p:txBody>
      </p:sp>
      <p:graphicFrame>
        <p:nvGraphicFramePr>
          <p:cNvPr id="5" name="Segnaposto contenuto 2">
            <a:extLst>
              <a:ext uri="{FF2B5EF4-FFF2-40B4-BE49-F238E27FC236}">
                <a16:creationId xmlns:a16="http://schemas.microsoft.com/office/drawing/2014/main" id="{7FE6A0F9-69D0-47AC-AB48-7632F8EA3BAB}"/>
              </a:ext>
            </a:extLst>
          </p:cNvPr>
          <p:cNvGraphicFramePr>
            <a:graphicFrameLocks noGrp="1"/>
          </p:cNvGraphicFramePr>
          <p:nvPr>
            <p:ph idx="1"/>
            <p:extLst>
              <p:ext uri="{D42A27DB-BD31-4B8C-83A1-F6EECF244321}">
                <p14:modId xmlns:p14="http://schemas.microsoft.com/office/powerpoint/2010/main" val="831345868"/>
              </p:ext>
            </p:extLst>
          </p:nvPr>
        </p:nvGraphicFramePr>
        <p:xfrm>
          <a:off x="4090749" y="182880"/>
          <a:ext cx="8101247" cy="6569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4286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77FB1-D65C-4BDB-841D-4633DC081679}"/>
              </a:ext>
            </a:extLst>
          </p:cNvPr>
          <p:cNvSpPr>
            <a:spLocks noGrp="1"/>
          </p:cNvSpPr>
          <p:nvPr>
            <p:ph type="title"/>
          </p:nvPr>
        </p:nvSpPr>
        <p:spPr>
          <a:xfrm>
            <a:off x="1141413" y="609600"/>
            <a:ext cx="9905998" cy="1468582"/>
          </a:xfrm>
        </p:spPr>
        <p:txBody>
          <a:bodyPr>
            <a:normAutofit/>
          </a:bodyPr>
          <a:lstStyle/>
          <a:p>
            <a:r>
              <a:rPr lang="it-IT" b="1" dirty="0"/>
              <a:t>Il periodo illuministico</a:t>
            </a:r>
            <a:br>
              <a:rPr lang="it-IT" b="1" dirty="0"/>
            </a:br>
            <a:r>
              <a:rPr lang="it-IT" b="1" i="1" dirty="0"/>
              <a:t>UMANO TROPPO UMANO (1878-1880)</a:t>
            </a:r>
          </a:p>
        </p:txBody>
      </p:sp>
      <p:graphicFrame>
        <p:nvGraphicFramePr>
          <p:cNvPr id="5" name="Segnaposto contenuto 2">
            <a:extLst>
              <a:ext uri="{FF2B5EF4-FFF2-40B4-BE49-F238E27FC236}">
                <a16:creationId xmlns:a16="http://schemas.microsoft.com/office/drawing/2014/main" id="{EF993DE7-43E8-464D-AAE7-548AA2D8F15C}"/>
              </a:ext>
            </a:extLst>
          </p:cNvPr>
          <p:cNvGraphicFramePr>
            <a:graphicFrameLocks noGrp="1"/>
          </p:cNvGraphicFramePr>
          <p:nvPr>
            <p:ph idx="1"/>
            <p:extLst>
              <p:ext uri="{D42A27DB-BD31-4B8C-83A1-F6EECF244321}">
                <p14:modId xmlns:p14="http://schemas.microsoft.com/office/powerpoint/2010/main" val="2104080943"/>
              </p:ext>
            </p:extLst>
          </p:nvPr>
        </p:nvGraphicFramePr>
        <p:xfrm>
          <a:off x="253218" y="2078181"/>
          <a:ext cx="11746524" cy="4533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1513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3BA2B4-910C-414C-A19F-3F49B4B092E8}"/>
              </a:ext>
            </a:extLst>
          </p:cNvPr>
          <p:cNvSpPr>
            <a:spLocks noGrp="1"/>
          </p:cNvSpPr>
          <p:nvPr>
            <p:ph type="title"/>
          </p:nvPr>
        </p:nvSpPr>
        <p:spPr>
          <a:xfrm>
            <a:off x="1141413" y="609600"/>
            <a:ext cx="9905998" cy="1468582"/>
          </a:xfrm>
        </p:spPr>
        <p:txBody>
          <a:bodyPr>
            <a:normAutofit/>
          </a:bodyPr>
          <a:lstStyle/>
          <a:p>
            <a:r>
              <a:rPr lang="it-IT" b="1" dirty="0"/>
              <a:t>IL METODO GENEALOGICO</a:t>
            </a:r>
          </a:p>
        </p:txBody>
      </p:sp>
      <p:graphicFrame>
        <p:nvGraphicFramePr>
          <p:cNvPr id="5" name="Segnaposto contenuto 2">
            <a:extLst>
              <a:ext uri="{FF2B5EF4-FFF2-40B4-BE49-F238E27FC236}">
                <a16:creationId xmlns:a16="http://schemas.microsoft.com/office/drawing/2014/main" id="{91315BB5-122B-425B-ACD7-A01B9481B47F}"/>
              </a:ext>
            </a:extLst>
          </p:cNvPr>
          <p:cNvGraphicFramePr>
            <a:graphicFrameLocks noGrp="1"/>
          </p:cNvGraphicFramePr>
          <p:nvPr>
            <p:ph idx="1"/>
            <p:extLst>
              <p:ext uri="{D42A27DB-BD31-4B8C-83A1-F6EECF244321}">
                <p14:modId xmlns:p14="http://schemas.microsoft.com/office/powerpoint/2010/main" val="4023493870"/>
              </p:ext>
            </p:extLst>
          </p:nvPr>
        </p:nvGraphicFramePr>
        <p:xfrm>
          <a:off x="140677" y="1842868"/>
          <a:ext cx="11802794" cy="4642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6756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37621F-3E53-4946-844E-C51246BFA1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DBA25F-9778-4AAE-BA46-C1D8CB68E7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C5A64FE9-0F66-460B-89A3-79E9789ED1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94632F02-5CD3-4BE4-BA4C-4777BB4F71DB}"/>
              </a:ext>
            </a:extLst>
          </p:cNvPr>
          <p:cNvSpPr>
            <a:spLocks noGrp="1"/>
          </p:cNvSpPr>
          <p:nvPr>
            <p:ph type="title"/>
          </p:nvPr>
        </p:nvSpPr>
        <p:spPr>
          <a:xfrm>
            <a:off x="669851" y="1430179"/>
            <a:ext cx="3029313" cy="3675908"/>
          </a:xfrm>
        </p:spPr>
        <p:txBody>
          <a:bodyPr anchor="ctr">
            <a:normAutofit/>
          </a:bodyPr>
          <a:lstStyle/>
          <a:p>
            <a:r>
              <a:rPr lang="it-IT" sz="4000"/>
              <a:t>La filosofia  del  mattino</a:t>
            </a:r>
          </a:p>
        </p:txBody>
      </p:sp>
      <p:graphicFrame>
        <p:nvGraphicFramePr>
          <p:cNvPr id="5" name="Segnaposto contenuto 2">
            <a:extLst>
              <a:ext uri="{FF2B5EF4-FFF2-40B4-BE49-F238E27FC236}">
                <a16:creationId xmlns:a16="http://schemas.microsoft.com/office/drawing/2014/main" id="{3D00A549-CAF0-4464-A857-511B31C87D1B}"/>
              </a:ext>
            </a:extLst>
          </p:cNvPr>
          <p:cNvGraphicFramePr>
            <a:graphicFrameLocks noGrp="1"/>
          </p:cNvGraphicFramePr>
          <p:nvPr>
            <p:ph idx="1"/>
            <p:extLst>
              <p:ext uri="{D42A27DB-BD31-4B8C-83A1-F6EECF244321}">
                <p14:modId xmlns:p14="http://schemas.microsoft.com/office/powerpoint/2010/main" val="2199400504"/>
              </p:ext>
            </p:extLst>
          </p:nvPr>
        </p:nvGraphicFramePr>
        <p:xfrm>
          <a:off x="4430743" y="196947"/>
          <a:ext cx="7583066" cy="6358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121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DC00F0-211C-46D9-929D-54493F787472}"/>
              </a:ext>
            </a:extLst>
          </p:cNvPr>
          <p:cNvSpPr>
            <a:spLocks noGrp="1"/>
          </p:cNvSpPr>
          <p:nvPr>
            <p:ph type="title"/>
          </p:nvPr>
        </p:nvSpPr>
        <p:spPr>
          <a:xfrm>
            <a:off x="1141413" y="609600"/>
            <a:ext cx="9905998" cy="1468582"/>
          </a:xfrm>
        </p:spPr>
        <p:txBody>
          <a:bodyPr>
            <a:normAutofit/>
          </a:bodyPr>
          <a:lstStyle/>
          <a:p>
            <a:r>
              <a:rPr lang="it-IT" dirty="0"/>
              <a:t>La genesi dell’idea di dio: il senso dell’essere fuori dall’essere</a:t>
            </a:r>
          </a:p>
        </p:txBody>
      </p:sp>
      <p:graphicFrame>
        <p:nvGraphicFramePr>
          <p:cNvPr id="5" name="Segnaposto contenuto 2">
            <a:extLst>
              <a:ext uri="{FF2B5EF4-FFF2-40B4-BE49-F238E27FC236}">
                <a16:creationId xmlns:a16="http://schemas.microsoft.com/office/drawing/2014/main" id="{09FB4C3A-EE84-46FF-9E85-69BFE17D2955}"/>
              </a:ext>
            </a:extLst>
          </p:cNvPr>
          <p:cNvGraphicFramePr>
            <a:graphicFrameLocks noGrp="1"/>
          </p:cNvGraphicFramePr>
          <p:nvPr>
            <p:ph idx="1"/>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7296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37621F-3E53-4946-844E-C51246BFA1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DBA25F-9778-4AAE-BA46-C1D8CB68E7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C5A64FE9-0F66-460B-89A3-79E9789ED1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2AB32592-5AE1-4F97-AB4A-152A3354C97A}"/>
              </a:ext>
            </a:extLst>
          </p:cNvPr>
          <p:cNvSpPr>
            <a:spLocks noGrp="1"/>
          </p:cNvSpPr>
          <p:nvPr>
            <p:ph type="title"/>
          </p:nvPr>
        </p:nvSpPr>
        <p:spPr>
          <a:xfrm>
            <a:off x="669851" y="1430179"/>
            <a:ext cx="3029313" cy="3675908"/>
          </a:xfrm>
        </p:spPr>
        <p:txBody>
          <a:bodyPr anchor="ctr">
            <a:normAutofit/>
          </a:bodyPr>
          <a:lstStyle/>
          <a:p>
            <a:r>
              <a:rPr lang="it-IT" sz="4000" dirty="0"/>
              <a:t> dio</a:t>
            </a:r>
          </a:p>
        </p:txBody>
      </p:sp>
      <p:graphicFrame>
        <p:nvGraphicFramePr>
          <p:cNvPr id="7" name="Segnaposto contenuto 2">
            <a:extLst>
              <a:ext uri="{FF2B5EF4-FFF2-40B4-BE49-F238E27FC236}">
                <a16:creationId xmlns:a16="http://schemas.microsoft.com/office/drawing/2014/main" id="{3EBF1833-3DE4-4197-BDE3-B6AFA985B937}"/>
              </a:ext>
            </a:extLst>
          </p:cNvPr>
          <p:cNvGraphicFramePr>
            <a:graphicFrameLocks noGrp="1"/>
          </p:cNvGraphicFramePr>
          <p:nvPr>
            <p:ph idx="1"/>
            <p:extLst>
              <p:ext uri="{D42A27DB-BD31-4B8C-83A1-F6EECF244321}">
                <p14:modId xmlns:p14="http://schemas.microsoft.com/office/powerpoint/2010/main" val="2731645038"/>
              </p:ext>
            </p:extLst>
          </p:nvPr>
        </p:nvGraphicFramePr>
        <p:xfrm>
          <a:off x="4069971" y="112541"/>
          <a:ext cx="7986039" cy="6611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9570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64ADFE-97F0-4128-B551-0483F4026A6F}"/>
              </a:ext>
            </a:extLst>
          </p:cNvPr>
          <p:cNvSpPr>
            <a:spLocks noGrp="1"/>
          </p:cNvSpPr>
          <p:nvPr>
            <p:ph type="title"/>
          </p:nvPr>
        </p:nvSpPr>
        <p:spPr>
          <a:xfrm>
            <a:off x="1141413" y="609600"/>
            <a:ext cx="9905998" cy="1468582"/>
          </a:xfrm>
        </p:spPr>
        <p:txBody>
          <a:bodyPr>
            <a:normAutofit/>
          </a:bodyPr>
          <a:lstStyle/>
          <a:p>
            <a:r>
              <a:rPr lang="it-IT" b="1" dirty="0"/>
              <a:t>Le menzogne millenarie</a:t>
            </a:r>
          </a:p>
        </p:txBody>
      </p:sp>
      <p:graphicFrame>
        <p:nvGraphicFramePr>
          <p:cNvPr id="5" name="Segnaposto contenuto 2">
            <a:extLst>
              <a:ext uri="{FF2B5EF4-FFF2-40B4-BE49-F238E27FC236}">
                <a16:creationId xmlns:a16="http://schemas.microsoft.com/office/drawing/2014/main" id="{AFB67FD6-581B-4B38-8617-DF654EB87C87}"/>
              </a:ext>
            </a:extLst>
          </p:cNvPr>
          <p:cNvGraphicFramePr>
            <a:graphicFrameLocks noGrp="1"/>
          </p:cNvGraphicFramePr>
          <p:nvPr>
            <p:ph idx="1"/>
            <p:extLst>
              <p:ext uri="{D42A27DB-BD31-4B8C-83A1-F6EECF244321}">
                <p14:modId xmlns:p14="http://schemas.microsoft.com/office/powerpoint/2010/main" val="154287870"/>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9463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937621F-3E53-4946-844E-C51246BFA1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DBA25F-9778-4AAE-BA46-C1D8CB68E7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3" name="Straight Connector 22">
            <a:extLst>
              <a:ext uri="{FF2B5EF4-FFF2-40B4-BE49-F238E27FC236}">
                <a16:creationId xmlns:a16="http://schemas.microsoft.com/office/drawing/2014/main" id="{C5A64FE9-0F66-460B-89A3-79E9789ED1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CF18F856-8913-4DD9-B4B5-025F01AD6C8A}"/>
              </a:ext>
            </a:extLst>
          </p:cNvPr>
          <p:cNvSpPr>
            <a:spLocks noGrp="1"/>
          </p:cNvSpPr>
          <p:nvPr>
            <p:ph type="title"/>
          </p:nvPr>
        </p:nvSpPr>
        <p:spPr>
          <a:xfrm>
            <a:off x="669851" y="1430179"/>
            <a:ext cx="3029313" cy="3675908"/>
          </a:xfrm>
        </p:spPr>
        <p:txBody>
          <a:bodyPr anchor="ctr">
            <a:normAutofit/>
          </a:bodyPr>
          <a:lstStyle/>
          <a:p>
            <a:pPr>
              <a:lnSpc>
                <a:spcPct val="90000"/>
              </a:lnSpc>
            </a:pPr>
            <a:r>
              <a:rPr lang="it-IT" sz="2800" b="1" i="1" dirty="0">
                <a:effectLst/>
              </a:rPr>
              <a:t>La denuncia delle menzogne millenarie dell’umanità</a:t>
            </a:r>
            <a:br>
              <a:rPr lang="it-IT" sz="2800" dirty="0">
                <a:effectLst/>
              </a:rPr>
            </a:br>
            <a:r>
              <a:rPr lang="it-IT" sz="2800" b="1" i="1" dirty="0">
                <a:effectLst/>
              </a:rPr>
              <a:t>e l’ideale di un oltre-uomo</a:t>
            </a:r>
            <a:br>
              <a:rPr lang="it-IT" sz="2800" dirty="0">
                <a:effectLst/>
              </a:rPr>
            </a:br>
            <a:endParaRPr lang="it-IT" sz="2800" dirty="0"/>
          </a:p>
        </p:txBody>
      </p:sp>
      <p:graphicFrame>
        <p:nvGraphicFramePr>
          <p:cNvPr id="5" name="Segnaposto contenuto 2">
            <a:extLst>
              <a:ext uri="{FF2B5EF4-FFF2-40B4-BE49-F238E27FC236}">
                <a16:creationId xmlns:a16="http://schemas.microsoft.com/office/drawing/2014/main" id="{38D6D0DC-5B8D-4617-9612-A812FCAC3B0F}"/>
              </a:ext>
            </a:extLst>
          </p:cNvPr>
          <p:cNvGraphicFramePr>
            <a:graphicFrameLocks noGrp="1"/>
          </p:cNvGraphicFramePr>
          <p:nvPr>
            <p:ph idx="1"/>
            <p:extLst>
              <p:ext uri="{D42A27DB-BD31-4B8C-83A1-F6EECF244321}">
                <p14:modId xmlns:p14="http://schemas.microsoft.com/office/powerpoint/2010/main" val="2147306287"/>
              </p:ext>
            </p:extLst>
          </p:nvPr>
        </p:nvGraphicFramePr>
        <p:xfrm>
          <a:off x="4192172" y="253217"/>
          <a:ext cx="7793501" cy="6358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768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347942C5-DF08-46ED-8ECD-B79DC126652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FFE5666F-85EC-4CA8-8999-EAA6ED7624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8" name="Straight Connector 13">
            <a:extLst>
              <a:ext uri="{FF2B5EF4-FFF2-40B4-BE49-F238E27FC236}">
                <a16:creationId xmlns:a16="http://schemas.microsoft.com/office/drawing/2014/main" id="{B4B374B6-3075-4EDF-A979-70169FC88C3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D8DB1428-4E21-4C28-9096-2263D7ED9A8E}"/>
              </a:ext>
            </a:extLst>
          </p:cNvPr>
          <p:cNvSpPr>
            <a:spLocks noGrp="1"/>
          </p:cNvSpPr>
          <p:nvPr>
            <p:ph type="title"/>
          </p:nvPr>
        </p:nvSpPr>
        <p:spPr>
          <a:xfrm>
            <a:off x="8119869" y="643466"/>
            <a:ext cx="3143875" cy="5571065"/>
          </a:xfrm>
        </p:spPr>
        <p:txBody>
          <a:bodyPr anchor="ctr">
            <a:normAutofit/>
          </a:bodyPr>
          <a:lstStyle/>
          <a:p>
            <a:r>
              <a:rPr lang="it-IT" sz="2500" b="1">
                <a:effectLst/>
              </a:rPr>
              <a:t> </a:t>
            </a:r>
            <a:br>
              <a:rPr lang="it-IT" sz="2500">
                <a:effectLst/>
              </a:rPr>
            </a:br>
            <a:r>
              <a:rPr lang="it-IT" sz="2500" b="1" u="sng">
                <a:effectLst/>
              </a:rPr>
              <a:t>L’interpretazione nazista</a:t>
            </a:r>
            <a:br>
              <a:rPr lang="it-IT" sz="2500">
                <a:effectLst/>
              </a:rPr>
            </a:br>
            <a:endParaRPr lang="it-IT" sz="2500"/>
          </a:p>
        </p:txBody>
      </p:sp>
      <p:graphicFrame>
        <p:nvGraphicFramePr>
          <p:cNvPr id="19" name="Segnaposto contenuto 2">
            <a:extLst>
              <a:ext uri="{FF2B5EF4-FFF2-40B4-BE49-F238E27FC236}">
                <a16:creationId xmlns:a16="http://schemas.microsoft.com/office/drawing/2014/main" id="{0320F3BD-75CE-4EFA-B9E0-ABF7B56F02B8}"/>
              </a:ext>
            </a:extLst>
          </p:cNvPr>
          <p:cNvGraphicFramePr>
            <a:graphicFrameLocks noGrp="1"/>
          </p:cNvGraphicFramePr>
          <p:nvPr>
            <p:ph idx="1"/>
            <p:extLst>
              <p:ext uri="{D42A27DB-BD31-4B8C-83A1-F6EECF244321}">
                <p14:modId xmlns:p14="http://schemas.microsoft.com/office/powerpoint/2010/main" val="2574902910"/>
              </p:ext>
            </p:extLst>
          </p:nvPr>
        </p:nvGraphicFramePr>
        <p:xfrm>
          <a:off x="154746" y="379828"/>
          <a:ext cx="7638742" cy="6189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0875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175D82-98D1-45C9-988B-B8737041A4B1}"/>
              </a:ext>
            </a:extLst>
          </p:cNvPr>
          <p:cNvSpPr>
            <a:spLocks noGrp="1"/>
          </p:cNvSpPr>
          <p:nvPr>
            <p:ph type="title"/>
          </p:nvPr>
        </p:nvSpPr>
        <p:spPr>
          <a:xfrm>
            <a:off x="135988" y="1387975"/>
            <a:ext cx="3029313" cy="3675908"/>
          </a:xfrm>
        </p:spPr>
        <p:txBody>
          <a:bodyPr anchor="ctr">
            <a:normAutofit/>
          </a:bodyPr>
          <a:lstStyle/>
          <a:p>
            <a:r>
              <a:rPr lang="it-IT" sz="4000" dirty="0"/>
              <a:t>Il grande annuncio</a:t>
            </a:r>
          </a:p>
        </p:txBody>
      </p:sp>
      <p:graphicFrame>
        <p:nvGraphicFramePr>
          <p:cNvPr id="5" name="Segnaposto contenuto 2">
            <a:extLst>
              <a:ext uri="{FF2B5EF4-FFF2-40B4-BE49-F238E27FC236}">
                <a16:creationId xmlns:a16="http://schemas.microsoft.com/office/drawing/2014/main" id="{77821BFE-3C14-4412-8F86-CC73303F61AA}"/>
              </a:ext>
            </a:extLst>
          </p:cNvPr>
          <p:cNvGraphicFramePr>
            <a:graphicFrameLocks noGrp="1"/>
          </p:cNvGraphicFramePr>
          <p:nvPr>
            <p:ph idx="1"/>
          </p:nvPr>
        </p:nvGraphicFramePr>
        <p:xfrm>
          <a:off x="3165302" y="154746"/>
          <a:ext cx="8890712" cy="6457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0482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ABC66E-2037-4A33-B727-ED6C50918DB8}"/>
              </a:ext>
            </a:extLst>
          </p:cNvPr>
          <p:cNvSpPr>
            <a:spLocks noGrp="1"/>
          </p:cNvSpPr>
          <p:nvPr>
            <p:ph type="title"/>
          </p:nvPr>
        </p:nvSpPr>
        <p:spPr>
          <a:xfrm>
            <a:off x="1141413" y="609600"/>
            <a:ext cx="9905998" cy="1468582"/>
          </a:xfrm>
        </p:spPr>
        <p:txBody>
          <a:bodyPr>
            <a:normAutofit/>
          </a:bodyPr>
          <a:lstStyle/>
          <a:p>
            <a:r>
              <a:rPr lang="it-IT" b="1" u="sng" dirty="0"/>
              <a:t>L’uomo del futuro</a:t>
            </a:r>
          </a:p>
        </p:txBody>
      </p:sp>
      <p:graphicFrame>
        <p:nvGraphicFramePr>
          <p:cNvPr id="5" name="Segnaposto contenuto 2">
            <a:extLst>
              <a:ext uri="{FF2B5EF4-FFF2-40B4-BE49-F238E27FC236}">
                <a16:creationId xmlns:a16="http://schemas.microsoft.com/office/drawing/2014/main" id="{46E0D1F6-61EB-4A8C-81CA-B5AA50A4775F}"/>
              </a:ext>
            </a:extLst>
          </p:cNvPr>
          <p:cNvGraphicFramePr>
            <a:graphicFrameLocks noGrp="1"/>
          </p:cNvGraphicFramePr>
          <p:nvPr>
            <p:ph idx="1"/>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46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9DFC5-3B98-4E3C-A0EA-ACA9BA7AF76A}"/>
              </a:ext>
            </a:extLst>
          </p:cNvPr>
          <p:cNvSpPr>
            <a:spLocks noGrp="1"/>
          </p:cNvSpPr>
          <p:nvPr>
            <p:ph type="title"/>
          </p:nvPr>
        </p:nvSpPr>
        <p:spPr>
          <a:xfrm>
            <a:off x="1141413" y="609600"/>
            <a:ext cx="9905998" cy="1468582"/>
          </a:xfrm>
        </p:spPr>
        <p:txBody>
          <a:bodyPr>
            <a:normAutofit/>
          </a:bodyPr>
          <a:lstStyle/>
          <a:p>
            <a:r>
              <a:rPr lang="it-IT" dirty="0"/>
              <a:t>‘</a:t>
            </a:r>
            <a:r>
              <a:rPr lang="it-IT" i="1" dirty="0"/>
              <a:t>morti son tutti gli dei: ora vogliamo che il superuomo viva’</a:t>
            </a:r>
          </a:p>
        </p:txBody>
      </p:sp>
      <p:graphicFrame>
        <p:nvGraphicFramePr>
          <p:cNvPr id="5" name="Segnaposto contenuto 2">
            <a:extLst>
              <a:ext uri="{FF2B5EF4-FFF2-40B4-BE49-F238E27FC236}">
                <a16:creationId xmlns:a16="http://schemas.microsoft.com/office/drawing/2014/main" id="{528C069B-447C-491C-AD67-B1E1D246CDAA}"/>
              </a:ext>
            </a:extLst>
          </p:cNvPr>
          <p:cNvGraphicFramePr>
            <a:graphicFrameLocks noGrp="1"/>
          </p:cNvGraphicFramePr>
          <p:nvPr>
            <p:ph idx="1"/>
            <p:extLst>
              <p:ext uri="{D42A27DB-BD31-4B8C-83A1-F6EECF244321}">
                <p14:modId xmlns:p14="http://schemas.microsoft.com/office/powerpoint/2010/main" val="3180517484"/>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054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3E3363-B31E-4455-BA32-C0FB48FF7963}"/>
              </a:ext>
            </a:extLst>
          </p:cNvPr>
          <p:cNvSpPr>
            <a:spLocks noGrp="1"/>
          </p:cNvSpPr>
          <p:nvPr>
            <p:ph type="title"/>
          </p:nvPr>
        </p:nvSpPr>
        <p:spPr>
          <a:xfrm>
            <a:off x="1141413" y="609600"/>
            <a:ext cx="9905998" cy="1468582"/>
          </a:xfrm>
        </p:spPr>
        <p:txBody>
          <a:bodyPr>
            <a:normAutofit/>
          </a:bodyPr>
          <a:lstStyle/>
          <a:p>
            <a:r>
              <a:rPr lang="it-IT" dirty="0"/>
              <a:t>Il rifiuto dei surrogati</a:t>
            </a:r>
          </a:p>
        </p:txBody>
      </p:sp>
      <p:graphicFrame>
        <p:nvGraphicFramePr>
          <p:cNvPr id="5" name="Segnaposto contenuto 2">
            <a:extLst>
              <a:ext uri="{FF2B5EF4-FFF2-40B4-BE49-F238E27FC236}">
                <a16:creationId xmlns:a16="http://schemas.microsoft.com/office/drawing/2014/main" id="{2CE9AB11-281C-4F64-A38A-430FB50B53A2}"/>
              </a:ext>
            </a:extLst>
          </p:cNvPr>
          <p:cNvGraphicFramePr>
            <a:graphicFrameLocks noGrp="1"/>
          </p:cNvGraphicFramePr>
          <p:nvPr>
            <p:ph idx="1"/>
            <p:extLst>
              <p:ext uri="{D42A27DB-BD31-4B8C-83A1-F6EECF244321}">
                <p14:modId xmlns:p14="http://schemas.microsoft.com/office/powerpoint/2010/main" val="561090527"/>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3322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52CD5C-2EF9-4004-A520-828612CA2FC7}"/>
              </a:ext>
            </a:extLst>
          </p:cNvPr>
          <p:cNvSpPr>
            <a:spLocks noGrp="1"/>
          </p:cNvSpPr>
          <p:nvPr>
            <p:ph type="title"/>
          </p:nvPr>
        </p:nvSpPr>
        <p:spPr>
          <a:xfrm>
            <a:off x="1141413" y="4667693"/>
            <a:ext cx="9923766" cy="1063256"/>
          </a:xfrm>
        </p:spPr>
        <p:txBody>
          <a:bodyPr anchor="t">
            <a:normAutofit/>
          </a:bodyPr>
          <a:lstStyle/>
          <a:p>
            <a:pPr>
              <a:lnSpc>
                <a:spcPct val="90000"/>
              </a:lnSpc>
            </a:pPr>
            <a:r>
              <a:rPr lang="it-IT" sz="3300" b="1" i="1" u="sng">
                <a:effectLst/>
              </a:rPr>
              <a:t>Critica al platonismo</a:t>
            </a:r>
            <a:br>
              <a:rPr lang="it-IT" sz="3300">
                <a:effectLst/>
              </a:rPr>
            </a:br>
            <a:endParaRPr lang="it-IT" sz="3300"/>
          </a:p>
        </p:txBody>
      </p:sp>
      <p:graphicFrame>
        <p:nvGraphicFramePr>
          <p:cNvPr id="5" name="Segnaposto contenuto 2">
            <a:extLst>
              <a:ext uri="{FF2B5EF4-FFF2-40B4-BE49-F238E27FC236}">
                <a16:creationId xmlns:a16="http://schemas.microsoft.com/office/drawing/2014/main" id="{AC316457-1702-4008-A08A-F7A379B0E04F}"/>
              </a:ext>
            </a:extLst>
          </p:cNvPr>
          <p:cNvGraphicFramePr>
            <a:graphicFrameLocks noGrp="1"/>
          </p:cNvGraphicFramePr>
          <p:nvPr>
            <p:ph idx="1"/>
          </p:nvPr>
        </p:nvGraphicFramePr>
        <p:xfrm>
          <a:off x="1134117" y="1007918"/>
          <a:ext cx="9923767" cy="3190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6949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37621F-3E53-4946-844E-C51246BFA1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DBA25F-9778-4AAE-BA46-C1D8CB68E7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C5A64FE9-0F66-460B-89A3-79E9789ED1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A2A206B6-C25C-4026-9B13-FB001F7119FD}"/>
              </a:ext>
            </a:extLst>
          </p:cNvPr>
          <p:cNvSpPr>
            <a:spLocks noGrp="1"/>
          </p:cNvSpPr>
          <p:nvPr>
            <p:ph type="title"/>
          </p:nvPr>
        </p:nvSpPr>
        <p:spPr>
          <a:xfrm>
            <a:off x="669851" y="1430179"/>
            <a:ext cx="3029313" cy="3675908"/>
          </a:xfrm>
        </p:spPr>
        <p:txBody>
          <a:bodyPr anchor="ctr">
            <a:normAutofit/>
          </a:bodyPr>
          <a:lstStyle/>
          <a:p>
            <a:r>
              <a:rPr lang="it-IT" sz="3100" i="1"/>
              <a:t>Così parlò zarathustra</a:t>
            </a:r>
          </a:p>
        </p:txBody>
      </p:sp>
      <p:graphicFrame>
        <p:nvGraphicFramePr>
          <p:cNvPr id="5" name="Segnaposto contenuto 2">
            <a:extLst>
              <a:ext uri="{FF2B5EF4-FFF2-40B4-BE49-F238E27FC236}">
                <a16:creationId xmlns:a16="http://schemas.microsoft.com/office/drawing/2014/main" id="{925A1FC4-3E12-4691-A3C2-9E8FC0A4B4FC}"/>
              </a:ext>
            </a:extLst>
          </p:cNvPr>
          <p:cNvGraphicFramePr>
            <a:graphicFrameLocks noGrp="1"/>
          </p:cNvGraphicFramePr>
          <p:nvPr>
            <p:ph idx="1"/>
            <p:extLst>
              <p:ext uri="{D42A27DB-BD31-4B8C-83A1-F6EECF244321}">
                <p14:modId xmlns:p14="http://schemas.microsoft.com/office/powerpoint/2010/main" val="1071101618"/>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8223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37621F-3E53-4946-844E-C51246BFA1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DBA25F-9778-4AAE-BA46-C1D8CB68E7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C5A64FE9-0F66-460B-89A3-79E9789ED1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B0490E91-0472-4595-AC6E-BA815B7567E7}"/>
              </a:ext>
            </a:extLst>
          </p:cNvPr>
          <p:cNvSpPr>
            <a:spLocks noGrp="1"/>
          </p:cNvSpPr>
          <p:nvPr>
            <p:ph type="title"/>
          </p:nvPr>
        </p:nvSpPr>
        <p:spPr>
          <a:xfrm>
            <a:off x="669851" y="1430179"/>
            <a:ext cx="3029313" cy="3675908"/>
          </a:xfrm>
        </p:spPr>
        <p:txBody>
          <a:bodyPr anchor="ctr">
            <a:normAutofit/>
          </a:bodyPr>
          <a:lstStyle/>
          <a:p>
            <a:pPr>
              <a:lnSpc>
                <a:spcPct val="90000"/>
              </a:lnSpc>
            </a:pPr>
            <a:r>
              <a:rPr lang="it-IT" sz="3400" dirty="0"/>
              <a:t>La filosofia del meriggio</a:t>
            </a:r>
            <a:br>
              <a:rPr lang="it-IT" sz="3400" dirty="0"/>
            </a:br>
            <a:r>
              <a:rPr lang="it-IT" sz="3400" b="1" dirty="0"/>
              <a:t>Il periodo di  </a:t>
            </a:r>
            <a:r>
              <a:rPr lang="it-IT" sz="3400" b="1" dirty="0" err="1"/>
              <a:t>zarathustra</a:t>
            </a:r>
            <a:br>
              <a:rPr lang="it-IT" sz="3400" b="1" dirty="0"/>
            </a:br>
            <a:endParaRPr lang="it-IT" sz="3400" dirty="0"/>
          </a:p>
        </p:txBody>
      </p:sp>
      <p:graphicFrame>
        <p:nvGraphicFramePr>
          <p:cNvPr id="5" name="Segnaposto contenuto 2">
            <a:extLst>
              <a:ext uri="{FF2B5EF4-FFF2-40B4-BE49-F238E27FC236}">
                <a16:creationId xmlns:a16="http://schemas.microsoft.com/office/drawing/2014/main" id="{8D5B7181-C726-4356-BA06-70593AD70652}"/>
              </a:ext>
            </a:extLst>
          </p:cNvPr>
          <p:cNvGraphicFramePr>
            <a:graphicFrameLocks noGrp="1"/>
          </p:cNvGraphicFramePr>
          <p:nvPr>
            <p:ph idx="1"/>
            <p:extLst>
              <p:ext uri="{D42A27DB-BD31-4B8C-83A1-F6EECF244321}">
                <p14:modId xmlns:p14="http://schemas.microsoft.com/office/powerpoint/2010/main" val="3583573276"/>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4839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37621F-3E53-4946-844E-C51246BFA1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DBA25F-9778-4AAE-BA46-C1D8CB68E7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C5A64FE9-0F66-460B-89A3-79E9789ED1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949519B5-A682-4D21-94EE-EBFDE1F6A5BF}"/>
              </a:ext>
            </a:extLst>
          </p:cNvPr>
          <p:cNvSpPr>
            <a:spLocks noGrp="1"/>
          </p:cNvSpPr>
          <p:nvPr>
            <p:ph type="title"/>
          </p:nvPr>
        </p:nvSpPr>
        <p:spPr>
          <a:xfrm>
            <a:off x="669851" y="1430179"/>
            <a:ext cx="3029313" cy="3675908"/>
          </a:xfrm>
        </p:spPr>
        <p:txBody>
          <a:bodyPr anchor="ctr">
            <a:normAutofit/>
          </a:bodyPr>
          <a:lstStyle/>
          <a:p>
            <a:r>
              <a:rPr lang="it-IT" sz="2800" b="1"/>
              <a:t>Il superuomo   (</a:t>
            </a:r>
            <a:r>
              <a:rPr lang="it-IT" sz="2800" i="1"/>
              <a:t>Ubermensch)</a:t>
            </a:r>
            <a:endParaRPr lang="it-IT" sz="2800" b="1"/>
          </a:p>
        </p:txBody>
      </p:sp>
      <p:graphicFrame>
        <p:nvGraphicFramePr>
          <p:cNvPr id="5" name="Segnaposto contenuto 2">
            <a:extLst>
              <a:ext uri="{FF2B5EF4-FFF2-40B4-BE49-F238E27FC236}">
                <a16:creationId xmlns:a16="http://schemas.microsoft.com/office/drawing/2014/main" id="{59E2FF6D-3065-4311-B4B5-C6D0AA1EDB24}"/>
              </a:ext>
            </a:extLst>
          </p:cNvPr>
          <p:cNvGraphicFramePr>
            <a:graphicFrameLocks noGrp="1"/>
          </p:cNvGraphicFramePr>
          <p:nvPr>
            <p:ph idx="1"/>
            <p:extLst>
              <p:ext uri="{D42A27DB-BD31-4B8C-83A1-F6EECF244321}">
                <p14:modId xmlns:p14="http://schemas.microsoft.com/office/powerpoint/2010/main" val="4043272001"/>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385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37621F-3E53-4946-844E-C51246BFA1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DBA25F-9778-4AAE-BA46-C1D8CB68E7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C5A64FE9-0F66-460B-89A3-79E9789ED1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133DC8FB-B149-4A80-83B5-CC0CE77004CA}"/>
              </a:ext>
            </a:extLst>
          </p:cNvPr>
          <p:cNvSpPr>
            <a:spLocks noGrp="1"/>
          </p:cNvSpPr>
          <p:nvPr>
            <p:ph type="title"/>
          </p:nvPr>
        </p:nvSpPr>
        <p:spPr>
          <a:xfrm>
            <a:off x="669851" y="1430179"/>
            <a:ext cx="3029313" cy="3675908"/>
          </a:xfrm>
        </p:spPr>
        <p:txBody>
          <a:bodyPr anchor="ctr">
            <a:normAutofit/>
          </a:bodyPr>
          <a:lstStyle/>
          <a:p>
            <a:pPr>
              <a:lnSpc>
                <a:spcPct val="90000"/>
              </a:lnSpc>
            </a:pPr>
            <a:r>
              <a:rPr lang="it-IT" sz="3400"/>
              <a:t>Il superuomo come modello del futuro</a:t>
            </a:r>
          </a:p>
        </p:txBody>
      </p:sp>
      <p:graphicFrame>
        <p:nvGraphicFramePr>
          <p:cNvPr id="5" name="Segnaposto contenuto 2">
            <a:extLst>
              <a:ext uri="{FF2B5EF4-FFF2-40B4-BE49-F238E27FC236}">
                <a16:creationId xmlns:a16="http://schemas.microsoft.com/office/drawing/2014/main" id="{79E1B3DC-2D44-4D6A-B59B-5AC40A45A2C6}"/>
              </a:ext>
            </a:extLst>
          </p:cNvPr>
          <p:cNvGraphicFramePr>
            <a:graphicFrameLocks noGrp="1"/>
          </p:cNvGraphicFramePr>
          <p:nvPr>
            <p:ph idx="1"/>
            <p:extLst>
              <p:ext uri="{D42A27DB-BD31-4B8C-83A1-F6EECF244321}">
                <p14:modId xmlns:p14="http://schemas.microsoft.com/office/powerpoint/2010/main" val="2497909466"/>
              </p:ext>
            </p:extLst>
          </p:nvPr>
        </p:nvGraphicFramePr>
        <p:xfrm>
          <a:off x="4049198" y="140677"/>
          <a:ext cx="8132057" cy="6499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8301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A4445F-6D7D-4713-B131-36448D8A4A64}"/>
              </a:ext>
            </a:extLst>
          </p:cNvPr>
          <p:cNvSpPr>
            <a:spLocks noGrp="1"/>
          </p:cNvSpPr>
          <p:nvPr>
            <p:ph type="title"/>
          </p:nvPr>
        </p:nvSpPr>
        <p:spPr/>
        <p:txBody>
          <a:bodyPr/>
          <a:lstStyle/>
          <a:p>
            <a:r>
              <a:rPr lang="it-IT" b="1" i="1" dirty="0"/>
              <a:t>Superuomo o </a:t>
            </a:r>
            <a:r>
              <a:rPr lang="it-IT" b="1" i="1" dirty="0" err="1"/>
              <a:t>oltreuomo</a:t>
            </a:r>
            <a:r>
              <a:rPr lang="it-IT" b="1" i="1" dirty="0"/>
              <a:t>?</a:t>
            </a:r>
          </a:p>
        </p:txBody>
      </p:sp>
      <p:sp>
        <p:nvSpPr>
          <p:cNvPr id="3" name="Segnaposto contenuto 2">
            <a:extLst>
              <a:ext uri="{FF2B5EF4-FFF2-40B4-BE49-F238E27FC236}">
                <a16:creationId xmlns:a16="http://schemas.microsoft.com/office/drawing/2014/main" id="{67189B8D-40D6-4932-BB7B-38147E5C47E5}"/>
              </a:ext>
            </a:extLst>
          </p:cNvPr>
          <p:cNvSpPr>
            <a:spLocks noGrp="1"/>
          </p:cNvSpPr>
          <p:nvPr>
            <p:ph idx="1"/>
          </p:nvPr>
        </p:nvSpPr>
        <p:spPr/>
        <p:txBody>
          <a:bodyPr/>
          <a:lstStyle/>
          <a:p>
            <a:r>
              <a:rPr lang="it-IT" dirty="0"/>
              <a:t>Poiché l’espressione </a:t>
            </a:r>
            <a:r>
              <a:rPr lang="it-IT" i="1" dirty="0" err="1"/>
              <a:t>ubermensch</a:t>
            </a:r>
            <a:r>
              <a:rPr lang="it-IT" i="1" dirty="0"/>
              <a:t> </a:t>
            </a:r>
            <a:r>
              <a:rPr lang="it-IT" dirty="0"/>
              <a:t>si può tradurre con</a:t>
            </a:r>
            <a:r>
              <a:rPr lang="it-IT" i="1" dirty="0"/>
              <a:t> superuomo o </a:t>
            </a:r>
            <a:r>
              <a:rPr lang="it-IT" i="1" dirty="0" err="1"/>
              <a:t>oltreuomo</a:t>
            </a:r>
            <a:r>
              <a:rPr lang="it-IT" i="1" dirty="0"/>
              <a:t> </a:t>
            </a:r>
            <a:r>
              <a:rPr lang="it-IT" dirty="0"/>
              <a:t>il filosofo  </a:t>
            </a:r>
            <a:r>
              <a:rPr lang="it-IT" dirty="0" err="1"/>
              <a:t>vattimo</a:t>
            </a:r>
            <a:r>
              <a:rPr lang="it-IT" dirty="0"/>
              <a:t> sottolinea come il prefisso </a:t>
            </a:r>
            <a:r>
              <a:rPr lang="it-IT" b="1" i="1" dirty="0"/>
              <a:t>super</a:t>
            </a:r>
            <a:r>
              <a:rPr lang="it-IT" dirty="0"/>
              <a:t> tenda ad indicare un uomo potenziato (quasi un’entità biologica superiore) mentre il prefisso </a:t>
            </a:r>
            <a:r>
              <a:rPr lang="it-IT" b="1" i="1" dirty="0"/>
              <a:t>oltre </a:t>
            </a:r>
            <a:r>
              <a:rPr lang="it-IT" dirty="0"/>
              <a:t> sia più adatto ad indicare un tipo d’uomo diverso, capace di rapportarsi in modo diverso alla realtà, al di là di ogni tipo antropologico dato.</a:t>
            </a:r>
            <a:endParaRPr lang="it-IT" b="1" i="1" dirty="0"/>
          </a:p>
        </p:txBody>
      </p:sp>
    </p:spTree>
    <p:extLst>
      <p:ext uri="{BB962C8B-B14F-4D97-AF65-F5344CB8AC3E}">
        <p14:creationId xmlns:p14="http://schemas.microsoft.com/office/powerpoint/2010/main" val="86704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37621F-3E53-4946-844E-C51246BFA1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DBA25F-9778-4AAE-BA46-C1D8CB68E7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C5A64FE9-0F66-460B-89A3-79E9789ED1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D7884CE5-ADB0-4779-9085-449E8F860145}"/>
              </a:ext>
            </a:extLst>
          </p:cNvPr>
          <p:cNvSpPr>
            <a:spLocks noGrp="1"/>
          </p:cNvSpPr>
          <p:nvPr>
            <p:ph type="title"/>
          </p:nvPr>
        </p:nvSpPr>
        <p:spPr>
          <a:xfrm>
            <a:off x="669851" y="1430179"/>
            <a:ext cx="3029313" cy="3675908"/>
          </a:xfrm>
        </p:spPr>
        <p:txBody>
          <a:bodyPr anchor="ctr">
            <a:normAutofit/>
          </a:bodyPr>
          <a:lstStyle/>
          <a:p>
            <a:r>
              <a:rPr lang="it-IT" sz="3100" b="1" u="sng">
                <a:effectLst/>
              </a:rPr>
              <a:t>La tendenza antisistemica</a:t>
            </a:r>
            <a:br>
              <a:rPr lang="it-IT" sz="3100">
                <a:effectLst/>
              </a:rPr>
            </a:br>
            <a:endParaRPr lang="it-IT" sz="3100"/>
          </a:p>
        </p:txBody>
      </p:sp>
      <p:graphicFrame>
        <p:nvGraphicFramePr>
          <p:cNvPr id="5" name="Segnaposto contenuto 2">
            <a:extLst>
              <a:ext uri="{FF2B5EF4-FFF2-40B4-BE49-F238E27FC236}">
                <a16:creationId xmlns:a16="http://schemas.microsoft.com/office/drawing/2014/main" id="{03DD31F3-64B8-4166-9A6B-078212E45169}"/>
              </a:ext>
            </a:extLst>
          </p:cNvPr>
          <p:cNvGraphicFramePr>
            <a:graphicFrameLocks noGrp="1"/>
          </p:cNvGraphicFramePr>
          <p:nvPr>
            <p:ph idx="1"/>
            <p:extLst>
              <p:ext uri="{D42A27DB-BD31-4B8C-83A1-F6EECF244321}">
                <p14:modId xmlns:p14="http://schemas.microsoft.com/office/powerpoint/2010/main" val="3212078831"/>
              </p:ext>
            </p:extLst>
          </p:nvPr>
        </p:nvGraphicFramePr>
        <p:xfrm>
          <a:off x="4430742" y="281354"/>
          <a:ext cx="7568999" cy="6302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9849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e 1">
            <a:extLst>
              <a:ext uri="{FF2B5EF4-FFF2-40B4-BE49-F238E27FC236}">
                <a16:creationId xmlns:a16="http://schemas.microsoft.com/office/drawing/2014/main" id="{50BF1BF5-AFEB-4C5D-8F77-52F988623735}"/>
              </a:ext>
            </a:extLst>
          </p:cNvPr>
          <p:cNvSpPr/>
          <p:nvPr/>
        </p:nvSpPr>
        <p:spPr>
          <a:xfrm>
            <a:off x="954157" y="662609"/>
            <a:ext cx="10495721" cy="5062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Ovale 2">
            <a:extLst>
              <a:ext uri="{FF2B5EF4-FFF2-40B4-BE49-F238E27FC236}">
                <a16:creationId xmlns:a16="http://schemas.microsoft.com/office/drawing/2014/main" id="{E0B99076-AE1D-4255-8A2E-9AD264BEAE7C}"/>
              </a:ext>
            </a:extLst>
          </p:cNvPr>
          <p:cNvSpPr/>
          <p:nvPr/>
        </p:nvSpPr>
        <p:spPr>
          <a:xfrm>
            <a:off x="1106557" y="815009"/>
            <a:ext cx="10495721" cy="5062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it-IT" sz="2400" b="1" dirty="0">
                <a:latin typeface="Times New Roman" panose="02020603050405020304" pitchFamily="18" charset="0"/>
                <a:ea typeface="Times New Roman" panose="02020603050405020304" pitchFamily="18" charset="0"/>
              </a:rPr>
              <a:t>L’uomo è sostanzialmente corpo, </a:t>
            </a:r>
            <a:endParaRPr lang="it-IT" sz="2400" dirty="0">
              <a:latin typeface="Times New Roman" panose="02020603050405020304" pitchFamily="18" charset="0"/>
              <a:ea typeface="Times New Roman" panose="02020603050405020304" pitchFamily="18" charset="0"/>
            </a:endParaRPr>
          </a:p>
          <a:p>
            <a:pPr algn="ctr">
              <a:spcAft>
                <a:spcPts val="0"/>
              </a:spcAft>
            </a:pPr>
            <a:r>
              <a:rPr lang="it-IT" sz="2400" b="1" dirty="0">
                <a:latin typeface="Times New Roman" panose="02020603050405020304" pitchFamily="18" charset="0"/>
                <a:ea typeface="Times New Roman" panose="02020603050405020304" pitchFamily="18" charset="0"/>
              </a:rPr>
              <a:t>l’anima è una parola che indica una parte del corpo:</a:t>
            </a:r>
            <a:endParaRPr lang="it-IT" sz="2400" dirty="0">
              <a:latin typeface="Times New Roman" panose="02020603050405020304" pitchFamily="18" charset="0"/>
              <a:ea typeface="Times New Roman" panose="02020603050405020304" pitchFamily="18" charset="0"/>
            </a:endParaRPr>
          </a:p>
          <a:p>
            <a:pPr algn="ctr">
              <a:spcAft>
                <a:spcPts val="0"/>
              </a:spcAft>
            </a:pPr>
            <a:r>
              <a:rPr lang="it-IT" sz="2400" b="1" dirty="0">
                <a:latin typeface="Times New Roman" panose="02020603050405020304" pitchFamily="18" charset="0"/>
                <a:ea typeface="Times New Roman" panose="02020603050405020304" pitchFamily="18" charset="0"/>
              </a:rPr>
              <a:t>questa  rivendicazione della natura terrena dell’uomo</a:t>
            </a:r>
            <a:endParaRPr lang="it-IT" sz="2400" dirty="0">
              <a:latin typeface="Times New Roman" panose="02020603050405020304" pitchFamily="18" charset="0"/>
              <a:ea typeface="Times New Roman" panose="02020603050405020304" pitchFamily="18" charset="0"/>
            </a:endParaRPr>
          </a:p>
          <a:p>
            <a:pPr algn="ctr">
              <a:spcAft>
                <a:spcPts val="0"/>
              </a:spcAft>
            </a:pPr>
            <a:r>
              <a:rPr lang="it-IT" sz="2400" b="1" dirty="0">
                <a:latin typeface="Times New Roman" panose="02020603050405020304" pitchFamily="18" charset="0"/>
                <a:ea typeface="Times New Roman" panose="02020603050405020304" pitchFamily="18" charset="0"/>
              </a:rPr>
              <a:t>è implicita nell’accettazione totale della vita </a:t>
            </a:r>
            <a:endParaRPr lang="it-IT" sz="2400" dirty="0">
              <a:latin typeface="Times New Roman" panose="02020603050405020304" pitchFamily="18" charset="0"/>
              <a:ea typeface="Times New Roman" panose="02020603050405020304" pitchFamily="18" charset="0"/>
            </a:endParaRPr>
          </a:p>
          <a:p>
            <a:pPr algn="ctr">
              <a:spcAft>
                <a:spcPts val="0"/>
              </a:spcAft>
            </a:pPr>
            <a:r>
              <a:rPr lang="it-IT" sz="2400" b="1" dirty="0">
                <a:latin typeface="Times New Roman" panose="02020603050405020304" pitchFamily="18" charset="0"/>
                <a:ea typeface="Times New Roman" panose="02020603050405020304" pitchFamily="18" charset="0"/>
              </a:rPr>
              <a:t>che è propria dello spirito dionisiaco. </a:t>
            </a:r>
            <a:endParaRPr lang="it-IT" sz="2400" dirty="0">
              <a:latin typeface="Times New Roman" panose="02020603050405020304" pitchFamily="18" charset="0"/>
              <a:ea typeface="Times New Roman" panose="02020603050405020304" pitchFamily="18" charset="0"/>
            </a:endParaRPr>
          </a:p>
          <a:p>
            <a:pPr algn="ctr">
              <a:spcAft>
                <a:spcPts val="0"/>
              </a:spcAft>
            </a:pPr>
            <a:r>
              <a:rPr lang="it-IT" sz="2400" b="1" dirty="0">
                <a:latin typeface="Times New Roman" panose="02020603050405020304" pitchFamily="18" charset="0"/>
                <a:ea typeface="Times New Roman" panose="02020603050405020304" pitchFamily="18" charset="0"/>
              </a:rPr>
              <a:t>In virtù di tale accettazione</a:t>
            </a:r>
            <a:endParaRPr lang="it-IT" sz="2400" dirty="0">
              <a:latin typeface="Times New Roman" panose="02020603050405020304" pitchFamily="18" charset="0"/>
              <a:ea typeface="Times New Roman" panose="02020603050405020304" pitchFamily="18" charset="0"/>
            </a:endParaRPr>
          </a:p>
          <a:p>
            <a:pPr algn="ctr">
              <a:spcAft>
                <a:spcPts val="0"/>
              </a:spcAft>
            </a:pPr>
            <a:r>
              <a:rPr lang="it-IT" sz="2400" b="1" dirty="0">
                <a:latin typeface="Times New Roman" panose="02020603050405020304" pitchFamily="18" charset="0"/>
                <a:ea typeface="Times New Roman" panose="02020603050405020304" pitchFamily="18" charset="0"/>
              </a:rPr>
              <a:t>la terra cessa d’essere un luogo d’esilio</a:t>
            </a:r>
            <a:endParaRPr lang="it-IT" sz="2400" dirty="0">
              <a:latin typeface="Times New Roman" panose="02020603050405020304" pitchFamily="18" charset="0"/>
              <a:ea typeface="Times New Roman" panose="02020603050405020304" pitchFamily="18" charset="0"/>
            </a:endParaRPr>
          </a:p>
          <a:p>
            <a:pPr algn="ctr">
              <a:spcAft>
                <a:spcPts val="0"/>
              </a:spcAft>
            </a:pPr>
            <a:r>
              <a:rPr lang="it-IT" sz="2400" b="1" dirty="0">
                <a:latin typeface="Times New Roman" panose="02020603050405020304" pitchFamily="18" charset="0"/>
                <a:ea typeface="Times New Roman" panose="02020603050405020304" pitchFamily="18" charset="0"/>
              </a:rPr>
              <a:t>ed il corpo cessa di essere la prigione dell’anima</a:t>
            </a:r>
            <a:endParaRPr lang="it-IT" sz="2400" dirty="0">
              <a:latin typeface="Times New Roman" panose="02020603050405020304" pitchFamily="18" charset="0"/>
              <a:ea typeface="Times New Roman" panose="02020603050405020304" pitchFamily="18" charset="0"/>
            </a:endParaRPr>
          </a:p>
          <a:p>
            <a:pPr algn="ctr">
              <a:spcAft>
                <a:spcPts val="0"/>
              </a:spcAft>
            </a:pPr>
            <a:r>
              <a:rPr lang="it-IT" sz="2400" b="1" dirty="0">
                <a:latin typeface="Times New Roman" panose="02020603050405020304" pitchFamily="18" charset="0"/>
                <a:ea typeface="Times New Roman" panose="02020603050405020304" pitchFamily="18" charset="0"/>
              </a:rPr>
              <a:t>ma il modo concreto di essere</a:t>
            </a:r>
            <a:endParaRPr lang="it-IT" sz="2400" dirty="0">
              <a:latin typeface="Times New Roman" panose="02020603050405020304" pitchFamily="18" charset="0"/>
              <a:ea typeface="Times New Roman" panose="02020603050405020304" pitchFamily="18" charset="0"/>
            </a:endParaRPr>
          </a:p>
          <a:p>
            <a:pPr algn="ctr">
              <a:spcAft>
                <a:spcPts val="0"/>
              </a:spcAft>
            </a:pPr>
            <a:r>
              <a:rPr lang="it-IT" sz="2400" b="1" dirty="0">
                <a:latin typeface="Times New Roman" panose="02020603050405020304" pitchFamily="18" charset="0"/>
                <a:ea typeface="Times New Roman" panose="02020603050405020304" pitchFamily="18" charset="0"/>
              </a:rPr>
              <a:t>uomo nel mondo.</a:t>
            </a:r>
            <a:endParaRPr lang="it-IT" sz="2400" dirty="0">
              <a:latin typeface="Times New Roman" panose="02020603050405020304" pitchFamily="18" charset="0"/>
              <a:ea typeface="Times New Roman" panose="02020603050405020304" pitchFamily="18" charset="0"/>
            </a:endParaRPr>
          </a:p>
          <a:p>
            <a:pPr algn="ctr">
              <a:spcAft>
                <a:spcPts val="0"/>
              </a:spcAft>
            </a:pPr>
            <a:r>
              <a:rPr lang="it-IT" sz="2400" b="1" i="1" dirty="0">
                <a:latin typeface="Times New Roman" panose="02020603050405020304" pitchFamily="18" charset="0"/>
                <a:ea typeface="Times New Roman" panose="02020603050405020304" pitchFamily="18" charset="0"/>
              </a:rPr>
              <a:t> </a:t>
            </a:r>
            <a:endParaRPr lang="it-IT" sz="2400" dirty="0">
              <a:latin typeface="Times New Roman" panose="02020603050405020304" pitchFamily="18" charset="0"/>
              <a:ea typeface="Times New Roman" panose="02020603050405020304" pitchFamily="18" charset="0"/>
            </a:endParaRPr>
          </a:p>
          <a:p>
            <a:pPr algn="ctr">
              <a:spcAft>
                <a:spcPts val="0"/>
              </a:spcAft>
            </a:pPr>
            <a:r>
              <a:rPr lang="it-IT" b="1" i="1" dirty="0">
                <a:latin typeface="Times New Roman" panose="02020603050405020304" pitchFamily="18" charset="0"/>
                <a:ea typeface="Times New Roman" panose="02020603050405020304" pitchFamily="18" charset="0"/>
              </a:rPr>
              <a:t> </a:t>
            </a:r>
            <a:endParaRPr lang="it-IT" dirty="0">
              <a:latin typeface="Times New Roman" panose="02020603050405020304" pitchFamily="18" charset="0"/>
              <a:ea typeface="Times New Roman" panose="02020603050405020304" pitchFamily="18" charset="0"/>
            </a:endParaRPr>
          </a:p>
          <a:p>
            <a:pPr algn="ctr"/>
            <a:endParaRPr lang="it-IT" dirty="0"/>
          </a:p>
        </p:txBody>
      </p:sp>
    </p:spTree>
    <p:extLst>
      <p:ext uri="{BB962C8B-B14F-4D97-AF65-F5344CB8AC3E}">
        <p14:creationId xmlns:p14="http://schemas.microsoft.com/office/powerpoint/2010/main" val="24627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B87128-20D0-41B5-949E-640B9FD9AF15}"/>
              </a:ext>
            </a:extLst>
          </p:cNvPr>
          <p:cNvSpPr>
            <a:spLocks noGrp="1"/>
          </p:cNvSpPr>
          <p:nvPr>
            <p:ph type="title"/>
          </p:nvPr>
        </p:nvSpPr>
        <p:spPr>
          <a:xfrm>
            <a:off x="1141413" y="609600"/>
            <a:ext cx="9905998" cy="1258957"/>
          </a:xfrm>
        </p:spPr>
        <p:txBody>
          <a:bodyPr/>
          <a:lstStyle/>
          <a:p>
            <a:r>
              <a:rPr lang="it-IT" b="1" dirty="0"/>
              <a:t>LE TRE METAMORFOSI DELLO SPIRITO</a:t>
            </a:r>
          </a:p>
        </p:txBody>
      </p:sp>
      <p:sp>
        <p:nvSpPr>
          <p:cNvPr id="3" name="Segnaposto contenuto 2">
            <a:extLst>
              <a:ext uri="{FF2B5EF4-FFF2-40B4-BE49-F238E27FC236}">
                <a16:creationId xmlns:a16="http://schemas.microsoft.com/office/drawing/2014/main" id="{D62A6A76-A7FA-4A6E-872D-48807E79BA59}"/>
              </a:ext>
            </a:extLst>
          </p:cNvPr>
          <p:cNvSpPr>
            <a:spLocks noGrp="1"/>
          </p:cNvSpPr>
          <p:nvPr>
            <p:ph idx="1"/>
          </p:nvPr>
        </p:nvSpPr>
        <p:spPr/>
        <p:txBody>
          <a:bodyPr/>
          <a:lstStyle/>
          <a:p>
            <a:r>
              <a:rPr lang="it-IT" dirty="0"/>
              <a:t>LA GENESI ED IL SENSO DEL SUPERUOMO VENGONO DESCRITTE COME UNA LIBERTA’ CHE LIBERA SE STESSA PER APPRODARE ALL’AFFERMAZIONE DELLA VITA PASSANDO ATTRAVERSO TRE METAMORFOSI:</a:t>
            </a:r>
          </a:p>
          <a:p>
            <a:r>
              <a:rPr lang="it-IT" dirty="0"/>
              <a:t>IL CAMMELLO</a:t>
            </a:r>
          </a:p>
          <a:p>
            <a:r>
              <a:rPr lang="it-IT" dirty="0"/>
              <a:t>IL LEONE</a:t>
            </a:r>
          </a:p>
          <a:p>
            <a:r>
              <a:rPr lang="it-IT" dirty="0"/>
              <a:t>IL FANCIULLO</a:t>
            </a:r>
          </a:p>
        </p:txBody>
      </p:sp>
    </p:spTree>
    <p:extLst>
      <p:ext uri="{BB962C8B-B14F-4D97-AF65-F5344CB8AC3E}">
        <p14:creationId xmlns:p14="http://schemas.microsoft.com/office/powerpoint/2010/main" val="2048279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e 1">
            <a:extLst>
              <a:ext uri="{FF2B5EF4-FFF2-40B4-BE49-F238E27FC236}">
                <a16:creationId xmlns:a16="http://schemas.microsoft.com/office/drawing/2014/main" id="{C8530CB4-9601-44A4-AD72-75F4323A8A2B}"/>
              </a:ext>
            </a:extLst>
          </p:cNvPr>
          <p:cNvSpPr/>
          <p:nvPr/>
        </p:nvSpPr>
        <p:spPr>
          <a:xfrm>
            <a:off x="795130" y="1020417"/>
            <a:ext cx="10813774" cy="50358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b="1" i="1" dirty="0"/>
              <a:t>Tre metamorfosi io vi nomino dello spirito:</a:t>
            </a:r>
          </a:p>
          <a:p>
            <a:pPr algn="ctr"/>
            <a:r>
              <a:rPr lang="it-IT" sz="3200" b="1" i="1" dirty="0"/>
              <a:t>Come lo spirito diventa cammello,</a:t>
            </a:r>
          </a:p>
          <a:p>
            <a:pPr algn="ctr"/>
            <a:r>
              <a:rPr lang="it-IT" sz="3200" b="1" i="1" dirty="0"/>
              <a:t>E il cammello leone,</a:t>
            </a:r>
          </a:p>
          <a:p>
            <a:pPr algn="ctr"/>
            <a:r>
              <a:rPr lang="it-IT" sz="3200" b="1" i="1" dirty="0"/>
              <a:t>Ed infine il leone fanciullo</a:t>
            </a:r>
          </a:p>
          <a:p>
            <a:pPr algn="ctr"/>
            <a:endParaRPr lang="it-IT" dirty="0"/>
          </a:p>
        </p:txBody>
      </p:sp>
    </p:spTree>
    <p:extLst>
      <p:ext uri="{BB962C8B-B14F-4D97-AF65-F5344CB8AC3E}">
        <p14:creationId xmlns:p14="http://schemas.microsoft.com/office/powerpoint/2010/main" val="20859980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CF705828-173D-482B-8754-ABE28D93BDC4}"/>
              </a:ext>
            </a:extLst>
          </p:cNvPr>
          <p:cNvSpPr/>
          <p:nvPr/>
        </p:nvSpPr>
        <p:spPr>
          <a:xfrm>
            <a:off x="622852" y="543339"/>
            <a:ext cx="6135757" cy="2597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it-IT" sz="2400" b="1" dirty="0">
                <a:ln/>
                <a:solidFill>
                  <a:schemeClr val="accent4"/>
                </a:solidFill>
              </a:rPr>
              <a:t>IL CAMMELLO RAPPRESENTA L’UOMO </a:t>
            </a:r>
          </a:p>
          <a:p>
            <a:pPr algn="ctr"/>
            <a:r>
              <a:rPr lang="it-IT" sz="2400" b="1" dirty="0">
                <a:ln/>
                <a:solidFill>
                  <a:schemeClr val="accent4"/>
                </a:solidFill>
              </a:rPr>
              <a:t>CHE PORTA I PESI DELLA TRADIZIONE </a:t>
            </a:r>
          </a:p>
          <a:p>
            <a:pPr algn="ctr"/>
            <a:r>
              <a:rPr lang="it-IT" sz="2400" b="1" dirty="0">
                <a:ln/>
                <a:solidFill>
                  <a:schemeClr val="accent4"/>
                </a:solidFill>
              </a:rPr>
              <a:t>E CHE SI PIEGA </a:t>
            </a:r>
          </a:p>
          <a:p>
            <a:pPr algn="ctr"/>
            <a:r>
              <a:rPr lang="it-IT" sz="2400" b="1" dirty="0">
                <a:ln/>
                <a:solidFill>
                  <a:schemeClr val="accent4"/>
                </a:solidFill>
              </a:rPr>
              <a:t>DI FRONTE A DIO ED ALLA MORALE</a:t>
            </a:r>
          </a:p>
        </p:txBody>
      </p:sp>
      <p:sp>
        <p:nvSpPr>
          <p:cNvPr id="3" name="Rettangolo 2">
            <a:extLst>
              <a:ext uri="{FF2B5EF4-FFF2-40B4-BE49-F238E27FC236}">
                <a16:creationId xmlns:a16="http://schemas.microsoft.com/office/drawing/2014/main" id="{F1665F17-75EF-4D3B-9772-3471E1D0662B}"/>
              </a:ext>
            </a:extLst>
          </p:cNvPr>
          <p:cNvSpPr/>
          <p:nvPr/>
        </p:nvSpPr>
        <p:spPr>
          <a:xfrm>
            <a:off x="7089913" y="397565"/>
            <a:ext cx="4479235"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IL LEONE RAPPRESENTA  L’UOMO CHE SI LIBERA DAI MODELLI METAFISICI ED ETICI ALL’INSEGNA DEL VOLERE  </a:t>
            </a:r>
          </a:p>
          <a:p>
            <a:pPr algn="ctr"/>
            <a:r>
              <a:rPr lang="it-IT"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 DI UNA LIBERTA’ </a:t>
            </a:r>
          </a:p>
          <a:p>
            <a:pPr algn="ctr"/>
            <a:r>
              <a:rPr lang="it-IT"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ANCORA NEGATIVA</a:t>
            </a:r>
          </a:p>
          <a:p>
            <a:pPr algn="ctr"/>
            <a:r>
              <a:rPr lang="it-IT" sz="2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(libertà DA e non libertà DI)</a:t>
            </a:r>
          </a:p>
        </p:txBody>
      </p:sp>
      <p:sp>
        <p:nvSpPr>
          <p:cNvPr id="4" name="Rettangolo 3">
            <a:extLst>
              <a:ext uri="{FF2B5EF4-FFF2-40B4-BE49-F238E27FC236}">
                <a16:creationId xmlns:a16="http://schemas.microsoft.com/office/drawing/2014/main" id="{879BB1AB-504D-4551-A1FE-CEAA4AD68058}"/>
              </a:ext>
            </a:extLst>
          </p:cNvPr>
          <p:cNvSpPr/>
          <p:nvPr/>
        </p:nvSpPr>
        <p:spPr>
          <a:xfrm>
            <a:off x="808381" y="3468756"/>
            <a:ext cx="5950227" cy="3157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t>Il fanciullo rappresenta</a:t>
            </a:r>
          </a:p>
          <a:p>
            <a:pPr algn="ctr"/>
            <a:r>
              <a:rPr lang="it-IT" sz="2400" dirty="0"/>
              <a:t>L’OLTREUOMO</a:t>
            </a:r>
          </a:p>
          <a:p>
            <a:pPr algn="ctr"/>
            <a:r>
              <a:rPr lang="it-IT" sz="2400" dirty="0"/>
              <a:t>Cioè una creatura non risentita</a:t>
            </a:r>
          </a:p>
          <a:p>
            <a:pPr algn="ctr"/>
            <a:r>
              <a:rPr lang="it-IT" sz="2400" dirty="0"/>
              <a:t>Di stampo dionisiaco</a:t>
            </a:r>
          </a:p>
          <a:p>
            <a:pPr algn="ctr"/>
            <a:r>
              <a:rPr lang="it-IT" sz="2400" dirty="0"/>
              <a:t>Che sa inventare se stessa </a:t>
            </a:r>
          </a:p>
          <a:p>
            <a:pPr algn="ctr"/>
            <a:r>
              <a:rPr lang="it-IT" sz="2400" dirty="0"/>
              <a:t>al di là del bene e del male</a:t>
            </a:r>
          </a:p>
        </p:txBody>
      </p:sp>
    </p:spTree>
    <p:extLst>
      <p:ext uri="{BB962C8B-B14F-4D97-AF65-F5344CB8AC3E}">
        <p14:creationId xmlns:p14="http://schemas.microsoft.com/office/powerpoint/2010/main" val="2282808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271C33-B8C6-41FD-8287-25A917E101A8}"/>
              </a:ext>
            </a:extLst>
          </p:cNvPr>
          <p:cNvSpPr>
            <a:spLocks noGrp="1"/>
          </p:cNvSpPr>
          <p:nvPr>
            <p:ph type="title"/>
          </p:nvPr>
        </p:nvSpPr>
        <p:spPr>
          <a:xfrm>
            <a:off x="1141413" y="609600"/>
            <a:ext cx="9905998" cy="1468582"/>
          </a:xfrm>
        </p:spPr>
        <p:txBody>
          <a:bodyPr>
            <a:normAutofit/>
          </a:bodyPr>
          <a:lstStyle/>
          <a:p>
            <a:r>
              <a:rPr lang="it-IT" dirty="0"/>
              <a:t>L’eterno ritorno</a:t>
            </a:r>
          </a:p>
        </p:txBody>
      </p:sp>
      <p:graphicFrame>
        <p:nvGraphicFramePr>
          <p:cNvPr id="5" name="Segnaposto contenuto 2">
            <a:extLst>
              <a:ext uri="{FF2B5EF4-FFF2-40B4-BE49-F238E27FC236}">
                <a16:creationId xmlns:a16="http://schemas.microsoft.com/office/drawing/2014/main" id="{E5381922-317C-44CC-8D89-D960F29BC1B4}"/>
              </a:ext>
            </a:extLst>
          </p:cNvPr>
          <p:cNvGraphicFramePr>
            <a:graphicFrameLocks noGrp="1"/>
          </p:cNvGraphicFramePr>
          <p:nvPr>
            <p:ph idx="1"/>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47618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40BA76-8259-4B68-8207-4F5635A88B77}"/>
              </a:ext>
            </a:extLst>
          </p:cNvPr>
          <p:cNvSpPr>
            <a:spLocks noGrp="1"/>
          </p:cNvSpPr>
          <p:nvPr>
            <p:ph type="title"/>
          </p:nvPr>
        </p:nvSpPr>
        <p:spPr>
          <a:xfrm>
            <a:off x="669851" y="1430179"/>
            <a:ext cx="3029313" cy="3675908"/>
          </a:xfrm>
        </p:spPr>
        <p:txBody>
          <a:bodyPr anchor="ctr">
            <a:normAutofit/>
          </a:bodyPr>
          <a:lstStyle/>
          <a:p>
            <a:r>
              <a:rPr lang="it-IT" sz="4000" i="1"/>
              <a:t>Cosa significa decidere  l’eterno ritorno?</a:t>
            </a:r>
          </a:p>
        </p:txBody>
      </p:sp>
      <p:graphicFrame>
        <p:nvGraphicFramePr>
          <p:cNvPr id="19" name="Segnaposto contenuto 2">
            <a:extLst>
              <a:ext uri="{FF2B5EF4-FFF2-40B4-BE49-F238E27FC236}">
                <a16:creationId xmlns:a16="http://schemas.microsoft.com/office/drawing/2014/main" id="{C1505490-E89A-4209-941A-A86D56DF3C1C}"/>
              </a:ext>
            </a:extLst>
          </p:cNvPr>
          <p:cNvGraphicFramePr>
            <a:graphicFrameLocks noGrp="1"/>
          </p:cNvGraphicFramePr>
          <p:nvPr>
            <p:ph idx="1"/>
          </p:nvPr>
        </p:nvGraphicFramePr>
        <p:xfrm>
          <a:off x="4192172" y="281354"/>
          <a:ext cx="7999827"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24917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1F2731E7-4F3F-4AD6-80CC-DF0EDCA2CB87}"/>
              </a:ext>
            </a:extLst>
          </p:cNvPr>
          <p:cNvSpPr/>
          <p:nvPr/>
        </p:nvSpPr>
        <p:spPr>
          <a:xfrm>
            <a:off x="1603513" y="1245704"/>
            <a:ext cx="9183757" cy="4121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600" b="1" dirty="0"/>
              <a:t>La teoria dell’eterno ritorno presenta difficoltà interpretative:</a:t>
            </a:r>
            <a:endParaRPr lang="it-IT" sz="3600" dirty="0"/>
          </a:p>
          <a:p>
            <a:pPr algn="ctr"/>
            <a:r>
              <a:rPr lang="it-IT" sz="3600" b="1" dirty="0"/>
              <a:t>cos’è esattamente l’eterno ritorno?</a:t>
            </a:r>
            <a:endParaRPr lang="it-IT" sz="3600" dirty="0"/>
          </a:p>
          <a:p>
            <a:pPr algn="ctr"/>
            <a:r>
              <a:rPr lang="it-IT" sz="3600" b="1" dirty="0"/>
              <a:t>Sono state proposte tre interpretazioni:</a:t>
            </a:r>
            <a:endParaRPr lang="it-IT" sz="3600" dirty="0"/>
          </a:p>
        </p:txBody>
      </p:sp>
    </p:spTree>
    <p:extLst>
      <p:ext uri="{BB962C8B-B14F-4D97-AF65-F5344CB8AC3E}">
        <p14:creationId xmlns:p14="http://schemas.microsoft.com/office/powerpoint/2010/main" val="1020621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7B76EEFE-08EA-4B09-AC45-109F384C74D3}"/>
              </a:ext>
            </a:extLst>
          </p:cNvPr>
          <p:cNvSpPr/>
          <p:nvPr/>
        </p:nvSpPr>
        <p:spPr>
          <a:xfrm>
            <a:off x="874644" y="569843"/>
            <a:ext cx="10760766" cy="5777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i="1" dirty="0"/>
              <a:t>cosmologica </a:t>
            </a:r>
            <a:r>
              <a:rPr lang="it-IT" sz="2400" b="1" dirty="0"/>
              <a:t>(l’universo ha una quantità finita di energia, mentre il tempo in cui si esprime</a:t>
            </a:r>
            <a:endParaRPr lang="it-IT" sz="2400" dirty="0"/>
          </a:p>
          <a:p>
            <a:pPr algn="ctr"/>
            <a:r>
              <a:rPr lang="it-IT" sz="2400" b="1" dirty="0"/>
              <a:t>è infinto e deve quindi per forza ripetersi);</a:t>
            </a:r>
          </a:p>
          <a:p>
            <a:pPr algn="ctr"/>
            <a:endParaRPr lang="it-IT" sz="2400" dirty="0"/>
          </a:p>
          <a:p>
            <a:pPr algn="ctr"/>
            <a:r>
              <a:rPr lang="it-IT" sz="2400" b="1" i="1" dirty="0"/>
              <a:t>etica </a:t>
            </a:r>
            <a:r>
              <a:rPr lang="it-IT" sz="2400" b="1" dirty="0"/>
              <a:t>(bisogna amare la vita e agire come se tutto dovesse ripetersi);</a:t>
            </a:r>
          </a:p>
          <a:p>
            <a:pPr algn="ctr"/>
            <a:endParaRPr lang="it-IT" sz="2400" dirty="0"/>
          </a:p>
          <a:p>
            <a:pPr algn="ctr"/>
            <a:r>
              <a:rPr lang="it-IT" sz="2400" b="1" i="1" dirty="0"/>
              <a:t>un’enunciazione metaforica</a:t>
            </a:r>
            <a:r>
              <a:rPr lang="it-IT" sz="2400" b="1" dirty="0"/>
              <a:t> </a:t>
            </a:r>
            <a:r>
              <a:rPr lang="it-IT" sz="2400" b="1" i="1" dirty="0"/>
              <a:t>di un modo di essere dell’essere</a:t>
            </a:r>
            <a:endParaRPr lang="it-IT" sz="2400" dirty="0"/>
          </a:p>
          <a:p>
            <a:pPr algn="ctr"/>
            <a:r>
              <a:rPr lang="it-IT" sz="2400" b="1" dirty="0"/>
              <a:t>che l’uomo può incarnare solo nella misura in cui è felice.</a:t>
            </a:r>
            <a:endParaRPr lang="it-IT" sz="2400" dirty="0"/>
          </a:p>
        </p:txBody>
      </p:sp>
    </p:spTree>
    <p:extLst>
      <p:ext uri="{BB962C8B-B14F-4D97-AF65-F5344CB8AC3E}">
        <p14:creationId xmlns:p14="http://schemas.microsoft.com/office/powerpoint/2010/main" val="1490100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FDFD82-E5F1-42DF-AD3C-0EDA368DAA31}"/>
              </a:ext>
            </a:extLst>
          </p:cNvPr>
          <p:cNvSpPr>
            <a:spLocks noGrp="1"/>
          </p:cNvSpPr>
          <p:nvPr>
            <p:ph type="title"/>
          </p:nvPr>
        </p:nvSpPr>
        <p:spPr>
          <a:xfrm>
            <a:off x="1141413" y="609600"/>
            <a:ext cx="9905998" cy="1468582"/>
          </a:xfrm>
        </p:spPr>
        <p:txBody>
          <a:bodyPr>
            <a:normAutofit/>
          </a:bodyPr>
          <a:lstStyle/>
          <a:p>
            <a:r>
              <a:rPr lang="it-IT" dirty="0"/>
              <a:t>La concezione lineare del tempo</a:t>
            </a:r>
            <a:br>
              <a:rPr lang="it-IT" dirty="0"/>
            </a:br>
            <a:endParaRPr lang="it-IT" dirty="0"/>
          </a:p>
        </p:txBody>
      </p:sp>
      <p:graphicFrame>
        <p:nvGraphicFramePr>
          <p:cNvPr id="5" name="Segnaposto contenuto 2">
            <a:extLst>
              <a:ext uri="{FF2B5EF4-FFF2-40B4-BE49-F238E27FC236}">
                <a16:creationId xmlns:a16="http://schemas.microsoft.com/office/drawing/2014/main" id="{31A6B34F-44BD-4FAF-A48D-252874ADC756}"/>
              </a:ext>
            </a:extLst>
          </p:cNvPr>
          <p:cNvGraphicFramePr>
            <a:graphicFrameLocks noGrp="1"/>
          </p:cNvGraphicFramePr>
          <p:nvPr>
            <p:ph idx="1"/>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90358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CA331E-0042-45B6-A763-07797DE40675}"/>
              </a:ext>
            </a:extLst>
          </p:cNvPr>
          <p:cNvSpPr>
            <a:spLocks noGrp="1"/>
          </p:cNvSpPr>
          <p:nvPr>
            <p:ph type="title"/>
          </p:nvPr>
        </p:nvSpPr>
        <p:spPr>
          <a:xfrm>
            <a:off x="261796" y="1430179"/>
            <a:ext cx="3029313" cy="3675908"/>
          </a:xfrm>
        </p:spPr>
        <p:txBody>
          <a:bodyPr anchor="ctr">
            <a:normAutofit/>
          </a:bodyPr>
          <a:lstStyle/>
          <a:p>
            <a:pPr>
              <a:lnSpc>
                <a:spcPct val="90000"/>
              </a:lnSpc>
            </a:pPr>
            <a:r>
              <a:rPr lang="it-IT" sz="3100" dirty="0"/>
              <a:t>La concezione ciclica del tempo</a:t>
            </a:r>
            <a:br>
              <a:rPr lang="it-IT" sz="3100" dirty="0"/>
            </a:br>
            <a:endParaRPr lang="it-IT" sz="3100" dirty="0"/>
          </a:p>
        </p:txBody>
      </p:sp>
      <p:graphicFrame>
        <p:nvGraphicFramePr>
          <p:cNvPr id="5" name="Segnaposto contenuto 2">
            <a:extLst>
              <a:ext uri="{FF2B5EF4-FFF2-40B4-BE49-F238E27FC236}">
                <a16:creationId xmlns:a16="http://schemas.microsoft.com/office/drawing/2014/main" id="{4F774B6D-D781-466C-80E8-549757172FEF}"/>
              </a:ext>
            </a:extLst>
          </p:cNvPr>
          <p:cNvGraphicFramePr>
            <a:graphicFrameLocks noGrp="1"/>
          </p:cNvGraphicFramePr>
          <p:nvPr>
            <p:ph idx="1"/>
          </p:nvPr>
        </p:nvGraphicFramePr>
        <p:xfrm>
          <a:off x="3840492" y="182879"/>
          <a:ext cx="8132057" cy="6358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481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CBDC6A-ECD7-4166-A46E-161215DBD369}"/>
              </a:ext>
            </a:extLst>
          </p:cNvPr>
          <p:cNvSpPr>
            <a:spLocks noGrp="1"/>
          </p:cNvSpPr>
          <p:nvPr>
            <p:ph type="title"/>
          </p:nvPr>
        </p:nvSpPr>
        <p:spPr/>
        <p:txBody>
          <a:bodyPr/>
          <a:lstStyle/>
          <a:p>
            <a:r>
              <a:rPr lang="it-IT" b="1" dirty="0"/>
              <a:t>Il periodo giovanile</a:t>
            </a:r>
          </a:p>
        </p:txBody>
      </p:sp>
      <p:sp>
        <p:nvSpPr>
          <p:cNvPr id="3" name="Segnaposto contenuto 2">
            <a:extLst>
              <a:ext uri="{FF2B5EF4-FFF2-40B4-BE49-F238E27FC236}">
                <a16:creationId xmlns:a16="http://schemas.microsoft.com/office/drawing/2014/main" id="{4DFAC699-49F8-4617-89DE-9C603C30E673}"/>
              </a:ext>
            </a:extLst>
          </p:cNvPr>
          <p:cNvSpPr>
            <a:spLocks noGrp="1"/>
          </p:cNvSpPr>
          <p:nvPr>
            <p:ph idx="1"/>
          </p:nvPr>
        </p:nvSpPr>
        <p:spPr/>
        <p:txBody>
          <a:bodyPr/>
          <a:lstStyle/>
          <a:p>
            <a:r>
              <a:rPr lang="it-IT" sz="4800" b="1" dirty="0"/>
              <a:t>Tragedia  e  filosofia</a:t>
            </a:r>
          </a:p>
          <a:p>
            <a:endParaRPr lang="it-IT" dirty="0"/>
          </a:p>
        </p:txBody>
      </p:sp>
    </p:spTree>
    <p:extLst>
      <p:ext uri="{BB962C8B-B14F-4D97-AF65-F5344CB8AC3E}">
        <p14:creationId xmlns:p14="http://schemas.microsoft.com/office/powerpoint/2010/main" val="35839746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221FA3-81A4-4E42-8A83-12BD6547D5F1}"/>
              </a:ext>
            </a:extLst>
          </p:cNvPr>
          <p:cNvSpPr>
            <a:spLocks noGrp="1"/>
          </p:cNvSpPr>
          <p:nvPr>
            <p:ph type="title"/>
          </p:nvPr>
        </p:nvSpPr>
        <p:spPr>
          <a:xfrm>
            <a:off x="261796" y="1430179"/>
            <a:ext cx="3029313" cy="3675908"/>
          </a:xfrm>
        </p:spPr>
        <p:txBody>
          <a:bodyPr anchor="ctr">
            <a:normAutofit/>
          </a:bodyPr>
          <a:lstStyle/>
          <a:p>
            <a:r>
              <a:rPr lang="it-IT" sz="4000" dirty="0"/>
              <a:t>L’oltre uomo e l’eterno ritorno</a:t>
            </a:r>
          </a:p>
        </p:txBody>
      </p:sp>
      <p:graphicFrame>
        <p:nvGraphicFramePr>
          <p:cNvPr id="5" name="Segnaposto contenuto 2">
            <a:extLst>
              <a:ext uri="{FF2B5EF4-FFF2-40B4-BE49-F238E27FC236}">
                <a16:creationId xmlns:a16="http://schemas.microsoft.com/office/drawing/2014/main" id="{992829A9-BD3F-4078-B84D-6AA7ACDA182C}"/>
              </a:ext>
            </a:extLst>
          </p:cNvPr>
          <p:cNvGraphicFramePr>
            <a:graphicFrameLocks noGrp="1"/>
          </p:cNvGraphicFramePr>
          <p:nvPr>
            <p:ph idx="1"/>
          </p:nvPr>
        </p:nvGraphicFramePr>
        <p:xfrm>
          <a:off x="3629466" y="253218"/>
          <a:ext cx="8132045" cy="6414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13299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e 1">
            <a:extLst>
              <a:ext uri="{FF2B5EF4-FFF2-40B4-BE49-F238E27FC236}">
                <a16:creationId xmlns:a16="http://schemas.microsoft.com/office/drawing/2014/main" id="{E8D932CB-1FB6-42C1-94B0-6803CB8D2390}"/>
              </a:ext>
            </a:extLst>
          </p:cNvPr>
          <p:cNvSpPr/>
          <p:nvPr/>
        </p:nvSpPr>
        <p:spPr>
          <a:xfrm>
            <a:off x="1139687" y="768626"/>
            <a:ext cx="9833113" cy="496956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800" b="1" dirty="0"/>
              <a:t>L’ultimo Nietzsche</a:t>
            </a:r>
          </a:p>
        </p:txBody>
      </p:sp>
    </p:spTree>
    <p:extLst>
      <p:ext uri="{BB962C8B-B14F-4D97-AF65-F5344CB8AC3E}">
        <p14:creationId xmlns:p14="http://schemas.microsoft.com/office/powerpoint/2010/main" val="5171953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F3B6F278-D73B-4150-9D34-33C55E2CAC59}"/>
              </a:ext>
            </a:extLst>
          </p:cNvPr>
          <p:cNvSpPr/>
          <p:nvPr/>
        </p:nvSpPr>
        <p:spPr>
          <a:xfrm>
            <a:off x="1987826" y="1232452"/>
            <a:ext cx="8309113" cy="421419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b="1" dirty="0"/>
              <a:t>NELLE OPERE DELL’ULTIMO PERIODO IL TEMA CENTRALE E’ QUELLO</a:t>
            </a:r>
          </a:p>
          <a:p>
            <a:pPr algn="ctr"/>
            <a:r>
              <a:rPr lang="it-IT" sz="3200" b="1" dirty="0"/>
              <a:t> DELLA MORALE </a:t>
            </a:r>
          </a:p>
          <a:p>
            <a:pPr algn="ctr"/>
            <a:r>
              <a:rPr lang="it-IT" sz="3200" b="1" dirty="0"/>
              <a:t>E DEL CRISTIANESIMO </a:t>
            </a:r>
          </a:p>
        </p:txBody>
      </p:sp>
    </p:spTree>
    <p:extLst>
      <p:ext uri="{BB962C8B-B14F-4D97-AF65-F5344CB8AC3E}">
        <p14:creationId xmlns:p14="http://schemas.microsoft.com/office/powerpoint/2010/main" val="26474372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15464E-DD01-40EB-9D61-F1AA62723497}"/>
              </a:ext>
            </a:extLst>
          </p:cNvPr>
          <p:cNvSpPr>
            <a:spLocks noGrp="1"/>
          </p:cNvSpPr>
          <p:nvPr>
            <p:ph type="title"/>
          </p:nvPr>
        </p:nvSpPr>
        <p:spPr>
          <a:xfrm>
            <a:off x="1141413" y="609600"/>
            <a:ext cx="9905998" cy="769034"/>
          </a:xfrm>
        </p:spPr>
        <p:txBody>
          <a:bodyPr>
            <a:normAutofit fontScale="90000"/>
          </a:bodyPr>
          <a:lstStyle/>
          <a:p>
            <a:r>
              <a:rPr lang="it-IT" dirty="0"/>
              <a:t>La critica della morale</a:t>
            </a:r>
            <a:br>
              <a:rPr lang="it-IT" dirty="0"/>
            </a:br>
            <a:endParaRPr lang="it-IT" dirty="0"/>
          </a:p>
        </p:txBody>
      </p:sp>
      <p:graphicFrame>
        <p:nvGraphicFramePr>
          <p:cNvPr id="5" name="Segnaposto contenuto 2">
            <a:extLst>
              <a:ext uri="{FF2B5EF4-FFF2-40B4-BE49-F238E27FC236}">
                <a16:creationId xmlns:a16="http://schemas.microsoft.com/office/drawing/2014/main" id="{3CA3BA44-D5B5-48EF-8F0E-CDD7F79F8962}"/>
              </a:ext>
            </a:extLst>
          </p:cNvPr>
          <p:cNvGraphicFramePr>
            <a:graphicFrameLocks noGrp="1"/>
          </p:cNvGraphicFramePr>
          <p:nvPr>
            <p:ph idx="1"/>
          </p:nvPr>
        </p:nvGraphicFramePr>
        <p:xfrm>
          <a:off x="318654" y="1378634"/>
          <a:ext cx="11623963" cy="5285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7696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B26B4-59CE-4F40-A88C-32C1E07EDB8D}"/>
              </a:ext>
            </a:extLst>
          </p:cNvPr>
          <p:cNvSpPr>
            <a:spLocks noGrp="1"/>
          </p:cNvSpPr>
          <p:nvPr>
            <p:ph type="title"/>
          </p:nvPr>
        </p:nvSpPr>
        <p:spPr>
          <a:xfrm>
            <a:off x="1141413" y="609600"/>
            <a:ext cx="9905998" cy="1468582"/>
          </a:xfrm>
        </p:spPr>
        <p:txBody>
          <a:bodyPr>
            <a:normAutofit/>
          </a:bodyPr>
          <a:lstStyle/>
          <a:p>
            <a:r>
              <a:rPr lang="it-IT"/>
              <a:t>Ecce homo</a:t>
            </a:r>
            <a:endParaRPr lang="it-IT" dirty="0"/>
          </a:p>
        </p:txBody>
      </p:sp>
      <p:graphicFrame>
        <p:nvGraphicFramePr>
          <p:cNvPr id="16" name="Segnaposto contenuto 2">
            <a:extLst>
              <a:ext uri="{FF2B5EF4-FFF2-40B4-BE49-F238E27FC236}">
                <a16:creationId xmlns:a16="http://schemas.microsoft.com/office/drawing/2014/main" id="{800987B2-4F6C-4430-AF2D-77551F51B1E6}"/>
              </a:ext>
            </a:extLst>
          </p:cNvPr>
          <p:cNvGraphicFramePr>
            <a:graphicFrameLocks noGrp="1"/>
          </p:cNvGraphicFramePr>
          <p:nvPr>
            <p:ph idx="1"/>
          </p:nvPr>
        </p:nvGraphicFramePr>
        <p:xfrm>
          <a:off x="675249" y="1758462"/>
          <a:ext cx="11155680" cy="4489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53918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CAC2C7-8EE2-417E-93E1-BC92FCABE7D5}"/>
              </a:ext>
            </a:extLst>
          </p:cNvPr>
          <p:cNvSpPr>
            <a:spLocks noGrp="1"/>
          </p:cNvSpPr>
          <p:nvPr>
            <p:ph type="title"/>
          </p:nvPr>
        </p:nvSpPr>
        <p:spPr>
          <a:xfrm>
            <a:off x="8119869" y="643466"/>
            <a:ext cx="3143875" cy="5571065"/>
          </a:xfrm>
        </p:spPr>
        <p:txBody>
          <a:bodyPr anchor="ctr">
            <a:normAutofit/>
          </a:bodyPr>
          <a:lstStyle/>
          <a:p>
            <a:r>
              <a:rPr lang="it-IT" sz="3600" dirty="0"/>
              <a:t>La moralità: l’istinto del gregge nel singolo</a:t>
            </a:r>
          </a:p>
        </p:txBody>
      </p:sp>
      <p:graphicFrame>
        <p:nvGraphicFramePr>
          <p:cNvPr id="5" name="Segnaposto contenuto 2">
            <a:extLst>
              <a:ext uri="{FF2B5EF4-FFF2-40B4-BE49-F238E27FC236}">
                <a16:creationId xmlns:a16="http://schemas.microsoft.com/office/drawing/2014/main" id="{F195683D-0B6D-49ED-A26D-65AA7B40665D}"/>
              </a:ext>
            </a:extLst>
          </p:cNvPr>
          <p:cNvGraphicFramePr>
            <a:graphicFrameLocks noGrp="1"/>
          </p:cNvGraphicFramePr>
          <p:nvPr>
            <p:ph idx="1"/>
            <p:extLst>
              <p:ext uri="{D42A27DB-BD31-4B8C-83A1-F6EECF244321}">
                <p14:modId xmlns:p14="http://schemas.microsoft.com/office/powerpoint/2010/main" val="1298689327"/>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17443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08E5C-D870-4B1E-A84F-032167C908D6}"/>
              </a:ext>
            </a:extLst>
          </p:cNvPr>
          <p:cNvSpPr>
            <a:spLocks noGrp="1"/>
          </p:cNvSpPr>
          <p:nvPr>
            <p:ph type="title"/>
          </p:nvPr>
        </p:nvSpPr>
        <p:spPr>
          <a:xfrm>
            <a:off x="1320802" y="5239262"/>
            <a:ext cx="9905998" cy="1087109"/>
          </a:xfrm>
        </p:spPr>
        <p:txBody>
          <a:bodyPr anchor="t">
            <a:normAutofit/>
          </a:bodyPr>
          <a:lstStyle/>
          <a:p>
            <a:pPr>
              <a:lnSpc>
                <a:spcPct val="90000"/>
              </a:lnSpc>
            </a:pPr>
            <a:r>
              <a:rPr lang="it-IT" sz="3600" dirty="0"/>
              <a:t>La morale degli schiavi e la morale dei signori</a:t>
            </a:r>
          </a:p>
        </p:txBody>
      </p:sp>
      <p:graphicFrame>
        <p:nvGraphicFramePr>
          <p:cNvPr id="5" name="Segnaposto contenuto 2">
            <a:extLst>
              <a:ext uri="{FF2B5EF4-FFF2-40B4-BE49-F238E27FC236}">
                <a16:creationId xmlns:a16="http://schemas.microsoft.com/office/drawing/2014/main" id="{738B10BE-D2DE-4932-A4F5-A915FA635A30}"/>
              </a:ext>
            </a:extLst>
          </p:cNvPr>
          <p:cNvGraphicFramePr>
            <a:graphicFrameLocks noGrp="1"/>
          </p:cNvGraphicFramePr>
          <p:nvPr>
            <p:ph idx="1"/>
          </p:nvPr>
        </p:nvGraphicFramePr>
        <p:xfrm>
          <a:off x="965200" y="238540"/>
          <a:ext cx="10261600" cy="4469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4206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33A921-E9F0-4348-B16C-86F96383C136}"/>
              </a:ext>
            </a:extLst>
          </p:cNvPr>
          <p:cNvSpPr>
            <a:spLocks noGrp="1"/>
          </p:cNvSpPr>
          <p:nvPr>
            <p:ph type="title"/>
          </p:nvPr>
        </p:nvSpPr>
        <p:spPr>
          <a:xfrm>
            <a:off x="8285873" y="643466"/>
            <a:ext cx="2977871" cy="5571065"/>
          </a:xfrm>
        </p:spPr>
        <p:txBody>
          <a:bodyPr anchor="ctr">
            <a:normAutofit/>
          </a:bodyPr>
          <a:lstStyle/>
          <a:p>
            <a:r>
              <a:rPr lang="it-IT" sz="2500" dirty="0"/>
              <a:t>Il rovesciamento dei valori</a:t>
            </a:r>
          </a:p>
        </p:txBody>
      </p:sp>
      <p:graphicFrame>
        <p:nvGraphicFramePr>
          <p:cNvPr id="5" name="Segnaposto contenuto 2">
            <a:extLst>
              <a:ext uri="{FF2B5EF4-FFF2-40B4-BE49-F238E27FC236}">
                <a16:creationId xmlns:a16="http://schemas.microsoft.com/office/drawing/2014/main" id="{0E8924AD-CD27-4B9A-AAB1-B2B8835DF918}"/>
              </a:ext>
            </a:extLst>
          </p:cNvPr>
          <p:cNvGraphicFramePr>
            <a:graphicFrameLocks noGrp="1"/>
          </p:cNvGraphicFramePr>
          <p:nvPr>
            <p:ph idx="1"/>
          </p:nvPr>
        </p:nvGraphicFramePr>
        <p:xfrm>
          <a:off x="373874" y="450166"/>
          <a:ext cx="7532169" cy="58802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792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A0A7FF-39D3-4376-840B-196D6D85E42E}"/>
              </a:ext>
            </a:extLst>
          </p:cNvPr>
          <p:cNvSpPr>
            <a:spLocks noGrp="1"/>
          </p:cNvSpPr>
          <p:nvPr>
            <p:ph type="title"/>
          </p:nvPr>
        </p:nvSpPr>
        <p:spPr>
          <a:xfrm>
            <a:off x="669851" y="1430179"/>
            <a:ext cx="3029313" cy="3675908"/>
          </a:xfrm>
        </p:spPr>
        <p:txBody>
          <a:bodyPr anchor="ctr">
            <a:normAutofit/>
          </a:bodyPr>
          <a:lstStyle/>
          <a:p>
            <a:r>
              <a:rPr lang="it-IT" sz="2800" dirty="0"/>
              <a:t>Il cristianesimo</a:t>
            </a:r>
          </a:p>
        </p:txBody>
      </p:sp>
      <p:graphicFrame>
        <p:nvGraphicFramePr>
          <p:cNvPr id="5" name="Segnaposto contenuto 2">
            <a:extLst>
              <a:ext uri="{FF2B5EF4-FFF2-40B4-BE49-F238E27FC236}">
                <a16:creationId xmlns:a16="http://schemas.microsoft.com/office/drawing/2014/main" id="{7E84017C-6F80-4F78-879F-57CC01996432}"/>
              </a:ext>
            </a:extLst>
          </p:cNvPr>
          <p:cNvGraphicFramePr>
            <a:graphicFrameLocks noGrp="1"/>
          </p:cNvGraphicFramePr>
          <p:nvPr>
            <p:ph idx="1"/>
          </p:nvPr>
        </p:nvGraphicFramePr>
        <p:xfrm>
          <a:off x="3699164" y="267286"/>
          <a:ext cx="8244303" cy="6231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11540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45FC93-3A55-4C58-92AE-59FD24A29E3F}"/>
              </a:ext>
            </a:extLst>
          </p:cNvPr>
          <p:cNvSpPr>
            <a:spLocks noGrp="1"/>
          </p:cNvSpPr>
          <p:nvPr>
            <p:ph type="title"/>
          </p:nvPr>
        </p:nvSpPr>
        <p:spPr>
          <a:xfrm>
            <a:off x="669851" y="1430179"/>
            <a:ext cx="3029313" cy="3675908"/>
          </a:xfrm>
        </p:spPr>
        <p:txBody>
          <a:bodyPr anchor="ctr">
            <a:normAutofit/>
          </a:bodyPr>
          <a:lstStyle/>
          <a:p>
            <a:r>
              <a:rPr lang="it-IT" sz="3100" dirty="0"/>
              <a:t>Il cristiano come uomo</a:t>
            </a:r>
            <a:br>
              <a:rPr lang="it-IT" sz="3100" dirty="0"/>
            </a:br>
            <a:r>
              <a:rPr lang="it-IT" sz="3100" dirty="0"/>
              <a:t>represso </a:t>
            </a:r>
            <a:br>
              <a:rPr lang="it-IT" sz="3100" dirty="0"/>
            </a:br>
            <a:endParaRPr lang="it-IT" sz="3100" dirty="0"/>
          </a:p>
        </p:txBody>
      </p:sp>
      <p:graphicFrame>
        <p:nvGraphicFramePr>
          <p:cNvPr id="19" name="Segnaposto contenuto 2">
            <a:extLst>
              <a:ext uri="{FF2B5EF4-FFF2-40B4-BE49-F238E27FC236}">
                <a16:creationId xmlns:a16="http://schemas.microsoft.com/office/drawing/2014/main" id="{D0FB6204-9E66-48CF-923D-7F0641AF759B}"/>
              </a:ext>
            </a:extLst>
          </p:cNvPr>
          <p:cNvGraphicFramePr>
            <a:graphicFrameLocks noGrp="1"/>
          </p:cNvGraphicFramePr>
          <p:nvPr>
            <p:ph idx="1"/>
          </p:nvPr>
        </p:nvGraphicFramePr>
        <p:xfrm>
          <a:off x="4234375" y="267285"/>
          <a:ext cx="7680960" cy="63445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071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38FDEC-CBDB-4751-88C3-6FED6BCE9235}"/>
              </a:ext>
            </a:extLst>
          </p:cNvPr>
          <p:cNvSpPr>
            <a:spLocks noGrp="1"/>
          </p:cNvSpPr>
          <p:nvPr>
            <p:ph type="title"/>
          </p:nvPr>
        </p:nvSpPr>
        <p:spPr>
          <a:xfrm>
            <a:off x="8119869" y="643466"/>
            <a:ext cx="3143875" cy="5571065"/>
          </a:xfrm>
        </p:spPr>
        <p:txBody>
          <a:bodyPr anchor="ctr">
            <a:normAutofit/>
          </a:bodyPr>
          <a:lstStyle/>
          <a:p>
            <a:r>
              <a:rPr lang="it-IT" sz="3600" dirty="0"/>
              <a:t>«La nascita della tragedia»</a:t>
            </a:r>
          </a:p>
        </p:txBody>
      </p:sp>
      <p:graphicFrame>
        <p:nvGraphicFramePr>
          <p:cNvPr id="5" name="Segnaposto contenuto 2">
            <a:extLst>
              <a:ext uri="{FF2B5EF4-FFF2-40B4-BE49-F238E27FC236}">
                <a16:creationId xmlns:a16="http://schemas.microsoft.com/office/drawing/2014/main" id="{9A3A6488-90FA-4A24-8034-2DF0BF4167AB}"/>
              </a:ext>
            </a:extLst>
          </p:cNvPr>
          <p:cNvGraphicFramePr>
            <a:graphicFrameLocks noGrp="1"/>
          </p:cNvGraphicFramePr>
          <p:nvPr>
            <p:ph idx="1"/>
            <p:extLst>
              <p:ext uri="{D42A27DB-BD31-4B8C-83A1-F6EECF244321}">
                <p14:modId xmlns:p14="http://schemas.microsoft.com/office/powerpoint/2010/main" val="1832602467"/>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7949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FC53B2-42E6-45B4-91AB-F263D1DA8645}"/>
              </a:ext>
            </a:extLst>
          </p:cNvPr>
          <p:cNvSpPr>
            <a:spLocks noGrp="1"/>
          </p:cNvSpPr>
          <p:nvPr>
            <p:ph type="title"/>
          </p:nvPr>
        </p:nvSpPr>
        <p:spPr>
          <a:xfrm>
            <a:off x="669851" y="1430179"/>
            <a:ext cx="3029313" cy="3675908"/>
          </a:xfrm>
        </p:spPr>
        <p:txBody>
          <a:bodyPr anchor="ctr">
            <a:normAutofit/>
          </a:bodyPr>
          <a:lstStyle/>
          <a:p>
            <a:r>
              <a:rPr lang="it-IT" sz="2500"/>
              <a:t>La trasvalutazione dei valori</a:t>
            </a:r>
          </a:p>
        </p:txBody>
      </p:sp>
      <p:graphicFrame>
        <p:nvGraphicFramePr>
          <p:cNvPr id="5" name="Segnaposto contenuto 2">
            <a:extLst>
              <a:ext uri="{FF2B5EF4-FFF2-40B4-BE49-F238E27FC236}">
                <a16:creationId xmlns:a16="http://schemas.microsoft.com/office/drawing/2014/main" id="{C0D634CE-4AEA-4744-9D65-44B0D531F705}"/>
              </a:ext>
            </a:extLst>
          </p:cNvPr>
          <p:cNvGraphicFramePr>
            <a:graphicFrameLocks noGrp="1"/>
          </p:cNvGraphicFramePr>
          <p:nvPr>
            <p:ph idx="1"/>
          </p:nvPr>
        </p:nvGraphicFramePr>
        <p:xfrm>
          <a:off x="4080009" y="185530"/>
          <a:ext cx="8111984" cy="6506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40761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37621F-3E53-4946-844E-C51246BFA1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DBA25F-9778-4AAE-BA46-C1D8CB68E7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C5A64FE9-0F66-460B-89A3-79E9789ED1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DD636CFB-2ED3-459E-BF02-02EB91FD1B2B}"/>
              </a:ext>
            </a:extLst>
          </p:cNvPr>
          <p:cNvSpPr>
            <a:spLocks noGrp="1"/>
          </p:cNvSpPr>
          <p:nvPr>
            <p:ph type="title"/>
          </p:nvPr>
        </p:nvSpPr>
        <p:spPr>
          <a:xfrm>
            <a:off x="669851" y="1430179"/>
            <a:ext cx="3029313" cy="3675908"/>
          </a:xfrm>
        </p:spPr>
        <p:txBody>
          <a:bodyPr anchor="ctr">
            <a:normAutofit/>
          </a:bodyPr>
          <a:lstStyle/>
          <a:p>
            <a:r>
              <a:rPr lang="it-IT" sz="4000"/>
              <a:t>La volonta’ di potenza</a:t>
            </a:r>
          </a:p>
        </p:txBody>
      </p:sp>
      <p:graphicFrame>
        <p:nvGraphicFramePr>
          <p:cNvPr id="5" name="Segnaposto contenuto 2">
            <a:extLst>
              <a:ext uri="{FF2B5EF4-FFF2-40B4-BE49-F238E27FC236}">
                <a16:creationId xmlns:a16="http://schemas.microsoft.com/office/drawing/2014/main" id="{A2BA3A53-CDB3-4760-941F-63F613C4D205}"/>
              </a:ext>
            </a:extLst>
          </p:cNvPr>
          <p:cNvGraphicFramePr>
            <a:graphicFrameLocks noGrp="1"/>
          </p:cNvGraphicFramePr>
          <p:nvPr>
            <p:ph idx="1"/>
            <p:extLst>
              <p:ext uri="{D42A27DB-BD31-4B8C-83A1-F6EECF244321}">
                <p14:modId xmlns:p14="http://schemas.microsoft.com/office/powerpoint/2010/main" val="3853100489"/>
              </p:ext>
            </p:extLst>
          </p:nvPr>
        </p:nvGraphicFramePr>
        <p:xfrm>
          <a:off x="4069971" y="239151"/>
          <a:ext cx="7873498" cy="63163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97601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C0AA0F-3F46-4B3F-A1B7-DBAD2CDD2BD5}"/>
              </a:ext>
            </a:extLst>
          </p:cNvPr>
          <p:cNvSpPr>
            <a:spLocks noGrp="1"/>
          </p:cNvSpPr>
          <p:nvPr>
            <p:ph type="title"/>
          </p:nvPr>
        </p:nvSpPr>
        <p:spPr>
          <a:xfrm>
            <a:off x="1141413" y="609600"/>
            <a:ext cx="9905998" cy="1468582"/>
          </a:xfrm>
        </p:spPr>
        <p:txBody>
          <a:bodyPr>
            <a:normAutofit/>
          </a:bodyPr>
          <a:lstStyle/>
          <a:p>
            <a:r>
              <a:rPr lang="it-IT" dirty="0"/>
              <a:t>La </a:t>
            </a:r>
            <a:r>
              <a:rPr lang="it-IT" i="1" dirty="0"/>
              <a:t>redenzione</a:t>
            </a:r>
            <a:r>
              <a:rPr lang="it-IT" dirty="0"/>
              <a:t>  del tempo</a:t>
            </a:r>
          </a:p>
        </p:txBody>
      </p:sp>
      <p:graphicFrame>
        <p:nvGraphicFramePr>
          <p:cNvPr id="5" name="Segnaposto contenuto 2">
            <a:extLst>
              <a:ext uri="{FF2B5EF4-FFF2-40B4-BE49-F238E27FC236}">
                <a16:creationId xmlns:a16="http://schemas.microsoft.com/office/drawing/2014/main" id="{7FF45B8C-5046-42E2-AA3B-9B7333C3BC02}"/>
              </a:ext>
            </a:extLst>
          </p:cNvPr>
          <p:cNvGraphicFramePr>
            <a:graphicFrameLocks noGrp="1"/>
          </p:cNvGraphicFramePr>
          <p:nvPr>
            <p:ph idx="1"/>
            <p:extLst>
              <p:ext uri="{D42A27DB-BD31-4B8C-83A1-F6EECF244321}">
                <p14:modId xmlns:p14="http://schemas.microsoft.com/office/powerpoint/2010/main" val="319046942"/>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99011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2937621F-3E53-4946-844E-C51246BFA1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69DBA25F-9778-4AAE-BA46-C1D8CB68E7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8" name="Straight Connector 13">
            <a:extLst>
              <a:ext uri="{FF2B5EF4-FFF2-40B4-BE49-F238E27FC236}">
                <a16:creationId xmlns:a16="http://schemas.microsoft.com/office/drawing/2014/main" id="{C5A64FE9-0F66-460B-89A3-79E9789ED1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5B16EDB8-962F-4B7E-A7FC-670A3CEAAE51}"/>
              </a:ext>
            </a:extLst>
          </p:cNvPr>
          <p:cNvSpPr>
            <a:spLocks noGrp="1"/>
          </p:cNvSpPr>
          <p:nvPr>
            <p:ph type="title"/>
          </p:nvPr>
        </p:nvSpPr>
        <p:spPr>
          <a:xfrm>
            <a:off x="669851" y="1430179"/>
            <a:ext cx="3029313" cy="3675908"/>
          </a:xfrm>
        </p:spPr>
        <p:txBody>
          <a:bodyPr anchor="ctr">
            <a:normAutofit/>
          </a:bodyPr>
          <a:lstStyle/>
          <a:p>
            <a:r>
              <a:rPr lang="it-IT" sz="4000"/>
              <a:t>Potenza e dominio</a:t>
            </a:r>
          </a:p>
        </p:txBody>
      </p:sp>
      <p:graphicFrame>
        <p:nvGraphicFramePr>
          <p:cNvPr id="19" name="Segnaposto contenuto 2">
            <a:extLst>
              <a:ext uri="{FF2B5EF4-FFF2-40B4-BE49-F238E27FC236}">
                <a16:creationId xmlns:a16="http://schemas.microsoft.com/office/drawing/2014/main" id="{29269371-18CA-4B47-981D-C9D31CB95C3E}"/>
              </a:ext>
            </a:extLst>
          </p:cNvPr>
          <p:cNvGraphicFramePr>
            <a:graphicFrameLocks noGrp="1"/>
          </p:cNvGraphicFramePr>
          <p:nvPr>
            <p:ph idx="1"/>
            <p:extLst>
              <p:ext uri="{D42A27DB-BD31-4B8C-83A1-F6EECF244321}">
                <p14:modId xmlns:p14="http://schemas.microsoft.com/office/powerpoint/2010/main" val="773298591"/>
              </p:ext>
            </p:extLst>
          </p:nvPr>
        </p:nvGraphicFramePr>
        <p:xfrm>
          <a:off x="4276578" y="126609"/>
          <a:ext cx="7793501" cy="6569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68078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E02FF5-9EA7-4101-8F12-D69D5A80E3D1}"/>
              </a:ext>
            </a:extLst>
          </p:cNvPr>
          <p:cNvSpPr>
            <a:spLocks noGrp="1"/>
          </p:cNvSpPr>
          <p:nvPr>
            <p:ph type="title"/>
          </p:nvPr>
        </p:nvSpPr>
        <p:spPr>
          <a:xfrm>
            <a:off x="929378" y="5197966"/>
            <a:ext cx="9905998" cy="1087109"/>
          </a:xfrm>
        </p:spPr>
        <p:txBody>
          <a:bodyPr anchor="t">
            <a:normAutofit/>
          </a:bodyPr>
          <a:lstStyle/>
          <a:p>
            <a:r>
              <a:rPr lang="it-IT" sz="3600" dirty="0"/>
              <a:t>Il nichilismo</a:t>
            </a:r>
          </a:p>
        </p:txBody>
      </p:sp>
      <p:graphicFrame>
        <p:nvGraphicFramePr>
          <p:cNvPr id="5" name="Segnaposto contenuto 2">
            <a:extLst>
              <a:ext uri="{FF2B5EF4-FFF2-40B4-BE49-F238E27FC236}">
                <a16:creationId xmlns:a16="http://schemas.microsoft.com/office/drawing/2014/main" id="{0DFE03B1-FD55-485D-9775-E945A9732351}"/>
              </a:ext>
            </a:extLst>
          </p:cNvPr>
          <p:cNvGraphicFramePr>
            <a:graphicFrameLocks noGrp="1"/>
          </p:cNvGraphicFramePr>
          <p:nvPr>
            <p:ph idx="1"/>
            <p:extLst>
              <p:ext uri="{D42A27DB-BD31-4B8C-83A1-F6EECF244321}">
                <p14:modId xmlns:p14="http://schemas.microsoft.com/office/powerpoint/2010/main" val="1126930409"/>
              </p:ext>
            </p:extLst>
          </p:nvPr>
        </p:nvGraphicFramePr>
        <p:xfrm>
          <a:off x="309489" y="333886"/>
          <a:ext cx="11591779" cy="4373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63194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e 1">
            <a:extLst>
              <a:ext uri="{FF2B5EF4-FFF2-40B4-BE49-F238E27FC236}">
                <a16:creationId xmlns:a16="http://schemas.microsoft.com/office/drawing/2014/main" id="{C3C8D17D-49EE-4414-A970-67C965249A93}"/>
              </a:ext>
            </a:extLst>
          </p:cNvPr>
          <p:cNvSpPr/>
          <p:nvPr/>
        </p:nvSpPr>
        <p:spPr>
          <a:xfrm>
            <a:off x="397361" y="433755"/>
            <a:ext cx="11410326" cy="6006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t>In una seconda accezione, più circoscritta,</a:t>
            </a:r>
            <a:endParaRPr lang="it-IT" dirty="0"/>
          </a:p>
          <a:p>
            <a:pPr algn="ctr"/>
            <a:r>
              <a:rPr lang="it-IT" b="1" dirty="0"/>
              <a:t>N. intende per nichilismo la specifica  situazione dell’uomo moderno che,</a:t>
            </a:r>
            <a:endParaRPr lang="it-IT" dirty="0"/>
          </a:p>
          <a:p>
            <a:pPr algn="ctr"/>
            <a:r>
              <a:rPr lang="it-IT" b="1" dirty="0"/>
              <a:t>non credendo più in un senso o scopo metafisico delle cose e dei valori,</a:t>
            </a:r>
            <a:endParaRPr lang="it-IT" dirty="0"/>
          </a:p>
          <a:p>
            <a:pPr algn="ctr"/>
            <a:r>
              <a:rPr lang="it-IT" b="1" dirty="0"/>
              <a:t>finisce per avvertire di fronte all’essere </a:t>
            </a:r>
            <a:endParaRPr lang="it-IT" dirty="0"/>
          </a:p>
          <a:p>
            <a:pPr algn="ctr"/>
            <a:r>
              <a:rPr lang="it-IT" b="1" i="1" u="sng" dirty="0"/>
              <a:t>un senso di vuoto o di nulla.</a:t>
            </a:r>
            <a:endParaRPr lang="it-IT" u="sng" dirty="0"/>
          </a:p>
          <a:p>
            <a:pPr algn="ctr"/>
            <a:r>
              <a:rPr lang="it-IT" b="1" i="1" dirty="0"/>
              <a:t>Qual è il motivo per cui l’uomo sostiene che non c’è un fine</a:t>
            </a:r>
            <a:endParaRPr lang="it-IT" dirty="0"/>
          </a:p>
          <a:p>
            <a:pPr algn="ctr"/>
            <a:r>
              <a:rPr lang="it-IT" b="1" i="1" dirty="0"/>
              <a:t>e che tutto è niente?</a:t>
            </a:r>
            <a:endParaRPr lang="it-IT" dirty="0"/>
          </a:p>
          <a:p>
            <a:pPr algn="ctr"/>
            <a:r>
              <a:rPr lang="it-IT" b="1" dirty="0"/>
              <a:t>Perché l’uomo dapprima si è immaginato fini assoluti e realtà trascendenti</a:t>
            </a:r>
            <a:endParaRPr lang="it-IT" dirty="0"/>
          </a:p>
          <a:p>
            <a:pPr algn="ctr"/>
            <a:r>
              <a:rPr lang="it-IT" b="1" dirty="0"/>
              <a:t>e poi, avendo scoperto che questi fini non esistono e che </a:t>
            </a:r>
            <a:endParaRPr lang="it-IT" dirty="0"/>
          </a:p>
          <a:p>
            <a:pPr algn="ctr"/>
            <a:r>
              <a:rPr lang="it-IT" b="1" dirty="0"/>
              <a:t>l’essere non è </a:t>
            </a:r>
            <a:r>
              <a:rPr lang="it-IT" b="1" i="1" dirty="0"/>
              <a:t>uno</a:t>
            </a:r>
            <a:r>
              <a:rPr lang="it-IT" b="1" dirty="0"/>
              <a:t> né </a:t>
            </a:r>
            <a:r>
              <a:rPr lang="it-IT" b="1" i="1" dirty="0"/>
              <a:t>buono </a:t>
            </a:r>
            <a:r>
              <a:rPr lang="it-IT" b="1" dirty="0"/>
              <a:t>né </a:t>
            </a:r>
            <a:r>
              <a:rPr lang="it-IT" b="1" i="1" dirty="0"/>
              <a:t>vero</a:t>
            </a:r>
            <a:endParaRPr lang="it-IT" dirty="0"/>
          </a:p>
          <a:p>
            <a:pPr algn="ctr"/>
            <a:r>
              <a:rPr lang="it-IT" b="1" i="1" dirty="0"/>
              <a:t>è piombato nell’angoscia nichilista.</a:t>
            </a:r>
            <a:endParaRPr lang="it-IT" dirty="0"/>
          </a:p>
        </p:txBody>
      </p:sp>
    </p:spTree>
    <p:extLst>
      <p:ext uri="{BB962C8B-B14F-4D97-AF65-F5344CB8AC3E}">
        <p14:creationId xmlns:p14="http://schemas.microsoft.com/office/powerpoint/2010/main" val="2681215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3247B6-1934-4826-B13E-5C577098E1AF}"/>
              </a:ext>
            </a:extLst>
          </p:cNvPr>
          <p:cNvSpPr>
            <a:spLocks noGrp="1"/>
          </p:cNvSpPr>
          <p:nvPr>
            <p:ph type="title"/>
          </p:nvPr>
        </p:nvSpPr>
        <p:spPr>
          <a:xfrm>
            <a:off x="669851" y="1430179"/>
            <a:ext cx="3029313" cy="3675908"/>
          </a:xfrm>
        </p:spPr>
        <p:txBody>
          <a:bodyPr anchor="ctr">
            <a:normAutofit/>
          </a:bodyPr>
          <a:lstStyle/>
          <a:p>
            <a:r>
              <a:rPr lang="it-IT" sz="3400"/>
              <a:t>L’equivoco del nichilismo</a:t>
            </a:r>
          </a:p>
        </p:txBody>
      </p:sp>
      <p:graphicFrame>
        <p:nvGraphicFramePr>
          <p:cNvPr id="5" name="Segnaposto contenuto 2">
            <a:extLst>
              <a:ext uri="{FF2B5EF4-FFF2-40B4-BE49-F238E27FC236}">
                <a16:creationId xmlns:a16="http://schemas.microsoft.com/office/drawing/2014/main" id="{0D8704AD-570F-4969-872F-0E5A45DC3128}"/>
              </a:ext>
            </a:extLst>
          </p:cNvPr>
          <p:cNvGraphicFramePr>
            <a:graphicFrameLocks noGrp="1"/>
          </p:cNvGraphicFramePr>
          <p:nvPr>
            <p:ph idx="1"/>
          </p:nvPr>
        </p:nvGraphicFramePr>
        <p:xfrm>
          <a:off x="3840480" y="295422"/>
          <a:ext cx="8132041" cy="6288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1986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37621F-3E53-4946-844E-C51246BFA1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DBA25F-9778-4AAE-BA46-C1D8CB68E7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C5A64FE9-0F66-460B-89A3-79E9789ED1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6A95EA48-0813-4BEB-8645-615EC3AA7D99}"/>
              </a:ext>
            </a:extLst>
          </p:cNvPr>
          <p:cNvSpPr>
            <a:spLocks noGrp="1"/>
          </p:cNvSpPr>
          <p:nvPr>
            <p:ph type="title"/>
          </p:nvPr>
        </p:nvSpPr>
        <p:spPr>
          <a:xfrm>
            <a:off x="669851" y="1430179"/>
            <a:ext cx="3029313" cy="3675908"/>
          </a:xfrm>
        </p:spPr>
        <p:txBody>
          <a:bodyPr anchor="ctr">
            <a:normAutofit/>
          </a:bodyPr>
          <a:lstStyle/>
          <a:p>
            <a:r>
              <a:rPr lang="it-IT" sz="3400"/>
              <a:t>Il nichilismo incompleto</a:t>
            </a:r>
          </a:p>
        </p:txBody>
      </p:sp>
      <p:graphicFrame>
        <p:nvGraphicFramePr>
          <p:cNvPr id="5" name="Segnaposto contenuto 2">
            <a:extLst>
              <a:ext uri="{FF2B5EF4-FFF2-40B4-BE49-F238E27FC236}">
                <a16:creationId xmlns:a16="http://schemas.microsoft.com/office/drawing/2014/main" id="{F122694C-DC9A-4BE4-BEC2-2E4F8114C0E0}"/>
              </a:ext>
            </a:extLst>
          </p:cNvPr>
          <p:cNvGraphicFramePr>
            <a:graphicFrameLocks noGrp="1"/>
          </p:cNvGraphicFramePr>
          <p:nvPr>
            <p:ph idx="1"/>
            <p:extLst>
              <p:ext uri="{D42A27DB-BD31-4B8C-83A1-F6EECF244321}">
                <p14:modId xmlns:p14="http://schemas.microsoft.com/office/powerpoint/2010/main" val="2549883896"/>
              </p:ext>
            </p:extLst>
          </p:nvPr>
        </p:nvGraphicFramePr>
        <p:xfrm>
          <a:off x="4206241" y="295422"/>
          <a:ext cx="7723162" cy="62038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35430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A1783C-E4AD-45CD-A7B4-F22CB3753E78}"/>
              </a:ext>
            </a:extLst>
          </p:cNvPr>
          <p:cNvSpPr>
            <a:spLocks noGrp="1"/>
          </p:cNvSpPr>
          <p:nvPr>
            <p:ph type="title"/>
          </p:nvPr>
        </p:nvSpPr>
        <p:spPr>
          <a:xfrm>
            <a:off x="8119869" y="643466"/>
            <a:ext cx="3143875" cy="5571065"/>
          </a:xfrm>
        </p:spPr>
        <p:txBody>
          <a:bodyPr anchor="ctr">
            <a:normAutofit/>
          </a:bodyPr>
          <a:lstStyle/>
          <a:p>
            <a:r>
              <a:rPr lang="it-IT" sz="3600"/>
              <a:t>Il nichilismo completo </a:t>
            </a:r>
          </a:p>
        </p:txBody>
      </p:sp>
      <p:graphicFrame>
        <p:nvGraphicFramePr>
          <p:cNvPr id="5" name="Segnaposto contenuto 2">
            <a:extLst>
              <a:ext uri="{FF2B5EF4-FFF2-40B4-BE49-F238E27FC236}">
                <a16:creationId xmlns:a16="http://schemas.microsoft.com/office/drawing/2014/main" id="{498C3651-9614-47DB-997C-045FDCDD1D24}"/>
              </a:ext>
            </a:extLst>
          </p:cNvPr>
          <p:cNvGraphicFramePr>
            <a:graphicFrameLocks noGrp="1"/>
          </p:cNvGraphicFramePr>
          <p:nvPr>
            <p:ph idx="1"/>
          </p:nvPr>
        </p:nvGraphicFramePr>
        <p:xfrm>
          <a:off x="337625" y="182881"/>
          <a:ext cx="7194544" cy="6428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98939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2937621F-3E53-4946-844E-C51246BFA1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69DBA25F-9778-4AAE-BA46-C1D8CB68E7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8" name="Straight Connector 13">
            <a:extLst>
              <a:ext uri="{FF2B5EF4-FFF2-40B4-BE49-F238E27FC236}">
                <a16:creationId xmlns:a16="http://schemas.microsoft.com/office/drawing/2014/main" id="{C5A64FE9-0F66-460B-89A3-79E9789ED1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91BAF566-3B91-48DF-8BDB-7CD8140840C4}"/>
              </a:ext>
            </a:extLst>
          </p:cNvPr>
          <p:cNvSpPr>
            <a:spLocks noGrp="1"/>
          </p:cNvSpPr>
          <p:nvPr>
            <p:ph type="title"/>
          </p:nvPr>
        </p:nvSpPr>
        <p:spPr>
          <a:xfrm>
            <a:off x="669851" y="1430179"/>
            <a:ext cx="3029313" cy="3675908"/>
          </a:xfrm>
        </p:spPr>
        <p:txBody>
          <a:bodyPr anchor="ctr">
            <a:normAutofit/>
          </a:bodyPr>
          <a:lstStyle/>
          <a:p>
            <a:r>
              <a:rPr lang="it-IT" sz="3100"/>
              <a:t>Il superamento del nichilismo</a:t>
            </a:r>
          </a:p>
        </p:txBody>
      </p:sp>
      <p:graphicFrame>
        <p:nvGraphicFramePr>
          <p:cNvPr id="19" name="Segnaposto contenuto 2">
            <a:extLst>
              <a:ext uri="{FF2B5EF4-FFF2-40B4-BE49-F238E27FC236}">
                <a16:creationId xmlns:a16="http://schemas.microsoft.com/office/drawing/2014/main" id="{47EE3423-8E36-424C-912C-53E885A392B5}"/>
              </a:ext>
            </a:extLst>
          </p:cNvPr>
          <p:cNvGraphicFramePr>
            <a:graphicFrameLocks noGrp="1"/>
          </p:cNvGraphicFramePr>
          <p:nvPr>
            <p:ph idx="1"/>
            <p:extLst>
              <p:ext uri="{D42A27DB-BD31-4B8C-83A1-F6EECF244321}">
                <p14:modId xmlns:p14="http://schemas.microsoft.com/office/powerpoint/2010/main" val="2004816292"/>
              </p:ext>
            </p:extLst>
          </p:nvPr>
        </p:nvGraphicFramePr>
        <p:xfrm>
          <a:off x="4248443" y="295421"/>
          <a:ext cx="7723163" cy="6231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563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E63B16-70D3-4BDA-B31A-EACE1FD977A4}"/>
              </a:ext>
            </a:extLst>
          </p:cNvPr>
          <p:cNvSpPr>
            <a:spLocks noGrp="1"/>
          </p:cNvSpPr>
          <p:nvPr>
            <p:ph type="title"/>
          </p:nvPr>
        </p:nvSpPr>
        <p:spPr>
          <a:xfrm>
            <a:off x="1141413" y="4667693"/>
            <a:ext cx="9923766" cy="1063256"/>
          </a:xfrm>
        </p:spPr>
        <p:txBody>
          <a:bodyPr anchor="t">
            <a:normAutofit/>
          </a:bodyPr>
          <a:lstStyle/>
          <a:p>
            <a:r>
              <a:rPr lang="it-IT" sz="3600"/>
              <a:t>Dionisiaco ed apollineo</a:t>
            </a:r>
          </a:p>
        </p:txBody>
      </p:sp>
      <p:graphicFrame>
        <p:nvGraphicFramePr>
          <p:cNvPr id="5" name="Segnaposto contenuto 2">
            <a:extLst>
              <a:ext uri="{FF2B5EF4-FFF2-40B4-BE49-F238E27FC236}">
                <a16:creationId xmlns:a16="http://schemas.microsoft.com/office/drawing/2014/main" id="{D3CC621E-3DE5-4F81-88CF-A12899F5F291}"/>
              </a:ext>
            </a:extLst>
          </p:cNvPr>
          <p:cNvGraphicFramePr>
            <a:graphicFrameLocks noGrp="1"/>
          </p:cNvGraphicFramePr>
          <p:nvPr>
            <p:ph idx="1"/>
          </p:nvPr>
        </p:nvGraphicFramePr>
        <p:xfrm>
          <a:off x="1134117" y="1007918"/>
          <a:ext cx="9923767" cy="3190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36588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3C946-EBBB-4C3D-B6BF-C546C4F36755}"/>
              </a:ext>
            </a:extLst>
          </p:cNvPr>
          <p:cNvSpPr>
            <a:spLocks noGrp="1"/>
          </p:cNvSpPr>
          <p:nvPr>
            <p:ph type="title"/>
          </p:nvPr>
        </p:nvSpPr>
        <p:spPr>
          <a:xfrm>
            <a:off x="1141413" y="4667693"/>
            <a:ext cx="9923766" cy="1063256"/>
          </a:xfrm>
        </p:spPr>
        <p:txBody>
          <a:bodyPr anchor="t">
            <a:normAutofit/>
          </a:bodyPr>
          <a:lstStyle/>
          <a:p>
            <a:r>
              <a:rPr lang="it-IT" sz="3600"/>
              <a:t>Il prospettivismo</a:t>
            </a:r>
          </a:p>
        </p:txBody>
      </p:sp>
      <p:graphicFrame>
        <p:nvGraphicFramePr>
          <p:cNvPr id="5" name="Segnaposto contenuto 2">
            <a:extLst>
              <a:ext uri="{FF2B5EF4-FFF2-40B4-BE49-F238E27FC236}">
                <a16:creationId xmlns:a16="http://schemas.microsoft.com/office/drawing/2014/main" id="{D9CC723A-BBBF-4334-83E0-73F87615EC11}"/>
              </a:ext>
            </a:extLst>
          </p:cNvPr>
          <p:cNvGraphicFramePr>
            <a:graphicFrameLocks noGrp="1"/>
          </p:cNvGraphicFramePr>
          <p:nvPr>
            <p:ph idx="1"/>
            <p:extLst>
              <p:ext uri="{D42A27DB-BD31-4B8C-83A1-F6EECF244321}">
                <p14:modId xmlns:p14="http://schemas.microsoft.com/office/powerpoint/2010/main" val="4155495664"/>
              </p:ext>
            </p:extLst>
          </p:nvPr>
        </p:nvGraphicFramePr>
        <p:xfrm>
          <a:off x="1134117" y="1007918"/>
          <a:ext cx="9923767" cy="3190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39868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37621F-3E53-4946-844E-C51246BFA1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DBA25F-9778-4AAE-BA46-C1D8CB68E7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C5A64FE9-0F66-460B-89A3-79E9789ED12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 name="Titolo 1">
            <a:extLst>
              <a:ext uri="{FF2B5EF4-FFF2-40B4-BE49-F238E27FC236}">
                <a16:creationId xmlns:a16="http://schemas.microsoft.com/office/drawing/2014/main" id="{DF250A51-8A36-45FF-844B-E0C05B7F4DD1}"/>
              </a:ext>
            </a:extLst>
          </p:cNvPr>
          <p:cNvSpPr>
            <a:spLocks noGrp="1"/>
          </p:cNvSpPr>
          <p:nvPr>
            <p:ph type="title"/>
          </p:nvPr>
        </p:nvSpPr>
        <p:spPr>
          <a:xfrm>
            <a:off x="669851" y="1430179"/>
            <a:ext cx="3029313" cy="3675908"/>
          </a:xfrm>
        </p:spPr>
        <p:txBody>
          <a:bodyPr anchor="ctr">
            <a:normAutofit/>
          </a:bodyPr>
          <a:lstStyle/>
          <a:p>
            <a:r>
              <a:rPr lang="it-IT" sz="3100"/>
              <a:t>La vera natura della conoscenza</a:t>
            </a:r>
          </a:p>
        </p:txBody>
      </p:sp>
      <p:graphicFrame>
        <p:nvGraphicFramePr>
          <p:cNvPr id="5" name="Segnaposto contenuto 2">
            <a:extLst>
              <a:ext uri="{FF2B5EF4-FFF2-40B4-BE49-F238E27FC236}">
                <a16:creationId xmlns:a16="http://schemas.microsoft.com/office/drawing/2014/main" id="{4684CAA9-479C-4F13-AC50-BAD068BF8AD8}"/>
              </a:ext>
            </a:extLst>
          </p:cNvPr>
          <p:cNvGraphicFramePr>
            <a:graphicFrameLocks noGrp="1"/>
          </p:cNvGraphicFramePr>
          <p:nvPr>
            <p:ph idx="1"/>
            <p:extLst>
              <p:ext uri="{D42A27DB-BD31-4B8C-83A1-F6EECF244321}">
                <p14:modId xmlns:p14="http://schemas.microsoft.com/office/powerpoint/2010/main" val="1668765186"/>
              </p:ext>
            </p:extLst>
          </p:nvPr>
        </p:nvGraphicFramePr>
        <p:xfrm>
          <a:off x="4276578" y="253218"/>
          <a:ext cx="7695027" cy="64430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254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56DD6E7B-95F7-49E8-BEB3-2C6854DE3607}"/>
              </a:ext>
            </a:extLst>
          </p:cNvPr>
          <p:cNvSpPr/>
          <p:nvPr/>
        </p:nvSpPr>
        <p:spPr>
          <a:xfrm>
            <a:off x="702365" y="728870"/>
            <a:ext cx="10561983" cy="5393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bg1">
                    <a:lumMod val="65000"/>
                    <a:lumOff val="35000"/>
                  </a:schemeClr>
                </a:solidFill>
              </a:rPr>
              <a:t>N. insiste sul carattere </a:t>
            </a:r>
            <a:r>
              <a:rPr lang="it-IT" b="1" i="1" dirty="0">
                <a:solidFill>
                  <a:schemeClr val="bg1">
                    <a:lumMod val="65000"/>
                    <a:lumOff val="35000"/>
                  </a:schemeClr>
                </a:solidFill>
              </a:rPr>
              <a:t>originariamente </a:t>
            </a:r>
            <a:r>
              <a:rPr lang="it-IT" b="1" dirty="0">
                <a:solidFill>
                  <a:schemeClr val="bg1">
                    <a:lumMod val="65000"/>
                    <a:lumOff val="35000"/>
                  </a:schemeClr>
                </a:solidFill>
              </a:rPr>
              <a:t>dionisiaco della sensibilità greca, </a:t>
            </a:r>
            <a:endParaRPr lang="it-IT" dirty="0">
              <a:solidFill>
                <a:schemeClr val="bg1">
                  <a:lumMod val="65000"/>
                  <a:lumOff val="35000"/>
                </a:schemeClr>
              </a:solidFill>
            </a:endParaRPr>
          </a:p>
          <a:p>
            <a:pPr algn="ctr"/>
            <a:r>
              <a:rPr lang="it-IT" b="1" dirty="0">
                <a:solidFill>
                  <a:schemeClr val="bg1">
                    <a:lumMod val="65000"/>
                    <a:lumOff val="35000"/>
                  </a:schemeClr>
                </a:solidFill>
              </a:rPr>
              <a:t>portata a scorgere ovunque il dramma della vita e della morte,</a:t>
            </a:r>
            <a:endParaRPr lang="it-IT" dirty="0">
              <a:solidFill>
                <a:schemeClr val="bg1">
                  <a:lumMod val="65000"/>
                  <a:lumOff val="35000"/>
                </a:schemeClr>
              </a:solidFill>
            </a:endParaRPr>
          </a:p>
          <a:p>
            <a:pPr algn="ctr"/>
            <a:r>
              <a:rPr lang="it-IT" b="1" dirty="0">
                <a:solidFill>
                  <a:schemeClr val="bg1">
                    <a:lumMod val="65000"/>
                    <a:lumOff val="35000"/>
                  </a:schemeClr>
                </a:solidFill>
              </a:rPr>
              <a:t>gli aspetti orribili e crudeli dell’esistenza.</a:t>
            </a:r>
            <a:endParaRPr lang="it-IT" dirty="0">
              <a:solidFill>
                <a:schemeClr val="bg1">
                  <a:lumMod val="65000"/>
                  <a:lumOff val="35000"/>
                </a:schemeClr>
              </a:solidFill>
            </a:endParaRPr>
          </a:p>
          <a:p>
            <a:pPr algn="ctr"/>
            <a:r>
              <a:rPr lang="it-IT" b="1" dirty="0">
                <a:solidFill>
                  <a:schemeClr val="bg1">
                    <a:lumMod val="65000"/>
                    <a:lumOff val="35000"/>
                  </a:schemeClr>
                </a:solidFill>
              </a:rPr>
              <a:t>Tant’è vero che l’apollineo nacque dal tentativo di sublimare il caos nella forma, </a:t>
            </a:r>
            <a:endParaRPr lang="it-IT" dirty="0">
              <a:solidFill>
                <a:schemeClr val="bg1">
                  <a:lumMod val="65000"/>
                  <a:lumOff val="35000"/>
                </a:schemeClr>
              </a:solidFill>
            </a:endParaRPr>
          </a:p>
          <a:p>
            <a:pPr algn="ctr"/>
            <a:r>
              <a:rPr lang="it-IT" b="1" dirty="0">
                <a:solidFill>
                  <a:schemeClr val="bg1">
                    <a:lumMod val="65000"/>
                    <a:lumOff val="35000"/>
                  </a:schemeClr>
                </a:solidFill>
              </a:rPr>
              <a:t>ossia dal tentativo di trasfigurare l’assurdo in un mondo definito e armonico.</a:t>
            </a:r>
            <a:endParaRPr lang="it-IT" dirty="0">
              <a:solidFill>
                <a:schemeClr val="bg1">
                  <a:lumMod val="65000"/>
                  <a:lumOff val="35000"/>
                </a:schemeClr>
              </a:solidFill>
            </a:endParaRPr>
          </a:p>
          <a:p>
            <a:pPr algn="ctr"/>
            <a:r>
              <a:rPr lang="it-IT" b="1" dirty="0">
                <a:solidFill>
                  <a:schemeClr val="bg1">
                    <a:lumMod val="65000"/>
                    <a:lumOff val="35000"/>
                  </a:schemeClr>
                </a:solidFill>
              </a:rPr>
              <a:t> </a:t>
            </a:r>
            <a:endParaRPr lang="it-IT" dirty="0">
              <a:solidFill>
                <a:schemeClr val="bg1">
                  <a:lumMod val="65000"/>
                  <a:lumOff val="35000"/>
                </a:schemeClr>
              </a:solidFill>
            </a:endParaRPr>
          </a:p>
          <a:p>
            <a:pPr algn="ctr"/>
            <a:r>
              <a:rPr lang="it-IT" b="1" dirty="0">
                <a:solidFill>
                  <a:schemeClr val="bg1">
                    <a:lumMod val="65000"/>
                    <a:lumOff val="35000"/>
                  </a:schemeClr>
                </a:solidFill>
              </a:rPr>
              <a:t>In un primo tempo, nella Grecia presocratica, </a:t>
            </a:r>
            <a:endParaRPr lang="it-IT" dirty="0">
              <a:solidFill>
                <a:schemeClr val="bg1">
                  <a:lumMod val="65000"/>
                  <a:lumOff val="35000"/>
                </a:schemeClr>
              </a:solidFill>
            </a:endParaRPr>
          </a:p>
          <a:p>
            <a:pPr algn="ctr"/>
            <a:r>
              <a:rPr lang="it-IT" b="1" dirty="0">
                <a:solidFill>
                  <a:schemeClr val="bg1">
                    <a:lumMod val="65000"/>
                    <a:lumOff val="35000"/>
                  </a:schemeClr>
                </a:solidFill>
              </a:rPr>
              <a:t>impulso dionisiaco e apollineo convivevano separati ed opposti.</a:t>
            </a:r>
            <a:endParaRPr lang="it-IT" dirty="0">
              <a:solidFill>
                <a:schemeClr val="bg1">
                  <a:lumMod val="65000"/>
                  <a:lumOff val="35000"/>
                </a:schemeClr>
              </a:solidFill>
            </a:endParaRPr>
          </a:p>
          <a:p>
            <a:pPr algn="ctr"/>
            <a:r>
              <a:rPr lang="it-IT" b="1" dirty="0">
                <a:solidFill>
                  <a:schemeClr val="bg1">
                    <a:lumMod val="65000"/>
                    <a:lumOff val="35000"/>
                  </a:schemeClr>
                </a:solidFill>
              </a:rPr>
              <a:t>Successivamente, nell’età della tragedia attica (Sofocle, Eschilo),</a:t>
            </a:r>
            <a:endParaRPr lang="it-IT" dirty="0">
              <a:solidFill>
                <a:schemeClr val="bg1">
                  <a:lumMod val="65000"/>
                  <a:lumOff val="35000"/>
                </a:schemeClr>
              </a:solidFill>
            </a:endParaRPr>
          </a:p>
          <a:p>
            <a:pPr algn="ctr"/>
            <a:r>
              <a:rPr lang="it-IT" b="1" dirty="0">
                <a:solidFill>
                  <a:schemeClr val="bg1">
                    <a:lumMod val="65000"/>
                    <a:lumOff val="35000"/>
                  </a:schemeClr>
                </a:solidFill>
              </a:rPr>
              <a:t>apollineo e dionisiaco si armonizzarono tra loro dando vita a capolavori sublimi.</a:t>
            </a:r>
            <a:endParaRPr lang="it-IT" dirty="0">
              <a:solidFill>
                <a:schemeClr val="bg1">
                  <a:lumMod val="65000"/>
                  <a:lumOff val="35000"/>
                </a:schemeClr>
              </a:solidFill>
            </a:endParaRPr>
          </a:p>
        </p:txBody>
      </p:sp>
    </p:spTree>
    <p:extLst>
      <p:ext uri="{BB962C8B-B14F-4D97-AF65-F5344CB8AC3E}">
        <p14:creationId xmlns:p14="http://schemas.microsoft.com/office/powerpoint/2010/main" val="288940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E1107F-981A-4573-BE74-C5FF36538663}"/>
              </a:ext>
            </a:extLst>
          </p:cNvPr>
          <p:cNvSpPr>
            <a:spLocks noGrp="1"/>
          </p:cNvSpPr>
          <p:nvPr>
            <p:ph type="title"/>
          </p:nvPr>
        </p:nvSpPr>
        <p:spPr>
          <a:xfrm>
            <a:off x="669851" y="1430179"/>
            <a:ext cx="3029313" cy="3675908"/>
          </a:xfrm>
        </p:spPr>
        <p:txBody>
          <a:bodyPr anchor="ctr">
            <a:normAutofit/>
          </a:bodyPr>
          <a:lstStyle/>
          <a:p>
            <a:pPr>
              <a:lnSpc>
                <a:spcPct val="90000"/>
              </a:lnSpc>
            </a:pPr>
            <a:r>
              <a:rPr lang="it-IT" sz="3700"/>
              <a:t>Dionisiaco e apollineo nella tragedia  greca</a:t>
            </a:r>
          </a:p>
        </p:txBody>
      </p:sp>
      <p:graphicFrame>
        <p:nvGraphicFramePr>
          <p:cNvPr id="5" name="Segnaposto contenuto 2">
            <a:extLst>
              <a:ext uri="{FF2B5EF4-FFF2-40B4-BE49-F238E27FC236}">
                <a16:creationId xmlns:a16="http://schemas.microsoft.com/office/drawing/2014/main" id="{7AC8999F-198D-4E76-AA42-4C6FA885A1EC}"/>
              </a:ext>
            </a:extLst>
          </p:cNvPr>
          <p:cNvGraphicFramePr>
            <a:graphicFrameLocks noGrp="1"/>
          </p:cNvGraphicFramePr>
          <p:nvPr>
            <p:ph idx="1"/>
          </p:nvPr>
        </p:nvGraphicFramePr>
        <p:xfrm>
          <a:off x="4049208" y="168811"/>
          <a:ext cx="7908327" cy="6274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4794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ete">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FFA2159C630384E9012BEDE17323839" ma:contentTypeVersion="2" ma:contentTypeDescription="Creare un nuovo documento." ma:contentTypeScope="" ma:versionID="8841c1e08d56748135020cd80e47356e">
  <xsd:schema xmlns:xsd="http://www.w3.org/2001/XMLSchema" xmlns:xs="http://www.w3.org/2001/XMLSchema" xmlns:p="http://schemas.microsoft.com/office/2006/metadata/properties" xmlns:ns2="e6fd4e55-f316-459d-8995-127a39b1b18e" targetNamespace="http://schemas.microsoft.com/office/2006/metadata/properties" ma:root="true" ma:fieldsID="7aedacc828867cb6bfe07a6def63ca83" ns2:_="">
    <xsd:import namespace="e6fd4e55-f316-459d-8995-127a39b1b1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d4e55-f316-459d-8995-127a39b1b1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03F82D-AA52-4A91-8283-BC459D3FE154}"/>
</file>

<file path=customXml/itemProps2.xml><?xml version="1.0" encoding="utf-8"?>
<ds:datastoreItem xmlns:ds="http://schemas.openxmlformats.org/officeDocument/2006/customXml" ds:itemID="{892D41C5-74C6-40D9-BE48-35E56E927952}"/>
</file>

<file path=customXml/itemProps3.xml><?xml version="1.0" encoding="utf-8"?>
<ds:datastoreItem xmlns:ds="http://schemas.openxmlformats.org/officeDocument/2006/customXml" ds:itemID="{B9A6C946-9EC0-4DD5-A230-DC22A6036A7E}"/>
</file>

<file path=docProps/app.xml><?xml version="1.0" encoding="utf-8"?>
<Properties xmlns="http://schemas.openxmlformats.org/officeDocument/2006/extended-properties" xmlns:vt="http://schemas.openxmlformats.org/officeDocument/2006/docPropsVTypes">
  <Template>TM03457485[[fn=Rete]]</Template>
  <TotalTime>1191</TotalTime>
  <Words>4519</Words>
  <Application>Microsoft Office PowerPoint</Application>
  <PresentationFormat>Widescreen</PresentationFormat>
  <Paragraphs>466</Paragraphs>
  <Slides>71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71</vt:i4>
      </vt:variant>
    </vt:vector>
  </HeadingPairs>
  <TitlesOfParts>
    <vt:vector size="75" baseType="lpstr">
      <vt:lpstr>Arial</vt:lpstr>
      <vt:lpstr>Century Gothic</vt:lpstr>
      <vt:lpstr>Times New Roman</vt:lpstr>
      <vt:lpstr>Rete</vt:lpstr>
      <vt:lpstr>Friedrich NIETZSCHE  </vt:lpstr>
      <vt:lpstr>La malattia </vt:lpstr>
      <vt:lpstr>  L’interpretazione nazista </vt:lpstr>
      <vt:lpstr>La tendenza antisistemica </vt:lpstr>
      <vt:lpstr>Il periodo giovanile</vt:lpstr>
      <vt:lpstr>«La nascita della tragedia»</vt:lpstr>
      <vt:lpstr>Dionisiaco ed apollineo</vt:lpstr>
      <vt:lpstr>Presentazione standard di PowerPoint</vt:lpstr>
      <vt:lpstr>Dionisiaco e apollineo nella tragedia  greca</vt:lpstr>
      <vt:lpstr>Presentazione standard di PowerPoint</vt:lpstr>
      <vt:lpstr>socrate</vt:lpstr>
      <vt:lpstr>Nietzsche e Shopenhauer</vt:lpstr>
      <vt:lpstr>La diagnosi di Shopenhauer</vt:lpstr>
      <vt:lpstr>…e la proposta di Nietzsche</vt:lpstr>
      <vt:lpstr>La funzione dell’arte</vt:lpstr>
      <vt:lpstr>La critica allo storicismo</vt:lpstr>
      <vt:lpstr>Critica allo storicismo </vt:lpstr>
      <vt:lpstr>Gli atteggiamenti verso la storia </vt:lpstr>
      <vt:lpstr>La storia monumentale</vt:lpstr>
      <vt:lpstr>La storia antiquaria</vt:lpstr>
      <vt:lpstr>La storia critica</vt:lpstr>
      <vt:lpstr>La storia subordinata alla vita</vt:lpstr>
      <vt:lpstr>Il periodo illuministico UMANO TROPPO UMANO (1878-1880)</vt:lpstr>
      <vt:lpstr>IL METODO GENEALOGICO</vt:lpstr>
      <vt:lpstr>La filosofia  del  mattino</vt:lpstr>
      <vt:lpstr>La genesi dell’idea di dio: il senso dell’essere fuori dall’essere</vt:lpstr>
      <vt:lpstr> dio</vt:lpstr>
      <vt:lpstr>Le menzogne millenarie</vt:lpstr>
      <vt:lpstr>La denuncia delle menzogne millenarie dell’umanità e l’ideale di un oltre-uomo </vt:lpstr>
      <vt:lpstr>Il grande annuncio</vt:lpstr>
      <vt:lpstr>L’uomo del futuro</vt:lpstr>
      <vt:lpstr>‘morti son tutti gli dei: ora vogliamo che il superuomo viva’</vt:lpstr>
      <vt:lpstr>Il rifiuto dei surrogati</vt:lpstr>
      <vt:lpstr>Critica al platonismo </vt:lpstr>
      <vt:lpstr>Così parlò zarathustra</vt:lpstr>
      <vt:lpstr>La filosofia del meriggio Il periodo di  zarathustra </vt:lpstr>
      <vt:lpstr>Il superuomo   (Ubermensch)</vt:lpstr>
      <vt:lpstr>Il superuomo come modello del futuro</vt:lpstr>
      <vt:lpstr>Superuomo o oltreuomo?</vt:lpstr>
      <vt:lpstr>Presentazione standard di PowerPoint</vt:lpstr>
      <vt:lpstr>LE TRE METAMORFOSI DELLO SPIRITO</vt:lpstr>
      <vt:lpstr>Presentazione standard di PowerPoint</vt:lpstr>
      <vt:lpstr>Presentazione standard di PowerPoint</vt:lpstr>
      <vt:lpstr>L’eterno ritorno</vt:lpstr>
      <vt:lpstr>Cosa significa decidere  l’eterno ritorno?</vt:lpstr>
      <vt:lpstr>Presentazione standard di PowerPoint</vt:lpstr>
      <vt:lpstr>Presentazione standard di PowerPoint</vt:lpstr>
      <vt:lpstr>La concezione lineare del tempo </vt:lpstr>
      <vt:lpstr>La concezione ciclica del tempo </vt:lpstr>
      <vt:lpstr>L’oltre uomo e l’eterno ritorno</vt:lpstr>
      <vt:lpstr>Presentazione standard di PowerPoint</vt:lpstr>
      <vt:lpstr>Presentazione standard di PowerPoint</vt:lpstr>
      <vt:lpstr>La critica della morale </vt:lpstr>
      <vt:lpstr>Ecce homo</vt:lpstr>
      <vt:lpstr>La moralità: l’istinto del gregge nel singolo</vt:lpstr>
      <vt:lpstr>La morale degli schiavi e la morale dei signori</vt:lpstr>
      <vt:lpstr>Il rovesciamento dei valori</vt:lpstr>
      <vt:lpstr>Il cristianesimo</vt:lpstr>
      <vt:lpstr>Il cristiano come uomo represso  </vt:lpstr>
      <vt:lpstr>La trasvalutazione dei valori</vt:lpstr>
      <vt:lpstr>La volonta’ di potenza</vt:lpstr>
      <vt:lpstr>La redenzione  del tempo</vt:lpstr>
      <vt:lpstr>Potenza e dominio</vt:lpstr>
      <vt:lpstr>Il nichilismo</vt:lpstr>
      <vt:lpstr>Presentazione standard di PowerPoint</vt:lpstr>
      <vt:lpstr>L’equivoco del nichilismo</vt:lpstr>
      <vt:lpstr>Il nichilismo incompleto</vt:lpstr>
      <vt:lpstr>Il nichilismo completo </vt:lpstr>
      <vt:lpstr>Il superamento del nichilismo</vt:lpstr>
      <vt:lpstr>Il prospettivismo</vt:lpstr>
      <vt:lpstr>La vera natura della conoscenza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Friedrich NIETZSCHE</dc:title>
  <dc:creator>Marinella Pirastru</dc:creator>
  <cp:lastModifiedBy>Marinella Pirastru</cp:lastModifiedBy>
  <cp:revision>182</cp:revision>
  <dcterms:created xsi:type="dcterms:W3CDTF">2018-03-13T17:35:26Z</dcterms:created>
  <dcterms:modified xsi:type="dcterms:W3CDTF">2021-05-06T08:19:09Z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0x0101007FFA2159C630384E9012BEDE17323839</vt:lpwstr>
  </property>
</Properties>
</file>