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70" r:id="rId18"/>
    <p:sldId id="269"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7" r:id="rId34"/>
    <p:sldId id="284" r:id="rId35"/>
    <p:sldId id="286" r:id="rId36"/>
    <p:sldId id="288" r:id="rId37"/>
    <p:sldId id="289" r:id="rId38"/>
    <p:sldId id="291" r:id="rId39"/>
    <p:sldId id="290" r:id="rId40"/>
    <p:sldId id="292" r:id="rId41"/>
    <p:sldId id="29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DDEC74-075B-4339-9635-621EFD70416F}" v="39" dt="2021-01-12T18:34:17.409"/>
    <p1510:client id="{A0F0DECD-09D0-426A-90FA-8A2D2A7CF4EB}" v="2" dt="2020-12-13T20:22:31.914"/>
    <p1510:client id="{BEBF0400-6A36-4C63-AA74-45E94FB7B9AE}" v="13" dt="2020-11-03T15:33:33.126"/>
    <p1510:client id="{CA3F1489-764E-4D42-B539-708F167E7A8A}" v="1" dt="2021-01-09T18:57:27.859"/>
    <p1510:client id="{D1DBED04-A7AA-48FA-876A-4D7A38D80885}" v="8" dt="2021-01-13T08:57:06.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io filippo" userId="S::corio.filippo@liceonewton.onmicrosoft.com::fb98e282-77e2-4cdd-86d9-c8e22132f657" providerId="AD" clId="Web-{CA3F1489-764E-4D42-B539-708F167E7A8A}"/>
    <pc:docChg chg="modSld">
      <pc:chgData name="corio filippo" userId="S::corio.filippo@liceonewton.onmicrosoft.com::fb98e282-77e2-4cdd-86d9-c8e22132f657" providerId="AD" clId="Web-{CA3F1489-764E-4D42-B539-708F167E7A8A}" dt="2021-01-09T19:00:06.816" v="3" actId="1076"/>
      <pc:docMkLst>
        <pc:docMk/>
      </pc:docMkLst>
      <pc:sldChg chg="modSp">
        <pc:chgData name="corio filippo" userId="S::corio.filippo@liceonewton.onmicrosoft.com::fb98e282-77e2-4cdd-86d9-c8e22132f657" providerId="AD" clId="Web-{CA3F1489-764E-4D42-B539-708F167E7A8A}" dt="2021-01-09T18:57:27.859" v="0" actId="1076"/>
        <pc:sldMkLst>
          <pc:docMk/>
          <pc:sldMk cId="698584514" sldId="259"/>
        </pc:sldMkLst>
        <pc:spChg chg="mod">
          <ac:chgData name="corio filippo" userId="S::corio.filippo@liceonewton.onmicrosoft.com::fb98e282-77e2-4cdd-86d9-c8e22132f657" providerId="AD" clId="Web-{CA3F1489-764E-4D42-B539-708F167E7A8A}" dt="2021-01-09T18:57:27.859" v="0" actId="1076"/>
          <ac:spMkLst>
            <pc:docMk/>
            <pc:sldMk cId="698584514" sldId="259"/>
            <ac:spMk id="2" creationId="{AA8DF9F6-D9EC-457D-9C81-0B32CA719C05}"/>
          </ac:spMkLst>
        </pc:spChg>
      </pc:sldChg>
      <pc:sldChg chg="modSp">
        <pc:chgData name="corio filippo" userId="S::corio.filippo@liceonewton.onmicrosoft.com::fb98e282-77e2-4cdd-86d9-c8e22132f657" providerId="AD" clId="Web-{CA3F1489-764E-4D42-B539-708F167E7A8A}" dt="2021-01-09T19:00:06.816" v="3" actId="1076"/>
        <pc:sldMkLst>
          <pc:docMk/>
          <pc:sldMk cId="3735618864" sldId="262"/>
        </pc:sldMkLst>
        <pc:graphicFrameChg chg="mod">
          <ac:chgData name="corio filippo" userId="S::corio.filippo@liceonewton.onmicrosoft.com::fb98e282-77e2-4cdd-86d9-c8e22132f657" providerId="AD" clId="Web-{CA3F1489-764E-4D42-B539-708F167E7A8A}" dt="2021-01-09T19:00:06.816" v="3" actId="1076"/>
          <ac:graphicFrameMkLst>
            <pc:docMk/>
            <pc:sldMk cId="3735618864" sldId="262"/>
            <ac:graphicFrameMk id="4" creationId="{C7FA5239-863C-4A9A-BC75-F45BF7978D47}"/>
          </ac:graphicFrameMkLst>
        </pc:graphicFrameChg>
      </pc:sldChg>
    </pc:docChg>
  </pc:docChgLst>
  <pc:docChgLst>
    <pc:chgData name="nizzia davide" userId="S::davide.nizzia@liceonewton.onmicrosoft.com::0e540634-e0d4-4f10-a802-60c424263a8e" providerId="AD" clId="Web-{D1DBED04-A7AA-48FA-876A-4D7A38D80885}"/>
    <pc:docChg chg="addSld delSld">
      <pc:chgData name="nizzia davide" userId="S::davide.nizzia@liceonewton.onmicrosoft.com::0e540634-e0d4-4f10-a802-60c424263a8e" providerId="AD" clId="Web-{D1DBED04-A7AA-48FA-876A-4D7A38D80885}" dt="2021-01-13T08:57:02.385" v="1"/>
      <pc:docMkLst>
        <pc:docMk/>
      </pc:docMkLst>
      <pc:sldChg chg="add del">
        <pc:chgData name="nizzia davide" userId="S::davide.nizzia@liceonewton.onmicrosoft.com::0e540634-e0d4-4f10-a802-60c424263a8e" providerId="AD" clId="Web-{D1DBED04-A7AA-48FA-876A-4D7A38D80885}" dt="2021-01-13T08:57:02.385" v="1"/>
        <pc:sldMkLst>
          <pc:docMk/>
          <pc:sldMk cId="339718995" sldId="293"/>
        </pc:sldMkLst>
      </pc:sldChg>
    </pc:docChg>
  </pc:docChgLst>
  <pc:docChgLst>
    <pc:chgData name="milanesio lorenzo" userId="S::lorenzo.milanesio@liceonewton.onmicrosoft.com::99f80828-1718-4973-b60b-3f9f7f05f7c3" providerId="AD" clId="Web-{A0F0DECD-09D0-426A-90FA-8A2D2A7CF4EB}"/>
    <pc:docChg chg="modSld">
      <pc:chgData name="milanesio lorenzo" userId="S::lorenzo.milanesio@liceonewton.onmicrosoft.com::99f80828-1718-4973-b60b-3f9f7f05f7c3" providerId="AD" clId="Web-{A0F0DECD-09D0-426A-90FA-8A2D2A7CF4EB}" dt="2020-12-13T20:22:31.914" v="1" actId="1076"/>
      <pc:docMkLst>
        <pc:docMk/>
      </pc:docMkLst>
      <pc:sldChg chg="modSp">
        <pc:chgData name="milanesio lorenzo" userId="S::lorenzo.milanesio@liceonewton.onmicrosoft.com::99f80828-1718-4973-b60b-3f9f7f05f7c3" providerId="AD" clId="Web-{A0F0DECD-09D0-426A-90FA-8A2D2A7CF4EB}" dt="2020-12-13T20:22:31.914" v="1" actId="1076"/>
        <pc:sldMkLst>
          <pc:docMk/>
          <pc:sldMk cId="41171736" sldId="282"/>
        </pc:sldMkLst>
        <pc:spChg chg="mod">
          <ac:chgData name="milanesio lorenzo" userId="S::lorenzo.milanesio@liceonewton.onmicrosoft.com::99f80828-1718-4973-b60b-3f9f7f05f7c3" providerId="AD" clId="Web-{A0F0DECD-09D0-426A-90FA-8A2D2A7CF4EB}" dt="2020-12-13T20:22:31.914" v="1" actId="1076"/>
          <ac:spMkLst>
            <pc:docMk/>
            <pc:sldMk cId="41171736" sldId="282"/>
            <ac:spMk id="2" creationId="{07AA3D00-0C95-42A2-B650-A6D27006577C}"/>
          </ac:spMkLst>
        </pc:spChg>
      </pc:sldChg>
    </pc:docChg>
  </pc:docChgLst>
  <pc:docChgLst>
    <pc:chgData name="corio filippo" userId="S::corio.filippo@liceonewton.onmicrosoft.com::fb98e282-77e2-4cdd-86d9-c8e22132f657" providerId="AD" clId="Web-{BEBF0400-6A36-4C63-AA74-45E94FB7B9AE}"/>
    <pc:docChg chg="modSld">
      <pc:chgData name="corio filippo" userId="S::corio.filippo@liceonewton.onmicrosoft.com::fb98e282-77e2-4cdd-86d9-c8e22132f657" providerId="AD" clId="Web-{BEBF0400-6A36-4C63-AA74-45E94FB7B9AE}" dt="2020-11-03T16:33:38.939" v="14" actId="1076"/>
      <pc:docMkLst>
        <pc:docMk/>
      </pc:docMkLst>
      <pc:sldChg chg="modSp">
        <pc:chgData name="corio filippo" userId="S::corio.filippo@liceonewton.onmicrosoft.com::fb98e282-77e2-4cdd-86d9-c8e22132f657" providerId="AD" clId="Web-{BEBF0400-6A36-4C63-AA74-45E94FB7B9AE}" dt="2020-11-03T15:12:00.828" v="1" actId="1076"/>
        <pc:sldMkLst>
          <pc:docMk/>
          <pc:sldMk cId="3735618864" sldId="262"/>
        </pc:sldMkLst>
        <pc:graphicFrameChg chg="mod">
          <ac:chgData name="corio filippo" userId="S::corio.filippo@liceonewton.onmicrosoft.com::fb98e282-77e2-4cdd-86d9-c8e22132f657" providerId="AD" clId="Web-{BEBF0400-6A36-4C63-AA74-45E94FB7B9AE}" dt="2020-11-03T15:12:00.828" v="1" actId="1076"/>
          <ac:graphicFrameMkLst>
            <pc:docMk/>
            <pc:sldMk cId="3735618864" sldId="262"/>
            <ac:graphicFrameMk id="4" creationId="{C7FA5239-863C-4A9A-BC75-F45BF7978D47}"/>
          </ac:graphicFrameMkLst>
        </pc:graphicFrameChg>
      </pc:sldChg>
      <pc:sldChg chg="modSp">
        <pc:chgData name="corio filippo" userId="S::corio.filippo@liceonewton.onmicrosoft.com::fb98e282-77e2-4cdd-86d9-c8e22132f657" providerId="AD" clId="Web-{BEBF0400-6A36-4C63-AA74-45E94FB7B9AE}" dt="2020-11-03T15:31:36.609" v="6" actId="20577"/>
        <pc:sldMkLst>
          <pc:docMk/>
          <pc:sldMk cId="1464603402" sldId="263"/>
        </pc:sldMkLst>
        <pc:spChg chg="mod">
          <ac:chgData name="corio filippo" userId="S::corio.filippo@liceonewton.onmicrosoft.com::fb98e282-77e2-4cdd-86d9-c8e22132f657" providerId="AD" clId="Web-{BEBF0400-6A36-4C63-AA74-45E94FB7B9AE}" dt="2020-11-03T15:31:36.609" v="6" actId="20577"/>
          <ac:spMkLst>
            <pc:docMk/>
            <pc:sldMk cId="1464603402" sldId="263"/>
            <ac:spMk id="3" creationId="{037185FD-B5AF-4420-AB40-477BA7C7D085}"/>
          </ac:spMkLst>
        </pc:spChg>
      </pc:sldChg>
      <pc:sldChg chg="modSp">
        <pc:chgData name="corio filippo" userId="S::corio.filippo@liceonewton.onmicrosoft.com::fb98e282-77e2-4cdd-86d9-c8e22132f657" providerId="AD" clId="Web-{BEBF0400-6A36-4C63-AA74-45E94FB7B9AE}" dt="2020-11-03T15:33:33.110" v="12" actId="20577"/>
        <pc:sldMkLst>
          <pc:docMk/>
          <pc:sldMk cId="2915698664" sldId="264"/>
        </pc:sldMkLst>
        <pc:spChg chg="mod">
          <ac:chgData name="corio filippo" userId="S::corio.filippo@liceonewton.onmicrosoft.com::fb98e282-77e2-4cdd-86d9-c8e22132f657" providerId="AD" clId="Web-{BEBF0400-6A36-4C63-AA74-45E94FB7B9AE}" dt="2020-11-03T15:33:33.110" v="12" actId="20577"/>
          <ac:spMkLst>
            <pc:docMk/>
            <pc:sldMk cId="2915698664" sldId="264"/>
            <ac:spMk id="3" creationId="{E6A9F8E7-8CAB-43E5-8CD1-DCA0D37A1605}"/>
          </ac:spMkLst>
        </pc:spChg>
      </pc:sldChg>
      <pc:sldChg chg="modSp">
        <pc:chgData name="corio filippo" userId="S::corio.filippo@liceonewton.onmicrosoft.com::fb98e282-77e2-4cdd-86d9-c8e22132f657" providerId="AD" clId="Web-{BEBF0400-6A36-4C63-AA74-45E94FB7B9AE}" dt="2020-11-03T16:33:38.939" v="14" actId="1076"/>
        <pc:sldMkLst>
          <pc:docMk/>
          <pc:sldMk cId="1335151157" sldId="268"/>
        </pc:sldMkLst>
        <pc:graphicFrameChg chg="mod">
          <ac:chgData name="corio filippo" userId="S::corio.filippo@liceonewton.onmicrosoft.com::fb98e282-77e2-4cdd-86d9-c8e22132f657" providerId="AD" clId="Web-{BEBF0400-6A36-4C63-AA74-45E94FB7B9AE}" dt="2020-11-03T16:33:38.939" v="14" actId="1076"/>
          <ac:graphicFrameMkLst>
            <pc:docMk/>
            <pc:sldMk cId="1335151157" sldId="268"/>
            <ac:graphicFrameMk id="4" creationId="{7C503D67-2191-45CF-A017-3F8689DF31D8}"/>
          </ac:graphicFrameMkLst>
        </pc:graphicFrameChg>
      </pc:sldChg>
    </pc:docChg>
  </pc:docChgLst>
  <pc:docChgLst>
    <pc:chgData name="corio filippo" userId="S::corio.filippo@liceonewton.onmicrosoft.com::fb98e282-77e2-4cdd-86d9-c8e22132f657" providerId="AD" clId="Web-{99DDEC74-075B-4339-9635-621EFD70416F}"/>
    <pc:docChg chg="modSld sldOrd">
      <pc:chgData name="corio filippo" userId="S::corio.filippo@liceonewton.onmicrosoft.com::fb98e282-77e2-4cdd-86d9-c8e22132f657" providerId="AD" clId="Web-{99DDEC74-075B-4339-9635-621EFD70416F}" dt="2021-01-12T18:34:17.409" v="35"/>
      <pc:docMkLst>
        <pc:docMk/>
      </pc:docMkLst>
      <pc:sldChg chg="modSp">
        <pc:chgData name="corio filippo" userId="S::corio.filippo@liceonewton.onmicrosoft.com::fb98e282-77e2-4cdd-86d9-c8e22132f657" providerId="AD" clId="Web-{99DDEC74-075B-4339-9635-621EFD70416F}" dt="2021-01-12T17:19:46.512" v="17" actId="20577"/>
        <pc:sldMkLst>
          <pc:docMk/>
          <pc:sldMk cId="3735618864" sldId="262"/>
        </pc:sldMkLst>
        <pc:graphicFrameChg chg="mod modGraphic">
          <ac:chgData name="corio filippo" userId="S::corio.filippo@liceonewton.onmicrosoft.com::fb98e282-77e2-4cdd-86d9-c8e22132f657" providerId="AD" clId="Web-{99DDEC74-075B-4339-9635-621EFD70416F}" dt="2021-01-12T17:19:46.512" v="17" actId="20577"/>
          <ac:graphicFrameMkLst>
            <pc:docMk/>
            <pc:sldMk cId="3735618864" sldId="262"/>
            <ac:graphicFrameMk id="4" creationId="{C7FA5239-863C-4A9A-BC75-F45BF7978D47}"/>
          </ac:graphicFrameMkLst>
        </pc:graphicFrameChg>
      </pc:sldChg>
      <pc:sldChg chg="modSp">
        <pc:chgData name="corio filippo" userId="S::corio.filippo@liceonewton.onmicrosoft.com::fb98e282-77e2-4cdd-86d9-c8e22132f657" providerId="AD" clId="Web-{99DDEC74-075B-4339-9635-621EFD70416F}" dt="2021-01-12T17:26:45.992" v="25" actId="20577"/>
        <pc:sldMkLst>
          <pc:docMk/>
          <pc:sldMk cId="1584981372" sldId="265"/>
        </pc:sldMkLst>
        <pc:spChg chg="mod">
          <ac:chgData name="corio filippo" userId="S::corio.filippo@liceonewton.onmicrosoft.com::fb98e282-77e2-4cdd-86d9-c8e22132f657" providerId="AD" clId="Web-{99DDEC74-075B-4339-9635-621EFD70416F}" dt="2021-01-12T17:26:45.992" v="25" actId="20577"/>
          <ac:spMkLst>
            <pc:docMk/>
            <pc:sldMk cId="1584981372" sldId="265"/>
            <ac:spMk id="3" creationId="{48CD867B-490F-439F-A1A0-69EEA3071C59}"/>
          </ac:spMkLst>
        </pc:spChg>
      </pc:sldChg>
      <pc:sldChg chg="modSp">
        <pc:chgData name="corio filippo" userId="S::corio.filippo@liceonewton.onmicrosoft.com::fb98e282-77e2-4cdd-86d9-c8e22132f657" providerId="AD" clId="Web-{99DDEC74-075B-4339-9635-621EFD70416F}" dt="2021-01-12T17:35:29.771" v="28" actId="1076"/>
        <pc:sldMkLst>
          <pc:docMk/>
          <pc:sldMk cId="1373517316" sldId="270"/>
        </pc:sldMkLst>
        <pc:spChg chg="mod">
          <ac:chgData name="corio filippo" userId="S::corio.filippo@liceonewton.onmicrosoft.com::fb98e282-77e2-4cdd-86d9-c8e22132f657" providerId="AD" clId="Web-{99DDEC74-075B-4339-9635-621EFD70416F}" dt="2021-01-12T17:35:29.771" v="28" actId="1076"/>
          <ac:spMkLst>
            <pc:docMk/>
            <pc:sldMk cId="1373517316" sldId="270"/>
            <ac:spMk id="3" creationId="{A2878338-51B9-4CD2-BCE5-01B5C93A65F0}"/>
          </ac:spMkLst>
        </pc:spChg>
      </pc:sldChg>
      <pc:sldChg chg="modSp">
        <pc:chgData name="corio filippo" userId="S::corio.filippo@liceonewton.onmicrosoft.com::fb98e282-77e2-4cdd-86d9-c8e22132f657" providerId="AD" clId="Web-{99DDEC74-075B-4339-9635-621EFD70416F}" dt="2021-01-12T17:39:02.542" v="29" actId="1076"/>
        <pc:sldMkLst>
          <pc:docMk/>
          <pc:sldMk cId="2867676067" sldId="273"/>
        </pc:sldMkLst>
        <pc:graphicFrameChg chg="mod">
          <ac:chgData name="corio filippo" userId="S::corio.filippo@liceonewton.onmicrosoft.com::fb98e282-77e2-4cdd-86d9-c8e22132f657" providerId="AD" clId="Web-{99DDEC74-075B-4339-9635-621EFD70416F}" dt="2021-01-12T17:39:02.542" v="29" actId="1076"/>
          <ac:graphicFrameMkLst>
            <pc:docMk/>
            <pc:sldMk cId="2867676067" sldId="273"/>
            <ac:graphicFrameMk id="4" creationId="{841C455D-3C39-4C77-8587-12C799B4ED7A}"/>
          </ac:graphicFrameMkLst>
        </pc:graphicFrameChg>
      </pc:sldChg>
      <pc:sldChg chg="modSp">
        <pc:chgData name="corio filippo" userId="S::corio.filippo@liceonewton.onmicrosoft.com::fb98e282-77e2-4cdd-86d9-c8e22132f657" providerId="AD" clId="Web-{99DDEC74-075B-4339-9635-621EFD70416F}" dt="2021-01-12T18:21:27.546" v="31" actId="1076"/>
        <pc:sldMkLst>
          <pc:docMk/>
          <pc:sldMk cId="2636353284" sldId="284"/>
        </pc:sldMkLst>
        <pc:graphicFrameChg chg="mod">
          <ac:chgData name="corio filippo" userId="S::corio.filippo@liceonewton.onmicrosoft.com::fb98e282-77e2-4cdd-86d9-c8e22132f657" providerId="AD" clId="Web-{99DDEC74-075B-4339-9635-621EFD70416F}" dt="2021-01-12T18:21:27.546" v="31" actId="1076"/>
          <ac:graphicFrameMkLst>
            <pc:docMk/>
            <pc:sldMk cId="2636353284" sldId="284"/>
            <ac:graphicFrameMk id="4" creationId="{B5688F8E-E264-4D3A-848C-10BFFCA61DA9}"/>
          </ac:graphicFrameMkLst>
        </pc:graphicFrameChg>
      </pc:sldChg>
      <pc:sldChg chg="modSp">
        <pc:chgData name="corio filippo" userId="S::corio.filippo@liceonewton.onmicrosoft.com::fb98e282-77e2-4cdd-86d9-c8e22132f657" providerId="AD" clId="Web-{99DDEC74-075B-4339-9635-621EFD70416F}" dt="2021-01-12T18:26:54.617" v="33" actId="1076"/>
        <pc:sldMkLst>
          <pc:docMk/>
          <pc:sldMk cId="2838464016" sldId="289"/>
        </pc:sldMkLst>
        <pc:graphicFrameChg chg="mod">
          <ac:chgData name="corio filippo" userId="S::corio.filippo@liceonewton.onmicrosoft.com::fb98e282-77e2-4cdd-86d9-c8e22132f657" providerId="AD" clId="Web-{99DDEC74-075B-4339-9635-621EFD70416F}" dt="2021-01-12T18:26:54.617" v="33" actId="1076"/>
          <ac:graphicFrameMkLst>
            <pc:docMk/>
            <pc:sldMk cId="2838464016" sldId="289"/>
            <ac:graphicFrameMk id="5" creationId="{52DFDE00-0255-4656-B129-AE315EA3BC0F}"/>
          </ac:graphicFrameMkLst>
        </pc:graphicFrameChg>
      </pc:sldChg>
      <pc:sldChg chg="ord">
        <pc:chgData name="corio filippo" userId="S::corio.filippo@liceonewton.onmicrosoft.com::fb98e282-77e2-4cdd-86d9-c8e22132f657" providerId="AD" clId="Web-{99DDEC74-075B-4339-9635-621EFD70416F}" dt="2021-01-12T18:34:17.409" v="35"/>
        <pc:sldMkLst>
          <pc:docMk/>
          <pc:sldMk cId="4049564996" sldId="29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44E7E5-45F5-4DE4-A519-7A245B8FBE9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36ABADA0-1316-4773-87E7-51E19D27A1D0}">
      <dgm:prSet/>
      <dgm:spPr/>
      <dgm:t>
        <a:bodyPr/>
        <a:lstStyle/>
        <a:p>
          <a:pPr rtl="0"/>
          <a:r>
            <a:rPr lang="it-IT"/>
            <a:t>L’IMPROVVISA E PRECOCE MORTE DI CAVOUR LASCIAVA LA CLASSE DIRIGENTE MODERATA</a:t>
          </a:r>
          <a:r>
            <a:rPr lang="it-IT">
              <a:latin typeface="Trebuchet MS" panose="020B0603020202020204"/>
            </a:rPr>
            <a:t> </a:t>
          </a:r>
          <a:r>
            <a:rPr lang="it-IT"/>
            <a:t> PRIVA DI UNA GUIDA POLITICA. I successori si mantennero comunque sulla linea politica da lui impostata:</a:t>
          </a:r>
          <a:r>
            <a:rPr lang="it-IT">
              <a:latin typeface="Trebuchet MS" panose="020B0603020202020204"/>
            </a:rPr>
            <a:t> </a:t>
          </a:r>
          <a:r>
            <a:rPr lang="it-IT"/>
            <a:t> UNA POLITICA RISPETTOSA DELLE LIBERTA’ COSTITUZIONALI, E INSIEME ACCENTRATRICE, LIBERISTA E LAICA.</a:t>
          </a:r>
        </a:p>
      </dgm:t>
    </dgm:pt>
    <dgm:pt modelId="{4F7A97BE-CEA1-4FBD-AD73-F017F2BA4353}" type="parTrans" cxnId="{E3BA55D9-2A3B-41ED-8658-8ACE355C467A}">
      <dgm:prSet/>
      <dgm:spPr/>
      <dgm:t>
        <a:bodyPr/>
        <a:lstStyle/>
        <a:p>
          <a:endParaRPr lang="it-IT"/>
        </a:p>
      </dgm:t>
    </dgm:pt>
    <dgm:pt modelId="{3E3D4F3E-2F23-44A6-AA57-AF5482B9CA3E}" type="sibTrans" cxnId="{E3BA55D9-2A3B-41ED-8658-8ACE355C467A}">
      <dgm:prSet/>
      <dgm:spPr/>
      <dgm:t>
        <a:bodyPr/>
        <a:lstStyle/>
        <a:p>
          <a:endParaRPr lang="it-IT"/>
        </a:p>
      </dgm:t>
    </dgm:pt>
    <dgm:pt modelId="{9053AA1C-5EBD-484D-83D7-256540869B5D}">
      <dgm:prSet/>
      <dgm:spPr/>
      <dgm:t>
        <a:bodyPr/>
        <a:lstStyle/>
        <a:p>
          <a:pPr rtl="0"/>
          <a:r>
            <a:rPr lang="it-IT"/>
            <a:t>Il gruppo </a:t>
          </a:r>
          <a:r>
            <a:rPr lang="it-IT">
              <a:latin typeface="Trebuchet MS" panose="020B0603020202020204"/>
            </a:rPr>
            <a:t>dirigente che</a:t>
          </a:r>
          <a:r>
            <a:rPr lang="it-IT"/>
            <a:t> guidò il paese nel primo quindicennio non era diverso da quello che si era formato in Piemonte dopo il 1849. Il gruppo centrale era dunque costituito dai moderati piemontesi. Ad essi si erano aggiunti moderati lombardi, toscani ed emiliani. Pochi i rappresentanti meridionali.</a:t>
          </a:r>
          <a:endParaRPr lang="it-IT">
            <a:latin typeface="Trebuchet MS" panose="020B0603020202020204"/>
          </a:endParaRPr>
        </a:p>
      </dgm:t>
    </dgm:pt>
    <dgm:pt modelId="{70293859-3120-45BA-9E40-855EDFF1D93E}" type="parTrans" cxnId="{BFC57904-7CC3-4652-83A5-58B1CC2E1106}">
      <dgm:prSet/>
      <dgm:spPr/>
      <dgm:t>
        <a:bodyPr/>
        <a:lstStyle/>
        <a:p>
          <a:endParaRPr lang="it-IT"/>
        </a:p>
      </dgm:t>
    </dgm:pt>
    <dgm:pt modelId="{9CAE31BF-4335-40E5-AEAF-D606C74BD007}" type="sibTrans" cxnId="{BFC57904-7CC3-4652-83A5-58B1CC2E1106}">
      <dgm:prSet/>
      <dgm:spPr/>
      <dgm:t>
        <a:bodyPr/>
        <a:lstStyle/>
        <a:p>
          <a:endParaRPr lang="it-IT"/>
        </a:p>
      </dgm:t>
    </dgm:pt>
    <dgm:pt modelId="{AD298D9E-FAC1-4095-AB35-CEAF6185D290}">
      <dgm:prSet/>
      <dgm:spPr/>
      <dgm:t>
        <a:bodyPr/>
        <a:lstStyle/>
        <a:p>
          <a:r>
            <a:rPr lang="it-IT"/>
            <a:t>Nonostante le differenze di provenienza geografica essi formavano un gruppo omogeneo in quanto a provenienza sociale, mediamente alta.</a:t>
          </a:r>
        </a:p>
      </dgm:t>
    </dgm:pt>
    <dgm:pt modelId="{984B1A04-B419-4B24-8F90-D5359B8B5038}" type="parTrans" cxnId="{00DD742D-41DE-4B2C-9929-87E3F38E36D5}">
      <dgm:prSet/>
      <dgm:spPr/>
      <dgm:t>
        <a:bodyPr/>
        <a:lstStyle/>
        <a:p>
          <a:endParaRPr lang="it-IT"/>
        </a:p>
      </dgm:t>
    </dgm:pt>
    <dgm:pt modelId="{CC39DB08-EDE2-4830-9868-AABDCCEC8421}" type="sibTrans" cxnId="{00DD742D-41DE-4B2C-9929-87E3F38E36D5}">
      <dgm:prSet/>
      <dgm:spPr/>
      <dgm:t>
        <a:bodyPr/>
        <a:lstStyle/>
        <a:p>
          <a:endParaRPr lang="it-IT"/>
        </a:p>
      </dgm:t>
    </dgm:pt>
    <dgm:pt modelId="{BDF7AD39-1E40-4B02-8E3C-48884E506BCA}">
      <dgm:prSet/>
      <dgm:spPr/>
      <dgm:t>
        <a:bodyPr/>
        <a:lstStyle/>
        <a:p>
          <a:r>
            <a:rPr lang="it-IT"/>
            <a:t>Nei primi parlamenti essi si collocavano a DESTRA, ma in realtà costituivano un gruppo di centro moderato. La vera destra, quella dei clericali e dei nostalgici dei vecchi regimi si era auto esclusa dal governo perché non riconosceva la legittimità del nuovo stato.</a:t>
          </a:r>
        </a:p>
      </dgm:t>
    </dgm:pt>
    <dgm:pt modelId="{4FFF85F2-2835-4025-9044-DF42AD6B3080}" type="parTrans" cxnId="{402A0D9D-EB70-4653-9C62-FF24DBC10A08}">
      <dgm:prSet/>
      <dgm:spPr/>
      <dgm:t>
        <a:bodyPr/>
        <a:lstStyle/>
        <a:p>
          <a:endParaRPr lang="it-IT"/>
        </a:p>
      </dgm:t>
    </dgm:pt>
    <dgm:pt modelId="{DBCB0A66-C388-453C-B181-09830AD969AF}" type="sibTrans" cxnId="{402A0D9D-EB70-4653-9C62-FF24DBC10A08}">
      <dgm:prSet/>
      <dgm:spPr/>
      <dgm:t>
        <a:bodyPr/>
        <a:lstStyle/>
        <a:p>
          <a:endParaRPr lang="it-IT"/>
        </a:p>
      </dgm:t>
    </dgm:pt>
    <dgm:pt modelId="{ACFBE9B2-7A67-4ACD-BACE-5D5F2653FCA6}">
      <dgm:prSet/>
      <dgm:spPr/>
      <dgm:t>
        <a:bodyPr/>
        <a:lstStyle/>
        <a:p>
          <a:pPr rtl="0"/>
          <a:r>
            <a:rPr lang="it-IT"/>
            <a:t>La SINISTRA era invece formata da vecchi esponenti della sinistra piemontese, da mazziniani e garibaldini che avevano deciso di accettare di inserirsi</a:t>
          </a:r>
          <a:r>
            <a:rPr lang="it-IT">
              <a:latin typeface="Trebuchet MS" panose="020B0603020202020204"/>
            </a:rPr>
            <a:t> </a:t>
          </a:r>
          <a:r>
            <a:rPr lang="it-IT"/>
            <a:t> nelle istituzioni monarchiche, sia pure per cambiarle. Rispetto alla destra essa poggiava su una base sociale più ampia e composita (borghesi, tra cui professionisti ed intellettuali, ma anche operai del nord ed artigiani).</a:t>
          </a:r>
        </a:p>
      </dgm:t>
    </dgm:pt>
    <dgm:pt modelId="{F076A74B-C752-465A-B930-18B39842A54E}" type="parTrans" cxnId="{01CC5318-153B-4DF9-9387-A0AFA5B2D5BF}">
      <dgm:prSet/>
      <dgm:spPr/>
      <dgm:t>
        <a:bodyPr/>
        <a:lstStyle/>
        <a:p>
          <a:endParaRPr lang="it-IT"/>
        </a:p>
      </dgm:t>
    </dgm:pt>
    <dgm:pt modelId="{6D16C794-8390-44A1-93C7-1F365F14F363}" type="sibTrans" cxnId="{01CC5318-153B-4DF9-9387-A0AFA5B2D5BF}">
      <dgm:prSet/>
      <dgm:spPr/>
      <dgm:t>
        <a:bodyPr/>
        <a:lstStyle/>
        <a:p>
          <a:endParaRPr lang="it-IT"/>
        </a:p>
      </dgm:t>
    </dgm:pt>
    <dgm:pt modelId="{F57D355C-9B69-4D97-9D04-7715D02B0B53}" type="pres">
      <dgm:prSet presAssocID="{E944E7E5-45F5-4DE4-A519-7A245B8FBE9D}" presName="linear" presStyleCnt="0">
        <dgm:presLayoutVars>
          <dgm:animLvl val="lvl"/>
          <dgm:resizeHandles val="exact"/>
        </dgm:presLayoutVars>
      </dgm:prSet>
      <dgm:spPr/>
    </dgm:pt>
    <dgm:pt modelId="{F9871593-BCB6-4A1C-8310-74980CD87CA2}" type="pres">
      <dgm:prSet presAssocID="{36ABADA0-1316-4773-87E7-51E19D27A1D0}" presName="parentText" presStyleLbl="node1" presStyleIdx="0" presStyleCnt="5">
        <dgm:presLayoutVars>
          <dgm:chMax val="0"/>
          <dgm:bulletEnabled val="1"/>
        </dgm:presLayoutVars>
      </dgm:prSet>
      <dgm:spPr/>
    </dgm:pt>
    <dgm:pt modelId="{A2941948-7BE9-4FF2-8938-2B7C391ED736}" type="pres">
      <dgm:prSet presAssocID="{3E3D4F3E-2F23-44A6-AA57-AF5482B9CA3E}" presName="spacer" presStyleCnt="0"/>
      <dgm:spPr/>
    </dgm:pt>
    <dgm:pt modelId="{BD5EAA06-6597-4A6C-83F8-B623327DF495}" type="pres">
      <dgm:prSet presAssocID="{9053AA1C-5EBD-484D-83D7-256540869B5D}" presName="parentText" presStyleLbl="node1" presStyleIdx="1" presStyleCnt="5">
        <dgm:presLayoutVars>
          <dgm:chMax val="0"/>
          <dgm:bulletEnabled val="1"/>
        </dgm:presLayoutVars>
      </dgm:prSet>
      <dgm:spPr/>
    </dgm:pt>
    <dgm:pt modelId="{7DD7C4E5-FB3E-4B75-9924-436F5FDE0DCD}" type="pres">
      <dgm:prSet presAssocID="{9CAE31BF-4335-40E5-AEAF-D606C74BD007}" presName="spacer" presStyleCnt="0"/>
      <dgm:spPr/>
    </dgm:pt>
    <dgm:pt modelId="{25FDC928-0E6E-48BD-BE62-2A43F777FF8B}" type="pres">
      <dgm:prSet presAssocID="{AD298D9E-FAC1-4095-AB35-CEAF6185D290}" presName="parentText" presStyleLbl="node1" presStyleIdx="2" presStyleCnt="5">
        <dgm:presLayoutVars>
          <dgm:chMax val="0"/>
          <dgm:bulletEnabled val="1"/>
        </dgm:presLayoutVars>
      </dgm:prSet>
      <dgm:spPr/>
    </dgm:pt>
    <dgm:pt modelId="{367C7E0D-A917-4033-AA59-B7A7ED742D98}" type="pres">
      <dgm:prSet presAssocID="{CC39DB08-EDE2-4830-9868-AABDCCEC8421}" presName="spacer" presStyleCnt="0"/>
      <dgm:spPr/>
    </dgm:pt>
    <dgm:pt modelId="{B34CD8A8-4950-4189-ADEB-11084D34C916}" type="pres">
      <dgm:prSet presAssocID="{BDF7AD39-1E40-4B02-8E3C-48884E506BCA}" presName="parentText" presStyleLbl="node1" presStyleIdx="3" presStyleCnt="5">
        <dgm:presLayoutVars>
          <dgm:chMax val="0"/>
          <dgm:bulletEnabled val="1"/>
        </dgm:presLayoutVars>
      </dgm:prSet>
      <dgm:spPr/>
    </dgm:pt>
    <dgm:pt modelId="{AB7A4C18-7330-4C1C-8BF1-A5FECC762928}" type="pres">
      <dgm:prSet presAssocID="{DBCB0A66-C388-453C-B181-09830AD969AF}" presName="spacer" presStyleCnt="0"/>
      <dgm:spPr/>
    </dgm:pt>
    <dgm:pt modelId="{04DFCD4A-524C-4D17-B28E-EE7AE01C064C}" type="pres">
      <dgm:prSet presAssocID="{ACFBE9B2-7A67-4ACD-BACE-5D5F2653FCA6}" presName="parentText" presStyleLbl="node1" presStyleIdx="4" presStyleCnt="5">
        <dgm:presLayoutVars>
          <dgm:chMax val="0"/>
          <dgm:bulletEnabled val="1"/>
        </dgm:presLayoutVars>
      </dgm:prSet>
      <dgm:spPr/>
    </dgm:pt>
  </dgm:ptLst>
  <dgm:cxnLst>
    <dgm:cxn modelId="{BFC57904-7CC3-4652-83A5-58B1CC2E1106}" srcId="{E944E7E5-45F5-4DE4-A519-7A245B8FBE9D}" destId="{9053AA1C-5EBD-484D-83D7-256540869B5D}" srcOrd="1" destOrd="0" parTransId="{70293859-3120-45BA-9E40-855EDFF1D93E}" sibTransId="{9CAE31BF-4335-40E5-AEAF-D606C74BD007}"/>
    <dgm:cxn modelId="{01CC5318-153B-4DF9-9387-A0AFA5B2D5BF}" srcId="{E944E7E5-45F5-4DE4-A519-7A245B8FBE9D}" destId="{ACFBE9B2-7A67-4ACD-BACE-5D5F2653FCA6}" srcOrd="4" destOrd="0" parTransId="{F076A74B-C752-465A-B930-18B39842A54E}" sibTransId="{6D16C794-8390-44A1-93C7-1F365F14F363}"/>
    <dgm:cxn modelId="{B6825523-7D4D-4A6B-B8BE-A1CDBE1FB4C2}" type="presOf" srcId="{9053AA1C-5EBD-484D-83D7-256540869B5D}" destId="{BD5EAA06-6597-4A6C-83F8-B623327DF495}" srcOrd="0" destOrd="0" presId="urn:microsoft.com/office/officeart/2005/8/layout/vList2"/>
    <dgm:cxn modelId="{F4B5FD2A-0EFF-470E-B3DB-C8AE07364DFF}" type="presOf" srcId="{BDF7AD39-1E40-4B02-8E3C-48884E506BCA}" destId="{B34CD8A8-4950-4189-ADEB-11084D34C916}" srcOrd="0" destOrd="0" presId="urn:microsoft.com/office/officeart/2005/8/layout/vList2"/>
    <dgm:cxn modelId="{00DD742D-41DE-4B2C-9929-87E3F38E36D5}" srcId="{E944E7E5-45F5-4DE4-A519-7A245B8FBE9D}" destId="{AD298D9E-FAC1-4095-AB35-CEAF6185D290}" srcOrd="2" destOrd="0" parTransId="{984B1A04-B419-4B24-8F90-D5359B8B5038}" sibTransId="{CC39DB08-EDE2-4830-9868-AABDCCEC8421}"/>
    <dgm:cxn modelId="{BBE68094-6407-4615-81C6-20A141F3E940}" type="presOf" srcId="{ACFBE9B2-7A67-4ACD-BACE-5D5F2653FCA6}" destId="{04DFCD4A-524C-4D17-B28E-EE7AE01C064C}" srcOrd="0" destOrd="0" presId="urn:microsoft.com/office/officeart/2005/8/layout/vList2"/>
    <dgm:cxn modelId="{402A0D9D-EB70-4653-9C62-FF24DBC10A08}" srcId="{E944E7E5-45F5-4DE4-A519-7A245B8FBE9D}" destId="{BDF7AD39-1E40-4B02-8E3C-48884E506BCA}" srcOrd="3" destOrd="0" parTransId="{4FFF85F2-2835-4025-9044-DF42AD6B3080}" sibTransId="{DBCB0A66-C388-453C-B181-09830AD969AF}"/>
    <dgm:cxn modelId="{E4A21BCE-6119-44CD-A08F-50C908ABF9B9}" type="presOf" srcId="{AD298D9E-FAC1-4095-AB35-CEAF6185D290}" destId="{25FDC928-0E6E-48BD-BE62-2A43F777FF8B}" srcOrd="0" destOrd="0" presId="urn:microsoft.com/office/officeart/2005/8/layout/vList2"/>
    <dgm:cxn modelId="{E3BA55D9-2A3B-41ED-8658-8ACE355C467A}" srcId="{E944E7E5-45F5-4DE4-A519-7A245B8FBE9D}" destId="{36ABADA0-1316-4773-87E7-51E19D27A1D0}" srcOrd="0" destOrd="0" parTransId="{4F7A97BE-CEA1-4FBD-AD73-F017F2BA4353}" sibTransId="{3E3D4F3E-2F23-44A6-AA57-AF5482B9CA3E}"/>
    <dgm:cxn modelId="{43C7D7F1-506B-4D2F-BA41-D5462803C752}" type="presOf" srcId="{36ABADA0-1316-4773-87E7-51E19D27A1D0}" destId="{F9871593-BCB6-4A1C-8310-74980CD87CA2}" srcOrd="0" destOrd="0" presId="urn:microsoft.com/office/officeart/2005/8/layout/vList2"/>
    <dgm:cxn modelId="{7EB0F6F6-0CD5-4910-ACE1-14F549982E0E}" type="presOf" srcId="{E944E7E5-45F5-4DE4-A519-7A245B8FBE9D}" destId="{F57D355C-9B69-4D97-9D04-7715D02B0B53}" srcOrd="0" destOrd="0" presId="urn:microsoft.com/office/officeart/2005/8/layout/vList2"/>
    <dgm:cxn modelId="{6CAFFAAD-DFEF-424C-9593-1832DDA6D85A}" type="presParOf" srcId="{F57D355C-9B69-4D97-9D04-7715D02B0B53}" destId="{F9871593-BCB6-4A1C-8310-74980CD87CA2}" srcOrd="0" destOrd="0" presId="urn:microsoft.com/office/officeart/2005/8/layout/vList2"/>
    <dgm:cxn modelId="{2062A40A-BEC8-4D5A-96A9-50D5270D6019}" type="presParOf" srcId="{F57D355C-9B69-4D97-9D04-7715D02B0B53}" destId="{A2941948-7BE9-4FF2-8938-2B7C391ED736}" srcOrd="1" destOrd="0" presId="urn:microsoft.com/office/officeart/2005/8/layout/vList2"/>
    <dgm:cxn modelId="{6861AB67-9D1D-4752-967A-890501C81729}" type="presParOf" srcId="{F57D355C-9B69-4D97-9D04-7715D02B0B53}" destId="{BD5EAA06-6597-4A6C-83F8-B623327DF495}" srcOrd="2" destOrd="0" presId="urn:microsoft.com/office/officeart/2005/8/layout/vList2"/>
    <dgm:cxn modelId="{6F397E86-B129-4538-9ECC-2CE411B0C7BB}" type="presParOf" srcId="{F57D355C-9B69-4D97-9D04-7715D02B0B53}" destId="{7DD7C4E5-FB3E-4B75-9924-436F5FDE0DCD}" srcOrd="3" destOrd="0" presId="urn:microsoft.com/office/officeart/2005/8/layout/vList2"/>
    <dgm:cxn modelId="{200590E7-2BAA-4E2F-9D82-7494CBC43FDA}" type="presParOf" srcId="{F57D355C-9B69-4D97-9D04-7715D02B0B53}" destId="{25FDC928-0E6E-48BD-BE62-2A43F777FF8B}" srcOrd="4" destOrd="0" presId="urn:microsoft.com/office/officeart/2005/8/layout/vList2"/>
    <dgm:cxn modelId="{E2DB0254-937C-46C1-911A-77E7FA047CCE}" type="presParOf" srcId="{F57D355C-9B69-4D97-9D04-7715D02B0B53}" destId="{367C7E0D-A917-4033-AA59-B7A7ED742D98}" srcOrd="5" destOrd="0" presId="urn:microsoft.com/office/officeart/2005/8/layout/vList2"/>
    <dgm:cxn modelId="{261FB049-42A3-4DAA-8825-189846876B35}" type="presParOf" srcId="{F57D355C-9B69-4D97-9D04-7715D02B0B53}" destId="{B34CD8A8-4950-4189-ADEB-11084D34C916}" srcOrd="6" destOrd="0" presId="urn:microsoft.com/office/officeart/2005/8/layout/vList2"/>
    <dgm:cxn modelId="{703B7813-3101-40B1-B936-4C676E1D846B}" type="presParOf" srcId="{F57D355C-9B69-4D97-9D04-7715D02B0B53}" destId="{AB7A4C18-7330-4C1C-8BF1-A5FECC762928}" srcOrd="7" destOrd="0" presId="urn:microsoft.com/office/officeart/2005/8/layout/vList2"/>
    <dgm:cxn modelId="{F3516345-A4C8-4CE7-8CB9-848192C2E21E}" type="presParOf" srcId="{F57D355C-9B69-4D97-9D04-7715D02B0B53}" destId="{04DFCD4A-524C-4D17-B28E-EE7AE01C064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2D47DFB-8777-4194-9EFD-2F2E42E553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9B33E7CD-2F7D-4C3B-9D4B-9A8F6BBEFBC2}">
      <dgm:prSet/>
      <dgm:spPr/>
      <dgm:t>
        <a:bodyPr/>
        <a:lstStyle/>
        <a:p>
          <a:r>
            <a:rPr lang="it-IT"/>
            <a:t>LA SVOLTA PROTEZIONISTICA</a:t>
          </a:r>
        </a:p>
      </dgm:t>
    </dgm:pt>
    <dgm:pt modelId="{32F165AF-CA99-461C-B3CA-870C4BE1CF73}" type="parTrans" cxnId="{AB298909-C468-4D9B-8270-D5E4037754ED}">
      <dgm:prSet/>
      <dgm:spPr/>
      <dgm:t>
        <a:bodyPr/>
        <a:lstStyle/>
        <a:p>
          <a:endParaRPr lang="it-IT"/>
        </a:p>
      </dgm:t>
    </dgm:pt>
    <dgm:pt modelId="{623812AE-DCFE-45ED-B7C8-B440C5AABE2B}" type="sibTrans" cxnId="{AB298909-C468-4D9B-8270-D5E4037754ED}">
      <dgm:prSet/>
      <dgm:spPr/>
      <dgm:t>
        <a:bodyPr/>
        <a:lstStyle/>
        <a:p>
          <a:endParaRPr lang="it-IT"/>
        </a:p>
      </dgm:t>
    </dgm:pt>
    <dgm:pt modelId="{581358D6-CE0C-4D97-9DCA-0E8EB015BF03}" type="pres">
      <dgm:prSet presAssocID="{B2D47DFB-8777-4194-9EFD-2F2E42E553A1}" presName="Name0" presStyleCnt="0">
        <dgm:presLayoutVars>
          <dgm:dir/>
          <dgm:animLvl val="lvl"/>
          <dgm:resizeHandles val="exact"/>
        </dgm:presLayoutVars>
      </dgm:prSet>
      <dgm:spPr/>
    </dgm:pt>
    <dgm:pt modelId="{B40E0F34-36B6-4977-AA54-00BD300F4FC9}" type="pres">
      <dgm:prSet presAssocID="{9B33E7CD-2F7D-4C3B-9D4B-9A8F6BBEFBC2}" presName="linNode" presStyleCnt="0"/>
      <dgm:spPr/>
    </dgm:pt>
    <dgm:pt modelId="{DFBED63E-1A49-4420-BAE0-70A89D36C016}" type="pres">
      <dgm:prSet presAssocID="{9B33E7CD-2F7D-4C3B-9D4B-9A8F6BBEFBC2}" presName="parentText" presStyleLbl="node1" presStyleIdx="0" presStyleCnt="1">
        <dgm:presLayoutVars>
          <dgm:chMax val="1"/>
          <dgm:bulletEnabled val="1"/>
        </dgm:presLayoutVars>
      </dgm:prSet>
      <dgm:spPr/>
    </dgm:pt>
  </dgm:ptLst>
  <dgm:cxnLst>
    <dgm:cxn modelId="{AB298909-C468-4D9B-8270-D5E4037754ED}" srcId="{B2D47DFB-8777-4194-9EFD-2F2E42E553A1}" destId="{9B33E7CD-2F7D-4C3B-9D4B-9A8F6BBEFBC2}" srcOrd="0" destOrd="0" parTransId="{32F165AF-CA99-461C-B3CA-870C4BE1CF73}" sibTransId="{623812AE-DCFE-45ED-B7C8-B440C5AABE2B}"/>
    <dgm:cxn modelId="{D33327D1-931A-4F1A-A6B9-909B1B01535A}" type="presOf" srcId="{B2D47DFB-8777-4194-9EFD-2F2E42E553A1}" destId="{581358D6-CE0C-4D97-9DCA-0E8EB015BF03}" srcOrd="0" destOrd="0" presId="urn:microsoft.com/office/officeart/2005/8/layout/vList5"/>
    <dgm:cxn modelId="{087E90F6-E6B0-4053-9973-6C90382BB51B}" type="presOf" srcId="{9B33E7CD-2F7D-4C3B-9D4B-9A8F6BBEFBC2}" destId="{DFBED63E-1A49-4420-BAE0-70A89D36C016}" srcOrd="0" destOrd="0" presId="urn:microsoft.com/office/officeart/2005/8/layout/vList5"/>
    <dgm:cxn modelId="{A6987F13-8E04-467F-8240-ABF184333F92}" type="presParOf" srcId="{581358D6-CE0C-4D97-9DCA-0E8EB015BF03}" destId="{B40E0F34-36B6-4977-AA54-00BD300F4FC9}" srcOrd="0" destOrd="0" presId="urn:microsoft.com/office/officeart/2005/8/layout/vList5"/>
    <dgm:cxn modelId="{7413C6DD-C055-43C7-B605-A531578E2AD2}" type="presParOf" srcId="{B40E0F34-36B6-4977-AA54-00BD300F4FC9}" destId="{DFBED63E-1A49-4420-BAE0-70A89D36C01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945D87-459F-4899-BD4D-9821D2A55523}"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8622F2D9-C9A3-46DC-9CD9-4B612F028A17}">
      <dgm:prSet/>
      <dgm:spPr/>
      <dgm:t>
        <a:bodyPr/>
        <a:lstStyle/>
        <a:p>
          <a:r>
            <a:rPr lang="it-IT"/>
            <a:t>LE CONVINZIONI LIBERISTE CHE LA SINISTRA CONDIVIDEVA CON LA DESTRA FURONO SCOSSE DA QUESTA SITUAZIONE.</a:t>
          </a:r>
        </a:p>
      </dgm:t>
    </dgm:pt>
    <dgm:pt modelId="{FA3EB1B5-7FEC-4030-A0B1-89C1E107711B}" type="parTrans" cxnId="{34F9980F-8551-4617-ACBF-3A607F4953B5}">
      <dgm:prSet/>
      <dgm:spPr/>
      <dgm:t>
        <a:bodyPr/>
        <a:lstStyle/>
        <a:p>
          <a:endParaRPr lang="it-IT"/>
        </a:p>
      </dgm:t>
    </dgm:pt>
    <dgm:pt modelId="{57420D1C-AF4A-417D-B46C-3023436250F3}" type="sibTrans" cxnId="{34F9980F-8551-4617-ACBF-3A607F4953B5}">
      <dgm:prSet/>
      <dgm:spPr/>
      <dgm:t>
        <a:bodyPr/>
        <a:lstStyle/>
        <a:p>
          <a:endParaRPr lang="it-IT"/>
        </a:p>
      </dgm:t>
    </dgm:pt>
    <dgm:pt modelId="{C246D78C-AE0F-4D9E-B292-786D9F8658A3}">
      <dgm:prSet/>
      <dgm:spPr/>
      <dgm:t>
        <a:bodyPr/>
        <a:lstStyle/>
        <a:p>
          <a:r>
            <a:rPr lang="it-IT"/>
            <a:t>La crisi agraria aveva convinto anche i ricchi proprietari terrieri  che era necessaria una svolta protezionistica, scelta da tempo sostenuta dagli industriali.</a:t>
          </a:r>
        </a:p>
      </dgm:t>
    </dgm:pt>
    <dgm:pt modelId="{B9524107-9DC0-424B-A395-25CEE1656800}" type="parTrans" cxnId="{E018C326-3F71-426B-A997-93A57676470D}">
      <dgm:prSet/>
      <dgm:spPr/>
      <dgm:t>
        <a:bodyPr/>
        <a:lstStyle/>
        <a:p>
          <a:endParaRPr lang="it-IT"/>
        </a:p>
      </dgm:t>
    </dgm:pt>
    <dgm:pt modelId="{CC130CF5-3F23-4952-B621-C9873DFD2DF6}" type="sibTrans" cxnId="{E018C326-3F71-426B-A997-93A57676470D}">
      <dgm:prSet/>
      <dgm:spPr/>
      <dgm:t>
        <a:bodyPr/>
        <a:lstStyle/>
        <a:p>
          <a:endParaRPr lang="it-IT"/>
        </a:p>
      </dgm:t>
    </dgm:pt>
    <dgm:pt modelId="{0F60B563-B71D-46C5-89F3-0059124F6905}">
      <dgm:prSet/>
      <dgm:spPr/>
      <dgm:t>
        <a:bodyPr/>
        <a:lstStyle/>
        <a:p>
          <a:r>
            <a:rPr lang="it-IT"/>
            <a:t>Nel 1887 si giunse così al varo di una nuova tariffa doganale che proteggeva dalla concorrenza straniera alcuni settori industriali (siderurgico, laniero, cotoniero, zuccheriero) e i cereali (dazio sul grano).</a:t>
          </a:r>
        </a:p>
      </dgm:t>
    </dgm:pt>
    <dgm:pt modelId="{77EFD839-BB5E-4CB1-BA27-84E64FA4EBB0}" type="parTrans" cxnId="{10602293-0433-4E9A-9DE1-77106CB465C9}">
      <dgm:prSet/>
      <dgm:spPr/>
      <dgm:t>
        <a:bodyPr/>
        <a:lstStyle/>
        <a:p>
          <a:endParaRPr lang="it-IT"/>
        </a:p>
      </dgm:t>
    </dgm:pt>
    <dgm:pt modelId="{2485C266-3C21-4FF1-A2C2-B7F050123924}" type="sibTrans" cxnId="{10602293-0433-4E9A-9DE1-77106CB465C9}">
      <dgm:prSet/>
      <dgm:spPr/>
      <dgm:t>
        <a:bodyPr/>
        <a:lstStyle/>
        <a:p>
          <a:endParaRPr lang="it-IT"/>
        </a:p>
      </dgm:t>
    </dgm:pt>
    <dgm:pt modelId="{CBC4505F-8AD5-4060-B78D-F54A807E56F6}">
      <dgm:prSet/>
      <dgm:spPr/>
      <dgm:t>
        <a:bodyPr/>
        <a:lstStyle/>
        <a:p>
          <a:r>
            <a:rPr lang="it-IT"/>
            <a:t>Questa scelta segnava una rottura con la precedente prassi liberoscambista e determinava UN’ALLEANZA TRA INDUSTRIA PROTETTA E GRANDI PROPRIETARI TERRIERI e un intreccio non sempre limpido tra gruppi di interesse economico-finanziario e poteri statali.</a:t>
          </a:r>
        </a:p>
      </dgm:t>
    </dgm:pt>
    <dgm:pt modelId="{04A2352A-1942-49C0-AAC0-0B1B858773EB}" type="parTrans" cxnId="{1E77D62A-76B6-42C3-8CA7-5A959390FE2A}">
      <dgm:prSet/>
      <dgm:spPr/>
      <dgm:t>
        <a:bodyPr/>
        <a:lstStyle/>
        <a:p>
          <a:endParaRPr lang="it-IT"/>
        </a:p>
      </dgm:t>
    </dgm:pt>
    <dgm:pt modelId="{085139C5-EE0B-4982-BDED-5315CD107F58}" type="sibTrans" cxnId="{1E77D62A-76B6-42C3-8CA7-5A959390FE2A}">
      <dgm:prSet/>
      <dgm:spPr/>
      <dgm:t>
        <a:bodyPr/>
        <a:lstStyle/>
        <a:p>
          <a:endParaRPr lang="it-IT"/>
        </a:p>
      </dgm:t>
    </dgm:pt>
    <dgm:pt modelId="{F745872D-9AAB-46A7-995F-3949C95D2356}" type="pres">
      <dgm:prSet presAssocID="{5C945D87-459F-4899-BD4D-9821D2A55523}" presName="linear" presStyleCnt="0">
        <dgm:presLayoutVars>
          <dgm:animLvl val="lvl"/>
          <dgm:resizeHandles val="exact"/>
        </dgm:presLayoutVars>
      </dgm:prSet>
      <dgm:spPr/>
    </dgm:pt>
    <dgm:pt modelId="{F2C10A8E-56B5-4C44-9613-3613B9E2FB10}" type="pres">
      <dgm:prSet presAssocID="{8622F2D9-C9A3-46DC-9CD9-4B612F028A17}" presName="parentText" presStyleLbl="node1" presStyleIdx="0" presStyleCnt="4">
        <dgm:presLayoutVars>
          <dgm:chMax val="0"/>
          <dgm:bulletEnabled val="1"/>
        </dgm:presLayoutVars>
      </dgm:prSet>
      <dgm:spPr/>
    </dgm:pt>
    <dgm:pt modelId="{BD0A8104-FA2B-4A54-8F97-D23C4EBFD617}" type="pres">
      <dgm:prSet presAssocID="{57420D1C-AF4A-417D-B46C-3023436250F3}" presName="spacer" presStyleCnt="0"/>
      <dgm:spPr/>
    </dgm:pt>
    <dgm:pt modelId="{859452D8-01F1-4777-85E2-326793033BC3}" type="pres">
      <dgm:prSet presAssocID="{C246D78C-AE0F-4D9E-B292-786D9F8658A3}" presName="parentText" presStyleLbl="node1" presStyleIdx="1" presStyleCnt="4">
        <dgm:presLayoutVars>
          <dgm:chMax val="0"/>
          <dgm:bulletEnabled val="1"/>
        </dgm:presLayoutVars>
      </dgm:prSet>
      <dgm:spPr/>
    </dgm:pt>
    <dgm:pt modelId="{7AEB7293-1D6B-4722-AE0C-72E2A3C91D5A}" type="pres">
      <dgm:prSet presAssocID="{CC130CF5-3F23-4952-B621-C9873DFD2DF6}" presName="spacer" presStyleCnt="0"/>
      <dgm:spPr/>
    </dgm:pt>
    <dgm:pt modelId="{DCDD3B68-AB73-4953-8B02-01E43907DBF0}" type="pres">
      <dgm:prSet presAssocID="{0F60B563-B71D-46C5-89F3-0059124F6905}" presName="parentText" presStyleLbl="node1" presStyleIdx="2" presStyleCnt="4">
        <dgm:presLayoutVars>
          <dgm:chMax val="0"/>
          <dgm:bulletEnabled val="1"/>
        </dgm:presLayoutVars>
      </dgm:prSet>
      <dgm:spPr/>
    </dgm:pt>
    <dgm:pt modelId="{76CF9A04-25B6-456B-BBD9-09CAE72D64D8}" type="pres">
      <dgm:prSet presAssocID="{2485C266-3C21-4FF1-A2C2-B7F050123924}" presName="spacer" presStyleCnt="0"/>
      <dgm:spPr/>
    </dgm:pt>
    <dgm:pt modelId="{01F4D3BF-F8B0-4192-A1F0-57A7C4C39073}" type="pres">
      <dgm:prSet presAssocID="{CBC4505F-8AD5-4060-B78D-F54A807E56F6}" presName="parentText" presStyleLbl="node1" presStyleIdx="3" presStyleCnt="4">
        <dgm:presLayoutVars>
          <dgm:chMax val="0"/>
          <dgm:bulletEnabled val="1"/>
        </dgm:presLayoutVars>
      </dgm:prSet>
      <dgm:spPr/>
    </dgm:pt>
  </dgm:ptLst>
  <dgm:cxnLst>
    <dgm:cxn modelId="{34F9980F-8551-4617-ACBF-3A607F4953B5}" srcId="{5C945D87-459F-4899-BD4D-9821D2A55523}" destId="{8622F2D9-C9A3-46DC-9CD9-4B612F028A17}" srcOrd="0" destOrd="0" parTransId="{FA3EB1B5-7FEC-4030-A0B1-89C1E107711B}" sibTransId="{57420D1C-AF4A-417D-B46C-3023436250F3}"/>
    <dgm:cxn modelId="{E018C326-3F71-426B-A997-93A57676470D}" srcId="{5C945D87-459F-4899-BD4D-9821D2A55523}" destId="{C246D78C-AE0F-4D9E-B292-786D9F8658A3}" srcOrd="1" destOrd="0" parTransId="{B9524107-9DC0-424B-A395-25CEE1656800}" sibTransId="{CC130CF5-3F23-4952-B621-C9873DFD2DF6}"/>
    <dgm:cxn modelId="{1E77D62A-76B6-42C3-8CA7-5A959390FE2A}" srcId="{5C945D87-459F-4899-BD4D-9821D2A55523}" destId="{CBC4505F-8AD5-4060-B78D-F54A807E56F6}" srcOrd="3" destOrd="0" parTransId="{04A2352A-1942-49C0-AAC0-0B1B858773EB}" sibTransId="{085139C5-EE0B-4982-BDED-5315CD107F58}"/>
    <dgm:cxn modelId="{3C0E136B-C5C9-4E50-870B-18583371A369}" type="presOf" srcId="{CBC4505F-8AD5-4060-B78D-F54A807E56F6}" destId="{01F4D3BF-F8B0-4192-A1F0-57A7C4C39073}" srcOrd="0" destOrd="0" presId="urn:microsoft.com/office/officeart/2005/8/layout/vList2"/>
    <dgm:cxn modelId="{A991527E-0D68-4BE9-84F5-330D247569D2}" type="presOf" srcId="{C246D78C-AE0F-4D9E-B292-786D9F8658A3}" destId="{859452D8-01F1-4777-85E2-326793033BC3}" srcOrd="0" destOrd="0" presId="urn:microsoft.com/office/officeart/2005/8/layout/vList2"/>
    <dgm:cxn modelId="{10602293-0433-4E9A-9DE1-77106CB465C9}" srcId="{5C945D87-459F-4899-BD4D-9821D2A55523}" destId="{0F60B563-B71D-46C5-89F3-0059124F6905}" srcOrd="2" destOrd="0" parTransId="{77EFD839-BB5E-4CB1-BA27-84E64FA4EBB0}" sibTransId="{2485C266-3C21-4FF1-A2C2-B7F050123924}"/>
    <dgm:cxn modelId="{B4328E93-D980-46FD-A5D3-9E32E7825C8B}" type="presOf" srcId="{0F60B563-B71D-46C5-89F3-0059124F6905}" destId="{DCDD3B68-AB73-4953-8B02-01E43907DBF0}" srcOrd="0" destOrd="0" presId="urn:microsoft.com/office/officeart/2005/8/layout/vList2"/>
    <dgm:cxn modelId="{9CC8E8BE-0499-4341-8C9A-98FC1F8707FA}" type="presOf" srcId="{8622F2D9-C9A3-46DC-9CD9-4B612F028A17}" destId="{F2C10A8E-56B5-4C44-9613-3613B9E2FB10}" srcOrd="0" destOrd="0" presId="urn:microsoft.com/office/officeart/2005/8/layout/vList2"/>
    <dgm:cxn modelId="{AB29B9FC-52C4-424A-BC53-00D12F4FA33E}" type="presOf" srcId="{5C945D87-459F-4899-BD4D-9821D2A55523}" destId="{F745872D-9AAB-46A7-995F-3949C95D2356}" srcOrd="0" destOrd="0" presId="urn:microsoft.com/office/officeart/2005/8/layout/vList2"/>
    <dgm:cxn modelId="{E7AA525D-E552-45EC-8C66-4F4D4757C2CB}" type="presParOf" srcId="{F745872D-9AAB-46A7-995F-3949C95D2356}" destId="{F2C10A8E-56B5-4C44-9613-3613B9E2FB10}" srcOrd="0" destOrd="0" presId="urn:microsoft.com/office/officeart/2005/8/layout/vList2"/>
    <dgm:cxn modelId="{9128AAD8-B295-4BEC-8954-45186493062E}" type="presParOf" srcId="{F745872D-9AAB-46A7-995F-3949C95D2356}" destId="{BD0A8104-FA2B-4A54-8F97-D23C4EBFD617}" srcOrd="1" destOrd="0" presId="urn:microsoft.com/office/officeart/2005/8/layout/vList2"/>
    <dgm:cxn modelId="{7E748674-7BD5-46F5-85D8-4C66C4F3236C}" type="presParOf" srcId="{F745872D-9AAB-46A7-995F-3949C95D2356}" destId="{859452D8-01F1-4777-85E2-326793033BC3}" srcOrd="2" destOrd="0" presId="urn:microsoft.com/office/officeart/2005/8/layout/vList2"/>
    <dgm:cxn modelId="{63CC3A3F-D962-4DEF-8839-A4455A8F4238}" type="presParOf" srcId="{F745872D-9AAB-46A7-995F-3949C95D2356}" destId="{7AEB7293-1D6B-4722-AE0C-72E2A3C91D5A}" srcOrd="3" destOrd="0" presId="urn:microsoft.com/office/officeart/2005/8/layout/vList2"/>
    <dgm:cxn modelId="{DF2A9F7F-DE98-4856-BFCD-DDF681507531}" type="presParOf" srcId="{F745872D-9AAB-46A7-995F-3949C95D2356}" destId="{DCDD3B68-AB73-4953-8B02-01E43907DBF0}" srcOrd="4" destOrd="0" presId="urn:microsoft.com/office/officeart/2005/8/layout/vList2"/>
    <dgm:cxn modelId="{8DCCC1AC-B3D2-4F82-9AE7-DE1885A85C36}" type="presParOf" srcId="{F745872D-9AAB-46A7-995F-3949C95D2356}" destId="{76CF9A04-25B6-456B-BBD9-09CAE72D64D8}" srcOrd="5" destOrd="0" presId="urn:microsoft.com/office/officeart/2005/8/layout/vList2"/>
    <dgm:cxn modelId="{9624E8E2-E2FD-4DAC-BD28-01F50AC9203C}" type="presParOf" srcId="{F745872D-9AAB-46A7-995F-3949C95D2356}" destId="{01F4D3BF-F8B0-4192-A1F0-57A7C4C3907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8E3876-B540-4F1C-A4EF-2A198E5917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t-IT"/>
        </a:p>
      </dgm:t>
    </dgm:pt>
    <dgm:pt modelId="{19E0AE68-76AC-4CE5-BB55-E28D14834E91}">
      <dgm:prSet/>
      <dgm:spPr/>
      <dgm:t>
        <a:bodyPr/>
        <a:lstStyle/>
        <a:p>
          <a:r>
            <a:rPr lang="it-IT"/>
            <a:t>La svolta doganale ebbe come conseguenza la </a:t>
          </a:r>
          <a:r>
            <a:rPr lang="it-IT" b="1" u="sng"/>
            <a:t>rottura dei rapporti commerciali con la Francia </a:t>
          </a:r>
          <a:r>
            <a:rPr lang="it-IT"/>
            <a:t>che era stata fino a quel momento un partner economico dell’Italia e la maggior acquirente dei prodotti italiani.</a:t>
          </a:r>
        </a:p>
      </dgm:t>
    </dgm:pt>
    <dgm:pt modelId="{E0F435E2-58CB-4EEA-9319-B0D01433B15E}" type="parTrans" cxnId="{D9F30AE6-47D3-41F8-9810-30D54EB91FA2}">
      <dgm:prSet/>
      <dgm:spPr/>
      <dgm:t>
        <a:bodyPr/>
        <a:lstStyle/>
        <a:p>
          <a:endParaRPr lang="it-IT"/>
        </a:p>
      </dgm:t>
    </dgm:pt>
    <dgm:pt modelId="{9387540B-ADAB-45D8-8A69-579AE87136D0}" type="sibTrans" cxnId="{D9F30AE6-47D3-41F8-9810-30D54EB91FA2}">
      <dgm:prSet/>
      <dgm:spPr/>
      <dgm:t>
        <a:bodyPr/>
        <a:lstStyle/>
        <a:p>
          <a:endParaRPr lang="it-IT"/>
        </a:p>
      </dgm:t>
    </dgm:pt>
    <dgm:pt modelId="{A9B0E8FC-B44C-4FD7-8AB0-4A6D32F106A0}">
      <dgm:prSet/>
      <dgm:spPr/>
      <dgm:t>
        <a:bodyPr/>
        <a:lstStyle/>
        <a:p>
          <a:r>
            <a:rPr lang="it-IT"/>
            <a:t>I </a:t>
          </a:r>
          <a:r>
            <a:rPr lang="it-IT" b="1" u="sng"/>
            <a:t>dazi doganali </a:t>
          </a:r>
          <a:r>
            <a:rPr lang="it-IT"/>
            <a:t>inoltre non proteggevano allo stesso modo tutti i settori industriali (quello meccanico fu svantaggiato perché non protetto e danneggiato inoltre dall’aumento dei prezzi del settore siderurgico)  e </a:t>
          </a:r>
          <a:r>
            <a:rPr lang="it-IT" b="1" u="sng"/>
            <a:t>accentuarono così gli squilibri tra i vari settori</a:t>
          </a:r>
        </a:p>
      </dgm:t>
    </dgm:pt>
    <dgm:pt modelId="{E66E5C81-F6D8-4608-90F5-CDEFE9FCDC27}" type="parTrans" cxnId="{6355EDAC-4F54-45AE-9C3A-A529B2D66BE2}">
      <dgm:prSet/>
      <dgm:spPr/>
      <dgm:t>
        <a:bodyPr/>
        <a:lstStyle/>
        <a:p>
          <a:endParaRPr lang="it-IT"/>
        </a:p>
      </dgm:t>
    </dgm:pt>
    <dgm:pt modelId="{77077CB5-8966-4A1E-BF0F-EA2F46D085D6}" type="sibTrans" cxnId="{6355EDAC-4F54-45AE-9C3A-A529B2D66BE2}">
      <dgm:prSet/>
      <dgm:spPr/>
      <dgm:t>
        <a:bodyPr/>
        <a:lstStyle/>
        <a:p>
          <a:endParaRPr lang="it-IT"/>
        </a:p>
      </dgm:t>
    </dgm:pt>
    <dgm:pt modelId="{611C89BB-12D6-4419-A4FC-662ECD479FB0}">
      <dgm:prSet/>
      <dgm:spPr/>
      <dgm:t>
        <a:bodyPr/>
        <a:lstStyle/>
        <a:p>
          <a:r>
            <a:rPr lang="it-IT"/>
            <a:t>Anche nell’agricoltura non fu un vantaggio in quanto provocò l’aumento del prezzo dei cereali e </a:t>
          </a:r>
          <a:r>
            <a:rPr lang="it-IT" b="1" u="sng"/>
            <a:t>danneggiò le esportazioni delle colture specializzate</a:t>
          </a:r>
          <a:r>
            <a:rPr lang="it-IT"/>
            <a:t>.</a:t>
          </a:r>
        </a:p>
      </dgm:t>
    </dgm:pt>
    <dgm:pt modelId="{89223048-3E90-4FC6-A40C-BE05944F92D6}" type="parTrans" cxnId="{1CE84F65-03D1-4D8D-859C-98CC10B74626}">
      <dgm:prSet/>
      <dgm:spPr/>
      <dgm:t>
        <a:bodyPr/>
        <a:lstStyle/>
        <a:p>
          <a:endParaRPr lang="it-IT"/>
        </a:p>
      </dgm:t>
    </dgm:pt>
    <dgm:pt modelId="{AB2A64B9-66F8-44D9-970E-E6A240C94CF1}" type="sibTrans" cxnId="{1CE84F65-03D1-4D8D-859C-98CC10B74626}">
      <dgm:prSet/>
      <dgm:spPr/>
      <dgm:t>
        <a:bodyPr/>
        <a:lstStyle/>
        <a:p>
          <a:endParaRPr lang="it-IT"/>
        </a:p>
      </dgm:t>
    </dgm:pt>
    <dgm:pt modelId="{D820589F-F904-4C54-B65A-7CBB6ED12AD0}">
      <dgm:prSet/>
      <dgm:spPr/>
      <dgm:t>
        <a:bodyPr/>
        <a:lstStyle/>
        <a:p>
          <a:r>
            <a:rPr lang="it-IT"/>
            <a:t>Inoltre l’aumento dei prezzi che seguì la svolta protezionista danneggiò in genere i consumatori e non provocò un miglioramento dei prodotti. Spesso anzi i produttori  si sentirono protetti  dalla mancanza di concorrenza straniera e produssero </a:t>
          </a:r>
          <a:r>
            <a:rPr lang="it-IT" b="1" u="sng"/>
            <a:t>merce inferiore ad un prezzo più alto.</a:t>
          </a:r>
        </a:p>
      </dgm:t>
    </dgm:pt>
    <dgm:pt modelId="{D384B645-85A3-45CA-A47E-AAAA71377E2B}" type="parTrans" cxnId="{343D2DA9-6FFC-447A-ADAB-06A30799F1A6}">
      <dgm:prSet/>
      <dgm:spPr/>
      <dgm:t>
        <a:bodyPr/>
        <a:lstStyle/>
        <a:p>
          <a:endParaRPr lang="it-IT"/>
        </a:p>
      </dgm:t>
    </dgm:pt>
    <dgm:pt modelId="{90854A54-30FE-4730-AF1D-BF9C1CA1B39B}" type="sibTrans" cxnId="{343D2DA9-6FFC-447A-ADAB-06A30799F1A6}">
      <dgm:prSet/>
      <dgm:spPr/>
      <dgm:t>
        <a:bodyPr/>
        <a:lstStyle/>
        <a:p>
          <a:endParaRPr lang="it-IT"/>
        </a:p>
      </dgm:t>
    </dgm:pt>
    <dgm:pt modelId="{5D0BBF88-F16A-4491-919D-96C0EE8E95CF}" type="pres">
      <dgm:prSet presAssocID="{4F8E3876-B540-4F1C-A4EF-2A198E591734}" presName="Name0" presStyleCnt="0">
        <dgm:presLayoutVars>
          <dgm:chMax val="7"/>
          <dgm:dir/>
          <dgm:animLvl val="lvl"/>
          <dgm:resizeHandles val="exact"/>
        </dgm:presLayoutVars>
      </dgm:prSet>
      <dgm:spPr/>
    </dgm:pt>
    <dgm:pt modelId="{1085A0EA-4100-487D-8DDB-BEE097D509B6}" type="pres">
      <dgm:prSet presAssocID="{19E0AE68-76AC-4CE5-BB55-E28D14834E91}" presName="circle1" presStyleLbl="node1" presStyleIdx="0" presStyleCnt="4"/>
      <dgm:spPr/>
    </dgm:pt>
    <dgm:pt modelId="{1005E081-FB5E-4E58-98C3-CBEDDA5C0E30}" type="pres">
      <dgm:prSet presAssocID="{19E0AE68-76AC-4CE5-BB55-E28D14834E91}" presName="space" presStyleCnt="0"/>
      <dgm:spPr/>
    </dgm:pt>
    <dgm:pt modelId="{7B04143B-7F8A-40A0-A6D2-4D1794513813}" type="pres">
      <dgm:prSet presAssocID="{19E0AE68-76AC-4CE5-BB55-E28D14834E91}" presName="rect1" presStyleLbl="alignAcc1" presStyleIdx="0" presStyleCnt="4"/>
      <dgm:spPr/>
    </dgm:pt>
    <dgm:pt modelId="{914ADE5B-EB90-4FCF-A461-8E1CEAF75792}" type="pres">
      <dgm:prSet presAssocID="{A9B0E8FC-B44C-4FD7-8AB0-4A6D32F106A0}" presName="vertSpace2" presStyleLbl="node1" presStyleIdx="0" presStyleCnt="4"/>
      <dgm:spPr/>
    </dgm:pt>
    <dgm:pt modelId="{C1AA3D68-925D-403B-8CD1-9C42AD4AD46E}" type="pres">
      <dgm:prSet presAssocID="{A9B0E8FC-B44C-4FD7-8AB0-4A6D32F106A0}" presName="circle2" presStyleLbl="node1" presStyleIdx="1" presStyleCnt="4"/>
      <dgm:spPr/>
    </dgm:pt>
    <dgm:pt modelId="{DED2C892-8430-471F-BC5B-DEADD12EE58A}" type="pres">
      <dgm:prSet presAssocID="{A9B0E8FC-B44C-4FD7-8AB0-4A6D32F106A0}" presName="rect2" presStyleLbl="alignAcc1" presStyleIdx="1" presStyleCnt="4"/>
      <dgm:spPr/>
    </dgm:pt>
    <dgm:pt modelId="{77CCFA15-DB0D-4578-9AAD-8741552025D4}" type="pres">
      <dgm:prSet presAssocID="{611C89BB-12D6-4419-A4FC-662ECD479FB0}" presName="vertSpace3" presStyleLbl="node1" presStyleIdx="1" presStyleCnt="4"/>
      <dgm:spPr/>
    </dgm:pt>
    <dgm:pt modelId="{FDB6899E-FBB5-41FF-BD4D-B16538B920F9}" type="pres">
      <dgm:prSet presAssocID="{611C89BB-12D6-4419-A4FC-662ECD479FB0}" presName="circle3" presStyleLbl="node1" presStyleIdx="2" presStyleCnt="4"/>
      <dgm:spPr/>
    </dgm:pt>
    <dgm:pt modelId="{55802C16-34E9-4464-A775-9136B5CDF9E0}" type="pres">
      <dgm:prSet presAssocID="{611C89BB-12D6-4419-A4FC-662ECD479FB0}" presName="rect3" presStyleLbl="alignAcc1" presStyleIdx="2" presStyleCnt="4"/>
      <dgm:spPr/>
    </dgm:pt>
    <dgm:pt modelId="{AB7FC091-A147-4256-B3C6-77C9B08219A2}" type="pres">
      <dgm:prSet presAssocID="{D820589F-F904-4C54-B65A-7CBB6ED12AD0}" presName="vertSpace4" presStyleLbl="node1" presStyleIdx="2" presStyleCnt="4"/>
      <dgm:spPr/>
    </dgm:pt>
    <dgm:pt modelId="{DF7CC83E-8A1E-4CEA-9C83-935B4DB35E75}" type="pres">
      <dgm:prSet presAssocID="{D820589F-F904-4C54-B65A-7CBB6ED12AD0}" presName="circle4" presStyleLbl="node1" presStyleIdx="3" presStyleCnt="4"/>
      <dgm:spPr/>
    </dgm:pt>
    <dgm:pt modelId="{30C24375-A6CB-43BF-BB77-F2E515D4A241}" type="pres">
      <dgm:prSet presAssocID="{D820589F-F904-4C54-B65A-7CBB6ED12AD0}" presName="rect4" presStyleLbl="alignAcc1" presStyleIdx="3" presStyleCnt="4"/>
      <dgm:spPr/>
    </dgm:pt>
    <dgm:pt modelId="{2A773276-E75F-4FE0-AE03-E679C9BE2C24}" type="pres">
      <dgm:prSet presAssocID="{19E0AE68-76AC-4CE5-BB55-E28D14834E91}" presName="rect1ParTxNoCh" presStyleLbl="alignAcc1" presStyleIdx="3" presStyleCnt="4">
        <dgm:presLayoutVars>
          <dgm:chMax val="1"/>
          <dgm:bulletEnabled val="1"/>
        </dgm:presLayoutVars>
      </dgm:prSet>
      <dgm:spPr/>
    </dgm:pt>
    <dgm:pt modelId="{73B12CC3-79D1-4801-9963-8742D3C1457E}" type="pres">
      <dgm:prSet presAssocID="{A9B0E8FC-B44C-4FD7-8AB0-4A6D32F106A0}" presName="rect2ParTxNoCh" presStyleLbl="alignAcc1" presStyleIdx="3" presStyleCnt="4">
        <dgm:presLayoutVars>
          <dgm:chMax val="1"/>
          <dgm:bulletEnabled val="1"/>
        </dgm:presLayoutVars>
      </dgm:prSet>
      <dgm:spPr/>
    </dgm:pt>
    <dgm:pt modelId="{1EE80FE0-023C-44BD-A9E4-015EE44F4813}" type="pres">
      <dgm:prSet presAssocID="{611C89BB-12D6-4419-A4FC-662ECD479FB0}" presName="rect3ParTxNoCh" presStyleLbl="alignAcc1" presStyleIdx="3" presStyleCnt="4">
        <dgm:presLayoutVars>
          <dgm:chMax val="1"/>
          <dgm:bulletEnabled val="1"/>
        </dgm:presLayoutVars>
      </dgm:prSet>
      <dgm:spPr/>
    </dgm:pt>
    <dgm:pt modelId="{7C6660DF-B9F4-4F52-BE4D-C58459525F35}" type="pres">
      <dgm:prSet presAssocID="{D820589F-F904-4C54-B65A-7CBB6ED12AD0}" presName="rect4ParTxNoCh" presStyleLbl="alignAcc1" presStyleIdx="3" presStyleCnt="4">
        <dgm:presLayoutVars>
          <dgm:chMax val="1"/>
          <dgm:bulletEnabled val="1"/>
        </dgm:presLayoutVars>
      </dgm:prSet>
      <dgm:spPr/>
    </dgm:pt>
  </dgm:ptLst>
  <dgm:cxnLst>
    <dgm:cxn modelId="{BEAF4703-C94D-4D1E-A2A1-2E2BCB9E3F73}" type="presOf" srcId="{19E0AE68-76AC-4CE5-BB55-E28D14834E91}" destId="{2A773276-E75F-4FE0-AE03-E679C9BE2C24}" srcOrd="1" destOrd="0" presId="urn:microsoft.com/office/officeart/2005/8/layout/target3"/>
    <dgm:cxn modelId="{98C0C520-99C0-4CBC-B06F-80B9F4A4B119}" type="presOf" srcId="{4F8E3876-B540-4F1C-A4EF-2A198E591734}" destId="{5D0BBF88-F16A-4491-919D-96C0EE8E95CF}" srcOrd="0" destOrd="0" presId="urn:microsoft.com/office/officeart/2005/8/layout/target3"/>
    <dgm:cxn modelId="{6CC6D82E-366C-41DE-A648-6F24F674CB4B}" type="presOf" srcId="{19E0AE68-76AC-4CE5-BB55-E28D14834E91}" destId="{7B04143B-7F8A-40A0-A6D2-4D1794513813}" srcOrd="0" destOrd="0" presId="urn:microsoft.com/office/officeart/2005/8/layout/target3"/>
    <dgm:cxn modelId="{6A951363-9263-45E7-B7E8-6EEBEA9208F9}" type="presOf" srcId="{D820589F-F904-4C54-B65A-7CBB6ED12AD0}" destId="{30C24375-A6CB-43BF-BB77-F2E515D4A241}" srcOrd="0" destOrd="0" presId="urn:microsoft.com/office/officeart/2005/8/layout/target3"/>
    <dgm:cxn modelId="{5924D264-E752-488E-A47E-C5CDBFB0232C}" type="presOf" srcId="{A9B0E8FC-B44C-4FD7-8AB0-4A6D32F106A0}" destId="{DED2C892-8430-471F-BC5B-DEADD12EE58A}" srcOrd="0" destOrd="0" presId="urn:microsoft.com/office/officeart/2005/8/layout/target3"/>
    <dgm:cxn modelId="{1CE84F65-03D1-4D8D-859C-98CC10B74626}" srcId="{4F8E3876-B540-4F1C-A4EF-2A198E591734}" destId="{611C89BB-12D6-4419-A4FC-662ECD479FB0}" srcOrd="2" destOrd="0" parTransId="{89223048-3E90-4FC6-A40C-BE05944F92D6}" sibTransId="{AB2A64B9-66F8-44D9-970E-E6A240C94CF1}"/>
    <dgm:cxn modelId="{21145884-8E42-4909-840B-6E483A4D175B}" type="presOf" srcId="{D820589F-F904-4C54-B65A-7CBB6ED12AD0}" destId="{7C6660DF-B9F4-4F52-BE4D-C58459525F35}" srcOrd="1" destOrd="0" presId="urn:microsoft.com/office/officeart/2005/8/layout/target3"/>
    <dgm:cxn modelId="{A222AEA2-60B0-4F94-BE63-7E0F412920A9}" type="presOf" srcId="{A9B0E8FC-B44C-4FD7-8AB0-4A6D32F106A0}" destId="{73B12CC3-79D1-4801-9963-8742D3C1457E}" srcOrd="1" destOrd="0" presId="urn:microsoft.com/office/officeart/2005/8/layout/target3"/>
    <dgm:cxn modelId="{343D2DA9-6FFC-447A-ADAB-06A30799F1A6}" srcId="{4F8E3876-B540-4F1C-A4EF-2A198E591734}" destId="{D820589F-F904-4C54-B65A-7CBB6ED12AD0}" srcOrd="3" destOrd="0" parTransId="{D384B645-85A3-45CA-A47E-AAAA71377E2B}" sibTransId="{90854A54-30FE-4730-AF1D-BF9C1CA1B39B}"/>
    <dgm:cxn modelId="{6355EDAC-4F54-45AE-9C3A-A529B2D66BE2}" srcId="{4F8E3876-B540-4F1C-A4EF-2A198E591734}" destId="{A9B0E8FC-B44C-4FD7-8AB0-4A6D32F106A0}" srcOrd="1" destOrd="0" parTransId="{E66E5C81-F6D8-4608-90F5-CDEFE9FCDC27}" sibTransId="{77077CB5-8966-4A1E-BF0F-EA2F46D085D6}"/>
    <dgm:cxn modelId="{E320E2B6-628D-4907-9485-C1C953EF387E}" type="presOf" srcId="{611C89BB-12D6-4419-A4FC-662ECD479FB0}" destId="{1EE80FE0-023C-44BD-A9E4-015EE44F4813}" srcOrd="1" destOrd="0" presId="urn:microsoft.com/office/officeart/2005/8/layout/target3"/>
    <dgm:cxn modelId="{8B796AB7-84F6-4A20-A0EC-5C07D3A1AC5B}" type="presOf" srcId="{611C89BB-12D6-4419-A4FC-662ECD479FB0}" destId="{55802C16-34E9-4464-A775-9136B5CDF9E0}" srcOrd="0" destOrd="0" presId="urn:microsoft.com/office/officeart/2005/8/layout/target3"/>
    <dgm:cxn modelId="{D9F30AE6-47D3-41F8-9810-30D54EB91FA2}" srcId="{4F8E3876-B540-4F1C-A4EF-2A198E591734}" destId="{19E0AE68-76AC-4CE5-BB55-E28D14834E91}" srcOrd="0" destOrd="0" parTransId="{E0F435E2-58CB-4EEA-9319-B0D01433B15E}" sibTransId="{9387540B-ADAB-45D8-8A69-579AE87136D0}"/>
    <dgm:cxn modelId="{A4364C27-B8F0-4089-88E9-F0E85B3562A0}" type="presParOf" srcId="{5D0BBF88-F16A-4491-919D-96C0EE8E95CF}" destId="{1085A0EA-4100-487D-8DDB-BEE097D509B6}" srcOrd="0" destOrd="0" presId="urn:microsoft.com/office/officeart/2005/8/layout/target3"/>
    <dgm:cxn modelId="{5C9EE39A-90F2-4031-9B95-A69944EA2D47}" type="presParOf" srcId="{5D0BBF88-F16A-4491-919D-96C0EE8E95CF}" destId="{1005E081-FB5E-4E58-98C3-CBEDDA5C0E30}" srcOrd="1" destOrd="0" presId="urn:microsoft.com/office/officeart/2005/8/layout/target3"/>
    <dgm:cxn modelId="{C1015F56-456B-41B6-AC44-59B7D371005C}" type="presParOf" srcId="{5D0BBF88-F16A-4491-919D-96C0EE8E95CF}" destId="{7B04143B-7F8A-40A0-A6D2-4D1794513813}" srcOrd="2" destOrd="0" presId="urn:microsoft.com/office/officeart/2005/8/layout/target3"/>
    <dgm:cxn modelId="{D3C1A67A-2CE3-4346-AE45-5DB603B4AF97}" type="presParOf" srcId="{5D0BBF88-F16A-4491-919D-96C0EE8E95CF}" destId="{914ADE5B-EB90-4FCF-A461-8E1CEAF75792}" srcOrd="3" destOrd="0" presId="urn:microsoft.com/office/officeart/2005/8/layout/target3"/>
    <dgm:cxn modelId="{0CD2DB4D-5CC3-4A3A-AF37-3DBFCE1DC53A}" type="presParOf" srcId="{5D0BBF88-F16A-4491-919D-96C0EE8E95CF}" destId="{C1AA3D68-925D-403B-8CD1-9C42AD4AD46E}" srcOrd="4" destOrd="0" presId="urn:microsoft.com/office/officeart/2005/8/layout/target3"/>
    <dgm:cxn modelId="{07E14E5A-3400-43C3-A145-F4B71B2AF363}" type="presParOf" srcId="{5D0BBF88-F16A-4491-919D-96C0EE8E95CF}" destId="{DED2C892-8430-471F-BC5B-DEADD12EE58A}" srcOrd="5" destOrd="0" presId="urn:microsoft.com/office/officeart/2005/8/layout/target3"/>
    <dgm:cxn modelId="{5228005A-236B-4128-A40C-572EE9CB8787}" type="presParOf" srcId="{5D0BBF88-F16A-4491-919D-96C0EE8E95CF}" destId="{77CCFA15-DB0D-4578-9AAD-8741552025D4}" srcOrd="6" destOrd="0" presId="urn:microsoft.com/office/officeart/2005/8/layout/target3"/>
    <dgm:cxn modelId="{E712F562-FC17-443D-90C0-8F2135805601}" type="presParOf" srcId="{5D0BBF88-F16A-4491-919D-96C0EE8E95CF}" destId="{FDB6899E-FBB5-41FF-BD4D-B16538B920F9}" srcOrd="7" destOrd="0" presId="urn:microsoft.com/office/officeart/2005/8/layout/target3"/>
    <dgm:cxn modelId="{0538BB76-4BD4-4946-B90F-E422C64E0E80}" type="presParOf" srcId="{5D0BBF88-F16A-4491-919D-96C0EE8E95CF}" destId="{55802C16-34E9-4464-A775-9136B5CDF9E0}" srcOrd="8" destOrd="0" presId="urn:microsoft.com/office/officeart/2005/8/layout/target3"/>
    <dgm:cxn modelId="{0CA1CB09-C507-47FE-A29E-31AB0FA86217}" type="presParOf" srcId="{5D0BBF88-F16A-4491-919D-96C0EE8E95CF}" destId="{AB7FC091-A147-4256-B3C6-77C9B08219A2}" srcOrd="9" destOrd="0" presId="urn:microsoft.com/office/officeart/2005/8/layout/target3"/>
    <dgm:cxn modelId="{20A61F71-D2A4-4BC5-8C9C-13F70C29328F}" type="presParOf" srcId="{5D0BBF88-F16A-4491-919D-96C0EE8E95CF}" destId="{DF7CC83E-8A1E-4CEA-9C83-935B4DB35E75}" srcOrd="10" destOrd="0" presId="urn:microsoft.com/office/officeart/2005/8/layout/target3"/>
    <dgm:cxn modelId="{4D9B65B3-4E51-4D5B-90ED-F915BB357C53}" type="presParOf" srcId="{5D0BBF88-F16A-4491-919D-96C0EE8E95CF}" destId="{30C24375-A6CB-43BF-BB77-F2E515D4A241}" srcOrd="11" destOrd="0" presId="urn:microsoft.com/office/officeart/2005/8/layout/target3"/>
    <dgm:cxn modelId="{D31804D8-F4E2-4A91-9212-A0BFB9DF647A}" type="presParOf" srcId="{5D0BBF88-F16A-4491-919D-96C0EE8E95CF}" destId="{2A773276-E75F-4FE0-AE03-E679C9BE2C24}" srcOrd="12" destOrd="0" presId="urn:microsoft.com/office/officeart/2005/8/layout/target3"/>
    <dgm:cxn modelId="{145FC6D6-62CF-489E-BBAC-C4FC3B789C12}" type="presParOf" srcId="{5D0BBF88-F16A-4491-919D-96C0EE8E95CF}" destId="{73B12CC3-79D1-4801-9963-8742D3C1457E}" srcOrd="13" destOrd="0" presId="urn:microsoft.com/office/officeart/2005/8/layout/target3"/>
    <dgm:cxn modelId="{87B70772-CB96-4377-8EBF-3286B1C8D632}" type="presParOf" srcId="{5D0BBF88-F16A-4491-919D-96C0EE8E95CF}" destId="{1EE80FE0-023C-44BD-A9E4-015EE44F4813}" srcOrd="14" destOrd="0" presId="urn:microsoft.com/office/officeart/2005/8/layout/target3"/>
    <dgm:cxn modelId="{B246C65C-80B1-42DD-A151-60A83193C5DE}" type="presParOf" srcId="{5D0BBF88-F16A-4491-919D-96C0EE8E95CF}" destId="{7C6660DF-B9F4-4F52-BE4D-C58459525F35}"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694A83-7037-4FAC-9B9E-A5A270A47D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0BFCF0DA-7E69-4525-9D8C-70AE5AE3D524}">
      <dgm:prSet/>
      <dgm:spPr/>
      <dgm:t>
        <a:bodyPr/>
        <a:lstStyle/>
        <a:p>
          <a:r>
            <a:rPr lang="it-IT"/>
            <a:t>CRISPI, il rafforzamento dello stato</a:t>
          </a:r>
        </a:p>
      </dgm:t>
    </dgm:pt>
    <dgm:pt modelId="{D7C34C0F-FBC6-4AB5-9273-0EE0169D13FB}" type="parTrans" cxnId="{EDA7A432-686A-4BD8-B098-2ABA18F66B22}">
      <dgm:prSet/>
      <dgm:spPr/>
      <dgm:t>
        <a:bodyPr/>
        <a:lstStyle/>
        <a:p>
          <a:endParaRPr lang="it-IT"/>
        </a:p>
      </dgm:t>
    </dgm:pt>
    <dgm:pt modelId="{15B91FDF-9A81-4E99-B6AC-AFF4787DDF81}" type="sibTrans" cxnId="{EDA7A432-686A-4BD8-B098-2ABA18F66B22}">
      <dgm:prSet/>
      <dgm:spPr/>
      <dgm:t>
        <a:bodyPr/>
        <a:lstStyle/>
        <a:p>
          <a:endParaRPr lang="it-IT"/>
        </a:p>
      </dgm:t>
    </dgm:pt>
    <dgm:pt modelId="{A7BDBA42-0B78-407A-A49A-300B566FB539}" type="pres">
      <dgm:prSet presAssocID="{A1694A83-7037-4FAC-9B9E-A5A270A47D1C}" presName="linear" presStyleCnt="0">
        <dgm:presLayoutVars>
          <dgm:animLvl val="lvl"/>
          <dgm:resizeHandles val="exact"/>
        </dgm:presLayoutVars>
      </dgm:prSet>
      <dgm:spPr/>
    </dgm:pt>
    <dgm:pt modelId="{AB63566E-EA50-4B28-8EF3-4649F22E4A19}" type="pres">
      <dgm:prSet presAssocID="{0BFCF0DA-7E69-4525-9D8C-70AE5AE3D524}" presName="parentText" presStyleLbl="node1" presStyleIdx="0" presStyleCnt="1">
        <dgm:presLayoutVars>
          <dgm:chMax val="0"/>
          <dgm:bulletEnabled val="1"/>
        </dgm:presLayoutVars>
      </dgm:prSet>
      <dgm:spPr/>
    </dgm:pt>
  </dgm:ptLst>
  <dgm:cxnLst>
    <dgm:cxn modelId="{EDA7A432-686A-4BD8-B098-2ABA18F66B22}" srcId="{A1694A83-7037-4FAC-9B9E-A5A270A47D1C}" destId="{0BFCF0DA-7E69-4525-9D8C-70AE5AE3D524}" srcOrd="0" destOrd="0" parTransId="{D7C34C0F-FBC6-4AB5-9273-0EE0169D13FB}" sibTransId="{15B91FDF-9A81-4E99-B6AC-AFF4787DDF81}"/>
    <dgm:cxn modelId="{8136113C-56B2-484C-9D03-01158F6FDD8B}" type="presOf" srcId="{A1694A83-7037-4FAC-9B9E-A5A270A47D1C}" destId="{A7BDBA42-0B78-407A-A49A-300B566FB539}" srcOrd="0" destOrd="0" presId="urn:microsoft.com/office/officeart/2005/8/layout/vList2"/>
    <dgm:cxn modelId="{D160C251-5E05-44A9-AA8E-2E3D54E54697}" type="presOf" srcId="{0BFCF0DA-7E69-4525-9D8C-70AE5AE3D524}" destId="{AB63566E-EA50-4B28-8EF3-4649F22E4A19}" srcOrd="0" destOrd="0" presId="urn:microsoft.com/office/officeart/2005/8/layout/vList2"/>
    <dgm:cxn modelId="{28100ABE-66F8-4281-9D0A-28955CEBBA78}" type="presParOf" srcId="{A7BDBA42-0B78-407A-A49A-300B566FB539}" destId="{AB63566E-EA50-4B28-8EF3-4649F22E4A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84B7FB5-0C18-4BA7-8EF0-033AE2DF9CB6}"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88343C12-F823-468F-A3FA-1EE788358BA4}">
      <dgm:prSet/>
      <dgm:spPr/>
      <dgm:t>
        <a:bodyPr/>
        <a:lstStyle/>
        <a:p>
          <a:r>
            <a:rPr lang="it-IT"/>
            <a:t>Alla morte di Depretis (1887) divenne presidente del consiglio CRISPI.</a:t>
          </a:r>
        </a:p>
      </dgm:t>
    </dgm:pt>
    <dgm:pt modelId="{6A12CE02-1A5C-4425-95CB-1B5B7469A978}" type="parTrans" cxnId="{35100B32-CAB8-4507-9599-52E91346A3E7}">
      <dgm:prSet/>
      <dgm:spPr/>
      <dgm:t>
        <a:bodyPr/>
        <a:lstStyle/>
        <a:p>
          <a:endParaRPr lang="it-IT"/>
        </a:p>
      </dgm:t>
    </dgm:pt>
    <dgm:pt modelId="{380DBB3A-CE06-461B-AC0B-1CCC654101D1}" type="sibTrans" cxnId="{35100B32-CAB8-4507-9599-52E91346A3E7}">
      <dgm:prSet/>
      <dgm:spPr/>
      <dgm:t>
        <a:bodyPr/>
        <a:lstStyle/>
        <a:p>
          <a:endParaRPr lang="it-IT"/>
        </a:p>
      </dgm:t>
    </dgm:pt>
    <dgm:pt modelId="{6E007E15-50A0-4D9E-AC06-1AA7F3C84067}">
      <dgm:prSet/>
      <dgm:spPr/>
      <dgm:t>
        <a:bodyPr/>
        <a:lstStyle/>
        <a:p>
          <a:r>
            <a:rPr lang="it-IT"/>
            <a:t>La sua POLITICA AUTORITARIA  si accompagnò ad un’importante riorganizzazione dell’apparato statale ma accentuò anche le spinte REPRESSIVE.</a:t>
          </a:r>
        </a:p>
      </dgm:t>
    </dgm:pt>
    <dgm:pt modelId="{AC9C0D39-8DD5-4A7D-A3E2-1BA430F65582}" type="parTrans" cxnId="{1FB261E3-5147-445F-8480-77209D8E1EF6}">
      <dgm:prSet/>
      <dgm:spPr/>
      <dgm:t>
        <a:bodyPr/>
        <a:lstStyle/>
        <a:p>
          <a:endParaRPr lang="it-IT"/>
        </a:p>
      </dgm:t>
    </dgm:pt>
    <dgm:pt modelId="{608542C1-D2F2-4DDA-AFF7-D5C2CCBEEA9C}" type="sibTrans" cxnId="{1FB261E3-5147-445F-8480-77209D8E1EF6}">
      <dgm:prSet/>
      <dgm:spPr/>
      <dgm:t>
        <a:bodyPr/>
        <a:lstStyle/>
        <a:p>
          <a:endParaRPr lang="it-IT"/>
        </a:p>
      </dgm:t>
    </dgm:pt>
    <dgm:pt modelId="{31D36D2B-8E3A-46E3-92DA-0EBB9B154A5A}">
      <dgm:prSet/>
      <dgm:spPr/>
      <dgm:t>
        <a:bodyPr/>
        <a:lstStyle/>
        <a:p>
          <a:r>
            <a:rPr lang="it-IT"/>
            <a:t>Per circa 5 anni accentrò su di sé la presidenza del consiglio, il ministero degli esteri e quello dell’interno.</a:t>
          </a:r>
        </a:p>
      </dgm:t>
    </dgm:pt>
    <dgm:pt modelId="{8AC4BB02-A0ED-4AF1-BAD7-5B0CAF5C879E}" type="parTrans" cxnId="{9838DE55-2A22-49B0-93A2-408BB7C2D04C}">
      <dgm:prSet/>
      <dgm:spPr/>
      <dgm:t>
        <a:bodyPr/>
        <a:lstStyle/>
        <a:p>
          <a:endParaRPr lang="it-IT"/>
        </a:p>
      </dgm:t>
    </dgm:pt>
    <dgm:pt modelId="{8846249D-F381-461B-83FA-DDD3EB0F09E3}" type="sibTrans" cxnId="{9838DE55-2A22-49B0-93A2-408BB7C2D04C}">
      <dgm:prSet/>
      <dgm:spPr/>
      <dgm:t>
        <a:bodyPr/>
        <a:lstStyle/>
        <a:p>
          <a:endParaRPr lang="it-IT"/>
        </a:p>
      </dgm:t>
    </dgm:pt>
    <dgm:pt modelId="{5AB94580-ED99-4BE6-BDD5-1F707902744F}">
      <dgm:prSet/>
      <dgm:spPr/>
      <dgm:t>
        <a:bodyPr/>
        <a:lstStyle/>
        <a:p>
          <a:r>
            <a:rPr lang="it-IT"/>
            <a:t>Nel 1888 venne approvata una legge che ampliava il diritto di voto per le elezioni amministrative e rendeva  elettivi i sindaci dei comuni con più di 10.000 abitanti (fino ad allora erano di nomina regia).</a:t>
          </a:r>
        </a:p>
      </dgm:t>
    </dgm:pt>
    <dgm:pt modelId="{64CD8464-EFDB-4E14-9FD5-54998DFCDADD}" type="parTrans" cxnId="{0D6964D8-36B5-4E63-AB63-BF313898B776}">
      <dgm:prSet/>
      <dgm:spPr/>
      <dgm:t>
        <a:bodyPr/>
        <a:lstStyle/>
        <a:p>
          <a:endParaRPr lang="it-IT"/>
        </a:p>
      </dgm:t>
    </dgm:pt>
    <dgm:pt modelId="{63108BD7-6CAE-4491-B146-1DC4CF6852E2}" type="sibTrans" cxnId="{0D6964D8-36B5-4E63-AB63-BF313898B776}">
      <dgm:prSet/>
      <dgm:spPr/>
      <dgm:t>
        <a:bodyPr/>
        <a:lstStyle/>
        <a:p>
          <a:endParaRPr lang="it-IT"/>
        </a:p>
      </dgm:t>
    </dgm:pt>
    <dgm:pt modelId="{09AF7AFE-18BA-414F-A80E-05F67DB508A0}">
      <dgm:prSet/>
      <dgm:spPr/>
      <dgm:t>
        <a:bodyPr/>
        <a:lstStyle/>
        <a:p>
          <a:r>
            <a:rPr lang="it-IT"/>
            <a:t>Nel 1889 fu varato il </a:t>
          </a:r>
          <a:r>
            <a:rPr lang="it-IT" i="1"/>
            <a:t>Codice Zanardelli  che aboliva la pena di morte e non negava il diritto di sciopero.</a:t>
          </a:r>
          <a:endParaRPr lang="it-IT"/>
        </a:p>
      </dgm:t>
    </dgm:pt>
    <dgm:pt modelId="{7AD7C1AB-CBD0-4EAD-AACC-6F9F941CC985}" type="parTrans" cxnId="{47F43800-A705-45B8-9074-0C1B6E758C03}">
      <dgm:prSet/>
      <dgm:spPr/>
      <dgm:t>
        <a:bodyPr/>
        <a:lstStyle/>
        <a:p>
          <a:endParaRPr lang="it-IT"/>
        </a:p>
      </dgm:t>
    </dgm:pt>
    <dgm:pt modelId="{F5095974-6753-44D4-ADC4-2D15E0BA93DB}" type="sibTrans" cxnId="{47F43800-A705-45B8-9074-0C1B6E758C03}">
      <dgm:prSet/>
      <dgm:spPr/>
      <dgm:t>
        <a:bodyPr/>
        <a:lstStyle/>
        <a:p>
          <a:endParaRPr lang="it-IT"/>
        </a:p>
      </dgm:t>
    </dgm:pt>
    <dgm:pt modelId="{43EB12D8-8695-48E8-A808-D2805B1E874E}">
      <dgm:prSet/>
      <dgm:spPr/>
      <dgm:t>
        <a:bodyPr/>
        <a:lstStyle/>
        <a:p>
          <a:r>
            <a:rPr lang="it-IT" i="1"/>
            <a:t>Tuttavia vennero inasprite le leggi  di Pubblica Sicurezza </a:t>
          </a:r>
          <a:r>
            <a:rPr lang="it-IT"/>
            <a:t>che ponevano gravi limiti alle libertà sindacali e lasciavano ampi poteri discrezionali alla polizia (es. inviare al domicilio coatto o al confino </a:t>
          </a:r>
        </a:p>
      </dgm:t>
    </dgm:pt>
    <dgm:pt modelId="{5AF15948-6F60-4E97-ACE2-010D4775566E}" type="parTrans" cxnId="{14F4A8BB-8BFB-46C8-B564-0E6F851A3EE0}">
      <dgm:prSet/>
      <dgm:spPr/>
      <dgm:t>
        <a:bodyPr/>
        <a:lstStyle/>
        <a:p>
          <a:endParaRPr lang="it-IT"/>
        </a:p>
      </dgm:t>
    </dgm:pt>
    <dgm:pt modelId="{DF7E6F54-0213-4FA2-A8E4-9492AC7B7AAE}" type="sibTrans" cxnId="{14F4A8BB-8BFB-46C8-B564-0E6F851A3EE0}">
      <dgm:prSet/>
      <dgm:spPr/>
      <dgm:t>
        <a:bodyPr/>
        <a:lstStyle/>
        <a:p>
          <a:endParaRPr lang="it-IT"/>
        </a:p>
      </dgm:t>
    </dgm:pt>
    <dgm:pt modelId="{FE212AB2-1D84-448F-8568-6B0EFB46C536}" type="pres">
      <dgm:prSet presAssocID="{A84B7FB5-0C18-4BA7-8EF0-033AE2DF9CB6}" presName="linear" presStyleCnt="0">
        <dgm:presLayoutVars>
          <dgm:animLvl val="lvl"/>
          <dgm:resizeHandles val="exact"/>
        </dgm:presLayoutVars>
      </dgm:prSet>
      <dgm:spPr/>
    </dgm:pt>
    <dgm:pt modelId="{7D9FF27D-228D-41F0-86A0-6206547C8C8E}" type="pres">
      <dgm:prSet presAssocID="{88343C12-F823-468F-A3FA-1EE788358BA4}" presName="parentText" presStyleLbl="node1" presStyleIdx="0" presStyleCnt="6">
        <dgm:presLayoutVars>
          <dgm:chMax val="0"/>
          <dgm:bulletEnabled val="1"/>
        </dgm:presLayoutVars>
      </dgm:prSet>
      <dgm:spPr/>
    </dgm:pt>
    <dgm:pt modelId="{36EE292F-B32F-40F4-AFEB-320CDB03653D}" type="pres">
      <dgm:prSet presAssocID="{380DBB3A-CE06-461B-AC0B-1CCC654101D1}" presName="spacer" presStyleCnt="0"/>
      <dgm:spPr/>
    </dgm:pt>
    <dgm:pt modelId="{2358CA82-5301-4234-B589-AB188909744B}" type="pres">
      <dgm:prSet presAssocID="{6E007E15-50A0-4D9E-AC06-1AA7F3C84067}" presName="parentText" presStyleLbl="node1" presStyleIdx="1" presStyleCnt="6">
        <dgm:presLayoutVars>
          <dgm:chMax val="0"/>
          <dgm:bulletEnabled val="1"/>
        </dgm:presLayoutVars>
      </dgm:prSet>
      <dgm:spPr/>
    </dgm:pt>
    <dgm:pt modelId="{797C8340-171D-4A8C-863C-CCA428D08EAA}" type="pres">
      <dgm:prSet presAssocID="{608542C1-D2F2-4DDA-AFF7-D5C2CCBEEA9C}" presName="spacer" presStyleCnt="0"/>
      <dgm:spPr/>
    </dgm:pt>
    <dgm:pt modelId="{114CA34D-9FBA-4313-8CA2-24D6E16E3A17}" type="pres">
      <dgm:prSet presAssocID="{31D36D2B-8E3A-46E3-92DA-0EBB9B154A5A}" presName="parentText" presStyleLbl="node1" presStyleIdx="2" presStyleCnt="6">
        <dgm:presLayoutVars>
          <dgm:chMax val="0"/>
          <dgm:bulletEnabled val="1"/>
        </dgm:presLayoutVars>
      </dgm:prSet>
      <dgm:spPr/>
    </dgm:pt>
    <dgm:pt modelId="{E82E7028-1A06-4368-A497-39D2C84AFB7D}" type="pres">
      <dgm:prSet presAssocID="{8846249D-F381-461B-83FA-DDD3EB0F09E3}" presName="spacer" presStyleCnt="0"/>
      <dgm:spPr/>
    </dgm:pt>
    <dgm:pt modelId="{AFB6630B-36B1-495C-BC4F-BDBC0D65A32A}" type="pres">
      <dgm:prSet presAssocID="{5AB94580-ED99-4BE6-BDD5-1F707902744F}" presName="parentText" presStyleLbl="node1" presStyleIdx="3" presStyleCnt="6">
        <dgm:presLayoutVars>
          <dgm:chMax val="0"/>
          <dgm:bulletEnabled val="1"/>
        </dgm:presLayoutVars>
      </dgm:prSet>
      <dgm:spPr/>
    </dgm:pt>
    <dgm:pt modelId="{4CFFCB6C-FA34-45A2-87C5-D907C580A1E8}" type="pres">
      <dgm:prSet presAssocID="{63108BD7-6CAE-4491-B146-1DC4CF6852E2}" presName="spacer" presStyleCnt="0"/>
      <dgm:spPr/>
    </dgm:pt>
    <dgm:pt modelId="{1ED5B0DF-16E5-4794-99F9-C3BB393259B1}" type="pres">
      <dgm:prSet presAssocID="{09AF7AFE-18BA-414F-A80E-05F67DB508A0}" presName="parentText" presStyleLbl="node1" presStyleIdx="4" presStyleCnt="6">
        <dgm:presLayoutVars>
          <dgm:chMax val="0"/>
          <dgm:bulletEnabled val="1"/>
        </dgm:presLayoutVars>
      </dgm:prSet>
      <dgm:spPr/>
    </dgm:pt>
    <dgm:pt modelId="{DBB6F885-7F63-49E8-87D4-DC880847C47F}" type="pres">
      <dgm:prSet presAssocID="{F5095974-6753-44D4-ADC4-2D15E0BA93DB}" presName="spacer" presStyleCnt="0"/>
      <dgm:spPr/>
    </dgm:pt>
    <dgm:pt modelId="{F96462E5-A78B-41EB-B329-D74A4186486B}" type="pres">
      <dgm:prSet presAssocID="{43EB12D8-8695-48E8-A808-D2805B1E874E}" presName="parentText" presStyleLbl="node1" presStyleIdx="5" presStyleCnt="6">
        <dgm:presLayoutVars>
          <dgm:chMax val="0"/>
          <dgm:bulletEnabled val="1"/>
        </dgm:presLayoutVars>
      </dgm:prSet>
      <dgm:spPr/>
    </dgm:pt>
  </dgm:ptLst>
  <dgm:cxnLst>
    <dgm:cxn modelId="{47F43800-A705-45B8-9074-0C1B6E758C03}" srcId="{A84B7FB5-0C18-4BA7-8EF0-033AE2DF9CB6}" destId="{09AF7AFE-18BA-414F-A80E-05F67DB508A0}" srcOrd="4" destOrd="0" parTransId="{7AD7C1AB-CBD0-4EAD-AACC-6F9F941CC985}" sibTransId="{F5095974-6753-44D4-ADC4-2D15E0BA93DB}"/>
    <dgm:cxn modelId="{FB9E3503-9F4A-4CB2-ACCA-29AAC3CB8F26}" type="presOf" srcId="{A84B7FB5-0C18-4BA7-8EF0-033AE2DF9CB6}" destId="{FE212AB2-1D84-448F-8568-6B0EFB46C536}" srcOrd="0" destOrd="0" presId="urn:microsoft.com/office/officeart/2005/8/layout/vList2"/>
    <dgm:cxn modelId="{35100B32-CAB8-4507-9599-52E91346A3E7}" srcId="{A84B7FB5-0C18-4BA7-8EF0-033AE2DF9CB6}" destId="{88343C12-F823-468F-A3FA-1EE788358BA4}" srcOrd="0" destOrd="0" parTransId="{6A12CE02-1A5C-4425-95CB-1B5B7469A978}" sibTransId="{380DBB3A-CE06-461B-AC0B-1CCC654101D1}"/>
    <dgm:cxn modelId="{DFEAC664-7A7E-4EBA-B16B-088456D872BD}" type="presOf" srcId="{09AF7AFE-18BA-414F-A80E-05F67DB508A0}" destId="{1ED5B0DF-16E5-4794-99F9-C3BB393259B1}" srcOrd="0" destOrd="0" presId="urn:microsoft.com/office/officeart/2005/8/layout/vList2"/>
    <dgm:cxn modelId="{9097C149-F7C4-42C3-8B52-CB8EDACA3CB7}" type="presOf" srcId="{6E007E15-50A0-4D9E-AC06-1AA7F3C84067}" destId="{2358CA82-5301-4234-B589-AB188909744B}" srcOrd="0" destOrd="0" presId="urn:microsoft.com/office/officeart/2005/8/layout/vList2"/>
    <dgm:cxn modelId="{9838DE55-2A22-49B0-93A2-408BB7C2D04C}" srcId="{A84B7FB5-0C18-4BA7-8EF0-033AE2DF9CB6}" destId="{31D36D2B-8E3A-46E3-92DA-0EBB9B154A5A}" srcOrd="2" destOrd="0" parTransId="{8AC4BB02-A0ED-4AF1-BAD7-5B0CAF5C879E}" sibTransId="{8846249D-F381-461B-83FA-DDD3EB0F09E3}"/>
    <dgm:cxn modelId="{14F4A8BB-8BFB-46C8-B564-0E6F851A3EE0}" srcId="{A84B7FB5-0C18-4BA7-8EF0-033AE2DF9CB6}" destId="{43EB12D8-8695-48E8-A808-D2805B1E874E}" srcOrd="5" destOrd="0" parTransId="{5AF15948-6F60-4E97-ACE2-010D4775566E}" sibTransId="{DF7E6F54-0213-4FA2-A8E4-9492AC7B7AAE}"/>
    <dgm:cxn modelId="{0D91AEBD-178A-4E89-A976-1012E1FE7F93}" type="presOf" srcId="{5AB94580-ED99-4BE6-BDD5-1F707902744F}" destId="{AFB6630B-36B1-495C-BC4F-BDBC0D65A32A}" srcOrd="0" destOrd="0" presId="urn:microsoft.com/office/officeart/2005/8/layout/vList2"/>
    <dgm:cxn modelId="{9EAC90D5-185C-4836-A834-B86FE83DD97E}" type="presOf" srcId="{88343C12-F823-468F-A3FA-1EE788358BA4}" destId="{7D9FF27D-228D-41F0-86A0-6206547C8C8E}" srcOrd="0" destOrd="0" presId="urn:microsoft.com/office/officeart/2005/8/layout/vList2"/>
    <dgm:cxn modelId="{0D6964D8-36B5-4E63-AB63-BF313898B776}" srcId="{A84B7FB5-0C18-4BA7-8EF0-033AE2DF9CB6}" destId="{5AB94580-ED99-4BE6-BDD5-1F707902744F}" srcOrd="3" destOrd="0" parTransId="{64CD8464-EFDB-4E14-9FD5-54998DFCDADD}" sibTransId="{63108BD7-6CAE-4491-B146-1DC4CF6852E2}"/>
    <dgm:cxn modelId="{627801DF-8189-4A21-B02E-10E68B59BCDB}" type="presOf" srcId="{31D36D2B-8E3A-46E3-92DA-0EBB9B154A5A}" destId="{114CA34D-9FBA-4313-8CA2-24D6E16E3A17}" srcOrd="0" destOrd="0" presId="urn:microsoft.com/office/officeart/2005/8/layout/vList2"/>
    <dgm:cxn modelId="{1FB261E3-5147-445F-8480-77209D8E1EF6}" srcId="{A84B7FB5-0C18-4BA7-8EF0-033AE2DF9CB6}" destId="{6E007E15-50A0-4D9E-AC06-1AA7F3C84067}" srcOrd="1" destOrd="0" parTransId="{AC9C0D39-8DD5-4A7D-A3E2-1BA430F65582}" sibTransId="{608542C1-D2F2-4DDA-AFF7-D5C2CCBEEA9C}"/>
    <dgm:cxn modelId="{D46E98EF-761B-4947-9C73-B71C92A16BB5}" type="presOf" srcId="{43EB12D8-8695-48E8-A808-D2805B1E874E}" destId="{F96462E5-A78B-41EB-B329-D74A4186486B}" srcOrd="0" destOrd="0" presId="urn:microsoft.com/office/officeart/2005/8/layout/vList2"/>
    <dgm:cxn modelId="{736568AA-32F4-4F72-A20C-F0DBCBE101A2}" type="presParOf" srcId="{FE212AB2-1D84-448F-8568-6B0EFB46C536}" destId="{7D9FF27D-228D-41F0-86A0-6206547C8C8E}" srcOrd="0" destOrd="0" presId="urn:microsoft.com/office/officeart/2005/8/layout/vList2"/>
    <dgm:cxn modelId="{52A5A96A-0C4B-41EF-AC70-8E4B0B6B399F}" type="presParOf" srcId="{FE212AB2-1D84-448F-8568-6B0EFB46C536}" destId="{36EE292F-B32F-40F4-AFEB-320CDB03653D}" srcOrd="1" destOrd="0" presId="urn:microsoft.com/office/officeart/2005/8/layout/vList2"/>
    <dgm:cxn modelId="{F5F72100-8365-43E4-BDF0-B8E4EABA2FE0}" type="presParOf" srcId="{FE212AB2-1D84-448F-8568-6B0EFB46C536}" destId="{2358CA82-5301-4234-B589-AB188909744B}" srcOrd="2" destOrd="0" presId="urn:microsoft.com/office/officeart/2005/8/layout/vList2"/>
    <dgm:cxn modelId="{F2E94DAC-2AAD-43F5-B5CE-340273D84C50}" type="presParOf" srcId="{FE212AB2-1D84-448F-8568-6B0EFB46C536}" destId="{797C8340-171D-4A8C-863C-CCA428D08EAA}" srcOrd="3" destOrd="0" presId="urn:microsoft.com/office/officeart/2005/8/layout/vList2"/>
    <dgm:cxn modelId="{83C55E68-9894-4884-AD9E-E2F4AD93FA15}" type="presParOf" srcId="{FE212AB2-1D84-448F-8568-6B0EFB46C536}" destId="{114CA34D-9FBA-4313-8CA2-24D6E16E3A17}" srcOrd="4" destOrd="0" presId="urn:microsoft.com/office/officeart/2005/8/layout/vList2"/>
    <dgm:cxn modelId="{D67F8B47-67AF-4749-8B02-78B5AD2B52C8}" type="presParOf" srcId="{FE212AB2-1D84-448F-8568-6B0EFB46C536}" destId="{E82E7028-1A06-4368-A497-39D2C84AFB7D}" srcOrd="5" destOrd="0" presId="urn:microsoft.com/office/officeart/2005/8/layout/vList2"/>
    <dgm:cxn modelId="{CAEC8789-7031-4607-9D77-B1258E535852}" type="presParOf" srcId="{FE212AB2-1D84-448F-8568-6B0EFB46C536}" destId="{AFB6630B-36B1-495C-BC4F-BDBC0D65A32A}" srcOrd="6" destOrd="0" presId="urn:microsoft.com/office/officeart/2005/8/layout/vList2"/>
    <dgm:cxn modelId="{2350F5D8-7243-4387-BC81-2BFAFBA7D224}" type="presParOf" srcId="{FE212AB2-1D84-448F-8568-6B0EFB46C536}" destId="{4CFFCB6C-FA34-45A2-87C5-D907C580A1E8}" srcOrd="7" destOrd="0" presId="urn:microsoft.com/office/officeart/2005/8/layout/vList2"/>
    <dgm:cxn modelId="{FBBD4718-6ABF-4E9D-9327-E24169D27557}" type="presParOf" srcId="{FE212AB2-1D84-448F-8568-6B0EFB46C536}" destId="{1ED5B0DF-16E5-4794-99F9-C3BB393259B1}" srcOrd="8" destOrd="0" presId="urn:microsoft.com/office/officeart/2005/8/layout/vList2"/>
    <dgm:cxn modelId="{1A1A7EAD-7D51-4428-BBCF-F7300870858A}" type="presParOf" srcId="{FE212AB2-1D84-448F-8568-6B0EFB46C536}" destId="{DBB6F885-7F63-49E8-87D4-DC880847C47F}" srcOrd="9" destOrd="0" presId="urn:microsoft.com/office/officeart/2005/8/layout/vList2"/>
    <dgm:cxn modelId="{EAC06B04-53AB-430A-B353-ACCC2621F78F}" type="presParOf" srcId="{FE212AB2-1D84-448F-8568-6B0EFB46C536}" destId="{F96462E5-A78B-41EB-B329-D74A4186486B}"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3F1818C-E9BD-4D75-BEA7-3AE28B2E57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0B46011C-B235-4A33-8CF1-333F16F20670}">
      <dgm:prSet/>
      <dgm:spPr/>
      <dgm:t>
        <a:bodyPr/>
        <a:lstStyle/>
        <a:p>
          <a:r>
            <a:rPr lang="it-IT"/>
            <a:t>Fu sostenitore dell’ascesa dell’Italia a </a:t>
          </a:r>
          <a:r>
            <a:rPr lang="it-IT" i="1"/>
            <a:t>grande potenza coloniale.</a:t>
          </a:r>
          <a:endParaRPr lang="it-IT"/>
        </a:p>
      </dgm:t>
    </dgm:pt>
    <dgm:pt modelId="{AD138233-C6C7-44F2-A046-035E793A5228}" type="parTrans" cxnId="{20DCDB90-1A6B-4B9E-BA83-D97C5E339E4A}">
      <dgm:prSet/>
      <dgm:spPr/>
      <dgm:t>
        <a:bodyPr/>
        <a:lstStyle/>
        <a:p>
          <a:endParaRPr lang="it-IT"/>
        </a:p>
      </dgm:t>
    </dgm:pt>
    <dgm:pt modelId="{ECB50574-A9F8-43B6-804F-E0BC51A7719E}" type="sibTrans" cxnId="{20DCDB90-1A6B-4B9E-BA83-D97C5E339E4A}">
      <dgm:prSet/>
      <dgm:spPr/>
      <dgm:t>
        <a:bodyPr/>
        <a:lstStyle/>
        <a:p>
          <a:endParaRPr lang="it-IT"/>
        </a:p>
      </dgm:t>
    </dgm:pt>
    <dgm:pt modelId="{539C63F5-AE0F-44B0-A36A-72EB367B0592}">
      <dgm:prSet/>
      <dgm:spPr/>
      <dgm:t>
        <a:bodyPr/>
        <a:lstStyle/>
        <a:p>
          <a:r>
            <a:rPr lang="it-IT" i="1"/>
            <a:t>Puntò sul rafforzamento della Triplice Alleanza </a:t>
          </a:r>
          <a:r>
            <a:rPr lang="it-IT"/>
            <a:t>ed in particolare sul legame con l’impero tedesco.</a:t>
          </a:r>
        </a:p>
      </dgm:t>
    </dgm:pt>
    <dgm:pt modelId="{3D13F912-82E0-47B8-BF5C-98F784F3A4D1}" type="parTrans" cxnId="{8CA38986-F86D-404A-BE06-133432C575E6}">
      <dgm:prSet/>
      <dgm:spPr/>
      <dgm:t>
        <a:bodyPr/>
        <a:lstStyle/>
        <a:p>
          <a:endParaRPr lang="it-IT"/>
        </a:p>
      </dgm:t>
    </dgm:pt>
    <dgm:pt modelId="{D8FA722D-4934-4929-9449-56C966A2D8C3}" type="sibTrans" cxnId="{8CA38986-F86D-404A-BE06-133432C575E6}">
      <dgm:prSet/>
      <dgm:spPr/>
      <dgm:t>
        <a:bodyPr/>
        <a:lstStyle/>
        <a:p>
          <a:endParaRPr lang="it-IT"/>
        </a:p>
      </dgm:t>
    </dgm:pt>
    <dgm:pt modelId="{D63BA992-D8CB-45CD-BDE9-18139116EC08}">
      <dgm:prSet/>
      <dgm:spPr/>
      <dgm:t>
        <a:bodyPr/>
        <a:lstStyle/>
        <a:p>
          <a:r>
            <a:rPr lang="it-IT"/>
            <a:t>Egli sperava di garantire l’Italia da nuove iniziative francesi nel Mediterraneo, ma anche di ampliare la presenza italiana in Africa.</a:t>
          </a:r>
        </a:p>
      </dgm:t>
    </dgm:pt>
    <dgm:pt modelId="{872B0A8E-F575-4155-9738-E22A98E160E6}" type="parTrans" cxnId="{AFACC74A-0383-4FDB-969B-4240F9C4F830}">
      <dgm:prSet/>
      <dgm:spPr/>
      <dgm:t>
        <a:bodyPr/>
        <a:lstStyle/>
        <a:p>
          <a:endParaRPr lang="it-IT"/>
        </a:p>
      </dgm:t>
    </dgm:pt>
    <dgm:pt modelId="{383108E5-38C2-45E2-B0DE-BE412D86BE2E}" type="sibTrans" cxnId="{AFACC74A-0383-4FDB-969B-4240F9C4F830}">
      <dgm:prSet/>
      <dgm:spPr/>
      <dgm:t>
        <a:bodyPr/>
        <a:lstStyle/>
        <a:p>
          <a:endParaRPr lang="it-IT"/>
        </a:p>
      </dgm:t>
    </dgm:pt>
    <dgm:pt modelId="{E30C871E-C167-4F04-AB5F-1F57C6FCD7BC}">
      <dgm:prSet/>
      <dgm:spPr/>
      <dgm:t>
        <a:bodyPr/>
        <a:lstStyle/>
        <a:p>
          <a:r>
            <a:rPr lang="it-IT"/>
            <a:t>Nel 1890 i possedimenti italiani  furono ampliati e riorganizzati con il nome di colonia ERITREA MENTRE VENIVANO POSTE LE BASI  PER UNA NUOVA ESPANSIONE SULLE COSTE DELLA SOMALIA.</a:t>
          </a:r>
        </a:p>
      </dgm:t>
    </dgm:pt>
    <dgm:pt modelId="{3912CDCB-C3F2-4CF9-908C-2D582D4F9872}" type="parTrans" cxnId="{C3FB2549-5687-448F-9882-DC87A2347A11}">
      <dgm:prSet/>
      <dgm:spPr/>
      <dgm:t>
        <a:bodyPr/>
        <a:lstStyle/>
        <a:p>
          <a:endParaRPr lang="it-IT"/>
        </a:p>
      </dgm:t>
    </dgm:pt>
    <dgm:pt modelId="{FFC6FC38-F3CE-45D1-B601-5BA807B2E39B}" type="sibTrans" cxnId="{C3FB2549-5687-448F-9882-DC87A2347A11}">
      <dgm:prSet/>
      <dgm:spPr/>
      <dgm:t>
        <a:bodyPr/>
        <a:lstStyle/>
        <a:p>
          <a:endParaRPr lang="it-IT"/>
        </a:p>
      </dgm:t>
    </dgm:pt>
    <dgm:pt modelId="{00AE25F9-8034-4A9C-8B57-B851D5132C3B}">
      <dgm:prSet/>
      <dgm:spPr/>
      <dgm:t>
        <a:bodyPr/>
        <a:lstStyle/>
        <a:p>
          <a:r>
            <a:rPr lang="it-IT"/>
            <a:t>La politica di Crispi risultò però troppo costosa per il bilancio dello stato ed egli venne messo in minoranza.</a:t>
          </a:r>
        </a:p>
      </dgm:t>
    </dgm:pt>
    <dgm:pt modelId="{B1D29D56-4967-4A04-8A60-17AA9986728A}" type="parTrans" cxnId="{D3717CC9-F05D-43B9-9C6E-852E68E81103}">
      <dgm:prSet/>
      <dgm:spPr/>
      <dgm:t>
        <a:bodyPr/>
        <a:lstStyle/>
        <a:p>
          <a:endParaRPr lang="it-IT"/>
        </a:p>
      </dgm:t>
    </dgm:pt>
    <dgm:pt modelId="{AE07937E-3379-49AD-AC46-7439E93864D5}" type="sibTrans" cxnId="{D3717CC9-F05D-43B9-9C6E-852E68E81103}">
      <dgm:prSet/>
      <dgm:spPr/>
      <dgm:t>
        <a:bodyPr/>
        <a:lstStyle/>
        <a:p>
          <a:endParaRPr lang="it-IT"/>
        </a:p>
      </dgm:t>
    </dgm:pt>
    <dgm:pt modelId="{B4E0522A-6F77-42B8-BD23-0E2488788BA0}">
      <dgm:prSet/>
      <dgm:spPr/>
      <dgm:t>
        <a:bodyPr/>
        <a:lstStyle/>
        <a:p>
          <a:r>
            <a:rPr lang="it-IT"/>
            <a:t>Si dimise all’inizio del 1891.</a:t>
          </a:r>
        </a:p>
      </dgm:t>
    </dgm:pt>
    <dgm:pt modelId="{D3EB4DBD-95FA-4B71-BF72-F16827FCAD19}" type="parTrans" cxnId="{5AC0AEC3-D412-42A6-A596-7F5BC8384CFE}">
      <dgm:prSet/>
      <dgm:spPr/>
      <dgm:t>
        <a:bodyPr/>
        <a:lstStyle/>
        <a:p>
          <a:endParaRPr lang="it-IT"/>
        </a:p>
      </dgm:t>
    </dgm:pt>
    <dgm:pt modelId="{8762872E-B6D3-4171-8169-8224958C15B7}" type="sibTrans" cxnId="{5AC0AEC3-D412-42A6-A596-7F5BC8384CFE}">
      <dgm:prSet/>
      <dgm:spPr/>
      <dgm:t>
        <a:bodyPr/>
        <a:lstStyle/>
        <a:p>
          <a:endParaRPr lang="it-IT"/>
        </a:p>
      </dgm:t>
    </dgm:pt>
    <dgm:pt modelId="{036C805E-A68F-4A75-83AD-CF1568AC665B}" type="pres">
      <dgm:prSet presAssocID="{D3F1818C-E9BD-4D75-BEA7-3AE28B2E5733}" presName="linear" presStyleCnt="0">
        <dgm:presLayoutVars>
          <dgm:animLvl val="lvl"/>
          <dgm:resizeHandles val="exact"/>
        </dgm:presLayoutVars>
      </dgm:prSet>
      <dgm:spPr/>
    </dgm:pt>
    <dgm:pt modelId="{1C4605AD-0956-41D4-9C0A-491C05CCB8B6}" type="pres">
      <dgm:prSet presAssocID="{0B46011C-B235-4A33-8CF1-333F16F20670}" presName="parentText" presStyleLbl="node1" presStyleIdx="0" presStyleCnt="6">
        <dgm:presLayoutVars>
          <dgm:chMax val="0"/>
          <dgm:bulletEnabled val="1"/>
        </dgm:presLayoutVars>
      </dgm:prSet>
      <dgm:spPr/>
    </dgm:pt>
    <dgm:pt modelId="{A86E3BBB-2917-4653-B477-C1B4754C24BA}" type="pres">
      <dgm:prSet presAssocID="{ECB50574-A9F8-43B6-804F-E0BC51A7719E}" presName="spacer" presStyleCnt="0"/>
      <dgm:spPr/>
    </dgm:pt>
    <dgm:pt modelId="{23A2F970-D204-4538-A20C-7B00AB9BC676}" type="pres">
      <dgm:prSet presAssocID="{539C63F5-AE0F-44B0-A36A-72EB367B0592}" presName="parentText" presStyleLbl="node1" presStyleIdx="1" presStyleCnt="6">
        <dgm:presLayoutVars>
          <dgm:chMax val="0"/>
          <dgm:bulletEnabled val="1"/>
        </dgm:presLayoutVars>
      </dgm:prSet>
      <dgm:spPr/>
    </dgm:pt>
    <dgm:pt modelId="{0172704E-B21E-4BC9-AA22-BBBB98E44183}" type="pres">
      <dgm:prSet presAssocID="{D8FA722D-4934-4929-9449-56C966A2D8C3}" presName="spacer" presStyleCnt="0"/>
      <dgm:spPr/>
    </dgm:pt>
    <dgm:pt modelId="{1129308C-2AF2-42AA-AF76-635881DD194B}" type="pres">
      <dgm:prSet presAssocID="{D63BA992-D8CB-45CD-BDE9-18139116EC08}" presName="parentText" presStyleLbl="node1" presStyleIdx="2" presStyleCnt="6">
        <dgm:presLayoutVars>
          <dgm:chMax val="0"/>
          <dgm:bulletEnabled val="1"/>
        </dgm:presLayoutVars>
      </dgm:prSet>
      <dgm:spPr/>
    </dgm:pt>
    <dgm:pt modelId="{24FC342E-DCD0-45C1-B451-7F15F2422976}" type="pres">
      <dgm:prSet presAssocID="{383108E5-38C2-45E2-B0DE-BE412D86BE2E}" presName="spacer" presStyleCnt="0"/>
      <dgm:spPr/>
    </dgm:pt>
    <dgm:pt modelId="{C88BACE5-7ACD-42A0-98D3-2CD3E7DE7F07}" type="pres">
      <dgm:prSet presAssocID="{E30C871E-C167-4F04-AB5F-1F57C6FCD7BC}" presName="parentText" presStyleLbl="node1" presStyleIdx="3" presStyleCnt="6">
        <dgm:presLayoutVars>
          <dgm:chMax val="0"/>
          <dgm:bulletEnabled val="1"/>
        </dgm:presLayoutVars>
      </dgm:prSet>
      <dgm:spPr/>
    </dgm:pt>
    <dgm:pt modelId="{44752782-8682-48B3-89E4-0B680F22090C}" type="pres">
      <dgm:prSet presAssocID="{FFC6FC38-F3CE-45D1-B601-5BA807B2E39B}" presName="spacer" presStyleCnt="0"/>
      <dgm:spPr/>
    </dgm:pt>
    <dgm:pt modelId="{5741CFD2-D5D4-4E01-9C58-929B4FCF65A3}" type="pres">
      <dgm:prSet presAssocID="{00AE25F9-8034-4A9C-8B57-B851D5132C3B}" presName="parentText" presStyleLbl="node1" presStyleIdx="4" presStyleCnt="6">
        <dgm:presLayoutVars>
          <dgm:chMax val="0"/>
          <dgm:bulletEnabled val="1"/>
        </dgm:presLayoutVars>
      </dgm:prSet>
      <dgm:spPr/>
    </dgm:pt>
    <dgm:pt modelId="{2073B8CA-8267-4DA8-9C29-8E6516F895D9}" type="pres">
      <dgm:prSet presAssocID="{AE07937E-3379-49AD-AC46-7439E93864D5}" presName="spacer" presStyleCnt="0"/>
      <dgm:spPr/>
    </dgm:pt>
    <dgm:pt modelId="{3C75FD4E-4844-4A19-ADDE-7734665F0ECF}" type="pres">
      <dgm:prSet presAssocID="{B4E0522A-6F77-42B8-BD23-0E2488788BA0}" presName="parentText" presStyleLbl="node1" presStyleIdx="5" presStyleCnt="6">
        <dgm:presLayoutVars>
          <dgm:chMax val="0"/>
          <dgm:bulletEnabled val="1"/>
        </dgm:presLayoutVars>
      </dgm:prSet>
      <dgm:spPr/>
    </dgm:pt>
  </dgm:ptLst>
  <dgm:cxnLst>
    <dgm:cxn modelId="{E2AE635E-93A7-48E3-ACCB-964B3D96A2A4}" type="presOf" srcId="{B4E0522A-6F77-42B8-BD23-0E2488788BA0}" destId="{3C75FD4E-4844-4A19-ADDE-7734665F0ECF}" srcOrd="0" destOrd="0" presId="urn:microsoft.com/office/officeart/2005/8/layout/vList2"/>
    <dgm:cxn modelId="{C3FB2549-5687-448F-9882-DC87A2347A11}" srcId="{D3F1818C-E9BD-4D75-BEA7-3AE28B2E5733}" destId="{E30C871E-C167-4F04-AB5F-1F57C6FCD7BC}" srcOrd="3" destOrd="0" parTransId="{3912CDCB-C3F2-4CF9-908C-2D582D4F9872}" sibTransId="{FFC6FC38-F3CE-45D1-B601-5BA807B2E39B}"/>
    <dgm:cxn modelId="{BDE37F4A-689E-4445-8A06-AD63466EFAA5}" type="presOf" srcId="{D63BA992-D8CB-45CD-BDE9-18139116EC08}" destId="{1129308C-2AF2-42AA-AF76-635881DD194B}" srcOrd="0" destOrd="0" presId="urn:microsoft.com/office/officeart/2005/8/layout/vList2"/>
    <dgm:cxn modelId="{AFACC74A-0383-4FDB-969B-4240F9C4F830}" srcId="{D3F1818C-E9BD-4D75-BEA7-3AE28B2E5733}" destId="{D63BA992-D8CB-45CD-BDE9-18139116EC08}" srcOrd="2" destOrd="0" parTransId="{872B0A8E-F575-4155-9738-E22A98E160E6}" sibTransId="{383108E5-38C2-45E2-B0DE-BE412D86BE2E}"/>
    <dgm:cxn modelId="{206E614E-563A-434F-BC93-9E74C4523C7D}" type="presOf" srcId="{D3F1818C-E9BD-4D75-BEA7-3AE28B2E5733}" destId="{036C805E-A68F-4A75-83AD-CF1568AC665B}" srcOrd="0" destOrd="0" presId="urn:microsoft.com/office/officeart/2005/8/layout/vList2"/>
    <dgm:cxn modelId="{E8D4AC80-51F7-4A76-959E-567209F16503}" type="presOf" srcId="{0B46011C-B235-4A33-8CF1-333F16F20670}" destId="{1C4605AD-0956-41D4-9C0A-491C05CCB8B6}" srcOrd="0" destOrd="0" presId="urn:microsoft.com/office/officeart/2005/8/layout/vList2"/>
    <dgm:cxn modelId="{53C2CA83-9B54-4A41-B681-8D4AED839FEB}" type="presOf" srcId="{00AE25F9-8034-4A9C-8B57-B851D5132C3B}" destId="{5741CFD2-D5D4-4E01-9C58-929B4FCF65A3}" srcOrd="0" destOrd="0" presId="urn:microsoft.com/office/officeart/2005/8/layout/vList2"/>
    <dgm:cxn modelId="{8CA38986-F86D-404A-BE06-133432C575E6}" srcId="{D3F1818C-E9BD-4D75-BEA7-3AE28B2E5733}" destId="{539C63F5-AE0F-44B0-A36A-72EB367B0592}" srcOrd="1" destOrd="0" parTransId="{3D13F912-82E0-47B8-BF5C-98F784F3A4D1}" sibTransId="{D8FA722D-4934-4929-9449-56C966A2D8C3}"/>
    <dgm:cxn modelId="{20DCDB90-1A6B-4B9E-BA83-D97C5E339E4A}" srcId="{D3F1818C-E9BD-4D75-BEA7-3AE28B2E5733}" destId="{0B46011C-B235-4A33-8CF1-333F16F20670}" srcOrd="0" destOrd="0" parTransId="{AD138233-C6C7-44F2-A046-035E793A5228}" sibTransId="{ECB50574-A9F8-43B6-804F-E0BC51A7719E}"/>
    <dgm:cxn modelId="{AA7EB1A0-54FF-4984-909E-804F46CB2703}" type="presOf" srcId="{539C63F5-AE0F-44B0-A36A-72EB367B0592}" destId="{23A2F970-D204-4538-A20C-7B00AB9BC676}" srcOrd="0" destOrd="0" presId="urn:microsoft.com/office/officeart/2005/8/layout/vList2"/>
    <dgm:cxn modelId="{5AC0AEC3-D412-42A6-A596-7F5BC8384CFE}" srcId="{D3F1818C-E9BD-4D75-BEA7-3AE28B2E5733}" destId="{B4E0522A-6F77-42B8-BD23-0E2488788BA0}" srcOrd="5" destOrd="0" parTransId="{D3EB4DBD-95FA-4B71-BF72-F16827FCAD19}" sibTransId="{8762872E-B6D3-4171-8169-8224958C15B7}"/>
    <dgm:cxn modelId="{D3717CC9-F05D-43B9-9C6E-852E68E81103}" srcId="{D3F1818C-E9BD-4D75-BEA7-3AE28B2E5733}" destId="{00AE25F9-8034-4A9C-8B57-B851D5132C3B}" srcOrd="4" destOrd="0" parTransId="{B1D29D56-4967-4A04-8A60-17AA9986728A}" sibTransId="{AE07937E-3379-49AD-AC46-7439E93864D5}"/>
    <dgm:cxn modelId="{8B23C7E4-FE42-4085-820B-6FF37389A5F6}" type="presOf" srcId="{E30C871E-C167-4F04-AB5F-1F57C6FCD7BC}" destId="{C88BACE5-7ACD-42A0-98D3-2CD3E7DE7F07}" srcOrd="0" destOrd="0" presId="urn:microsoft.com/office/officeart/2005/8/layout/vList2"/>
    <dgm:cxn modelId="{6819D44A-3A30-45B7-A6EF-1E8FEBC14E8F}" type="presParOf" srcId="{036C805E-A68F-4A75-83AD-CF1568AC665B}" destId="{1C4605AD-0956-41D4-9C0A-491C05CCB8B6}" srcOrd="0" destOrd="0" presId="urn:microsoft.com/office/officeart/2005/8/layout/vList2"/>
    <dgm:cxn modelId="{98B13C5E-B936-4965-AD53-9861BDE80CEF}" type="presParOf" srcId="{036C805E-A68F-4A75-83AD-CF1568AC665B}" destId="{A86E3BBB-2917-4653-B477-C1B4754C24BA}" srcOrd="1" destOrd="0" presId="urn:microsoft.com/office/officeart/2005/8/layout/vList2"/>
    <dgm:cxn modelId="{DCBB8DEB-8B68-48DE-BE32-FB5B1D951A1C}" type="presParOf" srcId="{036C805E-A68F-4A75-83AD-CF1568AC665B}" destId="{23A2F970-D204-4538-A20C-7B00AB9BC676}" srcOrd="2" destOrd="0" presId="urn:microsoft.com/office/officeart/2005/8/layout/vList2"/>
    <dgm:cxn modelId="{429F43D6-8054-421A-8A0B-D751DC6B72A0}" type="presParOf" srcId="{036C805E-A68F-4A75-83AD-CF1568AC665B}" destId="{0172704E-B21E-4BC9-AA22-BBBB98E44183}" srcOrd="3" destOrd="0" presId="urn:microsoft.com/office/officeart/2005/8/layout/vList2"/>
    <dgm:cxn modelId="{D7CABB82-9A75-44F8-8A0D-46FEE62B075D}" type="presParOf" srcId="{036C805E-A68F-4A75-83AD-CF1568AC665B}" destId="{1129308C-2AF2-42AA-AF76-635881DD194B}" srcOrd="4" destOrd="0" presId="urn:microsoft.com/office/officeart/2005/8/layout/vList2"/>
    <dgm:cxn modelId="{A37202AB-D1DA-412D-9A9E-373A395CDD82}" type="presParOf" srcId="{036C805E-A68F-4A75-83AD-CF1568AC665B}" destId="{24FC342E-DCD0-45C1-B451-7F15F2422976}" srcOrd="5" destOrd="0" presId="urn:microsoft.com/office/officeart/2005/8/layout/vList2"/>
    <dgm:cxn modelId="{AFDCC588-5047-4F40-AFEE-B7119402BAE4}" type="presParOf" srcId="{036C805E-A68F-4A75-83AD-CF1568AC665B}" destId="{C88BACE5-7ACD-42A0-98D3-2CD3E7DE7F07}" srcOrd="6" destOrd="0" presId="urn:microsoft.com/office/officeart/2005/8/layout/vList2"/>
    <dgm:cxn modelId="{2C700D70-C105-4806-8996-F54E176B6D25}" type="presParOf" srcId="{036C805E-A68F-4A75-83AD-CF1568AC665B}" destId="{44752782-8682-48B3-89E4-0B680F22090C}" srcOrd="7" destOrd="0" presId="urn:microsoft.com/office/officeart/2005/8/layout/vList2"/>
    <dgm:cxn modelId="{71CAFD44-C247-4513-90D6-42EE13396B25}" type="presParOf" srcId="{036C805E-A68F-4A75-83AD-CF1568AC665B}" destId="{5741CFD2-D5D4-4E01-9C58-929B4FCF65A3}" srcOrd="8" destOrd="0" presId="urn:microsoft.com/office/officeart/2005/8/layout/vList2"/>
    <dgm:cxn modelId="{0791AE47-5100-4ED2-B71E-B73F60FA30B4}" type="presParOf" srcId="{036C805E-A68F-4A75-83AD-CF1568AC665B}" destId="{2073B8CA-8267-4DA8-9C29-8E6516F895D9}" srcOrd="9" destOrd="0" presId="urn:microsoft.com/office/officeart/2005/8/layout/vList2"/>
    <dgm:cxn modelId="{C44D31DF-C5B9-40DB-8FEE-D161DE9136E8}" type="presParOf" srcId="{036C805E-A68F-4A75-83AD-CF1568AC665B}" destId="{3C75FD4E-4844-4A19-ADDE-7734665F0ECF}"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BB464E-23F5-47D7-9CB0-F20B3910F2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4C6A8B90-DE8C-4E66-977A-82107A58B3B9}">
      <dgm:prSet/>
      <dgm:spPr/>
      <dgm:t>
        <a:bodyPr/>
        <a:lstStyle/>
        <a:p>
          <a:r>
            <a:rPr lang="it-IT"/>
            <a:t>Nettamente diversa fu la politica di Giovanni Giolitti che fu capo del governo nel 1892-93.</a:t>
          </a:r>
        </a:p>
      </dgm:t>
    </dgm:pt>
    <dgm:pt modelId="{E541E48F-A0ED-4297-B646-B6F0B4215D95}" type="parTrans" cxnId="{2524604C-25A8-4246-92D5-5FACE7B211AF}">
      <dgm:prSet/>
      <dgm:spPr/>
      <dgm:t>
        <a:bodyPr/>
        <a:lstStyle/>
        <a:p>
          <a:endParaRPr lang="it-IT"/>
        </a:p>
      </dgm:t>
    </dgm:pt>
    <dgm:pt modelId="{2958C132-4C9A-4748-B01A-77C27B537173}" type="sibTrans" cxnId="{2524604C-25A8-4246-92D5-5FACE7B211AF}">
      <dgm:prSet/>
      <dgm:spPr/>
      <dgm:t>
        <a:bodyPr/>
        <a:lstStyle/>
        <a:p>
          <a:endParaRPr lang="it-IT"/>
        </a:p>
      </dgm:t>
    </dgm:pt>
    <dgm:pt modelId="{D1024510-26EF-43C7-A815-032E2EF38CE3}">
      <dgm:prSet/>
      <dgm:spPr/>
      <dgm:t>
        <a:bodyPr/>
        <a:lstStyle/>
        <a:p>
          <a:r>
            <a:rPr lang="it-IT"/>
            <a:t>Egli si presentava con un programma piuttosto avanzato. </a:t>
          </a:r>
        </a:p>
      </dgm:t>
    </dgm:pt>
    <dgm:pt modelId="{20F7BD46-B5B2-409D-87C3-E0B6AD5CE6A7}" type="parTrans" cxnId="{8E3CCF44-8B9E-4A27-B223-C438F08E97ED}">
      <dgm:prSet/>
      <dgm:spPr/>
      <dgm:t>
        <a:bodyPr/>
        <a:lstStyle/>
        <a:p>
          <a:endParaRPr lang="it-IT"/>
        </a:p>
      </dgm:t>
    </dgm:pt>
    <dgm:pt modelId="{35FEA437-336E-4B64-B4ED-9132104A75E1}" type="sibTrans" cxnId="{8E3CCF44-8B9E-4A27-B223-C438F08E97ED}">
      <dgm:prSet/>
      <dgm:spPr/>
      <dgm:t>
        <a:bodyPr/>
        <a:lstStyle/>
        <a:p>
          <a:endParaRPr lang="it-IT"/>
        </a:p>
      </dgm:t>
    </dgm:pt>
    <dgm:pt modelId="{9207423E-5B82-4ABF-992F-6651296D89CE}">
      <dgm:prSet/>
      <dgm:spPr/>
      <dgm:t>
        <a:bodyPr/>
        <a:lstStyle/>
        <a:p>
          <a:r>
            <a:rPr lang="it-IT"/>
            <a:t>In politica fiscale mirava ad una più equa distribuzione del carico fiscale introducendo il principio della </a:t>
          </a:r>
          <a:r>
            <a:rPr lang="it-IT" i="1"/>
            <a:t>progressività delle imposte.</a:t>
          </a:r>
          <a:endParaRPr lang="it-IT"/>
        </a:p>
      </dgm:t>
    </dgm:pt>
    <dgm:pt modelId="{C1555696-CC36-4E00-A035-32345EE8E3A4}" type="parTrans" cxnId="{06077958-186F-462F-8755-6EDF539284EF}">
      <dgm:prSet/>
      <dgm:spPr/>
      <dgm:t>
        <a:bodyPr/>
        <a:lstStyle/>
        <a:p>
          <a:endParaRPr lang="it-IT"/>
        </a:p>
      </dgm:t>
    </dgm:pt>
    <dgm:pt modelId="{53AC4E3A-2F6C-4940-9F2A-7A2300A0EF79}" type="sibTrans" cxnId="{06077958-186F-462F-8755-6EDF539284EF}">
      <dgm:prSet/>
      <dgm:spPr/>
      <dgm:t>
        <a:bodyPr/>
        <a:lstStyle/>
        <a:p>
          <a:endParaRPr lang="it-IT"/>
        </a:p>
      </dgm:t>
    </dgm:pt>
    <dgm:pt modelId="{8EE525A0-C14D-47EE-BD41-76E990F04E09}">
      <dgm:prSet/>
      <dgm:spPr/>
      <dgm:t>
        <a:bodyPr/>
        <a:lstStyle/>
        <a:p>
          <a:r>
            <a:rPr lang="it-IT"/>
            <a:t>L’AZIONE DI GIOLITTI FU IMPERNIATA SU UNA LINA NON REPRESSIVA NEI CONFRONTI DEI  CONFLITTI SOCIALI.</a:t>
          </a:r>
        </a:p>
      </dgm:t>
    </dgm:pt>
    <dgm:pt modelId="{2B9E1DD3-7501-437E-9CBD-336465F66A3F}" type="parTrans" cxnId="{C89195D8-4A9E-45A7-B92C-705AD9AC76A3}">
      <dgm:prSet/>
      <dgm:spPr/>
      <dgm:t>
        <a:bodyPr/>
        <a:lstStyle/>
        <a:p>
          <a:endParaRPr lang="it-IT"/>
        </a:p>
      </dgm:t>
    </dgm:pt>
    <dgm:pt modelId="{8E67951E-8EB7-4327-966E-8A9CF8F36536}" type="sibTrans" cxnId="{C89195D8-4A9E-45A7-B92C-705AD9AC76A3}">
      <dgm:prSet/>
      <dgm:spPr/>
      <dgm:t>
        <a:bodyPr/>
        <a:lstStyle/>
        <a:p>
          <a:endParaRPr lang="it-IT"/>
        </a:p>
      </dgm:t>
    </dgm:pt>
    <dgm:pt modelId="{3ED2A076-052F-4A14-BA41-C71D06027AEF}">
      <dgm:prSet/>
      <dgm:spPr/>
      <dgm:t>
        <a:bodyPr/>
        <a:lstStyle/>
        <a:p>
          <a:r>
            <a:rPr lang="it-IT"/>
            <a:t>Si rifiutò di ricorrere a misure eccezionali contro i FASCI DEI LAVORATORI sviluppatisi in Sicilia per protesta contro la pesante fiscalità ed il malgoverno locale. Il suo atteggiamento venne ritenuto debole dai conservatori ostili anche alla riforma fiscale.</a:t>
          </a:r>
        </a:p>
      </dgm:t>
    </dgm:pt>
    <dgm:pt modelId="{BD4CC383-5975-400A-B29B-4183A39CDEC7}" type="parTrans" cxnId="{E61824FB-01BE-489F-8449-42947F097219}">
      <dgm:prSet/>
      <dgm:spPr/>
      <dgm:t>
        <a:bodyPr/>
        <a:lstStyle/>
        <a:p>
          <a:endParaRPr lang="it-IT"/>
        </a:p>
      </dgm:t>
    </dgm:pt>
    <dgm:pt modelId="{7A35DE48-5224-4CC1-B651-55D91E24404C}" type="sibTrans" cxnId="{E61824FB-01BE-489F-8449-42947F097219}">
      <dgm:prSet/>
      <dgm:spPr/>
      <dgm:t>
        <a:bodyPr/>
        <a:lstStyle/>
        <a:p>
          <a:endParaRPr lang="it-IT"/>
        </a:p>
      </dgm:t>
    </dgm:pt>
    <dgm:pt modelId="{D95E5E7F-BC6D-4AE8-9F52-6CF379643C06}">
      <dgm:prSet/>
      <dgm:spPr/>
      <dgm:t>
        <a:bodyPr/>
        <a:lstStyle/>
        <a:p>
          <a:r>
            <a:rPr lang="it-IT"/>
            <a:t>Questo accelerò la sua caduta che fu comunque dovuta allo scandalo della Banca Romana (emissione fraudolenta di carta moneta per finanziare uomini politici e giornalisti in grado di influenzare la stampa e l’opinione pubblica in occasione delle campagne elettorali).</a:t>
          </a:r>
        </a:p>
      </dgm:t>
    </dgm:pt>
    <dgm:pt modelId="{C358A427-249F-4516-A5B9-96FEE600C5A3}" type="parTrans" cxnId="{EF42842B-7256-48AB-A3D1-9A25B26B21E1}">
      <dgm:prSet/>
      <dgm:spPr/>
      <dgm:t>
        <a:bodyPr/>
        <a:lstStyle/>
        <a:p>
          <a:endParaRPr lang="it-IT"/>
        </a:p>
      </dgm:t>
    </dgm:pt>
    <dgm:pt modelId="{6BD0E2AD-0EF9-4B9D-94E4-7339A030F7E1}" type="sibTrans" cxnId="{EF42842B-7256-48AB-A3D1-9A25B26B21E1}">
      <dgm:prSet/>
      <dgm:spPr/>
      <dgm:t>
        <a:bodyPr/>
        <a:lstStyle/>
        <a:p>
          <a:endParaRPr lang="it-IT"/>
        </a:p>
      </dgm:t>
    </dgm:pt>
    <dgm:pt modelId="{FA2A9E1D-193B-4C44-B0D4-DC5EFAE58633}" type="pres">
      <dgm:prSet presAssocID="{3DBB464E-23F5-47D7-9CB0-F20B3910F200}" presName="linear" presStyleCnt="0">
        <dgm:presLayoutVars>
          <dgm:animLvl val="lvl"/>
          <dgm:resizeHandles val="exact"/>
        </dgm:presLayoutVars>
      </dgm:prSet>
      <dgm:spPr/>
    </dgm:pt>
    <dgm:pt modelId="{83B94BC0-275C-4B1E-B9A1-85B15911846D}" type="pres">
      <dgm:prSet presAssocID="{4C6A8B90-DE8C-4E66-977A-82107A58B3B9}" presName="parentText" presStyleLbl="node1" presStyleIdx="0" presStyleCnt="6">
        <dgm:presLayoutVars>
          <dgm:chMax val="0"/>
          <dgm:bulletEnabled val="1"/>
        </dgm:presLayoutVars>
      </dgm:prSet>
      <dgm:spPr/>
    </dgm:pt>
    <dgm:pt modelId="{67768EC2-F37F-40F7-9B53-3084ED477C29}" type="pres">
      <dgm:prSet presAssocID="{2958C132-4C9A-4748-B01A-77C27B537173}" presName="spacer" presStyleCnt="0"/>
      <dgm:spPr/>
    </dgm:pt>
    <dgm:pt modelId="{B524F2F9-759E-446C-B174-3A6AC8EBE44A}" type="pres">
      <dgm:prSet presAssocID="{D1024510-26EF-43C7-A815-032E2EF38CE3}" presName="parentText" presStyleLbl="node1" presStyleIdx="1" presStyleCnt="6">
        <dgm:presLayoutVars>
          <dgm:chMax val="0"/>
          <dgm:bulletEnabled val="1"/>
        </dgm:presLayoutVars>
      </dgm:prSet>
      <dgm:spPr/>
    </dgm:pt>
    <dgm:pt modelId="{38FA4080-9251-4833-BA3C-9322EC9FD645}" type="pres">
      <dgm:prSet presAssocID="{35FEA437-336E-4B64-B4ED-9132104A75E1}" presName="spacer" presStyleCnt="0"/>
      <dgm:spPr/>
    </dgm:pt>
    <dgm:pt modelId="{FBB77E71-08F7-449A-8AEB-9F7BE6E8F791}" type="pres">
      <dgm:prSet presAssocID="{9207423E-5B82-4ABF-992F-6651296D89CE}" presName="parentText" presStyleLbl="node1" presStyleIdx="2" presStyleCnt="6">
        <dgm:presLayoutVars>
          <dgm:chMax val="0"/>
          <dgm:bulletEnabled val="1"/>
        </dgm:presLayoutVars>
      </dgm:prSet>
      <dgm:spPr/>
    </dgm:pt>
    <dgm:pt modelId="{83955719-8E71-4A15-A08F-635E99D5CCE9}" type="pres">
      <dgm:prSet presAssocID="{53AC4E3A-2F6C-4940-9F2A-7A2300A0EF79}" presName="spacer" presStyleCnt="0"/>
      <dgm:spPr/>
    </dgm:pt>
    <dgm:pt modelId="{02ECA458-C095-476B-887A-533EC067801F}" type="pres">
      <dgm:prSet presAssocID="{8EE525A0-C14D-47EE-BD41-76E990F04E09}" presName="parentText" presStyleLbl="node1" presStyleIdx="3" presStyleCnt="6">
        <dgm:presLayoutVars>
          <dgm:chMax val="0"/>
          <dgm:bulletEnabled val="1"/>
        </dgm:presLayoutVars>
      </dgm:prSet>
      <dgm:spPr/>
    </dgm:pt>
    <dgm:pt modelId="{42A02864-4702-4B98-8906-55BBAC17BE64}" type="pres">
      <dgm:prSet presAssocID="{8E67951E-8EB7-4327-966E-8A9CF8F36536}" presName="spacer" presStyleCnt="0"/>
      <dgm:spPr/>
    </dgm:pt>
    <dgm:pt modelId="{94E2C622-9B0C-4629-9382-97E2ACF1A4BF}" type="pres">
      <dgm:prSet presAssocID="{3ED2A076-052F-4A14-BA41-C71D06027AEF}" presName="parentText" presStyleLbl="node1" presStyleIdx="4" presStyleCnt="6">
        <dgm:presLayoutVars>
          <dgm:chMax val="0"/>
          <dgm:bulletEnabled val="1"/>
        </dgm:presLayoutVars>
      </dgm:prSet>
      <dgm:spPr/>
    </dgm:pt>
    <dgm:pt modelId="{43C9DB93-B164-486C-B91C-830E06955D6D}" type="pres">
      <dgm:prSet presAssocID="{7A35DE48-5224-4CC1-B651-55D91E24404C}" presName="spacer" presStyleCnt="0"/>
      <dgm:spPr/>
    </dgm:pt>
    <dgm:pt modelId="{1728921F-AC47-4F19-8D2D-106C6506ADF8}" type="pres">
      <dgm:prSet presAssocID="{D95E5E7F-BC6D-4AE8-9F52-6CF379643C06}" presName="parentText" presStyleLbl="node1" presStyleIdx="5" presStyleCnt="6">
        <dgm:presLayoutVars>
          <dgm:chMax val="0"/>
          <dgm:bulletEnabled val="1"/>
        </dgm:presLayoutVars>
      </dgm:prSet>
      <dgm:spPr/>
    </dgm:pt>
  </dgm:ptLst>
  <dgm:cxnLst>
    <dgm:cxn modelId="{EF42842B-7256-48AB-A3D1-9A25B26B21E1}" srcId="{3DBB464E-23F5-47D7-9CB0-F20B3910F200}" destId="{D95E5E7F-BC6D-4AE8-9F52-6CF379643C06}" srcOrd="5" destOrd="0" parTransId="{C358A427-249F-4516-A5B9-96FEE600C5A3}" sibTransId="{6BD0E2AD-0EF9-4B9D-94E4-7339A030F7E1}"/>
    <dgm:cxn modelId="{19652639-3E0F-4180-B058-AC3E54ACE4F1}" type="presOf" srcId="{9207423E-5B82-4ABF-992F-6651296D89CE}" destId="{FBB77E71-08F7-449A-8AEB-9F7BE6E8F791}" srcOrd="0" destOrd="0" presId="urn:microsoft.com/office/officeart/2005/8/layout/vList2"/>
    <dgm:cxn modelId="{8E3CCF44-8B9E-4A27-B223-C438F08E97ED}" srcId="{3DBB464E-23F5-47D7-9CB0-F20B3910F200}" destId="{D1024510-26EF-43C7-A815-032E2EF38CE3}" srcOrd="1" destOrd="0" parTransId="{20F7BD46-B5B2-409D-87C3-E0B6AD5CE6A7}" sibTransId="{35FEA437-336E-4B64-B4ED-9132104A75E1}"/>
    <dgm:cxn modelId="{14F9136C-6696-41B6-A45B-9D44E9DD7260}" type="presOf" srcId="{D1024510-26EF-43C7-A815-032E2EF38CE3}" destId="{B524F2F9-759E-446C-B174-3A6AC8EBE44A}" srcOrd="0" destOrd="0" presId="urn:microsoft.com/office/officeart/2005/8/layout/vList2"/>
    <dgm:cxn modelId="{2524604C-25A8-4246-92D5-5FACE7B211AF}" srcId="{3DBB464E-23F5-47D7-9CB0-F20B3910F200}" destId="{4C6A8B90-DE8C-4E66-977A-82107A58B3B9}" srcOrd="0" destOrd="0" parTransId="{E541E48F-A0ED-4297-B646-B6F0B4215D95}" sibTransId="{2958C132-4C9A-4748-B01A-77C27B537173}"/>
    <dgm:cxn modelId="{E821376E-5142-4384-9E68-2DC8F868FED7}" type="presOf" srcId="{3ED2A076-052F-4A14-BA41-C71D06027AEF}" destId="{94E2C622-9B0C-4629-9382-97E2ACF1A4BF}" srcOrd="0" destOrd="0" presId="urn:microsoft.com/office/officeart/2005/8/layout/vList2"/>
    <dgm:cxn modelId="{06077958-186F-462F-8755-6EDF539284EF}" srcId="{3DBB464E-23F5-47D7-9CB0-F20B3910F200}" destId="{9207423E-5B82-4ABF-992F-6651296D89CE}" srcOrd="2" destOrd="0" parTransId="{C1555696-CC36-4E00-A035-32345EE8E3A4}" sibTransId="{53AC4E3A-2F6C-4940-9F2A-7A2300A0EF79}"/>
    <dgm:cxn modelId="{A9B4F8BA-976F-4F49-939E-BA56A2953690}" type="presOf" srcId="{4C6A8B90-DE8C-4E66-977A-82107A58B3B9}" destId="{83B94BC0-275C-4B1E-B9A1-85B15911846D}" srcOrd="0" destOrd="0" presId="urn:microsoft.com/office/officeart/2005/8/layout/vList2"/>
    <dgm:cxn modelId="{7B5988BD-EFC6-4AD1-A4AF-73B7695094D3}" type="presOf" srcId="{8EE525A0-C14D-47EE-BD41-76E990F04E09}" destId="{02ECA458-C095-476B-887A-533EC067801F}" srcOrd="0" destOrd="0" presId="urn:microsoft.com/office/officeart/2005/8/layout/vList2"/>
    <dgm:cxn modelId="{C89195D8-4A9E-45A7-B92C-705AD9AC76A3}" srcId="{3DBB464E-23F5-47D7-9CB0-F20B3910F200}" destId="{8EE525A0-C14D-47EE-BD41-76E990F04E09}" srcOrd="3" destOrd="0" parTransId="{2B9E1DD3-7501-437E-9CBD-336465F66A3F}" sibTransId="{8E67951E-8EB7-4327-966E-8A9CF8F36536}"/>
    <dgm:cxn modelId="{30977FDB-4ED4-4DD8-94BB-DF4D31BA6A11}" type="presOf" srcId="{3DBB464E-23F5-47D7-9CB0-F20B3910F200}" destId="{FA2A9E1D-193B-4C44-B0D4-DC5EFAE58633}" srcOrd="0" destOrd="0" presId="urn:microsoft.com/office/officeart/2005/8/layout/vList2"/>
    <dgm:cxn modelId="{B45011EE-A688-4E93-99B7-12E2FB85F0F3}" type="presOf" srcId="{D95E5E7F-BC6D-4AE8-9F52-6CF379643C06}" destId="{1728921F-AC47-4F19-8D2D-106C6506ADF8}" srcOrd="0" destOrd="0" presId="urn:microsoft.com/office/officeart/2005/8/layout/vList2"/>
    <dgm:cxn modelId="{E61824FB-01BE-489F-8449-42947F097219}" srcId="{3DBB464E-23F5-47D7-9CB0-F20B3910F200}" destId="{3ED2A076-052F-4A14-BA41-C71D06027AEF}" srcOrd="4" destOrd="0" parTransId="{BD4CC383-5975-400A-B29B-4183A39CDEC7}" sibTransId="{7A35DE48-5224-4CC1-B651-55D91E24404C}"/>
    <dgm:cxn modelId="{FAE34D6C-F1D0-4306-92BF-F1612A8515D2}" type="presParOf" srcId="{FA2A9E1D-193B-4C44-B0D4-DC5EFAE58633}" destId="{83B94BC0-275C-4B1E-B9A1-85B15911846D}" srcOrd="0" destOrd="0" presId="urn:microsoft.com/office/officeart/2005/8/layout/vList2"/>
    <dgm:cxn modelId="{DA4B5F9A-C65F-415E-8B6B-DE0C61870FCD}" type="presParOf" srcId="{FA2A9E1D-193B-4C44-B0D4-DC5EFAE58633}" destId="{67768EC2-F37F-40F7-9B53-3084ED477C29}" srcOrd="1" destOrd="0" presId="urn:microsoft.com/office/officeart/2005/8/layout/vList2"/>
    <dgm:cxn modelId="{6C370A15-D5FC-4C68-8ACA-D69084DDA572}" type="presParOf" srcId="{FA2A9E1D-193B-4C44-B0D4-DC5EFAE58633}" destId="{B524F2F9-759E-446C-B174-3A6AC8EBE44A}" srcOrd="2" destOrd="0" presId="urn:microsoft.com/office/officeart/2005/8/layout/vList2"/>
    <dgm:cxn modelId="{02342A1E-90A0-49E9-9F4F-0B5E1AE4EE83}" type="presParOf" srcId="{FA2A9E1D-193B-4C44-B0D4-DC5EFAE58633}" destId="{38FA4080-9251-4833-BA3C-9322EC9FD645}" srcOrd="3" destOrd="0" presId="urn:microsoft.com/office/officeart/2005/8/layout/vList2"/>
    <dgm:cxn modelId="{147D7EC6-ACB5-479F-B5EF-D9D1EF93DBFB}" type="presParOf" srcId="{FA2A9E1D-193B-4C44-B0D4-DC5EFAE58633}" destId="{FBB77E71-08F7-449A-8AEB-9F7BE6E8F791}" srcOrd="4" destOrd="0" presId="urn:microsoft.com/office/officeart/2005/8/layout/vList2"/>
    <dgm:cxn modelId="{5DB9A13D-CBF0-40C2-A758-E1D6768ED2EA}" type="presParOf" srcId="{FA2A9E1D-193B-4C44-B0D4-DC5EFAE58633}" destId="{83955719-8E71-4A15-A08F-635E99D5CCE9}" srcOrd="5" destOrd="0" presId="urn:microsoft.com/office/officeart/2005/8/layout/vList2"/>
    <dgm:cxn modelId="{ED464858-EEAC-484B-B98D-3F9D6A71F558}" type="presParOf" srcId="{FA2A9E1D-193B-4C44-B0D4-DC5EFAE58633}" destId="{02ECA458-C095-476B-887A-533EC067801F}" srcOrd="6" destOrd="0" presId="urn:microsoft.com/office/officeart/2005/8/layout/vList2"/>
    <dgm:cxn modelId="{F01F686A-BCF1-42DE-AB8A-AC64896B04E3}" type="presParOf" srcId="{FA2A9E1D-193B-4C44-B0D4-DC5EFAE58633}" destId="{42A02864-4702-4B98-8906-55BBAC17BE64}" srcOrd="7" destOrd="0" presId="urn:microsoft.com/office/officeart/2005/8/layout/vList2"/>
    <dgm:cxn modelId="{BA29A32F-A82C-488F-8F24-19F79A1EC24B}" type="presParOf" srcId="{FA2A9E1D-193B-4C44-B0D4-DC5EFAE58633}" destId="{94E2C622-9B0C-4629-9382-97E2ACF1A4BF}" srcOrd="8" destOrd="0" presId="urn:microsoft.com/office/officeart/2005/8/layout/vList2"/>
    <dgm:cxn modelId="{171DC1E9-F56A-4CFE-91A1-FD89360F4AAF}" type="presParOf" srcId="{FA2A9E1D-193B-4C44-B0D4-DC5EFAE58633}" destId="{43C9DB93-B164-486C-B91C-830E06955D6D}" srcOrd="9" destOrd="0" presId="urn:microsoft.com/office/officeart/2005/8/layout/vList2"/>
    <dgm:cxn modelId="{05E66A45-8964-449B-9FE9-830BF27D1FA8}" type="presParOf" srcId="{FA2A9E1D-193B-4C44-B0D4-DC5EFAE58633}" destId="{1728921F-AC47-4F19-8D2D-106C6506ADF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8F85766-5830-459A-B577-A8F669F46A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10453B58-89BA-4D4B-8891-26A1E899187A}">
      <dgm:prSet/>
      <dgm:spPr/>
      <dgm:t>
        <a:bodyPr/>
        <a:lstStyle/>
        <a:p>
          <a:r>
            <a:rPr lang="it-IT"/>
            <a:t>IL RITORNO DI CRISPI</a:t>
          </a:r>
        </a:p>
      </dgm:t>
    </dgm:pt>
    <dgm:pt modelId="{8A8FE846-72D1-4382-9BA3-B8A732340F89}" type="parTrans" cxnId="{CDA5057B-57F8-447C-9BBD-35419C85A4D2}">
      <dgm:prSet/>
      <dgm:spPr/>
      <dgm:t>
        <a:bodyPr/>
        <a:lstStyle/>
        <a:p>
          <a:endParaRPr lang="it-IT"/>
        </a:p>
      </dgm:t>
    </dgm:pt>
    <dgm:pt modelId="{B7AE4234-1335-4A40-AE5E-62F84795508E}" type="sibTrans" cxnId="{CDA5057B-57F8-447C-9BBD-35419C85A4D2}">
      <dgm:prSet/>
      <dgm:spPr/>
      <dgm:t>
        <a:bodyPr/>
        <a:lstStyle/>
        <a:p>
          <a:endParaRPr lang="it-IT"/>
        </a:p>
      </dgm:t>
    </dgm:pt>
    <dgm:pt modelId="{F02BA781-D946-4E14-9C79-900B41BD921B}" type="pres">
      <dgm:prSet presAssocID="{18F85766-5830-459A-B577-A8F669F46A52}" presName="linear" presStyleCnt="0">
        <dgm:presLayoutVars>
          <dgm:animLvl val="lvl"/>
          <dgm:resizeHandles val="exact"/>
        </dgm:presLayoutVars>
      </dgm:prSet>
      <dgm:spPr/>
    </dgm:pt>
    <dgm:pt modelId="{0230D91E-994C-4E50-992F-16032AD46E09}" type="pres">
      <dgm:prSet presAssocID="{10453B58-89BA-4D4B-8891-26A1E899187A}" presName="parentText" presStyleLbl="node1" presStyleIdx="0" presStyleCnt="1">
        <dgm:presLayoutVars>
          <dgm:chMax val="0"/>
          <dgm:bulletEnabled val="1"/>
        </dgm:presLayoutVars>
      </dgm:prSet>
      <dgm:spPr/>
    </dgm:pt>
  </dgm:ptLst>
  <dgm:cxnLst>
    <dgm:cxn modelId="{2B1ACF3C-EE81-443A-95DB-56832256C8A1}" type="presOf" srcId="{10453B58-89BA-4D4B-8891-26A1E899187A}" destId="{0230D91E-994C-4E50-992F-16032AD46E09}" srcOrd="0" destOrd="0" presId="urn:microsoft.com/office/officeart/2005/8/layout/vList2"/>
    <dgm:cxn modelId="{AEB01359-480F-4266-BAF9-E128E6BE10AB}" type="presOf" srcId="{18F85766-5830-459A-B577-A8F669F46A52}" destId="{F02BA781-D946-4E14-9C79-900B41BD921B}" srcOrd="0" destOrd="0" presId="urn:microsoft.com/office/officeart/2005/8/layout/vList2"/>
    <dgm:cxn modelId="{CDA5057B-57F8-447C-9BBD-35419C85A4D2}" srcId="{18F85766-5830-459A-B577-A8F669F46A52}" destId="{10453B58-89BA-4D4B-8891-26A1E899187A}" srcOrd="0" destOrd="0" parTransId="{8A8FE846-72D1-4382-9BA3-B8A732340F89}" sibTransId="{B7AE4234-1335-4A40-AE5E-62F84795508E}"/>
    <dgm:cxn modelId="{594368A3-E2AB-4BB0-A9E0-9658B8A4F255}" type="presParOf" srcId="{F02BA781-D946-4E14-9C79-900B41BD921B}" destId="{0230D91E-994C-4E50-992F-16032AD46E0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82CB1FC-E521-4A2E-B9E4-6C334BD53F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75441C87-2D59-4BD7-A96F-93D9451061A8}">
      <dgm:prSet/>
      <dgm:spPr/>
      <dgm:t>
        <a:bodyPr/>
        <a:lstStyle/>
        <a:p>
          <a:r>
            <a:rPr lang="it-IT"/>
            <a:t>ADUA E LA CADUTA DI CRISPI</a:t>
          </a:r>
        </a:p>
      </dgm:t>
    </dgm:pt>
    <dgm:pt modelId="{D4C590F5-DE76-439E-A283-95D7EC74A4C0}" type="parTrans" cxnId="{5FBF08F6-3A85-439C-BDE8-F6A49C742AB9}">
      <dgm:prSet/>
      <dgm:spPr/>
      <dgm:t>
        <a:bodyPr/>
        <a:lstStyle/>
        <a:p>
          <a:endParaRPr lang="it-IT"/>
        </a:p>
      </dgm:t>
    </dgm:pt>
    <dgm:pt modelId="{F7127986-F097-479F-9C42-AAA574EADF06}" type="sibTrans" cxnId="{5FBF08F6-3A85-439C-BDE8-F6A49C742AB9}">
      <dgm:prSet/>
      <dgm:spPr/>
      <dgm:t>
        <a:bodyPr/>
        <a:lstStyle/>
        <a:p>
          <a:endParaRPr lang="it-IT"/>
        </a:p>
      </dgm:t>
    </dgm:pt>
    <dgm:pt modelId="{9E2FCEC9-CD67-4746-ADB5-35BE3FC4AC7D}" type="pres">
      <dgm:prSet presAssocID="{182CB1FC-E521-4A2E-B9E4-6C334BD53F69}" presName="linear" presStyleCnt="0">
        <dgm:presLayoutVars>
          <dgm:animLvl val="lvl"/>
          <dgm:resizeHandles val="exact"/>
        </dgm:presLayoutVars>
      </dgm:prSet>
      <dgm:spPr/>
    </dgm:pt>
    <dgm:pt modelId="{F0CD5058-0FB5-45B3-838D-A5B299FBEABC}" type="pres">
      <dgm:prSet presAssocID="{75441C87-2D59-4BD7-A96F-93D9451061A8}" presName="parentText" presStyleLbl="node1" presStyleIdx="0" presStyleCnt="1" custScaleY="83205" custLinFactNeighborY="-13286">
        <dgm:presLayoutVars>
          <dgm:chMax val="0"/>
          <dgm:bulletEnabled val="1"/>
        </dgm:presLayoutVars>
      </dgm:prSet>
      <dgm:spPr/>
    </dgm:pt>
  </dgm:ptLst>
  <dgm:cxnLst>
    <dgm:cxn modelId="{59509404-E1D8-45E8-84CA-22EB77311CB8}" type="presOf" srcId="{182CB1FC-E521-4A2E-B9E4-6C334BD53F69}" destId="{9E2FCEC9-CD67-4746-ADB5-35BE3FC4AC7D}" srcOrd="0" destOrd="0" presId="urn:microsoft.com/office/officeart/2005/8/layout/vList2"/>
    <dgm:cxn modelId="{A96FE7EC-8B34-41AD-BBAB-1CD9E7F31C90}" type="presOf" srcId="{75441C87-2D59-4BD7-A96F-93D9451061A8}" destId="{F0CD5058-0FB5-45B3-838D-A5B299FBEABC}" srcOrd="0" destOrd="0" presId="urn:microsoft.com/office/officeart/2005/8/layout/vList2"/>
    <dgm:cxn modelId="{5FBF08F6-3A85-439C-BDE8-F6A49C742AB9}" srcId="{182CB1FC-E521-4A2E-B9E4-6C334BD53F69}" destId="{75441C87-2D59-4BD7-A96F-93D9451061A8}" srcOrd="0" destOrd="0" parTransId="{D4C590F5-DE76-439E-A283-95D7EC74A4C0}" sibTransId="{F7127986-F097-479F-9C42-AAA574EADF06}"/>
    <dgm:cxn modelId="{AD70C008-0A41-493A-94D3-39F1E539CB5B}" type="presParOf" srcId="{9E2FCEC9-CD67-4746-ADB5-35BE3FC4AC7D}" destId="{F0CD5058-0FB5-45B3-838D-A5B299FBEA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D0DD6F1-A03D-48FD-86B6-982E06B6FD30}"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it-IT"/>
        </a:p>
      </dgm:t>
    </dgm:pt>
    <dgm:pt modelId="{962EB270-029D-4303-A1D3-F4F0F8FAE153}">
      <dgm:prSet/>
      <dgm:spPr/>
      <dgm:t>
        <a:bodyPr/>
        <a:lstStyle/>
        <a:p>
          <a:r>
            <a:rPr lang="it-IT"/>
            <a:t>Già DURANTE IL SUO PRIMO GOVERNO Crispi aveva tentato di intavolare trattative con il Negus per stabilire un protettorato sull’Etiopia.</a:t>
          </a:r>
        </a:p>
      </dgm:t>
    </dgm:pt>
    <dgm:pt modelId="{298C02F3-E0FF-4A79-B193-EFD442A08A1E}" type="parTrans" cxnId="{EC11BE85-9A50-42E2-958B-B36A6B92C9FC}">
      <dgm:prSet/>
      <dgm:spPr/>
      <dgm:t>
        <a:bodyPr/>
        <a:lstStyle/>
        <a:p>
          <a:endParaRPr lang="it-IT"/>
        </a:p>
      </dgm:t>
    </dgm:pt>
    <dgm:pt modelId="{DC3D874B-8D02-46F6-BF97-FA97AD65067B}" type="sibTrans" cxnId="{EC11BE85-9A50-42E2-958B-B36A6B92C9FC}">
      <dgm:prSet/>
      <dgm:spPr/>
      <dgm:t>
        <a:bodyPr/>
        <a:lstStyle/>
        <a:p>
          <a:endParaRPr lang="it-IT"/>
        </a:p>
      </dgm:t>
    </dgm:pt>
    <dgm:pt modelId="{38D753C4-A4FA-4895-AEFD-7F707170EDE8}">
      <dgm:prSet/>
      <dgm:spPr/>
      <dgm:t>
        <a:bodyPr/>
        <a:lstStyle/>
        <a:p>
          <a:r>
            <a:rPr lang="it-IT"/>
            <a:t>Nel 1889 si era arrivati al TRATTATO DI UCCIALLI. Questo trattato venne considerato come una forma di protettorato dagli italiani ma non dagli etiopi che reagirono duramente ai tentativi di  penetrazione ripresi dopo il ritorno al potere di Crispi.</a:t>
          </a:r>
        </a:p>
      </dgm:t>
    </dgm:pt>
    <dgm:pt modelId="{865ECFC2-4784-4D8C-B101-0043D5E80843}" type="parTrans" cxnId="{1FA1A6E4-3A29-4905-A3E9-941F95578A87}">
      <dgm:prSet/>
      <dgm:spPr/>
      <dgm:t>
        <a:bodyPr/>
        <a:lstStyle/>
        <a:p>
          <a:endParaRPr lang="it-IT"/>
        </a:p>
      </dgm:t>
    </dgm:pt>
    <dgm:pt modelId="{CB882A62-0679-46D4-9A7C-68796EEEF36D}" type="sibTrans" cxnId="{1FA1A6E4-3A29-4905-A3E9-941F95578A87}">
      <dgm:prSet/>
      <dgm:spPr/>
      <dgm:t>
        <a:bodyPr/>
        <a:lstStyle/>
        <a:p>
          <a:endParaRPr lang="it-IT"/>
        </a:p>
      </dgm:t>
    </dgm:pt>
    <dgm:pt modelId="{3830EB94-7CE2-42FB-AD84-E09FB41EA0EF}">
      <dgm:prSet/>
      <dgm:spPr/>
      <dgm:t>
        <a:bodyPr/>
        <a:lstStyle/>
        <a:p>
          <a:r>
            <a:rPr lang="it-IT"/>
            <a:t>Si giunse così allo scontro armato culminato nel disastro di ADUA (1 marzo 1896): un contingente di circa 20.000 uomini venne annientato dalle forze etiopiche.</a:t>
          </a:r>
        </a:p>
      </dgm:t>
    </dgm:pt>
    <dgm:pt modelId="{21875610-07BD-463F-8B3F-F5B70C5C2814}" type="parTrans" cxnId="{29CCB5C5-B6A5-4481-B9C0-66425C1D88BA}">
      <dgm:prSet/>
      <dgm:spPr/>
      <dgm:t>
        <a:bodyPr/>
        <a:lstStyle/>
        <a:p>
          <a:endParaRPr lang="it-IT"/>
        </a:p>
      </dgm:t>
    </dgm:pt>
    <dgm:pt modelId="{CBF3E246-BC88-447E-A194-9890A18FFFFA}" type="sibTrans" cxnId="{29CCB5C5-B6A5-4481-B9C0-66425C1D88BA}">
      <dgm:prSet/>
      <dgm:spPr/>
      <dgm:t>
        <a:bodyPr/>
        <a:lstStyle/>
        <a:p>
          <a:endParaRPr lang="it-IT"/>
        </a:p>
      </dgm:t>
    </dgm:pt>
    <dgm:pt modelId="{AF54F174-E30D-4F96-8EFA-CFC9F9EFC7A9}">
      <dgm:prSet/>
      <dgm:spPr/>
      <dgm:t>
        <a:bodyPr/>
        <a:lstStyle/>
        <a:p>
          <a:r>
            <a:rPr lang="it-IT"/>
            <a:t>In Italia vi furono immediate e violente ripercussioni, violente manifestazioni contro la guerra.</a:t>
          </a:r>
        </a:p>
      </dgm:t>
    </dgm:pt>
    <dgm:pt modelId="{C005DC0B-5333-44CE-B215-9409E2E40102}" type="parTrans" cxnId="{7CC8BF40-9253-4A77-9CCF-46496B71AF62}">
      <dgm:prSet/>
      <dgm:spPr/>
      <dgm:t>
        <a:bodyPr/>
        <a:lstStyle/>
        <a:p>
          <a:endParaRPr lang="it-IT"/>
        </a:p>
      </dgm:t>
    </dgm:pt>
    <dgm:pt modelId="{83FF40D6-F478-4599-B065-2A30746814B4}" type="sibTrans" cxnId="{7CC8BF40-9253-4A77-9CCF-46496B71AF62}">
      <dgm:prSet/>
      <dgm:spPr/>
      <dgm:t>
        <a:bodyPr/>
        <a:lstStyle/>
        <a:p>
          <a:endParaRPr lang="it-IT"/>
        </a:p>
      </dgm:t>
    </dgm:pt>
    <dgm:pt modelId="{A50499A6-C8D5-40AA-8934-E85654C8D33B}">
      <dgm:prSet/>
      <dgm:spPr/>
      <dgm:t>
        <a:bodyPr/>
        <a:lstStyle/>
        <a:p>
          <a:r>
            <a:rPr lang="it-IT"/>
            <a:t>Crispi fu costretto a dimettersi ed uscì dalla scena politica.</a:t>
          </a:r>
        </a:p>
      </dgm:t>
    </dgm:pt>
    <dgm:pt modelId="{6B54CC91-1332-48A6-98A3-EC22F9A2B8F4}" type="parTrans" cxnId="{DC555CA8-9BD3-4F43-A51B-0BF3E7BDD05C}">
      <dgm:prSet/>
      <dgm:spPr/>
      <dgm:t>
        <a:bodyPr/>
        <a:lstStyle/>
        <a:p>
          <a:endParaRPr lang="it-IT"/>
        </a:p>
      </dgm:t>
    </dgm:pt>
    <dgm:pt modelId="{AD5E747C-E5C4-482D-99DF-A773C181D098}" type="sibTrans" cxnId="{DC555CA8-9BD3-4F43-A51B-0BF3E7BDD05C}">
      <dgm:prSet/>
      <dgm:spPr/>
      <dgm:t>
        <a:bodyPr/>
        <a:lstStyle/>
        <a:p>
          <a:endParaRPr lang="it-IT"/>
        </a:p>
      </dgm:t>
    </dgm:pt>
    <dgm:pt modelId="{A23327ED-65B5-48E4-9306-13FA79A3AA44}">
      <dgm:prSet/>
      <dgm:spPr/>
      <dgm:t>
        <a:bodyPr/>
        <a:lstStyle/>
        <a:p>
          <a:r>
            <a:rPr lang="it-IT"/>
            <a:t>L’episodio di Adua mise in luce quanto sia gli strati popolari che vasta parte della classe dirigente italiana fossero distanti  da una politica  imperialistica cui mancavano le premesse ideologiche, politiche ed economiche.</a:t>
          </a:r>
        </a:p>
      </dgm:t>
    </dgm:pt>
    <dgm:pt modelId="{F32A7830-1C5A-4FFF-8010-7615BB55F16D}" type="parTrans" cxnId="{EB578BFB-EFB2-4EBA-BDCA-43AD57AC9E83}">
      <dgm:prSet/>
      <dgm:spPr/>
      <dgm:t>
        <a:bodyPr/>
        <a:lstStyle/>
        <a:p>
          <a:endParaRPr lang="it-IT"/>
        </a:p>
      </dgm:t>
    </dgm:pt>
    <dgm:pt modelId="{2C494899-EEE7-48B8-8882-8707E5254149}" type="sibTrans" cxnId="{EB578BFB-EFB2-4EBA-BDCA-43AD57AC9E83}">
      <dgm:prSet/>
      <dgm:spPr/>
      <dgm:t>
        <a:bodyPr/>
        <a:lstStyle/>
        <a:p>
          <a:endParaRPr lang="it-IT"/>
        </a:p>
      </dgm:t>
    </dgm:pt>
    <dgm:pt modelId="{CCE820CA-89B3-425C-B7AF-0E0E6F2D8440}" type="pres">
      <dgm:prSet presAssocID="{4D0DD6F1-A03D-48FD-86B6-982E06B6FD30}" presName="linear" presStyleCnt="0">
        <dgm:presLayoutVars>
          <dgm:animLvl val="lvl"/>
          <dgm:resizeHandles val="exact"/>
        </dgm:presLayoutVars>
      </dgm:prSet>
      <dgm:spPr/>
    </dgm:pt>
    <dgm:pt modelId="{DDBA941C-336B-4B04-BA74-A862AB841C86}" type="pres">
      <dgm:prSet presAssocID="{962EB270-029D-4303-A1D3-F4F0F8FAE153}" presName="parentText" presStyleLbl="node1" presStyleIdx="0" presStyleCnt="6">
        <dgm:presLayoutVars>
          <dgm:chMax val="0"/>
          <dgm:bulletEnabled val="1"/>
        </dgm:presLayoutVars>
      </dgm:prSet>
      <dgm:spPr/>
    </dgm:pt>
    <dgm:pt modelId="{81266013-C205-4E7E-B26B-75F5310A24FC}" type="pres">
      <dgm:prSet presAssocID="{DC3D874B-8D02-46F6-BF97-FA97AD65067B}" presName="spacer" presStyleCnt="0"/>
      <dgm:spPr/>
    </dgm:pt>
    <dgm:pt modelId="{8CC8E2C7-17AA-4965-9D3E-8B2C5A26BE90}" type="pres">
      <dgm:prSet presAssocID="{38D753C4-A4FA-4895-AEFD-7F707170EDE8}" presName="parentText" presStyleLbl="node1" presStyleIdx="1" presStyleCnt="6">
        <dgm:presLayoutVars>
          <dgm:chMax val="0"/>
          <dgm:bulletEnabled val="1"/>
        </dgm:presLayoutVars>
      </dgm:prSet>
      <dgm:spPr/>
    </dgm:pt>
    <dgm:pt modelId="{0EA015C7-14A6-4ED6-9EE0-FB0A7F68DA83}" type="pres">
      <dgm:prSet presAssocID="{CB882A62-0679-46D4-9A7C-68796EEEF36D}" presName="spacer" presStyleCnt="0"/>
      <dgm:spPr/>
    </dgm:pt>
    <dgm:pt modelId="{D01F554A-6899-4114-940E-FCE9CB2D387F}" type="pres">
      <dgm:prSet presAssocID="{3830EB94-7CE2-42FB-AD84-E09FB41EA0EF}" presName="parentText" presStyleLbl="node1" presStyleIdx="2" presStyleCnt="6">
        <dgm:presLayoutVars>
          <dgm:chMax val="0"/>
          <dgm:bulletEnabled val="1"/>
        </dgm:presLayoutVars>
      </dgm:prSet>
      <dgm:spPr/>
    </dgm:pt>
    <dgm:pt modelId="{FFADE2F8-F5C4-43A9-8BB7-B66AACCA85DD}" type="pres">
      <dgm:prSet presAssocID="{CBF3E246-BC88-447E-A194-9890A18FFFFA}" presName="spacer" presStyleCnt="0"/>
      <dgm:spPr/>
    </dgm:pt>
    <dgm:pt modelId="{20BFAF0F-6747-4815-8967-F4D1F9B01EF8}" type="pres">
      <dgm:prSet presAssocID="{AF54F174-E30D-4F96-8EFA-CFC9F9EFC7A9}" presName="parentText" presStyleLbl="node1" presStyleIdx="3" presStyleCnt="6">
        <dgm:presLayoutVars>
          <dgm:chMax val="0"/>
          <dgm:bulletEnabled val="1"/>
        </dgm:presLayoutVars>
      </dgm:prSet>
      <dgm:spPr/>
    </dgm:pt>
    <dgm:pt modelId="{E3C57441-BD0C-4498-9FE6-E8507F4B21B0}" type="pres">
      <dgm:prSet presAssocID="{83FF40D6-F478-4599-B065-2A30746814B4}" presName="spacer" presStyleCnt="0"/>
      <dgm:spPr/>
    </dgm:pt>
    <dgm:pt modelId="{38576EE7-0C18-4942-A0A5-80FEBF203DC4}" type="pres">
      <dgm:prSet presAssocID="{A50499A6-C8D5-40AA-8934-E85654C8D33B}" presName="parentText" presStyleLbl="node1" presStyleIdx="4" presStyleCnt="6">
        <dgm:presLayoutVars>
          <dgm:chMax val="0"/>
          <dgm:bulletEnabled val="1"/>
        </dgm:presLayoutVars>
      </dgm:prSet>
      <dgm:spPr/>
    </dgm:pt>
    <dgm:pt modelId="{AB9C9508-0DB4-4BA9-A369-7908BEF657F5}" type="pres">
      <dgm:prSet presAssocID="{AD5E747C-E5C4-482D-99DF-A773C181D098}" presName="spacer" presStyleCnt="0"/>
      <dgm:spPr/>
    </dgm:pt>
    <dgm:pt modelId="{8EB0B268-13A3-41FC-AF89-86D9ADE9F929}" type="pres">
      <dgm:prSet presAssocID="{A23327ED-65B5-48E4-9306-13FA79A3AA44}" presName="parentText" presStyleLbl="node1" presStyleIdx="5" presStyleCnt="6">
        <dgm:presLayoutVars>
          <dgm:chMax val="0"/>
          <dgm:bulletEnabled val="1"/>
        </dgm:presLayoutVars>
      </dgm:prSet>
      <dgm:spPr/>
    </dgm:pt>
  </dgm:ptLst>
  <dgm:cxnLst>
    <dgm:cxn modelId="{28B04107-FE62-4A37-B38C-C82EB2424C3B}" type="presOf" srcId="{4D0DD6F1-A03D-48FD-86B6-982E06B6FD30}" destId="{CCE820CA-89B3-425C-B7AF-0E0E6F2D8440}" srcOrd="0" destOrd="0" presId="urn:microsoft.com/office/officeart/2005/8/layout/vList2"/>
    <dgm:cxn modelId="{7EFE633C-AFCC-4763-BD46-A8655F51E8E9}" type="presOf" srcId="{AF54F174-E30D-4F96-8EFA-CFC9F9EFC7A9}" destId="{20BFAF0F-6747-4815-8967-F4D1F9B01EF8}" srcOrd="0" destOrd="0" presId="urn:microsoft.com/office/officeart/2005/8/layout/vList2"/>
    <dgm:cxn modelId="{7CC8BF40-9253-4A77-9CCF-46496B71AF62}" srcId="{4D0DD6F1-A03D-48FD-86B6-982E06B6FD30}" destId="{AF54F174-E30D-4F96-8EFA-CFC9F9EFC7A9}" srcOrd="3" destOrd="0" parTransId="{C005DC0B-5333-44CE-B215-9409E2E40102}" sibTransId="{83FF40D6-F478-4599-B065-2A30746814B4}"/>
    <dgm:cxn modelId="{980EDC76-09A5-4668-B005-0310E04D5267}" type="presOf" srcId="{3830EB94-7CE2-42FB-AD84-E09FB41EA0EF}" destId="{D01F554A-6899-4114-940E-FCE9CB2D387F}" srcOrd="0" destOrd="0" presId="urn:microsoft.com/office/officeart/2005/8/layout/vList2"/>
    <dgm:cxn modelId="{6A496259-2339-4FB1-851A-09DA8E7B3DB6}" type="presOf" srcId="{38D753C4-A4FA-4895-AEFD-7F707170EDE8}" destId="{8CC8E2C7-17AA-4965-9D3E-8B2C5A26BE90}" srcOrd="0" destOrd="0" presId="urn:microsoft.com/office/officeart/2005/8/layout/vList2"/>
    <dgm:cxn modelId="{EC11BE85-9A50-42E2-958B-B36A6B92C9FC}" srcId="{4D0DD6F1-A03D-48FD-86B6-982E06B6FD30}" destId="{962EB270-029D-4303-A1D3-F4F0F8FAE153}" srcOrd="0" destOrd="0" parTransId="{298C02F3-E0FF-4A79-B193-EFD442A08A1E}" sibTransId="{DC3D874B-8D02-46F6-BF97-FA97AD65067B}"/>
    <dgm:cxn modelId="{DC555CA8-9BD3-4F43-A51B-0BF3E7BDD05C}" srcId="{4D0DD6F1-A03D-48FD-86B6-982E06B6FD30}" destId="{A50499A6-C8D5-40AA-8934-E85654C8D33B}" srcOrd="4" destOrd="0" parTransId="{6B54CC91-1332-48A6-98A3-EC22F9A2B8F4}" sibTransId="{AD5E747C-E5C4-482D-99DF-A773C181D098}"/>
    <dgm:cxn modelId="{29CCB5C5-B6A5-4481-B9C0-66425C1D88BA}" srcId="{4D0DD6F1-A03D-48FD-86B6-982E06B6FD30}" destId="{3830EB94-7CE2-42FB-AD84-E09FB41EA0EF}" srcOrd="2" destOrd="0" parTransId="{21875610-07BD-463F-8B3F-F5B70C5C2814}" sibTransId="{CBF3E246-BC88-447E-A194-9890A18FFFFA}"/>
    <dgm:cxn modelId="{3C3D52D2-169F-433E-A687-9E0016757142}" type="presOf" srcId="{A50499A6-C8D5-40AA-8934-E85654C8D33B}" destId="{38576EE7-0C18-4942-A0A5-80FEBF203DC4}" srcOrd="0" destOrd="0" presId="urn:microsoft.com/office/officeart/2005/8/layout/vList2"/>
    <dgm:cxn modelId="{6C6750D5-95F1-45E8-A5E3-9E7C88C2DC6D}" type="presOf" srcId="{962EB270-029D-4303-A1D3-F4F0F8FAE153}" destId="{DDBA941C-336B-4B04-BA74-A862AB841C86}" srcOrd="0" destOrd="0" presId="urn:microsoft.com/office/officeart/2005/8/layout/vList2"/>
    <dgm:cxn modelId="{1FA1A6E4-3A29-4905-A3E9-941F95578A87}" srcId="{4D0DD6F1-A03D-48FD-86B6-982E06B6FD30}" destId="{38D753C4-A4FA-4895-AEFD-7F707170EDE8}" srcOrd="1" destOrd="0" parTransId="{865ECFC2-4784-4D8C-B101-0043D5E80843}" sibTransId="{CB882A62-0679-46D4-9A7C-68796EEEF36D}"/>
    <dgm:cxn modelId="{8B5B86EF-E56C-4C78-8CFF-9E5C7D798692}" type="presOf" srcId="{A23327ED-65B5-48E4-9306-13FA79A3AA44}" destId="{8EB0B268-13A3-41FC-AF89-86D9ADE9F929}" srcOrd="0" destOrd="0" presId="urn:microsoft.com/office/officeart/2005/8/layout/vList2"/>
    <dgm:cxn modelId="{EB578BFB-EFB2-4EBA-BDCA-43AD57AC9E83}" srcId="{4D0DD6F1-A03D-48FD-86B6-982E06B6FD30}" destId="{A23327ED-65B5-48E4-9306-13FA79A3AA44}" srcOrd="5" destOrd="0" parTransId="{F32A7830-1C5A-4FFF-8010-7615BB55F16D}" sibTransId="{2C494899-EEE7-48B8-8882-8707E5254149}"/>
    <dgm:cxn modelId="{205C5673-B2EA-4179-9828-07B8D7092C32}" type="presParOf" srcId="{CCE820CA-89B3-425C-B7AF-0E0E6F2D8440}" destId="{DDBA941C-336B-4B04-BA74-A862AB841C86}" srcOrd="0" destOrd="0" presId="urn:microsoft.com/office/officeart/2005/8/layout/vList2"/>
    <dgm:cxn modelId="{EB35AD9A-C2B0-4B03-B734-07FC5B8AC3F6}" type="presParOf" srcId="{CCE820CA-89B3-425C-B7AF-0E0E6F2D8440}" destId="{81266013-C205-4E7E-B26B-75F5310A24FC}" srcOrd="1" destOrd="0" presId="urn:microsoft.com/office/officeart/2005/8/layout/vList2"/>
    <dgm:cxn modelId="{5E812AD3-3553-4EAA-8B17-D673DCB15548}" type="presParOf" srcId="{CCE820CA-89B3-425C-B7AF-0E0E6F2D8440}" destId="{8CC8E2C7-17AA-4965-9D3E-8B2C5A26BE90}" srcOrd="2" destOrd="0" presId="urn:microsoft.com/office/officeart/2005/8/layout/vList2"/>
    <dgm:cxn modelId="{77886F04-B445-4699-B5DC-358CCEDCD582}" type="presParOf" srcId="{CCE820CA-89B3-425C-B7AF-0E0E6F2D8440}" destId="{0EA015C7-14A6-4ED6-9EE0-FB0A7F68DA83}" srcOrd="3" destOrd="0" presId="urn:microsoft.com/office/officeart/2005/8/layout/vList2"/>
    <dgm:cxn modelId="{CD1C30D0-79FB-4B5E-B9F6-3FA7FD5A1A39}" type="presParOf" srcId="{CCE820CA-89B3-425C-B7AF-0E0E6F2D8440}" destId="{D01F554A-6899-4114-940E-FCE9CB2D387F}" srcOrd="4" destOrd="0" presId="urn:microsoft.com/office/officeart/2005/8/layout/vList2"/>
    <dgm:cxn modelId="{CDA841A5-897F-40C7-AFB5-7A591E5900FC}" type="presParOf" srcId="{CCE820CA-89B3-425C-B7AF-0E0E6F2D8440}" destId="{FFADE2F8-F5C4-43A9-8BB7-B66AACCA85DD}" srcOrd="5" destOrd="0" presId="urn:microsoft.com/office/officeart/2005/8/layout/vList2"/>
    <dgm:cxn modelId="{B886D403-355F-4DCC-A2B6-52D809A80900}" type="presParOf" srcId="{CCE820CA-89B3-425C-B7AF-0E0E6F2D8440}" destId="{20BFAF0F-6747-4815-8967-F4D1F9B01EF8}" srcOrd="6" destOrd="0" presId="urn:microsoft.com/office/officeart/2005/8/layout/vList2"/>
    <dgm:cxn modelId="{E0985F41-8E0F-42E4-B81E-B2EB3EDD36C8}" type="presParOf" srcId="{CCE820CA-89B3-425C-B7AF-0E0E6F2D8440}" destId="{E3C57441-BD0C-4498-9FE6-E8507F4B21B0}" srcOrd="7" destOrd="0" presId="urn:microsoft.com/office/officeart/2005/8/layout/vList2"/>
    <dgm:cxn modelId="{A160B9FC-BEE9-489F-8469-2EA97FC4019B}" type="presParOf" srcId="{CCE820CA-89B3-425C-B7AF-0E0E6F2D8440}" destId="{38576EE7-0C18-4942-A0A5-80FEBF203DC4}" srcOrd="8" destOrd="0" presId="urn:microsoft.com/office/officeart/2005/8/layout/vList2"/>
    <dgm:cxn modelId="{5983EEDA-FE57-4B99-9A62-169FEC80A920}" type="presParOf" srcId="{CCE820CA-89B3-425C-B7AF-0E0E6F2D8440}" destId="{AB9C9508-0DB4-4BA9-A369-7908BEF657F5}" srcOrd="9" destOrd="0" presId="urn:microsoft.com/office/officeart/2005/8/layout/vList2"/>
    <dgm:cxn modelId="{5794DF1D-3FF3-457A-AD34-BFE0879F0E33}" type="presParOf" srcId="{CCE820CA-89B3-425C-B7AF-0E0E6F2D8440}" destId="{8EB0B268-13A3-41FC-AF89-86D9ADE9F929}"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CBAD92-FECA-4D8A-970E-C82E87461E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523E6101-0CAE-4F9B-970E-CFEB3B711F29}">
      <dgm:prSet/>
      <dgm:spPr/>
      <dgm:t>
        <a:bodyPr/>
        <a:lstStyle/>
        <a:p>
          <a:r>
            <a:rPr lang="it-IT"/>
            <a:t>Complesso problema </a:t>
          </a:r>
          <a:r>
            <a:rPr lang="it-IT" u="sng"/>
            <a:t>dell’unificazione economica</a:t>
          </a:r>
          <a:endParaRPr lang="it-IT"/>
        </a:p>
      </dgm:t>
    </dgm:pt>
    <dgm:pt modelId="{C9DEFC74-E263-46AA-B064-4B43D02A7841}" type="parTrans" cxnId="{9D8FF7F8-7BD2-492C-A88D-9F782EE975DF}">
      <dgm:prSet/>
      <dgm:spPr/>
      <dgm:t>
        <a:bodyPr/>
        <a:lstStyle/>
        <a:p>
          <a:endParaRPr lang="it-IT"/>
        </a:p>
      </dgm:t>
    </dgm:pt>
    <dgm:pt modelId="{F2C2928C-7E2A-4149-8205-DA74492F7CA2}" type="sibTrans" cxnId="{9D8FF7F8-7BD2-492C-A88D-9F782EE975DF}">
      <dgm:prSet/>
      <dgm:spPr/>
      <dgm:t>
        <a:bodyPr/>
        <a:lstStyle/>
        <a:p>
          <a:endParaRPr lang="it-IT"/>
        </a:p>
      </dgm:t>
    </dgm:pt>
    <dgm:pt modelId="{77D646A6-6F84-4194-A0F9-A2B52DF93C09}">
      <dgm:prSet/>
      <dgm:spPr/>
      <dgm:t>
        <a:bodyPr/>
        <a:lstStyle/>
        <a:p>
          <a:r>
            <a:rPr lang="it-IT"/>
            <a:t>Vennero uniformati i doversi sistemi  monetari con l’adozione della LIRA.</a:t>
          </a:r>
        </a:p>
      </dgm:t>
    </dgm:pt>
    <dgm:pt modelId="{F3A3DFF7-FDF6-456C-8710-0982ED97D3B7}" type="parTrans" cxnId="{A82019DC-58A9-4751-9735-7D6FF81CB44F}">
      <dgm:prSet/>
      <dgm:spPr/>
      <dgm:t>
        <a:bodyPr/>
        <a:lstStyle/>
        <a:p>
          <a:endParaRPr lang="it-IT"/>
        </a:p>
      </dgm:t>
    </dgm:pt>
    <dgm:pt modelId="{69126422-8D0A-4FA5-B7A9-0932070DEE95}" type="sibTrans" cxnId="{A82019DC-58A9-4751-9735-7D6FF81CB44F}">
      <dgm:prSet/>
      <dgm:spPr/>
      <dgm:t>
        <a:bodyPr/>
        <a:lstStyle/>
        <a:p>
          <a:endParaRPr lang="it-IT"/>
        </a:p>
      </dgm:t>
    </dgm:pt>
    <dgm:pt modelId="{E544D015-7555-4C1D-8AFF-75B0ACD46B8C}">
      <dgm:prSet/>
      <dgm:spPr/>
      <dgm:t>
        <a:bodyPr/>
        <a:lstStyle/>
        <a:p>
          <a:r>
            <a:rPr lang="it-IT"/>
            <a:t>La legislazione doganale liberista vigente nel Regno Sardo (dazi di entrata molto bassi) venne estesa e penalizzò il mezzogiorno (fino ad allora inserito in un sistema protezionistico).</a:t>
          </a:r>
        </a:p>
      </dgm:t>
    </dgm:pt>
    <dgm:pt modelId="{F2072B20-A30C-4727-A9D7-3EE81939C16B}" type="parTrans" cxnId="{3F2208DD-C2A5-4676-AF42-34E598878BE7}">
      <dgm:prSet/>
      <dgm:spPr/>
      <dgm:t>
        <a:bodyPr/>
        <a:lstStyle/>
        <a:p>
          <a:endParaRPr lang="it-IT"/>
        </a:p>
      </dgm:t>
    </dgm:pt>
    <dgm:pt modelId="{189F4D35-668C-4F30-A809-65A2EC6652DA}" type="sibTrans" cxnId="{3F2208DD-C2A5-4676-AF42-34E598878BE7}">
      <dgm:prSet/>
      <dgm:spPr/>
      <dgm:t>
        <a:bodyPr/>
        <a:lstStyle/>
        <a:p>
          <a:endParaRPr lang="it-IT"/>
        </a:p>
      </dgm:t>
    </dgm:pt>
    <dgm:pt modelId="{A345A551-665F-4A4F-95CC-C817C00BB124}">
      <dgm:prSet/>
      <dgm:spPr/>
      <dgm:t>
        <a:bodyPr/>
        <a:lstStyle/>
        <a:p>
          <a:r>
            <a:rPr lang="it-IT"/>
            <a:t>Rapido fu  lo sviluppo delle VIE DI COMUNICAZIONE (ferrovie da 2000 km a 6000 km) ma si continuò a preferire il trasporto via mare.</a:t>
          </a:r>
        </a:p>
      </dgm:t>
    </dgm:pt>
    <dgm:pt modelId="{770303A3-81F1-48E2-A04A-25C250BBB135}" type="parTrans" cxnId="{829626B4-C5D9-4FCB-B30E-0EB0EFC356D1}">
      <dgm:prSet/>
      <dgm:spPr/>
      <dgm:t>
        <a:bodyPr/>
        <a:lstStyle/>
        <a:p>
          <a:endParaRPr lang="it-IT"/>
        </a:p>
      </dgm:t>
    </dgm:pt>
    <dgm:pt modelId="{D96AAE47-1EF5-416E-9F35-4F86ABECC781}" type="sibTrans" cxnId="{829626B4-C5D9-4FCB-B30E-0EB0EFC356D1}">
      <dgm:prSet/>
      <dgm:spPr/>
      <dgm:t>
        <a:bodyPr/>
        <a:lstStyle/>
        <a:p>
          <a:endParaRPr lang="it-IT"/>
        </a:p>
      </dgm:t>
    </dgm:pt>
    <dgm:pt modelId="{AE573923-CB79-4010-879F-E8D00F8B01DE}" type="pres">
      <dgm:prSet presAssocID="{8BCBAD92-FECA-4D8A-970E-C82E87461EDA}" presName="linear" presStyleCnt="0">
        <dgm:presLayoutVars>
          <dgm:animLvl val="lvl"/>
          <dgm:resizeHandles val="exact"/>
        </dgm:presLayoutVars>
      </dgm:prSet>
      <dgm:spPr/>
    </dgm:pt>
    <dgm:pt modelId="{63959E8E-8B67-4F6A-A268-816AB525E69D}" type="pres">
      <dgm:prSet presAssocID="{523E6101-0CAE-4F9B-970E-CFEB3B711F29}" presName="parentText" presStyleLbl="node1" presStyleIdx="0" presStyleCnt="4">
        <dgm:presLayoutVars>
          <dgm:chMax val="0"/>
          <dgm:bulletEnabled val="1"/>
        </dgm:presLayoutVars>
      </dgm:prSet>
      <dgm:spPr/>
    </dgm:pt>
    <dgm:pt modelId="{154730F0-603B-439D-BC0E-1EDCF1FC6AB4}" type="pres">
      <dgm:prSet presAssocID="{F2C2928C-7E2A-4149-8205-DA74492F7CA2}" presName="spacer" presStyleCnt="0"/>
      <dgm:spPr/>
    </dgm:pt>
    <dgm:pt modelId="{39DF1480-84B9-4BAA-BC96-4BAEEC7F4F12}" type="pres">
      <dgm:prSet presAssocID="{77D646A6-6F84-4194-A0F9-A2B52DF93C09}" presName="parentText" presStyleLbl="node1" presStyleIdx="1" presStyleCnt="4">
        <dgm:presLayoutVars>
          <dgm:chMax val="0"/>
          <dgm:bulletEnabled val="1"/>
        </dgm:presLayoutVars>
      </dgm:prSet>
      <dgm:spPr/>
    </dgm:pt>
    <dgm:pt modelId="{D82682A2-D73C-4864-9B9A-F465619C8392}" type="pres">
      <dgm:prSet presAssocID="{69126422-8D0A-4FA5-B7A9-0932070DEE95}" presName="spacer" presStyleCnt="0"/>
      <dgm:spPr/>
    </dgm:pt>
    <dgm:pt modelId="{C9E96BE5-CE18-40B7-8570-E6A11DF7BA16}" type="pres">
      <dgm:prSet presAssocID="{E544D015-7555-4C1D-8AFF-75B0ACD46B8C}" presName="parentText" presStyleLbl="node1" presStyleIdx="2" presStyleCnt="4">
        <dgm:presLayoutVars>
          <dgm:chMax val="0"/>
          <dgm:bulletEnabled val="1"/>
        </dgm:presLayoutVars>
      </dgm:prSet>
      <dgm:spPr/>
    </dgm:pt>
    <dgm:pt modelId="{EEB15E9B-5FBD-4B0B-87DA-7967E5A83FAE}" type="pres">
      <dgm:prSet presAssocID="{189F4D35-668C-4F30-A809-65A2EC6652DA}" presName="spacer" presStyleCnt="0"/>
      <dgm:spPr/>
    </dgm:pt>
    <dgm:pt modelId="{394EFA73-F9BA-43E4-8BA7-8B24F7526253}" type="pres">
      <dgm:prSet presAssocID="{A345A551-665F-4A4F-95CC-C817C00BB124}" presName="parentText" presStyleLbl="node1" presStyleIdx="3" presStyleCnt="4">
        <dgm:presLayoutVars>
          <dgm:chMax val="0"/>
          <dgm:bulletEnabled val="1"/>
        </dgm:presLayoutVars>
      </dgm:prSet>
      <dgm:spPr/>
    </dgm:pt>
  </dgm:ptLst>
  <dgm:cxnLst>
    <dgm:cxn modelId="{58F9F03B-3B42-4808-9E32-F241F3671E5F}" type="presOf" srcId="{77D646A6-6F84-4194-A0F9-A2B52DF93C09}" destId="{39DF1480-84B9-4BAA-BC96-4BAEEC7F4F12}" srcOrd="0" destOrd="0" presId="urn:microsoft.com/office/officeart/2005/8/layout/vList2"/>
    <dgm:cxn modelId="{D834C97C-C79B-477B-9E08-2222CE838737}" type="presOf" srcId="{523E6101-0CAE-4F9B-970E-CFEB3B711F29}" destId="{63959E8E-8B67-4F6A-A268-816AB525E69D}" srcOrd="0" destOrd="0" presId="urn:microsoft.com/office/officeart/2005/8/layout/vList2"/>
    <dgm:cxn modelId="{E8224E8D-C032-44A3-951B-0D45A3559FEF}" type="presOf" srcId="{A345A551-665F-4A4F-95CC-C817C00BB124}" destId="{394EFA73-F9BA-43E4-8BA7-8B24F7526253}" srcOrd="0" destOrd="0" presId="urn:microsoft.com/office/officeart/2005/8/layout/vList2"/>
    <dgm:cxn modelId="{9BB2E296-FF23-4D48-BC80-03B3F30E8A17}" type="presOf" srcId="{E544D015-7555-4C1D-8AFF-75B0ACD46B8C}" destId="{C9E96BE5-CE18-40B7-8570-E6A11DF7BA16}" srcOrd="0" destOrd="0" presId="urn:microsoft.com/office/officeart/2005/8/layout/vList2"/>
    <dgm:cxn modelId="{5EC3D69B-7DDC-45E0-8F04-279D36BD81D3}" type="presOf" srcId="{8BCBAD92-FECA-4D8A-970E-C82E87461EDA}" destId="{AE573923-CB79-4010-879F-E8D00F8B01DE}" srcOrd="0" destOrd="0" presId="urn:microsoft.com/office/officeart/2005/8/layout/vList2"/>
    <dgm:cxn modelId="{829626B4-C5D9-4FCB-B30E-0EB0EFC356D1}" srcId="{8BCBAD92-FECA-4D8A-970E-C82E87461EDA}" destId="{A345A551-665F-4A4F-95CC-C817C00BB124}" srcOrd="3" destOrd="0" parTransId="{770303A3-81F1-48E2-A04A-25C250BBB135}" sibTransId="{D96AAE47-1EF5-416E-9F35-4F86ABECC781}"/>
    <dgm:cxn modelId="{A82019DC-58A9-4751-9735-7D6FF81CB44F}" srcId="{8BCBAD92-FECA-4D8A-970E-C82E87461EDA}" destId="{77D646A6-6F84-4194-A0F9-A2B52DF93C09}" srcOrd="1" destOrd="0" parTransId="{F3A3DFF7-FDF6-456C-8710-0982ED97D3B7}" sibTransId="{69126422-8D0A-4FA5-B7A9-0932070DEE95}"/>
    <dgm:cxn modelId="{3F2208DD-C2A5-4676-AF42-34E598878BE7}" srcId="{8BCBAD92-FECA-4D8A-970E-C82E87461EDA}" destId="{E544D015-7555-4C1D-8AFF-75B0ACD46B8C}" srcOrd="2" destOrd="0" parTransId="{F2072B20-A30C-4727-A9D7-3EE81939C16B}" sibTransId="{189F4D35-668C-4F30-A809-65A2EC6652DA}"/>
    <dgm:cxn modelId="{9D8FF7F8-7BD2-492C-A88D-9F782EE975DF}" srcId="{8BCBAD92-FECA-4D8A-970E-C82E87461EDA}" destId="{523E6101-0CAE-4F9B-970E-CFEB3B711F29}" srcOrd="0" destOrd="0" parTransId="{C9DEFC74-E263-46AA-B064-4B43D02A7841}" sibTransId="{F2C2928C-7E2A-4149-8205-DA74492F7CA2}"/>
    <dgm:cxn modelId="{46F53EA0-D8EC-45A4-AC06-C2CF9A0D1C98}" type="presParOf" srcId="{AE573923-CB79-4010-879F-E8D00F8B01DE}" destId="{63959E8E-8B67-4F6A-A268-816AB525E69D}" srcOrd="0" destOrd="0" presId="urn:microsoft.com/office/officeart/2005/8/layout/vList2"/>
    <dgm:cxn modelId="{9558CDA0-C441-4FE0-877D-2E0043FCA78A}" type="presParOf" srcId="{AE573923-CB79-4010-879F-E8D00F8B01DE}" destId="{154730F0-603B-439D-BC0E-1EDCF1FC6AB4}" srcOrd="1" destOrd="0" presId="urn:microsoft.com/office/officeart/2005/8/layout/vList2"/>
    <dgm:cxn modelId="{30DBB7D4-1843-4903-850E-E4C4EBDE18DE}" type="presParOf" srcId="{AE573923-CB79-4010-879F-E8D00F8B01DE}" destId="{39DF1480-84B9-4BAA-BC96-4BAEEC7F4F12}" srcOrd="2" destOrd="0" presId="urn:microsoft.com/office/officeart/2005/8/layout/vList2"/>
    <dgm:cxn modelId="{281B6F26-3AE7-4174-A99C-F0F195ACB233}" type="presParOf" srcId="{AE573923-CB79-4010-879F-E8D00F8B01DE}" destId="{D82682A2-D73C-4864-9B9A-F465619C8392}" srcOrd="3" destOrd="0" presId="urn:microsoft.com/office/officeart/2005/8/layout/vList2"/>
    <dgm:cxn modelId="{C523A726-D810-42EF-9625-7469CF6E4704}" type="presParOf" srcId="{AE573923-CB79-4010-879F-E8D00F8B01DE}" destId="{C9E96BE5-CE18-40B7-8570-E6A11DF7BA16}" srcOrd="4" destOrd="0" presId="urn:microsoft.com/office/officeart/2005/8/layout/vList2"/>
    <dgm:cxn modelId="{B8B6C717-F046-4194-95A1-73472A47FB42}" type="presParOf" srcId="{AE573923-CB79-4010-879F-E8D00F8B01DE}" destId="{EEB15E9B-5FBD-4B0B-87DA-7967E5A83FAE}" srcOrd="5" destOrd="0" presId="urn:microsoft.com/office/officeart/2005/8/layout/vList2"/>
    <dgm:cxn modelId="{6CC6C7EC-114C-43C7-B433-83D5FFE16B50}" type="presParOf" srcId="{AE573923-CB79-4010-879F-E8D00F8B01DE}" destId="{394EFA73-F9BA-43E4-8BA7-8B24F75262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02DC118-9E9E-4FD1-87C4-180ECD56398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EDB6AAF9-2F95-4CD4-94DB-D8A79E73CB6F}">
      <dgm:prSet/>
      <dgm:spPr/>
      <dgm:t>
        <a:bodyPr/>
        <a:lstStyle/>
        <a:p>
          <a:r>
            <a:rPr lang="it-IT"/>
            <a:t>IL SOCIALISMO IN ITALIA</a:t>
          </a:r>
        </a:p>
      </dgm:t>
    </dgm:pt>
    <dgm:pt modelId="{0FDC5365-80A6-400B-898F-2240637E8F41}" type="parTrans" cxnId="{7DB2FADC-E4E9-4787-8D73-4F1B59409D8E}">
      <dgm:prSet/>
      <dgm:spPr/>
      <dgm:t>
        <a:bodyPr/>
        <a:lstStyle/>
        <a:p>
          <a:endParaRPr lang="it-IT"/>
        </a:p>
      </dgm:t>
    </dgm:pt>
    <dgm:pt modelId="{99BAE841-9F1D-4E79-9EEC-DDE34B422177}" type="sibTrans" cxnId="{7DB2FADC-E4E9-4787-8D73-4F1B59409D8E}">
      <dgm:prSet/>
      <dgm:spPr/>
      <dgm:t>
        <a:bodyPr/>
        <a:lstStyle/>
        <a:p>
          <a:endParaRPr lang="it-IT"/>
        </a:p>
      </dgm:t>
    </dgm:pt>
    <dgm:pt modelId="{F889CE18-A532-4280-8E3E-D281ACE64206}" type="pres">
      <dgm:prSet presAssocID="{B02DC118-9E9E-4FD1-87C4-180ECD56398B}" presName="linear" presStyleCnt="0">
        <dgm:presLayoutVars>
          <dgm:animLvl val="lvl"/>
          <dgm:resizeHandles val="exact"/>
        </dgm:presLayoutVars>
      </dgm:prSet>
      <dgm:spPr/>
    </dgm:pt>
    <dgm:pt modelId="{AADD20C4-9D63-498D-9866-29B3CDD0B7B8}" type="pres">
      <dgm:prSet presAssocID="{EDB6AAF9-2F95-4CD4-94DB-D8A79E73CB6F}" presName="parentText" presStyleLbl="node1" presStyleIdx="0" presStyleCnt="1">
        <dgm:presLayoutVars>
          <dgm:chMax val="0"/>
          <dgm:bulletEnabled val="1"/>
        </dgm:presLayoutVars>
      </dgm:prSet>
      <dgm:spPr/>
    </dgm:pt>
  </dgm:ptLst>
  <dgm:cxnLst>
    <dgm:cxn modelId="{5DC9801A-39E5-4B77-9D65-FA76BC8D2511}" type="presOf" srcId="{B02DC118-9E9E-4FD1-87C4-180ECD56398B}" destId="{F889CE18-A532-4280-8E3E-D281ACE64206}" srcOrd="0" destOrd="0" presId="urn:microsoft.com/office/officeart/2005/8/layout/vList2"/>
    <dgm:cxn modelId="{5261604F-539F-417E-8C3D-36A7C149B1F6}" type="presOf" srcId="{EDB6AAF9-2F95-4CD4-94DB-D8A79E73CB6F}" destId="{AADD20C4-9D63-498D-9866-29B3CDD0B7B8}" srcOrd="0" destOrd="0" presId="urn:microsoft.com/office/officeart/2005/8/layout/vList2"/>
    <dgm:cxn modelId="{7DB2FADC-E4E9-4787-8D73-4F1B59409D8E}" srcId="{B02DC118-9E9E-4FD1-87C4-180ECD56398B}" destId="{EDB6AAF9-2F95-4CD4-94DB-D8A79E73CB6F}" srcOrd="0" destOrd="0" parTransId="{0FDC5365-80A6-400B-898F-2240637E8F41}" sibTransId="{99BAE841-9F1D-4E79-9EEC-DDE34B422177}"/>
    <dgm:cxn modelId="{8800718B-C61D-41C4-A0D2-91EC10A7AD1B}" type="presParOf" srcId="{F889CE18-A532-4280-8E3E-D281ACE64206}" destId="{AADD20C4-9D63-498D-9866-29B3CDD0B7B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2E26CC4-7754-40F9-B067-B04B06B1867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5E0FE764-DCDC-4860-AD55-3272FDF71304}">
      <dgm:prSet/>
      <dgm:spPr/>
      <dgm:t>
        <a:bodyPr/>
        <a:lstStyle/>
        <a:p>
          <a:r>
            <a:rPr lang="it-IT"/>
            <a:t>Nella seconda metà dell’Ottocento</a:t>
          </a:r>
        </a:p>
      </dgm:t>
    </dgm:pt>
    <dgm:pt modelId="{0308825E-DCB2-4526-B998-6082A75DEC59}" type="parTrans" cxnId="{083418EE-C30D-425A-93A0-6A60A0D02C54}">
      <dgm:prSet/>
      <dgm:spPr/>
      <dgm:t>
        <a:bodyPr/>
        <a:lstStyle/>
        <a:p>
          <a:endParaRPr lang="it-IT"/>
        </a:p>
      </dgm:t>
    </dgm:pt>
    <dgm:pt modelId="{C1B64E61-EE25-4073-868D-85CEDEFDAA3F}" type="sibTrans" cxnId="{083418EE-C30D-425A-93A0-6A60A0D02C54}">
      <dgm:prSet/>
      <dgm:spPr/>
      <dgm:t>
        <a:bodyPr/>
        <a:lstStyle/>
        <a:p>
          <a:endParaRPr lang="it-IT"/>
        </a:p>
      </dgm:t>
    </dgm:pt>
    <dgm:pt modelId="{4F1FABB7-C341-4F9B-B2FF-738F6FB72CF3}" type="pres">
      <dgm:prSet presAssocID="{42E26CC4-7754-40F9-B067-B04B06B1867E}" presName="linear" presStyleCnt="0">
        <dgm:presLayoutVars>
          <dgm:animLvl val="lvl"/>
          <dgm:resizeHandles val="exact"/>
        </dgm:presLayoutVars>
      </dgm:prSet>
      <dgm:spPr/>
    </dgm:pt>
    <dgm:pt modelId="{26D39111-66E6-4B4B-AFEE-F35F1B561EDA}" type="pres">
      <dgm:prSet presAssocID="{5E0FE764-DCDC-4860-AD55-3272FDF71304}" presName="parentText" presStyleLbl="node1" presStyleIdx="0" presStyleCnt="1">
        <dgm:presLayoutVars>
          <dgm:chMax val="0"/>
          <dgm:bulletEnabled val="1"/>
        </dgm:presLayoutVars>
      </dgm:prSet>
      <dgm:spPr/>
    </dgm:pt>
  </dgm:ptLst>
  <dgm:cxnLst>
    <dgm:cxn modelId="{E28E1414-ADA9-4D82-83AA-ADDF3C948761}" type="presOf" srcId="{42E26CC4-7754-40F9-B067-B04B06B1867E}" destId="{4F1FABB7-C341-4F9B-B2FF-738F6FB72CF3}" srcOrd="0" destOrd="0" presId="urn:microsoft.com/office/officeart/2005/8/layout/vList2"/>
    <dgm:cxn modelId="{C18BAEC4-6DC6-41B7-A2B2-9D431C11071C}" type="presOf" srcId="{5E0FE764-DCDC-4860-AD55-3272FDF71304}" destId="{26D39111-66E6-4B4B-AFEE-F35F1B561EDA}" srcOrd="0" destOrd="0" presId="urn:microsoft.com/office/officeart/2005/8/layout/vList2"/>
    <dgm:cxn modelId="{083418EE-C30D-425A-93A0-6A60A0D02C54}" srcId="{42E26CC4-7754-40F9-B067-B04B06B1867E}" destId="{5E0FE764-DCDC-4860-AD55-3272FDF71304}" srcOrd="0" destOrd="0" parTransId="{0308825E-DCB2-4526-B998-6082A75DEC59}" sibTransId="{C1B64E61-EE25-4073-868D-85CEDEFDAA3F}"/>
    <dgm:cxn modelId="{554E0AD6-6B33-4391-B53B-34D53E99BE93}" type="presParOf" srcId="{4F1FABB7-C341-4F9B-B2FF-738F6FB72CF3}" destId="{26D39111-66E6-4B4B-AFEE-F35F1B561ED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CFA79D8-A98C-48F3-BE5F-8AD3C500583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it-IT"/>
        </a:p>
      </dgm:t>
    </dgm:pt>
    <dgm:pt modelId="{6AD546C3-6D6A-4CFD-B1AE-3C486F57C37F}">
      <dgm:prSet custT="1"/>
      <dgm:spPr/>
      <dgm:t>
        <a:bodyPr/>
        <a:lstStyle/>
        <a:p>
          <a:r>
            <a:rPr lang="it-IT" sz="1800"/>
            <a:t>TRA IL 1887 ED IL 1893 SORSERO  LE PRIME ORGANIZZAZIONI SINDACALI A CARATTERE NAZIONALE. </a:t>
          </a:r>
        </a:p>
      </dgm:t>
    </dgm:pt>
    <dgm:pt modelId="{4EBC3451-16D9-4D82-B951-7E371799AE1D}" type="parTrans" cxnId="{9CF42209-5D5A-47E7-A7E2-EB150F42AB39}">
      <dgm:prSet/>
      <dgm:spPr/>
      <dgm:t>
        <a:bodyPr/>
        <a:lstStyle/>
        <a:p>
          <a:endParaRPr lang="it-IT"/>
        </a:p>
      </dgm:t>
    </dgm:pt>
    <dgm:pt modelId="{ECB672DC-EB08-42CB-AE2B-9B8A759A996E}" type="sibTrans" cxnId="{9CF42209-5D5A-47E7-A7E2-EB150F42AB39}">
      <dgm:prSet/>
      <dgm:spPr/>
      <dgm:t>
        <a:bodyPr/>
        <a:lstStyle/>
        <a:p>
          <a:endParaRPr lang="it-IT"/>
        </a:p>
      </dgm:t>
    </dgm:pt>
    <dgm:pt modelId="{6F17FE28-9971-4B81-9037-3EAC3EB9CBBA}">
      <dgm:prSet custT="1"/>
      <dgm:spPr/>
      <dgm:t>
        <a:bodyPr/>
        <a:lstStyle/>
        <a:p>
          <a:r>
            <a:rPr lang="it-IT" sz="1800"/>
            <a:t>IL problema principale era infatti quello di creare una organizzazione politica unitaria</a:t>
          </a:r>
          <a:r>
            <a:rPr lang="it-IT" sz="1300"/>
            <a:t>.</a:t>
          </a:r>
        </a:p>
      </dgm:t>
    </dgm:pt>
    <dgm:pt modelId="{6FEF725F-9D90-4EE0-8809-89380F0C5E07}" type="parTrans" cxnId="{EE8CFCF4-F6F3-4367-A84E-A14459A89713}">
      <dgm:prSet/>
      <dgm:spPr/>
      <dgm:t>
        <a:bodyPr/>
        <a:lstStyle/>
        <a:p>
          <a:endParaRPr lang="it-IT"/>
        </a:p>
      </dgm:t>
    </dgm:pt>
    <dgm:pt modelId="{B80B867E-F85E-4F15-9CE4-C55E6289EFE9}" type="sibTrans" cxnId="{EE8CFCF4-F6F3-4367-A84E-A14459A89713}">
      <dgm:prSet/>
      <dgm:spPr/>
      <dgm:t>
        <a:bodyPr/>
        <a:lstStyle/>
        <a:p>
          <a:endParaRPr lang="it-IT"/>
        </a:p>
      </dgm:t>
    </dgm:pt>
    <dgm:pt modelId="{0695D891-39EE-4ED5-B528-CC3E00356941}">
      <dgm:prSet custT="1"/>
      <dgm:spPr/>
      <dgm:t>
        <a:bodyPr/>
        <a:lstStyle/>
        <a:p>
          <a:r>
            <a:rPr lang="it-IT" sz="1800"/>
            <a:t>Il movimento operaio italiano era infatti molto frammentato anche sul piano ideologico</a:t>
          </a:r>
          <a:r>
            <a:rPr lang="it-IT" sz="1400"/>
            <a:t>.</a:t>
          </a:r>
        </a:p>
      </dgm:t>
    </dgm:pt>
    <dgm:pt modelId="{CF363DF6-7DE2-466E-BBD8-A2A46A778A36}" type="parTrans" cxnId="{DF809F53-005A-407F-9538-7100DDC10426}">
      <dgm:prSet/>
      <dgm:spPr/>
      <dgm:t>
        <a:bodyPr/>
        <a:lstStyle/>
        <a:p>
          <a:endParaRPr lang="it-IT"/>
        </a:p>
      </dgm:t>
    </dgm:pt>
    <dgm:pt modelId="{35F7857E-E4FE-43FA-9F99-60A989503698}" type="sibTrans" cxnId="{DF809F53-005A-407F-9538-7100DDC10426}">
      <dgm:prSet/>
      <dgm:spPr/>
      <dgm:t>
        <a:bodyPr/>
        <a:lstStyle/>
        <a:p>
          <a:endParaRPr lang="it-IT"/>
        </a:p>
      </dgm:t>
    </dgm:pt>
    <dgm:pt modelId="{EA8B4F17-856F-41AD-A219-0A055E868EBA}">
      <dgm:prSet custT="1"/>
      <dgm:spPr/>
      <dgm:t>
        <a:bodyPr/>
        <a:lstStyle/>
        <a:p>
          <a:r>
            <a:rPr lang="it-IT" sz="1800"/>
            <a:t>Le opere di Marx erano poco conosciute  se non attraverso l’opera di Antonio Labriola</a:t>
          </a:r>
          <a:r>
            <a:rPr lang="it-IT" sz="1300"/>
            <a:t>.</a:t>
          </a:r>
        </a:p>
      </dgm:t>
    </dgm:pt>
    <dgm:pt modelId="{0AA447CA-74FF-408F-80EE-CA667DB3659E}" type="parTrans" cxnId="{7D6F84AC-AB3D-4D6C-B46E-32C4E3541597}">
      <dgm:prSet/>
      <dgm:spPr/>
      <dgm:t>
        <a:bodyPr/>
        <a:lstStyle/>
        <a:p>
          <a:endParaRPr lang="it-IT"/>
        </a:p>
      </dgm:t>
    </dgm:pt>
    <dgm:pt modelId="{C7AABE9C-D50D-44CB-8C49-DF7349137408}" type="sibTrans" cxnId="{7D6F84AC-AB3D-4D6C-B46E-32C4E3541597}">
      <dgm:prSet/>
      <dgm:spPr/>
      <dgm:t>
        <a:bodyPr/>
        <a:lstStyle/>
        <a:p>
          <a:endParaRPr lang="it-IT"/>
        </a:p>
      </dgm:t>
    </dgm:pt>
    <dgm:pt modelId="{355CE14B-F891-4B95-A301-CDF71133F7AE}">
      <dgm:prSet custT="1"/>
      <dgm:spPr/>
      <dgm:t>
        <a:bodyPr/>
        <a:lstStyle/>
        <a:p>
          <a:r>
            <a:rPr lang="it-IT" sz="1800"/>
            <a:t>FU UN INTELLETTUALE MILANESE IL FONDATORE DEL PARTITO SOCIALISTA. Fu radicale da giovane poi conobbe Anna Kuliscioff, che  aveva esperienza politica e conoscenza del socialismo europeo</a:t>
          </a:r>
          <a:r>
            <a:rPr lang="it-IT" sz="500"/>
            <a:t>.</a:t>
          </a:r>
        </a:p>
      </dgm:t>
    </dgm:pt>
    <dgm:pt modelId="{0963DE89-65DD-480E-8CF3-209CB4134DDD}" type="parTrans" cxnId="{CF58C305-2015-4277-AB9E-4B42BD60E99B}">
      <dgm:prSet/>
      <dgm:spPr/>
      <dgm:t>
        <a:bodyPr/>
        <a:lstStyle/>
        <a:p>
          <a:endParaRPr lang="it-IT"/>
        </a:p>
      </dgm:t>
    </dgm:pt>
    <dgm:pt modelId="{5B51ADEA-5EFD-45AD-AE85-0E9DBD840E72}" type="sibTrans" cxnId="{CF58C305-2015-4277-AB9E-4B42BD60E99B}">
      <dgm:prSet/>
      <dgm:spPr/>
      <dgm:t>
        <a:bodyPr/>
        <a:lstStyle/>
        <a:p>
          <a:endParaRPr lang="it-IT"/>
        </a:p>
      </dgm:t>
    </dgm:pt>
    <dgm:pt modelId="{EB3992FF-563D-4EFC-B15F-358D625CF3D5}">
      <dgm:prSet custT="1"/>
      <dgm:spPr/>
      <dgm:t>
        <a:bodyPr/>
        <a:lstStyle/>
        <a:p>
          <a:r>
            <a:rPr lang="it-IT" sz="1800"/>
            <a:t>Il suo programma era favorevole all’affermazione dell’autonomia rispetto al movimento anarchico così come dalla democrazia borghese, al riconoscimento del carattere prioritario delle lotte economiche, la socializzazione dei mezzi di produzione.</a:t>
          </a:r>
        </a:p>
      </dgm:t>
    </dgm:pt>
    <dgm:pt modelId="{6B0E2F95-E421-47D1-B5CE-D52F73527D9A}" type="parTrans" cxnId="{3DBBA157-EFE6-403C-BF99-2104BD09011B}">
      <dgm:prSet/>
      <dgm:spPr/>
      <dgm:t>
        <a:bodyPr/>
        <a:lstStyle/>
        <a:p>
          <a:endParaRPr lang="it-IT"/>
        </a:p>
      </dgm:t>
    </dgm:pt>
    <dgm:pt modelId="{385C0E30-40DA-4A4D-8211-94ED016012DF}" type="sibTrans" cxnId="{3DBBA157-EFE6-403C-BF99-2104BD09011B}">
      <dgm:prSet/>
      <dgm:spPr/>
      <dgm:t>
        <a:bodyPr/>
        <a:lstStyle/>
        <a:p>
          <a:endParaRPr lang="it-IT"/>
        </a:p>
      </dgm:t>
    </dgm:pt>
    <dgm:pt modelId="{D07A5D3E-20AF-42AA-885E-3F774D920F35}">
      <dgm:prSet custT="1"/>
      <dgm:spPr/>
      <dgm:t>
        <a:bodyPr/>
        <a:lstStyle/>
        <a:p>
          <a:r>
            <a:rPr lang="it-IT" sz="1800"/>
            <a:t>Nell’agosto del 1882  a Genova si incontrarono circa 300 delegati di società operaie, leghe contadine, circoli politici vari. Da  questo incontro </a:t>
          </a:r>
          <a:r>
            <a:rPr lang="it-IT" sz="1800" i="1"/>
            <a:t>nacque il partito dei lavoratori italiani </a:t>
          </a:r>
          <a:r>
            <a:rPr lang="it-IT" sz="1800"/>
            <a:t>da cui nel 1893 si formò  il Partito socialista dei lavoratori italiani che si trasformerà nel 1895 nel PARTITO SOCIALISTA ITALIANO</a:t>
          </a:r>
          <a:r>
            <a:rPr lang="it-IT" sz="500"/>
            <a:t>.</a:t>
          </a:r>
        </a:p>
      </dgm:t>
    </dgm:pt>
    <dgm:pt modelId="{6695597E-F757-4C1E-9DE1-BE6EDD5BADBF}" type="parTrans" cxnId="{7B9FD8DE-7994-442E-9CF3-5BDAD14E016F}">
      <dgm:prSet/>
      <dgm:spPr/>
      <dgm:t>
        <a:bodyPr/>
        <a:lstStyle/>
        <a:p>
          <a:endParaRPr lang="it-IT"/>
        </a:p>
      </dgm:t>
    </dgm:pt>
    <dgm:pt modelId="{12C69FC4-94A5-4CBF-86A3-62619D1ECC0F}" type="sibTrans" cxnId="{7B9FD8DE-7994-442E-9CF3-5BDAD14E016F}">
      <dgm:prSet/>
      <dgm:spPr/>
      <dgm:t>
        <a:bodyPr/>
        <a:lstStyle/>
        <a:p>
          <a:endParaRPr lang="it-IT"/>
        </a:p>
      </dgm:t>
    </dgm:pt>
    <dgm:pt modelId="{4BEC444D-D872-4A9E-8CBE-A97A0AD34717}" type="pres">
      <dgm:prSet presAssocID="{ECFA79D8-A98C-48F3-BE5F-8AD3C5005834}" presName="linear" presStyleCnt="0">
        <dgm:presLayoutVars>
          <dgm:animLvl val="lvl"/>
          <dgm:resizeHandles val="exact"/>
        </dgm:presLayoutVars>
      </dgm:prSet>
      <dgm:spPr/>
    </dgm:pt>
    <dgm:pt modelId="{21AD33EB-9276-47E4-A56D-B12CE425BAB9}" type="pres">
      <dgm:prSet presAssocID="{6AD546C3-6D6A-4CFD-B1AE-3C486F57C37F}" presName="parentText" presStyleLbl="node1" presStyleIdx="0" presStyleCnt="7">
        <dgm:presLayoutVars>
          <dgm:chMax val="0"/>
          <dgm:bulletEnabled val="1"/>
        </dgm:presLayoutVars>
      </dgm:prSet>
      <dgm:spPr/>
    </dgm:pt>
    <dgm:pt modelId="{76E5950C-5512-487E-9E3F-9943C1E6BFEB}" type="pres">
      <dgm:prSet presAssocID="{ECB672DC-EB08-42CB-AE2B-9B8A759A996E}" presName="spacer" presStyleCnt="0"/>
      <dgm:spPr/>
    </dgm:pt>
    <dgm:pt modelId="{79FB6164-5C52-48E0-A551-5463B136439E}" type="pres">
      <dgm:prSet presAssocID="{6F17FE28-9971-4B81-9037-3EAC3EB9CBBA}" presName="parentText" presStyleLbl="node1" presStyleIdx="1" presStyleCnt="7">
        <dgm:presLayoutVars>
          <dgm:chMax val="0"/>
          <dgm:bulletEnabled val="1"/>
        </dgm:presLayoutVars>
      </dgm:prSet>
      <dgm:spPr/>
    </dgm:pt>
    <dgm:pt modelId="{9A3641FE-72BA-4486-89FB-077EA70C03A4}" type="pres">
      <dgm:prSet presAssocID="{B80B867E-F85E-4F15-9CE4-C55E6289EFE9}" presName="spacer" presStyleCnt="0"/>
      <dgm:spPr/>
    </dgm:pt>
    <dgm:pt modelId="{6A1C9A4F-CBB1-40BE-992E-37A85C0077F0}" type="pres">
      <dgm:prSet presAssocID="{0695D891-39EE-4ED5-B528-CC3E00356941}" presName="parentText" presStyleLbl="node1" presStyleIdx="2" presStyleCnt="7">
        <dgm:presLayoutVars>
          <dgm:chMax val="0"/>
          <dgm:bulletEnabled val="1"/>
        </dgm:presLayoutVars>
      </dgm:prSet>
      <dgm:spPr/>
    </dgm:pt>
    <dgm:pt modelId="{D993CAA5-ED70-4A39-9603-FA4B1E846549}" type="pres">
      <dgm:prSet presAssocID="{35F7857E-E4FE-43FA-9F99-60A989503698}" presName="spacer" presStyleCnt="0"/>
      <dgm:spPr/>
    </dgm:pt>
    <dgm:pt modelId="{486CAEFA-A675-45CE-9693-538DED58CCA0}" type="pres">
      <dgm:prSet presAssocID="{EA8B4F17-856F-41AD-A219-0A055E868EBA}" presName="parentText" presStyleLbl="node1" presStyleIdx="3" presStyleCnt="7" custLinFactNeighborY="-35395">
        <dgm:presLayoutVars>
          <dgm:chMax val="0"/>
          <dgm:bulletEnabled val="1"/>
        </dgm:presLayoutVars>
      </dgm:prSet>
      <dgm:spPr/>
    </dgm:pt>
    <dgm:pt modelId="{23EBB059-1663-4763-9D78-3C6C26FE136D}" type="pres">
      <dgm:prSet presAssocID="{C7AABE9C-D50D-44CB-8C49-DF7349137408}" presName="spacer" presStyleCnt="0"/>
      <dgm:spPr/>
    </dgm:pt>
    <dgm:pt modelId="{A8DC003A-7DC0-482A-B3B6-DB321DEF1DB6}" type="pres">
      <dgm:prSet presAssocID="{355CE14B-F891-4B95-A301-CDF71133F7AE}" presName="parentText" presStyleLbl="node1" presStyleIdx="4" presStyleCnt="7" custScaleY="107678">
        <dgm:presLayoutVars>
          <dgm:chMax val="0"/>
          <dgm:bulletEnabled val="1"/>
        </dgm:presLayoutVars>
      </dgm:prSet>
      <dgm:spPr/>
    </dgm:pt>
    <dgm:pt modelId="{A612D052-2D08-4997-8A34-E8DD87062CAC}" type="pres">
      <dgm:prSet presAssocID="{5B51ADEA-5EFD-45AD-AE85-0E9DBD840E72}" presName="spacer" presStyleCnt="0"/>
      <dgm:spPr/>
    </dgm:pt>
    <dgm:pt modelId="{94559C47-307A-4853-94C0-34DB1C97E4FE}" type="pres">
      <dgm:prSet presAssocID="{EB3992FF-563D-4EFC-B15F-358D625CF3D5}" presName="parentText" presStyleLbl="node1" presStyleIdx="5" presStyleCnt="7">
        <dgm:presLayoutVars>
          <dgm:chMax val="0"/>
          <dgm:bulletEnabled val="1"/>
        </dgm:presLayoutVars>
      </dgm:prSet>
      <dgm:spPr/>
    </dgm:pt>
    <dgm:pt modelId="{FA1E5F41-4844-46D1-8038-557B4C34FAB2}" type="pres">
      <dgm:prSet presAssocID="{385C0E30-40DA-4A4D-8211-94ED016012DF}" presName="spacer" presStyleCnt="0"/>
      <dgm:spPr/>
    </dgm:pt>
    <dgm:pt modelId="{7495B4B0-140E-4BD7-B6AD-5D25ADB61709}" type="pres">
      <dgm:prSet presAssocID="{D07A5D3E-20AF-42AA-885E-3F774D920F35}" presName="parentText" presStyleLbl="node1" presStyleIdx="6" presStyleCnt="7">
        <dgm:presLayoutVars>
          <dgm:chMax val="0"/>
          <dgm:bulletEnabled val="1"/>
        </dgm:presLayoutVars>
      </dgm:prSet>
      <dgm:spPr/>
    </dgm:pt>
  </dgm:ptLst>
  <dgm:cxnLst>
    <dgm:cxn modelId="{CF58C305-2015-4277-AB9E-4B42BD60E99B}" srcId="{ECFA79D8-A98C-48F3-BE5F-8AD3C5005834}" destId="{355CE14B-F891-4B95-A301-CDF71133F7AE}" srcOrd="4" destOrd="0" parTransId="{0963DE89-65DD-480E-8CF3-209CB4134DDD}" sibTransId="{5B51ADEA-5EFD-45AD-AE85-0E9DBD840E72}"/>
    <dgm:cxn modelId="{89703706-DC19-4B43-A79A-244A58C94367}" type="presOf" srcId="{6AD546C3-6D6A-4CFD-B1AE-3C486F57C37F}" destId="{21AD33EB-9276-47E4-A56D-B12CE425BAB9}" srcOrd="0" destOrd="0" presId="urn:microsoft.com/office/officeart/2005/8/layout/vList2"/>
    <dgm:cxn modelId="{9CF42209-5D5A-47E7-A7E2-EB150F42AB39}" srcId="{ECFA79D8-A98C-48F3-BE5F-8AD3C5005834}" destId="{6AD546C3-6D6A-4CFD-B1AE-3C486F57C37F}" srcOrd="0" destOrd="0" parTransId="{4EBC3451-16D9-4D82-B951-7E371799AE1D}" sibTransId="{ECB672DC-EB08-42CB-AE2B-9B8A759A996E}"/>
    <dgm:cxn modelId="{9911BF14-A2C1-45CB-937B-151673105943}" type="presOf" srcId="{EA8B4F17-856F-41AD-A219-0A055E868EBA}" destId="{486CAEFA-A675-45CE-9693-538DED58CCA0}" srcOrd="0" destOrd="0" presId="urn:microsoft.com/office/officeart/2005/8/layout/vList2"/>
    <dgm:cxn modelId="{DF809F53-005A-407F-9538-7100DDC10426}" srcId="{ECFA79D8-A98C-48F3-BE5F-8AD3C5005834}" destId="{0695D891-39EE-4ED5-B528-CC3E00356941}" srcOrd="2" destOrd="0" parTransId="{CF363DF6-7DE2-466E-BBD8-A2A46A778A36}" sibTransId="{35F7857E-E4FE-43FA-9F99-60A989503698}"/>
    <dgm:cxn modelId="{3DBBA157-EFE6-403C-BF99-2104BD09011B}" srcId="{ECFA79D8-A98C-48F3-BE5F-8AD3C5005834}" destId="{EB3992FF-563D-4EFC-B15F-358D625CF3D5}" srcOrd="5" destOrd="0" parTransId="{6B0E2F95-E421-47D1-B5CE-D52F73527D9A}" sibTransId="{385C0E30-40DA-4A4D-8211-94ED016012DF}"/>
    <dgm:cxn modelId="{D4A41586-D61A-49F1-9178-F83AA787AA4B}" type="presOf" srcId="{355CE14B-F891-4B95-A301-CDF71133F7AE}" destId="{A8DC003A-7DC0-482A-B3B6-DB321DEF1DB6}" srcOrd="0" destOrd="0" presId="urn:microsoft.com/office/officeart/2005/8/layout/vList2"/>
    <dgm:cxn modelId="{EDA8FB95-5665-47B3-90D9-F801B54C58B1}" type="presOf" srcId="{6F17FE28-9971-4B81-9037-3EAC3EB9CBBA}" destId="{79FB6164-5C52-48E0-A551-5463B136439E}" srcOrd="0" destOrd="0" presId="urn:microsoft.com/office/officeart/2005/8/layout/vList2"/>
    <dgm:cxn modelId="{7492379F-911E-453A-AFC5-9D8256E88D24}" type="presOf" srcId="{0695D891-39EE-4ED5-B528-CC3E00356941}" destId="{6A1C9A4F-CBB1-40BE-992E-37A85C0077F0}" srcOrd="0" destOrd="0" presId="urn:microsoft.com/office/officeart/2005/8/layout/vList2"/>
    <dgm:cxn modelId="{7D6F84AC-AB3D-4D6C-B46E-32C4E3541597}" srcId="{ECFA79D8-A98C-48F3-BE5F-8AD3C5005834}" destId="{EA8B4F17-856F-41AD-A219-0A055E868EBA}" srcOrd="3" destOrd="0" parTransId="{0AA447CA-74FF-408F-80EE-CA667DB3659E}" sibTransId="{C7AABE9C-D50D-44CB-8C49-DF7349137408}"/>
    <dgm:cxn modelId="{13F708BC-786C-4E34-BEA0-C89007B63847}" type="presOf" srcId="{EB3992FF-563D-4EFC-B15F-358D625CF3D5}" destId="{94559C47-307A-4853-94C0-34DB1C97E4FE}" srcOrd="0" destOrd="0" presId="urn:microsoft.com/office/officeart/2005/8/layout/vList2"/>
    <dgm:cxn modelId="{7B9FD8DE-7994-442E-9CF3-5BDAD14E016F}" srcId="{ECFA79D8-A98C-48F3-BE5F-8AD3C5005834}" destId="{D07A5D3E-20AF-42AA-885E-3F774D920F35}" srcOrd="6" destOrd="0" parTransId="{6695597E-F757-4C1E-9DE1-BE6EDD5BADBF}" sibTransId="{12C69FC4-94A5-4CBF-86A3-62619D1ECC0F}"/>
    <dgm:cxn modelId="{F18679E0-E2D0-4D61-9C06-D2F54DE7E076}" type="presOf" srcId="{D07A5D3E-20AF-42AA-885E-3F774D920F35}" destId="{7495B4B0-140E-4BD7-B6AD-5D25ADB61709}" srcOrd="0" destOrd="0" presId="urn:microsoft.com/office/officeart/2005/8/layout/vList2"/>
    <dgm:cxn modelId="{EE8CFCF4-F6F3-4367-A84E-A14459A89713}" srcId="{ECFA79D8-A98C-48F3-BE5F-8AD3C5005834}" destId="{6F17FE28-9971-4B81-9037-3EAC3EB9CBBA}" srcOrd="1" destOrd="0" parTransId="{6FEF725F-9D90-4EE0-8809-89380F0C5E07}" sibTransId="{B80B867E-F85E-4F15-9CE4-C55E6289EFE9}"/>
    <dgm:cxn modelId="{C339D9FA-DA1F-45E1-A59E-CA4AC31087C5}" type="presOf" srcId="{ECFA79D8-A98C-48F3-BE5F-8AD3C5005834}" destId="{4BEC444D-D872-4A9E-8CBE-A97A0AD34717}" srcOrd="0" destOrd="0" presId="urn:microsoft.com/office/officeart/2005/8/layout/vList2"/>
    <dgm:cxn modelId="{57793100-50D2-47AB-87C2-455EDF6837BA}" type="presParOf" srcId="{4BEC444D-D872-4A9E-8CBE-A97A0AD34717}" destId="{21AD33EB-9276-47E4-A56D-B12CE425BAB9}" srcOrd="0" destOrd="0" presId="urn:microsoft.com/office/officeart/2005/8/layout/vList2"/>
    <dgm:cxn modelId="{5016B827-29AC-49D3-A913-1F2FF1C8FBE6}" type="presParOf" srcId="{4BEC444D-D872-4A9E-8CBE-A97A0AD34717}" destId="{76E5950C-5512-487E-9E3F-9943C1E6BFEB}" srcOrd="1" destOrd="0" presId="urn:microsoft.com/office/officeart/2005/8/layout/vList2"/>
    <dgm:cxn modelId="{F982C5D8-9D8C-4E84-B9A7-97ED86909AB6}" type="presParOf" srcId="{4BEC444D-D872-4A9E-8CBE-A97A0AD34717}" destId="{79FB6164-5C52-48E0-A551-5463B136439E}" srcOrd="2" destOrd="0" presId="urn:microsoft.com/office/officeart/2005/8/layout/vList2"/>
    <dgm:cxn modelId="{20ABB484-2F7D-4B9E-9CF1-8E640FCAA081}" type="presParOf" srcId="{4BEC444D-D872-4A9E-8CBE-A97A0AD34717}" destId="{9A3641FE-72BA-4486-89FB-077EA70C03A4}" srcOrd="3" destOrd="0" presId="urn:microsoft.com/office/officeart/2005/8/layout/vList2"/>
    <dgm:cxn modelId="{C9F52452-0C2F-4B57-AD19-DAF14AF63CEB}" type="presParOf" srcId="{4BEC444D-D872-4A9E-8CBE-A97A0AD34717}" destId="{6A1C9A4F-CBB1-40BE-992E-37A85C0077F0}" srcOrd="4" destOrd="0" presId="urn:microsoft.com/office/officeart/2005/8/layout/vList2"/>
    <dgm:cxn modelId="{554E79F7-DE91-42B7-B27B-908B12256D76}" type="presParOf" srcId="{4BEC444D-D872-4A9E-8CBE-A97A0AD34717}" destId="{D993CAA5-ED70-4A39-9603-FA4B1E846549}" srcOrd="5" destOrd="0" presId="urn:microsoft.com/office/officeart/2005/8/layout/vList2"/>
    <dgm:cxn modelId="{736739A8-9F11-4697-8B43-598582E107DB}" type="presParOf" srcId="{4BEC444D-D872-4A9E-8CBE-A97A0AD34717}" destId="{486CAEFA-A675-45CE-9693-538DED58CCA0}" srcOrd="6" destOrd="0" presId="urn:microsoft.com/office/officeart/2005/8/layout/vList2"/>
    <dgm:cxn modelId="{73FAD360-FF34-454E-92C1-3B545941ABBB}" type="presParOf" srcId="{4BEC444D-D872-4A9E-8CBE-A97A0AD34717}" destId="{23EBB059-1663-4763-9D78-3C6C26FE136D}" srcOrd="7" destOrd="0" presId="urn:microsoft.com/office/officeart/2005/8/layout/vList2"/>
    <dgm:cxn modelId="{5CCE6F94-2F2C-47F3-B295-CE201D3688FD}" type="presParOf" srcId="{4BEC444D-D872-4A9E-8CBE-A97A0AD34717}" destId="{A8DC003A-7DC0-482A-B3B6-DB321DEF1DB6}" srcOrd="8" destOrd="0" presId="urn:microsoft.com/office/officeart/2005/8/layout/vList2"/>
    <dgm:cxn modelId="{61D13EC6-498F-46F5-A6BE-42C53338A29A}" type="presParOf" srcId="{4BEC444D-D872-4A9E-8CBE-A97A0AD34717}" destId="{A612D052-2D08-4997-8A34-E8DD87062CAC}" srcOrd="9" destOrd="0" presId="urn:microsoft.com/office/officeart/2005/8/layout/vList2"/>
    <dgm:cxn modelId="{D2FEF883-E8A6-49DA-9BBE-04F0D0875948}" type="presParOf" srcId="{4BEC444D-D872-4A9E-8CBE-A97A0AD34717}" destId="{94559C47-307A-4853-94C0-34DB1C97E4FE}" srcOrd="10" destOrd="0" presId="urn:microsoft.com/office/officeart/2005/8/layout/vList2"/>
    <dgm:cxn modelId="{1FD4062B-3DA0-4D96-8975-6CE8C6BAEF7D}" type="presParOf" srcId="{4BEC444D-D872-4A9E-8CBE-A97A0AD34717}" destId="{FA1E5F41-4844-46D1-8038-557B4C34FAB2}" srcOrd="11" destOrd="0" presId="urn:microsoft.com/office/officeart/2005/8/layout/vList2"/>
    <dgm:cxn modelId="{1E455EB0-0B17-48C0-9FF1-716CD4172C9A}" type="presParOf" srcId="{4BEC444D-D872-4A9E-8CBE-A97A0AD34717}" destId="{7495B4B0-140E-4BD7-B6AD-5D25ADB6170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1DE983A-D098-4CAB-AB80-9EC6951E90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3696CA60-99A3-49EF-AFF8-A6563009181F}">
      <dgm:prSet/>
      <dgm:spPr/>
      <dgm:t>
        <a:bodyPr/>
        <a:lstStyle/>
        <a:p>
          <a:r>
            <a:rPr lang="it-IT" dirty="0"/>
            <a:t>Costituivano una forza eversiva nei confronti delle istituzioni unitarie di cui non riconoscevano la legittimità. Fortemente legati al papa.</a:t>
          </a:r>
        </a:p>
      </dgm:t>
    </dgm:pt>
    <dgm:pt modelId="{58CD7FF7-E6AB-4BA5-B71C-A91896D3CFE7}" type="parTrans" cxnId="{0C3A1B47-ACC3-4988-AD27-85DBD94DA981}">
      <dgm:prSet/>
      <dgm:spPr/>
      <dgm:t>
        <a:bodyPr/>
        <a:lstStyle/>
        <a:p>
          <a:endParaRPr lang="it-IT"/>
        </a:p>
      </dgm:t>
    </dgm:pt>
    <dgm:pt modelId="{BC1013EB-F5A1-446F-9707-C5B6ACCE8796}" type="sibTrans" cxnId="{0C3A1B47-ACC3-4988-AD27-85DBD94DA981}">
      <dgm:prSet/>
      <dgm:spPr/>
      <dgm:t>
        <a:bodyPr/>
        <a:lstStyle/>
        <a:p>
          <a:endParaRPr lang="it-IT"/>
        </a:p>
      </dgm:t>
    </dgm:pt>
    <dgm:pt modelId="{38D35097-7801-4CAE-91E3-F8877F71FB0A}">
      <dgm:prSet/>
      <dgm:spPr/>
      <dgm:t>
        <a:bodyPr/>
        <a:lstStyle/>
        <a:p>
          <a:r>
            <a:rPr lang="it-IT" dirty="0"/>
            <a:t>Forza molto radicata nel tessuto sociale soprattutto nelle campagne.</a:t>
          </a:r>
        </a:p>
      </dgm:t>
    </dgm:pt>
    <dgm:pt modelId="{85645CC7-422F-472D-8844-96C1D19463A8}" type="parTrans" cxnId="{319BDEF2-79F3-4721-B544-CB64BDA34C0C}">
      <dgm:prSet/>
      <dgm:spPr/>
      <dgm:t>
        <a:bodyPr/>
        <a:lstStyle/>
        <a:p>
          <a:endParaRPr lang="it-IT"/>
        </a:p>
      </dgm:t>
    </dgm:pt>
    <dgm:pt modelId="{D8E22E57-08D7-4EC9-912E-07D4CA51CBFD}" type="sibTrans" cxnId="{319BDEF2-79F3-4721-B544-CB64BDA34C0C}">
      <dgm:prSet/>
      <dgm:spPr/>
      <dgm:t>
        <a:bodyPr/>
        <a:lstStyle/>
        <a:p>
          <a:endParaRPr lang="it-IT"/>
        </a:p>
      </dgm:t>
    </dgm:pt>
    <dgm:pt modelId="{9B4EB42F-5C7F-44C2-958A-A64CCDA2A641}">
      <dgm:prSet/>
      <dgm:spPr/>
      <dgm:t>
        <a:bodyPr/>
        <a:lstStyle/>
        <a:p>
          <a:pPr rtl="0"/>
          <a:r>
            <a:rPr lang="it-IT" dirty="0"/>
            <a:t>Il </a:t>
          </a:r>
          <a:r>
            <a:rPr lang="it-IT" i="1" dirty="0"/>
            <a:t>non </a:t>
          </a:r>
          <a:r>
            <a:rPr lang="it-IT" i="1" dirty="0" err="1"/>
            <a:t>expedit</a:t>
          </a:r>
          <a:r>
            <a:rPr lang="it-IT" i="1" dirty="0"/>
            <a:t> </a:t>
          </a:r>
          <a:r>
            <a:rPr lang="it-IT" dirty="0"/>
            <a:t>del 1874 non si applicava</a:t>
          </a:r>
          <a:r>
            <a:rPr lang="it-IT" dirty="0">
              <a:latin typeface="Trebuchet MS" panose="020B0603020202020204"/>
            </a:rPr>
            <a:t> </a:t>
          </a:r>
          <a:r>
            <a:rPr lang="it-IT" dirty="0"/>
            <a:t> alle elezioni amministrative, quindi non significava una completa rinuncia</a:t>
          </a:r>
          <a:r>
            <a:rPr lang="it-IT" dirty="0">
              <a:latin typeface="Trebuchet MS" panose="020B0603020202020204"/>
            </a:rPr>
            <a:t> </a:t>
          </a:r>
          <a:r>
            <a:rPr lang="it-IT" dirty="0"/>
            <a:t> alla presenza dei cattolici nella vita del paese.</a:t>
          </a:r>
          <a:r>
            <a:rPr lang="it-IT" dirty="0">
              <a:latin typeface="Trebuchet MS" panose="020B0603020202020204"/>
            </a:rPr>
            <a:t> </a:t>
          </a:r>
          <a:endParaRPr lang="it-IT" dirty="0"/>
        </a:p>
      </dgm:t>
    </dgm:pt>
    <dgm:pt modelId="{F0A287E2-40DE-4F5E-A444-1721DA6917F5}" type="parTrans" cxnId="{53A73BB9-9B3A-4394-93F0-9477798A85F2}">
      <dgm:prSet/>
      <dgm:spPr/>
      <dgm:t>
        <a:bodyPr/>
        <a:lstStyle/>
        <a:p>
          <a:endParaRPr lang="it-IT"/>
        </a:p>
      </dgm:t>
    </dgm:pt>
    <dgm:pt modelId="{3ADA341C-316E-45E1-AA10-5F9A6427AE5E}" type="sibTrans" cxnId="{53A73BB9-9B3A-4394-93F0-9477798A85F2}">
      <dgm:prSet/>
      <dgm:spPr/>
      <dgm:t>
        <a:bodyPr/>
        <a:lstStyle/>
        <a:p>
          <a:endParaRPr lang="it-IT"/>
        </a:p>
      </dgm:t>
    </dgm:pt>
    <dgm:pt modelId="{6B8F8DED-0A66-4C58-A7E4-ADD0649C4FF3}">
      <dgm:prSet/>
      <dgm:spPr/>
      <dgm:t>
        <a:bodyPr/>
        <a:lstStyle/>
        <a:p>
          <a:pPr rtl="0"/>
          <a:r>
            <a:rPr lang="it-IT" dirty="0"/>
            <a:t>Sempre nel 1874 sorse </a:t>
          </a:r>
          <a:r>
            <a:rPr lang="it-IT" i="1" dirty="0"/>
            <a:t>l’opera dei congressi </a:t>
          </a:r>
          <a:r>
            <a:rPr lang="it-IT" dirty="0"/>
            <a:t>con il compito di convocare</a:t>
          </a:r>
          <a:r>
            <a:rPr lang="it-IT" dirty="0">
              <a:latin typeface="Trebuchet MS" panose="020B0603020202020204"/>
            </a:rPr>
            <a:t> </a:t>
          </a:r>
          <a:r>
            <a:rPr lang="it-IT" dirty="0"/>
            <a:t> periodicamente i</a:t>
          </a:r>
          <a:r>
            <a:rPr lang="it-IT" dirty="0">
              <a:latin typeface="Trebuchet MS" panose="020B0603020202020204"/>
            </a:rPr>
            <a:t> </a:t>
          </a:r>
          <a:r>
            <a:rPr lang="it-IT" dirty="0"/>
            <a:t> congressi delle associazioni</a:t>
          </a:r>
          <a:r>
            <a:rPr lang="it-IT" dirty="0">
              <a:latin typeface="Trebuchet MS" panose="020B0603020202020204"/>
            </a:rPr>
            <a:t> </a:t>
          </a:r>
          <a:r>
            <a:rPr lang="it-IT" dirty="0"/>
            <a:t> cattoliche operanti in Italia assicurando loro uno stretto collegamento.</a:t>
          </a:r>
        </a:p>
      </dgm:t>
    </dgm:pt>
    <dgm:pt modelId="{FE6248F4-AB13-4F44-8EF3-6921EC06952C}" type="parTrans" cxnId="{D1B8B358-46E1-46F5-A5D4-43F3F166C5AC}">
      <dgm:prSet/>
      <dgm:spPr/>
      <dgm:t>
        <a:bodyPr/>
        <a:lstStyle/>
        <a:p>
          <a:endParaRPr lang="it-IT"/>
        </a:p>
      </dgm:t>
    </dgm:pt>
    <dgm:pt modelId="{556CF254-9BB7-4603-8576-4AD240ADCF51}" type="sibTrans" cxnId="{D1B8B358-46E1-46F5-A5D4-43F3F166C5AC}">
      <dgm:prSet/>
      <dgm:spPr/>
      <dgm:t>
        <a:bodyPr/>
        <a:lstStyle/>
        <a:p>
          <a:endParaRPr lang="it-IT"/>
        </a:p>
      </dgm:t>
    </dgm:pt>
    <dgm:pt modelId="{D8F431E1-E552-47AF-B698-C92D5FFA5686}">
      <dgm:prSet/>
      <dgm:spPr/>
      <dgm:t>
        <a:bodyPr/>
        <a:lstStyle/>
        <a:p>
          <a:pPr rtl="0"/>
          <a:r>
            <a:rPr lang="it-IT" dirty="0"/>
            <a:t>Il suo programma</a:t>
          </a:r>
          <a:r>
            <a:rPr lang="it-IT" dirty="0">
              <a:latin typeface="Trebuchet MS" panose="020B0603020202020204"/>
            </a:rPr>
            <a:t> </a:t>
          </a:r>
          <a:r>
            <a:rPr lang="it-IT" dirty="0"/>
            <a:t> si riduceva ad una dichiarazione contro socialismo, liberalismo, democrazia.</a:t>
          </a:r>
        </a:p>
      </dgm:t>
    </dgm:pt>
    <dgm:pt modelId="{564D1896-0EEE-4BA8-8810-AB77A51AFD47}" type="parTrans" cxnId="{3EEA687D-5B68-4681-9489-0BBD548F1A66}">
      <dgm:prSet/>
      <dgm:spPr/>
      <dgm:t>
        <a:bodyPr/>
        <a:lstStyle/>
        <a:p>
          <a:endParaRPr lang="it-IT"/>
        </a:p>
      </dgm:t>
    </dgm:pt>
    <dgm:pt modelId="{A546E5F1-33E2-4560-9F48-3613E57C5A8B}" type="sibTrans" cxnId="{3EEA687D-5B68-4681-9489-0BBD548F1A66}">
      <dgm:prSet/>
      <dgm:spPr/>
      <dgm:t>
        <a:bodyPr/>
        <a:lstStyle/>
        <a:p>
          <a:endParaRPr lang="it-IT"/>
        </a:p>
      </dgm:t>
    </dgm:pt>
    <dgm:pt modelId="{FE429E48-F603-448D-9FDF-FD11F7F9F3FD}">
      <dgm:prSet/>
      <dgm:spPr/>
      <dgm:t>
        <a:bodyPr/>
        <a:lstStyle/>
        <a:p>
          <a:r>
            <a:rPr lang="it-IT"/>
            <a:t>Dopo il 1878 con Leone XIII il movimento cattolico si aprì al tessuto sociale e sorsero  soprattutto in Lombardia e nel Veneto  società di mutuo soccorso,  cooperative agricole e artigiane ispirate alla dottrina sociale cattolica.</a:t>
          </a:r>
        </a:p>
      </dgm:t>
    </dgm:pt>
    <dgm:pt modelId="{3CDC2931-8386-47C2-A205-9C547B6123D9}" type="parTrans" cxnId="{650661D6-2977-4A47-B9ED-2E1CAEEE5FA3}">
      <dgm:prSet/>
      <dgm:spPr/>
      <dgm:t>
        <a:bodyPr/>
        <a:lstStyle/>
        <a:p>
          <a:endParaRPr lang="it-IT"/>
        </a:p>
      </dgm:t>
    </dgm:pt>
    <dgm:pt modelId="{F4E66301-E1A4-4F42-A452-51EF146F118C}" type="sibTrans" cxnId="{650661D6-2977-4A47-B9ED-2E1CAEEE5FA3}">
      <dgm:prSet/>
      <dgm:spPr/>
      <dgm:t>
        <a:bodyPr/>
        <a:lstStyle/>
        <a:p>
          <a:endParaRPr lang="it-IT"/>
        </a:p>
      </dgm:t>
    </dgm:pt>
    <dgm:pt modelId="{A11A5246-B309-425F-A9FA-0692D016B051}" type="pres">
      <dgm:prSet presAssocID="{81DE983A-D098-4CAB-AB80-9EC6951E9000}" presName="linear" presStyleCnt="0">
        <dgm:presLayoutVars>
          <dgm:animLvl val="lvl"/>
          <dgm:resizeHandles val="exact"/>
        </dgm:presLayoutVars>
      </dgm:prSet>
      <dgm:spPr/>
    </dgm:pt>
    <dgm:pt modelId="{2F1C20C6-AFE8-4E3A-9C11-688402708DF9}" type="pres">
      <dgm:prSet presAssocID="{3696CA60-99A3-49EF-AFF8-A6563009181F}" presName="parentText" presStyleLbl="node1" presStyleIdx="0" presStyleCnt="6">
        <dgm:presLayoutVars>
          <dgm:chMax val="0"/>
          <dgm:bulletEnabled val="1"/>
        </dgm:presLayoutVars>
      </dgm:prSet>
      <dgm:spPr/>
    </dgm:pt>
    <dgm:pt modelId="{C340CB01-6C7A-4044-8625-9A2A319837FD}" type="pres">
      <dgm:prSet presAssocID="{BC1013EB-F5A1-446F-9707-C5B6ACCE8796}" presName="spacer" presStyleCnt="0"/>
      <dgm:spPr/>
    </dgm:pt>
    <dgm:pt modelId="{ADDAF67F-832E-4741-B9A5-527D8BE953AD}" type="pres">
      <dgm:prSet presAssocID="{38D35097-7801-4CAE-91E3-F8877F71FB0A}" presName="parentText" presStyleLbl="node1" presStyleIdx="1" presStyleCnt="6">
        <dgm:presLayoutVars>
          <dgm:chMax val="0"/>
          <dgm:bulletEnabled val="1"/>
        </dgm:presLayoutVars>
      </dgm:prSet>
      <dgm:spPr/>
    </dgm:pt>
    <dgm:pt modelId="{C97283ED-D2F8-4DC4-815C-2A713074CAC0}" type="pres">
      <dgm:prSet presAssocID="{D8E22E57-08D7-4EC9-912E-07D4CA51CBFD}" presName="spacer" presStyleCnt="0"/>
      <dgm:spPr/>
    </dgm:pt>
    <dgm:pt modelId="{A41881F9-84E7-4466-9EC7-C57E8EA254A3}" type="pres">
      <dgm:prSet presAssocID="{9B4EB42F-5C7F-44C2-958A-A64CCDA2A641}" presName="parentText" presStyleLbl="node1" presStyleIdx="2" presStyleCnt="6">
        <dgm:presLayoutVars>
          <dgm:chMax val="0"/>
          <dgm:bulletEnabled val="1"/>
        </dgm:presLayoutVars>
      </dgm:prSet>
      <dgm:spPr/>
    </dgm:pt>
    <dgm:pt modelId="{C6755FC1-894E-4982-8522-C6A6B54F9F0D}" type="pres">
      <dgm:prSet presAssocID="{3ADA341C-316E-45E1-AA10-5F9A6427AE5E}" presName="spacer" presStyleCnt="0"/>
      <dgm:spPr/>
    </dgm:pt>
    <dgm:pt modelId="{EC783E04-C43C-40DF-9AF4-D1FDCAC27D5B}" type="pres">
      <dgm:prSet presAssocID="{6B8F8DED-0A66-4C58-A7E4-ADD0649C4FF3}" presName="parentText" presStyleLbl="node1" presStyleIdx="3" presStyleCnt="6">
        <dgm:presLayoutVars>
          <dgm:chMax val="0"/>
          <dgm:bulletEnabled val="1"/>
        </dgm:presLayoutVars>
      </dgm:prSet>
      <dgm:spPr/>
    </dgm:pt>
    <dgm:pt modelId="{00F2956B-0F0D-453E-915E-4AD4959375E9}" type="pres">
      <dgm:prSet presAssocID="{556CF254-9BB7-4603-8576-4AD240ADCF51}" presName="spacer" presStyleCnt="0"/>
      <dgm:spPr/>
    </dgm:pt>
    <dgm:pt modelId="{FA26CFDE-F6DE-4400-9977-B8ECE5EA1DB9}" type="pres">
      <dgm:prSet presAssocID="{D8F431E1-E552-47AF-B698-C92D5FFA5686}" presName="parentText" presStyleLbl="node1" presStyleIdx="4" presStyleCnt="6">
        <dgm:presLayoutVars>
          <dgm:chMax val="0"/>
          <dgm:bulletEnabled val="1"/>
        </dgm:presLayoutVars>
      </dgm:prSet>
      <dgm:spPr/>
    </dgm:pt>
    <dgm:pt modelId="{3F567546-F2FE-4AB8-A9DB-B7158EF4B4B1}" type="pres">
      <dgm:prSet presAssocID="{A546E5F1-33E2-4560-9F48-3613E57C5A8B}" presName="spacer" presStyleCnt="0"/>
      <dgm:spPr/>
    </dgm:pt>
    <dgm:pt modelId="{1E95D343-3C43-4573-9FEB-1ACE0D61747E}" type="pres">
      <dgm:prSet presAssocID="{FE429E48-F603-448D-9FDF-FD11F7F9F3FD}" presName="parentText" presStyleLbl="node1" presStyleIdx="5" presStyleCnt="6">
        <dgm:presLayoutVars>
          <dgm:chMax val="0"/>
          <dgm:bulletEnabled val="1"/>
        </dgm:presLayoutVars>
      </dgm:prSet>
      <dgm:spPr/>
    </dgm:pt>
  </dgm:ptLst>
  <dgm:cxnLst>
    <dgm:cxn modelId="{7D3B4A07-888B-4365-9D42-CF79B03C6A43}" type="presOf" srcId="{9B4EB42F-5C7F-44C2-958A-A64CCDA2A641}" destId="{A41881F9-84E7-4466-9EC7-C57E8EA254A3}" srcOrd="0" destOrd="0" presId="urn:microsoft.com/office/officeart/2005/8/layout/vList2"/>
    <dgm:cxn modelId="{D1015C17-CD8D-43F3-BC82-A0C1C2E6039B}" type="presOf" srcId="{6B8F8DED-0A66-4C58-A7E4-ADD0649C4FF3}" destId="{EC783E04-C43C-40DF-9AF4-D1FDCAC27D5B}" srcOrd="0" destOrd="0" presId="urn:microsoft.com/office/officeart/2005/8/layout/vList2"/>
    <dgm:cxn modelId="{4E16991C-9C59-4CF4-9A50-848A626E7668}" type="presOf" srcId="{FE429E48-F603-448D-9FDF-FD11F7F9F3FD}" destId="{1E95D343-3C43-4573-9FEB-1ACE0D61747E}" srcOrd="0" destOrd="0" presId="urn:microsoft.com/office/officeart/2005/8/layout/vList2"/>
    <dgm:cxn modelId="{C8417D28-1E7B-41C4-A7EF-DCC9CC0BD142}" type="presOf" srcId="{38D35097-7801-4CAE-91E3-F8877F71FB0A}" destId="{ADDAF67F-832E-4741-B9A5-527D8BE953AD}" srcOrd="0" destOrd="0" presId="urn:microsoft.com/office/officeart/2005/8/layout/vList2"/>
    <dgm:cxn modelId="{F2FEAC33-5200-4F40-A6DE-1271CCDEA56F}" type="presOf" srcId="{3696CA60-99A3-49EF-AFF8-A6563009181F}" destId="{2F1C20C6-AFE8-4E3A-9C11-688402708DF9}" srcOrd="0" destOrd="0" presId="urn:microsoft.com/office/officeart/2005/8/layout/vList2"/>
    <dgm:cxn modelId="{0C3A1B47-ACC3-4988-AD27-85DBD94DA981}" srcId="{81DE983A-D098-4CAB-AB80-9EC6951E9000}" destId="{3696CA60-99A3-49EF-AFF8-A6563009181F}" srcOrd="0" destOrd="0" parTransId="{58CD7FF7-E6AB-4BA5-B71C-A91896D3CFE7}" sibTransId="{BC1013EB-F5A1-446F-9707-C5B6ACCE8796}"/>
    <dgm:cxn modelId="{D1B8B358-46E1-46F5-A5D4-43F3F166C5AC}" srcId="{81DE983A-D098-4CAB-AB80-9EC6951E9000}" destId="{6B8F8DED-0A66-4C58-A7E4-ADD0649C4FF3}" srcOrd="3" destOrd="0" parTransId="{FE6248F4-AB13-4F44-8EF3-6921EC06952C}" sibTransId="{556CF254-9BB7-4603-8576-4AD240ADCF51}"/>
    <dgm:cxn modelId="{3EEA687D-5B68-4681-9489-0BBD548F1A66}" srcId="{81DE983A-D098-4CAB-AB80-9EC6951E9000}" destId="{D8F431E1-E552-47AF-B698-C92D5FFA5686}" srcOrd="4" destOrd="0" parTransId="{564D1896-0EEE-4BA8-8810-AB77A51AFD47}" sibTransId="{A546E5F1-33E2-4560-9F48-3613E57C5A8B}"/>
    <dgm:cxn modelId="{EF2FE288-282B-40D9-BB67-DB1A1F3D0C1D}" type="presOf" srcId="{81DE983A-D098-4CAB-AB80-9EC6951E9000}" destId="{A11A5246-B309-425F-A9FA-0692D016B051}" srcOrd="0" destOrd="0" presId="urn:microsoft.com/office/officeart/2005/8/layout/vList2"/>
    <dgm:cxn modelId="{53A73BB9-9B3A-4394-93F0-9477798A85F2}" srcId="{81DE983A-D098-4CAB-AB80-9EC6951E9000}" destId="{9B4EB42F-5C7F-44C2-958A-A64CCDA2A641}" srcOrd="2" destOrd="0" parTransId="{F0A287E2-40DE-4F5E-A444-1721DA6917F5}" sibTransId="{3ADA341C-316E-45E1-AA10-5F9A6427AE5E}"/>
    <dgm:cxn modelId="{650661D6-2977-4A47-B9ED-2E1CAEEE5FA3}" srcId="{81DE983A-D098-4CAB-AB80-9EC6951E9000}" destId="{FE429E48-F603-448D-9FDF-FD11F7F9F3FD}" srcOrd="5" destOrd="0" parTransId="{3CDC2931-8386-47C2-A205-9C547B6123D9}" sibTransId="{F4E66301-E1A4-4F42-A452-51EF146F118C}"/>
    <dgm:cxn modelId="{4C5E63E9-FFF2-4B41-9BAC-289633BDF540}" type="presOf" srcId="{D8F431E1-E552-47AF-B698-C92D5FFA5686}" destId="{FA26CFDE-F6DE-4400-9977-B8ECE5EA1DB9}" srcOrd="0" destOrd="0" presId="urn:microsoft.com/office/officeart/2005/8/layout/vList2"/>
    <dgm:cxn modelId="{319BDEF2-79F3-4721-B544-CB64BDA34C0C}" srcId="{81DE983A-D098-4CAB-AB80-9EC6951E9000}" destId="{38D35097-7801-4CAE-91E3-F8877F71FB0A}" srcOrd="1" destOrd="0" parTransId="{85645CC7-422F-472D-8844-96C1D19463A8}" sibTransId="{D8E22E57-08D7-4EC9-912E-07D4CA51CBFD}"/>
    <dgm:cxn modelId="{4300F7C6-0B84-4904-A13E-D75D4943BD53}" type="presParOf" srcId="{A11A5246-B309-425F-A9FA-0692D016B051}" destId="{2F1C20C6-AFE8-4E3A-9C11-688402708DF9}" srcOrd="0" destOrd="0" presId="urn:microsoft.com/office/officeart/2005/8/layout/vList2"/>
    <dgm:cxn modelId="{1E5973D3-1AC0-4DD8-A291-BCC5E1EA28C7}" type="presParOf" srcId="{A11A5246-B309-425F-A9FA-0692D016B051}" destId="{C340CB01-6C7A-4044-8625-9A2A319837FD}" srcOrd="1" destOrd="0" presId="urn:microsoft.com/office/officeart/2005/8/layout/vList2"/>
    <dgm:cxn modelId="{AB08A55B-8C4F-438D-8E25-3F229EAF0D74}" type="presParOf" srcId="{A11A5246-B309-425F-A9FA-0692D016B051}" destId="{ADDAF67F-832E-4741-B9A5-527D8BE953AD}" srcOrd="2" destOrd="0" presId="urn:microsoft.com/office/officeart/2005/8/layout/vList2"/>
    <dgm:cxn modelId="{7A18FBC7-C4BC-42BD-ABDB-0345C3BB8A8C}" type="presParOf" srcId="{A11A5246-B309-425F-A9FA-0692D016B051}" destId="{C97283ED-D2F8-4DC4-815C-2A713074CAC0}" srcOrd="3" destOrd="0" presId="urn:microsoft.com/office/officeart/2005/8/layout/vList2"/>
    <dgm:cxn modelId="{2EADD1DF-4C53-4042-ABC6-623EE085226F}" type="presParOf" srcId="{A11A5246-B309-425F-A9FA-0692D016B051}" destId="{A41881F9-84E7-4466-9EC7-C57E8EA254A3}" srcOrd="4" destOrd="0" presId="urn:microsoft.com/office/officeart/2005/8/layout/vList2"/>
    <dgm:cxn modelId="{89473E85-0672-4A21-B043-3B8A4795687B}" type="presParOf" srcId="{A11A5246-B309-425F-A9FA-0692D016B051}" destId="{C6755FC1-894E-4982-8522-C6A6B54F9F0D}" srcOrd="5" destOrd="0" presId="urn:microsoft.com/office/officeart/2005/8/layout/vList2"/>
    <dgm:cxn modelId="{5723A18B-98EA-40A2-AC63-23538CA9749E}" type="presParOf" srcId="{A11A5246-B309-425F-A9FA-0692D016B051}" destId="{EC783E04-C43C-40DF-9AF4-D1FDCAC27D5B}" srcOrd="6" destOrd="0" presId="urn:microsoft.com/office/officeart/2005/8/layout/vList2"/>
    <dgm:cxn modelId="{85E72D06-E2A8-4E5D-8098-50F21E922E90}" type="presParOf" srcId="{A11A5246-B309-425F-A9FA-0692D016B051}" destId="{00F2956B-0F0D-453E-915E-4AD4959375E9}" srcOrd="7" destOrd="0" presId="urn:microsoft.com/office/officeart/2005/8/layout/vList2"/>
    <dgm:cxn modelId="{3201DBC9-7EFC-420F-BA5A-04FC94A8CC44}" type="presParOf" srcId="{A11A5246-B309-425F-A9FA-0692D016B051}" destId="{FA26CFDE-F6DE-4400-9977-B8ECE5EA1DB9}" srcOrd="8" destOrd="0" presId="urn:microsoft.com/office/officeart/2005/8/layout/vList2"/>
    <dgm:cxn modelId="{A2EE5AFB-3F61-4F73-9B0C-D48AD0791AA7}" type="presParOf" srcId="{A11A5246-B309-425F-A9FA-0692D016B051}" destId="{3F567546-F2FE-4AB8-A9DB-B7158EF4B4B1}" srcOrd="9" destOrd="0" presId="urn:microsoft.com/office/officeart/2005/8/layout/vList2"/>
    <dgm:cxn modelId="{4ACAD89F-C3D5-4181-BAD3-D2A6920AE366}" type="presParOf" srcId="{A11A5246-B309-425F-A9FA-0692D016B051}" destId="{1E95D343-3C43-4573-9FEB-1ACE0D61747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5F52E9-AB2C-4954-BC3F-AB5529191A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CC37FD01-0BF2-48B4-BA7E-32F6CBF40066}">
      <dgm:prSet/>
      <dgm:spPr/>
      <dgm:t>
        <a:bodyPr/>
        <a:lstStyle/>
        <a:p>
          <a:r>
            <a:rPr lang="it-IT"/>
            <a:t>LA POLITICA FISCALE, LEGATA AI COSTI DELL’UNIFICAZIONE, FU MOLTO DURA.</a:t>
          </a:r>
        </a:p>
      </dgm:t>
    </dgm:pt>
    <dgm:pt modelId="{8EA6267E-A4CC-4718-AD0C-CA36E633216D}" type="parTrans" cxnId="{2A6EEA59-9775-4F5F-ABB6-321FD42A32E5}">
      <dgm:prSet/>
      <dgm:spPr/>
      <dgm:t>
        <a:bodyPr/>
        <a:lstStyle/>
        <a:p>
          <a:endParaRPr lang="it-IT"/>
        </a:p>
      </dgm:t>
    </dgm:pt>
    <dgm:pt modelId="{D4629257-05FA-4B8B-B5C0-B44736B0D323}" type="sibTrans" cxnId="{2A6EEA59-9775-4F5F-ABB6-321FD42A32E5}">
      <dgm:prSet/>
      <dgm:spPr/>
      <dgm:t>
        <a:bodyPr/>
        <a:lstStyle/>
        <a:p>
          <a:endParaRPr lang="it-IT"/>
        </a:p>
      </dgm:t>
    </dgm:pt>
    <dgm:pt modelId="{D925B853-5602-4CD5-9397-9FE34A921B11}">
      <dgm:prSet/>
      <dgm:spPr/>
      <dgm:t>
        <a:bodyPr/>
        <a:lstStyle/>
        <a:p>
          <a:r>
            <a:rPr lang="it-IT"/>
            <a:t>I governi dovettero ricorrere a misure fiscali basate sia sui consumi (Sali, tabacchi, generi alimentari) che sui redditi.</a:t>
          </a:r>
        </a:p>
      </dgm:t>
    </dgm:pt>
    <dgm:pt modelId="{DF68DFB3-5889-40B4-915F-819E369F515D}" type="parTrans" cxnId="{B04C46CD-1A17-40B2-BF58-BAADE590212A}">
      <dgm:prSet/>
      <dgm:spPr/>
      <dgm:t>
        <a:bodyPr/>
        <a:lstStyle/>
        <a:p>
          <a:endParaRPr lang="it-IT"/>
        </a:p>
      </dgm:t>
    </dgm:pt>
    <dgm:pt modelId="{681CBE67-5F41-4E02-B68D-9A1E36B2537F}" type="sibTrans" cxnId="{B04C46CD-1A17-40B2-BF58-BAADE590212A}">
      <dgm:prSet/>
      <dgm:spPr/>
      <dgm:t>
        <a:bodyPr/>
        <a:lstStyle/>
        <a:p>
          <a:endParaRPr lang="it-IT"/>
        </a:p>
      </dgm:t>
    </dgm:pt>
    <dgm:pt modelId="{FBCF4069-5F83-406D-9116-A531A2CAC414}">
      <dgm:prSet/>
      <dgm:spPr/>
      <dgm:t>
        <a:bodyPr/>
        <a:lstStyle/>
        <a:p>
          <a:r>
            <a:rPr lang="it-IT"/>
            <a:t>La situazione si aggravò dopo la guerra con l’Austria  (terza guerra d’indipendenza, 1866).</a:t>
          </a:r>
        </a:p>
      </dgm:t>
    </dgm:pt>
    <dgm:pt modelId="{4D1592FF-9E68-469C-9744-6FEAD7AA9AB2}" type="parTrans" cxnId="{DAAF1CEB-E33D-4AC3-9CF0-ED78DA5FF6AC}">
      <dgm:prSet/>
      <dgm:spPr/>
      <dgm:t>
        <a:bodyPr/>
        <a:lstStyle/>
        <a:p>
          <a:endParaRPr lang="it-IT"/>
        </a:p>
      </dgm:t>
    </dgm:pt>
    <dgm:pt modelId="{34C639F6-94D6-407E-8E11-C8595F961106}" type="sibTrans" cxnId="{DAAF1CEB-E33D-4AC3-9CF0-ED78DA5FF6AC}">
      <dgm:prSet/>
      <dgm:spPr/>
      <dgm:t>
        <a:bodyPr/>
        <a:lstStyle/>
        <a:p>
          <a:endParaRPr lang="it-IT"/>
        </a:p>
      </dgm:t>
    </dgm:pt>
    <dgm:pt modelId="{138A8E88-59BA-4A9B-A0F9-1D6DFC87D242}">
      <dgm:prSet/>
      <dgm:spPr/>
      <dgm:t>
        <a:bodyPr/>
        <a:lstStyle/>
        <a:p>
          <a:r>
            <a:rPr lang="it-IT"/>
            <a:t>Nel 1868 venne introdotta infatti la TASSA SUL MACINATO, che colpiva le classi più povere toccando il consumo popolare per eccellenza.</a:t>
          </a:r>
        </a:p>
      </dgm:t>
    </dgm:pt>
    <dgm:pt modelId="{948E129B-239D-4805-8927-EDFE095B653D}" type="parTrans" cxnId="{56B6C9A9-54D8-4AEC-878C-A4707869B5CF}">
      <dgm:prSet/>
      <dgm:spPr/>
      <dgm:t>
        <a:bodyPr/>
        <a:lstStyle/>
        <a:p>
          <a:endParaRPr lang="it-IT"/>
        </a:p>
      </dgm:t>
    </dgm:pt>
    <dgm:pt modelId="{694E13EE-9F1E-4A66-B76F-0621D3800DE4}" type="sibTrans" cxnId="{56B6C9A9-54D8-4AEC-878C-A4707869B5CF}">
      <dgm:prSet/>
      <dgm:spPr/>
      <dgm:t>
        <a:bodyPr/>
        <a:lstStyle/>
        <a:p>
          <a:endParaRPr lang="it-IT"/>
        </a:p>
      </dgm:t>
    </dgm:pt>
    <dgm:pt modelId="{9D4942BB-5E24-4E93-AEB2-47665CC0396A}">
      <dgm:prSet/>
      <dgm:spPr/>
      <dgm:t>
        <a:bodyPr/>
        <a:lstStyle/>
        <a:p>
          <a:r>
            <a:rPr lang="it-IT"/>
            <a:t>All’inizio del 1869 scoppiarono infatti le prime agitazioni sociali. Furono diffusi e la repressione fu durissima.</a:t>
          </a:r>
        </a:p>
      </dgm:t>
    </dgm:pt>
    <dgm:pt modelId="{CBF622B8-A0E8-46B5-92A4-348D3B04624D}" type="parTrans" cxnId="{12AE7443-99A4-4C7A-A656-04D813349683}">
      <dgm:prSet/>
      <dgm:spPr/>
      <dgm:t>
        <a:bodyPr/>
        <a:lstStyle/>
        <a:p>
          <a:endParaRPr lang="it-IT"/>
        </a:p>
      </dgm:t>
    </dgm:pt>
    <dgm:pt modelId="{4498211D-457A-4BAF-8DF4-EF20733C0A9D}" type="sibTrans" cxnId="{12AE7443-99A4-4C7A-A656-04D813349683}">
      <dgm:prSet/>
      <dgm:spPr/>
      <dgm:t>
        <a:bodyPr/>
        <a:lstStyle/>
        <a:p>
          <a:endParaRPr lang="it-IT"/>
        </a:p>
      </dgm:t>
    </dgm:pt>
    <dgm:pt modelId="{4814DBB3-EA27-43A5-83B1-7F11B0215C02}" type="pres">
      <dgm:prSet presAssocID="{515F52E9-AB2C-4954-BC3F-AB5529191AE4}" presName="linear" presStyleCnt="0">
        <dgm:presLayoutVars>
          <dgm:animLvl val="lvl"/>
          <dgm:resizeHandles val="exact"/>
        </dgm:presLayoutVars>
      </dgm:prSet>
      <dgm:spPr/>
    </dgm:pt>
    <dgm:pt modelId="{E253CE0B-6451-4B92-A942-346717CDC146}" type="pres">
      <dgm:prSet presAssocID="{CC37FD01-0BF2-48B4-BA7E-32F6CBF40066}" presName="parentText" presStyleLbl="node1" presStyleIdx="0" presStyleCnt="5">
        <dgm:presLayoutVars>
          <dgm:chMax val="0"/>
          <dgm:bulletEnabled val="1"/>
        </dgm:presLayoutVars>
      </dgm:prSet>
      <dgm:spPr/>
    </dgm:pt>
    <dgm:pt modelId="{3F2B8C26-E6AF-46F1-A74D-738C7027FA61}" type="pres">
      <dgm:prSet presAssocID="{D4629257-05FA-4B8B-B5C0-B44736B0D323}" presName="spacer" presStyleCnt="0"/>
      <dgm:spPr/>
    </dgm:pt>
    <dgm:pt modelId="{1B2E3529-C71C-470D-97B4-58BE51A1443C}" type="pres">
      <dgm:prSet presAssocID="{D925B853-5602-4CD5-9397-9FE34A921B11}" presName="parentText" presStyleLbl="node1" presStyleIdx="1" presStyleCnt="5">
        <dgm:presLayoutVars>
          <dgm:chMax val="0"/>
          <dgm:bulletEnabled val="1"/>
        </dgm:presLayoutVars>
      </dgm:prSet>
      <dgm:spPr/>
    </dgm:pt>
    <dgm:pt modelId="{B9635BE0-0CE9-457C-895B-35D4A7E3B6A5}" type="pres">
      <dgm:prSet presAssocID="{681CBE67-5F41-4E02-B68D-9A1E36B2537F}" presName="spacer" presStyleCnt="0"/>
      <dgm:spPr/>
    </dgm:pt>
    <dgm:pt modelId="{36103D0F-4F83-4EFB-B3EC-09F0C807D51E}" type="pres">
      <dgm:prSet presAssocID="{FBCF4069-5F83-406D-9116-A531A2CAC414}" presName="parentText" presStyleLbl="node1" presStyleIdx="2" presStyleCnt="5">
        <dgm:presLayoutVars>
          <dgm:chMax val="0"/>
          <dgm:bulletEnabled val="1"/>
        </dgm:presLayoutVars>
      </dgm:prSet>
      <dgm:spPr/>
    </dgm:pt>
    <dgm:pt modelId="{1B1F67FB-02A2-477B-93B1-689850904EF8}" type="pres">
      <dgm:prSet presAssocID="{34C639F6-94D6-407E-8E11-C8595F961106}" presName="spacer" presStyleCnt="0"/>
      <dgm:spPr/>
    </dgm:pt>
    <dgm:pt modelId="{86587EE0-A80A-4217-9925-175003CA4A10}" type="pres">
      <dgm:prSet presAssocID="{138A8E88-59BA-4A9B-A0F9-1D6DFC87D242}" presName="parentText" presStyleLbl="node1" presStyleIdx="3" presStyleCnt="5">
        <dgm:presLayoutVars>
          <dgm:chMax val="0"/>
          <dgm:bulletEnabled val="1"/>
        </dgm:presLayoutVars>
      </dgm:prSet>
      <dgm:spPr/>
    </dgm:pt>
    <dgm:pt modelId="{3F963DA2-A752-4200-9DB9-11D62F4DB004}" type="pres">
      <dgm:prSet presAssocID="{694E13EE-9F1E-4A66-B76F-0621D3800DE4}" presName="spacer" presStyleCnt="0"/>
      <dgm:spPr/>
    </dgm:pt>
    <dgm:pt modelId="{D133730A-D955-4225-925A-B61EC8F5AC6C}" type="pres">
      <dgm:prSet presAssocID="{9D4942BB-5E24-4E93-AEB2-47665CC0396A}" presName="parentText" presStyleLbl="node1" presStyleIdx="4" presStyleCnt="5">
        <dgm:presLayoutVars>
          <dgm:chMax val="0"/>
          <dgm:bulletEnabled val="1"/>
        </dgm:presLayoutVars>
      </dgm:prSet>
      <dgm:spPr/>
    </dgm:pt>
  </dgm:ptLst>
  <dgm:cxnLst>
    <dgm:cxn modelId="{4A914E0F-B4F2-42AB-A2EA-DBA8B24FFBA4}" type="presOf" srcId="{138A8E88-59BA-4A9B-A0F9-1D6DFC87D242}" destId="{86587EE0-A80A-4217-9925-175003CA4A10}" srcOrd="0" destOrd="0" presId="urn:microsoft.com/office/officeart/2005/8/layout/vList2"/>
    <dgm:cxn modelId="{BDCB9814-623A-41F0-9913-F105BAB4B1DE}" type="presOf" srcId="{515F52E9-AB2C-4954-BC3F-AB5529191AE4}" destId="{4814DBB3-EA27-43A5-83B1-7F11B0215C02}" srcOrd="0" destOrd="0" presId="urn:microsoft.com/office/officeart/2005/8/layout/vList2"/>
    <dgm:cxn modelId="{5FB04139-4057-4AE9-8AF9-E8DE3C2F1611}" type="presOf" srcId="{CC37FD01-0BF2-48B4-BA7E-32F6CBF40066}" destId="{E253CE0B-6451-4B92-A942-346717CDC146}" srcOrd="0" destOrd="0" presId="urn:microsoft.com/office/officeart/2005/8/layout/vList2"/>
    <dgm:cxn modelId="{299CCC42-91DC-4D7C-BCB1-EFADB047A6AA}" type="presOf" srcId="{D925B853-5602-4CD5-9397-9FE34A921B11}" destId="{1B2E3529-C71C-470D-97B4-58BE51A1443C}" srcOrd="0" destOrd="0" presId="urn:microsoft.com/office/officeart/2005/8/layout/vList2"/>
    <dgm:cxn modelId="{12AE7443-99A4-4C7A-A656-04D813349683}" srcId="{515F52E9-AB2C-4954-BC3F-AB5529191AE4}" destId="{9D4942BB-5E24-4E93-AEB2-47665CC0396A}" srcOrd="4" destOrd="0" parTransId="{CBF622B8-A0E8-46B5-92A4-348D3B04624D}" sibTransId="{4498211D-457A-4BAF-8DF4-EF20733C0A9D}"/>
    <dgm:cxn modelId="{A175B377-04A7-455C-A570-5F6079F1C774}" type="presOf" srcId="{9D4942BB-5E24-4E93-AEB2-47665CC0396A}" destId="{D133730A-D955-4225-925A-B61EC8F5AC6C}" srcOrd="0" destOrd="0" presId="urn:microsoft.com/office/officeart/2005/8/layout/vList2"/>
    <dgm:cxn modelId="{2A6EEA59-9775-4F5F-ABB6-321FD42A32E5}" srcId="{515F52E9-AB2C-4954-BC3F-AB5529191AE4}" destId="{CC37FD01-0BF2-48B4-BA7E-32F6CBF40066}" srcOrd="0" destOrd="0" parTransId="{8EA6267E-A4CC-4718-AD0C-CA36E633216D}" sibTransId="{D4629257-05FA-4B8B-B5C0-B44736B0D323}"/>
    <dgm:cxn modelId="{56B6C9A9-54D8-4AEC-878C-A4707869B5CF}" srcId="{515F52E9-AB2C-4954-BC3F-AB5529191AE4}" destId="{138A8E88-59BA-4A9B-A0F9-1D6DFC87D242}" srcOrd="3" destOrd="0" parTransId="{948E129B-239D-4805-8927-EDFE095B653D}" sibTransId="{694E13EE-9F1E-4A66-B76F-0621D3800DE4}"/>
    <dgm:cxn modelId="{B04C46CD-1A17-40B2-BF58-BAADE590212A}" srcId="{515F52E9-AB2C-4954-BC3F-AB5529191AE4}" destId="{D925B853-5602-4CD5-9397-9FE34A921B11}" srcOrd="1" destOrd="0" parTransId="{DF68DFB3-5889-40B4-915F-819E369F515D}" sibTransId="{681CBE67-5F41-4E02-B68D-9A1E36B2537F}"/>
    <dgm:cxn modelId="{C3EB66D5-23C0-4A85-A150-D5B05DF35D3A}" type="presOf" srcId="{FBCF4069-5F83-406D-9116-A531A2CAC414}" destId="{36103D0F-4F83-4EFB-B3EC-09F0C807D51E}" srcOrd="0" destOrd="0" presId="urn:microsoft.com/office/officeart/2005/8/layout/vList2"/>
    <dgm:cxn modelId="{DAAF1CEB-E33D-4AC3-9CF0-ED78DA5FF6AC}" srcId="{515F52E9-AB2C-4954-BC3F-AB5529191AE4}" destId="{FBCF4069-5F83-406D-9116-A531A2CAC414}" srcOrd="2" destOrd="0" parTransId="{4D1592FF-9E68-469C-9744-6FEAD7AA9AB2}" sibTransId="{34C639F6-94D6-407E-8E11-C8595F961106}"/>
    <dgm:cxn modelId="{EFF28454-9595-46F0-AE71-38AADB78D6CB}" type="presParOf" srcId="{4814DBB3-EA27-43A5-83B1-7F11B0215C02}" destId="{E253CE0B-6451-4B92-A942-346717CDC146}" srcOrd="0" destOrd="0" presId="urn:microsoft.com/office/officeart/2005/8/layout/vList2"/>
    <dgm:cxn modelId="{D4663C8A-EBC4-484D-86A4-C88DB70386AA}" type="presParOf" srcId="{4814DBB3-EA27-43A5-83B1-7F11B0215C02}" destId="{3F2B8C26-E6AF-46F1-A74D-738C7027FA61}" srcOrd="1" destOrd="0" presId="urn:microsoft.com/office/officeart/2005/8/layout/vList2"/>
    <dgm:cxn modelId="{E31F7A67-71F5-45CC-92B1-1362A0FC2E1B}" type="presParOf" srcId="{4814DBB3-EA27-43A5-83B1-7F11B0215C02}" destId="{1B2E3529-C71C-470D-97B4-58BE51A1443C}" srcOrd="2" destOrd="0" presId="urn:microsoft.com/office/officeart/2005/8/layout/vList2"/>
    <dgm:cxn modelId="{CF7D518D-794E-4704-837D-0D1D7227AA81}" type="presParOf" srcId="{4814DBB3-EA27-43A5-83B1-7F11B0215C02}" destId="{B9635BE0-0CE9-457C-895B-35D4A7E3B6A5}" srcOrd="3" destOrd="0" presId="urn:microsoft.com/office/officeart/2005/8/layout/vList2"/>
    <dgm:cxn modelId="{F361567B-F0DC-40C5-90CE-4BAB9C5A5938}" type="presParOf" srcId="{4814DBB3-EA27-43A5-83B1-7F11B0215C02}" destId="{36103D0F-4F83-4EFB-B3EC-09F0C807D51E}" srcOrd="4" destOrd="0" presId="urn:microsoft.com/office/officeart/2005/8/layout/vList2"/>
    <dgm:cxn modelId="{9FCE509C-B841-4AF3-9FB4-FE65CA9287B1}" type="presParOf" srcId="{4814DBB3-EA27-43A5-83B1-7F11B0215C02}" destId="{1B1F67FB-02A2-477B-93B1-689850904EF8}" srcOrd="5" destOrd="0" presId="urn:microsoft.com/office/officeart/2005/8/layout/vList2"/>
    <dgm:cxn modelId="{8B407674-733B-4E3E-BC55-46DB7C7AA6EF}" type="presParOf" srcId="{4814DBB3-EA27-43A5-83B1-7F11B0215C02}" destId="{86587EE0-A80A-4217-9925-175003CA4A10}" srcOrd="6" destOrd="0" presId="urn:microsoft.com/office/officeart/2005/8/layout/vList2"/>
    <dgm:cxn modelId="{6174D75D-29EF-4FD8-A7DB-DDB5B298040D}" type="presParOf" srcId="{4814DBB3-EA27-43A5-83B1-7F11B0215C02}" destId="{3F963DA2-A752-4200-9DB9-11D62F4DB004}" srcOrd="7" destOrd="0" presId="urn:microsoft.com/office/officeart/2005/8/layout/vList2"/>
    <dgm:cxn modelId="{71404E01-BD11-499F-B72B-379A225FBD4A}" type="presParOf" srcId="{4814DBB3-EA27-43A5-83B1-7F11B0215C02}" destId="{D133730A-D955-4225-925A-B61EC8F5AC6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BE17B7-4950-44CC-972B-A16B155B330B}"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B9D28C1A-E992-49CA-BE2C-95DC83142B2C}">
      <dgm:prSet/>
      <dgm:spPr/>
      <dgm:t>
        <a:bodyPr/>
        <a:lstStyle/>
        <a:p>
          <a:r>
            <a:rPr lang="it-IT"/>
            <a:t>Con la Sinistra giunse al potere un ceto dirigente nuovo sia per formazione che per estrazione sociale.</a:t>
          </a:r>
        </a:p>
      </dgm:t>
    </dgm:pt>
    <dgm:pt modelId="{3B205843-64AF-45AB-8549-50116D63F842}" type="parTrans" cxnId="{6E438440-349F-4BFF-8C75-C0FBE72F242F}">
      <dgm:prSet/>
      <dgm:spPr/>
      <dgm:t>
        <a:bodyPr/>
        <a:lstStyle/>
        <a:p>
          <a:endParaRPr lang="it-IT"/>
        </a:p>
      </dgm:t>
    </dgm:pt>
    <dgm:pt modelId="{8FCB9849-EE11-4B9A-9AEB-381A7BE22BE2}" type="sibTrans" cxnId="{6E438440-349F-4BFF-8C75-C0FBE72F242F}">
      <dgm:prSet/>
      <dgm:spPr/>
      <dgm:t>
        <a:bodyPr/>
        <a:lstStyle/>
        <a:p>
          <a:endParaRPr lang="it-IT"/>
        </a:p>
      </dgm:t>
    </dgm:pt>
    <dgm:pt modelId="{27D7275A-7C4E-41F8-88A1-85B485E20159}">
      <dgm:prSet/>
      <dgm:spPr/>
      <dgm:t>
        <a:bodyPr/>
        <a:lstStyle/>
        <a:p>
          <a:r>
            <a:rPr lang="it-IT"/>
            <a:t>La sinistra parlamentare aveva attenuato le sue componenti  radical-democratiche e aveva accolto componenti moderate, addirittura conservatrici.</a:t>
          </a:r>
        </a:p>
      </dgm:t>
    </dgm:pt>
    <dgm:pt modelId="{68F0B848-C55A-497C-9FFF-B9AECD8A6AA3}" type="parTrans" cxnId="{76AA59EF-65F5-4E11-BA16-362116FBA4F6}">
      <dgm:prSet/>
      <dgm:spPr/>
      <dgm:t>
        <a:bodyPr/>
        <a:lstStyle/>
        <a:p>
          <a:endParaRPr lang="it-IT"/>
        </a:p>
      </dgm:t>
    </dgm:pt>
    <dgm:pt modelId="{AEF386D6-74E5-4629-9ED1-D6B7C25E6B8A}" type="sibTrans" cxnId="{76AA59EF-65F5-4E11-BA16-362116FBA4F6}">
      <dgm:prSet/>
      <dgm:spPr/>
      <dgm:t>
        <a:bodyPr/>
        <a:lstStyle/>
        <a:p>
          <a:endParaRPr lang="it-IT"/>
        </a:p>
      </dgm:t>
    </dgm:pt>
    <dgm:pt modelId="{26B9E36B-3703-41C8-9EB5-B3AB10E9841C}">
      <dgm:prSet/>
      <dgm:spPr/>
      <dgm:t>
        <a:bodyPr/>
        <a:lstStyle/>
        <a:p>
          <a:r>
            <a:rPr lang="it-IT"/>
            <a:t>Riuscì comunque ad esprimere il desiderio di  democratizzazione della vita politica venendo incontro  alle esigenze di una borghesia in crescita.</a:t>
          </a:r>
        </a:p>
      </dgm:t>
    </dgm:pt>
    <dgm:pt modelId="{40230AFB-F267-4DF1-9465-16676784F9FD}" type="parTrans" cxnId="{06DDCBA0-A721-4270-86CC-C0A2187F61DC}">
      <dgm:prSet/>
      <dgm:spPr/>
      <dgm:t>
        <a:bodyPr/>
        <a:lstStyle/>
        <a:p>
          <a:endParaRPr lang="it-IT"/>
        </a:p>
      </dgm:t>
    </dgm:pt>
    <dgm:pt modelId="{B8419281-4475-4889-8E39-55E0372A7E49}" type="sibTrans" cxnId="{06DDCBA0-A721-4270-86CC-C0A2187F61DC}">
      <dgm:prSet/>
      <dgm:spPr/>
      <dgm:t>
        <a:bodyPr/>
        <a:lstStyle/>
        <a:p>
          <a:endParaRPr lang="it-IT"/>
        </a:p>
      </dgm:t>
    </dgm:pt>
    <dgm:pt modelId="{3ABE5D3C-42D7-40F2-88A7-2361E215732D}">
      <dgm:prSet/>
      <dgm:spPr/>
      <dgm:t>
        <a:bodyPr/>
        <a:lstStyle/>
        <a:p>
          <a:r>
            <a:rPr lang="it-IT"/>
            <a:t>Il protagonista di questa fase fu AGOSTINO DEPRETIS, parlamentare espertissimo, capo del governo per oltre 10 anni con brevi interruzioni. </a:t>
          </a:r>
        </a:p>
      </dgm:t>
    </dgm:pt>
    <dgm:pt modelId="{488BFEF8-8781-4CE7-BCD1-145D907B0974}" type="parTrans" cxnId="{23A60FA4-B9E0-43EC-9130-BF32FD3A9173}">
      <dgm:prSet/>
      <dgm:spPr/>
      <dgm:t>
        <a:bodyPr/>
        <a:lstStyle/>
        <a:p>
          <a:endParaRPr lang="it-IT"/>
        </a:p>
      </dgm:t>
    </dgm:pt>
    <dgm:pt modelId="{ADFB5404-BDF1-4841-BF29-43001EF2C7A4}" type="sibTrans" cxnId="{23A60FA4-B9E0-43EC-9130-BF32FD3A9173}">
      <dgm:prSet/>
      <dgm:spPr/>
      <dgm:t>
        <a:bodyPr/>
        <a:lstStyle/>
        <a:p>
          <a:endParaRPr lang="it-IT"/>
        </a:p>
      </dgm:t>
    </dgm:pt>
    <dgm:pt modelId="{CC0D6BC4-22B3-401D-AD6D-1D64755D121B}">
      <dgm:prSet/>
      <dgm:spPr/>
      <dgm:t>
        <a:bodyPr/>
        <a:lstStyle/>
        <a:p>
          <a:r>
            <a:rPr lang="it-IT"/>
            <a:t>Dal suo accordo con il leader della destra MINGHETTI nacque una convergenza che prese il nome di TRASFORMISMO che cambiò la fisionomia della vita politica italiana.</a:t>
          </a:r>
        </a:p>
      </dgm:t>
    </dgm:pt>
    <dgm:pt modelId="{D79C4A80-3AB9-4FA4-B3E5-DFCAAFF18215}" type="parTrans" cxnId="{7DB9C826-88D8-49A5-97F7-F679ECC4A74C}">
      <dgm:prSet/>
      <dgm:spPr/>
      <dgm:t>
        <a:bodyPr/>
        <a:lstStyle/>
        <a:p>
          <a:endParaRPr lang="it-IT"/>
        </a:p>
      </dgm:t>
    </dgm:pt>
    <dgm:pt modelId="{6BF9255B-8263-4116-A711-58D34F295053}" type="sibTrans" cxnId="{7DB9C826-88D8-49A5-97F7-F679ECC4A74C}">
      <dgm:prSet/>
      <dgm:spPr/>
      <dgm:t>
        <a:bodyPr/>
        <a:lstStyle/>
        <a:p>
          <a:endParaRPr lang="it-IT"/>
        </a:p>
      </dgm:t>
    </dgm:pt>
    <dgm:pt modelId="{8A3122DD-C119-41FA-9602-CE200CAE18F3}" type="pres">
      <dgm:prSet presAssocID="{3BBE17B7-4950-44CC-972B-A16B155B330B}" presName="linear" presStyleCnt="0">
        <dgm:presLayoutVars>
          <dgm:animLvl val="lvl"/>
          <dgm:resizeHandles val="exact"/>
        </dgm:presLayoutVars>
      </dgm:prSet>
      <dgm:spPr/>
    </dgm:pt>
    <dgm:pt modelId="{344E741B-22E6-4150-BC64-4F5D5C7E1687}" type="pres">
      <dgm:prSet presAssocID="{B9D28C1A-E992-49CA-BE2C-95DC83142B2C}" presName="parentText" presStyleLbl="node1" presStyleIdx="0" presStyleCnt="5">
        <dgm:presLayoutVars>
          <dgm:chMax val="0"/>
          <dgm:bulletEnabled val="1"/>
        </dgm:presLayoutVars>
      </dgm:prSet>
      <dgm:spPr/>
    </dgm:pt>
    <dgm:pt modelId="{2765B722-1124-4595-90A9-BB7927280BB8}" type="pres">
      <dgm:prSet presAssocID="{8FCB9849-EE11-4B9A-9AEB-381A7BE22BE2}" presName="spacer" presStyleCnt="0"/>
      <dgm:spPr/>
    </dgm:pt>
    <dgm:pt modelId="{279F2588-ADF2-40C2-AF06-FC4E7E955941}" type="pres">
      <dgm:prSet presAssocID="{27D7275A-7C4E-41F8-88A1-85B485E20159}" presName="parentText" presStyleLbl="node1" presStyleIdx="1" presStyleCnt="5">
        <dgm:presLayoutVars>
          <dgm:chMax val="0"/>
          <dgm:bulletEnabled val="1"/>
        </dgm:presLayoutVars>
      </dgm:prSet>
      <dgm:spPr/>
    </dgm:pt>
    <dgm:pt modelId="{A7C78868-2B9B-4733-9C46-0AB02B1C8193}" type="pres">
      <dgm:prSet presAssocID="{AEF386D6-74E5-4629-9ED1-D6B7C25E6B8A}" presName="spacer" presStyleCnt="0"/>
      <dgm:spPr/>
    </dgm:pt>
    <dgm:pt modelId="{331468A5-451D-409C-834A-8E86E3ACF630}" type="pres">
      <dgm:prSet presAssocID="{26B9E36B-3703-41C8-9EB5-B3AB10E9841C}" presName="parentText" presStyleLbl="node1" presStyleIdx="2" presStyleCnt="5">
        <dgm:presLayoutVars>
          <dgm:chMax val="0"/>
          <dgm:bulletEnabled val="1"/>
        </dgm:presLayoutVars>
      </dgm:prSet>
      <dgm:spPr/>
    </dgm:pt>
    <dgm:pt modelId="{D283787C-CC95-4021-BC0A-2924ADDF6C14}" type="pres">
      <dgm:prSet presAssocID="{B8419281-4475-4889-8E39-55E0372A7E49}" presName="spacer" presStyleCnt="0"/>
      <dgm:spPr/>
    </dgm:pt>
    <dgm:pt modelId="{41C290D7-C44C-409B-BAC9-C2771A15644A}" type="pres">
      <dgm:prSet presAssocID="{3ABE5D3C-42D7-40F2-88A7-2361E215732D}" presName="parentText" presStyleLbl="node1" presStyleIdx="3" presStyleCnt="5">
        <dgm:presLayoutVars>
          <dgm:chMax val="0"/>
          <dgm:bulletEnabled val="1"/>
        </dgm:presLayoutVars>
      </dgm:prSet>
      <dgm:spPr/>
    </dgm:pt>
    <dgm:pt modelId="{E03F2CA3-E93D-45F9-989A-F00B0A464C57}" type="pres">
      <dgm:prSet presAssocID="{ADFB5404-BDF1-4841-BF29-43001EF2C7A4}" presName="spacer" presStyleCnt="0"/>
      <dgm:spPr/>
    </dgm:pt>
    <dgm:pt modelId="{DF0ED9DB-1014-4B6D-8636-EC7D5A264853}" type="pres">
      <dgm:prSet presAssocID="{CC0D6BC4-22B3-401D-AD6D-1D64755D121B}" presName="parentText" presStyleLbl="node1" presStyleIdx="4" presStyleCnt="5">
        <dgm:presLayoutVars>
          <dgm:chMax val="0"/>
          <dgm:bulletEnabled val="1"/>
        </dgm:presLayoutVars>
      </dgm:prSet>
      <dgm:spPr/>
    </dgm:pt>
  </dgm:ptLst>
  <dgm:cxnLst>
    <dgm:cxn modelId="{86615910-A11C-41AB-981F-9B170B61B62A}" type="presOf" srcId="{CC0D6BC4-22B3-401D-AD6D-1D64755D121B}" destId="{DF0ED9DB-1014-4B6D-8636-EC7D5A264853}" srcOrd="0" destOrd="0" presId="urn:microsoft.com/office/officeart/2005/8/layout/vList2"/>
    <dgm:cxn modelId="{7DB9C826-88D8-49A5-97F7-F679ECC4A74C}" srcId="{3BBE17B7-4950-44CC-972B-A16B155B330B}" destId="{CC0D6BC4-22B3-401D-AD6D-1D64755D121B}" srcOrd="4" destOrd="0" parTransId="{D79C4A80-3AB9-4FA4-B3E5-DFCAAFF18215}" sibTransId="{6BF9255B-8263-4116-A711-58D34F295053}"/>
    <dgm:cxn modelId="{6E438440-349F-4BFF-8C75-C0FBE72F242F}" srcId="{3BBE17B7-4950-44CC-972B-A16B155B330B}" destId="{B9D28C1A-E992-49CA-BE2C-95DC83142B2C}" srcOrd="0" destOrd="0" parTransId="{3B205843-64AF-45AB-8549-50116D63F842}" sibTransId="{8FCB9849-EE11-4B9A-9AEB-381A7BE22BE2}"/>
    <dgm:cxn modelId="{56EA727E-F9B9-4500-ACF7-CCB471C554D4}" type="presOf" srcId="{B9D28C1A-E992-49CA-BE2C-95DC83142B2C}" destId="{344E741B-22E6-4150-BC64-4F5D5C7E1687}" srcOrd="0" destOrd="0" presId="urn:microsoft.com/office/officeart/2005/8/layout/vList2"/>
    <dgm:cxn modelId="{06DDCBA0-A721-4270-86CC-C0A2187F61DC}" srcId="{3BBE17B7-4950-44CC-972B-A16B155B330B}" destId="{26B9E36B-3703-41C8-9EB5-B3AB10E9841C}" srcOrd="2" destOrd="0" parTransId="{40230AFB-F267-4DF1-9465-16676784F9FD}" sibTransId="{B8419281-4475-4889-8E39-55E0372A7E49}"/>
    <dgm:cxn modelId="{23A60FA4-B9E0-43EC-9130-BF32FD3A9173}" srcId="{3BBE17B7-4950-44CC-972B-A16B155B330B}" destId="{3ABE5D3C-42D7-40F2-88A7-2361E215732D}" srcOrd="3" destOrd="0" parTransId="{488BFEF8-8781-4CE7-BCD1-145D907B0974}" sibTransId="{ADFB5404-BDF1-4841-BF29-43001EF2C7A4}"/>
    <dgm:cxn modelId="{CF9DE5E3-86A8-4E4D-B303-6765C5D328B8}" type="presOf" srcId="{3ABE5D3C-42D7-40F2-88A7-2361E215732D}" destId="{41C290D7-C44C-409B-BAC9-C2771A15644A}" srcOrd="0" destOrd="0" presId="urn:microsoft.com/office/officeart/2005/8/layout/vList2"/>
    <dgm:cxn modelId="{76AA59EF-65F5-4E11-BA16-362116FBA4F6}" srcId="{3BBE17B7-4950-44CC-972B-A16B155B330B}" destId="{27D7275A-7C4E-41F8-88A1-85B485E20159}" srcOrd="1" destOrd="0" parTransId="{68F0B848-C55A-497C-9FFF-B9AECD8A6AA3}" sibTransId="{AEF386D6-74E5-4629-9ED1-D6B7C25E6B8A}"/>
    <dgm:cxn modelId="{E67224F0-3074-46A0-9358-4780CE9ADD3D}" type="presOf" srcId="{27D7275A-7C4E-41F8-88A1-85B485E20159}" destId="{279F2588-ADF2-40C2-AF06-FC4E7E955941}" srcOrd="0" destOrd="0" presId="urn:microsoft.com/office/officeart/2005/8/layout/vList2"/>
    <dgm:cxn modelId="{6C22CCF9-F0F6-4704-87AF-216F69187258}" type="presOf" srcId="{3BBE17B7-4950-44CC-972B-A16B155B330B}" destId="{8A3122DD-C119-41FA-9602-CE200CAE18F3}" srcOrd="0" destOrd="0" presId="urn:microsoft.com/office/officeart/2005/8/layout/vList2"/>
    <dgm:cxn modelId="{143C8EFE-9B34-4907-ACF4-33DE034896E2}" type="presOf" srcId="{26B9E36B-3703-41C8-9EB5-B3AB10E9841C}" destId="{331468A5-451D-409C-834A-8E86E3ACF630}" srcOrd="0" destOrd="0" presId="urn:microsoft.com/office/officeart/2005/8/layout/vList2"/>
    <dgm:cxn modelId="{489D3950-7498-402C-B081-0E9D3A1C1972}" type="presParOf" srcId="{8A3122DD-C119-41FA-9602-CE200CAE18F3}" destId="{344E741B-22E6-4150-BC64-4F5D5C7E1687}" srcOrd="0" destOrd="0" presId="urn:microsoft.com/office/officeart/2005/8/layout/vList2"/>
    <dgm:cxn modelId="{17A47E0F-4066-495F-9BFE-496498B38960}" type="presParOf" srcId="{8A3122DD-C119-41FA-9602-CE200CAE18F3}" destId="{2765B722-1124-4595-90A9-BB7927280BB8}" srcOrd="1" destOrd="0" presId="urn:microsoft.com/office/officeart/2005/8/layout/vList2"/>
    <dgm:cxn modelId="{505DF31A-8E92-4D8F-B7A7-012C01232B30}" type="presParOf" srcId="{8A3122DD-C119-41FA-9602-CE200CAE18F3}" destId="{279F2588-ADF2-40C2-AF06-FC4E7E955941}" srcOrd="2" destOrd="0" presId="urn:microsoft.com/office/officeart/2005/8/layout/vList2"/>
    <dgm:cxn modelId="{F075F36B-3B8B-4317-982D-C81EBBF553C6}" type="presParOf" srcId="{8A3122DD-C119-41FA-9602-CE200CAE18F3}" destId="{A7C78868-2B9B-4733-9C46-0AB02B1C8193}" srcOrd="3" destOrd="0" presId="urn:microsoft.com/office/officeart/2005/8/layout/vList2"/>
    <dgm:cxn modelId="{22889654-3391-4DC0-B392-CF5B32582680}" type="presParOf" srcId="{8A3122DD-C119-41FA-9602-CE200CAE18F3}" destId="{331468A5-451D-409C-834A-8E86E3ACF630}" srcOrd="4" destOrd="0" presId="urn:microsoft.com/office/officeart/2005/8/layout/vList2"/>
    <dgm:cxn modelId="{0EDF510A-C828-4A8D-9274-B0C492D144F1}" type="presParOf" srcId="{8A3122DD-C119-41FA-9602-CE200CAE18F3}" destId="{D283787C-CC95-4021-BC0A-2924ADDF6C14}" srcOrd="5" destOrd="0" presId="urn:microsoft.com/office/officeart/2005/8/layout/vList2"/>
    <dgm:cxn modelId="{AE096327-19C0-4986-8809-470668753067}" type="presParOf" srcId="{8A3122DD-C119-41FA-9602-CE200CAE18F3}" destId="{41C290D7-C44C-409B-BAC9-C2771A15644A}" srcOrd="6" destOrd="0" presId="urn:microsoft.com/office/officeart/2005/8/layout/vList2"/>
    <dgm:cxn modelId="{0A8EE3C1-AA8C-46DF-A883-00F10B941D88}" type="presParOf" srcId="{8A3122DD-C119-41FA-9602-CE200CAE18F3}" destId="{E03F2CA3-E93D-45F9-989A-F00B0A464C57}" srcOrd="7" destOrd="0" presId="urn:microsoft.com/office/officeart/2005/8/layout/vList2"/>
    <dgm:cxn modelId="{8A23217D-B142-4396-ACF6-4F40BC69DC84}" type="presParOf" srcId="{8A3122DD-C119-41FA-9602-CE200CAE18F3}" destId="{DF0ED9DB-1014-4B6D-8636-EC7D5A26485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099929-59B5-4DC1-A77C-70295BB42CB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t-IT"/>
        </a:p>
      </dgm:t>
    </dgm:pt>
    <dgm:pt modelId="{3FAE6C82-7E99-4519-99C5-42DCCAD5F803}">
      <dgm:prSet/>
      <dgm:spPr/>
      <dgm:t>
        <a:bodyPr/>
        <a:lstStyle/>
        <a:p>
          <a:r>
            <a:rPr lang="it-IT"/>
            <a:t>La prima riforma fu quella sull’ISTRUZIONE ELEMENTARE</a:t>
          </a:r>
        </a:p>
      </dgm:t>
    </dgm:pt>
    <dgm:pt modelId="{095BA240-48B0-4767-AD24-B67EBF16D862}" type="parTrans" cxnId="{5B4EB3FF-B874-4C55-9303-ADE58B04B939}">
      <dgm:prSet/>
      <dgm:spPr/>
      <dgm:t>
        <a:bodyPr/>
        <a:lstStyle/>
        <a:p>
          <a:endParaRPr lang="it-IT"/>
        </a:p>
      </dgm:t>
    </dgm:pt>
    <dgm:pt modelId="{EA60DBF6-F5DF-4AC5-93E9-A15B67921A74}" type="sibTrans" cxnId="{5B4EB3FF-B874-4C55-9303-ADE58B04B939}">
      <dgm:prSet/>
      <dgm:spPr/>
      <dgm:t>
        <a:bodyPr/>
        <a:lstStyle/>
        <a:p>
          <a:endParaRPr lang="it-IT"/>
        </a:p>
      </dgm:t>
    </dgm:pt>
    <dgm:pt modelId="{DDCD5657-A4CC-499B-885E-2FABF9926459}">
      <dgm:prSet/>
      <dgm:spPr/>
      <dgm:t>
        <a:bodyPr/>
        <a:lstStyle/>
        <a:p>
          <a:r>
            <a:rPr lang="it-IT"/>
            <a:t>Dal 1877 la LEGGE COPPINO (dal nome del ministro che la presentò) prolungò l’obbligo della frequenza scolastica a nove anni d’età ed inasprì le pene per i genitori inadempienti.</a:t>
          </a:r>
        </a:p>
      </dgm:t>
    </dgm:pt>
    <dgm:pt modelId="{46629712-9215-4A82-A4A9-FC22991DCBB1}" type="parTrans" cxnId="{9CA7048E-3C21-42E6-B312-A881D4F00EDE}">
      <dgm:prSet/>
      <dgm:spPr/>
      <dgm:t>
        <a:bodyPr/>
        <a:lstStyle/>
        <a:p>
          <a:endParaRPr lang="it-IT"/>
        </a:p>
      </dgm:t>
    </dgm:pt>
    <dgm:pt modelId="{E2D8B735-96A3-4B6F-B0C6-942239C69A9E}" type="sibTrans" cxnId="{9CA7048E-3C21-42E6-B312-A881D4F00EDE}">
      <dgm:prSet/>
      <dgm:spPr/>
      <dgm:t>
        <a:bodyPr/>
        <a:lstStyle/>
        <a:p>
          <a:endParaRPr lang="it-IT"/>
        </a:p>
      </dgm:t>
    </dgm:pt>
    <dgm:pt modelId="{743E917C-7A70-4865-A6E4-056B04E7B1A6}">
      <dgm:prSet/>
      <dgm:spPr/>
      <dgm:t>
        <a:bodyPr/>
        <a:lstStyle/>
        <a:p>
          <a:r>
            <a:rPr lang="it-IT"/>
            <a:t>In realtà a causa della povertà in cui versava la maggioranza delle famiglie italiane non ci fu una reale attuazione dell’obbligo scolastico e fino a fine secolo la percentuali di analfabeti rimase elevata.</a:t>
          </a:r>
        </a:p>
      </dgm:t>
    </dgm:pt>
    <dgm:pt modelId="{A44D314F-D31A-4B29-AF0C-BD489F86A6C1}" type="parTrans" cxnId="{8BFD8F19-BC10-4B8E-868B-5174644C1C63}">
      <dgm:prSet/>
      <dgm:spPr/>
      <dgm:t>
        <a:bodyPr/>
        <a:lstStyle/>
        <a:p>
          <a:endParaRPr lang="it-IT"/>
        </a:p>
      </dgm:t>
    </dgm:pt>
    <dgm:pt modelId="{A81C5110-6284-44ED-A3BA-6276A3C2B426}" type="sibTrans" cxnId="{8BFD8F19-BC10-4B8E-868B-5174644C1C63}">
      <dgm:prSet/>
      <dgm:spPr/>
      <dgm:t>
        <a:bodyPr/>
        <a:lstStyle/>
        <a:p>
          <a:endParaRPr lang="it-IT"/>
        </a:p>
      </dgm:t>
    </dgm:pt>
    <dgm:pt modelId="{C3087CCE-82B1-4C9A-99D6-67FF95028ECB}" type="pres">
      <dgm:prSet presAssocID="{82099929-59B5-4DC1-A77C-70295BB42CBA}" presName="Name0" presStyleCnt="0">
        <dgm:presLayoutVars>
          <dgm:chMax val="7"/>
          <dgm:dir/>
          <dgm:animLvl val="lvl"/>
          <dgm:resizeHandles val="exact"/>
        </dgm:presLayoutVars>
      </dgm:prSet>
      <dgm:spPr/>
    </dgm:pt>
    <dgm:pt modelId="{02D779EC-63E6-48AA-901D-072AEB12AE70}" type="pres">
      <dgm:prSet presAssocID="{3FAE6C82-7E99-4519-99C5-42DCCAD5F803}" presName="circle1" presStyleLbl="node1" presStyleIdx="0" presStyleCnt="3"/>
      <dgm:spPr/>
    </dgm:pt>
    <dgm:pt modelId="{1AB807CB-1E06-4B72-A4C0-E535F7081620}" type="pres">
      <dgm:prSet presAssocID="{3FAE6C82-7E99-4519-99C5-42DCCAD5F803}" presName="space" presStyleCnt="0"/>
      <dgm:spPr/>
    </dgm:pt>
    <dgm:pt modelId="{83BA7D0A-A571-4B2F-BD08-EFA1C2E0D7E4}" type="pres">
      <dgm:prSet presAssocID="{3FAE6C82-7E99-4519-99C5-42DCCAD5F803}" presName="rect1" presStyleLbl="alignAcc1" presStyleIdx="0" presStyleCnt="3"/>
      <dgm:spPr/>
    </dgm:pt>
    <dgm:pt modelId="{99B102B7-0F24-4D9B-A7A0-7F6B2CF7F329}" type="pres">
      <dgm:prSet presAssocID="{DDCD5657-A4CC-499B-885E-2FABF9926459}" presName="vertSpace2" presStyleLbl="node1" presStyleIdx="0" presStyleCnt="3"/>
      <dgm:spPr/>
    </dgm:pt>
    <dgm:pt modelId="{E2759614-88B2-4DA1-8464-8CB56C1B8949}" type="pres">
      <dgm:prSet presAssocID="{DDCD5657-A4CC-499B-885E-2FABF9926459}" presName="circle2" presStyleLbl="node1" presStyleIdx="1" presStyleCnt="3"/>
      <dgm:spPr/>
    </dgm:pt>
    <dgm:pt modelId="{E25AAB21-782A-4A49-BDCD-CA0466234B9E}" type="pres">
      <dgm:prSet presAssocID="{DDCD5657-A4CC-499B-885E-2FABF9926459}" presName="rect2" presStyleLbl="alignAcc1" presStyleIdx="1" presStyleCnt="3"/>
      <dgm:spPr/>
    </dgm:pt>
    <dgm:pt modelId="{3BDABA83-D6AE-45E4-AB5E-060B2756F0BD}" type="pres">
      <dgm:prSet presAssocID="{743E917C-7A70-4865-A6E4-056B04E7B1A6}" presName="vertSpace3" presStyleLbl="node1" presStyleIdx="1" presStyleCnt="3"/>
      <dgm:spPr/>
    </dgm:pt>
    <dgm:pt modelId="{ADEE487D-D3B7-44A1-B7C4-3F11D80C556D}" type="pres">
      <dgm:prSet presAssocID="{743E917C-7A70-4865-A6E4-056B04E7B1A6}" presName="circle3" presStyleLbl="node1" presStyleIdx="2" presStyleCnt="3"/>
      <dgm:spPr/>
    </dgm:pt>
    <dgm:pt modelId="{43532166-8AB1-4C38-81A7-C120D4847338}" type="pres">
      <dgm:prSet presAssocID="{743E917C-7A70-4865-A6E4-056B04E7B1A6}" presName="rect3" presStyleLbl="alignAcc1" presStyleIdx="2" presStyleCnt="3"/>
      <dgm:spPr/>
    </dgm:pt>
    <dgm:pt modelId="{47204DE5-1DF4-4EDF-8759-60DEF897F0A2}" type="pres">
      <dgm:prSet presAssocID="{3FAE6C82-7E99-4519-99C5-42DCCAD5F803}" presName="rect1ParTxNoCh" presStyleLbl="alignAcc1" presStyleIdx="2" presStyleCnt="3">
        <dgm:presLayoutVars>
          <dgm:chMax val="1"/>
          <dgm:bulletEnabled val="1"/>
        </dgm:presLayoutVars>
      </dgm:prSet>
      <dgm:spPr/>
    </dgm:pt>
    <dgm:pt modelId="{77DB69F3-6B35-4AB1-B4D9-4D347C9A4FC0}" type="pres">
      <dgm:prSet presAssocID="{DDCD5657-A4CC-499B-885E-2FABF9926459}" presName="rect2ParTxNoCh" presStyleLbl="alignAcc1" presStyleIdx="2" presStyleCnt="3">
        <dgm:presLayoutVars>
          <dgm:chMax val="1"/>
          <dgm:bulletEnabled val="1"/>
        </dgm:presLayoutVars>
      </dgm:prSet>
      <dgm:spPr/>
    </dgm:pt>
    <dgm:pt modelId="{F9E2765B-1A5F-475C-BFB1-FA79E94F5983}" type="pres">
      <dgm:prSet presAssocID="{743E917C-7A70-4865-A6E4-056B04E7B1A6}" presName="rect3ParTxNoCh" presStyleLbl="alignAcc1" presStyleIdx="2" presStyleCnt="3">
        <dgm:presLayoutVars>
          <dgm:chMax val="1"/>
          <dgm:bulletEnabled val="1"/>
        </dgm:presLayoutVars>
      </dgm:prSet>
      <dgm:spPr/>
    </dgm:pt>
  </dgm:ptLst>
  <dgm:cxnLst>
    <dgm:cxn modelId="{BE09A40E-347E-40BE-86AF-5C0907323727}" type="presOf" srcId="{82099929-59B5-4DC1-A77C-70295BB42CBA}" destId="{C3087CCE-82B1-4C9A-99D6-67FF95028ECB}" srcOrd="0" destOrd="0" presId="urn:microsoft.com/office/officeart/2005/8/layout/target3"/>
    <dgm:cxn modelId="{8BFD8F19-BC10-4B8E-868B-5174644C1C63}" srcId="{82099929-59B5-4DC1-A77C-70295BB42CBA}" destId="{743E917C-7A70-4865-A6E4-056B04E7B1A6}" srcOrd="2" destOrd="0" parTransId="{A44D314F-D31A-4B29-AF0C-BD489F86A6C1}" sibTransId="{A81C5110-6284-44ED-A3BA-6276A3C2B426}"/>
    <dgm:cxn modelId="{A75E513F-3A72-4120-B474-8818B07A3083}" type="presOf" srcId="{3FAE6C82-7E99-4519-99C5-42DCCAD5F803}" destId="{83BA7D0A-A571-4B2F-BD08-EFA1C2E0D7E4}" srcOrd="0" destOrd="0" presId="urn:microsoft.com/office/officeart/2005/8/layout/target3"/>
    <dgm:cxn modelId="{9CA7048E-3C21-42E6-B312-A881D4F00EDE}" srcId="{82099929-59B5-4DC1-A77C-70295BB42CBA}" destId="{DDCD5657-A4CC-499B-885E-2FABF9926459}" srcOrd="1" destOrd="0" parTransId="{46629712-9215-4A82-A4A9-FC22991DCBB1}" sibTransId="{E2D8B735-96A3-4B6F-B0C6-942239C69A9E}"/>
    <dgm:cxn modelId="{B6EEEB8F-F870-4B3B-AD56-B4FC90B2FFAB}" type="presOf" srcId="{DDCD5657-A4CC-499B-885E-2FABF9926459}" destId="{77DB69F3-6B35-4AB1-B4D9-4D347C9A4FC0}" srcOrd="1" destOrd="0" presId="urn:microsoft.com/office/officeart/2005/8/layout/target3"/>
    <dgm:cxn modelId="{EF05D096-D5FB-4B0B-BFE9-97608A3DFCE2}" type="presOf" srcId="{743E917C-7A70-4865-A6E4-056B04E7B1A6}" destId="{43532166-8AB1-4C38-81A7-C120D4847338}" srcOrd="0" destOrd="0" presId="urn:microsoft.com/office/officeart/2005/8/layout/target3"/>
    <dgm:cxn modelId="{FF4443C8-76F7-4A5E-8BCD-183342B7040B}" type="presOf" srcId="{3FAE6C82-7E99-4519-99C5-42DCCAD5F803}" destId="{47204DE5-1DF4-4EDF-8759-60DEF897F0A2}" srcOrd="1" destOrd="0" presId="urn:microsoft.com/office/officeart/2005/8/layout/target3"/>
    <dgm:cxn modelId="{806C88E3-B9CB-41FC-B8E7-A9E07F0B080A}" type="presOf" srcId="{743E917C-7A70-4865-A6E4-056B04E7B1A6}" destId="{F9E2765B-1A5F-475C-BFB1-FA79E94F5983}" srcOrd="1" destOrd="0" presId="urn:microsoft.com/office/officeart/2005/8/layout/target3"/>
    <dgm:cxn modelId="{AD08D6F5-57FA-485D-A4C3-49D7300585D7}" type="presOf" srcId="{DDCD5657-A4CC-499B-885E-2FABF9926459}" destId="{E25AAB21-782A-4A49-BDCD-CA0466234B9E}" srcOrd="0" destOrd="0" presId="urn:microsoft.com/office/officeart/2005/8/layout/target3"/>
    <dgm:cxn modelId="{5B4EB3FF-B874-4C55-9303-ADE58B04B939}" srcId="{82099929-59B5-4DC1-A77C-70295BB42CBA}" destId="{3FAE6C82-7E99-4519-99C5-42DCCAD5F803}" srcOrd="0" destOrd="0" parTransId="{095BA240-48B0-4767-AD24-B67EBF16D862}" sibTransId="{EA60DBF6-F5DF-4AC5-93E9-A15B67921A74}"/>
    <dgm:cxn modelId="{F3D97262-1F49-41D9-B2C5-C0D38D2D33A9}" type="presParOf" srcId="{C3087CCE-82B1-4C9A-99D6-67FF95028ECB}" destId="{02D779EC-63E6-48AA-901D-072AEB12AE70}" srcOrd="0" destOrd="0" presId="urn:microsoft.com/office/officeart/2005/8/layout/target3"/>
    <dgm:cxn modelId="{4E3F05E1-0D66-48E8-BFAB-B024962D53A4}" type="presParOf" srcId="{C3087CCE-82B1-4C9A-99D6-67FF95028ECB}" destId="{1AB807CB-1E06-4B72-A4C0-E535F7081620}" srcOrd="1" destOrd="0" presId="urn:microsoft.com/office/officeart/2005/8/layout/target3"/>
    <dgm:cxn modelId="{F6CA9C07-E333-4537-87BA-67E0719A3836}" type="presParOf" srcId="{C3087CCE-82B1-4C9A-99D6-67FF95028ECB}" destId="{83BA7D0A-A571-4B2F-BD08-EFA1C2E0D7E4}" srcOrd="2" destOrd="0" presId="urn:microsoft.com/office/officeart/2005/8/layout/target3"/>
    <dgm:cxn modelId="{1891149E-8006-4AF9-9233-A9848DFDD2D2}" type="presParOf" srcId="{C3087CCE-82B1-4C9A-99D6-67FF95028ECB}" destId="{99B102B7-0F24-4D9B-A7A0-7F6B2CF7F329}" srcOrd="3" destOrd="0" presId="urn:microsoft.com/office/officeart/2005/8/layout/target3"/>
    <dgm:cxn modelId="{B5D4899E-002D-464F-94B3-130E31416684}" type="presParOf" srcId="{C3087CCE-82B1-4C9A-99D6-67FF95028ECB}" destId="{E2759614-88B2-4DA1-8464-8CB56C1B8949}" srcOrd="4" destOrd="0" presId="urn:microsoft.com/office/officeart/2005/8/layout/target3"/>
    <dgm:cxn modelId="{4C04E4DD-EB8E-4DA9-ADDB-C7354C0E6EC4}" type="presParOf" srcId="{C3087CCE-82B1-4C9A-99D6-67FF95028ECB}" destId="{E25AAB21-782A-4A49-BDCD-CA0466234B9E}" srcOrd="5" destOrd="0" presId="urn:microsoft.com/office/officeart/2005/8/layout/target3"/>
    <dgm:cxn modelId="{CF3E8741-480D-432B-A196-A500119ABA52}" type="presParOf" srcId="{C3087CCE-82B1-4C9A-99D6-67FF95028ECB}" destId="{3BDABA83-D6AE-45E4-AB5E-060B2756F0BD}" srcOrd="6" destOrd="0" presId="urn:microsoft.com/office/officeart/2005/8/layout/target3"/>
    <dgm:cxn modelId="{436F1858-284F-4D98-9E33-109D36297A57}" type="presParOf" srcId="{C3087CCE-82B1-4C9A-99D6-67FF95028ECB}" destId="{ADEE487D-D3B7-44A1-B7C4-3F11D80C556D}" srcOrd="7" destOrd="0" presId="urn:microsoft.com/office/officeart/2005/8/layout/target3"/>
    <dgm:cxn modelId="{167D2FC8-709A-4E69-BE50-7F6807E7CDF6}" type="presParOf" srcId="{C3087CCE-82B1-4C9A-99D6-67FF95028ECB}" destId="{43532166-8AB1-4C38-81A7-C120D4847338}" srcOrd="8" destOrd="0" presId="urn:microsoft.com/office/officeart/2005/8/layout/target3"/>
    <dgm:cxn modelId="{5A27EE99-D328-4330-B622-1FBCAF6579A3}" type="presParOf" srcId="{C3087CCE-82B1-4C9A-99D6-67FF95028ECB}" destId="{47204DE5-1DF4-4EDF-8759-60DEF897F0A2}" srcOrd="9" destOrd="0" presId="urn:microsoft.com/office/officeart/2005/8/layout/target3"/>
    <dgm:cxn modelId="{E470B3E0-EAC8-4BD2-9DCC-FCA22E5B3908}" type="presParOf" srcId="{C3087CCE-82B1-4C9A-99D6-67FF95028ECB}" destId="{77DB69F3-6B35-4AB1-B4D9-4D347C9A4FC0}" srcOrd="10" destOrd="0" presId="urn:microsoft.com/office/officeart/2005/8/layout/target3"/>
    <dgm:cxn modelId="{2B0BD092-00F2-451B-B090-DA28F13AEC4A}" type="presParOf" srcId="{C3087CCE-82B1-4C9A-99D6-67FF95028ECB}" destId="{F9E2765B-1A5F-475C-BFB1-FA79E94F5983}"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665AD4-8F64-413E-A9DB-0C9F036CFD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634ACA0B-F62A-450D-B344-73D42882461B}">
      <dgm:prSet custT="1"/>
      <dgm:spPr/>
      <dgm:t>
        <a:bodyPr/>
        <a:lstStyle/>
        <a:p>
          <a:r>
            <a:rPr lang="it-IT" sz="1800"/>
            <a:t>Legato al problema dell’istruzione era quello dell’ampliamento del suffragio.</a:t>
          </a:r>
        </a:p>
      </dgm:t>
    </dgm:pt>
    <dgm:pt modelId="{5C342B19-13F2-47AB-8D1C-11C3AD190716}" type="parTrans" cxnId="{63542FCE-C04D-4808-8FBF-6F74C84A5705}">
      <dgm:prSet/>
      <dgm:spPr/>
      <dgm:t>
        <a:bodyPr/>
        <a:lstStyle/>
        <a:p>
          <a:endParaRPr lang="it-IT"/>
        </a:p>
      </dgm:t>
    </dgm:pt>
    <dgm:pt modelId="{BCAB4EB5-FC53-4B58-8E92-B23E16A0FEDA}" type="sibTrans" cxnId="{63542FCE-C04D-4808-8FBF-6F74C84A5705}">
      <dgm:prSet/>
      <dgm:spPr/>
      <dgm:t>
        <a:bodyPr/>
        <a:lstStyle/>
        <a:p>
          <a:endParaRPr lang="it-IT"/>
        </a:p>
      </dgm:t>
    </dgm:pt>
    <dgm:pt modelId="{6882CC7A-B6D9-43DC-AD60-503D85A0561B}">
      <dgm:prSet custT="1"/>
      <dgm:spPr/>
      <dgm:t>
        <a:bodyPr/>
        <a:lstStyle/>
        <a:p>
          <a:r>
            <a:rPr lang="it-IT" sz="1600"/>
            <a:t>La nuova legge elettorale del 1882 aveva introdotto il diritto di voto a tutti i cittadini che  avessero compiuto il  21esimo anno di età (la legge precedente fissava a 25) e avessero  superato l’esame finale del corso finale obbligatorio o dimostrassero comunque di saper leggere e scrivere. </a:t>
          </a:r>
        </a:p>
      </dgm:t>
    </dgm:pt>
    <dgm:pt modelId="{D50E11A6-659A-4091-8992-DB006529E15D}" type="parTrans" cxnId="{F8BD955D-C62D-45AE-977D-2E306EB79755}">
      <dgm:prSet/>
      <dgm:spPr/>
      <dgm:t>
        <a:bodyPr/>
        <a:lstStyle/>
        <a:p>
          <a:endParaRPr lang="it-IT"/>
        </a:p>
      </dgm:t>
    </dgm:pt>
    <dgm:pt modelId="{A1A7C007-6486-49C8-A800-C0C1CC37353C}" type="sibTrans" cxnId="{F8BD955D-C62D-45AE-977D-2E306EB79755}">
      <dgm:prSet/>
      <dgm:spPr/>
      <dgm:t>
        <a:bodyPr/>
        <a:lstStyle/>
        <a:p>
          <a:endParaRPr lang="it-IT"/>
        </a:p>
      </dgm:t>
    </dgm:pt>
    <dgm:pt modelId="{2C959134-734F-4899-9297-D91ECA0977D1}">
      <dgm:prSet custT="1"/>
      <dgm:spPr/>
      <dgm:t>
        <a:bodyPr/>
        <a:lstStyle/>
        <a:p>
          <a:r>
            <a:rPr lang="it-IT" sz="1800"/>
            <a:t>In alternativa a quello dell’istruzione permaneva il requisito del censo, che veniva comunque abbassato da 40 a 20 	 lire di imposte annue pagate.</a:t>
          </a:r>
        </a:p>
      </dgm:t>
    </dgm:pt>
    <dgm:pt modelId="{F599C8E4-A760-4807-8AB7-3D37954EAA2D}" type="parTrans" cxnId="{DDA66237-5F67-4DE1-A6EE-4685CFE11F1A}">
      <dgm:prSet/>
      <dgm:spPr/>
      <dgm:t>
        <a:bodyPr/>
        <a:lstStyle/>
        <a:p>
          <a:endParaRPr lang="it-IT"/>
        </a:p>
      </dgm:t>
    </dgm:pt>
    <dgm:pt modelId="{16B95404-E3D2-4126-8789-972FE9AB3672}" type="sibTrans" cxnId="{DDA66237-5F67-4DE1-A6EE-4685CFE11F1A}">
      <dgm:prSet/>
      <dgm:spPr/>
      <dgm:t>
        <a:bodyPr/>
        <a:lstStyle/>
        <a:p>
          <a:endParaRPr lang="it-IT"/>
        </a:p>
      </dgm:t>
    </dgm:pt>
    <dgm:pt modelId="{2DA58629-E0FF-4CC6-84D2-46D2F90C4D83}">
      <dgm:prSet custT="1"/>
      <dgm:spPr/>
      <dgm:t>
        <a:bodyPr/>
        <a:lstStyle/>
        <a:p>
          <a:r>
            <a:rPr lang="it-IT" sz="1800"/>
            <a:t>A causa  dell</a:t>
          </a:r>
          <a:r>
            <a:rPr lang="it-IT" sz="500"/>
            <a:t>a </a:t>
          </a:r>
          <a:r>
            <a:rPr lang="it-IT" sz="1800"/>
            <a:t>povertà e dell’alto tasso di analfabetismo il numero degli elettori restò basso: circa il 7% della popolazione.</a:t>
          </a:r>
        </a:p>
      </dgm:t>
    </dgm:pt>
    <dgm:pt modelId="{76A892DF-2725-4321-857E-12F50F2287DF}" type="parTrans" cxnId="{C0935F8C-16B9-4687-B0B6-7DCBA004E07B}">
      <dgm:prSet/>
      <dgm:spPr/>
      <dgm:t>
        <a:bodyPr/>
        <a:lstStyle/>
        <a:p>
          <a:endParaRPr lang="it-IT"/>
        </a:p>
      </dgm:t>
    </dgm:pt>
    <dgm:pt modelId="{F633CFED-AD74-48B3-8689-C2E1C0E6EB44}" type="sibTrans" cxnId="{C0935F8C-16B9-4687-B0B6-7DCBA004E07B}">
      <dgm:prSet/>
      <dgm:spPr/>
      <dgm:t>
        <a:bodyPr/>
        <a:lstStyle/>
        <a:p>
          <a:endParaRPr lang="it-IT"/>
        </a:p>
      </dgm:t>
    </dgm:pt>
    <dgm:pt modelId="{393D33A5-0276-427E-9A5A-BD3FE1673132}">
      <dgm:prSet custT="1"/>
      <dgm:spPr/>
      <dgm:t>
        <a:bodyPr/>
        <a:lstStyle/>
        <a:p>
          <a:r>
            <a:rPr lang="it-IT" sz="2000"/>
            <a:t>Tuttavia il numero degli elettori risultò comunque triplicato rispetto alle precedenti elezioni e modificato nella composizione.</a:t>
          </a:r>
        </a:p>
      </dgm:t>
    </dgm:pt>
    <dgm:pt modelId="{D1EE1AB8-EE08-4A24-A77E-F8D27B32312D}" type="parTrans" cxnId="{55ED7D27-64A8-48AF-AE5C-DD1CEAF32F39}">
      <dgm:prSet/>
      <dgm:spPr/>
      <dgm:t>
        <a:bodyPr/>
        <a:lstStyle/>
        <a:p>
          <a:endParaRPr lang="it-IT"/>
        </a:p>
      </dgm:t>
    </dgm:pt>
    <dgm:pt modelId="{2B5A46E5-5C67-4353-964B-987001B5BA83}" type="sibTrans" cxnId="{55ED7D27-64A8-48AF-AE5C-DD1CEAF32F39}">
      <dgm:prSet/>
      <dgm:spPr/>
      <dgm:t>
        <a:bodyPr/>
        <a:lstStyle/>
        <a:p>
          <a:endParaRPr lang="it-IT"/>
        </a:p>
      </dgm:t>
    </dgm:pt>
    <dgm:pt modelId="{C80DB93D-05E8-4ADB-ADEB-F0DB16C475B4}">
      <dgm:prSet custT="1"/>
      <dgm:spPr/>
      <dgm:t>
        <a:bodyPr/>
        <a:lstStyle/>
        <a:p>
          <a:r>
            <a:rPr lang="it-IT" sz="2000"/>
            <a:t>Accedeva alle urne anche una fascia di artigiani e operai del Nord</a:t>
          </a:r>
          <a:r>
            <a:rPr lang="it-IT" sz="500"/>
            <a:t>.</a:t>
          </a:r>
        </a:p>
      </dgm:t>
    </dgm:pt>
    <dgm:pt modelId="{C9E08ABA-E4F3-49DF-AF25-436D04140A0C}" type="parTrans" cxnId="{A31AEF8F-90DA-4B9F-BC92-B17A115F4799}">
      <dgm:prSet/>
      <dgm:spPr/>
      <dgm:t>
        <a:bodyPr/>
        <a:lstStyle/>
        <a:p>
          <a:endParaRPr lang="it-IT"/>
        </a:p>
      </dgm:t>
    </dgm:pt>
    <dgm:pt modelId="{1F77794A-CA90-4688-8145-55AF9723C79A}" type="sibTrans" cxnId="{A31AEF8F-90DA-4B9F-BC92-B17A115F4799}">
      <dgm:prSet/>
      <dgm:spPr/>
      <dgm:t>
        <a:bodyPr/>
        <a:lstStyle/>
        <a:p>
          <a:endParaRPr lang="it-IT"/>
        </a:p>
      </dgm:t>
    </dgm:pt>
    <dgm:pt modelId="{36AB2C67-FD8C-47F2-AA83-4F0AB8FC7E5B}">
      <dgm:prSet custT="1"/>
      <dgm:spPr/>
      <dgm:t>
        <a:bodyPr/>
        <a:lstStyle/>
        <a:p>
          <a:r>
            <a:rPr lang="it-IT" sz="2000"/>
            <a:t>Per questa ragione nelle elezioni dell’ottobre 1882 entrò alla camera il primo deputato socialista, il romagnolo Andrea Costa</a:t>
          </a:r>
          <a:r>
            <a:rPr lang="it-IT" sz="500"/>
            <a:t>.</a:t>
          </a:r>
        </a:p>
      </dgm:t>
    </dgm:pt>
    <dgm:pt modelId="{3EE36614-6195-4358-AE2B-546EA343FCCC}" type="parTrans" cxnId="{F27923EB-9BC4-42BB-AA03-27224682D832}">
      <dgm:prSet/>
      <dgm:spPr/>
      <dgm:t>
        <a:bodyPr/>
        <a:lstStyle/>
        <a:p>
          <a:endParaRPr lang="it-IT"/>
        </a:p>
      </dgm:t>
    </dgm:pt>
    <dgm:pt modelId="{E22A1B78-74F8-44CC-80AD-53EC21577383}" type="sibTrans" cxnId="{F27923EB-9BC4-42BB-AA03-27224682D832}">
      <dgm:prSet/>
      <dgm:spPr/>
      <dgm:t>
        <a:bodyPr/>
        <a:lstStyle/>
        <a:p>
          <a:endParaRPr lang="it-IT"/>
        </a:p>
      </dgm:t>
    </dgm:pt>
    <dgm:pt modelId="{D32AFE4A-5991-4CAE-8148-AD0D2CE8ACF1}">
      <dgm:prSet/>
      <dgm:spPr/>
      <dgm:t>
        <a:bodyPr/>
        <a:lstStyle/>
        <a:p>
          <a:endParaRPr lang="it-IT"/>
        </a:p>
      </dgm:t>
    </dgm:pt>
    <dgm:pt modelId="{6DEEC376-B2D8-4F74-9D7D-0FE804ED65E5}" type="parTrans" cxnId="{098DE225-F656-4461-8194-DC5AF5E83344}">
      <dgm:prSet/>
      <dgm:spPr/>
      <dgm:t>
        <a:bodyPr/>
        <a:lstStyle/>
        <a:p>
          <a:endParaRPr lang="it-IT"/>
        </a:p>
      </dgm:t>
    </dgm:pt>
    <dgm:pt modelId="{58C91A04-5952-421D-85D4-66BBB2E9018D}" type="sibTrans" cxnId="{098DE225-F656-4461-8194-DC5AF5E83344}">
      <dgm:prSet/>
      <dgm:spPr/>
      <dgm:t>
        <a:bodyPr/>
        <a:lstStyle/>
        <a:p>
          <a:endParaRPr lang="it-IT"/>
        </a:p>
      </dgm:t>
    </dgm:pt>
    <dgm:pt modelId="{A805F4D3-351A-4A0F-B73E-D48224EFF55B}" type="pres">
      <dgm:prSet presAssocID="{7F665AD4-8F64-413E-A9DB-0C9F036CFDBE}" presName="linear" presStyleCnt="0">
        <dgm:presLayoutVars>
          <dgm:animLvl val="lvl"/>
          <dgm:resizeHandles val="exact"/>
        </dgm:presLayoutVars>
      </dgm:prSet>
      <dgm:spPr/>
    </dgm:pt>
    <dgm:pt modelId="{428D4FCC-FC91-48A5-B686-33C8C1C4DAB1}" type="pres">
      <dgm:prSet presAssocID="{634ACA0B-F62A-450D-B344-73D42882461B}" presName="parentText" presStyleLbl="node1" presStyleIdx="0" presStyleCnt="7">
        <dgm:presLayoutVars>
          <dgm:chMax val="0"/>
          <dgm:bulletEnabled val="1"/>
        </dgm:presLayoutVars>
      </dgm:prSet>
      <dgm:spPr/>
    </dgm:pt>
    <dgm:pt modelId="{39A73896-6CEA-4909-B351-240E6CE1E72B}" type="pres">
      <dgm:prSet presAssocID="{BCAB4EB5-FC53-4B58-8E92-B23E16A0FEDA}" presName="spacer" presStyleCnt="0"/>
      <dgm:spPr/>
    </dgm:pt>
    <dgm:pt modelId="{8A24D7CD-754D-4070-A7E0-47A1AC384B6A}" type="pres">
      <dgm:prSet presAssocID="{6882CC7A-B6D9-43DC-AD60-503D85A0561B}" presName="parentText" presStyleLbl="node1" presStyleIdx="1" presStyleCnt="7">
        <dgm:presLayoutVars>
          <dgm:chMax val="0"/>
          <dgm:bulletEnabled val="1"/>
        </dgm:presLayoutVars>
      </dgm:prSet>
      <dgm:spPr/>
    </dgm:pt>
    <dgm:pt modelId="{BDD4BC03-7CF5-4895-A908-28255B1E9DF5}" type="pres">
      <dgm:prSet presAssocID="{A1A7C007-6486-49C8-A800-C0C1CC37353C}" presName="spacer" presStyleCnt="0"/>
      <dgm:spPr/>
    </dgm:pt>
    <dgm:pt modelId="{4C888C1C-DA93-4361-86D8-250B00B19393}" type="pres">
      <dgm:prSet presAssocID="{2C959134-734F-4899-9297-D91ECA0977D1}" presName="parentText" presStyleLbl="node1" presStyleIdx="2" presStyleCnt="7">
        <dgm:presLayoutVars>
          <dgm:chMax val="0"/>
          <dgm:bulletEnabled val="1"/>
        </dgm:presLayoutVars>
      </dgm:prSet>
      <dgm:spPr/>
    </dgm:pt>
    <dgm:pt modelId="{C37697F3-EAD5-45C8-9B88-F3A36D5A08CC}" type="pres">
      <dgm:prSet presAssocID="{16B95404-E3D2-4126-8789-972FE9AB3672}" presName="spacer" presStyleCnt="0"/>
      <dgm:spPr/>
    </dgm:pt>
    <dgm:pt modelId="{A37280EC-337C-464B-98DD-155215F5AA58}" type="pres">
      <dgm:prSet presAssocID="{2DA58629-E0FF-4CC6-84D2-46D2F90C4D83}" presName="parentText" presStyleLbl="node1" presStyleIdx="3" presStyleCnt="7" custLinFactNeighborX="-2880">
        <dgm:presLayoutVars>
          <dgm:chMax val="0"/>
          <dgm:bulletEnabled val="1"/>
        </dgm:presLayoutVars>
      </dgm:prSet>
      <dgm:spPr/>
    </dgm:pt>
    <dgm:pt modelId="{ACE8B0C1-1B62-4F4D-9EE7-2B9229AB463C}" type="pres">
      <dgm:prSet presAssocID="{F633CFED-AD74-48B3-8689-C2E1C0E6EB44}" presName="spacer" presStyleCnt="0"/>
      <dgm:spPr/>
    </dgm:pt>
    <dgm:pt modelId="{2C175166-0060-4946-8A88-A22FF2768C02}" type="pres">
      <dgm:prSet presAssocID="{393D33A5-0276-427E-9A5A-BD3FE1673132}" presName="parentText" presStyleLbl="node1" presStyleIdx="4" presStyleCnt="7">
        <dgm:presLayoutVars>
          <dgm:chMax val="0"/>
          <dgm:bulletEnabled val="1"/>
        </dgm:presLayoutVars>
      </dgm:prSet>
      <dgm:spPr/>
    </dgm:pt>
    <dgm:pt modelId="{91F1B4B5-1E21-4103-83CD-44E03651A046}" type="pres">
      <dgm:prSet presAssocID="{2B5A46E5-5C67-4353-964B-987001B5BA83}" presName="spacer" presStyleCnt="0"/>
      <dgm:spPr/>
    </dgm:pt>
    <dgm:pt modelId="{F01121E3-EF29-4E47-B0E0-B7A73F889245}" type="pres">
      <dgm:prSet presAssocID="{C80DB93D-05E8-4ADB-ADEB-F0DB16C475B4}" presName="parentText" presStyleLbl="node1" presStyleIdx="5" presStyleCnt="7">
        <dgm:presLayoutVars>
          <dgm:chMax val="0"/>
          <dgm:bulletEnabled val="1"/>
        </dgm:presLayoutVars>
      </dgm:prSet>
      <dgm:spPr/>
    </dgm:pt>
    <dgm:pt modelId="{6BBE6C35-7DE6-4564-BDE2-FC63F84D1DB0}" type="pres">
      <dgm:prSet presAssocID="{1F77794A-CA90-4688-8145-55AF9723C79A}" presName="spacer" presStyleCnt="0"/>
      <dgm:spPr/>
    </dgm:pt>
    <dgm:pt modelId="{12736A26-1AD4-455B-A758-29B4DD115D08}" type="pres">
      <dgm:prSet presAssocID="{36AB2C67-FD8C-47F2-AA83-4F0AB8FC7E5B}" presName="parentText" presStyleLbl="node1" presStyleIdx="6" presStyleCnt="7">
        <dgm:presLayoutVars>
          <dgm:chMax val="0"/>
          <dgm:bulletEnabled val="1"/>
        </dgm:presLayoutVars>
      </dgm:prSet>
      <dgm:spPr/>
    </dgm:pt>
    <dgm:pt modelId="{8D6AA055-BCC4-49C6-BEF8-BBDB3ECA9F12}" type="pres">
      <dgm:prSet presAssocID="{36AB2C67-FD8C-47F2-AA83-4F0AB8FC7E5B}" presName="childText" presStyleLbl="revTx" presStyleIdx="0" presStyleCnt="1">
        <dgm:presLayoutVars>
          <dgm:bulletEnabled val="1"/>
        </dgm:presLayoutVars>
      </dgm:prSet>
      <dgm:spPr/>
    </dgm:pt>
  </dgm:ptLst>
  <dgm:cxnLst>
    <dgm:cxn modelId="{12060725-E5AE-414E-A1C1-742C0DEDFAE0}" type="presOf" srcId="{2C959134-734F-4899-9297-D91ECA0977D1}" destId="{4C888C1C-DA93-4361-86D8-250B00B19393}" srcOrd="0" destOrd="0" presId="urn:microsoft.com/office/officeart/2005/8/layout/vList2"/>
    <dgm:cxn modelId="{FDC74525-AC18-4AA3-A9AB-A0E760847EF2}" type="presOf" srcId="{7F665AD4-8F64-413E-A9DB-0C9F036CFDBE}" destId="{A805F4D3-351A-4A0F-B73E-D48224EFF55B}" srcOrd="0" destOrd="0" presId="urn:microsoft.com/office/officeart/2005/8/layout/vList2"/>
    <dgm:cxn modelId="{098DE225-F656-4461-8194-DC5AF5E83344}" srcId="{36AB2C67-FD8C-47F2-AA83-4F0AB8FC7E5B}" destId="{D32AFE4A-5991-4CAE-8148-AD0D2CE8ACF1}" srcOrd="0" destOrd="0" parTransId="{6DEEC376-B2D8-4F74-9D7D-0FE804ED65E5}" sibTransId="{58C91A04-5952-421D-85D4-66BBB2E9018D}"/>
    <dgm:cxn modelId="{55ED7D27-64A8-48AF-AE5C-DD1CEAF32F39}" srcId="{7F665AD4-8F64-413E-A9DB-0C9F036CFDBE}" destId="{393D33A5-0276-427E-9A5A-BD3FE1673132}" srcOrd="4" destOrd="0" parTransId="{D1EE1AB8-EE08-4A24-A77E-F8D27B32312D}" sibTransId="{2B5A46E5-5C67-4353-964B-987001B5BA83}"/>
    <dgm:cxn modelId="{DDA66237-5F67-4DE1-A6EE-4685CFE11F1A}" srcId="{7F665AD4-8F64-413E-A9DB-0C9F036CFDBE}" destId="{2C959134-734F-4899-9297-D91ECA0977D1}" srcOrd="2" destOrd="0" parTransId="{F599C8E4-A760-4807-8AB7-3D37954EAA2D}" sibTransId="{16B95404-E3D2-4126-8789-972FE9AB3672}"/>
    <dgm:cxn modelId="{F8BD955D-C62D-45AE-977D-2E306EB79755}" srcId="{7F665AD4-8F64-413E-A9DB-0C9F036CFDBE}" destId="{6882CC7A-B6D9-43DC-AD60-503D85A0561B}" srcOrd="1" destOrd="0" parTransId="{D50E11A6-659A-4091-8992-DB006529E15D}" sibTransId="{A1A7C007-6486-49C8-A800-C0C1CC37353C}"/>
    <dgm:cxn modelId="{E24EBA42-D3DB-437E-8B04-5394A30982D2}" type="presOf" srcId="{2DA58629-E0FF-4CC6-84D2-46D2F90C4D83}" destId="{A37280EC-337C-464B-98DD-155215F5AA58}" srcOrd="0" destOrd="0" presId="urn:microsoft.com/office/officeart/2005/8/layout/vList2"/>
    <dgm:cxn modelId="{C3D5FC43-0551-4039-AAAA-C393CA5E3F8F}" type="presOf" srcId="{C80DB93D-05E8-4ADB-ADEB-F0DB16C475B4}" destId="{F01121E3-EF29-4E47-B0E0-B7A73F889245}" srcOrd="0" destOrd="0" presId="urn:microsoft.com/office/officeart/2005/8/layout/vList2"/>
    <dgm:cxn modelId="{D333E053-A6BA-4B8B-B4C2-794FBD508BC1}" type="presOf" srcId="{6882CC7A-B6D9-43DC-AD60-503D85A0561B}" destId="{8A24D7CD-754D-4070-A7E0-47A1AC384B6A}" srcOrd="0" destOrd="0" presId="urn:microsoft.com/office/officeart/2005/8/layout/vList2"/>
    <dgm:cxn modelId="{C0935F8C-16B9-4687-B0B6-7DCBA004E07B}" srcId="{7F665AD4-8F64-413E-A9DB-0C9F036CFDBE}" destId="{2DA58629-E0FF-4CC6-84D2-46D2F90C4D83}" srcOrd="3" destOrd="0" parTransId="{76A892DF-2725-4321-857E-12F50F2287DF}" sibTransId="{F633CFED-AD74-48B3-8689-C2E1C0E6EB44}"/>
    <dgm:cxn modelId="{A31AEF8F-90DA-4B9F-BC92-B17A115F4799}" srcId="{7F665AD4-8F64-413E-A9DB-0C9F036CFDBE}" destId="{C80DB93D-05E8-4ADB-ADEB-F0DB16C475B4}" srcOrd="5" destOrd="0" parTransId="{C9E08ABA-E4F3-49DF-AF25-436D04140A0C}" sibTransId="{1F77794A-CA90-4688-8145-55AF9723C79A}"/>
    <dgm:cxn modelId="{1F1F12A5-01A8-4DDD-94FB-DB97C7E4C319}" type="presOf" srcId="{D32AFE4A-5991-4CAE-8148-AD0D2CE8ACF1}" destId="{8D6AA055-BCC4-49C6-BEF8-BBDB3ECA9F12}" srcOrd="0" destOrd="0" presId="urn:microsoft.com/office/officeart/2005/8/layout/vList2"/>
    <dgm:cxn modelId="{63542FCE-C04D-4808-8FBF-6F74C84A5705}" srcId="{7F665AD4-8F64-413E-A9DB-0C9F036CFDBE}" destId="{634ACA0B-F62A-450D-B344-73D42882461B}" srcOrd="0" destOrd="0" parTransId="{5C342B19-13F2-47AB-8D1C-11C3AD190716}" sibTransId="{BCAB4EB5-FC53-4B58-8E92-B23E16A0FEDA}"/>
    <dgm:cxn modelId="{79B4C1DA-9E48-4CB0-8E37-72E1F734D459}" type="presOf" srcId="{393D33A5-0276-427E-9A5A-BD3FE1673132}" destId="{2C175166-0060-4946-8A88-A22FF2768C02}" srcOrd="0" destOrd="0" presId="urn:microsoft.com/office/officeart/2005/8/layout/vList2"/>
    <dgm:cxn modelId="{B960A2DB-F635-4E48-BA37-4A00E7F5E28E}" type="presOf" srcId="{634ACA0B-F62A-450D-B344-73D42882461B}" destId="{428D4FCC-FC91-48A5-B686-33C8C1C4DAB1}" srcOrd="0" destOrd="0" presId="urn:microsoft.com/office/officeart/2005/8/layout/vList2"/>
    <dgm:cxn modelId="{F27923EB-9BC4-42BB-AA03-27224682D832}" srcId="{7F665AD4-8F64-413E-A9DB-0C9F036CFDBE}" destId="{36AB2C67-FD8C-47F2-AA83-4F0AB8FC7E5B}" srcOrd="6" destOrd="0" parTransId="{3EE36614-6195-4358-AE2B-546EA343FCCC}" sibTransId="{E22A1B78-74F8-44CC-80AD-53EC21577383}"/>
    <dgm:cxn modelId="{F4734BFF-E5F4-432D-B0C7-CFB895E55581}" type="presOf" srcId="{36AB2C67-FD8C-47F2-AA83-4F0AB8FC7E5B}" destId="{12736A26-1AD4-455B-A758-29B4DD115D08}" srcOrd="0" destOrd="0" presId="urn:microsoft.com/office/officeart/2005/8/layout/vList2"/>
    <dgm:cxn modelId="{ECB20AFD-37D3-4DA9-8ED1-3A75BF35B0FD}" type="presParOf" srcId="{A805F4D3-351A-4A0F-B73E-D48224EFF55B}" destId="{428D4FCC-FC91-48A5-B686-33C8C1C4DAB1}" srcOrd="0" destOrd="0" presId="urn:microsoft.com/office/officeart/2005/8/layout/vList2"/>
    <dgm:cxn modelId="{EC941DA0-2C55-4C0E-B3A6-A2D4EDCAC65F}" type="presParOf" srcId="{A805F4D3-351A-4A0F-B73E-D48224EFF55B}" destId="{39A73896-6CEA-4909-B351-240E6CE1E72B}" srcOrd="1" destOrd="0" presId="urn:microsoft.com/office/officeart/2005/8/layout/vList2"/>
    <dgm:cxn modelId="{63A12A66-D4DB-4F2F-8E7C-EBC124719138}" type="presParOf" srcId="{A805F4D3-351A-4A0F-B73E-D48224EFF55B}" destId="{8A24D7CD-754D-4070-A7E0-47A1AC384B6A}" srcOrd="2" destOrd="0" presId="urn:microsoft.com/office/officeart/2005/8/layout/vList2"/>
    <dgm:cxn modelId="{FC9418EA-2008-493A-A184-ECB766D61603}" type="presParOf" srcId="{A805F4D3-351A-4A0F-B73E-D48224EFF55B}" destId="{BDD4BC03-7CF5-4895-A908-28255B1E9DF5}" srcOrd="3" destOrd="0" presId="urn:microsoft.com/office/officeart/2005/8/layout/vList2"/>
    <dgm:cxn modelId="{55A39049-F620-4A40-AD23-E8F5630DC4E6}" type="presParOf" srcId="{A805F4D3-351A-4A0F-B73E-D48224EFF55B}" destId="{4C888C1C-DA93-4361-86D8-250B00B19393}" srcOrd="4" destOrd="0" presId="urn:microsoft.com/office/officeart/2005/8/layout/vList2"/>
    <dgm:cxn modelId="{B075074B-30C4-4B6F-9744-89F794596874}" type="presParOf" srcId="{A805F4D3-351A-4A0F-B73E-D48224EFF55B}" destId="{C37697F3-EAD5-45C8-9B88-F3A36D5A08CC}" srcOrd="5" destOrd="0" presId="urn:microsoft.com/office/officeart/2005/8/layout/vList2"/>
    <dgm:cxn modelId="{C6717E0D-B6E6-4B70-8263-3A43DD0756DA}" type="presParOf" srcId="{A805F4D3-351A-4A0F-B73E-D48224EFF55B}" destId="{A37280EC-337C-464B-98DD-155215F5AA58}" srcOrd="6" destOrd="0" presId="urn:microsoft.com/office/officeart/2005/8/layout/vList2"/>
    <dgm:cxn modelId="{CB7E6A6F-3A36-4C7C-90B3-2508E7C72BC1}" type="presParOf" srcId="{A805F4D3-351A-4A0F-B73E-D48224EFF55B}" destId="{ACE8B0C1-1B62-4F4D-9EE7-2B9229AB463C}" srcOrd="7" destOrd="0" presId="urn:microsoft.com/office/officeart/2005/8/layout/vList2"/>
    <dgm:cxn modelId="{05B48682-37CC-4EB7-8158-5053CA1E8B21}" type="presParOf" srcId="{A805F4D3-351A-4A0F-B73E-D48224EFF55B}" destId="{2C175166-0060-4946-8A88-A22FF2768C02}" srcOrd="8" destOrd="0" presId="urn:microsoft.com/office/officeart/2005/8/layout/vList2"/>
    <dgm:cxn modelId="{347F5688-40B5-4562-9F34-2A5D7EDADF28}" type="presParOf" srcId="{A805F4D3-351A-4A0F-B73E-D48224EFF55B}" destId="{91F1B4B5-1E21-4103-83CD-44E03651A046}" srcOrd="9" destOrd="0" presId="urn:microsoft.com/office/officeart/2005/8/layout/vList2"/>
    <dgm:cxn modelId="{42ACC84C-E273-4A75-8E85-F9F4265526A5}" type="presParOf" srcId="{A805F4D3-351A-4A0F-B73E-D48224EFF55B}" destId="{F01121E3-EF29-4E47-B0E0-B7A73F889245}" srcOrd="10" destOrd="0" presId="urn:microsoft.com/office/officeart/2005/8/layout/vList2"/>
    <dgm:cxn modelId="{224720D3-E692-4C3B-99E5-E894F0572D56}" type="presParOf" srcId="{A805F4D3-351A-4A0F-B73E-D48224EFF55B}" destId="{6BBE6C35-7DE6-4564-BDE2-FC63F84D1DB0}" srcOrd="11" destOrd="0" presId="urn:microsoft.com/office/officeart/2005/8/layout/vList2"/>
    <dgm:cxn modelId="{AE9F7B45-7DC7-42AE-877D-9F4FC68D062F}" type="presParOf" srcId="{A805F4D3-351A-4A0F-B73E-D48224EFF55B}" destId="{12736A26-1AD4-455B-A758-29B4DD115D08}" srcOrd="12" destOrd="0" presId="urn:microsoft.com/office/officeart/2005/8/layout/vList2"/>
    <dgm:cxn modelId="{AFCD28FC-6BB8-4DE7-9425-DE37F2CC557A}" type="presParOf" srcId="{A805F4D3-351A-4A0F-B73E-D48224EFF55B}" destId="{8D6AA055-BCC4-49C6-BEF8-BBDB3ECA9F12}"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748D11-6561-4946-8BF2-EA9D82D27C6E}"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5364A5C4-8103-4121-B81B-0854363FF242}">
      <dgm:prSet/>
      <dgm:spPr/>
      <dgm:t>
        <a:bodyPr/>
        <a:lstStyle/>
        <a:p>
          <a:r>
            <a:rPr lang="it-IT"/>
            <a:t>LA RIFORMA ELETTORALE,  generò preoccupazioni determinate dal possibile rafforzamento dell’estrema sinistra.</a:t>
          </a:r>
        </a:p>
      </dgm:t>
    </dgm:pt>
    <dgm:pt modelId="{573018EE-D038-4823-AAC4-EF5ECC6A6943}" type="parTrans" cxnId="{40A5F0F6-03E0-4CD7-814F-E64536E893AD}">
      <dgm:prSet/>
      <dgm:spPr/>
      <dgm:t>
        <a:bodyPr/>
        <a:lstStyle/>
        <a:p>
          <a:endParaRPr lang="it-IT"/>
        </a:p>
      </dgm:t>
    </dgm:pt>
    <dgm:pt modelId="{F503430D-5EFF-45CF-8BA7-43521984C757}" type="sibTrans" cxnId="{40A5F0F6-03E0-4CD7-814F-E64536E893AD}">
      <dgm:prSet/>
      <dgm:spPr/>
      <dgm:t>
        <a:bodyPr/>
        <a:lstStyle/>
        <a:p>
          <a:endParaRPr lang="it-IT"/>
        </a:p>
      </dgm:t>
    </dgm:pt>
    <dgm:pt modelId="{87F76C3E-D955-4C9D-AE33-09C9C8D8C44C}">
      <dgm:prSet/>
      <dgm:spPr/>
      <dgm:t>
        <a:bodyPr/>
        <a:lstStyle/>
        <a:p>
          <a:r>
            <a:rPr lang="it-IT"/>
            <a:t>Nacque quindi la necessità di ampliare  la convergenza tra le forze moderate di entrambi gli schieramenti.</a:t>
          </a:r>
        </a:p>
      </dgm:t>
    </dgm:pt>
    <dgm:pt modelId="{6999A4F5-6BFB-4150-A02A-9F6680D2C1CC}" type="parTrans" cxnId="{F242FDFF-6A09-475C-AE1C-1DC305752FFD}">
      <dgm:prSet/>
      <dgm:spPr/>
      <dgm:t>
        <a:bodyPr/>
        <a:lstStyle/>
        <a:p>
          <a:endParaRPr lang="it-IT"/>
        </a:p>
      </dgm:t>
    </dgm:pt>
    <dgm:pt modelId="{6452F401-0325-4493-B191-3EE36FE64EDC}" type="sibTrans" cxnId="{F242FDFF-6A09-475C-AE1C-1DC305752FFD}">
      <dgm:prSet/>
      <dgm:spPr/>
      <dgm:t>
        <a:bodyPr/>
        <a:lstStyle/>
        <a:p>
          <a:endParaRPr lang="it-IT"/>
        </a:p>
      </dgm:t>
    </dgm:pt>
    <dgm:pt modelId="{F1D16ED3-6513-4C9C-87EB-FA22BBCEA1A3}">
      <dgm:prSet/>
      <dgm:spPr/>
      <dgm:t>
        <a:bodyPr/>
        <a:lstStyle/>
        <a:p>
          <a:r>
            <a:rPr lang="it-IT"/>
            <a:t>Tale accordo elettorale prese il nome di TRASFORMISMO.</a:t>
          </a:r>
        </a:p>
      </dgm:t>
    </dgm:pt>
    <dgm:pt modelId="{156B4374-5B7C-4F86-A5E5-790096E08F03}" type="parTrans" cxnId="{2B9F3BFB-D80E-41CD-9A34-F7E91B324AAC}">
      <dgm:prSet/>
      <dgm:spPr/>
      <dgm:t>
        <a:bodyPr/>
        <a:lstStyle/>
        <a:p>
          <a:endParaRPr lang="it-IT"/>
        </a:p>
      </dgm:t>
    </dgm:pt>
    <dgm:pt modelId="{372A8AED-C725-47D5-91C5-92D9AEC5975A}" type="sibTrans" cxnId="{2B9F3BFB-D80E-41CD-9A34-F7E91B324AAC}">
      <dgm:prSet/>
      <dgm:spPr/>
      <dgm:t>
        <a:bodyPr/>
        <a:lstStyle/>
        <a:p>
          <a:endParaRPr lang="it-IT"/>
        </a:p>
      </dgm:t>
    </dgm:pt>
    <dgm:pt modelId="{36506236-4970-4813-A837-BDCC2965FE03}">
      <dgm:prSet/>
      <dgm:spPr/>
      <dgm:t>
        <a:bodyPr/>
        <a:lstStyle/>
        <a:p>
          <a:r>
            <a:rPr lang="it-IT"/>
            <a:t>LA SOSTANZA DI TALE ACCORDO NON CONSISTEVA NEL TRASFORMARE I MODERATI IN PROGRESSISTI, MA NEL VENIR MENO DELLE TRADIZIONALI DISTINZIONI IDEOLOGICHE TRA DESTRA E SINISTRA.</a:t>
          </a:r>
        </a:p>
      </dgm:t>
    </dgm:pt>
    <dgm:pt modelId="{5BFB1BC8-9FAF-4B9A-A797-BB27C6430560}" type="parTrans" cxnId="{B5AF5E63-C7BD-4743-ADAB-00BB5E026345}">
      <dgm:prSet/>
      <dgm:spPr/>
      <dgm:t>
        <a:bodyPr/>
        <a:lstStyle/>
        <a:p>
          <a:endParaRPr lang="it-IT"/>
        </a:p>
      </dgm:t>
    </dgm:pt>
    <dgm:pt modelId="{DDB4492E-AF88-4F56-8F26-14FF998938FE}" type="sibTrans" cxnId="{B5AF5E63-C7BD-4743-ADAB-00BB5E026345}">
      <dgm:prSet/>
      <dgm:spPr/>
      <dgm:t>
        <a:bodyPr/>
        <a:lstStyle/>
        <a:p>
          <a:endParaRPr lang="it-IT"/>
        </a:p>
      </dgm:t>
    </dgm:pt>
    <dgm:pt modelId="{A9D3C8F2-17AE-4E3E-9C31-69628EA43B62}">
      <dgm:prSet/>
      <dgm:spPr/>
      <dgm:t>
        <a:bodyPr/>
        <a:lstStyle/>
        <a:p>
          <a:r>
            <a:rPr lang="it-IT"/>
            <a:t>Si compiva così un mutamento irreversibile in quanto veniva meno il modello bipartitico di stampo inglese e si sostituiva un modello basato su UN GRANDE CENTRO che tendeva ad isolare le ali estreme.</a:t>
          </a:r>
        </a:p>
      </dgm:t>
    </dgm:pt>
    <dgm:pt modelId="{733857EE-7DCC-47F2-9713-2D7EBFD2D33B}" type="parTrans" cxnId="{10CCB7F0-2BFB-4C8E-837C-16127DEA776F}">
      <dgm:prSet/>
      <dgm:spPr/>
      <dgm:t>
        <a:bodyPr/>
        <a:lstStyle/>
        <a:p>
          <a:endParaRPr lang="it-IT"/>
        </a:p>
      </dgm:t>
    </dgm:pt>
    <dgm:pt modelId="{75E93BDE-0D84-4F1C-9A1D-55877FED1DED}" type="sibTrans" cxnId="{10CCB7F0-2BFB-4C8E-837C-16127DEA776F}">
      <dgm:prSet/>
      <dgm:spPr/>
      <dgm:t>
        <a:bodyPr/>
        <a:lstStyle/>
        <a:p>
          <a:endParaRPr lang="it-IT"/>
        </a:p>
      </dgm:t>
    </dgm:pt>
    <dgm:pt modelId="{D8D4BD35-3442-4138-93A3-168AF9136517}">
      <dgm:prSet/>
      <dgm:spPr/>
      <dgm:t>
        <a:bodyPr/>
        <a:lstStyle/>
        <a:p>
          <a:r>
            <a:rPr lang="it-IT"/>
            <a:t>La maggioranza veniva costruita giorni per giorno con compromessi e patteggiamenti con un  netto scadimento della vita politica.</a:t>
          </a:r>
        </a:p>
      </dgm:t>
    </dgm:pt>
    <dgm:pt modelId="{8651F7A4-A1FC-4DDF-952D-F1D24DC6F9B8}" type="parTrans" cxnId="{3ABE792C-8083-4899-9559-3E9C6B305B02}">
      <dgm:prSet/>
      <dgm:spPr/>
      <dgm:t>
        <a:bodyPr/>
        <a:lstStyle/>
        <a:p>
          <a:endParaRPr lang="it-IT"/>
        </a:p>
      </dgm:t>
    </dgm:pt>
    <dgm:pt modelId="{E2068BAD-F853-4141-854E-08387064C5A8}" type="sibTrans" cxnId="{3ABE792C-8083-4899-9559-3E9C6B305B02}">
      <dgm:prSet/>
      <dgm:spPr/>
      <dgm:t>
        <a:bodyPr/>
        <a:lstStyle/>
        <a:p>
          <a:endParaRPr lang="it-IT"/>
        </a:p>
      </dgm:t>
    </dgm:pt>
    <dgm:pt modelId="{62917935-F611-4B6E-9EAC-E55BD63F627D}" type="pres">
      <dgm:prSet presAssocID="{40748D11-6561-4946-8BF2-EA9D82D27C6E}" presName="linear" presStyleCnt="0">
        <dgm:presLayoutVars>
          <dgm:animLvl val="lvl"/>
          <dgm:resizeHandles val="exact"/>
        </dgm:presLayoutVars>
      </dgm:prSet>
      <dgm:spPr/>
    </dgm:pt>
    <dgm:pt modelId="{F02B80F5-1F65-4010-A60D-E895B8790874}" type="pres">
      <dgm:prSet presAssocID="{5364A5C4-8103-4121-B81B-0854363FF242}" presName="parentText" presStyleLbl="node1" presStyleIdx="0" presStyleCnt="6">
        <dgm:presLayoutVars>
          <dgm:chMax val="0"/>
          <dgm:bulletEnabled val="1"/>
        </dgm:presLayoutVars>
      </dgm:prSet>
      <dgm:spPr/>
    </dgm:pt>
    <dgm:pt modelId="{AFCD8DE1-A834-4ADB-9DB3-E9DFE4A809BB}" type="pres">
      <dgm:prSet presAssocID="{F503430D-5EFF-45CF-8BA7-43521984C757}" presName="spacer" presStyleCnt="0"/>
      <dgm:spPr/>
    </dgm:pt>
    <dgm:pt modelId="{A2E21EF4-6516-474D-AB29-864AE3FFDE84}" type="pres">
      <dgm:prSet presAssocID="{87F76C3E-D955-4C9D-AE33-09C9C8D8C44C}" presName="parentText" presStyleLbl="node1" presStyleIdx="1" presStyleCnt="6">
        <dgm:presLayoutVars>
          <dgm:chMax val="0"/>
          <dgm:bulletEnabled val="1"/>
        </dgm:presLayoutVars>
      </dgm:prSet>
      <dgm:spPr/>
    </dgm:pt>
    <dgm:pt modelId="{435F5D17-8CEF-4041-A708-5487D0505F33}" type="pres">
      <dgm:prSet presAssocID="{6452F401-0325-4493-B191-3EE36FE64EDC}" presName="spacer" presStyleCnt="0"/>
      <dgm:spPr/>
    </dgm:pt>
    <dgm:pt modelId="{3E564998-0D2C-4A2C-86C3-F30F93263309}" type="pres">
      <dgm:prSet presAssocID="{F1D16ED3-6513-4C9C-87EB-FA22BBCEA1A3}" presName="parentText" presStyleLbl="node1" presStyleIdx="2" presStyleCnt="6">
        <dgm:presLayoutVars>
          <dgm:chMax val="0"/>
          <dgm:bulletEnabled val="1"/>
        </dgm:presLayoutVars>
      </dgm:prSet>
      <dgm:spPr/>
    </dgm:pt>
    <dgm:pt modelId="{2413E437-52D0-400D-AB24-445581F8F2D5}" type="pres">
      <dgm:prSet presAssocID="{372A8AED-C725-47D5-91C5-92D9AEC5975A}" presName="spacer" presStyleCnt="0"/>
      <dgm:spPr/>
    </dgm:pt>
    <dgm:pt modelId="{3E74210F-721A-44F3-8047-415BAC9658C3}" type="pres">
      <dgm:prSet presAssocID="{36506236-4970-4813-A837-BDCC2965FE03}" presName="parentText" presStyleLbl="node1" presStyleIdx="3" presStyleCnt="6">
        <dgm:presLayoutVars>
          <dgm:chMax val="0"/>
          <dgm:bulletEnabled val="1"/>
        </dgm:presLayoutVars>
      </dgm:prSet>
      <dgm:spPr/>
    </dgm:pt>
    <dgm:pt modelId="{9E306A10-5A9C-46A1-985F-971061E40DB1}" type="pres">
      <dgm:prSet presAssocID="{DDB4492E-AF88-4F56-8F26-14FF998938FE}" presName="spacer" presStyleCnt="0"/>
      <dgm:spPr/>
    </dgm:pt>
    <dgm:pt modelId="{BC022AB2-5386-415B-A5E5-8A2FAC4FF6BD}" type="pres">
      <dgm:prSet presAssocID="{A9D3C8F2-17AE-4E3E-9C31-69628EA43B62}" presName="parentText" presStyleLbl="node1" presStyleIdx="4" presStyleCnt="6">
        <dgm:presLayoutVars>
          <dgm:chMax val="0"/>
          <dgm:bulletEnabled val="1"/>
        </dgm:presLayoutVars>
      </dgm:prSet>
      <dgm:spPr/>
    </dgm:pt>
    <dgm:pt modelId="{602C777E-C3BE-4BCF-B557-ADE0919A86FB}" type="pres">
      <dgm:prSet presAssocID="{75E93BDE-0D84-4F1C-9A1D-55877FED1DED}" presName="spacer" presStyleCnt="0"/>
      <dgm:spPr/>
    </dgm:pt>
    <dgm:pt modelId="{D8BD534D-8F04-4FD1-8EE1-26AE4757FA6A}" type="pres">
      <dgm:prSet presAssocID="{D8D4BD35-3442-4138-93A3-168AF9136517}" presName="parentText" presStyleLbl="node1" presStyleIdx="5" presStyleCnt="6">
        <dgm:presLayoutVars>
          <dgm:chMax val="0"/>
          <dgm:bulletEnabled val="1"/>
        </dgm:presLayoutVars>
      </dgm:prSet>
      <dgm:spPr/>
    </dgm:pt>
  </dgm:ptLst>
  <dgm:cxnLst>
    <dgm:cxn modelId="{AF157D00-A02E-4CF5-AE28-23132AE3E3AA}" type="presOf" srcId="{87F76C3E-D955-4C9D-AE33-09C9C8D8C44C}" destId="{A2E21EF4-6516-474D-AB29-864AE3FFDE84}" srcOrd="0" destOrd="0" presId="urn:microsoft.com/office/officeart/2005/8/layout/vList2"/>
    <dgm:cxn modelId="{3ABE792C-8083-4899-9559-3E9C6B305B02}" srcId="{40748D11-6561-4946-8BF2-EA9D82D27C6E}" destId="{D8D4BD35-3442-4138-93A3-168AF9136517}" srcOrd="5" destOrd="0" parTransId="{8651F7A4-A1FC-4DDF-952D-F1D24DC6F9B8}" sibTransId="{E2068BAD-F853-4141-854E-08387064C5A8}"/>
    <dgm:cxn modelId="{B5AF5E63-C7BD-4743-ADAB-00BB5E026345}" srcId="{40748D11-6561-4946-8BF2-EA9D82D27C6E}" destId="{36506236-4970-4813-A837-BDCC2965FE03}" srcOrd="3" destOrd="0" parTransId="{5BFB1BC8-9FAF-4B9A-A797-BB27C6430560}" sibTransId="{DDB4492E-AF88-4F56-8F26-14FF998938FE}"/>
    <dgm:cxn modelId="{3EF13755-6F6E-467D-A449-572A47A67BB7}" type="presOf" srcId="{36506236-4970-4813-A837-BDCC2965FE03}" destId="{3E74210F-721A-44F3-8047-415BAC9658C3}" srcOrd="0" destOrd="0" presId="urn:microsoft.com/office/officeart/2005/8/layout/vList2"/>
    <dgm:cxn modelId="{D93D7188-BE41-4BAC-8035-AD57FA8F2239}" type="presOf" srcId="{40748D11-6561-4946-8BF2-EA9D82D27C6E}" destId="{62917935-F611-4B6E-9EAC-E55BD63F627D}" srcOrd="0" destOrd="0" presId="urn:microsoft.com/office/officeart/2005/8/layout/vList2"/>
    <dgm:cxn modelId="{DA5DDC94-EEB9-4C97-8691-1323A0DFA88B}" type="presOf" srcId="{A9D3C8F2-17AE-4E3E-9C31-69628EA43B62}" destId="{BC022AB2-5386-415B-A5E5-8A2FAC4FF6BD}" srcOrd="0" destOrd="0" presId="urn:microsoft.com/office/officeart/2005/8/layout/vList2"/>
    <dgm:cxn modelId="{F60FF0C8-15CE-439E-B2D1-D7312CF48A25}" type="presOf" srcId="{D8D4BD35-3442-4138-93A3-168AF9136517}" destId="{D8BD534D-8F04-4FD1-8EE1-26AE4757FA6A}" srcOrd="0" destOrd="0" presId="urn:microsoft.com/office/officeart/2005/8/layout/vList2"/>
    <dgm:cxn modelId="{FFED59DF-2248-4DED-97B8-7A6A139078AE}" type="presOf" srcId="{F1D16ED3-6513-4C9C-87EB-FA22BBCEA1A3}" destId="{3E564998-0D2C-4A2C-86C3-F30F93263309}" srcOrd="0" destOrd="0" presId="urn:microsoft.com/office/officeart/2005/8/layout/vList2"/>
    <dgm:cxn modelId="{3E9966EA-1EAD-4441-95B9-35D1D4DC2150}" type="presOf" srcId="{5364A5C4-8103-4121-B81B-0854363FF242}" destId="{F02B80F5-1F65-4010-A60D-E895B8790874}" srcOrd="0" destOrd="0" presId="urn:microsoft.com/office/officeart/2005/8/layout/vList2"/>
    <dgm:cxn modelId="{10CCB7F0-2BFB-4C8E-837C-16127DEA776F}" srcId="{40748D11-6561-4946-8BF2-EA9D82D27C6E}" destId="{A9D3C8F2-17AE-4E3E-9C31-69628EA43B62}" srcOrd="4" destOrd="0" parTransId="{733857EE-7DCC-47F2-9713-2D7EBFD2D33B}" sibTransId="{75E93BDE-0D84-4F1C-9A1D-55877FED1DED}"/>
    <dgm:cxn modelId="{40A5F0F6-03E0-4CD7-814F-E64536E893AD}" srcId="{40748D11-6561-4946-8BF2-EA9D82D27C6E}" destId="{5364A5C4-8103-4121-B81B-0854363FF242}" srcOrd="0" destOrd="0" parTransId="{573018EE-D038-4823-AAC4-EF5ECC6A6943}" sibTransId="{F503430D-5EFF-45CF-8BA7-43521984C757}"/>
    <dgm:cxn modelId="{2B9F3BFB-D80E-41CD-9A34-F7E91B324AAC}" srcId="{40748D11-6561-4946-8BF2-EA9D82D27C6E}" destId="{F1D16ED3-6513-4C9C-87EB-FA22BBCEA1A3}" srcOrd="2" destOrd="0" parTransId="{156B4374-5B7C-4F86-A5E5-790096E08F03}" sibTransId="{372A8AED-C725-47D5-91C5-92D9AEC5975A}"/>
    <dgm:cxn modelId="{F242FDFF-6A09-475C-AE1C-1DC305752FFD}" srcId="{40748D11-6561-4946-8BF2-EA9D82D27C6E}" destId="{87F76C3E-D955-4C9D-AE33-09C9C8D8C44C}" srcOrd="1" destOrd="0" parTransId="{6999A4F5-6BFB-4150-A02A-9F6680D2C1CC}" sibTransId="{6452F401-0325-4493-B191-3EE36FE64EDC}"/>
    <dgm:cxn modelId="{A56FD319-5732-4FA8-8D25-4AF88048D815}" type="presParOf" srcId="{62917935-F611-4B6E-9EAC-E55BD63F627D}" destId="{F02B80F5-1F65-4010-A60D-E895B8790874}" srcOrd="0" destOrd="0" presId="urn:microsoft.com/office/officeart/2005/8/layout/vList2"/>
    <dgm:cxn modelId="{F3B22385-7E5F-466B-A3C9-1A566CDE156D}" type="presParOf" srcId="{62917935-F611-4B6E-9EAC-E55BD63F627D}" destId="{AFCD8DE1-A834-4ADB-9DB3-E9DFE4A809BB}" srcOrd="1" destOrd="0" presId="urn:microsoft.com/office/officeart/2005/8/layout/vList2"/>
    <dgm:cxn modelId="{4AE48A3C-6BC3-4105-BD25-F21CAAA50D58}" type="presParOf" srcId="{62917935-F611-4B6E-9EAC-E55BD63F627D}" destId="{A2E21EF4-6516-474D-AB29-864AE3FFDE84}" srcOrd="2" destOrd="0" presId="urn:microsoft.com/office/officeart/2005/8/layout/vList2"/>
    <dgm:cxn modelId="{37367A7E-EAE0-4958-A789-94EF74B1CEB1}" type="presParOf" srcId="{62917935-F611-4B6E-9EAC-E55BD63F627D}" destId="{435F5D17-8CEF-4041-A708-5487D0505F33}" srcOrd="3" destOrd="0" presId="urn:microsoft.com/office/officeart/2005/8/layout/vList2"/>
    <dgm:cxn modelId="{86CD519F-CE63-4F78-B3C6-C63942BFC81E}" type="presParOf" srcId="{62917935-F611-4B6E-9EAC-E55BD63F627D}" destId="{3E564998-0D2C-4A2C-86C3-F30F93263309}" srcOrd="4" destOrd="0" presId="urn:microsoft.com/office/officeart/2005/8/layout/vList2"/>
    <dgm:cxn modelId="{61D1ADA2-2FD6-4B7C-BD48-9C1E452016DA}" type="presParOf" srcId="{62917935-F611-4B6E-9EAC-E55BD63F627D}" destId="{2413E437-52D0-400D-AB24-445581F8F2D5}" srcOrd="5" destOrd="0" presId="urn:microsoft.com/office/officeart/2005/8/layout/vList2"/>
    <dgm:cxn modelId="{D5C2CDCC-C42D-4098-8DE3-832E629CC965}" type="presParOf" srcId="{62917935-F611-4B6E-9EAC-E55BD63F627D}" destId="{3E74210F-721A-44F3-8047-415BAC9658C3}" srcOrd="6" destOrd="0" presId="urn:microsoft.com/office/officeart/2005/8/layout/vList2"/>
    <dgm:cxn modelId="{74B5537C-3907-41E2-BC41-8B72E90D89F3}" type="presParOf" srcId="{62917935-F611-4B6E-9EAC-E55BD63F627D}" destId="{9E306A10-5A9C-46A1-985F-971061E40DB1}" srcOrd="7" destOrd="0" presId="urn:microsoft.com/office/officeart/2005/8/layout/vList2"/>
    <dgm:cxn modelId="{8A6E53C1-D0F0-4775-9525-959D212CBA69}" type="presParOf" srcId="{62917935-F611-4B6E-9EAC-E55BD63F627D}" destId="{BC022AB2-5386-415B-A5E5-8A2FAC4FF6BD}" srcOrd="8" destOrd="0" presId="urn:microsoft.com/office/officeart/2005/8/layout/vList2"/>
    <dgm:cxn modelId="{7DCE315D-50B4-4013-B67B-436D6616EC4E}" type="presParOf" srcId="{62917935-F611-4B6E-9EAC-E55BD63F627D}" destId="{602C777E-C3BE-4BCF-B557-ADE0919A86FB}" srcOrd="9" destOrd="0" presId="urn:microsoft.com/office/officeart/2005/8/layout/vList2"/>
    <dgm:cxn modelId="{031CB226-7B8E-4994-B714-6CED0FE553F0}" type="presParOf" srcId="{62917935-F611-4B6E-9EAC-E55BD63F627D}" destId="{D8BD534D-8F04-4FD1-8EE1-26AE4757FA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E5A6D3-5AF2-4E19-9EC3-800007F26D9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t-IT"/>
        </a:p>
      </dgm:t>
    </dgm:pt>
    <dgm:pt modelId="{7FBD1912-7F75-408B-B4A3-99F69CCE24E1}">
      <dgm:prSet/>
      <dgm:spPr/>
      <dgm:t>
        <a:bodyPr/>
        <a:lstStyle/>
        <a:p>
          <a:r>
            <a:rPr lang="it-IT"/>
            <a:t>La sinistra allentò la politica fiscale fino ad allora praticata e RIDUSSE NOTEVOLMENTE LA TASSA SUL MACINATO (1880) FINO AD ABOLIRLA NEL 1884.</a:t>
          </a:r>
        </a:p>
      </dgm:t>
    </dgm:pt>
    <dgm:pt modelId="{72F14E5E-4DF4-4653-85C5-E628681073C4}" type="parTrans" cxnId="{A0890935-94DF-4F26-BB2B-E3C9528BD3C9}">
      <dgm:prSet/>
      <dgm:spPr/>
      <dgm:t>
        <a:bodyPr/>
        <a:lstStyle/>
        <a:p>
          <a:endParaRPr lang="it-IT"/>
        </a:p>
      </dgm:t>
    </dgm:pt>
    <dgm:pt modelId="{EF4BE790-E655-4DF5-A7BC-2E3332DAAC94}" type="sibTrans" cxnId="{A0890935-94DF-4F26-BB2B-E3C9528BD3C9}">
      <dgm:prSet/>
      <dgm:spPr/>
      <dgm:t>
        <a:bodyPr/>
        <a:lstStyle/>
        <a:p>
          <a:endParaRPr lang="it-IT"/>
        </a:p>
      </dgm:t>
    </dgm:pt>
    <dgm:pt modelId="{28ACF6B3-1555-4B18-8326-640058F5897D}">
      <dgm:prSet/>
      <dgm:spPr/>
      <dgm:t>
        <a:bodyPr/>
        <a:lstStyle/>
        <a:p>
          <a:r>
            <a:rPr lang="it-IT"/>
            <a:t>Contemporaneamente venne aumentata la spesa pubblica (insieme delle spese dello Stato) anche per le accresciute esigenze militari.</a:t>
          </a:r>
        </a:p>
      </dgm:t>
    </dgm:pt>
    <dgm:pt modelId="{61DB962A-E996-4738-9077-8207E974BC56}" type="parTrans" cxnId="{2B53DFB1-FFAD-433D-B862-BFA3F1D1A2BE}">
      <dgm:prSet/>
      <dgm:spPr/>
      <dgm:t>
        <a:bodyPr/>
        <a:lstStyle/>
        <a:p>
          <a:endParaRPr lang="it-IT"/>
        </a:p>
      </dgm:t>
    </dgm:pt>
    <dgm:pt modelId="{85F7C2CF-7705-47BB-994F-4D0782DA6A9F}" type="sibTrans" cxnId="{2B53DFB1-FFAD-433D-B862-BFA3F1D1A2BE}">
      <dgm:prSet/>
      <dgm:spPr/>
      <dgm:t>
        <a:bodyPr/>
        <a:lstStyle/>
        <a:p>
          <a:endParaRPr lang="it-IT"/>
        </a:p>
      </dgm:t>
    </dgm:pt>
    <dgm:pt modelId="{D0E33220-7F79-441D-80D8-E5330852F999}">
      <dgm:prSet/>
      <dgm:spPr/>
      <dgm:t>
        <a:bodyPr/>
        <a:lstStyle/>
        <a:p>
          <a:r>
            <a:rPr lang="it-IT"/>
            <a:t>Questa politica provocò la ricomparsa di un crescente DEFICIT NEL BILANCIO STATALE, senza tuttavia riuscire a superare l’arretratezza del settore agricolo.</a:t>
          </a:r>
        </a:p>
      </dgm:t>
    </dgm:pt>
    <dgm:pt modelId="{AA4E4491-85BB-4AE6-BC9B-1AF5E8C9F2E3}" type="parTrans" cxnId="{8FAA5499-4A3D-41EC-8CEB-30EB5B3B152C}">
      <dgm:prSet/>
      <dgm:spPr/>
      <dgm:t>
        <a:bodyPr/>
        <a:lstStyle/>
        <a:p>
          <a:endParaRPr lang="it-IT"/>
        </a:p>
      </dgm:t>
    </dgm:pt>
    <dgm:pt modelId="{D57EE702-9351-415B-A146-556D09AE2C69}" type="sibTrans" cxnId="{8FAA5499-4A3D-41EC-8CEB-30EB5B3B152C}">
      <dgm:prSet/>
      <dgm:spPr/>
      <dgm:t>
        <a:bodyPr/>
        <a:lstStyle/>
        <a:p>
          <a:endParaRPr lang="it-IT"/>
        </a:p>
      </dgm:t>
    </dgm:pt>
    <dgm:pt modelId="{F151F607-1B15-4790-AC24-E91439108759}">
      <dgm:prSet/>
      <dgm:spPr/>
      <dgm:t>
        <a:bodyPr/>
        <a:lstStyle/>
        <a:p>
          <a:r>
            <a:rPr lang="it-IT"/>
            <a:t>Nell’AGRICOLTURA vi furono pochi miglioramenti e riguardarono la Lombardia, il ferrarese, dove vennero bonificate paludi,  e le colture specializzate del Sud. Nel resto d’Italia la situazione dell’agricoltura e dei contadini non migliorò.</a:t>
          </a:r>
        </a:p>
      </dgm:t>
    </dgm:pt>
    <dgm:pt modelId="{0585F0DA-E740-4807-B7C3-A78C300951A6}" type="parTrans" cxnId="{E8FD7F31-935B-4C49-A8D9-94CF47EF1E89}">
      <dgm:prSet/>
      <dgm:spPr/>
      <dgm:t>
        <a:bodyPr/>
        <a:lstStyle/>
        <a:p>
          <a:endParaRPr lang="it-IT"/>
        </a:p>
      </dgm:t>
    </dgm:pt>
    <dgm:pt modelId="{A34098AF-BB05-48AF-9620-BD796480FAB3}" type="sibTrans" cxnId="{E8FD7F31-935B-4C49-A8D9-94CF47EF1E89}">
      <dgm:prSet/>
      <dgm:spPr/>
      <dgm:t>
        <a:bodyPr/>
        <a:lstStyle/>
        <a:p>
          <a:endParaRPr lang="it-IT"/>
        </a:p>
      </dgm:t>
    </dgm:pt>
    <dgm:pt modelId="{89EC90BF-9A8F-4ECD-9E62-334753FC6408}" type="pres">
      <dgm:prSet presAssocID="{7EE5A6D3-5AF2-4E19-9EC3-800007F26D9A}" presName="linear" presStyleCnt="0">
        <dgm:presLayoutVars>
          <dgm:animLvl val="lvl"/>
          <dgm:resizeHandles val="exact"/>
        </dgm:presLayoutVars>
      </dgm:prSet>
      <dgm:spPr/>
    </dgm:pt>
    <dgm:pt modelId="{C367EE1C-5269-4980-9FE8-9720E3FE5D0B}" type="pres">
      <dgm:prSet presAssocID="{7FBD1912-7F75-408B-B4A3-99F69CCE24E1}" presName="parentText" presStyleLbl="node1" presStyleIdx="0" presStyleCnt="4">
        <dgm:presLayoutVars>
          <dgm:chMax val="0"/>
          <dgm:bulletEnabled val="1"/>
        </dgm:presLayoutVars>
      </dgm:prSet>
      <dgm:spPr/>
    </dgm:pt>
    <dgm:pt modelId="{28110111-7983-4625-98E2-141B2B56B3D0}" type="pres">
      <dgm:prSet presAssocID="{EF4BE790-E655-4DF5-A7BC-2E3332DAAC94}" presName="spacer" presStyleCnt="0"/>
      <dgm:spPr/>
    </dgm:pt>
    <dgm:pt modelId="{6529F7D5-B699-45E0-B38D-407BA7B9A3A3}" type="pres">
      <dgm:prSet presAssocID="{28ACF6B3-1555-4B18-8326-640058F5897D}" presName="parentText" presStyleLbl="node1" presStyleIdx="1" presStyleCnt="4">
        <dgm:presLayoutVars>
          <dgm:chMax val="0"/>
          <dgm:bulletEnabled val="1"/>
        </dgm:presLayoutVars>
      </dgm:prSet>
      <dgm:spPr/>
    </dgm:pt>
    <dgm:pt modelId="{8DE632C3-7AF0-40F5-BC0B-774444EF8513}" type="pres">
      <dgm:prSet presAssocID="{85F7C2CF-7705-47BB-994F-4D0782DA6A9F}" presName="spacer" presStyleCnt="0"/>
      <dgm:spPr/>
    </dgm:pt>
    <dgm:pt modelId="{E9196787-D2F2-49A9-AB80-171E16DCCF29}" type="pres">
      <dgm:prSet presAssocID="{D0E33220-7F79-441D-80D8-E5330852F999}" presName="parentText" presStyleLbl="node1" presStyleIdx="2" presStyleCnt="4">
        <dgm:presLayoutVars>
          <dgm:chMax val="0"/>
          <dgm:bulletEnabled val="1"/>
        </dgm:presLayoutVars>
      </dgm:prSet>
      <dgm:spPr/>
    </dgm:pt>
    <dgm:pt modelId="{1A87AC5D-EE2C-4898-8913-42050CBF9501}" type="pres">
      <dgm:prSet presAssocID="{D57EE702-9351-415B-A146-556D09AE2C69}" presName="spacer" presStyleCnt="0"/>
      <dgm:spPr/>
    </dgm:pt>
    <dgm:pt modelId="{D2E016CD-073C-4F91-AF5A-28AB66B7D1E5}" type="pres">
      <dgm:prSet presAssocID="{F151F607-1B15-4790-AC24-E91439108759}" presName="parentText" presStyleLbl="node1" presStyleIdx="3" presStyleCnt="4">
        <dgm:presLayoutVars>
          <dgm:chMax val="0"/>
          <dgm:bulletEnabled val="1"/>
        </dgm:presLayoutVars>
      </dgm:prSet>
      <dgm:spPr/>
    </dgm:pt>
  </dgm:ptLst>
  <dgm:cxnLst>
    <dgm:cxn modelId="{340D2712-BCB0-437C-BA0C-22882ECD47AF}" type="presOf" srcId="{7EE5A6D3-5AF2-4E19-9EC3-800007F26D9A}" destId="{89EC90BF-9A8F-4ECD-9E62-334753FC6408}" srcOrd="0" destOrd="0" presId="urn:microsoft.com/office/officeart/2005/8/layout/vList2"/>
    <dgm:cxn modelId="{E8FD7F31-935B-4C49-A8D9-94CF47EF1E89}" srcId="{7EE5A6D3-5AF2-4E19-9EC3-800007F26D9A}" destId="{F151F607-1B15-4790-AC24-E91439108759}" srcOrd="3" destOrd="0" parTransId="{0585F0DA-E740-4807-B7C3-A78C300951A6}" sibTransId="{A34098AF-BB05-48AF-9620-BD796480FAB3}"/>
    <dgm:cxn modelId="{A0890935-94DF-4F26-BB2B-E3C9528BD3C9}" srcId="{7EE5A6D3-5AF2-4E19-9EC3-800007F26D9A}" destId="{7FBD1912-7F75-408B-B4A3-99F69CCE24E1}" srcOrd="0" destOrd="0" parTransId="{72F14E5E-4DF4-4653-85C5-E628681073C4}" sibTransId="{EF4BE790-E655-4DF5-A7BC-2E3332DAAC94}"/>
    <dgm:cxn modelId="{9C40BE5B-881E-4790-ADF8-8FE35149EAB1}" type="presOf" srcId="{D0E33220-7F79-441D-80D8-E5330852F999}" destId="{E9196787-D2F2-49A9-AB80-171E16DCCF29}" srcOrd="0" destOrd="0" presId="urn:microsoft.com/office/officeart/2005/8/layout/vList2"/>
    <dgm:cxn modelId="{4188E55D-AB07-4570-87C4-E98C388B5009}" type="presOf" srcId="{28ACF6B3-1555-4B18-8326-640058F5897D}" destId="{6529F7D5-B699-45E0-B38D-407BA7B9A3A3}" srcOrd="0" destOrd="0" presId="urn:microsoft.com/office/officeart/2005/8/layout/vList2"/>
    <dgm:cxn modelId="{8FAA5499-4A3D-41EC-8CEB-30EB5B3B152C}" srcId="{7EE5A6D3-5AF2-4E19-9EC3-800007F26D9A}" destId="{D0E33220-7F79-441D-80D8-E5330852F999}" srcOrd="2" destOrd="0" parTransId="{AA4E4491-85BB-4AE6-BC9B-1AF5E8C9F2E3}" sibTransId="{D57EE702-9351-415B-A146-556D09AE2C69}"/>
    <dgm:cxn modelId="{933073A5-7F61-4D52-9F43-85D14C86038C}" type="presOf" srcId="{F151F607-1B15-4790-AC24-E91439108759}" destId="{D2E016CD-073C-4F91-AF5A-28AB66B7D1E5}" srcOrd="0" destOrd="0" presId="urn:microsoft.com/office/officeart/2005/8/layout/vList2"/>
    <dgm:cxn modelId="{2B53DFB1-FFAD-433D-B862-BFA3F1D1A2BE}" srcId="{7EE5A6D3-5AF2-4E19-9EC3-800007F26D9A}" destId="{28ACF6B3-1555-4B18-8326-640058F5897D}" srcOrd="1" destOrd="0" parTransId="{61DB962A-E996-4738-9077-8207E974BC56}" sibTransId="{85F7C2CF-7705-47BB-994F-4D0782DA6A9F}"/>
    <dgm:cxn modelId="{333D53BD-1A02-47E6-93CD-34E7566B6B04}" type="presOf" srcId="{7FBD1912-7F75-408B-B4A3-99F69CCE24E1}" destId="{C367EE1C-5269-4980-9FE8-9720E3FE5D0B}" srcOrd="0" destOrd="0" presId="urn:microsoft.com/office/officeart/2005/8/layout/vList2"/>
    <dgm:cxn modelId="{732A6F43-8E80-4E12-9008-00A43925FAA3}" type="presParOf" srcId="{89EC90BF-9A8F-4ECD-9E62-334753FC6408}" destId="{C367EE1C-5269-4980-9FE8-9720E3FE5D0B}" srcOrd="0" destOrd="0" presId="urn:microsoft.com/office/officeart/2005/8/layout/vList2"/>
    <dgm:cxn modelId="{F8AADFE3-B4E7-42EC-908D-116C7BD8FBFF}" type="presParOf" srcId="{89EC90BF-9A8F-4ECD-9E62-334753FC6408}" destId="{28110111-7983-4625-98E2-141B2B56B3D0}" srcOrd="1" destOrd="0" presId="urn:microsoft.com/office/officeart/2005/8/layout/vList2"/>
    <dgm:cxn modelId="{E7A27CB7-F0F9-425D-9D12-E49570BDAC9F}" type="presParOf" srcId="{89EC90BF-9A8F-4ECD-9E62-334753FC6408}" destId="{6529F7D5-B699-45E0-B38D-407BA7B9A3A3}" srcOrd="2" destOrd="0" presId="urn:microsoft.com/office/officeart/2005/8/layout/vList2"/>
    <dgm:cxn modelId="{E6198FB9-E9C3-4CBE-8554-F257C12FB7C0}" type="presParOf" srcId="{89EC90BF-9A8F-4ECD-9E62-334753FC6408}" destId="{8DE632C3-7AF0-40F5-BC0B-774444EF8513}" srcOrd="3" destOrd="0" presId="urn:microsoft.com/office/officeart/2005/8/layout/vList2"/>
    <dgm:cxn modelId="{95EA2788-03EE-49BE-ABD6-0E7A3878D1A8}" type="presParOf" srcId="{89EC90BF-9A8F-4ECD-9E62-334753FC6408}" destId="{E9196787-D2F2-49A9-AB80-171E16DCCF29}" srcOrd="4" destOrd="0" presId="urn:microsoft.com/office/officeart/2005/8/layout/vList2"/>
    <dgm:cxn modelId="{00EA916A-07AF-4C31-BA64-263B863982AF}" type="presParOf" srcId="{89EC90BF-9A8F-4ECD-9E62-334753FC6408}" destId="{1A87AC5D-EE2C-4898-8913-42050CBF9501}" srcOrd="5" destOrd="0" presId="urn:microsoft.com/office/officeart/2005/8/layout/vList2"/>
    <dgm:cxn modelId="{BB50AC40-2F8C-4EBB-9CEB-E86D5C0A720A}" type="presParOf" srcId="{89EC90BF-9A8F-4ECD-9E62-334753FC6408}" destId="{D2E016CD-073C-4F91-AF5A-28AB66B7D1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847626-A69F-494B-A108-BA3D4EAB1CEE}"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it-IT"/>
        </a:p>
      </dgm:t>
    </dgm:pt>
    <dgm:pt modelId="{5269C15C-99BE-4F1B-99D0-D959C984DE9B}">
      <dgm:prSet custT="1"/>
      <dgm:spPr/>
      <dgm:t>
        <a:bodyPr/>
        <a:lstStyle/>
        <a:p>
          <a:r>
            <a:rPr lang="it-IT" sz="1600" b="1"/>
            <a:t>LA REALTA’ DELLA SITUAZIONE NELLE CAMPAGNE ITALIANE FU DOCUMENTATA  DALLA GRANDE INCHIESTA DELIBERATA DAL PARLAMENTO NEL 1877 e presieduta dal senatore lombardo STEFANO JACINI.</a:t>
          </a:r>
        </a:p>
      </dgm:t>
    </dgm:pt>
    <dgm:pt modelId="{164E4838-6521-4863-AB57-DB55181EBD10}" type="parTrans" cxnId="{621D5F4A-ED8D-4AED-B6DE-37AC82B12C9D}">
      <dgm:prSet/>
      <dgm:spPr/>
      <dgm:t>
        <a:bodyPr/>
        <a:lstStyle/>
        <a:p>
          <a:endParaRPr lang="it-IT"/>
        </a:p>
      </dgm:t>
    </dgm:pt>
    <dgm:pt modelId="{C3E9CA1A-EEB4-47C1-A60F-39D4B4E27AA7}" type="sibTrans" cxnId="{621D5F4A-ED8D-4AED-B6DE-37AC82B12C9D}">
      <dgm:prSet/>
      <dgm:spPr/>
      <dgm:t>
        <a:bodyPr/>
        <a:lstStyle/>
        <a:p>
          <a:endParaRPr lang="it-IT"/>
        </a:p>
      </dgm:t>
    </dgm:pt>
    <dgm:pt modelId="{1974F2E1-0683-4EC3-B871-9C0AE28F1012}">
      <dgm:prSet custT="1"/>
      <dgm:spPr/>
      <dgm:t>
        <a:bodyPr/>
        <a:lstStyle/>
        <a:p>
          <a:r>
            <a:rPr lang="it-IT" sz="2000"/>
            <a:t>Emerse un quadro drammatico dello stato dell’agricoltura italiana.</a:t>
          </a:r>
        </a:p>
      </dgm:t>
    </dgm:pt>
    <dgm:pt modelId="{140373F5-472D-402D-B9AB-30069468EA7A}" type="parTrans" cxnId="{3CB79CAE-007B-47A9-BEB7-22D7F5CA4CDD}">
      <dgm:prSet/>
      <dgm:spPr/>
      <dgm:t>
        <a:bodyPr/>
        <a:lstStyle/>
        <a:p>
          <a:endParaRPr lang="it-IT"/>
        </a:p>
      </dgm:t>
    </dgm:pt>
    <dgm:pt modelId="{58A4BD32-9BAC-4957-8520-7B7480FF8E89}" type="sibTrans" cxnId="{3CB79CAE-007B-47A9-BEB7-22D7F5CA4CDD}">
      <dgm:prSet/>
      <dgm:spPr/>
      <dgm:t>
        <a:bodyPr/>
        <a:lstStyle/>
        <a:p>
          <a:endParaRPr lang="it-IT"/>
        </a:p>
      </dgm:t>
    </dgm:pt>
    <dgm:pt modelId="{59419DBA-A429-40BB-866D-EAB390CC5103}">
      <dgm:prSet custT="1"/>
      <dgm:spPr/>
      <dgm:t>
        <a:bodyPr/>
        <a:lstStyle/>
        <a:p>
          <a:r>
            <a:rPr lang="it-IT" sz="1600" b="1"/>
            <a:t>Come rimedi si indicavano un’estensione delle opere di bonifica e di  irrigazione, un più razionale avvicendamento delle colture ed una maggiore diversificazione. Mancavano però i capitali.</a:t>
          </a:r>
        </a:p>
      </dgm:t>
    </dgm:pt>
    <dgm:pt modelId="{6C55454F-D323-48D8-A951-5E850AED73E3}" type="parTrans" cxnId="{41BC946B-76A2-4E80-86F0-C9B3F91A692B}">
      <dgm:prSet/>
      <dgm:spPr/>
      <dgm:t>
        <a:bodyPr/>
        <a:lstStyle/>
        <a:p>
          <a:endParaRPr lang="it-IT"/>
        </a:p>
      </dgm:t>
    </dgm:pt>
    <dgm:pt modelId="{69073BB7-F51D-4697-A2CD-E43E3B409DEB}" type="sibTrans" cxnId="{41BC946B-76A2-4E80-86F0-C9B3F91A692B}">
      <dgm:prSet/>
      <dgm:spPr/>
      <dgm:t>
        <a:bodyPr/>
        <a:lstStyle/>
        <a:p>
          <a:endParaRPr lang="it-IT"/>
        </a:p>
      </dgm:t>
    </dgm:pt>
    <dgm:pt modelId="{981ACC42-C1EA-4F7A-8B3F-CCA0F2077E39}" type="pres">
      <dgm:prSet presAssocID="{40847626-A69F-494B-A108-BA3D4EAB1CEE}" presName="Name0" presStyleCnt="0">
        <dgm:presLayoutVars>
          <dgm:dir/>
          <dgm:animLvl val="lvl"/>
          <dgm:resizeHandles val="exact"/>
        </dgm:presLayoutVars>
      </dgm:prSet>
      <dgm:spPr/>
    </dgm:pt>
    <dgm:pt modelId="{DEAE9D80-46A6-4A54-8F0D-6E7BFE55F3D4}" type="pres">
      <dgm:prSet presAssocID="{5269C15C-99BE-4F1B-99D0-D959C984DE9B}" presName="linNode" presStyleCnt="0"/>
      <dgm:spPr/>
    </dgm:pt>
    <dgm:pt modelId="{22B46A30-FF84-4143-8DCF-41BD2977D3EC}" type="pres">
      <dgm:prSet presAssocID="{5269C15C-99BE-4F1B-99D0-D959C984DE9B}" presName="parentText" presStyleLbl="node1" presStyleIdx="0" presStyleCnt="3">
        <dgm:presLayoutVars>
          <dgm:chMax val="1"/>
          <dgm:bulletEnabled val="1"/>
        </dgm:presLayoutVars>
      </dgm:prSet>
      <dgm:spPr/>
    </dgm:pt>
    <dgm:pt modelId="{3858ACB8-7EAB-42AF-BF5A-9C6AA6023838}" type="pres">
      <dgm:prSet presAssocID="{C3E9CA1A-EEB4-47C1-A60F-39D4B4E27AA7}" presName="sp" presStyleCnt="0"/>
      <dgm:spPr/>
    </dgm:pt>
    <dgm:pt modelId="{390767CB-AFC3-4639-B376-34D4461BE38F}" type="pres">
      <dgm:prSet presAssocID="{1974F2E1-0683-4EC3-B871-9C0AE28F1012}" presName="linNode" presStyleCnt="0"/>
      <dgm:spPr/>
    </dgm:pt>
    <dgm:pt modelId="{B9E6FB30-08E5-4C7B-A85E-5FFE8EC9D37D}" type="pres">
      <dgm:prSet presAssocID="{1974F2E1-0683-4EC3-B871-9C0AE28F1012}" presName="parentText" presStyleLbl="node1" presStyleIdx="1" presStyleCnt="3" custLinFactNeighborX="0">
        <dgm:presLayoutVars>
          <dgm:chMax val="1"/>
          <dgm:bulletEnabled val="1"/>
        </dgm:presLayoutVars>
      </dgm:prSet>
      <dgm:spPr/>
    </dgm:pt>
    <dgm:pt modelId="{EC6025A9-3293-407E-B132-3C0CF82586B8}" type="pres">
      <dgm:prSet presAssocID="{58A4BD32-9BAC-4957-8520-7B7480FF8E89}" presName="sp" presStyleCnt="0"/>
      <dgm:spPr/>
    </dgm:pt>
    <dgm:pt modelId="{EB8048FC-1880-41FF-B1D8-BF3595EF5F2A}" type="pres">
      <dgm:prSet presAssocID="{59419DBA-A429-40BB-866D-EAB390CC5103}" presName="linNode" presStyleCnt="0"/>
      <dgm:spPr/>
    </dgm:pt>
    <dgm:pt modelId="{DFF55D65-9998-4EC1-AE2E-EE6C22E5D71F}" type="pres">
      <dgm:prSet presAssocID="{59419DBA-A429-40BB-866D-EAB390CC5103}" presName="parentText" presStyleLbl="node1" presStyleIdx="2" presStyleCnt="3">
        <dgm:presLayoutVars>
          <dgm:chMax val="1"/>
          <dgm:bulletEnabled val="1"/>
        </dgm:presLayoutVars>
      </dgm:prSet>
      <dgm:spPr/>
    </dgm:pt>
  </dgm:ptLst>
  <dgm:cxnLst>
    <dgm:cxn modelId="{621D5F4A-ED8D-4AED-B6DE-37AC82B12C9D}" srcId="{40847626-A69F-494B-A108-BA3D4EAB1CEE}" destId="{5269C15C-99BE-4F1B-99D0-D959C984DE9B}" srcOrd="0" destOrd="0" parTransId="{164E4838-6521-4863-AB57-DB55181EBD10}" sibTransId="{C3E9CA1A-EEB4-47C1-A60F-39D4B4E27AA7}"/>
    <dgm:cxn modelId="{41BC946B-76A2-4E80-86F0-C9B3F91A692B}" srcId="{40847626-A69F-494B-A108-BA3D4EAB1CEE}" destId="{59419DBA-A429-40BB-866D-EAB390CC5103}" srcOrd="2" destOrd="0" parTransId="{6C55454F-D323-48D8-A951-5E850AED73E3}" sibTransId="{69073BB7-F51D-4697-A2CD-E43E3B409DEB}"/>
    <dgm:cxn modelId="{1171BD86-852F-4C47-AF0B-753AEBA2A66A}" type="presOf" srcId="{5269C15C-99BE-4F1B-99D0-D959C984DE9B}" destId="{22B46A30-FF84-4143-8DCF-41BD2977D3EC}" srcOrd="0" destOrd="0" presId="urn:microsoft.com/office/officeart/2005/8/layout/vList5"/>
    <dgm:cxn modelId="{D4E2219A-7B24-408F-AE20-F793A9115EA3}" type="presOf" srcId="{59419DBA-A429-40BB-866D-EAB390CC5103}" destId="{DFF55D65-9998-4EC1-AE2E-EE6C22E5D71F}" srcOrd="0" destOrd="0" presId="urn:microsoft.com/office/officeart/2005/8/layout/vList5"/>
    <dgm:cxn modelId="{3CB79CAE-007B-47A9-BEB7-22D7F5CA4CDD}" srcId="{40847626-A69F-494B-A108-BA3D4EAB1CEE}" destId="{1974F2E1-0683-4EC3-B871-9C0AE28F1012}" srcOrd="1" destOrd="0" parTransId="{140373F5-472D-402D-B9AB-30069468EA7A}" sibTransId="{58A4BD32-9BAC-4957-8520-7B7480FF8E89}"/>
    <dgm:cxn modelId="{3E51AEBD-D51B-465F-9AB5-4E2A6494D5DA}" type="presOf" srcId="{1974F2E1-0683-4EC3-B871-9C0AE28F1012}" destId="{B9E6FB30-08E5-4C7B-A85E-5FFE8EC9D37D}" srcOrd="0" destOrd="0" presId="urn:microsoft.com/office/officeart/2005/8/layout/vList5"/>
    <dgm:cxn modelId="{B5D911FA-C1E4-425D-96C4-818B4F9242F6}" type="presOf" srcId="{40847626-A69F-494B-A108-BA3D4EAB1CEE}" destId="{981ACC42-C1EA-4F7A-8B3F-CCA0F2077E39}" srcOrd="0" destOrd="0" presId="urn:microsoft.com/office/officeart/2005/8/layout/vList5"/>
    <dgm:cxn modelId="{D5888F1D-89DF-4364-8BCE-15BAAEAC7768}" type="presParOf" srcId="{981ACC42-C1EA-4F7A-8B3F-CCA0F2077E39}" destId="{DEAE9D80-46A6-4A54-8F0D-6E7BFE55F3D4}" srcOrd="0" destOrd="0" presId="urn:microsoft.com/office/officeart/2005/8/layout/vList5"/>
    <dgm:cxn modelId="{865A9662-DCB0-4A02-9ACC-30D477B8A240}" type="presParOf" srcId="{DEAE9D80-46A6-4A54-8F0D-6E7BFE55F3D4}" destId="{22B46A30-FF84-4143-8DCF-41BD2977D3EC}" srcOrd="0" destOrd="0" presId="urn:microsoft.com/office/officeart/2005/8/layout/vList5"/>
    <dgm:cxn modelId="{BB818EDB-DAA9-4420-BEE2-97A48044E2D0}" type="presParOf" srcId="{981ACC42-C1EA-4F7A-8B3F-CCA0F2077E39}" destId="{3858ACB8-7EAB-42AF-BF5A-9C6AA6023838}" srcOrd="1" destOrd="0" presId="urn:microsoft.com/office/officeart/2005/8/layout/vList5"/>
    <dgm:cxn modelId="{24D5C0FB-C9FB-4427-BDFA-685552864677}" type="presParOf" srcId="{981ACC42-C1EA-4F7A-8B3F-CCA0F2077E39}" destId="{390767CB-AFC3-4639-B376-34D4461BE38F}" srcOrd="2" destOrd="0" presId="urn:microsoft.com/office/officeart/2005/8/layout/vList5"/>
    <dgm:cxn modelId="{C3790E60-8A4F-4DE1-B72D-CE83D13C0589}" type="presParOf" srcId="{390767CB-AFC3-4639-B376-34D4461BE38F}" destId="{B9E6FB30-08E5-4C7B-A85E-5FFE8EC9D37D}" srcOrd="0" destOrd="0" presId="urn:microsoft.com/office/officeart/2005/8/layout/vList5"/>
    <dgm:cxn modelId="{77825D00-854C-4326-AF44-101D74D1E78C}" type="presParOf" srcId="{981ACC42-C1EA-4F7A-8B3F-CCA0F2077E39}" destId="{EC6025A9-3293-407E-B132-3C0CF82586B8}" srcOrd="3" destOrd="0" presId="urn:microsoft.com/office/officeart/2005/8/layout/vList5"/>
    <dgm:cxn modelId="{C49D4271-2ECB-4458-9092-C4A6ECF666DA}" type="presParOf" srcId="{981ACC42-C1EA-4F7A-8B3F-CCA0F2077E39}" destId="{EB8048FC-1880-41FF-B1D8-BF3595EF5F2A}" srcOrd="4" destOrd="0" presId="urn:microsoft.com/office/officeart/2005/8/layout/vList5"/>
    <dgm:cxn modelId="{5EA3059E-5CD6-4954-B0E1-438512B2618B}" type="presParOf" srcId="{EB8048FC-1880-41FF-B1D8-BF3595EF5F2A}" destId="{DFF55D65-9998-4EC1-AE2E-EE6C22E5D71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71593-BCB6-4A1C-8310-74980CD87CA2}">
      <dsp:nvSpPr>
        <dsp:cNvPr id="0" name=""/>
        <dsp:cNvSpPr/>
      </dsp:nvSpPr>
      <dsp:spPr>
        <a:xfrm>
          <a:off x="0" y="123819"/>
          <a:ext cx="10560509" cy="1011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t-IT" sz="1500" kern="1200"/>
            <a:t>L’IMPROVVISA E PRECOCE MORTE DI CAVOUR LASCIAVA LA CLASSE DIRIGENTE MODERATA</a:t>
          </a:r>
          <a:r>
            <a:rPr lang="it-IT" sz="1500" kern="1200">
              <a:latin typeface="Trebuchet MS" panose="020B0603020202020204"/>
            </a:rPr>
            <a:t> </a:t>
          </a:r>
          <a:r>
            <a:rPr lang="it-IT" sz="1500" kern="1200"/>
            <a:t> PRIVA DI UNA GUIDA POLITICA. I successori si mantennero comunque sulla linea politica da lui impostata:</a:t>
          </a:r>
          <a:r>
            <a:rPr lang="it-IT" sz="1500" kern="1200">
              <a:latin typeface="Trebuchet MS" panose="020B0603020202020204"/>
            </a:rPr>
            <a:t> </a:t>
          </a:r>
          <a:r>
            <a:rPr lang="it-IT" sz="1500" kern="1200"/>
            <a:t> UNA POLITICA RISPETTOSA DELLE LIBERTA’ COSTITUZIONALI, E INSIEME ACCENTRATRICE, LIBERISTA E LAICA.</a:t>
          </a:r>
        </a:p>
      </dsp:txBody>
      <dsp:txXfrm>
        <a:off x="49395" y="173214"/>
        <a:ext cx="10461719" cy="913077"/>
      </dsp:txXfrm>
    </dsp:sp>
    <dsp:sp modelId="{BD5EAA06-6597-4A6C-83F8-B623327DF495}">
      <dsp:nvSpPr>
        <dsp:cNvPr id="0" name=""/>
        <dsp:cNvSpPr/>
      </dsp:nvSpPr>
      <dsp:spPr>
        <a:xfrm>
          <a:off x="0" y="1178886"/>
          <a:ext cx="10560509" cy="1011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t-IT" sz="1500" kern="1200"/>
            <a:t>Il gruppo </a:t>
          </a:r>
          <a:r>
            <a:rPr lang="it-IT" sz="1500" kern="1200">
              <a:latin typeface="Trebuchet MS" panose="020B0603020202020204"/>
            </a:rPr>
            <a:t>dirigente che</a:t>
          </a:r>
          <a:r>
            <a:rPr lang="it-IT" sz="1500" kern="1200"/>
            <a:t> guidò il paese nel primo quindicennio non era diverso da quello che si era formato in Piemonte dopo il 1849. Il gruppo centrale era dunque costituito dai moderati piemontesi. Ad essi si erano aggiunti moderati lombardi, toscani ed emiliani. Pochi i rappresentanti meridionali.</a:t>
          </a:r>
          <a:endParaRPr lang="it-IT" sz="1500" kern="1200">
            <a:latin typeface="Trebuchet MS" panose="020B0603020202020204"/>
          </a:endParaRPr>
        </a:p>
      </dsp:txBody>
      <dsp:txXfrm>
        <a:off x="49395" y="1228281"/>
        <a:ext cx="10461719" cy="913077"/>
      </dsp:txXfrm>
    </dsp:sp>
    <dsp:sp modelId="{25FDC928-0E6E-48BD-BE62-2A43F777FF8B}">
      <dsp:nvSpPr>
        <dsp:cNvPr id="0" name=""/>
        <dsp:cNvSpPr/>
      </dsp:nvSpPr>
      <dsp:spPr>
        <a:xfrm>
          <a:off x="0" y="2233953"/>
          <a:ext cx="10560509" cy="1011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Nonostante le differenze di provenienza geografica essi formavano un gruppo omogeneo in quanto a provenienza sociale, mediamente alta.</a:t>
          </a:r>
        </a:p>
      </dsp:txBody>
      <dsp:txXfrm>
        <a:off x="49395" y="2283348"/>
        <a:ext cx="10461719" cy="913077"/>
      </dsp:txXfrm>
    </dsp:sp>
    <dsp:sp modelId="{B34CD8A8-4950-4189-ADEB-11084D34C916}">
      <dsp:nvSpPr>
        <dsp:cNvPr id="0" name=""/>
        <dsp:cNvSpPr/>
      </dsp:nvSpPr>
      <dsp:spPr>
        <a:xfrm>
          <a:off x="0" y="3289020"/>
          <a:ext cx="10560509" cy="1011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Nei primi parlamenti essi si collocavano a DESTRA, ma in realtà costituivano un gruppo di centro moderato. La vera destra, quella dei clericali e dei nostalgici dei vecchi regimi si era auto esclusa dal governo perché non riconosceva la legittimità del nuovo stato.</a:t>
          </a:r>
        </a:p>
      </dsp:txBody>
      <dsp:txXfrm>
        <a:off x="49395" y="3338415"/>
        <a:ext cx="10461719" cy="913077"/>
      </dsp:txXfrm>
    </dsp:sp>
    <dsp:sp modelId="{04DFCD4A-524C-4D17-B28E-EE7AE01C064C}">
      <dsp:nvSpPr>
        <dsp:cNvPr id="0" name=""/>
        <dsp:cNvSpPr/>
      </dsp:nvSpPr>
      <dsp:spPr>
        <a:xfrm>
          <a:off x="0" y="4344087"/>
          <a:ext cx="10560509" cy="101186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it-IT" sz="1500" kern="1200"/>
            <a:t>La SINISTRA era invece formata da vecchi esponenti della sinistra piemontese, da mazziniani e garibaldini che avevano deciso di accettare di inserirsi</a:t>
          </a:r>
          <a:r>
            <a:rPr lang="it-IT" sz="1500" kern="1200">
              <a:latin typeface="Trebuchet MS" panose="020B0603020202020204"/>
            </a:rPr>
            <a:t> </a:t>
          </a:r>
          <a:r>
            <a:rPr lang="it-IT" sz="1500" kern="1200"/>
            <a:t> nelle istituzioni monarchiche, sia pure per cambiarle. Rispetto alla destra essa poggiava su una base sociale più ampia e composita (borghesi, tra cui professionisti ed intellettuali, ma anche operai del nord ed artigiani).</a:t>
          </a:r>
        </a:p>
      </dsp:txBody>
      <dsp:txXfrm>
        <a:off x="49395" y="4393482"/>
        <a:ext cx="10461719" cy="91307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ED63E-1A49-4420-BAE0-70A89D36C016}">
      <dsp:nvSpPr>
        <dsp:cNvPr id="0" name=""/>
        <dsp:cNvSpPr/>
      </dsp:nvSpPr>
      <dsp:spPr>
        <a:xfrm>
          <a:off x="3451454" y="0"/>
          <a:ext cx="3882886" cy="1320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it-IT" sz="3400" kern="1200"/>
            <a:t>LA SVOLTA PROTEZIONISTICA</a:t>
          </a:r>
        </a:p>
      </dsp:txBody>
      <dsp:txXfrm>
        <a:off x="3515930" y="64476"/>
        <a:ext cx="3753934" cy="11918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10A8E-56B5-4C44-9613-3613B9E2FB10}">
      <dsp:nvSpPr>
        <dsp:cNvPr id="0" name=""/>
        <dsp:cNvSpPr/>
      </dsp:nvSpPr>
      <dsp:spPr>
        <a:xfrm>
          <a:off x="0" y="13454"/>
          <a:ext cx="10321970" cy="100868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LE CONVINZIONI LIBERISTE CHE LA SINISTRA CONDIVIDEVA CON LA DESTRA FURONO SCOSSE DA QUESTA SITUAZIONE.</a:t>
          </a:r>
        </a:p>
      </dsp:txBody>
      <dsp:txXfrm>
        <a:off x="49240" y="62694"/>
        <a:ext cx="10223490" cy="910206"/>
      </dsp:txXfrm>
    </dsp:sp>
    <dsp:sp modelId="{859452D8-01F1-4777-85E2-326793033BC3}">
      <dsp:nvSpPr>
        <dsp:cNvPr id="0" name=""/>
        <dsp:cNvSpPr/>
      </dsp:nvSpPr>
      <dsp:spPr>
        <a:xfrm>
          <a:off x="0" y="1076860"/>
          <a:ext cx="10321970" cy="100868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La crisi agraria aveva convinto anche i ricchi proprietari terrieri  che era necessaria una svolta protezionistica, scelta da tempo sostenuta dagli industriali.</a:t>
          </a:r>
        </a:p>
      </dsp:txBody>
      <dsp:txXfrm>
        <a:off x="49240" y="1126100"/>
        <a:ext cx="10223490" cy="910206"/>
      </dsp:txXfrm>
    </dsp:sp>
    <dsp:sp modelId="{DCDD3B68-AB73-4953-8B02-01E43907DBF0}">
      <dsp:nvSpPr>
        <dsp:cNvPr id="0" name=""/>
        <dsp:cNvSpPr/>
      </dsp:nvSpPr>
      <dsp:spPr>
        <a:xfrm>
          <a:off x="0" y="2140267"/>
          <a:ext cx="10321970" cy="100868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Nel 1887 si giunse così al varo di una nuova tariffa doganale che proteggeva dalla concorrenza straniera alcuni settori industriali (siderurgico, laniero, cotoniero, zuccheriero) e i cereali (dazio sul grano).</a:t>
          </a:r>
        </a:p>
      </dsp:txBody>
      <dsp:txXfrm>
        <a:off x="49240" y="2189507"/>
        <a:ext cx="10223490" cy="910206"/>
      </dsp:txXfrm>
    </dsp:sp>
    <dsp:sp modelId="{01F4D3BF-F8B0-4192-A1F0-57A7C4C39073}">
      <dsp:nvSpPr>
        <dsp:cNvPr id="0" name=""/>
        <dsp:cNvSpPr/>
      </dsp:nvSpPr>
      <dsp:spPr>
        <a:xfrm>
          <a:off x="0" y="3203673"/>
          <a:ext cx="10321970" cy="100868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Questa scelta segnava una rottura con la precedente prassi liberoscambista e determinava UN’ALLEANZA TRA INDUSTRIA PROTETTA E GRANDI PROPRIETARI TERRIERI e un intreccio non sempre limpido tra gruppi di interesse economico-finanziario e poteri statali.</a:t>
          </a:r>
        </a:p>
      </dsp:txBody>
      <dsp:txXfrm>
        <a:off x="49240" y="3252913"/>
        <a:ext cx="10223490" cy="910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5A0EA-4100-487D-8DDB-BEE097D509B6}">
      <dsp:nvSpPr>
        <dsp:cNvPr id="0" name=""/>
        <dsp:cNvSpPr/>
      </dsp:nvSpPr>
      <dsp:spPr>
        <a:xfrm>
          <a:off x="0" y="0"/>
          <a:ext cx="4929807" cy="492980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4143B-7F8A-40A0-A6D2-4D1794513813}">
      <dsp:nvSpPr>
        <dsp:cNvPr id="0" name=""/>
        <dsp:cNvSpPr/>
      </dsp:nvSpPr>
      <dsp:spPr>
        <a:xfrm>
          <a:off x="2464903" y="0"/>
          <a:ext cx="8665450" cy="492980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La svolta doganale ebbe come conseguenza la </a:t>
          </a:r>
          <a:r>
            <a:rPr lang="it-IT" sz="1700" b="1" u="sng" kern="1200"/>
            <a:t>rottura dei rapporti commerciali con la Francia </a:t>
          </a:r>
          <a:r>
            <a:rPr lang="it-IT" sz="1700" kern="1200"/>
            <a:t>che era stata fino a quel momento un partner economico dell’Italia e la maggior acquirente dei prodotti italiani.</a:t>
          </a:r>
        </a:p>
      </dsp:txBody>
      <dsp:txXfrm>
        <a:off x="2464903" y="0"/>
        <a:ext cx="8665450" cy="1047584"/>
      </dsp:txXfrm>
    </dsp:sp>
    <dsp:sp modelId="{C1AA3D68-925D-403B-8CD1-9C42AD4AD46E}">
      <dsp:nvSpPr>
        <dsp:cNvPr id="0" name=""/>
        <dsp:cNvSpPr/>
      </dsp:nvSpPr>
      <dsp:spPr>
        <a:xfrm>
          <a:off x="647037" y="1047584"/>
          <a:ext cx="3635733" cy="363573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2C892-8430-471F-BC5B-DEADD12EE58A}">
      <dsp:nvSpPr>
        <dsp:cNvPr id="0" name=""/>
        <dsp:cNvSpPr/>
      </dsp:nvSpPr>
      <dsp:spPr>
        <a:xfrm>
          <a:off x="2464903" y="1047584"/>
          <a:ext cx="8665450" cy="363573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I </a:t>
          </a:r>
          <a:r>
            <a:rPr lang="it-IT" sz="1700" b="1" u="sng" kern="1200"/>
            <a:t>dazi doganali </a:t>
          </a:r>
          <a:r>
            <a:rPr lang="it-IT" sz="1700" kern="1200"/>
            <a:t>inoltre non proteggevano allo stesso modo tutti i settori industriali (quello meccanico fu svantaggiato perché non protetto e danneggiato inoltre dall’aumento dei prezzi del settore siderurgico)  e </a:t>
          </a:r>
          <a:r>
            <a:rPr lang="it-IT" sz="1700" b="1" u="sng" kern="1200"/>
            <a:t>accentuarono così gli squilibri tra i vari settori</a:t>
          </a:r>
        </a:p>
      </dsp:txBody>
      <dsp:txXfrm>
        <a:off x="2464903" y="1047584"/>
        <a:ext cx="8665450" cy="1047584"/>
      </dsp:txXfrm>
    </dsp:sp>
    <dsp:sp modelId="{FDB6899E-FBB5-41FF-BD4D-B16538B920F9}">
      <dsp:nvSpPr>
        <dsp:cNvPr id="0" name=""/>
        <dsp:cNvSpPr/>
      </dsp:nvSpPr>
      <dsp:spPr>
        <a:xfrm>
          <a:off x="1294074" y="2095168"/>
          <a:ext cx="2341658" cy="234165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802C16-34E9-4464-A775-9136B5CDF9E0}">
      <dsp:nvSpPr>
        <dsp:cNvPr id="0" name=""/>
        <dsp:cNvSpPr/>
      </dsp:nvSpPr>
      <dsp:spPr>
        <a:xfrm>
          <a:off x="2464903" y="2095168"/>
          <a:ext cx="8665450" cy="234165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Anche nell’agricoltura non fu un vantaggio in quanto provocò l’aumento del prezzo dei cereali e </a:t>
          </a:r>
          <a:r>
            <a:rPr lang="it-IT" sz="1700" b="1" u="sng" kern="1200"/>
            <a:t>danneggiò le esportazioni delle colture specializzate</a:t>
          </a:r>
          <a:r>
            <a:rPr lang="it-IT" sz="1700" kern="1200"/>
            <a:t>.</a:t>
          </a:r>
        </a:p>
      </dsp:txBody>
      <dsp:txXfrm>
        <a:off x="2464903" y="2095168"/>
        <a:ext cx="8665450" cy="1047584"/>
      </dsp:txXfrm>
    </dsp:sp>
    <dsp:sp modelId="{DF7CC83E-8A1E-4CEA-9C83-935B4DB35E75}">
      <dsp:nvSpPr>
        <dsp:cNvPr id="0" name=""/>
        <dsp:cNvSpPr/>
      </dsp:nvSpPr>
      <dsp:spPr>
        <a:xfrm>
          <a:off x="1941111" y="3142752"/>
          <a:ext cx="1047584" cy="104758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24375-A6CB-43BF-BB77-F2E515D4A241}">
      <dsp:nvSpPr>
        <dsp:cNvPr id="0" name=""/>
        <dsp:cNvSpPr/>
      </dsp:nvSpPr>
      <dsp:spPr>
        <a:xfrm>
          <a:off x="2464903" y="3142752"/>
          <a:ext cx="8665450" cy="104758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it-IT" sz="1700" kern="1200"/>
            <a:t>Inoltre l’aumento dei prezzi che seguì la svolta protezionista danneggiò in genere i consumatori e non provocò un miglioramento dei prodotti. Spesso anzi i produttori  si sentirono protetti  dalla mancanza di concorrenza straniera e produssero </a:t>
          </a:r>
          <a:r>
            <a:rPr lang="it-IT" sz="1700" b="1" u="sng" kern="1200"/>
            <a:t>merce inferiore ad un prezzo più alto.</a:t>
          </a:r>
        </a:p>
      </dsp:txBody>
      <dsp:txXfrm>
        <a:off x="2464903" y="3142752"/>
        <a:ext cx="8665450" cy="104758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3566E-EA50-4B28-8EF3-4649F22E4A19}">
      <dsp:nvSpPr>
        <dsp:cNvPr id="0" name=""/>
        <dsp:cNvSpPr/>
      </dsp:nvSpPr>
      <dsp:spPr>
        <a:xfrm>
          <a:off x="0" y="8361"/>
          <a:ext cx="8596668" cy="725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CRISPI, il rafforzamento dello stato</a:t>
          </a:r>
        </a:p>
      </dsp:txBody>
      <dsp:txXfrm>
        <a:off x="35411" y="43772"/>
        <a:ext cx="8525846" cy="6545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FF27D-228D-41F0-86A0-6206547C8C8E}">
      <dsp:nvSpPr>
        <dsp:cNvPr id="0" name=""/>
        <dsp:cNvSpPr/>
      </dsp:nvSpPr>
      <dsp:spPr>
        <a:xfrm>
          <a:off x="0" y="387970"/>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Alla morte di Depretis (1887) divenne presidente del consiglio CRISPI.</a:t>
          </a:r>
        </a:p>
      </dsp:txBody>
      <dsp:txXfrm>
        <a:off x="33412" y="421382"/>
        <a:ext cx="11050278" cy="617626"/>
      </dsp:txXfrm>
    </dsp:sp>
    <dsp:sp modelId="{2358CA82-5301-4234-B589-AB188909744B}">
      <dsp:nvSpPr>
        <dsp:cNvPr id="0" name=""/>
        <dsp:cNvSpPr/>
      </dsp:nvSpPr>
      <dsp:spPr>
        <a:xfrm>
          <a:off x="0" y="1124260"/>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La sua POLITICA AUTORITARIA  si accompagnò ad un’importante riorganizzazione dell’apparato statale ma accentuò anche le spinte REPRESSIVE.</a:t>
          </a:r>
        </a:p>
      </dsp:txBody>
      <dsp:txXfrm>
        <a:off x="33412" y="1157672"/>
        <a:ext cx="11050278" cy="617626"/>
      </dsp:txXfrm>
    </dsp:sp>
    <dsp:sp modelId="{114CA34D-9FBA-4313-8CA2-24D6E16E3A17}">
      <dsp:nvSpPr>
        <dsp:cNvPr id="0" name=""/>
        <dsp:cNvSpPr/>
      </dsp:nvSpPr>
      <dsp:spPr>
        <a:xfrm>
          <a:off x="0" y="1860550"/>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Per circa 5 anni accentrò su di sé la presidenza del consiglio, il ministero degli esteri e quello dell’interno.</a:t>
          </a:r>
        </a:p>
      </dsp:txBody>
      <dsp:txXfrm>
        <a:off x="33412" y="1893962"/>
        <a:ext cx="11050278" cy="617626"/>
      </dsp:txXfrm>
    </dsp:sp>
    <dsp:sp modelId="{AFB6630B-36B1-495C-BC4F-BDBC0D65A32A}">
      <dsp:nvSpPr>
        <dsp:cNvPr id="0" name=""/>
        <dsp:cNvSpPr/>
      </dsp:nvSpPr>
      <dsp:spPr>
        <a:xfrm>
          <a:off x="0" y="2596840"/>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Nel 1888 venne approvata una legge che ampliava il diritto di voto per le elezioni amministrative e rendeva  elettivi i sindaci dei comuni con più di 10.000 abitanti (fino ad allora erano di nomina regia).</a:t>
          </a:r>
        </a:p>
      </dsp:txBody>
      <dsp:txXfrm>
        <a:off x="33412" y="2630252"/>
        <a:ext cx="11050278" cy="617626"/>
      </dsp:txXfrm>
    </dsp:sp>
    <dsp:sp modelId="{1ED5B0DF-16E5-4794-99F9-C3BB393259B1}">
      <dsp:nvSpPr>
        <dsp:cNvPr id="0" name=""/>
        <dsp:cNvSpPr/>
      </dsp:nvSpPr>
      <dsp:spPr>
        <a:xfrm>
          <a:off x="0" y="3333130"/>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Nel 1889 fu varato il </a:t>
          </a:r>
          <a:r>
            <a:rPr lang="it-IT" sz="1800" i="1" kern="1200"/>
            <a:t>Codice Zanardelli  che aboliva la pena di morte e non negava il diritto di sciopero.</a:t>
          </a:r>
          <a:endParaRPr lang="it-IT" sz="1800" kern="1200"/>
        </a:p>
      </dsp:txBody>
      <dsp:txXfrm>
        <a:off x="33412" y="3366542"/>
        <a:ext cx="11050278" cy="617626"/>
      </dsp:txXfrm>
    </dsp:sp>
    <dsp:sp modelId="{F96462E5-A78B-41EB-B329-D74A4186486B}">
      <dsp:nvSpPr>
        <dsp:cNvPr id="0" name=""/>
        <dsp:cNvSpPr/>
      </dsp:nvSpPr>
      <dsp:spPr>
        <a:xfrm>
          <a:off x="0" y="4069421"/>
          <a:ext cx="11117102" cy="6844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i="1" kern="1200"/>
            <a:t>Tuttavia vennero inasprite le leggi  di Pubblica Sicurezza </a:t>
          </a:r>
          <a:r>
            <a:rPr lang="it-IT" sz="1800" kern="1200"/>
            <a:t>che ponevano gravi limiti alle libertà sindacali e lasciavano ampi poteri discrezionali alla polizia (es. inviare al domicilio coatto o al confino </a:t>
          </a:r>
        </a:p>
      </dsp:txBody>
      <dsp:txXfrm>
        <a:off x="33412" y="4102833"/>
        <a:ext cx="11050278" cy="6176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605AD-0956-41D4-9C0A-491C05CCB8B6}">
      <dsp:nvSpPr>
        <dsp:cNvPr id="0" name=""/>
        <dsp:cNvSpPr/>
      </dsp:nvSpPr>
      <dsp:spPr>
        <a:xfrm>
          <a:off x="0" y="110867"/>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Fu sostenitore dell’ascesa dell’Italia a </a:t>
          </a:r>
          <a:r>
            <a:rPr lang="it-IT" sz="1700" i="1" kern="1200"/>
            <a:t>grande potenza coloniale.</a:t>
          </a:r>
          <a:endParaRPr lang="it-IT" sz="1700" kern="1200"/>
        </a:p>
      </dsp:txBody>
      <dsp:txXfrm>
        <a:off x="31556" y="142423"/>
        <a:ext cx="10219102" cy="583313"/>
      </dsp:txXfrm>
    </dsp:sp>
    <dsp:sp modelId="{23A2F970-D204-4538-A20C-7B00AB9BC676}">
      <dsp:nvSpPr>
        <dsp:cNvPr id="0" name=""/>
        <dsp:cNvSpPr/>
      </dsp:nvSpPr>
      <dsp:spPr>
        <a:xfrm>
          <a:off x="0" y="806252"/>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i="1" kern="1200"/>
            <a:t>Puntò sul rafforzamento della Triplice Alleanza </a:t>
          </a:r>
          <a:r>
            <a:rPr lang="it-IT" sz="1700" kern="1200"/>
            <a:t>ed in particolare sul legame con l’impero tedesco.</a:t>
          </a:r>
        </a:p>
      </dsp:txBody>
      <dsp:txXfrm>
        <a:off x="31556" y="837808"/>
        <a:ext cx="10219102" cy="583313"/>
      </dsp:txXfrm>
    </dsp:sp>
    <dsp:sp modelId="{1129308C-2AF2-42AA-AF76-635881DD194B}">
      <dsp:nvSpPr>
        <dsp:cNvPr id="0" name=""/>
        <dsp:cNvSpPr/>
      </dsp:nvSpPr>
      <dsp:spPr>
        <a:xfrm>
          <a:off x="0" y="1501637"/>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Egli sperava di garantire l’Italia da nuove iniziative francesi nel Mediterraneo, ma anche di ampliare la presenza italiana in Africa.</a:t>
          </a:r>
        </a:p>
      </dsp:txBody>
      <dsp:txXfrm>
        <a:off x="31556" y="1533193"/>
        <a:ext cx="10219102" cy="583313"/>
      </dsp:txXfrm>
    </dsp:sp>
    <dsp:sp modelId="{C88BACE5-7ACD-42A0-98D3-2CD3E7DE7F07}">
      <dsp:nvSpPr>
        <dsp:cNvPr id="0" name=""/>
        <dsp:cNvSpPr/>
      </dsp:nvSpPr>
      <dsp:spPr>
        <a:xfrm>
          <a:off x="0" y="2197022"/>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Nel 1890 i possedimenti italiani  furono ampliati e riorganizzati con il nome di colonia ERITREA MENTRE VENIVANO POSTE LE BASI  PER UNA NUOVA ESPANSIONE SULLE COSTE DELLA SOMALIA.</a:t>
          </a:r>
        </a:p>
      </dsp:txBody>
      <dsp:txXfrm>
        <a:off x="31556" y="2228578"/>
        <a:ext cx="10219102" cy="583313"/>
      </dsp:txXfrm>
    </dsp:sp>
    <dsp:sp modelId="{5741CFD2-D5D4-4E01-9C58-929B4FCF65A3}">
      <dsp:nvSpPr>
        <dsp:cNvPr id="0" name=""/>
        <dsp:cNvSpPr/>
      </dsp:nvSpPr>
      <dsp:spPr>
        <a:xfrm>
          <a:off x="0" y="2892407"/>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La politica di Crispi risultò però troppo costosa per il bilancio dello stato ed egli venne messo in minoranza.</a:t>
          </a:r>
        </a:p>
      </dsp:txBody>
      <dsp:txXfrm>
        <a:off x="31556" y="2923963"/>
        <a:ext cx="10219102" cy="583313"/>
      </dsp:txXfrm>
    </dsp:sp>
    <dsp:sp modelId="{3C75FD4E-4844-4A19-ADDE-7734665F0ECF}">
      <dsp:nvSpPr>
        <dsp:cNvPr id="0" name=""/>
        <dsp:cNvSpPr/>
      </dsp:nvSpPr>
      <dsp:spPr>
        <a:xfrm>
          <a:off x="0" y="3587792"/>
          <a:ext cx="10282214" cy="6464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Si dimise all’inizio del 1891.</a:t>
          </a:r>
        </a:p>
      </dsp:txBody>
      <dsp:txXfrm>
        <a:off x="31556" y="3619348"/>
        <a:ext cx="10219102" cy="5833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94BC0-275C-4B1E-B9A1-85B15911846D}">
      <dsp:nvSpPr>
        <dsp:cNvPr id="0" name=""/>
        <dsp:cNvSpPr/>
      </dsp:nvSpPr>
      <dsp:spPr>
        <a:xfrm>
          <a:off x="0" y="33993"/>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Nettamente diversa fu la politica di Giovanni Giolitti che fu capo del governo nel 1892-93.</a:t>
          </a:r>
        </a:p>
      </dsp:txBody>
      <dsp:txXfrm>
        <a:off x="41765" y="75758"/>
        <a:ext cx="10079413" cy="772032"/>
      </dsp:txXfrm>
    </dsp:sp>
    <dsp:sp modelId="{B524F2F9-759E-446C-B174-3A6AC8EBE44A}">
      <dsp:nvSpPr>
        <dsp:cNvPr id="0" name=""/>
        <dsp:cNvSpPr/>
      </dsp:nvSpPr>
      <dsp:spPr>
        <a:xfrm>
          <a:off x="0" y="935635"/>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Egli si presentava con un programma piuttosto avanzato. </a:t>
          </a:r>
        </a:p>
      </dsp:txBody>
      <dsp:txXfrm>
        <a:off x="41765" y="977400"/>
        <a:ext cx="10079413" cy="772032"/>
      </dsp:txXfrm>
    </dsp:sp>
    <dsp:sp modelId="{FBB77E71-08F7-449A-8AEB-9F7BE6E8F791}">
      <dsp:nvSpPr>
        <dsp:cNvPr id="0" name=""/>
        <dsp:cNvSpPr/>
      </dsp:nvSpPr>
      <dsp:spPr>
        <a:xfrm>
          <a:off x="0" y="1837278"/>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In politica fiscale mirava ad una più equa distribuzione del carico fiscale introducendo il principio della </a:t>
          </a:r>
          <a:r>
            <a:rPr lang="it-IT" sz="1600" i="1" kern="1200"/>
            <a:t>progressività delle imposte.</a:t>
          </a:r>
          <a:endParaRPr lang="it-IT" sz="1600" kern="1200"/>
        </a:p>
      </dsp:txBody>
      <dsp:txXfrm>
        <a:off x="41765" y="1879043"/>
        <a:ext cx="10079413" cy="772032"/>
      </dsp:txXfrm>
    </dsp:sp>
    <dsp:sp modelId="{02ECA458-C095-476B-887A-533EC067801F}">
      <dsp:nvSpPr>
        <dsp:cNvPr id="0" name=""/>
        <dsp:cNvSpPr/>
      </dsp:nvSpPr>
      <dsp:spPr>
        <a:xfrm>
          <a:off x="0" y="2738921"/>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L’AZIONE DI GIOLITTI FU IMPERNIATA SU UNA LINA NON REPRESSIVA NEI CONFRONTI DEI  CONFLITTI SOCIALI.</a:t>
          </a:r>
        </a:p>
      </dsp:txBody>
      <dsp:txXfrm>
        <a:off x="41765" y="2780686"/>
        <a:ext cx="10079413" cy="772032"/>
      </dsp:txXfrm>
    </dsp:sp>
    <dsp:sp modelId="{94E2C622-9B0C-4629-9382-97E2ACF1A4BF}">
      <dsp:nvSpPr>
        <dsp:cNvPr id="0" name=""/>
        <dsp:cNvSpPr/>
      </dsp:nvSpPr>
      <dsp:spPr>
        <a:xfrm>
          <a:off x="0" y="3640563"/>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Si rifiutò di ricorrere a misure eccezionali contro i FASCI DEI LAVORATORI sviluppatisi in Sicilia per protesta contro la pesante fiscalità ed il malgoverno locale. Il suo atteggiamento venne ritenuto debole dai conservatori ostili anche alla riforma fiscale.</a:t>
          </a:r>
        </a:p>
      </dsp:txBody>
      <dsp:txXfrm>
        <a:off x="41765" y="3682328"/>
        <a:ext cx="10079413" cy="772032"/>
      </dsp:txXfrm>
    </dsp:sp>
    <dsp:sp modelId="{1728921F-AC47-4F19-8D2D-106C6506ADF8}">
      <dsp:nvSpPr>
        <dsp:cNvPr id="0" name=""/>
        <dsp:cNvSpPr/>
      </dsp:nvSpPr>
      <dsp:spPr>
        <a:xfrm>
          <a:off x="0" y="4542206"/>
          <a:ext cx="10162943" cy="85556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Questo accelerò la sua caduta che fu comunque dovuta allo scandalo della Banca Romana (emissione fraudolenta di carta moneta per finanziare uomini politici e giornalisti in grado di influenzare la stampa e l’opinione pubblica in occasione delle campagne elettorali).</a:t>
          </a:r>
        </a:p>
      </dsp:txBody>
      <dsp:txXfrm>
        <a:off x="41765" y="4583971"/>
        <a:ext cx="10079413" cy="77203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30D91E-994C-4E50-992F-16032AD46E09}">
      <dsp:nvSpPr>
        <dsp:cNvPr id="0" name=""/>
        <dsp:cNvSpPr/>
      </dsp:nvSpPr>
      <dsp:spPr>
        <a:xfrm>
          <a:off x="0" y="1734"/>
          <a:ext cx="8596668" cy="7253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IL RITORNO DI CRISPI</a:t>
          </a:r>
        </a:p>
      </dsp:txBody>
      <dsp:txXfrm>
        <a:off x="35411" y="37145"/>
        <a:ext cx="8525846" cy="65457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D5058-0FB5-45B3-838D-A5B299FBEABC}">
      <dsp:nvSpPr>
        <dsp:cNvPr id="0" name=""/>
        <dsp:cNvSpPr/>
      </dsp:nvSpPr>
      <dsp:spPr>
        <a:xfrm>
          <a:off x="0" y="0"/>
          <a:ext cx="8596668" cy="9734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it-IT" sz="4200" kern="1200"/>
            <a:t>ADUA E LA CADUTA DI CRISPI</a:t>
          </a:r>
        </a:p>
      </dsp:txBody>
      <dsp:txXfrm>
        <a:off x="47522" y="47522"/>
        <a:ext cx="8501624" cy="87845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A941C-336B-4B04-BA74-A862AB841C86}">
      <dsp:nvSpPr>
        <dsp:cNvPr id="0" name=""/>
        <dsp:cNvSpPr/>
      </dsp:nvSpPr>
      <dsp:spPr>
        <a:xfrm>
          <a:off x="0" y="4353"/>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Già DURANTE IL SUO PRIMO GOVERNO Crispi aveva tentato di intavolare trattative con il Negus per stabilire un protettorato sull’Etiopia.</a:t>
          </a:r>
        </a:p>
      </dsp:txBody>
      <dsp:txXfrm>
        <a:off x="38874" y="43227"/>
        <a:ext cx="10005683" cy="718583"/>
      </dsp:txXfrm>
    </dsp:sp>
    <dsp:sp modelId="{8CC8E2C7-17AA-4965-9D3E-8B2C5A26BE90}">
      <dsp:nvSpPr>
        <dsp:cNvPr id="0" name=""/>
        <dsp:cNvSpPr/>
      </dsp:nvSpPr>
      <dsp:spPr>
        <a:xfrm>
          <a:off x="0" y="843884"/>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Nel 1889 si era arrivati al TRATTATO DI UCCIALLI. Questo trattato venne considerato come una forma di protettorato dagli italiani ma non dagli etiopi che reagirono duramente ai tentativi di  penetrazione ripresi dopo il ritorno al potere di Crispi.</a:t>
          </a:r>
        </a:p>
      </dsp:txBody>
      <dsp:txXfrm>
        <a:off x="38874" y="882758"/>
        <a:ext cx="10005683" cy="718583"/>
      </dsp:txXfrm>
    </dsp:sp>
    <dsp:sp modelId="{D01F554A-6899-4114-940E-FCE9CB2D387F}">
      <dsp:nvSpPr>
        <dsp:cNvPr id="0" name=""/>
        <dsp:cNvSpPr/>
      </dsp:nvSpPr>
      <dsp:spPr>
        <a:xfrm>
          <a:off x="0" y="1683416"/>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Si giunse così allo scontro armato culminato nel disastro di ADUA (1 marzo 1896): un contingente di circa 20.000 uomini venne annientato dalle forze etiopiche.</a:t>
          </a:r>
        </a:p>
      </dsp:txBody>
      <dsp:txXfrm>
        <a:off x="38874" y="1722290"/>
        <a:ext cx="10005683" cy="718583"/>
      </dsp:txXfrm>
    </dsp:sp>
    <dsp:sp modelId="{20BFAF0F-6747-4815-8967-F4D1F9B01EF8}">
      <dsp:nvSpPr>
        <dsp:cNvPr id="0" name=""/>
        <dsp:cNvSpPr/>
      </dsp:nvSpPr>
      <dsp:spPr>
        <a:xfrm>
          <a:off x="0" y="2522947"/>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In Italia vi furono immediate e violente ripercussioni, violente manifestazioni contro la guerra.</a:t>
          </a:r>
        </a:p>
      </dsp:txBody>
      <dsp:txXfrm>
        <a:off x="38874" y="2561821"/>
        <a:ext cx="10005683" cy="718583"/>
      </dsp:txXfrm>
    </dsp:sp>
    <dsp:sp modelId="{38576EE7-0C18-4942-A0A5-80FEBF203DC4}">
      <dsp:nvSpPr>
        <dsp:cNvPr id="0" name=""/>
        <dsp:cNvSpPr/>
      </dsp:nvSpPr>
      <dsp:spPr>
        <a:xfrm>
          <a:off x="0" y="3362478"/>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Crispi fu costretto a dimettersi ed uscì dalla scena politica.</a:t>
          </a:r>
        </a:p>
      </dsp:txBody>
      <dsp:txXfrm>
        <a:off x="38874" y="3401352"/>
        <a:ext cx="10005683" cy="718583"/>
      </dsp:txXfrm>
    </dsp:sp>
    <dsp:sp modelId="{8EB0B268-13A3-41FC-AF89-86D9ADE9F929}">
      <dsp:nvSpPr>
        <dsp:cNvPr id="0" name=""/>
        <dsp:cNvSpPr/>
      </dsp:nvSpPr>
      <dsp:spPr>
        <a:xfrm>
          <a:off x="0" y="4202010"/>
          <a:ext cx="10083431" cy="796331"/>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it-IT" sz="1500" kern="1200"/>
            <a:t>L’episodio di Adua mise in luce quanto sia gli strati popolari che vasta parte della classe dirigente italiana fossero distanti  da una politica  imperialistica cui mancavano le premesse ideologiche, politiche ed economiche.</a:t>
          </a:r>
        </a:p>
      </dsp:txBody>
      <dsp:txXfrm>
        <a:off x="38874" y="4240884"/>
        <a:ext cx="10005683" cy="718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59E8E-8B67-4F6A-A268-816AB525E69D}">
      <dsp:nvSpPr>
        <dsp:cNvPr id="0" name=""/>
        <dsp:cNvSpPr/>
      </dsp:nvSpPr>
      <dsp:spPr>
        <a:xfrm>
          <a:off x="0" y="79532"/>
          <a:ext cx="9977414" cy="1053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Complesso problema </a:t>
          </a:r>
          <a:r>
            <a:rPr lang="it-IT" sz="2000" u="sng" kern="1200"/>
            <a:t>dell’unificazione economica</a:t>
          </a:r>
          <a:endParaRPr lang="it-IT" sz="2000" kern="1200"/>
        </a:p>
      </dsp:txBody>
      <dsp:txXfrm>
        <a:off x="51403" y="130935"/>
        <a:ext cx="9874608" cy="950194"/>
      </dsp:txXfrm>
    </dsp:sp>
    <dsp:sp modelId="{39DF1480-84B9-4BAA-BC96-4BAEEC7F4F12}">
      <dsp:nvSpPr>
        <dsp:cNvPr id="0" name=""/>
        <dsp:cNvSpPr/>
      </dsp:nvSpPr>
      <dsp:spPr>
        <a:xfrm>
          <a:off x="0" y="1190133"/>
          <a:ext cx="9977414" cy="1053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Vennero uniformati i doversi sistemi  monetari con l’adozione della LIRA.</a:t>
          </a:r>
        </a:p>
      </dsp:txBody>
      <dsp:txXfrm>
        <a:off x="51403" y="1241536"/>
        <a:ext cx="9874608" cy="950194"/>
      </dsp:txXfrm>
    </dsp:sp>
    <dsp:sp modelId="{C9E96BE5-CE18-40B7-8570-E6A11DF7BA16}">
      <dsp:nvSpPr>
        <dsp:cNvPr id="0" name=""/>
        <dsp:cNvSpPr/>
      </dsp:nvSpPr>
      <dsp:spPr>
        <a:xfrm>
          <a:off x="0" y="2300733"/>
          <a:ext cx="9977414" cy="1053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La legislazione doganale liberista vigente nel Regno Sardo (dazi di entrata molto bassi) venne estesa e penalizzò il mezzogiorno (fino ad allora inserito in un sistema protezionistico).</a:t>
          </a:r>
        </a:p>
      </dsp:txBody>
      <dsp:txXfrm>
        <a:off x="51403" y="2352136"/>
        <a:ext cx="9874608" cy="950194"/>
      </dsp:txXfrm>
    </dsp:sp>
    <dsp:sp modelId="{394EFA73-F9BA-43E4-8BA7-8B24F7526253}">
      <dsp:nvSpPr>
        <dsp:cNvPr id="0" name=""/>
        <dsp:cNvSpPr/>
      </dsp:nvSpPr>
      <dsp:spPr>
        <a:xfrm>
          <a:off x="0" y="3411333"/>
          <a:ext cx="9977414" cy="10530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Rapido fu  lo sviluppo delle VIE DI COMUNICAZIONE (ferrovie da 2000 km a 6000 km) ma si continuò a preferire il trasporto via mare.</a:t>
          </a:r>
        </a:p>
      </dsp:txBody>
      <dsp:txXfrm>
        <a:off x="51403" y="3462736"/>
        <a:ext cx="9874608" cy="9501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D20C4-9D63-498D-9866-29B3CDD0B7B8}">
      <dsp:nvSpPr>
        <dsp:cNvPr id="0" name=""/>
        <dsp:cNvSpPr/>
      </dsp:nvSpPr>
      <dsp:spPr>
        <a:xfrm>
          <a:off x="0" y="203050"/>
          <a:ext cx="7766936" cy="12402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it-IT" sz="5300" kern="1200"/>
            <a:t>IL SOCIALISMO IN ITALIA</a:t>
          </a:r>
        </a:p>
      </dsp:txBody>
      <dsp:txXfrm>
        <a:off x="60542" y="263592"/>
        <a:ext cx="7645852" cy="111911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39111-66E6-4B4B-AFEE-F35F1B561EDA}">
      <dsp:nvSpPr>
        <dsp:cNvPr id="0" name=""/>
        <dsp:cNvSpPr/>
      </dsp:nvSpPr>
      <dsp:spPr>
        <a:xfrm>
          <a:off x="0" y="127249"/>
          <a:ext cx="7766936" cy="842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it-IT" sz="3600" kern="1200"/>
            <a:t>Nella seconda metà dell’Ottocento</a:t>
          </a:r>
        </a:p>
      </dsp:txBody>
      <dsp:txXfrm>
        <a:off x="41123" y="168372"/>
        <a:ext cx="7684690" cy="76015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D33EB-9276-47E4-A56D-B12CE425BAB9}">
      <dsp:nvSpPr>
        <dsp:cNvPr id="0" name=""/>
        <dsp:cNvSpPr/>
      </dsp:nvSpPr>
      <dsp:spPr>
        <a:xfrm>
          <a:off x="0" y="180308"/>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TRA IL 1887 ED IL 1893 SORSERO  LE PRIME ORGANIZZAZIONI SINDACALI A CARATTERE NAZIONALE. </a:t>
          </a:r>
        </a:p>
      </dsp:txBody>
      <dsp:txXfrm>
        <a:off x="36544" y="216852"/>
        <a:ext cx="11283289" cy="675529"/>
      </dsp:txXfrm>
    </dsp:sp>
    <dsp:sp modelId="{79FB6164-5C52-48E0-A551-5463B136439E}">
      <dsp:nvSpPr>
        <dsp:cNvPr id="0" name=""/>
        <dsp:cNvSpPr/>
      </dsp:nvSpPr>
      <dsp:spPr>
        <a:xfrm>
          <a:off x="0" y="943326"/>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IL problema principale era infatti quello di creare una organizzazione politica unitaria</a:t>
          </a:r>
          <a:r>
            <a:rPr lang="it-IT" sz="1300" kern="1200"/>
            <a:t>.</a:t>
          </a:r>
        </a:p>
      </dsp:txBody>
      <dsp:txXfrm>
        <a:off x="36544" y="979870"/>
        <a:ext cx="11283289" cy="675529"/>
      </dsp:txXfrm>
    </dsp:sp>
    <dsp:sp modelId="{6A1C9A4F-CBB1-40BE-992E-37A85C0077F0}">
      <dsp:nvSpPr>
        <dsp:cNvPr id="0" name=""/>
        <dsp:cNvSpPr/>
      </dsp:nvSpPr>
      <dsp:spPr>
        <a:xfrm>
          <a:off x="0" y="1706343"/>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Il movimento operaio italiano era infatti molto frammentato anche sul piano ideologico</a:t>
          </a:r>
          <a:r>
            <a:rPr lang="it-IT" sz="1400" kern="1200"/>
            <a:t>.</a:t>
          </a:r>
        </a:p>
      </dsp:txBody>
      <dsp:txXfrm>
        <a:off x="36544" y="1742887"/>
        <a:ext cx="11283289" cy="675529"/>
      </dsp:txXfrm>
    </dsp:sp>
    <dsp:sp modelId="{486CAEFA-A675-45CE-9693-538DED58CCA0}">
      <dsp:nvSpPr>
        <dsp:cNvPr id="0" name=""/>
        <dsp:cNvSpPr/>
      </dsp:nvSpPr>
      <dsp:spPr>
        <a:xfrm>
          <a:off x="0" y="2464263"/>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Le opere di Marx erano poco conosciute  se non attraverso l’opera di Antonio Labriola</a:t>
          </a:r>
          <a:r>
            <a:rPr lang="it-IT" sz="1300" kern="1200"/>
            <a:t>.</a:t>
          </a:r>
        </a:p>
      </dsp:txBody>
      <dsp:txXfrm>
        <a:off x="36544" y="2500807"/>
        <a:ext cx="11283289" cy="675529"/>
      </dsp:txXfrm>
    </dsp:sp>
    <dsp:sp modelId="{A8DC003A-7DC0-482A-B3B6-DB321DEF1DB6}">
      <dsp:nvSpPr>
        <dsp:cNvPr id="0" name=""/>
        <dsp:cNvSpPr/>
      </dsp:nvSpPr>
      <dsp:spPr>
        <a:xfrm>
          <a:off x="0" y="3232377"/>
          <a:ext cx="11356377" cy="806096"/>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FU UN INTELLETTUALE MILANESE IL FONDATORE DEL PARTITO SOCIALISTA. Fu radicale da giovane poi conobbe Anna Kuliscioff, che  aveva esperienza politica e conoscenza del socialismo europeo</a:t>
          </a:r>
          <a:r>
            <a:rPr lang="it-IT" sz="500" kern="1200"/>
            <a:t>.</a:t>
          </a:r>
        </a:p>
      </dsp:txBody>
      <dsp:txXfrm>
        <a:off x="39350" y="3271727"/>
        <a:ext cx="11277677" cy="727396"/>
      </dsp:txXfrm>
    </dsp:sp>
    <dsp:sp modelId="{94559C47-307A-4853-94C0-34DB1C97E4FE}">
      <dsp:nvSpPr>
        <dsp:cNvPr id="0" name=""/>
        <dsp:cNvSpPr/>
      </dsp:nvSpPr>
      <dsp:spPr>
        <a:xfrm>
          <a:off x="0" y="4052873"/>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Il suo programma era favorevole all’affermazione dell’autonomia rispetto al movimento anarchico così come dalla democrazia borghese, al riconoscimento del carattere prioritario delle lotte economiche, la socializzazione dei mezzi di produzione.</a:t>
          </a:r>
        </a:p>
      </dsp:txBody>
      <dsp:txXfrm>
        <a:off x="36544" y="4089417"/>
        <a:ext cx="11283289" cy="675529"/>
      </dsp:txXfrm>
    </dsp:sp>
    <dsp:sp modelId="{7495B4B0-140E-4BD7-B6AD-5D25ADB61709}">
      <dsp:nvSpPr>
        <dsp:cNvPr id="0" name=""/>
        <dsp:cNvSpPr/>
      </dsp:nvSpPr>
      <dsp:spPr>
        <a:xfrm>
          <a:off x="0" y="4815890"/>
          <a:ext cx="11356377" cy="748617"/>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Nell’agosto del 1882  a Genova si incontrarono circa 300 delegati di società operaie, leghe contadine, circoli politici vari. Da  questo incontro </a:t>
          </a:r>
          <a:r>
            <a:rPr lang="it-IT" sz="1800" i="1" kern="1200"/>
            <a:t>nacque il partito dei lavoratori italiani </a:t>
          </a:r>
          <a:r>
            <a:rPr lang="it-IT" sz="1800" kern="1200"/>
            <a:t>da cui nel 1893 si formò  il Partito socialista dei lavoratori italiani che si trasformerà nel 1895 nel PARTITO SOCIALISTA ITALIANO</a:t>
          </a:r>
          <a:r>
            <a:rPr lang="it-IT" sz="500" kern="1200"/>
            <a:t>.</a:t>
          </a:r>
        </a:p>
      </dsp:txBody>
      <dsp:txXfrm>
        <a:off x="36544" y="4852434"/>
        <a:ext cx="11283289" cy="67552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C20C6-AFE8-4E3A-9C11-688402708DF9}">
      <dsp:nvSpPr>
        <dsp:cNvPr id="0" name=""/>
        <dsp:cNvSpPr/>
      </dsp:nvSpPr>
      <dsp:spPr>
        <a:xfrm>
          <a:off x="0" y="53234"/>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Costituivano una forza eversiva nei confronti delle istituzioni unitarie di cui non riconoscevano la legittimità. Fortemente legati al papa.</a:t>
          </a:r>
        </a:p>
      </dsp:txBody>
      <dsp:txXfrm>
        <a:off x="41465" y="94699"/>
        <a:ext cx="10159527" cy="766490"/>
      </dsp:txXfrm>
    </dsp:sp>
    <dsp:sp modelId="{ADDAF67F-832E-4741-B9A5-527D8BE953AD}">
      <dsp:nvSpPr>
        <dsp:cNvPr id="0" name=""/>
        <dsp:cNvSpPr/>
      </dsp:nvSpPr>
      <dsp:spPr>
        <a:xfrm>
          <a:off x="0" y="948734"/>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a:t>Forza molto radicata nel tessuto sociale soprattutto nelle campagne.</a:t>
          </a:r>
        </a:p>
      </dsp:txBody>
      <dsp:txXfrm>
        <a:off x="41465" y="990199"/>
        <a:ext cx="10159527" cy="766490"/>
      </dsp:txXfrm>
    </dsp:sp>
    <dsp:sp modelId="{A41881F9-84E7-4466-9EC7-C57E8EA254A3}">
      <dsp:nvSpPr>
        <dsp:cNvPr id="0" name=""/>
        <dsp:cNvSpPr/>
      </dsp:nvSpPr>
      <dsp:spPr>
        <a:xfrm>
          <a:off x="0" y="1844235"/>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a:t>Il </a:t>
          </a:r>
          <a:r>
            <a:rPr lang="it-IT" sz="1600" i="1" kern="1200" dirty="0"/>
            <a:t>non </a:t>
          </a:r>
          <a:r>
            <a:rPr lang="it-IT" sz="1600" i="1" kern="1200" dirty="0" err="1"/>
            <a:t>expedit</a:t>
          </a:r>
          <a:r>
            <a:rPr lang="it-IT" sz="1600" i="1" kern="1200" dirty="0"/>
            <a:t> </a:t>
          </a:r>
          <a:r>
            <a:rPr lang="it-IT" sz="1600" kern="1200" dirty="0"/>
            <a:t>del 1874 non si applicava</a:t>
          </a:r>
          <a:r>
            <a:rPr lang="it-IT" sz="1600" kern="1200" dirty="0">
              <a:latin typeface="Trebuchet MS" panose="020B0603020202020204"/>
            </a:rPr>
            <a:t> </a:t>
          </a:r>
          <a:r>
            <a:rPr lang="it-IT" sz="1600" kern="1200" dirty="0"/>
            <a:t> alle elezioni amministrative, quindi non significava una completa rinuncia</a:t>
          </a:r>
          <a:r>
            <a:rPr lang="it-IT" sz="1600" kern="1200" dirty="0">
              <a:latin typeface="Trebuchet MS" panose="020B0603020202020204"/>
            </a:rPr>
            <a:t> </a:t>
          </a:r>
          <a:r>
            <a:rPr lang="it-IT" sz="1600" kern="1200" dirty="0"/>
            <a:t> alla presenza dei cattolici nella vita del paese.</a:t>
          </a:r>
          <a:r>
            <a:rPr lang="it-IT" sz="1600" kern="1200" dirty="0">
              <a:latin typeface="Trebuchet MS" panose="020B0603020202020204"/>
            </a:rPr>
            <a:t> </a:t>
          </a:r>
          <a:endParaRPr lang="it-IT" sz="1600" kern="1200" dirty="0"/>
        </a:p>
      </dsp:txBody>
      <dsp:txXfrm>
        <a:off x="41465" y="1885700"/>
        <a:ext cx="10159527" cy="766490"/>
      </dsp:txXfrm>
    </dsp:sp>
    <dsp:sp modelId="{EC783E04-C43C-40DF-9AF4-D1FDCAC27D5B}">
      <dsp:nvSpPr>
        <dsp:cNvPr id="0" name=""/>
        <dsp:cNvSpPr/>
      </dsp:nvSpPr>
      <dsp:spPr>
        <a:xfrm>
          <a:off x="0" y="2739735"/>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a:t>Sempre nel 1874 sorse </a:t>
          </a:r>
          <a:r>
            <a:rPr lang="it-IT" sz="1600" i="1" kern="1200" dirty="0"/>
            <a:t>l’opera dei congressi </a:t>
          </a:r>
          <a:r>
            <a:rPr lang="it-IT" sz="1600" kern="1200" dirty="0"/>
            <a:t>con il compito di convocare</a:t>
          </a:r>
          <a:r>
            <a:rPr lang="it-IT" sz="1600" kern="1200" dirty="0">
              <a:latin typeface="Trebuchet MS" panose="020B0603020202020204"/>
            </a:rPr>
            <a:t> </a:t>
          </a:r>
          <a:r>
            <a:rPr lang="it-IT" sz="1600" kern="1200" dirty="0"/>
            <a:t> periodicamente i</a:t>
          </a:r>
          <a:r>
            <a:rPr lang="it-IT" sz="1600" kern="1200" dirty="0">
              <a:latin typeface="Trebuchet MS" panose="020B0603020202020204"/>
            </a:rPr>
            <a:t> </a:t>
          </a:r>
          <a:r>
            <a:rPr lang="it-IT" sz="1600" kern="1200" dirty="0"/>
            <a:t> congressi delle associazioni</a:t>
          </a:r>
          <a:r>
            <a:rPr lang="it-IT" sz="1600" kern="1200" dirty="0">
              <a:latin typeface="Trebuchet MS" panose="020B0603020202020204"/>
            </a:rPr>
            <a:t> </a:t>
          </a:r>
          <a:r>
            <a:rPr lang="it-IT" sz="1600" kern="1200" dirty="0"/>
            <a:t> cattoliche operanti in Italia assicurando loro uno stretto collegamento.</a:t>
          </a:r>
        </a:p>
      </dsp:txBody>
      <dsp:txXfrm>
        <a:off x="41465" y="2781200"/>
        <a:ext cx="10159527" cy="766490"/>
      </dsp:txXfrm>
    </dsp:sp>
    <dsp:sp modelId="{FA26CFDE-F6DE-4400-9977-B8ECE5EA1DB9}">
      <dsp:nvSpPr>
        <dsp:cNvPr id="0" name=""/>
        <dsp:cNvSpPr/>
      </dsp:nvSpPr>
      <dsp:spPr>
        <a:xfrm>
          <a:off x="0" y="3635235"/>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a:t>Il suo programma</a:t>
          </a:r>
          <a:r>
            <a:rPr lang="it-IT" sz="1600" kern="1200" dirty="0">
              <a:latin typeface="Trebuchet MS" panose="020B0603020202020204"/>
            </a:rPr>
            <a:t> </a:t>
          </a:r>
          <a:r>
            <a:rPr lang="it-IT" sz="1600" kern="1200" dirty="0"/>
            <a:t> si riduceva ad una dichiarazione contro socialismo, liberalismo, democrazia.</a:t>
          </a:r>
        </a:p>
      </dsp:txBody>
      <dsp:txXfrm>
        <a:off x="41465" y="3676700"/>
        <a:ext cx="10159527" cy="766490"/>
      </dsp:txXfrm>
    </dsp:sp>
    <dsp:sp modelId="{1E95D343-3C43-4573-9FEB-1ACE0D61747E}">
      <dsp:nvSpPr>
        <dsp:cNvPr id="0" name=""/>
        <dsp:cNvSpPr/>
      </dsp:nvSpPr>
      <dsp:spPr>
        <a:xfrm>
          <a:off x="0" y="4530735"/>
          <a:ext cx="10242457" cy="8494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Dopo il 1878 con Leone XIII il movimento cattolico si aprì al tessuto sociale e sorsero  soprattutto in Lombardia e nel Veneto  società di mutuo soccorso,  cooperative agricole e artigiane ispirate alla dottrina sociale cattolica.</a:t>
          </a:r>
        </a:p>
      </dsp:txBody>
      <dsp:txXfrm>
        <a:off x="41465" y="4572200"/>
        <a:ext cx="10159527"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3CE0B-6451-4B92-A942-346717CDC146}">
      <dsp:nvSpPr>
        <dsp:cNvPr id="0" name=""/>
        <dsp:cNvSpPr/>
      </dsp:nvSpPr>
      <dsp:spPr>
        <a:xfrm>
          <a:off x="0" y="46088"/>
          <a:ext cx="9911153"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LA POLITICA FISCALE, LEGATA AI COSTI DELL’UNIFICAZIONE, FU MOLTO DURA.</a:t>
          </a:r>
        </a:p>
      </dsp:txBody>
      <dsp:txXfrm>
        <a:off x="43350" y="89438"/>
        <a:ext cx="9824453" cy="801330"/>
      </dsp:txXfrm>
    </dsp:sp>
    <dsp:sp modelId="{1B2E3529-C71C-470D-97B4-58BE51A1443C}">
      <dsp:nvSpPr>
        <dsp:cNvPr id="0" name=""/>
        <dsp:cNvSpPr/>
      </dsp:nvSpPr>
      <dsp:spPr>
        <a:xfrm>
          <a:off x="0" y="1000358"/>
          <a:ext cx="9911153"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I governi dovettero ricorrere a misure fiscali basate sia sui consumi (Sali, tabacchi, generi alimentari) che sui redditi.</a:t>
          </a:r>
        </a:p>
      </dsp:txBody>
      <dsp:txXfrm>
        <a:off x="43350" y="1043708"/>
        <a:ext cx="9824453" cy="801330"/>
      </dsp:txXfrm>
    </dsp:sp>
    <dsp:sp modelId="{36103D0F-4F83-4EFB-B3EC-09F0C807D51E}">
      <dsp:nvSpPr>
        <dsp:cNvPr id="0" name=""/>
        <dsp:cNvSpPr/>
      </dsp:nvSpPr>
      <dsp:spPr>
        <a:xfrm>
          <a:off x="0" y="1954628"/>
          <a:ext cx="9911153"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La situazione si aggravò dopo la guerra con l’Austria  (terza guerra d’indipendenza, 1866).</a:t>
          </a:r>
        </a:p>
      </dsp:txBody>
      <dsp:txXfrm>
        <a:off x="43350" y="1997978"/>
        <a:ext cx="9824453" cy="801330"/>
      </dsp:txXfrm>
    </dsp:sp>
    <dsp:sp modelId="{86587EE0-A80A-4217-9925-175003CA4A10}">
      <dsp:nvSpPr>
        <dsp:cNvPr id="0" name=""/>
        <dsp:cNvSpPr/>
      </dsp:nvSpPr>
      <dsp:spPr>
        <a:xfrm>
          <a:off x="0" y="2908898"/>
          <a:ext cx="9911153"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Nel 1868 venne introdotta infatti la TASSA SUL MACINATO, che colpiva le classi più povere toccando il consumo popolare per eccellenza.</a:t>
          </a:r>
        </a:p>
      </dsp:txBody>
      <dsp:txXfrm>
        <a:off x="43350" y="2952248"/>
        <a:ext cx="9824453" cy="801330"/>
      </dsp:txXfrm>
    </dsp:sp>
    <dsp:sp modelId="{D133730A-D955-4225-925A-B61EC8F5AC6C}">
      <dsp:nvSpPr>
        <dsp:cNvPr id="0" name=""/>
        <dsp:cNvSpPr/>
      </dsp:nvSpPr>
      <dsp:spPr>
        <a:xfrm>
          <a:off x="0" y="3863168"/>
          <a:ext cx="9911153" cy="88803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it-IT" sz="2300" kern="1200"/>
            <a:t>All’inizio del 1869 scoppiarono infatti le prime agitazioni sociali. Furono diffusi e la repressione fu durissima.</a:t>
          </a:r>
        </a:p>
      </dsp:txBody>
      <dsp:txXfrm>
        <a:off x="43350" y="3906518"/>
        <a:ext cx="9824453" cy="801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E741B-22E6-4150-BC64-4F5D5C7E1687}">
      <dsp:nvSpPr>
        <dsp:cNvPr id="0" name=""/>
        <dsp:cNvSpPr/>
      </dsp:nvSpPr>
      <dsp:spPr>
        <a:xfrm>
          <a:off x="0" y="333903"/>
          <a:ext cx="11037589" cy="84942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Con la Sinistra giunse al potere un ceto dirigente nuovo sia per formazione che per estrazione sociale.</a:t>
          </a:r>
        </a:p>
      </dsp:txBody>
      <dsp:txXfrm>
        <a:off x="41465" y="375368"/>
        <a:ext cx="10954659" cy="766490"/>
      </dsp:txXfrm>
    </dsp:sp>
    <dsp:sp modelId="{279F2588-ADF2-40C2-AF06-FC4E7E955941}">
      <dsp:nvSpPr>
        <dsp:cNvPr id="0" name=""/>
        <dsp:cNvSpPr/>
      </dsp:nvSpPr>
      <dsp:spPr>
        <a:xfrm>
          <a:off x="0" y="1246683"/>
          <a:ext cx="11037589" cy="84942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La sinistra parlamentare aveva attenuato le sue componenti  radical-democratiche e aveva accolto componenti moderate, addirittura conservatrici.</a:t>
          </a:r>
        </a:p>
      </dsp:txBody>
      <dsp:txXfrm>
        <a:off x="41465" y="1288148"/>
        <a:ext cx="10954659" cy="766490"/>
      </dsp:txXfrm>
    </dsp:sp>
    <dsp:sp modelId="{331468A5-451D-409C-834A-8E86E3ACF630}">
      <dsp:nvSpPr>
        <dsp:cNvPr id="0" name=""/>
        <dsp:cNvSpPr/>
      </dsp:nvSpPr>
      <dsp:spPr>
        <a:xfrm>
          <a:off x="0" y="2159463"/>
          <a:ext cx="11037589" cy="84942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Riuscì comunque ad esprimere il desiderio di  democratizzazione della vita politica venendo incontro  alle esigenze di una borghesia in crescita.</a:t>
          </a:r>
        </a:p>
      </dsp:txBody>
      <dsp:txXfrm>
        <a:off x="41465" y="2200928"/>
        <a:ext cx="10954659" cy="766490"/>
      </dsp:txXfrm>
    </dsp:sp>
    <dsp:sp modelId="{41C290D7-C44C-409B-BAC9-C2771A15644A}">
      <dsp:nvSpPr>
        <dsp:cNvPr id="0" name=""/>
        <dsp:cNvSpPr/>
      </dsp:nvSpPr>
      <dsp:spPr>
        <a:xfrm>
          <a:off x="0" y="3072243"/>
          <a:ext cx="11037589" cy="84942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Il protagonista di questa fase fu AGOSTINO DEPRETIS, parlamentare espertissimo, capo del governo per oltre 10 anni con brevi interruzioni. </a:t>
          </a:r>
        </a:p>
      </dsp:txBody>
      <dsp:txXfrm>
        <a:off x="41465" y="3113708"/>
        <a:ext cx="10954659" cy="766490"/>
      </dsp:txXfrm>
    </dsp:sp>
    <dsp:sp modelId="{DF0ED9DB-1014-4B6D-8636-EC7D5A264853}">
      <dsp:nvSpPr>
        <dsp:cNvPr id="0" name=""/>
        <dsp:cNvSpPr/>
      </dsp:nvSpPr>
      <dsp:spPr>
        <a:xfrm>
          <a:off x="0" y="3985024"/>
          <a:ext cx="11037589" cy="84942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it-IT" sz="2200" kern="1200"/>
            <a:t>Dal suo accordo con il leader della destra MINGHETTI nacque una convergenza che prese il nome di TRASFORMISMO che cambiò la fisionomia della vita politica italiana.</a:t>
          </a:r>
        </a:p>
      </dsp:txBody>
      <dsp:txXfrm>
        <a:off x="41465" y="4026489"/>
        <a:ext cx="10954659" cy="7664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779EC-63E6-48AA-901D-072AEB12AE70}">
      <dsp:nvSpPr>
        <dsp:cNvPr id="0" name=""/>
        <dsp:cNvSpPr/>
      </dsp:nvSpPr>
      <dsp:spPr>
        <a:xfrm>
          <a:off x="0" y="0"/>
          <a:ext cx="3880773" cy="388077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BA7D0A-A571-4B2F-BD08-EFA1C2E0D7E4}">
      <dsp:nvSpPr>
        <dsp:cNvPr id="0" name=""/>
        <dsp:cNvSpPr/>
      </dsp:nvSpPr>
      <dsp:spPr>
        <a:xfrm>
          <a:off x="1940386" y="0"/>
          <a:ext cx="8222557" cy="388077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La prima riforma fu quella sull’ISTRUZIONE ELEMENTARE</a:t>
          </a:r>
        </a:p>
      </dsp:txBody>
      <dsp:txXfrm>
        <a:off x="1940386" y="0"/>
        <a:ext cx="8222557" cy="1164234"/>
      </dsp:txXfrm>
    </dsp:sp>
    <dsp:sp modelId="{E2759614-88B2-4DA1-8464-8CB56C1B8949}">
      <dsp:nvSpPr>
        <dsp:cNvPr id="0" name=""/>
        <dsp:cNvSpPr/>
      </dsp:nvSpPr>
      <dsp:spPr>
        <a:xfrm>
          <a:off x="679136" y="1164234"/>
          <a:ext cx="2522499" cy="252249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5AAB21-782A-4A49-BDCD-CA0466234B9E}">
      <dsp:nvSpPr>
        <dsp:cNvPr id="0" name=""/>
        <dsp:cNvSpPr/>
      </dsp:nvSpPr>
      <dsp:spPr>
        <a:xfrm>
          <a:off x="1940386" y="1164234"/>
          <a:ext cx="8222557" cy="252249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Dal 1877 la LEGGE COPPINO (dal nome del ministro che la presentò) prolungò l’obbligo della frequenza scolastica a nove anni d’età ed inasprì le pene per i genitori inadempienti.</a:t>
          </a:r>
        </a:p>
      </dsp:txBody>
      <dsp:txXfrm>
        <a:off x="1940386" y="1164234"/>
        <a:ext cx="8222557" cy="1164230"/>
      </dsp:txXfrm>
    </dsp:sp>
    <dsp:sp modelId="{ADEE487D-D3B7-44A1-B7C4-3F11D80C556D}">
      <dsp:nvSpPr>
        <dsp:cNvPr id="0" name=""/>
        <dsp:cNvSpPr/>
      </dsp:nvSpPr>
      <dsp:spPr>
        <a:xfrm>
          <a:off x="1358271" y="2328464"/>
          <a:ext cx="1164230" cy="116423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532166-8AB1-4C38-81A7-C120D4847338}">
      <dsp:nvSpPr>
        <dsp:cNvPr id="0" name=""/>
        <dsp:cNvSpPr/>
      </dsp:nvSpPr>
      <dsp:spPr>
        <a:xfrm>
          <a:off x="1940386" y="2328464"/>
          <a:ext cx="8222557" cy="116423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t>In realtà a causa della povertà in cui versava la maggioranza delle famiglie italiane non ci fu una reale attuazione dell’obbligo scolastico e fino a fine secolo la percentuali di analfabeti rimase elevata.</a:t>
          </a:r>
        </a:p>
      </dsp:txBody>
      <dsp:txXfrm>
        <a:off x="1940386" y="2328464"/>
        <a:ext cx="8222557" cy="11642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D4FCC-FC91-48A5-B686-33C8C1C4DAB1}">
      <dsp:nvSpPr>
        <dsp:cNvPr id="0" name=""/>
        <dsp:cNvSpPr/>
      </dsp:nvSpPr>
      <dsp:spPr>
        <a:xfrm>
          <a:off x="0" y="417"/>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Legato al problema dell’istruzione era quello dell’ampliamento del suffragio.</a:t>
          </a:r>
        </a:p>
      </dsp:txBody>
      <dsp:txXfrm>
        <a:off x="35877" y="36294"/>
        <a:ext cx="10051433" cy="663186"/>
      </dsp:txXfrm>
    </dsp:sp>
    <dsp:sp modelId="{8A24D7CD-754D-4070-A7E0-47A1AC384B6A}">
      <dsp:nvSpPr>
        <dsp:cNvPr id="0" name=""/>
        <dsp:cNvSpPr/>
      </dsp:nvSpPr>
      <dsp:spPr>
        <a:xfrm>
          <a:off x="0" y="749715"/>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a:t>La nuova legge elettorale del 1882 aveva introdotto il diritto di voto a tutti i cittadini che  avessero compiuto il  21esimo anno di età (la legge precedente fissava a 25) e avessero  superato l’esame finale del corso finale obbligatorio o dimostrassero comunque di saper leggere e scrivere. </a:t>
          </a:r>
        </a:p>
      </dsp:txBody>
      <dsp:txXfrm>
        <a:off x="35877" y="785592"/>
        <a:ext cx="10051433" cy="663186"/>
      </dsp:txXfrm>
    </dsp:sp>
    <dsp:sp modelId="{4C888C1C-DA93-4361-86D8-250B00B19393}">
      <dsp:nvSpPr>
        <dsp:cNvPr id="0" name=""/>
        <dsp:cNvSpPr/>
      </dsp:nvSpPr>
      <dsp:spPr>
        <a:xfrm>
          <a:off x="0" y="1499013"/>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In alternativa a quello dell’istruzione permaneva il requisito del censo, che veniva comunque abbassato da 40 a 20 	 lire di imposte annue pagate.</a:t>
          </a:r>
        </a:p>
      </dsp:txBody>
      <dsp:txXfrm>
        <a:off x="35877" y="1534890"/>
        <a:ext cx="10051433" cy="663186"/>
      </dsp:txXfrm>
    </dsp:sp>
    <dsp:sp modelId="{A37280EC-337C-464B-98DD-155215F5AA58}">
      <dsp:nvSpPr>
        <dsp:cNvPr id="0" name=""/>
        <dsp:cNvSpPr/>
      </dsp:nvSpPr>
      <dsp:spPr>
        <a:xfrm>
          <a:off x="0" y="2248312"/>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it-IT" sz="1800" kern="1200"/>
            <a:t>A causa  dell</a:t>
          </a:r>
          <a:r>
            <a:rPr lang="it-IT" sz="500" kern="1200"/>
            <a:t>a </a:t>
          </a:r>
          <a:r>
            <a:rPr lang="it-IT" sz="1800" kern="1200"/>
            <a:t>povertà e dell’alto tasso di analfabetismo il numero degli elettori restò basso: circa il 7% della popolazione.</a:t>
          </a:r>
        </a:p>
      </dsp:txBody>
      <dsp:txXfrm>
        <a:off x="35877" y="2284189"/>
        <a:ext cx="10051433" cy="663186"/>
      </dsp:txXfrm>
    </dsp:sp>
    <dsp:sp modelId="{2C175166-0060-4946-8A88-A22FF2768C02}">
      <dsp:nvSpPr>
        <dsp:cNvPr id="0" name=""/>
        <dsp:cNvSpPr/>
      </dsp:nvSpPr>
      <dsp:spPr>
        <a:xfrm>
          <a:off x="0" y="2997610"/>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Tuttavia il numero degli elettori risultò comunque triplicato rispetto alle precedenti elezioni e modificato nella composizione.</a:t>
          </a:r>
        </a:p>
      </dsp:txBody>
      <dsp:txXfrm>
        <a:off x="35877" y="3033487"/>
        <a:ext cx="10051433" cy="663186"/>
      </dsp:txXfrm>
    </dsp:sp>
    <dsp:sp modelId="{F01121E3-EF29-4E47-B0E0-B7A73F889245}">
      <dsp:nvSpPr>
        <dsp:cNvPr id="0" name=""/>
        <dsp:cNvSpPr/>
      </dsp:nvSpPr>
      <dsp:spPr>
        <a:xfrm>
          <a:off x="0" y="3746908"/>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Accedeva alle urne anche una fascia di artigiani e operai del Nord</a:t>
          </a:r>
          <a:r>
            <a:rPr lang="it-IT" sz="500" kern="1200"/>
            <a:t>.</a:t>
          </a:r>
        </a:p>
      </dsp:txBody>
      <dsp:txXfrm>
        <a:off x="35877" y="3782785"/>
        <a:ext cx="10051433" cy="663186"/>
      </dsp:txXfrm>
    </dsp:sp>
    <dsp:sp modelId="{12736A26-1AD4-455B-A758-29B4DD115D08}">
      <dsp:nvSpPr>
        <dsp:cNvPr id="0" name=""/>
        <dsp:cNvSpPr/>
      </dsp:nvSpPr>
      <dsp:spPr>
        <a:xfrm>
          <a:off x="0" y="4496207"/>
          <a:ext cx="10123187" cy="7349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a:t>Per questa ragione nelle elezioni dell’ottobre 1882 entrò alla camera il primo deputato socialista, il romagnolo Andrea Costa</a:t>
          </a:r>
          <a:r>
            <a:rPr lang="it-IT" sz="500" kern="1200"/>
            <a:t>.</a:t>
          </a:r>
        </a:p>
      </dsp:txBody>
      <dsp:txXfrm>
        <a:off x="35877" y="4532084"/>
        <a:ext cx="10051433" cy="663186"/>
      </dsp:txXfrm>
    </dsp:sp>
    <dsp:sp modelId="{8D6AA055-BCC4-49C6-BEF8-BBDB3ECA9F12}">
      <dsp:nvSpPr>
        <dsp:cNvPr id="0" name=""/>
        <dsp:cNvSpPr/>
      </dsp:nvSpPr>
      <dsp:spPr>
        <a:xfrm>
          <a:off x="0" y="5231147"/>
          <a:ext cx="10123187" cy="82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411" tIns="6350" rIns="35560" bIns="6350" numCol="1" spcCol="1270" anchor="t" anchorCtr="0">
          <a:noAutofit/>
        </a:bodyPr>
        <a:lstStyle/>
        <a:p>
          <a:pPr marL="57150" lvl="1" indent="-57150" algn="l" defTabSz="177800">
            <a:lnSpc>
              <a:spcPct val="90000"/>
            </a:lnSpc>
            <a:spcBef>
              <a:spcPct val="0"/>
            </a:spcBef>
            <a:spcAft>
              <a:spcPct val="20000"/>
            </a:spcAft>
            <a:buChar char="•"/>
          </a:pPr>
          <a:endParaRPr lang="it-IT" sz="400" kern="1200"/>
        </a:p>
      </dsp:txBody>
      <dsp:txXfrm>
        <a:off x="0" y="5231147"/>
        <a:ext cx="10123187" cy="825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B80F5-1F65-4010-A60D-E895B8790874}">
      <dsp:nvSpPr>
        <dsp:cNvPr id="0" name=""/>
        <dsp:cNvSpPr/>
      </dsp:nvSpPr>
      <dsp:spPr>
        <a:xfrm>
          <a:off x="0" y="44628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LA RIFORMA ELETTORALE,  generò preoccupazioni determinate dal possibile rafforzamento dell’estrema sinistra.</a:t>
          </a:r>
        </a:p>
      </dsp:txBody>
      <dsp:txXfrm>
        <a:off x="32041" y="478322"/>
        <a:ext cx="10125367" cy="592288"/>
      </dsp:txXfrm>
    </dsp:sp>
    <dsp:sp modelId="{A2E21EF4-6516-474D-AB29-864AE3FFDE84}">
      <dsp:nvSpPr>
        <dsp:cNvPr id="0" name=""/>
        <dsp:cNvSpPr/>
      </dsp:nvSpPr>
      <dsp:spPr>
        <a:xfrm>
          <a:off x="0" y="115161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Nacque quindi la necessità di ampliare  la convergenza tra le forze moderate di entrambi gli schieramenti.</a:t>
          </a:r>
        </a:p>
      </dsp:txBody>
      <dsp:txXfrm>
        <a:off x="32041" y="1183652"/>
        <a:ext cx="10125367" cy="592288"/>
      </dsp:txXfrm>
    </dsp:sp>
    <dsp:sp modelId="{3E564998-0D2C-4A2C-86C3-F30F93263309}">
      <dsp:nvSpPr>
        <dsp:cNvPr id="0" name=""/>
        <dsp:cNvSpPr/>
      </dsp:nvSpPr>
      <dsp:spPr>
        <a:xfrm>
          <a:off x="0" y="185694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Tale accordo elettorale prese il nome di TRASFORMISMO.</a:t>
          </a:r>
        </a:p>
      </dsp:txBody>
      <dsp:txXfrm>
        <a:off x="32041" y="1888982"/>
        <a:ext cx="10125367" cy="592288"/>
      </dsp:txXfrm>
    </dsp:sp>
    <dsp:sp modelId="{3E74210F-721A-44F3-8047-415BAC9658C3}">
      <dsp:nvSpPr>
        <dsp:cNvPr id="0" name=""/>
        <dsp:cNvSpPr/>
      </dsp:nvSpPr>
      <dsp:spPr>
        <a:xfrm>
          <a:off x="0" y="256227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LA SOSTANZA DI TALE ACCORDO NON CONSISTEVA NEL TRASFORMARE I MODERATI IN PROGRESSISTI, MA NEL VENIR MENO DELLE TRADIZIONALI DISTINZIONI IDEOLOGICHE TRA DESTRA E SINISTRA.</a:t>
          </a:r>
        </a:p>
      </dsp:txBody>
      <dsp:txXfrm>
        <a:off x="32041" y="2594312"/>
        <a:ext cx="10125367" cy="592288"/>
      </dsp:txXfrm>
    </dsp:sp>
    <dsp:sp modelId="{BC022AB2-5386-415B-A5E5-8A2FAC4FF6BD}">
      <dsp:nvSpPr>
        <dsp:cNvPr id="0" name=""/>
        <dsp:cNvSpPr/>
      </dsp:nvSpPr>
      <dsp:spPr>
        <a:xfrm>
          <a:off x="0" y="326760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Si compiva così un mutamento irreversibile in quanto veniva meno il modello bipartitico di stampo inglese e si sostituiva un modello basato su UN GRANDE CENTRO che tendeva ad isolare le ali estreme.</a:t>
          </a:r>
        </a:p>
      </dsp:txBody>
      <dsp:txXfrm>
        <a:off x="32041" y="3299642"/>
        <a:ext cx="10125367" cy="592288"/>
      </dsp:txXfrm>
    </dsp:sp>
    <dsp:sp modelId="{D8BD534D-8F04-4FD1-8EE1-26AE4757FA6A}">
      <dsp:nvSpPr>
        <dsp:cNvPr id="0" name=""/>
        <dsp:cNvSpPr/>
      </dsp:nvSpPr>
      <dsp:spPr>
        <a:xfrm>
          <a:off x="0" y="3972931"/>
          <a:ext cx="10189449" cy="65637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La maggioranza veniva costruita giorni per giorno con compromessi e patteggiamenti con un  netto scadimento della vita politica.</a:t>
          </a:r>
        </a:p>
      </dsp:txBody>
      <dsp:txXfrm>
        <a:off x="32041" y="4004972"/>
        <a:ext cx="10125367" cy="5922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7EE1C-5269-4980-9FE8-9720E3FE5D0B}">
      <dsp:nvSpPr>
        <dsp:cNvPr id="0" name=""/>
        <dsp:cNvSpPr/>
      </dsp:nvSpPr>
      <dsp:spPr>
        <a:xfrm>
          <a:off x="0" y="99593"/>
          <a:ext cx="9977414" cy="10086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La sinistra allentò la politica fiscale fino ad allora praticata e RIDUSSE NOTEVOLMENTE LA TASSA SUL MACINATO (1880) FINO AD ABOLIRLA NEL 1884.</a:t>
          </a:r>
        </a:p>
      </dsp:txBody>
      <dsp:txXfrm>
        <a:off x="49240" y="148833"/>
        <a:ext cx="9878934" cy="910206"/>
      </dsp:txXfrm>
    </dsp:sp>
    <dsp:sp modelId="{6529F7D5-B699-45E0-B38D-407BA7B9A3A3}">
      <dsp:nvSpPr>
        <dsp:cNvPr id="0" name=""/>
        <dsp:cNvSpPr/>
      </dsp:nvSpPr>
      <dsp:spPr>
        <a:xfrm>
          <a:off x="0" y="1162999"/>
          <a:ext cx="9977414" cy="10086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Contemporaneamente venne aumentata la spesa pubblica (insieme delle spese dello Stato) anche per le accresciute esigenze militari.</a:t>
          </a:r>
        </a:p>
      </dsp:txBody>
      <dsp:txXfrm>
        <a:off x="49240" y="1212239"/>
        <a:ext cx="9878934" cy="910206"/>
      </dsp:txXfrm>
    </dsp:sp>
    <dsp:sp modelId="{E9196787-D2F2-49A9-AB80-171E16DCCF29}">
      <dsp:nvSpPr>
        <dsp:cNvPr id="0" name=""/>
        <dsp:cNvSpPr/>
      </dsp:nvSpPr>
      <dsp:spPr>
        <a:xfrm>
          <a:off x="0" y="2226406"/>
          <a:ext cx="9977414" cy="10086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Questa politica provocò la ricomparsa di un crescente DEFICIT NEL BILANCIO STATALE, senza tuttavia riuscire a superare l’arretratezza del settore agricolo.</a:t>
          </a:r>
        </a:p>
      </dsp:txBody>
      <dsp:txXfrm>
        <a:off x="49240" y="2275646"/>
        <a:ext cx="9878934" cy="910206"/>
      </dsp:txXfrm>
    </dsp:sp>
    <dsp:sp modelId="{D2E016CD-073C-4F91-AF5A-28AB66B7D1E5}">
      <dsp:nvSpPr>
        <dsp:cNvPr id="0" name=""/>
        <dsp:cNvSpPr/>
      </dsp:nvSpPr>
      <dsp:spPr>
        <a:xfrm>
          <a:off x="0" y="3289812"/>
          <a:ext cx="9977414" cy="10086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it-IT" sz="1900" kern="1200"/>
            <a:t>Nell’AGRICOLTURA vi furono pochi miglioramenti e riguardarono la Lombardia, il ferrarese, dove vennero bonificate paludi,  e le colture specializzate del Sud. Nel resto d’Italia la situazione dell’agricoltura e dei contadini non migliorò.</a:t>
          </a:r>
        </a:p>
      </dsp:txBody>
      <dsp:txXfrm>
        <a:off x="49240" y="3339052"/>
        <a:ext cx="9878934" cy="9102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46A30-FF84-4143-8DCF-41BD2977D3EC}">
      <dsp:nvSpPr>
        <dsp:cNvPr id="0" name=""/>
        <dsp:cNvSpPr/>
      </dsp:nvSpPr>
      <dsp:spPr>
        <a:xfrm>
          <a:off x="3328474" y="2393"/>
          <a:ext cx="3744533" cy="15796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b="1" kern="1200"/>
            <a:t>LA REALTA’ DELLA SITUAZIONE NELLE CAMPAGNE ITALIANE FU DOCUMENTATA  DALLA GRANDE INCHIESTA DELIBERATA DAL PARLAMENTO NEL 1877 e presieduta dal senatore lombardo STEFANO JACINI.</a:t>
          </a:r>
        </a:p>
      </dsp:txBody>
      <dsp:txXfrm>
        <a:off x="3405586" y="79505"/>
        <a:ext cx="3590309" cy="1425417"/>
      </dsp:txXfrm>
    </dsp:sp>
    <dsp:sp modelId="{B9E6FB30-08E5-4C7B-A85E-5FFE8EC9D37D}">
      <dsp:nvSpPr>
        <dsp:cNvPr id="0" name=""/>
        <dsp:cNvSpPr/>
      </dsp:nvSpPr>
      <dsp:spPr>
        <a:xfrm>
          <a:off x="3328474" y="1661016"/>
          <a:ext cx="3744533" cy="15796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it-IT" sz="2000" kern="1200"/>
            <a:t>Emerse un quadro drammatico dello stato dell’agricoltura italiana.</a:t>
          </a:r>
        </a:p>
      </dsp:txBody>
      <dsp:txXfrm>
        <a:off x="3405586" y="1738128"/>
        <a:ext cx="3590309" cy="1425417"/>
      </dsp:txXfrm>
    </dsp:sp>
    <dsp:sp modelId="{DFF55D65-9998-4EC1-AE2E-EE6C22E5D71F}">
      <dsp:nvSpPr>
        <dsp:cNvPr id="0" name=""/>
        <dsp:cNvSpPr/>
      </dsp:nvSpPr>
      <dsp:spPr>
        <a:xfrm>
          <a:off x="3328474" y="3319640"/>
          <a:ext cx="3744533" cy="157964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it-IT" sz="1600" b="1" kern="1200"/>
            <a:t>Come rimedi si indicavano un’estensione delle opere di bonifica e di  irrigazione, un più razionale avvicendamento delle colture ed una maggiore diversificazione. Mancavano però i capitali.</a:t>
          </a:r>
        </a:p>
      </dsp:txBody>
      <dsp:txXfrm>
        <a:off x="3405586" y="3396752"/>
        <a:ext cx="3590309" cy="14254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6821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259793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30769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349160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24748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78103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a:p>
        </p:txBody>
      </p:sp>
    </p:spTree>
    <p:extLst>
      <p:ext uri="{BB962C8B-B14F-4D97-AF65-F5344CB8AC3E}">
        <p14:creationId xmlns:p14="http://schemas.microsoft.com/office/powerpoint/2010/main" val="112566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86995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37514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98475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a:p>
        </p:txBody>
      </p:sp>
    </p:spTree>
    <p:extLst>
      <p:ext uri="{BB962C8B-B14F-4D97-AF65-F5344CB8AC3E}">
        <p14:creationId xmlns:p14="http://schemas.microsoft.com/office/powerpoint/2010/main" val="291147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126516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378132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218457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a:p>
        </p:txBody>
      </p:sp>
    </p:spTree>
    <p:extLst>
      <p:ext uri="{BB962C8B-B14F-4D97-AF65-F5344CB8AC3E}">
        <p14:creationId xmlns:p14="http://schemas.microsoft.com/office/powerpoint/2010/main" val="59562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a:p>
        </p:txBody>
      </p:sp>
    </p:spTree>
    <p:extLst>
      <p:ext uri="{BB962C8B-B14F-4D97-AF65-F5344CB8AC3E}">
        <p14:creationId xmlns:p14="http://schemas.microsoft.com/office/powerpoint/2010/main" val="381931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a:p>
        </p:txBody>
      </p:sp>
    </p:spTree>
    <p:extLst>
      <p:ext uri="{BB962C8B-B14F-4D97-AF65-F5344CB8AC3E}">
        <p14:creationId xmlns:p14="http://schemas.microsoft.com/office/powerpoint/2010/main" val="2769734425"/>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3" Type="http://schemas.openxmlformats.org/officeDocument/2006/relationships/hyperlink" Target="https://it.wikipedia.org/wiki/1893"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it.wikipedia.org/wiki/Scandalo_della_Banca_Romana"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5872D0-6F4C-4876-ADB1-1EDE904FCBFA}"/>
              </a:ext>
            </a:extLst>
          </p:cNvPr>
          <p:cNvSpPr>
            <a:spLocks noGrp="1"/>
          </p:cNvSpPr>
          <p:nvPr>
            <p:ph type="ctrTitle"/>
          </p:nvPr>
        </p:nvSpPr>
        <p:spPr/>
        <p:txBody>
          <a:bodyPr/>
          <a:lstStyle/>
          <a:p>
            <a:r>
              <a:rPr lang="it-IT"/>
              <a:t>Governare l’Italia unita</a:t>
            </a:r>
          </a:p>
        </p:txBody>
      </p:sp>
      <p:sp>
        <p:nvSpPr>
          <p:cNvPr id="3" name="Sottotitolo 2">
            <a:extLst>
              <a:ext uri="{FF2B5EF4-FFF2-40B4-BE49-F238E27FC236}">
                <a16:creationId xmlns:a16="http://schemas.microsoft.com/office/drawing/2014/main" id="{3920B746-71C4-427F-9EA9-6AD8AEBBB25E}"/>
              </a:ext>
            </a:extLst>
          </p:cNvPr>
          <p:cNvSpPr>
            <a:spLocks noGrp="1"/>
          </p:cNvSpPr>
          <p:nvPr>
            <p:ph type="subTitle" idx="1"/>
          </p:nvPr>
        </p:nvSpPr>
        <p:spPr/>
        <p:txBody>
          <a:bodyPr>
            <a:normAutofit/>
          </a:bodyPr>
          <a:lstStyle/>
          <a:p>
            <a:r>
              <a:rPr lang="it-IT" sz="4800"/>
              <a:t>1860-1896</a:t>
            </a:r>
          </a:p>
        </p:txBody>
      </p:sp>
    </p:spTree>
    <p:extLst>
      <p:ext uri="{BB962C8B-B14F-4D97-AF65-F5344CB8AC3E}">
        <p14:creationId xmlns:p14="http://schemas.microsoft.com/office/powerpoint/2010/main" val="339192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72772C-4F5F-48EB-877A-322ABD09F37A}"/>
              </a:ext>
            </a:extLst>
          </p:cNvPr>
          <p:cNvSpPr>
            <a:spLocks noGrp="1"/>
          </p:cNvSpPr>
          <p:nvPr>
            <p:ph type="title"/>
          </p:nvPr>
        </p:nvSpPr>
        <p:spPr>
          <a:xfrm>
            <a:off x="677334" y="609600"/>
            <a:ext cx="8596668" cy="728870"/>
          </a:xfrm>
        </p:spPr>
        <p:txBody>
          <a:bodyPr/>
          <a:lstStyle/>
          <a:p>
            <a:r>
              <a:rPr lang="it-IT"/>
              <a:t>Accentramento/decentramento</a:t>
            </a:r>
          </a:p>
        </p:txBody>
      </p:sp>
      <p:sp>
        <p:nvSpPr>
          <p:cNvPr id="3" name="Segnaposto contenuto 2">
            <a:extLst>
              <a:ext uri="{FF2B5EF4-FFF2-40B4-BE49-F238E27FC236}">
                <a16:creationId xmlns:a16="http://schemas.microsoft.com/office/drawing/2014/main" id="{48CD867B-490F-439F-A1A0-69EEA3071C59}"/>
              </a:ext>
            </a:extLst>
          </p:cNvPr>
          <p:cNvSpPr>
            <a:spLocks noGrp="1"/>
          </p:cNvSpPr>
          <p:nvPr>
            <p:ph idx="1"/>
          </p:nvPr>
        </p:nvSpPr>
        <p:spPr>
          <a:xfrm>
            <a:off x="677334" y="1338470"/>
            <a:ext cx="10282214" cy="5062329"/>
          </a:xfrm>
        </p:spPr>
        <p:txBody>
          <a:bodyPr vert="horz" lIns="91440" tIns="45720" rIns="91440" bIns="45720" rtlCol="0" anchor="t">
            <a:normAutofit/>
          </a:bodyPr>
          <a:lstStyle/>
          <a:p>
            <a:r>
              <a:rPr lang="it-IT"/>
              <a:t>Per tutto il XIX Secolo la scena politica fu dominata dallo scontro tra conservatori, liberal- moderati e democratici. Tale scontro riguardava i modi della partecipazione al potere e l’organizzazione del potere, ovvero la forma delle istituzioni statali, ACCENTRATA O DECENTRATA.</a:t>
            </a:r>
          </a:p>
          <a:p>
            <a:r>
              <a:rPr lang="it-IT"/>
              <a:t>La linea di divisione tra i due modelli non coincideva con quella tra conservatori e progressisti</a:t>
            </a:r>
          </a:p>
          <a:p>
            <a:r>
              <a:rPr lang="it-IT"/>
              <a:t>Nell’800 furono soprattutto i  democratici a sostenere l’accentramento e l’unità amministrativa, vista come strumento di  uguaglianza, mentre  conservatori e moderati difendevano le autonomie e le diversità locali come contesto favorevole a far valere i privilegi delle classi alte.</a:t>
            </a:r>
          </a:p>
          <a:p>
            <a:r>
              <a:rPr lang="it-IT"/>
              <a:t>In Italia al contrario esisteva tra democratici  una forte corrente autonomista e federalista, mentre i moderati realizzarono un ordinamento accentrato.</a:t>
            </a:r>
          </a:p>
          <a:p>
            <a:r>
              <a:rPr lang="it-IT"/>
              <a:t>Accentramento e decentramento presi in sé non sono né di destra né di sinistra in quanto dipende dagli scopi per cui vengono usati.</a:t>
            </a:r>
          </a:p>
          <a:p>
            <a:r>
              <a:rPr lang="it-IT"/>
              <a:t>Generalmente la propensione all’accentramento è tipica di chi detiene il potere mentre il decentramento è rivendicato dalle forze che dal potere si sentono escluse.</a:t>
            </a:r>
          </a:p>
        </p:txBody>
      </p:sp>
    </p:spTree>
    <p:extLst>
      <p:ext uri="{BB962C8B-B14F-4D97-AF65-F5344CB8AC3E}">
        <p14:creationId xmlns:p14="http://schemas.microsoft.com/office/powerpoint/2010/main" val="1584981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A97086-25AB-4A21-AC3E-F59AFAF3A293}"/>
              </a:ext>
            </a:extLst>
          </p:cNvPr>
          <p:cNvSpPr>
            <a:spLocks noGrp="1"/>
          </p:cNvSpPr>
          <p:nvPr>
            <p:ph type="title"/>
          </p:nvPr>
        </p:nvSpPr>
        <p:spPr/>
        <p:txBody>
          <a:bodyPr/>
          <a:lstStyle/>
          <a:p>
            <a:r>
              <a:rPr lang="it-IT"/>
              <a:t>Sistema economico e trasporti</a:t>
            </a:r>
          </a:p>
        </p:txBody>
      </p:sp>
      <p:graphicFrame>
        <p:nvGraphicFramePr>
          <p:cNvPr id="4" name="Segnaposto contenuto 3">
            <a:extLst>
              <a:ext uri="{FF2B5EF4-FFF2-40B4-BE49-F238E27FC236}">
                <a16:creationId xmlns:a16="http://schemas.microsoft.com/office/drawing/2014/main" id="{C86C4705-D7D8-4D05-A3D6-C2750B0A45C5}"/>
              </a:ext>
            </a:extLst>
          </p:cNvPr>
          <p:cNvGraphicFramePr>
            <a:graphicFrameLocks noGrp="1"/>
          </p:cNvGraphicFramePr>
          <p:nvPr>
            <p:ph idx="1"/>
            <p:extLst>
              <p:ext uri="{D42A27DB-BD31-4B8C-83A1-F6EECF244321}">
                <p14:modId xmlns:p14="http://schemas.microsoft.com/office/powerpoint/2010/main" val="4089568169"/>
              </p:ext>
            </p:extLst>
          </p:nvPr>
        </p:nvGraphicFramePr>
        <p:xfrm>
          <a:off x="677334" y="1497497"/>
          <a:ext cx="9977414" cy="4543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92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70425C-A9C7-4293-99E3-24C2428B312D}"/>
              </a:ext>
            </a:extLst>
          </p:cNvPr>
          <p:cNvSpPr>
            <a:spLocks noGrp="1"/>
          </p:cNvSpPr>
          <p:nvPr>
            <p:ph type="title"/>
          </p:nvPr>
        </p:nvSpPr>
        <p:spPr/>
        <p:txBody>
          <a:bodyPr/>
          <a:lstStyle/>
          <a:p>
            <a:r>
              <a:rPr lang="it-IT"/>
              <a:t>L’INDUSTRIA E L’AGRICOLTURA</a:t>
            </a:r>
          </a:p>
        </p:txBody>
      </p:sp>
      <p:sp>
        <p:nvSpPr>
          <p:cNvPr id="3" name="Segnaposto contenuto 2">
            <a:extLst>
              <a:ext uri="{FF2B5EF4-FFF2-40B4-BE49-F238E27FC236}">
                <a16:creationId xmlns:a16="http://schemas.microsoft.com/office/drawing/2014/main" id="{DF57078E-07EC-424E-A10D-30025A43FCE9}"/>
              </a:ext>
            </a:extLst>
          </p:cNvPr>
          <p:cNvSpPr>
            <a:spLocks noGrp="1"/>
          </p:cNvSpPr>
          <p:nvPr>
            <p:ph idx="1"/>
          </p:nvPr>
        </p:nvSpPr>
        <p:spPr/>
        <p:txBody>
          <a:bodyPr>
            <a:normAutofit lnSpcReduction="10000"/>
          </a:bodyPr>
          <a:lstStyle/>
          <a:p>
            <a:r>
              <a:rPr lang="it-IT"/>
              <a:t>L’agricoltura conobbe un significativo incremento (soprattutto le colture specializzate, ad es. seta greggia)</a:t>
            </a:r>
          </a:p>
          <a:p>
            <a:r>
              <a:rPr lang="it-IT"/>
              <a:t>Il settore industriale invece fu penalizzato dalla politica liberista che determinò la concorrenza internazionale. </a:t>
            </a:r>
          </a:p>
          <a:p>
            <a:r>
              <a:rPr lang="it-IT"/>
              <a:t>Declinarono sia la produzione laniera che i settori siderurgico e meccanico che ancora non potevano avvalersi dell’aiuto delle ferrovie come accadeva all’estero.</a:t>
            </a:r>
          </a:p>
          <a:p>
            <a:r>
              <a:rPr lang="it-IT"/>
              <a:t>Soprattutto il meridione (pochi i nuclei industriali) fu penalizzato dalla scelta liberista.</a:t>
            </a:r>
          </a:p>
          <a:p>
            <a:r>
              <a:rPr lang="it-IT"/>
              <a:t>La classe politica era fondamentalmente convinta che lo sviluppo futuro risiedesse nell’agricoltura. Questo consentì un accumulo che permise il potenziamento delle infrastruttura, ma nel complesso il paese rimase arretrato sul piano industriale.</a:t>
            </a:r>
          </a:p>
        </p:txBody>
      </p:sp>
    </p:spTree>
    <p:extLst>
      <p:ext uri="{BB962C8B-B14F-4D97-AF65-F5344CB8AC3E}">
        <p14:creationId xmlns:p14="http://schemas.microsoft.com/office/powerpoint/2010/main" val="70440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DF2932-5D8E-4779-B1D3-FC316727D7A9}"/>
              </a:ext>
            </a:extLst>
          </p:cNvPr>
          <p:cNvSpPr>
            <a:spLocks noGrp="1"/>
          </p:cNvSpPr>
          <p:nvPr>
            <p:ph type="title"/>
          </p:nvPr>
        </p:nvSpPr>
        <p:spPr/>
        <p:txBody>
          <a:bodyPr/>
          <a:lstStyle/>
          <a:p>
            <a:r>
              <a:rPr lang="it-IT"/>
              <a:t>UNA PESANTE FISCALITA’</a:t>
            </a:r>
          </a:p>
        </p:txBody>
      </p:sp>
      <p:graphicFrame>
        <p:nvGraphicFramePr>
          <p:cNvPr id="4" name="Segnaposto contenuto 3">
            <a:extLst>
              <a:ext uri="{FF2B5EF4-FFF2-40B4-BE49-F238E27FC236}">
                <a16:creationId xmlns:a16="http://schemas.microsoft.com/office/drawing/2014/main" id="{7C503D67-2191-45CF-A017-3F8689DF31D8}"/>
              </a:ext>
            </a:extLst>
          </p:cNvPr>
          <p:cNvGraphicFramePr>
            <a:graphicFrameLocks noGrp="1"/>
          </p:cNvGraphicFramePr>
          <p:nvPr>
            <p:ph idx="1"/>
            <p:extLst>
              <p:ext uri="{D42A27DB-BD31-4B8C-83A1-F6EECF244321}">
                <p14:modId xmlns:p14="http://schemas.microsoft.com/office/powerpoint/2010/main" val="573001572"/>
              </p:ext>
            </p:extLst>
          </p:nvPr>
        </p:nvGraphicFramePr>
        <p:xfrm>
          <a:off x="1135270" y="1533571"/>
          <a:ext cx="9911153" cy="479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151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560A25-172A-493C-87F3-B047AA20223C}"/>
              </a:ext>
            </a:extLst>
          </p:cNvPr>
          <p:cNvSpPr>
            <a:spLocks noGrp="1"/>
          </p:cNvSpPr>
          <p:nvPr>
            <p:ph type="title"/>
          </p:nvPr>
        </p:nvSpPr>
        <p:spPr/>
        <p:txBody>
          <a:bodyPr/>
          <a:lstStyle/>
          <a:p>
            <a:r>
              <a:rPr lang="it-IT"/>
              <a:t>LA FINE DEL GOVERNO DELLA DESTRA</a:t>
            </a:r>
          </a:p>
        </p:txBody>
      </p:sp>
      <p:sp>
        <p:nvSpPr>
          <p:cNvPr id="3" name="Segnaposto contenuto 2">
            <a:extLst>
              <a:ext uri="{FF2B5EF4-FFF2-40B4-BE49-F238E27FC236}">
                <a16:creationId xmlns:a16="http://schemas.microsoft.com/office/drawing/2014/main" id="{A2878338-51B9-4CD2-BCE5-01B5C93A65F0}"/>
              </a:ext>
            </a:extLst>
          </p:cNvPr>
          <p:cNvSpPr>
            <a:spLocks noGrp="1"/>
          </p:cNvSpPr>
          <p:nvPr>
            <p:ph idx="1"/>
          </p:nvPr>
        </p:nvSpPr>
        <p:spPr>
          <a:xfrm>
            <a:off x="956734" y="1667933"/>
            <a:ext cx="10268962" cy="4108174"/>
          </a:xfrm>
          <a:solidFill>
            <a:schemeClr val="accent1"/>
          </a:solidFill>
        </p:spPr>
        <p:txBody>
          <a:bodyPr>
            <a:normAutofit/>
          </a:bodyPr>
          <a:lstStyle/>
          <a:p>
            <a:r>
              <a:rPr lang="it-IT" b="1"/>
              <a:t>GRAZIE ALLA SEVERA POLITICA FISCALE, NEL 1875 VENNE RAGGIUNTO IL PAREGGIO DI BILANCIO.</a:t>
            </a:r>
          </a:p>
          <a:p>
            <a:r>
              <a:rPr lang="it-IT" b="1"/>
              <a:t>Ormai erano in molti a chiedere una politica  meno rigida che permettesse  la formazione di una ricchezza privata.</a:t>
            </a:r>
          </a:p>
          <a:p>
            <a:r>
              <a:rPr lang="it-IT" b="1"/>
              <a:t>Ad aprire la strada alla sinistra furono comunque le divisioni interne alla destra.</a:t>
            </a:r>
          </a:p>
          <a:p>
            <a:r>
              <a:rPr lang="it-IT" b="1"/>
              <a:t>Nel 1876 il governo MINGHETTI VENNE MESSO IN MINORANZA SUL PROGETTO DI PASSAGGIO  ALLA  GESTIONE STATALE DELLE FERROVIE (fino ad allora gestite da privati). Egli presentò le dimissioni.</a:t>
            </a:r>
          </a:p>
          <a:p>
            <a:r>
              <a:rPr lang="it-IT" b="1"/>
              <a:t>Il governo venne allora  affidato dal re a AGOSTINO DEPRETIS  leader della sinistra di opposizione che costituì un governo interamente  composto da uomini della sinistra. </a:t>
            </a:r>
          </a:p>
          <a:p>
            <a:r>
              <a:rPr lang="it-IT" b="1"/>
              <a:t>Nel novembre alle elezioni il successo della sinistra fu nettissimo e confermò il declino della destra</a:t>
            </a:r>
            <a:r>
              <a:rPr lang="it-IT"/>
              <a:t>.</a:t>
            </a:r>
          </a:p>
        </p:txBody>
      </p:sp>
    </p:spTree>
    <p:extLst>
      <p:ext uri="{BB962C8B-B14F-4D97-AF65-F5344CB8AC3E}">
        <p14:creationId xmlns:p14="http://schemas.microsoft.com/office/powerpoint/2010/main" val="137351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784F38-1581-460F-A650-264C1200042C}"/>
              </a:ext>
            </a:extLst>
          </p:cNvPr>
          <p:cNvSpPr>
            <a:spLocks noGrp="1"/>
          </p:cNvSpPr>
          <p:nvPr>
            <p:ph type="title"/>
          </p:nvPr>
        </p:nvSpPr>
        <p:spPr/>
        <p:txBody>
          <a:bodyPr/>
          <a:lstStyle/>
          <a:p>
            <a:r>
              <a:rPr lang="it-IT"/>
              <a:t>IL GOVERNO DELLA SINISTRA</a:t>
            </a:r>
          </a:p>
        </p:txBody>
      </p:sp>
      <p:graphicFrame>
        <p:nvGraphicFramePr>
          <p:cNvPr id="4" name="Segnaposto contenuto 3">
            <a:extLst>
              <a:ext uri="{FF2B5EF4-FFF2-40B4-BE49-F238E27FC236}">
                <a16:creationId xmlns:a16="http://schemas.microsoft.com/office/drawing/2014/main" id="{844D707E-BB5C-42CF-AFB4-E61050CC8D37}"/>
              </a:ext>
            </a:extLst>
          </p:cNvPr>
          <p:cNvGraphicFramePr>
            <a:graphicFrameLocks noGrp="1"/>
          </p:cNvGraphicFramePr>
          <p:nvPr>
            <p:ph idx="1"/>
            <p:extLst>
              <p:ext uri="{D42A27DB-BD31-4B8C-83A1-F6EECF244321}">
                <p14:modId xmlns:p14="http://schemas.microsoft.com/office/powerpoint/2010/main" val="3409715108"/>
              </p:ext>
            </p:extLst>
          </p:nvPr>
        </p:nvGraphicFramePr>
        <p:xfrm>
          <a:off x="677333" y="1484243"/>
          <a:ext cx="11037589" cy="5168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657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BDB097-5684-4C07-B4DF-83A0A810A94D}"/>
              </a:ext>
            </a:extLst>
          </p:cNvPr>
          <p:cNvSpPr>
            <a:spLocks noGrp="1"/>
          </p:cNvSpPr>
          <p:nvPr>
            <p:ph type="title"/>
          </p:nvPr>
        </p:nvSpPr>
        <p:spPr/>
        <p:txBody>
          <a:bodyPr/>
          <a:lstStyle/>
          <a:p>
            <a:r>
              <a:rPr lang="it-IT"/>
              <a:t>La riforma sull’istruzione</a:t>
            </a:r>
          </a:p>
        </p:txBody>
      </p:sp>
      <p:graphicFrame>
        <p:nvGraphicFramePr>
          <p:cNvPr id="4" name="Segnaposto contenuto 3">
            <a:extLst>
              <a:ext uri="{FF2B5EF4-FFF2-40B4-BE49-F238E27FC236}">
                <a16:creationId xmlns:a16="http://schemas.microsoft.com/office/drawing/2014/main" id="{D55C0F7A-19B8-4ED9-8A12-0FC75824A618}"/>
              </a:ext>
            </a:extLst>
          </p:cNvPr>
          <p:cNvGraphicFramePr>
            <a:graphicFrameLocks noGrp="1"/>
          </p:cNvGraphicFramePr>
          <p:nvPr>
            <p:ph idx="1"/>
            <p:extLst>
              <p:ext uri="{D42A27DB-BD31-4B8C-83A1-F6EECF244321}">
                <p14:modId xmlns:p14="http://schemas.microsoft.com/office/powerpoint/2010/main" val="2322419173"/>
              </p:ext>
            </p:extLst>
          </p:nvPr>
        </p:nvGraphicFramePr>
        <p:xfrm>
          <a:off x="677334" y="2160589"/>
          <a:ext cx="1016294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75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D370B9-079B-4000-83CB-2B04050010D6}"/>
              </a:ext>
            </a:extLst>
          </p:cNvPr>
          <p:cNvSpPr>
            <a:spLocks noGrp="1"/>
          </p:cNvSpPr>
          <p:nvPr>
            <p:ph type="title"/>
          </p:nvPr>
        </p:nvSpPr>
        <p:spPr/>
        <p:txBody>
          <a:bodyPr/>
          <a:lstStyle/>
          <a:p>
            <a:r>
              <a:rPr lang="it-IT"/>
              <a:t>La riforma elettorale</a:t>
            </a:r>
          </a:p>
        </p:txBody>
      </p:sp>
      <p:graphicFrame>
        <p:nvGraphicFramePr>
          <p:cNvPr id="4" name="Segnaposto contenuto 3">
            <a:extLst>
              <a:ext uri="{FF2B5EF4-FFF2-40B4-BE49-F238E27FC236}">
                <a16:creationId xmlns:a16="http://schemas.microsoft.com/office/drawing/2014/main" id="{F1B7A280-0515-4CA6-B6E0-2DA3B609EE0B}"/>
              </a:ext>
            </a:extLst>
          </p:cNvPr>
          <p:cNvGraphicFramePr>
            <a:graphicFrameLocks noGrp="1"/>
          </p:cNvGraphicFramePr>
          <p:nvPr>
            <p:ph idx="1"/>
            <p:extLst>
              <p:ext uri="{D42A27DB-BD31-4B8C-83A1-F6EECF244321}">
                <p14:modId xmlns:p14="http://schemas.microsoft.com/office/powerpoint/2010/main" val="4264694408"/>
              </p:ext>
            </p:extLst>
          </p:nvPr>
        </p:nvGraphicFramePr>
        <p:xfrm>
          <a:off x="677334" y="1325217"/>
          <a:ext cx="10123188" cy="5314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2860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688CF-068F-47D4-A0A4-C64DF8DD696E}"/>
              </a:ext>
            </a:extLst>
          </p:cNvPr>
          <p:cNvSpPr>
            <a:spLocks noGrp="1"/>
          </p:cNvSpPr>
          <p:nvPr>
            <p:ph type="title"/>
          </p:nvPr>
        </p:nvSpPr>
        <p:spPr/>
        <p:txBody>
          <a:bodyPr/>
          <a:lstStyle/>
          <a:p>
            <a:r>
              <a:rPr lang="it-IT"/>
              <a:t>IL TRASFORMISMO</a:t>
            </a:r>
          </a:p>
        </p:txBody>
      </p:sp>
      <p:graphicFrame>
        <p:nvGraphicFramePr>
          <p:cNvPr id="4" name="Segnaposto contenuto 3">
            <a:extLst>
              <a:ext uri="{FF2B5EF4-FFF2-40B4-BE49-F238E27FC236}">
                <a16:creationId xmlns:a16="http://schemas.microsoft.com/office/drawing/2014/main" id="{841C455D-3C39-4C77-8587-12C799B4ED7A}"/>
              </a:ext>
            </a:extLst>
          </p:cNvPr>
          <p:cNvGraphicFramePr>
            <a:graphicFrameLocks noGrp="1"/>
          </p:cNvGraphicFramePr>
          <p:nvPr>
            <p:ph idx="1"/>
            <p:extLst>
              <p:ext uri="{D42A27DB-BD31-4B8C-83A1-F6EECF244321}">
                <p14:modId xmlns:p14="http://schemas.microsoft.com/office/powerpoint/2010/main" val="204590566"/>
              </p:ext>
            </p:extLst>
          </p:nvPr>
        </p:nvGraphicFramePr>
        <p:xfrm>
          <a:off x="1007533" y="1227298"/>
          <a:ext cx="10189449" cy="5075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6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FD4BA3-FBE7-477F-880C-434B6E238487}"/>
              </a:ext>
            </a:extLst>
          </p:cNvPr>
          <p:cNvSpPr>
            <a:spLocks noGrp="1"/>
          </p:cNvSpPr>
          <p:nvPr>
            <p:ph type="title"/>
          </p:nvPr>
        </p:nvSpPr>
        <p:spPr/>
        <p:txBody>
          <a:bodyPr/>
          <a:lstStyle/>
          <a:p>
            <a:r>
              <a:rPr lang="it-IT"/>
              <a:t>I RADICALI</a:t>
            </a:r>
          </a:p>
        </p:txBody>
      </p:sp>
      <p:sp>
        <p:nvSpPr>
          <p:cNvPr id="3" name="Segnaposto contenuto 2">
            <a:extLst>
              <a:ext uri="{FF2B5EF4-FFF2-40B4-BE49-F238E27FC236}">
                <a16:creationId xmlns:a16="http://schemas.microsoft.com/office/drawing/2014/main" id="{A1EAC8EF-6905-4061-9C95-7C899C7527A8}"/>
              </a:ext>
            </a:extLst>
          </p:cNvPr>
          <p:cNvSpPr>
            <a:spLocks noGrp="1"/>
          </p:cNvSpPr>
          <p:nvPr>
            <p:ph idx="1"/>
          </p:nvPr>
        </p:nvSpPr>
        <p:spPr>
          <a:xfrm>
            <a:off x="677334" y="2160589"/>
            <a:ext cx="8596668" cy="3140281"/>
          </a:xfrm>
          <a:solidFill>
            <a:schemeClr val="accent1"/>
          </a:solidFill>
        </p:spPr>
        <p:txBody>
          <a:bodyPr/>
          <a:lstStyle/>
          <a:p>
            <a:r>
              <a:rPr lang="it-IT"/>
              <a:t>La situazione politica generata dal trasformismo ebbe come conseguenza il distacco dalla maggioranza dei GRUPPI DEMOCTATICI PIU’ AVANZATI CHE CONTINUAVANO A BATTERSI PER UNA POLITICA PIU’ RADICALE.</a:t>
            </a:r>
          </a:p>
          <a:p>
            <a:r>
              <a:rPr lang="it-IT"/>
              <a:t>Essi lavoravano per una politica  estera antiaustriaca, per il suffragio universale, per una politica ecclesiastica decisamente più anticlericale e per un più vasto impegno in favore delle classi più disagiate.</a:t>
            </a:r>
          </a:p>
          <a:p>
            <a:r>
              <a:rPr lang="it-IT"/>
              <a:t>Sotto la guida di BERTANI e poi di CAVALLOTTI questo gruppo, definito RADICALE, svolse un ruolo di  combattiva opposizione contro le maggioranze trasformiste per  tutto il periodo degli anni 80.</a:t>
            </a:r>
          </a:p>
        </p:txBody>
      </p:sp>
    </p:spTree>
    <p:extLst>
      <p:ext uri="{BB962C8B-B14F-4D97-AF65-F5344CB8AC3E}">
        <p14:creationId xmlns:p14="http://schemas.microsoft.com/office/powerpoint/2010/main" val="3653356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66B6B-B3B1-4DBC-B3D0-F404A00B10F6}"/>
              </a:ext>
            </a:extLst>
          </p:cNvPr>
          <p:cNvSpPr>
            <a:spLocks noGrp="1"/>
          </p:cNvSpPr>
          <p:nvPr>
            <p:ph type="title"/>
          </p:nvPr>
        </p:nvSpPr>
        <p:spPr/>
        <p:txBody>
          <a:bodyPr/>
          <a:lstStyle/>
          <a:p>
            <a:r>
              <a:rPr lang="it-IT"/>
              <a:t>DEMOGRAFIA, ECONOMIA E SOCIETA’</a:t>
            </a:r>
          </a:p>
        </p:txBody>
      </p:sp>
      <p:sp>
        <p:nvSpPr>
          <p:cNvPr id="3" name="Segnaposto contenuto 2">
            <a:extLst>
              <a:ext uri="{FF2B5EF4-FFF2-40B4-BE49-F238E27FC236}">
                <a16:creationId xmlns:a16="http://schemas.microsoft.com/office/drawing/2014/main" id="{B86C59FE-3E7D-414E-BC24-9FE9DF4EA976}"/>
              </a:ext>
            </a:extLst>
          </p:cNvPr>
          <p:cNvSpPr>
            <a:spLocks noGrp="1"/>
          </p:cNvSpPr>
          <p:nvPr>
            <p:ph idx="1"/>
          </p:nvPr>
        </p:nvSpPr>
        <p:spPr>
          <a:xfrm>
            <a:off x="677334" y="1417983"/>
            <a:ext cx="8596668" cy="4623379"/>
          </a:xfrm>
        </p:spPr>
        <p:txBody>
          <a:bodyPr>
            <a:normAutofit lnSpcReduction="10000"/>
          </a:bodyPr>
          <a:lstStyle/>
          <a:p>
            <a:endParaRPr lang="it-IT"/>
          </a:p>
          <a:p>
            <a:r>
              <a:rPr lang="it-IT" b="1" u="sng"/>
              <a:t>POPOLAZIONE E ALFABETIZZAZIONE</a:t>
            </a:r>
          </a:p>
          <a:p>
            <a:pPr marL="0" indent="0">
              <a:buNone/>
            </a:pPr>
            <a:endParaRPr lang="it-IT" b="1" u="sng"/>
          </a:p>
          <a:p>
            <a:r>
              <a:rPr lang="it-IT"/>
              <a:t>Al momento dell’unità d’Italia gli italiani erano circa 22 milioni, arrivavano a 25 calcolando anche Veneto e Lazio (oggi siamo 60,6 milioni)</a:t>
            </a:r>
          </a:p>
          <a:p>
            <a:r>
              <a:rPr lang="it-IT"/>
              <a:t>La percentuale degli analfabeti era circa il 75% ed era più alta nelle donne (nei decenni successivi diminuì costantemente sino al 48,7% del 1901).</a:t>
            </a:r>
          </a:p>
          <a:p>
            <a:r>
              <a:rPr lang="it-IT"/>
              <a:t>Solo il 10% della popolazione era </a:t>
            </a:r>
            <a:r>
              <a:rPr lang="it-IT" i="1"/>
              <a:t>italofono, </a:t>
            </a:r>
            <a:r>
              <a:rPr lang="it-IT"/>
              <a:t>tutti gli altri comunicavano attraverso i dialetti. Nelle scuole elementari i dialetti affiancavano la lingua italiana (che comunque si usava in chiesa nella predicazione).</a:t>
            </a:r>
          </a:p>
          <a:p>
            <a:r>
              <a:rPr lang="it-IT"/>
              <a:t>NELL’INSIEME LA MAGGIORANZA DEGLI ITALIANI NON POSSEDEVA ANCORA UNA </a:t>
            </a:r>
            <a:r>
              <a:rPr lang="it-IT" i="1"/>
              <a:t>LINGUA COMUNE. </a:t>
            </a:r>
            <a:endParaRPr lang="it-IT"/>
          </a:p>
          <a:p>
            <a:r>
              <a:rPr lang="it-IT"/>
              <a:t>Nello stesso periodo in  Prussia la percentuale degli alfabetizzati era del 70% ed in Francia del 50%.</a:t>
            </a:r>
          </a:p>
        </p:txBody>
      </p:sp>
    </p:spTree>
    <p:extLst>
      <p:ext uri="{BB962C8B-B14F-4D97-AF65-F5344CB8AC3E}">
        <p14:creationId xmlns:p14="http://schemas.microsoft.com/office/powerpoint/2010/main" val="402636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25E600-D352-4EA8-ACD6-14A8847FC909}"/>
              </a:ext>
            </a:extLst>
          </p:cNvPr>
          <p:cNvSpPr>
            <a:spLocks noGrp="1"/>
          </p:cNvSpPr>
          <p:nvPr>
            <p:ph type="title"/>
          </p:nvPr>
        </p:nvSpPr>
        <p:spPr/>
        <p:txBody>
          <a:bodyPr/>
          <a:lstStyle/>
          <a:p>
            <a:r>
              <a:rPr lang="it-IT"/>
              <a:t>Le scelte economiche</a:t>
            </a:r>
          </a:p>
        </p:txBody>
      </p:sp>
      <p:graphicFrame>
        <p:nvGraphicFramePr>
          <p:cNvPr id="4" name="Segnaposto contenuto 3">
            <a:extLst>
              <a:ext uri="{FF2B5EF4-FFF2-40B4-BE49-F238E27FC236}">
                <a16:creationId xmlns:a16="http://schemas.microsoft.com/office/drawing/2014/main" id="{5092F411-FF40-4232-9C47-C694AA5CB529}"/>
              </a:ext>
            </a:extLst>
          </p:cNvPr>
          <p:cNvGraphicFramePr>
            <a:graphicFrameLocks noGrp="1"/>
          </p:cNvGraphicFramePr>
          <p:nvPr>
            <p:ph idx="1"/>
            <p:extLst>
              <p:ext uri="{D42A27DB-BD31-4B8C-83A1-F6EECF244321}">
                <p14:modId xmlns:p14="http://schemas.microsoft.com/office/powerpoint/2010/main" val="1748839081"/>
              </p:ext>
            </p:extLst>
          </p:nvPr>
        </p:nvGraphicFramePr>
        <p:xfrm>
          <a:off x="677334" y="1643271"/>
          <a:ext cx="9977414" cy="4398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435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2BD75D-65A9-49B9-9166-F728AE2A8F70}"/>
              </a:ext>
            </a:extLst>
          </p:cNvPr>
          <p:cNvSpPr>
            <a:spLocks noGrp="1"/>
          </p:cNvSpPr>
          <p:nvPr>
            <p:ph type="title"/>
          </p:nvPr>
        </p:nvSpPr>
        <p:spPr/>
        <p:txBody>
          <a:bodyPr/>
          <a:lstStyle/>
          <a:p>
            <a:r>
              <a:rPr lang="it-IT"/>
              <a:t>L’inchiesta JACINI</a:t>
            </a:r>
          </a:p>
        </p:txBody>
      </p:sp>
      <p:graphicFrame>
        <p:nvGraphicFramePr>
          <p:cNvPr id="4" name="Segnaposto contenuto 3">
            <a:extLst>
              <a:ext uri="{FF2B5EF4-FFF2-40B4-BE49-F238E27FC236}">
                <a16:creationId xmlns:a16="http://schemas.microsoft.com/office/drawing/2014/main" id="{70D734D7-8BFB-4DF9-A65C-36988C2D0219}"/>
              </a:ext>
            </a:extLst>
          </p:cNvPr>
          <p:cNvGraphicFramePr>
            <a:graphicFrameLocks noGrp="1"/>
          </p:cNvGraphicFramePr>
          <p:nvPr>
            <p:ph idx="1"/>
            <p:extLst>
              <p:ext uri="{D42A27DB-BD31-4B8C-83A1-F6EECF244321}">
                <p14:modId xmlns:p14="http://schemas.microsoft.com/office/powerpoint/2010/main" val="2294556710"/>
              </p:ext>
            </p:extLst>
          </p:nvPr>
        </p:nvGraphicFramePr>
        <p:xfrm>
          <a:off x="895258" y="1346725"/>
          <a:ext cx="10401483" cy="4901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475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5B83B2-31AC-449D-ACE5-094CADC51131}"/>
              </a:ext>
            </a:extLst>
          </p:cNvPr>
          <p:cNvSpPr>
            <a:spLocks noGrp="1"/>
          </p:cNvSpPr>
          <p:nvPr>
            <p:ph type="title"/>
          </p:nvPr>
        </p:nvSpPr>
        <p:spPr/>
        <p:txBody>
          <a:bodyPr/>
          <a:lstStyle/>
          <a:p>
            <a:r>
              <a:rPr lang="it-IT"/>
              <a:t>La congiuntura negativa europea</a:t>
            </a:r>
          </a:p>
        </p:txBody>
      </p:sp>
      <p:sp>
        <p:nvSpPr>
          <p:cNvPr id="3" name="Segnaposto contenuto 2">
            <a:extLst>
              <a:ext uri="{FF2B5EF4-FFF2-40B4-BE49-F238E27FC236}">
                <a16:creationId xmlns:a16="http://schemas.microsoft.com/office/drawing/2014/main" id="{5FF9C00A-D976-4E67-9A29-5584C0F65705}"/>
              </a:ext>
            </a:extLst>
          </p:cNvPr>
          <p:cNvSpPr>
            <a:spLocks noGrp="1"/>
          </p:cNvSpPr>
          <p:nvPr>
            <p:ph idx="1"/>
          </p:nvPr>
        </p:nvSpPr>
        <p:spPr>
          <a:xfrm>
            <a:off x="677333" y="2160589"/>
            <a:ext cx="10056927" cy="3880773"/>
          </a:xfrm>
        </p:spPr>
        <p:txBody>
          <a:bodyPr/>
          <a:lstStyle/>
          <a:p>
            <a:r>
              <a:rPr lang="it-IT"/>
              <a:t>La situazione dell’agricoltura si aggravò quando l’Italia, a partire dal 1881, iniziò a risentire della più generale crisi europea.</a:t>
            </a:r>
          </a:p>
          <a:p>
            <a:r>
              <a:rPr lang="it-IT"/>
              <a:t>Questa fu determinata  dall’abbassamento dei  costi di trasporto, data dai progressi della navigazione a vapore, con conseguente AFFLUSSO SUI MERCATI EUROPEI DEI PRODOTTI AGRICOLI  NORDAMERICANI, CHE AVEVANO PREZZI MOLTO COMPETITIVI. Questo ribasso avvantaggiò i consumatori  ma provocò la rovina delle piccole aziende con conseguente disoccupazione e miseria crescente.</a:t>
            </a:r>
          </a:p>
          <a:p>
            <a:r>
              <a:rPr lang="it-IT"/>
              <a:t>Gli effetti sociali delle crisi  aumentarono la conflittualità nelle campagne,  i incrementarono i flussi migratori verso le città ma anche verso l’estero.</a:t>
            </a:r>
          </a:p>
          <a:p>
            <a:r>
              <a:rPr lang="it-IT"/>
              <a:t>Fra il 1881 ed il 1901 abbandonarono definitivamente l’Italia più di 2 milioni di persone.</a:t>
            </a:r>
          </a:p>
        </p:txBody>
      </p:sp>
    </p:spTree>
    <p:extLst>
      <p:ext uri="{BB962C8B-B14F-4D97-AF65-F5344CB8AC3E}">
        <p14:creationId xmlns:p14="http://schemas.microsoft.com/office/powerpoint/2010/main" val="2992099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1C8773E4-FB06-4A80-9693-306EF68C9E24}"/>
              </a:ext>
            </a:extLst>
          </p:cNvPr>
          <p:cNvGraphicFramePr/>
          <p:nvPr>
            <p:extLst>
              <p:ext uri="{D42A27DB-BD31-4B8C-83A1-F6EECF244321}">
                <p14:modId xmlns:p14="http://schemas.microsoft.com/office/powerpoint/2010/main" val="1127256287"/>
              </p:ext>
            </p:extLst>
          </p:nvPr>
        </p:nvGraphicFramePr>
        <p:xfrm>
          <a:off x="677334" y="291548"/>
          <a:ext cx="10785796" cy="132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Segnaposto contenuto 3">
            <a:extLst>
              <a:ext uri="{FF2B5EF4-FFF2-40B4-BE49-F238E27FC236}">
                <a16:creationId xmlns:a16="http://schemas.microsoft.com/office/drawing/2014/main" id="{CFDB8D09-42F4-43BC-A6CD-6C5751719CC4}"/>
              </a:ext>
            </a:extLst>
          </p:cNvPr>
          <p:cNvGraphicFramePr>
            <a:graphicFrameLocks noGrp="1"/>
          </p:cNvGraphicFramePr>
          <p:nvPr>
            <p:ph idx="1"/>
            <p:extLst>
              <p:ext uri="{D42A27DB-BD31-4B8C-83A1-F6EECF244321}">
                <p14:modId xmlns:p14="http://schemas.microsoft.com/office/powerpoint/2010/main" val="2301223301"/>
              </p:ext>
            </p:extLst>
          </p:nvPr>
        </p:nvGraphicFramePr>
        <p:xfrm>
          <a:off x="677334" y="1815549"/>
          <a:ext cx="10321970" cy="4225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2541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6962E5-528B-4DDB-AED7-008E6BE2C199}"/>
              </a:ext>
            </a:extLst>
          </p:cNvPr>
          <p:cNvSpPr>
            <a:spLocks noGrp="1"/>
          </p:cNvSpPr>
          <p:nvPr>
            <p:ph type="title"/>
          </p:nvPr>
        </p:nvSpPr>
        <p:spPr/>
        <p:txBody>
          <a:bodyPr/>
          <a:lstStyle/>
          <a:p>
            <a:r>
              <a:rPr lang="it-IT"/>
              <a:t>EFFETTI NEGATIVI DEL PROTEZIONISMO</a:t>
            </a:r>
          </a:p>
        </p:txBody>
      </p:sp>
      <p:graphicFrame>
        <p:nvGraphicFramePr>
          <p:cNvPr id="6" name="Segnaposto contenuto 5">
            <a:extLst>
              <a:ext uri="{FF2B5EF4-FFF2-40B4-BE49-F238E27FC236}">
                <a16:creationId xmlns:a16="http://schemas.microsoft.com/office/drawing/2014/main" id="{732DA1A5-4F55-45A1-81A1-E45CF341445E}"/>
              </a:ext>
            </a:extLst>
          </p:cNvPr>
          <p:cNvGraphicFramePr>
            <a:graphicFrameLocks noGrp="1"/>
          </p:cNvGraphicFramePr>
          <p:nvPr>
            <p:ph idx="1"/>
            <p:extLst>
              <p:ext uri="{D42A27DB-BD31-4B8C-83A1-F6EECF244321}">
                <p14:modId xmlns:p14="http://schemas.microsoft.com/office/powerpoint/2010/main" val="467207044"/>
              </p:ext>
            </p:extLst>
          </p:nvPr>
        </p:nvGraphicFramePr>
        <p:xfrm>
          <a:off x="677333" y="1537253"/>
          <a:ext cx="11130354" cy="492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194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30FCDF-47E6-4DFA-BF02-CC2A7D7E1823}"/>
              </a:ext>
            </a:extLst>
          </p:cNvPr>
          <p:cNvSpPr>
            <a:spLocks noGrp="1"/>
          </p:cNvSpPr>
          <p:nvPr>
            <p:ph type="title"/>
          </p:nvPr>
        </p:nvSpPr>
        <p:spPr>
          <a:xfrm>
            <a:off x="677334" y="251791"/>
            <a:ext cx="8596668" cy="795131"/>
          </a:xfrm>
        </p:spPr>
        <p:txBody>
          <a:bodyPr/>
          <a:lstStyle/>
          <a:p>
            <a:r>
              <a:rPr lang="it-IT"/>
              <a:t>La politica estera: la triplice alleanza</a:t>
            </a:r>
          </a:p>
        </p:txBody>
      </p:sp>
      <p:sp>
        <p:nvSpPr>
          <p:cNvPr id="3" name="Segnaposto contenuto 2">
            <a:extLst>
              <a:ext uri="{FF2B5EF4-FFF2-40B4-BE49-F238E27FC236}">
                <a16:creationId xmlns:a16="http://schemas.microsoft.com/office/drawing/2014/main" id="{CAE40678-5B04-4259-9954-94D352847861}"/>
              </a:ext>
            </a:extLst>
          </p:cNvPr>
          <p:cNvSpPr>
            <a:spLocks noGrp="1"/>
          </p:cNvSpPr>
          <p:nvPr>
            <p:ph idx="1"/>
          </p:nvPr>
        </p:nvSpPr>
        <p:spPr>
          <a:xfrm>
            <a:off x="677334" y="1457739"/>
            <a:ext cx="10587014" cy="5148470"/>
          </a:xfrm>
        </p:spPr>
        <p:txBody>
          <a:bodyPr>
            <a:normAutofit lnSpcReduction="10000"/>
          </a:bodyPr>
          <a:lstStyle/>
          <a:p>
            <a:r>
              <a:rPr lang="it-IT"/>
              <a:t>L’Italia si era trovata in una situazione di isolamento diplomatico a partire dal 1881 quando la Francia aveva invaso la Tunisia su cui l’Italia aveva da tempo aspirazioni, anche per la presenza di una forte comunità di emigrati italiani.</a:t>
            </a:r>
          </a:p>
          <a:p>
            <a:r>
              <a:rPr lang="it-IT"/>
              <a:t>Ne era seguito un deterioramento dei rapporti italo-francesi.</a:t>
            </a:r>
          </a:p>
          <a:p>
            <a:r>
              <a:rPr lang="it-IT"/>
              <a:t>L’Austria intanto (Bismark)  premeva per un accordo tra Italia, Germania ed Austria.</a:t>
            </a:r>
          </a:p>
          <a:p>
            <a:r>
              <a:rPr lang="it-IT"/>
              <a:t>Tale accordo, detto TRIPLICE ALLEANZA, venne dunque stipulato nel maggio 1882 dal governo DEPRETIS.</a:t>
            </a:r>
          </a:p>
          <a:p>
            <a:r>
              <a:rPr lang="it-IT"/>
              <a:t>Tale alleanza aveva CARATTERE DIFENSIVO ED IMPEGNAVA I FIRMATARI a prestarsi  assistenza in caso di aggressione da parte di altre potenze.</a:t>
            </a:r>
          </a:p>
          <a:p>
            <a:r>
              <a:rPr lang="it-IT"/>
              <a:t>In concreto l’Italia veniva coinvolta nel sistema di sicurezza </a:t>
            </a:r>
            <a:r>
              <a:rPr lang="it-IT" err="1"/>
              <a:t>bismarkiano</a:t>
            </a:r>
            <a:r>
              <a:rPr lang="it-IT"/>
              <a:t>, senza ottenere dai nuovi alleati alcun vantaggio anzi di fatto rinunciando alla sua rivendicazione storica su Trento, la Venezia Giulia e Trieste, ossia le TERRE IRREDENTE, cioè non redente, non liberate dal dominio austriaco.</a:t>
            </a:r>
          </a:p>
          <a:p>
            <a:r>
              <a:rPr lang="it-IT"/>
              <a:t>Le garanzie ottenute dall’Italia, in particolare quella che prevedeva compensi per l’Italia ad ogni  eventuale espansione austriaca nei Balcani, non vennero mai applicate (come si vedrà con l’annessione austriaca di Bosnia e dell’Erzegovina nel 1908).</a:t>
            </a:r>
          </a:p>
        </p:txBody>
      </p:sp>
    </p:spTree>
    <p:extLst>
      <p:ext uri="{BB962C8B-B14F-4D97-AF65-F5344CB8AC3E}">
        <p14:creationId xmlns:p14="http://schemas.microsoft.com/office/powerpoint/2010/main" val="192226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4974E-AA81-402A-910E-47A05E3EC5A1}"/>
              </a:ext>
            </a:extLst>
          </p:cNvPr>
          <p:cNvSpPr>
            <a:spLocks noGrp="1"/>
          </p:cNvSpPr>
          <p:nvPr>
            <p:ph type="title"/>
          </p:nvPr>
        </p:nvSpPr>
        <p:spPr/>
        <p:txBody>
          <a:bodyPr/>
          <a:lstStyle/>
          <a:p>
            <a:r>
              <a:rPr lang="it-IT"/>
              <a:t>L’espansione coloniale</a:t>
            </a:r>
          </a:p>
        </p:txBody>
      </p:sp>
      <p:sp>
        <p:nvSpPr>
          <p:cNvPr id="3" name="Segnaposto contenuto 2">
            <a:extLst>
              <a:ext uri="{FF2B5EF4-FFF2-40B4-BE49-F238E27FC236}">
                <a16:creationId xmlns:a16="http://schemas.microsoft.com/office/drawing/2014/main" id="{AB9E95DA-B180-418F-BFDF-3DB5699466EE}"/>
              </a:ext>
            </a:extLst>
          </p:cNvPr>
          <p:cNvSpPr>
            <a:spLocks noGrp="1"/>
          </p:cNvSpPr>
          <p:nvPr>
            <p:ph sz="half" idx="1"/>
          </p:nvPr>
        </p:nvSpPr>
        <p:spPr/>
        <p:txBody>
          <a:bodyPr/>
          <a:lstStyle/>
          <a:p>
            <a:r>
              <a:rPr lang="it-IT"/>
              <a:t>Il governo Depretis, spinto da considerazioni di prestigio e dalla pressione di ristretti gruppi di interesse, ritenne opportuno porre le basi per una piccola iniziativa coloniale in Africa orientale.</a:t>
            </a:r>
          </a:p>
          <a:p>
            <a:r>
              <a:rPr lang="it-IT"/>
              <a:t>Nel 1882 venne acquistata la BAIA DI ASSAB. Tre anni dopo fu inviato un corpo di spedizione che occupò una striscia di territorio tra la BAIA DI ASSAB e la città di MASSAUA.</a:t>
            </a:r>
          </a:p>
          <a:p>
            <a:pPr marL="0" indent="0">
              <a:buNone/>
            </a:pPr>
            <a:endParaRPr lang="it-IT"/>
          </a:p>
        </p:txBody>
      </p:sp>
      <p:sp>
        <p:nvSpPr>
          <p:cNvPr id="7" name="Segnaposto contenuto 6">
            <a:extLst>
              <a:ext uri="{FF2B5EF4-FFF2-40B4-BE49-F238E27FC236}">
                <a16:creationId xmlns:a16="http://schemas.microsoft.com/office/drawing/2014/main" id="{442A19F4-001E-4E0E-B01D-0460013CF7FF}"/>
              </a:ext>
            </a:extLst>
          </p:cNvPr>
          <p:cNvSpPr>
            <a:spLocks noGrp="1"/>
          </p:cNvSpPr>
          <p:nvPr>
            <p:ph sz="half" idx="2"/>
          </p:nvPr>
        </p:nvSpPr>
        <p:spPr/>
        <p:txBody>
          <a:bodyPr/>
          <a:lstStyle/>
          <a:p>
            <a:endParaRPr lang="it-IT"/>
          </a:p>
        </p:txBody>
      </p:sp>
      <p:pic>
        <p:nvPicPr>
          <p:cNvPr id="4" name="Immagine 3">
            <a:extLst>
              <a:ext uri="{FF2B5EF4-FFF2-40B4-BE49-F238E27FC236}">
                <a16:creationId xmlns:a16="http://schemas.microsoft.com/office/drawing/2014/main" id="{97229F2D-B6BB-4797-AC10-85A2A40DC6B1}"/>
              </a:ext>
            </a:extLst>
          </p:cNvPr>
          <p:cNvPicPr>
            <a:picLocks noChangeAspect="1"/>
          </p:cNvPicPr>
          <p:nvPr/>
        </p:nvPicPr>
        <p:blipFill>
          <a:blip r:embed="rId2"/>
          <a:stretch>
            <a:fillRect/>
          </a:stretch>
        </p:blipFill>
        <p:spPr>
          <a:xfrm>
            <a:off x="5089970" y="2160589"/>
            <a:ext cx="4663630" cy="3880772"/>
          </a:xfrm>
          <a:prstGeom prst="rect">
            <a:avLst/>
          </a:prstGeom>
        </p:spPr>
      </p:pic>
    </p:spTree>
    <p:extLst>
      <p:ext uri="{BB962C8B-B14F-4D97-AF65-F5344CB8AC3E}">
        <p14:creationId xmlns:p14="http://schemas.microsoft.com/office/powerpoint/2010/main" val="1863369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AA3D00-0C95-42A2-B650-A6D27006577C}"/>
              </a:ext>
            </a:extLst>
          </p:cNvPr>
          <p:cNvSpPr>
            <a:spLocks noGrp="1"/>
          </p:cNvSpPr>
          <p:nvPr>
            <p:ph type="title"/>
          </p:nvPr>
        </p:nvSpPr>
        <p:spPr>
          <a:xfrm>
            <a:off x="1088151" y="198783"/>
            <a:ext cx="8596668" cy="940904"/>
          </a:xfrm>
        </p:spPr>
        <p:txBody>
          <a:bodyPr>
            <a:normAutofit/>
          </a:bodyPr>
          <a:lstStyle/>
          <a:p>
            <a:r>
              <a:rPr lang="it-IT"/>
              <a:t>Lo  scontro con l’Etiopia </a:t>
            </a:r>
          </a:p>
        </p:txBody>
      </p:sp>
      <p:sp>
        <p:nvSpPr>
          <p:cNvPr id="3" name="Segnaposto contenuto 2">
            <a:extLst>
              <a:ext uri="{FF2B5EF4-FFF2-40B4-BE49-F238E27FC236}">
                <a16:creationId xmlns:a16="http://schemas.microsoft.com/office/drawing/2014/main" id="{BE22978B-8A5C-434A-B39A-4FEFFCA4E4CC}"/>
              </a:ext>
            </a:extLst>
          </p:cNvPr>
          <p:cNvSpPr>
            <a:spLocks noGrp="1"/>
          </p:cNvSpPr>
          <p:nvPr>
            <p:ph idx="1"/>
          </p:nvPr>
        </p:nvSpPr>
        <p:spPr>
          <a:xfrm>
            <a:off x="677333" y="1278173"/>
            <a:ext cx="9619605" cy="4763190"/>
          </a:xfrm>
        </p:spPr>
        <p:txBody>
          <a:bodyPr/>
          <a:lstStyle/>
          <a:p>
            <a:r>
              <a:rPr lang="it-IT"/>
              <a:t>QUESTA ZONA CONFINAVA CON L’IMPERO ETIOPICO, che era uno stato tra i più forti sebbene arretrato abitato da una popolazione di fede cristiana e confessione copta (una delle più grandi comunità cristiane  del Medio Oriente, nasce dalla predicazione dei francescani e poi dei gesuiti in Egitto). Organizzazione di tipo feudale, economia basata sulla pastorizia. L’autorità, il NEGUS, era fortemente limitato dai signori locali, i RAS,  che disponevano di propri eserciti.</a:t>
            </a:r>
          </a:p>
          <a:p>
            <a:r>
              <a:rPr lang="it-IT"/>
              <a:t>Inizialmente l’Italia cercò si stabilire buoni rapporti, ma quando tentò di ampliare il controllo territoriale si scontrò con il negus ed i ras locali.</a:t>
            </a:r>
          </a:p>
          <a:p>
            <a:r>
              <a:rPr lang="it-IT"/>
              <a:t>Nel gennaio 1887 una colonna di 500 militari italiani fu sterminata nei pressi di DOGALI.</a:t>
            </a:r>
          </a:p>
          <a:p>
            <a:r>
              <a:rPr lang="it-IT"/>
              <a:t>IL FATTO SUSCITO’ INDIGNAZIONE E PROTESTE DA PARTE DEI GRUPPI CONTRARI ALLA POLITICA COLONIALE (ESTREMA SINISTRA).</a:t>
            </a:r>
          </a:p>
          <a:p>
            <a:r>
              <a:rPr lang="it-IT"/>
              <a:t>Prevalse la linea della tutela del prestigio nazionale ed il governo  stanziò finanziamenti per rinforzare la presenza militare italiana sulla fascia costiera della zona.</a:t>
            </a:r>
          </a:p>
        </p:txBody>
      </p:sp>
    </p:spTree>
    <p:extLst>
      <p:ext uri="{BB962C8B-B14F-4D97-AF65-F5344CB8AC3E}">
        <p14:creationId xmlns:p14="http://schemas.microsoft.com/office/powerpoint/2010/main" val="4117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EECC7076-17F4-4410-A7FB-BF29583625B9}"/>
              </a:ext>
            </a:extLst>
          </p:cNvPr>
          <p:cNvGraphicFramePr/>
          <p:nvPr/>
        </p:nvGraphicFramePr>
        <p:xfrm>
          <a:off x="677334" y="609600"/>
          <a:ext cx="8596668" cy="742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FB9F493C-70EA-40B4-88FC-DBD984AB3909}"/>
              </a:ext>
            </a:extLst>
          </p:cNvPr>
          <p:cNvGraphicFramePr>
            <a:graphicFrameLocks noGrp="1"/>
          </p:cNvGraphicFramePr>
          <p:nvPr>
            <p:ph idx="1"/>
            <p:extLst>
              <p:ext uri="{D42A27DB-BD31-4B8C-83A1-F6EECF244321}">
                <p14:modId xmlns:p14="http://schemas.microsoft.com/office/powerpoint/2010/main" val="2483261783"/>
              </p:ext>
            </p:extLst>
          </p:nvPr>
        </p:nvGraphicFramePr>
        <p:xfrm>
          <a:off x="677333" y="1444488"/>
          <a:ext cx="11117102" cy="51418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510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A82A9A-E276-4AD9-9730-2161C3AEEDD1}"/>
              </a:ext>
            </a:extLst>
          </p:cNvPr>
          <p:cNvSpPr>
            <a:spLocks noGrp="1"/>
          </p:cNvSpPr>
          <p:nvPr>
            <p:ph type="title"/>
          </p:nvPr>
        </p:nvSpPr>
        <p:spPr>
          <a:xfrm>
            <a:off x="677334" y="609600"/>
            <a:ext cx="8596668" cy="914400"/>
          </a:xfrm>
        </p:spPr>
        <p:txBody>
          <a:bodyPr/>
          <a:lstStyle/>
          <a:p>
            <a:r>
              <a:rPr lang="it-IT"/>
              <a:t>I progetti coloniali di </a:t>
            </a:r>
            <a:r>
              <a:rPr lang="it-IT" err="1"/>
              <a:t>Crispi</a:t>
            </a:r>
            <a:endParaRPr lang="it-IT"/>
          </a:p>
        </p:txBody>
      </p:sp>
      <p:graphicFrame>
        <p:nvGraphicFramePr>
          <p:cNvPr id="4" name="Segnaposto contenuto 3">
            <a:extLst>
              <a:ext uri="{FF2B5EF4-FFF2-40B4-BE49-F238E27FC236}">
                <a16:creationId xmlns:a16="http://schemas.microsoft.com/office/drawing/2014/main" id="{D82339DB-4425-4C76-A38D-104734E4161D}"/>
              </a:ext>
            </a:extLst>
          </p:cNvPr>
          <p:cNvGraphicFramePr>
            <a:graphicFrameLocks noGrp="1"/>
          </p:cNvGraphicFramePr>
          <p:nvPr>
            <p:ph idx="1"/>
            <p:extLst>
              <p:ext uri="{D42A27DB-BD31-4B8C-83A1-F6EECF244321}">
                <p14:modId xmlns:p14="http://schemas.microsoft.com/office/powerpoint/2010/main" val="546702830"/>
              </p:ext>
            </p:extLst>
          </p:nvPr>
        </p:nvGraphicFramePr>
        <p:xfrm>
          <a:off x="677334" y="1696279"/>
          <a:ext cx="10282214" cy="4345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75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78D59FA-D408-444D-8ACF-D1C8962725F7}"/>
              </a:ext>
            </a:extLst>
          </p:cNvPr>
          <p:cNvSpPr/>
          <p:nvPr/>
        </p:nvSpPr>
        <p:spPr>
          <a:xfrm>
            <a:off x="543338" y="304800"/>
            <a:ext cx="9674087" cy="609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1" u="sng"/>
              <a:t>CITTA’ E CAMPAGNE</a:t>
            </a:r>
          </a:p>
          <a:p>
            <a:endParaRPr lang="it-IT" b="1" u="sng"/>
          </a:p>
          <a:p>
            <a:r>
              <a:rPr lang="it-IT"/>
              <a:t>L’ Italia era uno dei paesi con il maggior numero di città (una decina i centri con più di 100000 abitanti, Napoli, il maggiore, superava i 450.000, poi Torino, Milano, Roma con circa 200.000).</a:t>
            </a:r>
          </a:p>
          <a:p>
            <a:endParaRPr lang="it-IT"/>
          </a:p>
          <a:p>
            <a:r>
              <a:rPr lang="it-IT"/>
              <a:t>La popolazione urbana era circa il 20% del totale.</a:t>
            </a:r>
          </a:p>
          <a:p>
            <a:endParaRPr lang="it-IT"/>
          </a:p>
          <a:p>
            <a:r>
              <a:rPr lang="it-IT"/>
              <a:t>L’agricoltura occupava il 70% circa della popolazione attiva, mentre il 15 si dedicava ad industria ed artigianato ed il 12%  il settore terziario (commercio e servizi).</a:t>
            </a:r>
          </a:p>
          <a:p>
            <a:r>
              <a:rPr lang="it-IT"/>
              <a:t>L’agricoltura forniva inoltre i prodotti di esportazione  (seta grezza dal nord e agrumi , frutta secca, vino ed olio dal sud).</a:t>
            </a:r>
          </a:p>
          <a:p>
            <a:r>
              <a:rPr lang="it-IT"/>
              <a:t>Contrariamente a quanto tradizionalmente si pensa il territorio italiano non favoriva l’agricoltura perché solo il 20% era pianeggiante, il resto era collinare o montagnoso; inoltre il 20% del territorio era  occupato da terre incolte o paludi.</a:t>
            </a:r>
          </a:p>
          <a:p>
            <a:endParaRPr lang="it-IT"/>
          </a:p>
          <a:p>
            <a:endParaRPr lang="it-IT"/>
          </a:p>
        </p:txBody>
      </p:sp>
    </p:spTree>
    <p:extLst>
      <p:ext uri="{BB962C8B-B14F-4D97-AF65-F5344CB8AC3E}">
        <p14:creationId xmlns:p14="http://schemas.microsoft.com/office/powerpoint/2010/main" val="1655691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sultati immagini per giolitti giovanni">
            <a:extLst>
              <a:ext uri="{FF2B5EF4-FFF2-40B4-BE49-F238E27FC236}">
                <a16:creationId xmlns:a16="http://schemas.microsoft.com/office/drawing/2014/main" id="{C98CA11C-EF25-44E1-A75D-62737EA4E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51722"/>
            <a:ext cx="2663687" cy="38166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i immagini per francesco crispi">
            <a:extLst>
              <a:ext uri="{FF2B5EF4-FFF2-40B4-BE49-F238E27FC236}">
                <a16:creationId xmlns:a16="http://schemas.microsoft.com/office/drawing/2014/main" id="{AB188655-A89A-4923-86CA-E7F291088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488" y="1351722"/>
            <a:ext cx="3061252" cy="381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58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4DDF3B-8916-47DA-9F5C-62F4162C8ED9}"/>
              </a:ext>
            </a:extLst>
          </p:cNvPr>
          <p:cNvSpPr>
            <a:spLocks noGrp="1"/>
          </p:cNvSpPr>
          <p:nvPr>
            <p:ph type="title"/>
          </p:nvPr>
        </p:nvSpPr>
        <p:spPr/>
        <p:txBody>
          <a:bodyPr/>
          <a:lstStyle/>
          <a:p>
            <a:r>
              <a:rPr lang="it-IT"/>
              <a:t>GIOLITTI</a:t>
            </a:r>
          </a:p>
        </p:txBody>
      </p:sp>
      <p:graphicFrame>
        <p:nvGraphicFramePr>
          <p:cNvPr id="4" name="Segnaposto contenuto 3">
            <a:extLst>
              <a:ext uri="{FF2B5EF4-FFF2-40B4-BE49-F238E27FC236}">
                <a16:creationId xmlns:a16="http://schemas.microsoft.com/office/drawing/2014/main" id="{B5688F8E-E264-4D3A-848C-10BFFCA61DA9}"/>
              </a:ext>
            </a:extLst>
          </p:cNvPr>
          <p:cNvGraphicFramePr>
            <a:graphicFrameLocks noGrp="1"/>
          </p:cNvGraphicFramePr>
          <p:nvPr>
            <p:ph idx="1"/>
            <p:extLst>
              <p:ext uri="{D42A27DB-BD31-4B8C-83A1-F6EECF244321}">
                <p14:modId xmlns:p14="http://schemas.microsoft.com/office/powerpoint/2010/main" val="1403118143"/>
              </p:ext>
            </p:extLst>
          </p:nvPr>
        </p:nvGraphicFramePr>
        <p:xfrm>
          <a:off x="1016000" y="1210733"/>
          <a:ext cx="10162944" cy="5431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35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65BEB4BF-D0F9-4C2D-AF63-FA39DB4465CD}"/>
              </a:ext>
            </a:extLst>
          </p:cNvPr>
          <p:cNvPicPr>
            <a:picLocks noChangeAspect="1"/>
          </p:cNvPicPr>
          <p:nvPr/>
        </p:nvPicPr>
        <p:blipFill>
          <a:blip r:embed="rId2"/>
          <a:stretch>
            <a:fillRect/>
          </a:stretch>
        </p:blipFill>
        <p:spPr>
          <a:xfrm>
            <a:off x="1086679" y="-9434"/>
            <a:ext cx="9753600" cy="5867400"/>
          </a:xfrm>
          <a:prstGeom prst="rect">
            <a:avLst/>
          </a:prstGeom>
        </p:spPr>
      </p:pic>
      <p:sp>
        <p:nvSpPr>
          <p:cNvPr id="3" name="Rettangolo 2">
            <a:extLst>
              <a:ext uri="{FF2B5EF4-FFF2-40B4-BE49-F238E27FC236}">
                <a16:creationId xmlns:a16="http://schemas.microsoft.com/office/drawing/2014/main" id="{CA57525E-C1F8-4C88-85BE-AD93178C219E}"/>
              </a:ext>
            </a:extLst>
          </p:cNvPr>
          <p:cNvSpPr/>
          <p:nvPr/>
        </p:nvSpPr>
        <p:spPr>
          <a:xfrm>
            <a:off x="649357" y="6081596"/>
            <a:ext cx="11145078" cy="646331"/>
          </a:xfrm>
          <a:prstGeom prst="rect">
            <a:avLst/>
          </a:prstGeom>
        </p:spPr>
        <p:txBody>
          <a:bodyPr wrap="square">
            <a:spAutoFit/>
          </a:bodyPr>
          <a:lstStyle/>
          <a:p>
            <a:r>
              <a:rPr lang="it-IT"/>
              <a:t>“La gabbia dei malfattori: Il primo maggio dei governi”, vignetta per </a:t>
            </a:r>
            <a:r>
              <a:rPr lang="it-IT" i="1"/>
              <a:t>L'Asino</a:t>
            </a:r>
            <a:r>
              <a:rPr lang="it-IT"/>
              <a:t> del 29 gennaio </a:t>
            </a:r>
            <a:r>
              <a:rPr lang="it-IT">
                <a:hlinkClick r:id="rId3" tooltip="1893"/>
              </a:rPr>
              <a:t>1893</a:t>
            </a:r>
            <a:r>
              <a:rPr lang="it-IT"/>
              <a:t> sullo </a:t>
            </a:r>
            <a:r>
              <a:rPr lang="it-IT">
                <a:hlinkClick r:id="rId4" tooltip="Scandalo della Banca Romana"/>
              </a:rPr>
              <a:t>scandalo della Banca Romana</a:t>
            </a:r>
            <a:endParaRPr lang="it-IT"/>
          </a:p>
        </p:txBody>
      </p:sp>
    </p:spTree>
    <p:extLst>
      <p:ext uri="{BB962C8B-B14F-4D97-AF65-F5344CB8AC3E}">
        <p14:creationId xmlns:p14="http://schemas.microsoft.com/office/powerpoint/2010/main" val="901365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3F48C64D-2AB1-4A43-B5EB-6FAAC3E326F3}"/>
              </a:ext>
            </a:extLst>
          </p:cNvPr>
          <p:cNvGraphicFramePr/>
          <p:nvPr/>
        </p:nvGraphicFramePr>
        <p:xfrm>
          <a:off x="677334" y="609600"/>
          <a:ext cx="8596668" cy="728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egnaposto contenuto 2">
            <a:extLst>
              <a:ext uri="{FF2B5EF4-FFF2-40B4-BE49-F238E27FC236}">
                <a16:creationId xmlns:a16="http://schemas.microsoft.com/office/drawing/2014/main" id="{DBB84909-7A3E-4031-A17A-ADA70F9BCA8A}"/>
              </a:ext>
            </a:extLst>
          </p:cNvPr>
          <p:cNvSpPr>
            <a:spLocks noGrp="1"/>
          </p:cNvSpPr>
          <p:nvPr>
            <p:ph idx="1"/>
          </p:nvPr>
        </p:nvSpPr>
        <p:spPr>
          <a:xfrm>
            <a:off x="677333" y="1563757"/>
            <a:ext cx="10083431" cy="4797286"/>
          </a:xfrm>
        </p:spPr>
        <p:txBody>
          <a:bodyPr/>
          <a:lstStyle/>
          <a:p>
            <a:r>
              <a:rPr lang="it-IT"/>
              <a:t>TORNO’ AL GOVERNO NEL DICEMBRE 1893. </a:t>
            </a:r>
          </a:p>
          <a:p>
            <a:r>
              <a:rPr lang="it-IT"/>
              <a:t>Avviò una politica  di risanamento del bilancio basata sull’inasprimento fiscale. Istituì la Banca d’Italia  che nel tempo avrebbe avuto il compito di emettere carta moneta e di controllare l’intero sistema bancario.</a:t>
            </a:r>
          </a:p>
          <a:p>
            <a:r>
              <a:rPr lang="it-IT"/>
              <a:t>In materia di ordine pubblico fu molto duro nel contrastare le agitazioni sociali: nel 1894 venne proclamato lo stato d’assedio in Lunigiana  dove si era  verificato anche un  tentativo di insurrezione anarchica. La repressione fu dura e sanguinosa.</a:t>
            </a:r>
          </a:p>
          <a:p>
            <a:r>
              <a:rPr lang="it-IT"/>
              <a:t>In tutto il paese vi fu una dura repressione poliziesca  contro circoli, leghe e giornali facenti capo al partito socialista.</a:t>
            </a:r>
          </a:p>
          <a:p>
            <a:r>
              <a:rPr lang="it-IT"/>
              <a:t>Nel luglio 1894 vennero approvate dal parlamento leggi limitative della libertà di stampa  di riunione e di associazione.</a:t>
            </a:r>
          </a:p>
          <a:p>
            <a:r>
              <a:rPr lang="it-IT"/>
              <a:t>Si trattava di leggi definite </a:t>
            </a:r>
            <a:r>
              <a:rPr lang="it-IT" err="1"/>
              <a:t>antianarchiche</a:t>
            </a:r>
            <a:r>
              <a:rPr lang="it-IT"/>
              <a:t>, ma che avevano come obiettivo il Partito Socialista (l’aveva fatto anche Bismark nel 1878). Non ottenne gli effetti sperati, anzi crebbero i favori verso i socialisti.</a:t>
            </a:r>
          </a:p>
          <a:p>
            <a:endParaRPr lang="it-IT"/>
          </a:p>
        </p:txBody>
      </p:sp>
    </p:spTree>
    <p:extLst>
      <p:ext uri="{BB962C8B-B14F-4D97-AF65-F5344CB8AC3E}">
        <p14:creationId xmlns:p14="http://schemas.microsoft.com/office/powerpoint/2010/main" val="370800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a:extLst>
              <a:ext uri="{FF2B5EF4-FFF2-40B4-BE49-F238E27FC236}">
                <a16:creationId xmlns:a16="http://schemas.microsoft.com/office/drawing/2014/main" id="{81475A83-8EB7-4F1E-AFF5-FDD85A55B24E}"/>
              </a:ext>
            </a:extLst>
          </p:cNvPr>
          <p:cNvGraphicFramePr/>
          <p:nvPr>
            <p:extLst>
              <p:ext uri="{D42A27DB-BD31-4B8C-83A1-F6EECF244321}">
                <p14:modId xmlns:p14="http://schemas.microsoft.com/office/powerpoint/2010/main" val="2307120196"/>
              </p:ext>
            </p:extLst>
          </p:nvPr>
        </p:nvGraphicFramePr>
        <p:xfrm>
          <a:off x="677334" y="609600"/>
          <a:ext cx="8596668" cy="1007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Segnaposto contenuto 4">
            <a:extLst>
              <a:ext uri="{FF2B5EF4-FFF2-40B4-BE49-F238E27FC236}">
                <a16:creationId xmlns:a16="http://schemas.microsoft.com/office/drawing/2014/main" id="{52DFDE00-0255-4656-B129-AE315EA3BC0F}"/>
              </a:ext>
            </a:extLst>
          </p:cNvPr>
          <p:cNvGraphicFramePr>
            <a:graphicFrameLocks noGrp="1"/>
          </p:cNvGraphicFramePr>
          <p:nvPr>
            <p:ph idx="1"/>
            <p:extLst>
              <p:ext uri="{D42A27DB-BD31-4B8C-83A1-F6EECF244321}">
                <p14:modId xmlns:p14="http://schemas.microsoft.com/office/powerpoint/2010/main" val="3146183991"/>
              </p:ext>
            </p:extLst>
          </p:nvPr>
        </p:nvGraphicFramePr>
        <p:xfrm>
          <a:off x="1058333" y="1779104"/>
          <a:ext cx="10083431" cy="50026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38464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a:extLst>
              <a:ext uri="{FF2B5EF4-FFF2-40B4-BE49-F238E27FC236}">
                <a16:creationId xmlns:a16="http://schemas.microsoft.com/office/drawing/2014/main" id="{F6CEEAFE-6F08-48F9-86FB-49C5F5B6DE4D}"/>
              </a:ext>
            </a:extLst>
          </p:cNvPr>
          <p:cNvGraphicFramePr/>
          <p:nvPr/>
        </p:nvGraphicFramePr>
        <p:xfrm>
          <a:off x="1507067" y="2404534"/>
          <a:ext cx="7766936" cy="1646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ma 3">
            <a:extLst>
              <a:ext uri="{FF2B5EF4-FFF2-40B4-BE49-F238E27FC236}">
                <a16:creationId xmlns:a16="http://schemas.microsoft.com/office/drawing/2014/main" id="{01D14E48-964D-42C7-BF75-E42C80250745}"/>
              </a:ext>
            </a:extLst>
          </p:cNvPr>
          <p:cNvGraphicFramePr/>
          <p:nvPr/>
        </p:nvGraphicFramePr>
        <p:xfrm>
          <a:off x="1507067" y="4050833"/>
          <a:ext cx="7766936" cy="10968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10207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74F655-BFDF-4D95-8EB5-2344A40B93FB}"/>
              </a:ext>
            </a:extLst>
          </p:cNvPr>
          <p:cNvSpPr>
            <a:spLocks noGrp="1"/>
          </p:cNvSpPr>
          <p:nvPr>
            <p:ph type="title"/>
          </p:nvPr>
        </p:nvSpPr>
        <p:spPr/>
        <p:txBody>
          <a:bodyPr/>
          <a:lstStyle/>
          <a:p>
            <a:r>
              <a:rPr lang="it-IT"/>
              <a:t>Le società di mutuo soccorso</a:t>
            </a:r>
          </a:p>
        </p:txBody>
      </p:sp>
      <p:sp>
        <p:nvSpPr>
          <p:cNvPr id="3" name="Segnaposto contenuto 2">
            <a:extLst>
              <a:ext uri="{FF2B5EF4-FFF2-40B4-BE49-F238E27FC236}">
                <a16:creationId xmlns:a16="http://schemas.microsoft.com/office/drawing/2014/main" id="{B78E827D-F3A2-429F-BFC1-D176BB162A8F}"/>
              </a:ext>
            </a:extLst>
          </p:cNvPr>
          <p:cNvSpPr>
            <a:spLocks noGrp="1"/>
          </p:cNvSpPr>
          <p:nvPr>
            <p:ph idx="1"/>
          </p:nvPr>
        </p:nvSpPr>
        <p:spPr>
          <a:xfrm>
            <a:off x="677333" y="1590261"/>
            <a:ext cx="10388231" cy="4451101"/>
          </a:xfrm>
        </p:spPr>
        <p:txBody>
          <a:bodyPr>
            <a:normAutofit lnSpcReduction="10000"/>
          </a:bodyPr>
          <a:lstStyle/>
          <a:p>
            <a:r>
              <a:rPr lang="it-IT"/>
              <a:t>Fin dall’inizio degli anni ‘70 l’unica  organizzazione operaia diffusa in tutto il paese fu quella delle società di </a:t>
            </a:r>
            <a:r>
              <a:rPr lang="it-IT" i="1"/>
              <a:t>Mutuo soccorso, </a:t>
            </a:r>
            <a:r>
              <a:rPr lang="it-IT"/>
              <a:t>che avevano scopi di solidarietà, rifiutavano lo sciopero e la lotta di classe.</a:t>
            </a:r>
          </a:p>
          <a:p>
            <a:r>
              <a:rPr lang="it-IT"/>
              <a:t>Quando cominciò a diffondersi l’internazionalismo socialista (1864 Londra, 1889 Parigi) tali società persero terreno. L’internazionalismo in Italia si ispirò soprattutto a Bakunin e a Marx.</a:t>
            </a:r>
          </a:p>
          <a:p>
            <a:r>
              <a:rPr lang="it-IT"/>
              <a:t>Il movimento internazionalista inizialmente si dedicò all’organizzazione di  moti insurrezionali soprattutto tra il proletariato delle campagne.</a:t>
            </a:r>
          </a:p>
          <a:p>
            <a:r>
              <a:rPr lang="it-IT"/>
              <a:t>Il fallimento di questi moti convinse Andrea Costa della necessità di organizzare un vero partito con un programma concreto. Nell’estate del 1881 venne fondato il partito socialista di Romagna che permise l’elezione di Costa nelle elezioni del 1882. Si trattò comunque di una formazione politica locale che rimase staccata dai nuclei operai più maturi che si andavano costituendo in Lombardia.</a:t>
            </a:r>
          </a:p>
          <a:p>
            <a:r>
              <a:rPr lang="it-IT"/>
              <a:t>Nell’82 alcune associazioni operaio milanesi diedero vita al Partito operaio italiano, che aveva un impianto fortemente classista lontano da ogni possibile collaborazione con la borghesia (scioperi 1884/85 nel mantovano e nel polesine).</a:t>
            </a:r>
          </a:p>
        </p:txBody>
      </p:sp>
    </p:spTree>
    <p:extLst>
      <p:ext uri="{BB962C8B-B14F-4D97-AF65-F5344CB8AC3E}">
        <p14:creationId xmlns:p14="http://schemas.microsoft.com/office/powerpoint/2010/main" val="1141137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35FC9B-50D6-4F52-8E73-0D1FE8B8D1EB}"/>
              </a:ext>
            </a:extLst>
          </p:cNvPr>
          <p:cNvSpPr>
            <a:spLocks noGrp="1"/>
          </p:cNvSpPr>
          <p:nvPr>
            <p:ph type="title"/>
          </p:nvPr>
        </p:nvSpPr>
        <p:spPr>
          <a:xfrm>
            <a:off x="742858" y="198783"/>
            <a:ext cx="8596668" cy="1320800"/>
          </a:xfrm>
        </p:spPr>
        <p:txBody>
          <a:bodyPr/>
          <a:lstStyle/>
          <a:p>
            <a:r>
              <a:rPr lang="it-IT"/>
              <a:t>FILIPPO TURATI</a:t>
            </a:r>
          </a:p>
        </p:txBody>
      </p:sp>
      <p:graphicFrame>
        <p:nvGraphicFramePr>
          <p:cNvPr id="4" name="Segnaposto contenuto 3">
            <a:extLst>
              <a:ext uri="{FF2B5EF4-FFF2-40B4-BE49-F238E27FC236}">
                <a16:creationId xmlns:a16="http://schemas.microsoft.com/office/drawing/2014/main" id="{38DBC2C8-0E48-432D-9AD6-7DD54C2E7831}"/>
              </a:ext>
            </a:extLst>
          </p:cNvPr>
          <p:cNvGraphicFramePr>
            <a:graphicFrameLocks noGrp="1"/>
          </p:cNvGraphicFramePr>
          <p:nvPr>
            <p:ph idx="1"/>
            <p:extLst>
              <p:ext uri="{D42A27DB-BD31-4B8C-83A1-F6EECF244321}">
                <p14:modId xmlns:p14="http://schemas.microsoft.com/office/powerpoint/2010/main" val="398126311"/>
              </p:ext>
            </p:extLst>
          </p:nvPr>
        </p:nvGraphicFramePr>
        <p:xfrm>
          <a:off x="742858" y="1113183"/>
          <a:ext cx="11356377" cy="5744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7405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3E580B-4B88-46E3-BB9D-A5E2909DF41B}"/>
              </a:ext>
            </a:extLst>
          </p:cNvPr>
          <p:cNvSpPr>
            <a:spLocks noGrp="1"/>
          </p:cNvSpPr>
          <p:nvPr>
            <p:ph type="title"/>
          </p:nvPr>
        </p:nvSpPr>
        <p:spPr>
          <a:xfrm>
            <a:off x="677334" y="609600"/>
            <a:ext cx="8596668" cy="781878"/>
          </a:xfrm>
        </p:spPr>
        <p:txBody>
          <a:bodyPr/>
          <a:lstStyle/>
          <a:p>
            <a:r>
              <a:rPr lang="it-IT" dirty="0"/>
              <a:t>I CATTOLICI</a:t>
            </a:r>
          </a:p>
        </p:txBody>
      </p:sp>
      <p:graphicFrame>
        <p:nvGraphicFramePr>
          <p:cNvPr id="4" name="Segnaposto contenuto 3">
            <a:extLst>
              <a:ext uri="{FF2B5EF4-FFF2-40B4-BE49-F238E27FC236}">
                <a16:creationId xmlns:a16="http://schemas.microsoft.com/office/drawing/2014/main" id="{E5A0262A-E454-479D-A114-542E43E634AB}"/>
              </a:ext>
            </a:extLst>
          </p:cNvPr>
          <p:cNvGraphicFramePr>
            <a:graphicFrameLocks noGrp="1"/>
          </p:cNvGraphicFramePr>
          <p:nvPr>
            <p:ph idx="1"/>
            <p:extLst>
              <p:ext uri="{D42A27DB-BD31-4B8C-83A1-F6EECF244321}">
                <p14:modId xmlns:p14="http://schemas.microsoft.com/office/powerpoint/2010/main" val="1634520401"/>
              </p:ext>
            </p:extLst>
          </p:nvPr>
        </p:nvGraphicFramePr>
        <p:xfrm>
          <a:off x="677333" y="1258958"/>
          <a:ext cx="10242457" cy="5433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718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ADB1B4FA-4714-4DD2-94C6-CC66CF193928}"/>
              </a:ext>
            </a:extLst>
          </p:cNvPr>
          <p:cNvPicPr>
            <a:picLocks noChangeAspect="1"/>
          </p:cNvPicPr>
          <p:nvPr/>
        </p:nvPicPr>
        <p:blipFill>
          <a:blip r:embed="rId2"/>
          <a:stretch>
            <a:fillRect/>
          </a:stretch>
        </p:blipFill>
        <p:spPr>
          <a:xfrm>
            <a:off x="941702" y="-212035"/>
            <a:ext cx="9142404" cy="6858000"/>
          </a:xfrm>
          <a:prstGeom prst="rect">
            <a:avLst/>
          </a:prstGeom>
        </p:spPr>
      </p:pic>
    </p:spTree>
    <p:extLst>
      <p:ext uri="{BB962C8B-B14F-4D97-AF65-F5344CB8AC3E}">
        <p14:creationId xmlns:p14="http://schemas.microsoft.com/office/powerpoint/2010/main" val="404956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AA8DF9F6-D9EC-457D-9C81-0B32CA719C05}"/>
              </a:ext>
            </a:extLst>
          </p:cNvPr>
          <p:cNvSpPr/>
          <p:nvPr/>
        </p:nvSpPr>
        <p:spPr>
          <a:xfrm>
            <a:off x="831205" y="436953"/>
            <a:ext cx="10522227" cy="605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u="sng"/>
              <a:t>L’AGRICOLTURA</a:t>
            </a:r>
          </a:p>
          <a:p>
            <a:endParaRPr lang="it-IT" u="sng"/>
          </a:p>
          <a:p>
            <a:r>
              <a:rPr lang="it-IT"/>
              <a:t>Quella italiana era  prevalentemente un’agricoltura povera, caratterizzata da una </a:t>
            </a:r>
            <a:r>
              <a:rPr lang="it-IT" i="1"/>
              <a:t>certa varietà di colture</a:t>
            </a:r>
            <a:r>
              <a:rPr lang="it-IT"/>
              <a:t> e di tipologie di </a:t>
            </a:r>
            <a:r>
              <a:rPr lang="it-IT" i="1"/>
              <a:t>proprietà fondiarie.</a:t>
            </a:r>
          </a:p>
          <a:p>
            <a:endParaRPr lang="it-IT" i="1"/>
          </a:p>
          <a:p>
            <a:r>
              <a:rPr lang="it-IT" i="1" u="sng"/>
              <a:t>Solo nella Pianura Padana si erano sviluppate aziende agricole moderne </a:t>
            </a:r>
            <a:r>
              <a:rPr lang="it-IT"/>
              <a:t>che univano agricoltura  ed allevamento bovino.</a:t>
            </a:r>
          </a:p>
          <a:p>
            <a:endParaRPr lang="it-IT"/>
          </a:p>
          <a:p>
            <a:r>
              <a:rPr lang="it-IT" i="1" u="sng"/>
              <a:t>Nell’Italia Centrale dominava invece la mezzadria </a:t>
            </a:r>
            <a:r>
              <a:rPr lang="it-IT"/>
              <a:t>che permetteva a malapena il  sostentamento delle famiglie e non favoriva gli investimenti e le innovazioni tecniche.</a:t>
            </a:r>
          </a:p>
          <a:p>
            <a:endParaRPr lang="it-IT"/>
          </a:p>
          <a:p>
            <a:r>
              <a:rPr lang="it-IT" i="1" u="sng"/>
              <a:t>Nell’Italia  meridionale prevaleva il latifondo: </a:t>
            </a:r>
            <a:r>
              <a:rPr lang="it-IT"/>
              <a:t>grandi distese  per lo più seminate a grano o lasciate alla pastorizia, con la popolazione concentrata in pochi borghi rurali. In queste realtà  le tracce dell’ordinamento feudale si facevano sentire  nei contratti agrari e nei rapporti tra proprietari e contadini caratterizzati da forme di dipendenza personale e da irrisolti problemi derivanti  dai contrasti per le terre soggette agli usi civici. Tuttavia nel sud non mancavano zone  fertili dove si erano diffuse le colture destinate all’esportazione.</a:t>
            </a:r>
          </a:p>
          <a:p>
            <a:endParaRPr lang="it-IT"/>
          </a:p>
          <a:p>
            <a:r>
              <a:rPr lang="it-IT" u="sng"/>
              <a:t>Una parte molto estesa dell’Italia praticava un’agricoltura di sussistenza incentrata sull’autoconsumo.</a:t>
            </a:r>
          </a:p>
          <a:p>
            <a:endParaRPr lang="it-IT" i="1" u="sng"/>
          </a:p>
        </p:txBody>
      </p:sp>
    </p:spTree>
    <p:extLst>
      <p:ext uri="{BB962C8B-B14F-4D97-AF65-F5344CB8AC3E}">
        <p14:creationId xmlns:p14="http://schemas.microsoft.com/office/powerpoint/2010/main" val="6985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D60801B6-CDDE-464C-BF4E-2ADCEB9D2EA5}"/>
              </a:ext>
            </a:extLst>
          </p:cNvPr>
          <p:cNvSpPr/>
          <p:nvPr/>
        </p:nvSpPr>
        <p:spPr>
          <a:xfrm>
            <a:off x="921026" y="473765"/>
            <a:ext cx="10349948" cy="5910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b="1" u="sng"/>
              <a:t>LE CONDIZIONI DI VITA</a:t>
            </a:r>
          </a:p>
          <a:p>
            <a:endParaRPr lang="it-IT" b="1" u="sng"/>
          </a:p>
          <a:p>
            <a:r>
              <a:rPr lang="it-IT" b="1"/>
              <a:t>Il livello di vita della popolazione era dunque bassissimo. I contadini si nutrivano quasi esclusivamente di pane  generalmente di cereali inferiori (non frumento ma granturco, avena e segale) ed erano soggetti alla pellagra (carenza di vitamina PP), pochi i legumi.</a:t>
            </a:r>
          </a:p>
          <a:p>
            <a:r>
              <a:rPr lang="it-IT" b="1"/>
              <a:t>Vivevano, soprattutto al Sud, in abitazioni malsane, capanne, caverne, spesso insieme al bestiame.</a:t>
            </a:r>
          </a:p>
          <a:p>
            <a:endParaRPr lang="it-IT" b="1"/>
          </a:p>
          <a:p>
            <a:r>
              <a:rPr lang="it-IT" b="1" u="sng"/>
              <a:t>Le precarie condizioni economiche del meridione</a:t>
            </a:r>
            <a:r>
              <a:rPr lang="it-IT" b="1"/>
              <a:t> erano quasi sconosciute alla classe politica settentrionale (lo stesso Cavour non si era mai spinto a sud di Firenze).</a:t>
            </a:r>
          </a:p>
          <a:p>
            <a:r>
              <a:rPr lang="it-IT" b="1"/>
              <a:t>Il divario tra Nord e Sud, quando i primi politici si spinsero a visitare le regioni meridionali, alimentò </a:t>
            </a:r>
            <a:r>
              <a:rPr lang="it-IT" b="1" u="sng"/>
              <a:t>pregiudizi ed incomprensioni  </a:t>
            </a:r>
            <a:r>
              <a:rPr lang="it-IT" b="1"/>
              <a:t>destinati a durare nel tempo.</a:t>
            </a:r>
          </a:p>
          <a:p>
            <a:endParaRPr lang="it-IT" b="1"/>
          </a:p>
          <a:p>
            <a:r>
              <a:rPr lang="it-IT" b="1"/>
              <a:t>Questo divario si manifestava anche sul piano culturale e si misurava sulla disponibilità di infrastrutture ( al Nord le ferrovie erano più  sviluppate), della  produttività agricola e  dell’istruzione di base (l’analfabetismo era più diffuso al Sud).</a:t>
            </a:r>
          </a:p>
        </p:txBody>
      </p:sp>
    </p:spTree>
    <p:extLst>
      <p:ext uri="{BB962C8B-B14F-4D97-AF65-F5344CB8AC3E}">
        <p14:creationId xmlns:p14="http://schemas.microsoft.com/office/powerpoint/2010/main" val="99112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e 1">
            <a:extLst>
              <a:ext uri="{FF2B5EF4-FFF2-40B4-BE49-F238E27FC236}">
                <a16:creationId xmlns:a16="http://schemas.microsoft.com/office/drawing/2014/main" id="{28A570DD-4F85-4E17-A8C0-F20A14623118}"/>
              </a:ext>
            </a:extLst>
          </p:cNvPr>
          <p:cNvSpPr/>
          <p:nvPr/>
        </p:nvSpPr>
        <p:spPr>
          <a:xfrm>
            <a:off x="397565" y="742121"/>
            <a:ext cx="9753600" cy="5420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a:t>IL DIVARIO TRA Nord e Sud  segnalava già l’emergere di un problema nazionale che  sarebbe poi stato definito</a:t>
            </a:r>
          </a:p>
          <a:p>
            <a:pPr algn="ctr"/>
            <a:r>
              <a:rPr lang="it-IT" sz="2400"/>
              <a:t>QUESTIONE MERIDIONALE.</a:t>
            </a:r>
          </a:p>
          <a:p>
            <a:pPr algn="ctr"/>
            <a:r>
              <a:rPr lang="it-IT" sz="2400"/>
              <a:t>Tuttavia </a:t>
            </a:r>
            <a:r>
              <a:rPr lang="it-IT" sz="2400" u="sng"/>
              <a:t>al confronto  con l’Europa </a:t>
            </a:r>
            <a:r>
              <a:rPr lang="it-IT" sz="2400"/>
              <a:t>le differenze tra le due Italie  risultavano appiattite ed accomunate da una </a:t>
            </a:r>
            <a:r>
              <a:rPr lang="it-IT" sz="2400" u="sng"/>
              <a:t>generale arretratezza </a:t>
            </a:r>
            <a:r>
              <a:rPr lang="it-IT" sz="2400"/>
              <a:t>rispetto ai paesi più sviluppati del continente europeo.</a:t>
            </a:r>
          </a:p>
          <a:p>
            <a:pPr algn="ctr"/>
            <a:endParaRPr lang="it-IT"/>
          </a:p>
        </p:txBody>
      </p:sp>
    </p:spTree>
    <p:extLst>
      <p:ext uri="{BB962C8B-B14F-4D97-AF65-F5344CB8AC3E}">
        <p14:creationId xmlns:p14="http://schemas.microsoft.com/office/powerpoint/2010/main" val="364246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1A8D1F-5674-4A69-BB3D-3D84668058E5}"/>
              </a:ext>
            </a:extLst>
          </p:cNvPr>
          <p:cNvSpPr>
            <a:spLocks noGrp="1"/>
          </p:cNvSpPr>
          <p:nvPr>
            <p:ph type="title"/>
          </p:nvPr>
        </p:nvSpPr>
        <p:spPr>
          <a:xfrm>
            <a:off x="677334" y="212035"/>
            <a:ext cx="8596668" cy="604603"/>
          </a:xfrm>
        </p:spPr>
        <p:txBody>
          <a:bodyPr>
            <a:normAutofit fontScale="90000"/>
          </a:bodyPr>
          <a:lstStyle/>
          <a:p>
            <a:r>
              <a:rPr lang="it-IT"/>
              <a:t>LA CLASSE POLITICA</a:t>
            </a:r>
          </a:p>
        </p:txBody>
      </p:sp>
      <p:graphicFrame>
        <p:nvGraphicFramePr>
          <p:cNvPr id="4" name="Segnaposto contenuto 3">
            <a:extLst>
              <a:ext uri="{FF2B5EF4-FFF2-40B4-BE49-F238E27FC236}">
                <a16:creationId xmlns:a16="http://schemas.microsoft.com/office/drawing/2014/main" id="{C7FA5239-863C-4A9A-BC75-F45BF7978D47}"/>
              </a:ext>
            </a:extLst>
          </p:cNvPr>
          <p:cNvGraphicFramePr>
            <a:graphicFrameLocks noGrp="1"/>
          </p:cNvGraphicFramePr>
          <p:nvPr>
            <p:ph idx="1"/>
            <p:extLst>
              <p:ext uri="{D42A27DB-BD31-4B8C-83A1-F6EECF244321}">
                <p14:modId xmlns:p14="http://schemas.microsoft.com/office/powerpoint/2010/main" val="201952995"/>
              </p:ext>
            </p:extLst>
          </p:nvPr>
        </p:nvGraphicFramePr>
        <p:xfrm>
          <a:off x="677333" y="912190"/>
          <a:ext cx="10560509" cy="5479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61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E711A7-F6A5-4A4F-868F-DD65AE503363}"/>
              </a:ext>
            </a:extLst>
          </p:cNvPr>
          <p:cNvSpPr>
            <a:spLocks noGrp="1"/>
          </p:cNvSpPr>
          <p:nvPr>
            <p:ph type="title"/>
          </p:nvPr>
        </p:nvSpPr>
        <p:spPr>
          <a:xfrm>
            <a:off x="677334" y="278296"/>
            <a:ext cx="8596668" cy="834887"/>
          </a:xfrm>
        </p:spPr>
        <p:txBody>
          <a:bodyPr/>
          <a:lstStyle/>
          <a:p>
            <a:r>
              <a:rPr lang="it-IT"/>
              <a:t>Il sistema elettorale</a:t>
            </a:r>
          </a:p>
        </p:txBody>
      </p:sp>
      <p:sp>
        <p:nvSpPr>
          <p:cNvPr id="3" name="Segnaposto contenuto 2">
            <a:extLst>
              <a:ext uri="{FF2B5EF4-FFF2-40B4-BE49-F238E27FC236}">
                <a16:creationId xmlns:a16="http://schemas.microsoft.com/office/drawing/2014/main" id="{037185FD-B5AF-4420-AB40-477BA7C7D085}"/>
              </a:ext>
            </a:extLst>
          </p:cNvPr>
          <p:cNvSpPr>
            <a:spLocks noGrp="1"/>
          </p:cNvSpPr>
          <p:nvPr>
            <p:ph idx="1"/>
          </p:nvPr>
        </p:nvSpPr>
        <p:spPr>
          <a:xfrm>
            <a:off x="677334" y="1113183"/>
            <a:ext cx="8596668" cy="4928179"/>
          </a:xfrm>
        </p:spPr>
        <p:txBody>
          <a:bodyPr vert="horz" lIns="91440" tIns="45720" rIns="91440" bIns="45720" rtlCol="0" anchor="t">
            <a:normAutofit/>
          </a:bodyPr>
          <a:lstStyle/>
          <a:p>
            <a:r>
              <a:rPr lang="it-IT"/>
              <a:t>La classe dirigente italiana era comunque assai poco rappresentativa del paese reale.</a:t>
            </a:r>
          </a:p>
          <a:p>
            <a:r>
              <a:rPr lang="it-IT"/>
              <a:t>La legge elettorale piemontese, estesa a tutto il regno,  concedeva il diritto di voto solo a 400.000 cittadini circa, meno del 2% della popolazione totale e del 7% dei maschi adulti. Si trattava di maschi  che avessero compiuto i 25 anni, sapessero leggere e scrivere e pagassero almeno  40 lire di imposte annue. Tra gli aventi diritto molti non si recavano alle urne sfiorando il 50% di astensionismo.</a:t>
            </a:r>
          </a:p>
          <a:p>
            <a:r>
              <a:rPr lang="it-IT"/>
              <a:t>A causa del sistema del collegio </a:t>
            </a:r>
            <a:r>
              <a:rPr lang="it-IT" u="sng"/>
              <a:t>uninominale</a:t>
            </a:r>
            <a:r>
              <a:rPr lang="it-IT"/>
              <a:t> dunque  ERANO TALVOLTA SUFFICIENTI POCHE CENTINAIA DI VOTI PER ESSERE ELETTI ( il  sistema era a doppio turno con ballottaggio)</a:t>
            </a:r>
          </a:p>
          <a:p>
            <a:r>
              <a:rPr lang="it-IT"/>
              <a:t>La vita politica assumeva dunque un carattere oligarchico e personalistico dove la lotta politica si imperniava su singole personalità più che su  programmi. Essa era dominata da pochi notabili in grado di sfruttare la propria influenza e pesantemente condizionata dall’esecutivo, in grado di indirizzare il voto dell’esercito e dei pubblici amministratori.</a:t>
            </a:r>
          </a:p>
          <a:p>
            <a:endParaRPr lang="it-IT"/>
          </a:p>
          <a:p>
            <a:endParaRPr lang="it-IT"/>
          </a:p>
        </p:txBody>
      </p:sp>
    </p:spTree>
    <p:extLst>
      <p:ext uri="{BB962C8B-B14F-4D97-AF65-F5344CB8AC3E}">
        <p14:creationId xmlns:p14="http://schemas.microsoft.com/office/powerpoint/2010/main" val="146460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AE72E5-B7FF-4224-8E28-0364B202C3B9}"/>
              </a:ext>
            </a:extLst>
          </p:cNvPr>
          <p:cNvSpPr>
            <a:spLocks noGrp="1"/>
          </p:cNvSpPr>
          <p:nvPr>
            <p:ph type="title"/>
          </p:nvPr>
        </p:nvSpPr>
        <p:spPr>
          <a:xfrm>
            <a:off x="677334" y="609600"/>
            <a:ext cx="8596668" cy="728870"/>
          </a:xfrm>
        </p:spPr>
        <p:txBody>
          <a:bodyPr/>
          <a:lstStyle/>
          <a:p>
            <a:r>
              <a:rPr lang="it-IT"/>
              <a:t>L’accentramento</a:t>
            </a:r>
          </a:p>
        </p:txBody>
      </p:sp>
      <p:sp>
        <p:nvSpPr>
          <p:cNvPr id="3" name="Segnaposto contenuto 2">
            <a:extLst>
              <a:ext uri="{FF2B5EF4-FFF2-40B4-BE49-F238E27FC236}">
                <a16:creationId xmlns:a16="http://schemas.microsoft.com/office/drawing/2014/main" id="{E6A9F8E7-8CAB-43E5-8CD1-DCA0D37A1605}"/>
              </a:ext>
            </a:extLst>
          </p:cNvPr>
          <p:cNvSpPr>
            <a:spLocks noGrp="1"/>
          </p:cNvSpPr>
          <p:nvPr>
            <p:ph idx="1"/>
          </p:nvPr>
        </p:nvSpPr>
        <p:spPr>
          <a:xfrm>
            <a:off x="677333" y="1457739"/>
            <a:ext cx="9765379" cy="4982818"/>
          </a:xfrm>
        </p:spPr>
        <p:txBody>
          <a:bodyPr vert="horz" lIns="91440" tIns="45720" rIns="91440" bIns="45720" rtlCol="0" anchor="t">
            <a:normAutofit/>
          </a:bodyPr>
          <a:lstStyle/>
          <a:p>
            <a:r>
              <a:rPr lang="it-IT"/>
              <a:t>Nonostante i leader della destra ammirassero il sistema britannico e fossero disposti in teoria a riconoscere la validità di un sistema decentrato, basato sull’autogoverno (</a:t>
            </a:r>
            <a:r>
              <a:rPr lang="it-IT" i="1"/>
              <a:t>self-government) </a:t>
            </a:r>
            <a:r>
              <a:rPr lang="it-IT"/>
              <a:t>furono portati dalle situazioni ad optare per un modello di stato ACCENTRATO, cioè che  stabilisse un controllo il più possibile stretto e capillare su tutto il paese. Esso era basato su  ordinamenti  uniformi per tutto il regno e una rigida gerarchia di funzionari dipendenti dal centro.</a:t>
            </a:r>
          </a:p>
          <a:p>
            <a:r>
              <a:rPr lang="it-IT" i="1"/>
              <a:t>L’accentramento era anche il risultato inevitabile di una unificazione ottenuta annettendo  varie province al regno di Sardegna e la conseguente adesione di queste all’impianto istituzionale ed alle leggi piemontesi.</a:t>
            </a:r>
          </a:p>
          <a:p>
            <a:r>
              <a:rPr lang="it-IT" i="1"/>
              <a:t>Nel periodo 1859/60 furono inoltre emanate nuove leggi che andavano proprio nella direzione dell’accentramento: la legge Casati, che prevedeva l’istruzione obbligatoria, la legge Rattazzi, che  affidava il governo dei comuni ad un consiglio eletto a suffragio ristretto e ad un sindaco si nomina regia.</a:t>
            </a:r>
          </a:p>
          <a:p>
            <a:r>
              <a:rPr lang="it-IT" i="1"/>
              <a:t>Il territorio nazionale era diviso in province ( circoscrizioni amministrative importanti), poste sotto i PREFETTI, rappresentanti del potere esecutivo  centrale su tutto il paese.</a:t>
            </a:r>
          </a:p>
        </p:txBody>
      </p:sp>
    </p:spTree>
    <p:extLst>
      <p:ext uri="{BB962C8B-B14F-4D97-AF65-F5344CB8AC3E}">
        <p14:creationId xmlns:p14="http://schemas.microsoft.com/office/powerpoint/2010/main" val="291569866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FFA2159C630384E9012BEDE17323839" ma:contentTypeVersion="2" ma:contentTypeDescription="Creare un nuovo documento." ma:contentTypeScope="" ma:versionID="8841c1e08d56748135020cd80e47356e">
  <xsd:schema xmlns:xsd="http://www.w3.org/2001/XMLSchema" xmlns:xs="http://www.w3.org/2001/XMLSchema" xmlns:p="http://schemas.microsoft.com/office/2006/metadata/properties" xmlns:ns2="e6fd4e55-f316-459d-8995-127a39b1b18e" targetNamespace="http://schemas.microsoft.com/office/2006/metadata/properties" ma:root="true" ma:fieldsID="7aedacc828867cb6bfe07a6def63ca83" ns2:_="">
    <xsd:import namespace="e6fd4e55-f316-459d-8995-127a39b1b1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d4e55-f316-459d-8995-127a39b1b1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8A63FB-FDAB-412C-AD15-6B93EF38C6E5}">
  <ds:schemaRefs>
    <ds:schemaRef ds:uri="e6fd4e55-f316-459d-8995-127a39b1b1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786BA6D-89BA-4A00-A3F1-7314A4659AB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42C18F-18BC-4128-A706-CEFDDE00AC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39</Slides>
  <Notes>0</Notes>
  <HiddenSlides>0</HiddenSlides>
  <ScaleCrop>false</ScaleCrop>
  <HeadingPairs>
    <vt:vector size="4" baseType="variant">
      <vt:variant>
        <vt:lpstr>Tema</vt:lpstr>
      </vt:variant>
      <vt:variant>
        <vt:i4>1</vt:i4>
      </vt:variant>
      <vt:variant>
        <vt:lpstr>Titoli diapositive</vt:lpstr>
      </vt:variant>
      <vt:variant>
        <vt:i4>39</vt:i4>
      </vt:variant>
    </vt:vector>
  </HeadingPairs>
  <TitlesOfParts>
    <vt:vector size="40" baseType="lpstr">
      <vt:lpstr>Sfaccettatura</vt:lpstr>
      <vt:lpstr>Governare l’Italia unita</vt:lpstr>
      <vt:lpstr>DEMOGRAFIA, ECONOMIA E SOCIETA’</vt:lpstr>
      <vt:lpstr>Presentazione standard di PowerPoint</vt:lpstr>
      <vt:lpstr>Presentazione standard di PowerPoint</vt:lpstr>
      <vt:lpstr>Presentazione standard di PowerPoint</vt:lpstr>
      <vt:lpstr>Presentazione standard di PowerPoint</vt:lpstr>
      <vt:lpstr>LA CLASSE POLITICA</vt:lpstr>
      <vt:lpstr>Il sistema elettorale</vt:lpstr>
      <vt:lpstr>L’accentramento</vt:lpstr>
      <vt:lpstr>Accentramento/decentramento</vt:lpstr>
      <vt:lpstr>Sistema economico e trasporti</vt:lpstr>
      <vt:lpstr>L’INDUSTRIA E L’AGRICOLTURA</vt:lpstr>
      <vt:lpstr>UNA PESANTE FISCALITA’</vt:lpstr>
      <vt:lpstr>LA FINE DEL GOVERNO DELLA DESTRA</vt:lpstr>
      <vt:lpstr>IL GOVERNO DELLA SINISTRA</vt:lpstr>
      <vt:lpstr>La riforma sull’istruzione</vt:lpstr>
      <vt:lpstr>La riforma elettorale</vt:lpstr>
      <vt:lpstr>IL TRASFORMISMO</vt:lpstr>
      <vt:lpstr>I RADICALI</vt:lpstr>
      <vt:lpstr>Le scelte economiche</vt:lpstr>
      <vt:lpstr>L’inchiesta JACINI</vt:lpstr>
      <vt:lpstr>La congiuntura negativa europea</vt:lpstr>
      <vt:lpstr>Presentazione standard di PowerPoint</vt:lpstr>
      <vt:lpstr>EFFETTI NEGATIVI DEL PROTEZIONISMO</vt:lpstr>
      <vt:lpstr>La politica estera: la triplice alleanza</vt:lpstr>
      <vt:lpstr>L’espansione coloniale</vt:lpstr>
      <vt:lpstr>Lo  scontro con l’Etiopia </vt:lpstr>
      <vt:lpstr>Presentazione standard di PowerPoint</vt:lpstr>
      <vt:lpstr>I progetti coloniali di Crispi</vt:lpstr>
      <vt:lpstr>Presentazione standard di PowerPoint</vt:lpstr>
      <vt:lpstr>GIOLITTI</vt:lpstr>
      <vt:lpstr>Presentazione standard di PowerPoint</vt:lpstr>
      <vt:lpstr>Presentazione standard di PowerPoint</vt:lpstr>
      <vt:lpstr>Presentazione standard di PowerPoint</vt:lpstr>
      <vt:lpstr>Presentazione standard di PowerPoint</vt:lpstr>
      <vt:lpstr>Le società di mutuo soccorso</vt:lpstr>
      <vt:lpstr>FILIPPO TURATI</vt:lpstr>
      <vt:lpstr>I CATTOLICI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Governare l’Italia unita</dc:title>
  <dc:creator>Marinella Pirastru</dc:creator>
  <cp:revision>3</cp:revision>
  <dcterms:created xsi:type="dcterms:W3CDTF">2018-09-11T14:01:04Z</dcterms:created>
  <dcterms:modified xsi:type="dcterms:W3CDTF">2021-01-13T08:57:07Z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0x0101007FFA2159C630384E9012BEDE17323839</vt:lpwstr>
  </property>
</Properties>
</file>