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5" r:id="rId13"/>
    <p:sldId id="266" r:id="rId14"/>
    <p:sldId id="267" r:id="rId15"/>
    <p:sldId id="268" r:id="rId16"/>
    <p:sldId id="269" r:id="rId17"/>
    <p:sldId id="270" r:id="rId18"/>
    <p:sldId id="264" r:id="rId19"/>
    <p:sldId id="271" r:id="rId20"/>
    <p:sldId id="272" r:id="rId21"/>
    <p:sldId id="273" r:id="rId22"/>
    <p:sldId id="274" r:id="rId23"/>
    <p:sldId id="275" r:id="rId24"/>
    <p:sldId id="276" r:id="rId25"/>
    <p:sldId id="277"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3E9E31-6EFF-4463-A679-6C1D4A2FFB5F}" v="3" dt="2021-01-24T16:01:03.4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io filippo" userId="S::corio.filippo@liceonewton.onmicrosoft.com::fb98e282-77e2-4cdd-86d9-c8e22132f657" providerId="AD" clId="Web-{971ABD30-B73A-4E4C-97D9-61EED884D198}"/>
    <pc:docChg chg="modSld">
      <pc:chgData name="corio filippo" userId="S::corio.filippo@liceonewton.onmicrosoft.com::fb98e282-77e2-4cdd-86d9-c8e22132f657" providerId="AD" clId="Web-{971ABD30-B73A-4E4C-97D9-61EED884D198}" dt="2021-01-27T18:06:10.753" v="0" actId="1076"/>
      <pc:docMkLst>
        <pc:docMk/>
      </pc:docMkLst>
      <pc:sldChg chg="modSp">
        <pc:chgData name="corio filippo" userId="S::corio.filippo@liceonewton.onmicrosoft.com::fb98e282-77e2-4cdd-86d9-c8e22132f657" providerId="AD" clId="Web-{971ABD30-B73A-4E4C-97D9-61EED884D198}" dt="2021-01-27T18:06:10.753" v="0" actId="1076"/>
        <pc:sldMkLst>
          <pc:docMk/>
          <pc:sldMk cId="2939118111" sldId="271"/>
        </pc:sldMkLst>
        <pc:graphicFrameChg chg="mod">
          <ac:chgData name="corio filippo" userId="S::corio.filippo@liceonewton.onmicrosoft.com::fb98e282-77e2-4cdd-86d9-c8e22132f657" providerId="AD" clId="Web-{971ABD30-B73A-4E4C-97D9-61EED884D198}" dt="2021-01-27T18:06:10.753" v="0" actId="1076"/>
          <ac:graphicFrameMkLst>
            <pc:docMk/>
            <pc:sldMk cId="2939118111" sldId="271"/>
            <ac:graphicFrameMk id="4" creationId="{053E75AE-CFC2-4126-9942-E3A03792A649}"/>
          </ac:graphicFrameMkLst>
        </pc:graphicFrameChg>
      </pc:sldChg>
    </pc:docChg>
  </pc:docChgLst>
  <pc:docChgLst>
    <pc:chgData name="corio filippo" userId="S::corio.filippo@liceonewton.onmicrosoft.com::fb98e282-77e2-4cdd-86d9-c8e22132f657" providerId="AD" clId="Web-{987941E0-34FC-4033-87BE-1168116DF961}"/>
    <pc:docChg chg="modSld">
      <pc:chgData name="corio filippo" userId="S::corio.filippo@liceonewton.onmicrosoft.com::fb98e282-77e2-4cdd-86d9-c8e22132f657" providerId="AD" clId="Web-{987941E0-34FC-4033-87BE-1168116DF961}" dt="2021-03-15T17:20:55.899" v="2" actId="1076"/>
      <pc:docMkLst>
        <pc:docMk/>
      </pc:docMkLst>
      <pc:sldChg chg="modSp">
        <pc:chgData name="corio filippo" userId="S::corio.filippo@liceonewton.onmicrosoft.com::fb98e282-77e2-4cdd-86d9-c8e22132f657" providerId="AD" clId="Web-{987941E0-34FC-4033-87BE-1168116DF961}" dt="2021-03-15T17:20:55.899" v="2" actId="1076"/>
        <pc:sldMkLst>
          <pc:docMk/>
          <pc:sldMk cId="2144876561" sldId="265"/>
        </pc:sldMkLst>
        <pc:graphicFrameChg chg="mod">
          <ac:chgData name="corio filippo" userId="S::corio.filippo@liceonewton.onmicrosoft.com::fb98e282-77e2-4cdd-86d9-c8e22132f657" providerId="AD" clId="Web-{987941E0-34FC-4033-87BE-1168116DF961}" dt="2021-03-15T17:20:55.899" v="2" actId="1076"/>
          <ac:graphicFrameMkLst>
            <pc:docMk/>
            <pc:sldMk cId="2144876561" sldId="265"/>
            <ac:graphicFrameMk id="4" creationId="{346230F9-6569-43AC-B01D-8F396F5C8E07}"/>
          </ac:graphicFrameMkLst>
        </pc:graphicFrameChg>
      </pc:sldChg>
    </pc:docChg>
  </pc:docChgLst>
  <pc:docChgLst>
    <pc:chgData name="milanesio lorenzo" userId="S::lorenzo.milanesio@liceonewton.onmicrosoft.com::99f80828-1718-4973-b60b-3f9f7f05f7c3" providerId="AD" clId="Web-{E33E9E31-6EFF-4463-A679-6C1D4A2FFB5F}"/>
    <pc:docChg chg="modSld">
      <pc:chgData name="milanesio lorenzo" userId="S::lorenzo.milanesio@liceonewton.onmicrosoft.com::99f80828-1718-4973-b60b-3f9f7f05f7c3" providerId="AD" clId="Web-{E33E9E31-6EFF-4463-A679-6C1D4A2FFB5F}" dt="2021-01-24T16:01:03.461" v="1"/>
      <pc:docMkLst>
        <pc:docMk/>
      </pc:docMkLst>
      <pc:sldChg chg="delSp">
        <pc:chgData name="milanesio lorenzo" userId="S::lorenzo.milanesio@liceonewton.onmicrosoft.com::99f80828-1718-4973-b60b-3f9f7f05f7c3" providerId="AD" clId="Web-{E33E9E31-6EFF-4463-A679-6C1D4A2FFB5F}" dt="2021-01-24T16:01:03.461" v="1"/>
        <pc:sldMkLst>
          <pc:docMk/>
          <pc:sldMk cId="40323044" sldId="256"/>
        </pc:sldMkLst>
        <pc:spChg chg="del">
          <ac:chgData name="milanesio lorenzo" userId="S::lorenzo.milanesio@liceonewton.onmicrosoft.com::99f80828-1718-4973-b60b-3f9f7f05f7c3" providerId="AD" clId="Web-{E33E9E31-6EFF-4463-A679-6C1D4A2FFB5F}" dt="2021-01-24T16:01:03.461" v="1"/>
          <ac:spMkLst>
            <pc:docMk/>
            <pc:sldMk cId="40323044" sldId="256"/>
            <ac:spMk id="3" creationId="{77B139E9-B58B-427C-84E9-4F1E3B5FAC20}"/>
          </ac:spMkLst>
        </pc:spChg>
      </pc:sldChg>
      <pc:sldChg chg="modSp">
        <pc:chgData name="milanesio lorenzo" userId="S::lorenzo.milanesio@liceonewton.onmicrosoft.com::99f80828-1718-4973-b60b-3f9f7f05f7c3" providerId="AD" clId="Web-{E33E9E31-6EFF-4463-A679-6C1D4A2FFB5F}" dt="2021-01-24T16:00:56.851" v="0" actId="20577"/>
        <pc:sldMkLst>
          <pc:docMk/>
          <pc:sldMk cId="3362056889" sldId="261"/>
        </pc:sldMkLst>
        <pc:spChg chg="mod">
          <ac:chgData name="milanesio lorenzo" userId="S::lorenzo.milanesio@liceonewton.onmicrosoft.com::99f80828-1718-4973-b60b-3f9f7f05f7c3" providerId="AD" clId="Web-{E33E9E31-6EFF-4463-A679-6C1D4A2FFB5F}" dt="2021-01-24T16:00:56.851" v="0" actId="20577"/>
          <ac:spMkLst>
            <pc:docMk/>
            <pc:sldMk cId="3362056889" sldId="261"/>
            <ac:spMk id="2" creationId="{1B26C2A8-6386-48BD-82CE-BFCA349DDB17}"/>
          </ac:spMkLst>
        </pc:spChg>
      </pc:sldChg>
    </pc:docChg>
  </pc:docChgLst>
  <pc:docChgLst>
    <pc:chgData name="corio filippo" userId="S::corio.filippo@liceonewton.onmicrosoft.com::fb98e282-77e2-4cdd-86d9-c8e22132f657" providerId="AD" clId="Web-{43CD6893-275B-42D5-9FA0-C930E68E2127}"/>
    <pc:docChg chg="modSld">
      <pc:chgData name="corio filippo" userId="S::corio.filippo@liceonewton.onmicrosoft.com::fb98e282-77e2-4cdd-86d9-c8e22132f657" providerId="AD" clId="Web-{43CD6893-275B-42D5-9FA0-C930E68E2127}" dt="2021-01-24T19:18:12.979" v="1" actId="1076"/>
      <pc:docMkLst>
        <pc:docMk/>
      </pc:docMkLst>
      <pc:sldChg chg="modSp">
        <pc:chgData name="corio filippo" userId="S::corio.filippo@liceonewton.onmicrosoft.com::fb98e282-77e2-4cdd-86d9-c8e22132f657" providerId="AD" clId="Web-{43CD6893-275B-42D5-9FA0-C930E68E2127}" dt="2021-01-24T19:18:12.979" v="1" actId="1076"/>
        <pc:sldMkLst>
          <pc:docMk/>
          <pc:sldMk cId="84218805" sldId="270"/>
        </pc:sldMkLst>
        <pc:graphicFrameChg chg="mod">
          <ac:chgData name="corio filippo" userId="S::corio.filippo@liceonewton.onmicrosoft.com::fb98e282-77e2-4cdd-86d9-c8e22132f657" providerId="AD" clId="Web-{43CD6893-275B-42D5-9FA0-C930E68E2127}" dt="2021-01-24T19:18:12.979" v="1" actId="1076"/>
          <ac:graphicFrameMkLst>
            <pc:docMk/>
            <pc:sldMk cId="84218805" sldId="270"/>
            <ac:graphicFrameMk id="4" creationId="{A63E82EF-4EC0-47E9-9A26-D60660B3F8D3}"/>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09EDA9-D7A6-4BC3-9933-0327B5DF4C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D96544CE-568A-4281-88B4-D29EF6BF6439}">
      <dgm:prSet/>
      <dgm:spPr/>
      <dgm:t>
        <a:bodyPr/>
        <a:lstStyle/>
        <a:p>
          <a:r>
            <a:rPr lang="it-IT"/>
            <a:t>Nell’ultimo trentennio dell’Ottocento l’industrializzazione ed il conseguente sviluppo dei servizi portarono al rafforzamento della borghesia ed alla crescita del proletariato industriale</a:t>
          </a:r>
        </a:p>
      </dgm:t>
    </dgm:pt>
    <dgm:pt modelId="{37896809-50EF-4EEB-96F9-FB72CB539EA6}" type="parTrans" cxnId="{697F495B-27CB-4529-93C1-DF5C2BF49819}">
      <dgm:prSet/>
      <dgm:spPr/>
      <dgm:t>
        <a:bodyPr/>
        <a:lstStyle/>
        <a:p>
          <a:endParaRPr lang="it-IT"/>
        </a:p>
      </dgm:t>
    </dgm:pt>
    <dgm:pt modelId="{8F915A72-9F6F-4526-8152-31779E21CBD2}" type="sibTrans" cxnId="{697F495B-27CB-4529-93C1-DF5C2BF49819}">
      <dgm:prSet/>
      <dgm:spPr/>
      <dgm:t>
        <a:bodyPr/>
        <a:lstStyle/>
        <a:p>
          <a:endParaRPr lang="it-IT"/>
        </a:p>
      </dgm:t>
    </dgm:pt>
    <dgm:pt modelId="{7140AC33-785C-495F-B385-C74F4EB914D9}">
      <dgm:prSet/>
      <dgm:spPr/>
      <dgm:t>
        <a:bodyPr/>
        <a:lstStyle/>
        <a:p>
          <a:r>
            <a:rPr lang="it-IT"/>
            <a:t>La diffusione della fabbrica meccanizzata trasformò l’organizzazione del lavoro. </a:t>
          </a:r>
        </a:p>
      </dgm:t>
    </dgm:pt>
    <dgm:pt modelId="{9494DC3F-8B2C-4242-B544-86ABAAA21BB2}" type="parTrans" cxnId="{5C4B9276-B29A-4216-B5C4-DB8D0F6B9A94}">
      <dgm:prSet/>
      <dgm:spPr/>
      <dgm:t>
        <a:bodyPr/>
        <a:lstStyle/>
        <a:p>
          <a:endParaRPr lang="it-IT"/>
        </a:p>
      </dgm:t>
    </dgm:pt>
    <dgm:pt modelId="{C25A67C2-958E-4CD3-BF65-F45625C27007}" type="sibTrans" cxnId="{5C4B9276-B29A-4216-B5C4-DB8D0F6B9A94}">
      <dgm:prSet/>
      <dgm:spPr/>
      <dgm:t>
        <a:bodyPr/>
        <a:lstStyle/>
        <a:p>
          <a:endParaRPr lang="it-IT"/>
        </a:p>
      </dgm:t>
    </dgm:pt>
    <dgm:pt modelId="{81F877AE-D06C-492A-83A5-9683910F4CF1}">
      <dgm:prSet/>
      <dgm:spPr/>
      <dgm:t>
        <a:bodyPr/>
        <a:lstStyle/>
        <a:p>
          <a:r>
            <a:rPr lang="it-IT"/>
            <a:t>Le attività lavorative si segmentarono e specializzarono e richiesero sempre più nuove figure di lavoratori specializzati.</a:t>
          </a:r>
        </a:p>
      </dgm:t>
    </dgm:pt>
    <dgm:pt modelId="{C8D8C684-E9E1-46DC-BA40-6302EFE07A41}" type="parTrans" cxnId="{815962E7-A2A3-41AA-B82C-FC499DE2AA89}">
      <dgm:prSet/>
      <dgm:spPr/>
      <dgm:t>
        <a:bodyPr/>
        <a:lstStyle/>
        <a:p>
          <a:endParaRPr lang="it-IT"/>
        </a:p>
      </dgm:t>
    </dgm:pt>
    <dgm:pt modelId="{7CB7295E-6260-44C7-8491-1B6D93016524}" type="sibTrans" cxnId="{815962E7-A2A3-41AA-B82C-FC499DE2AA89}">
      <dgm:prSet/>
      <dgm:spPr/>
      <dgm:t>
        <a:bodyPr/>
        <a:lstStyle/>
        <a:p>
          <a:endParaRPr lang="it-IT"/>
        </a:p>
      </dgm:t>
    </dgm:pt>
    <dgm:pt modelId="{030D58CC-3E7D-4366-A5FB-897E421DC398}">
      <dgm:prSet/>
      <dgm:spPr/>
      <dgm:t>
        <a:bodyPr/>
        <a:lstStyle/>
        <a:p>
          <a:r>
            <a:rPr lang="it-IT"/>
            <a:t>Si affermarono le attività che fornivano servizi di vario tipo: i beni venivano inseriti in mercati più ampi  e diventavano beni di consumo.</a:t>
          </a:r>
        </a:p>
      </dgm:t>
    </dgm:pt>
    <dgm:pt modelId="{6DAED7B8-C8BB-458F-8037-4E5E4F5157ED}" type="parTrans" cxnId="{65F3B1C5-D9DF-491F-B3B6-C10DECAD5480}">
      <dgm:prSet/>
      <dgm:spPr/>
      <dgm:t>
        <a:bodyPr/>
        <a:lstStyle/>
        <a:p>
          <a:endParaRPr lang="it-IT"/>
        </a:p>
      </dgm:t>
    </dgm:pt>
    <dgm:pt modelId="{1F4640BC-F806-4C6B-A02E-951D2386B25E}" type="sibTrans" cxnId="{65F3B1C5-D9DF-491F-B3B6-C10DECAD5480}">
      <dgm:prSet/>
      <dgm:spPr/>
      <dgm:t>
        <a:bodyPr/>
        <a:lstStyle/>
        <a:p>
          <a:endParaRPr lang="it-IT"/>
        </a:p>
      </dgm:t>
    </dgm:pt>
    <dgm:pt modelId="{CF24F381-B2A7-48A0-A9A3-CAD1894A22D5}" type="pres">
      <dgm:prSet presAssocID="{0609EDA9-D7A6-4BC3-9933-0327B5DF4C2B}" presName="linear" presStyleCnt="0">
        <dgm:presLayoutVars>
          <dgm:animLvl val="lvl"/>
          <dgm:resizeHandles val="exact"/>
        </dgm:presLayoutVars>
      </dgm:prSet>
      <dgm:spPr/>
    </dgm:pt>
    <dgm:pt modelId="{5791C93A-5D0B-4836-B640-BD9FAB0C3E80}" type="pres">
      <dgm:prSet presAssocID="{D96544CE-568A-4281-88B4-D29EF6BF6439}" presName="parentText" presStyleLbl="node1" presStyleIdx="0" presStyleCnt="4">
        <dgm:presLayoutVars>
          <dgm:chMax val="0"/>
          <dgm:bulletEnabled val="1"/>
        </dgm:presLayoutVars>
      </dgm:prSet>
      <dgm:spPr/>
    </dgm:pt>
    <dgm:pt modelId="{64F722A1-9659-4F22-988E-36AB328AA13D}" type="pres">
      <dgm:prSet presAssocID="{8F915A72-9F6F-4526-8152-31779E21CBD2}" presName="spacer" presStyleCnt="0"/>
      <dgm:spPr/>
    </dgm:pt>
    <dgm:pt modelId="{659E79BA-5198-49D9-9818-60AA7280740C}" type="pres">
      <dgm:prSet presAssocID="{7140AC33-785C-495F-B385-C74F4EB914D9}" presName="parentText" presStyleLbl="node1" presStyleIdx="1" presStyleCnt="4">
        <dgm:presLayoutVars>
          <dgm:chMax val="0"/>
          <dgm:bulletEnabled val="1"/>
        </dgm:presLayoutVars>
      </dgm:prSet>
      <dgm:spPr/>
    </dgm:pt>
    <dgm:pt modelId="{702B2394-525C-4559-B548-82E03291F1C7}" type="pres">
      <dgm:prSet presAssocID="{C25A67C2-958E-4CD3-BF65-F45625C27007}" presName="spacer" presStyleCnt="0"/>
      <dgm:spPr/>
    </dgm:pt>
    <dgm:pt modelId="{01CA52CA-8CFF-48FE-8FBC-3F0AA902EB20}" type="pres">
      <dgm:prSet presAssocID="{81F877AE-D06C-492A-83A5-9683910F4CF1}" presName="parentText" presStyleLbl="node1" presStyleIdx="2" presStyleCnt="4">
        <dgm:presLayoutVars>
          <dgm:chMax val="0"/>
          <dgm:bulletEnabled val="1"/>
        </dgm:presLayoutVars>
      </dgm:prSet>
      <dgm:spPr/>
    </dgm:pt>
    <dgm:pt modelId="{2E8F98C6-BBFE-4484-8C28-4DA59C92758B}" type="pres">
      <dgm:prSet presAssocID="{7CB7295E-6260-44C7-8491-1B6D93016524}" presName="spacer" presStyleCnt="0"/>
      <dgm:spPr/>
    </dgm:pt>
    <dgm:pt modelId="{A2658886-278D-4C38-AE51-8F95CD6AE2EC}" type="pres">
      <dgm:prSet presAssocID="{030D58CC-3E7D-4366-A5FB-897E421DC398}" presName="parentText" presStyleLbl="node1" presStyleIdx="3" presStyleCnt="4">
        <dgm:presLayoutVars>
          <dgm:chMax val="0"/>
          <dgm:bulletEnabled val="1"/>
        </dgm:presLayoutVars>
      </dgm:prSet>
      <dgm:spPr/>
    </dgm:pt>
  </dgm:ptLst>
  <dgm:cxnLst>
    <dgm:cxn modelId="{63F7133E-9B1C-44E3-877C-0897F456D878}" type="presOf" srcId="{7140AC33-785C-495F-B385-C74F4EB914D9}" destId="{659E79BA-5198-49D9-9818-60AA7280740C}" srcOrd="0" destOrd="0" presId="urn:microsoft.com/office/officeart/2005/8/layout/vList2"/>
    <dgm:cxn modelId="{697F495B-27CB-4529-93C1-DF5C2BF49819}" srcId="{0609EDA9-D7A6-4BC3-9933-0327B5DF4C2B}" destId="{D96544CE-568A-4281-88B4-D29EF6BF6439}" srcOrd="0" destOrd="0" parTransId="{37896809-50EF-4EEB-96F9-FB72CB539EA6}" sibTransId="{8F915A72-9F6F-4526-8152-31779E21CBD2}"/>
    <dgm:cxn modelId="{5C4B9276-B29A-4216-B5C4-DB8D0F6B9A94}" srcId="{0609EDA9-D7A6-4BC3-9933-0327B5DF4C2B}" destId="{7140AC33-785C-495F-B385-C74F4EB914D9}" srcOrd="1" destOrd="0" parTransId="{9494DC3F-8B2C-4242-B544-86ABAAA21BB2}" sibTransId="{C25A67C2-958E-4CD3-BF65-F45625C27007}"/>
    <dgm:cxn modelId="{9282FF7B-F4CE-41EE-9484-1A3B6EFCB796}" type="presOf" srcId="{81F877AE-D06C-492A-83A5-9683910F4CF1}" destId="{01CA52CA-8CFF-48FE-8FBC-3F0AA902EB20}" srcOrd="0" destOrd="0" presId="urn:microsoft.com/office/officeart/2005/8/layout/vList2"/>
    <dgm:cxn modelId="{90FE46B9-5C00-4F51-8FCA-788462C8E326}" type="presOf" srcId="{030D58CC-3E7D-4366-A5FB-897E421DC398}" destId="{A2658886-278D-4C38-AE51-8F95CD6AE2EC}" srcOrd="0" destOrd="0" presId="urn:microsoft.com/office/officeart/2005/8/layout/vList2"/>
    <dgm:cxn modelId="{576847BF-38D7-4B10-94B1-88F34FA076D6}" type="presOf" srcId="{0609EDA9-D7A6-4BC3-9933-0327B5DF4C2B}" destId="{CF24F381-B2A7-48A0-A9A3-CAD1894A22D5}" srcOrd="0" destOrd="0" presId="urn:microsoft.com/office/officeart/2005/8/layout/vList2"/>
    <dgm:cxn modelId="{65F3B1C5-D9DF-491F-B3B6-C10DECAD5480}" srcId="{0609EDA9-D7A6-4BC3-9933-0327B5DF4C2B}" destId="{030D58CC-3E7D-4366-A5FB-897E421DC398}" srcOrd="3" destOrd="0" parTransId="{6DAED7B8-C8BB-458F-8037-4E5E4F5157ED}" sibTransId="{1F4640BC-F806-4C6B-A02E-951D2386B25E}"/>
    <dgm:cxn modelId="{815962E7-A2A3-41AA-B82C-FC499DE2AA89}" srcId="{0609EDA9-D7A6-4BC3-9933-0327B5DF4C2B}" destId="{81F877AE-D06C-492A-83A5-9683910F4CF1}" srcOrd="2" destOrd="0" parTransId="{C8D8C684-E9E1-46DC-BA40-6302EFE07A41}" sibTransId="{7CB7295E-6260-44C7-8491-1B6D93016524}"/>
    <dgm:cxn modelId="{7724DCEF-D47A-482D-B72D-4EDB20CE9CBB}" type="presOf" srcId="{D96544CE-568A-4281-88B4-D29EF6BF6439}" destId="{5791C93A-5D0B-4836-B640-BD9FAB0C3E80}" srcOrd="0" destOrd="0" presId="urn:microsoft.com/office/officeart/2005/8/layout/vList2"/>
    <dgm:cxn modelId="{83AC41A9-C8C1-4407-A4FA-DCB34F3EA7C9}" type="presParOf" srcId="{CF24F381-B2A7-48A0-A9A3-CAD1894A22D5}" destId="{5791C93A-5D0B-4836-B640-BD9FAB0C3E80}" srcOrd="0" destOrd="0" presId="urn:microsoft.com/office/officeart/2005/8/layout/vList2"/>
    <dgm:cxn modelId="{10431486-CBCA-4CCF-ACCD-D7E98731B96E}" type="presParOf" srcId="{CF24F381-B2A7-48A0-A9A3-CAD1894A22D5}" destId="{64F722A1-9659-4F22-988E-36AB328AA13D}" srcOrd="1" destOrd="0" presId="urn:microsoft.com/office/officeart/2005/8/layout/vList2"/>
    <dgm:cxn modelId="{2D31C5D5-60FF-4AEF-A9CD-DDA06F1B69C1}" type="presParOf" srcId="{CF24F381-B2A7-48A0-A9A3-CAD1894A22D5}" destId="{659E79BA-5198-49D9-9818-60AA7280740C}" srcOrd="2" destOrd="0" presId="urn:microsoft.com/office/officeart/2005/8/layout/vList2"/>
    <dgm:cxn modelId="{BCD2A076-28A1-4A0F-B88A-B6C7BE8024C7}" type="presParOf" srcId="{CF24F381-B2A7-48A0-A9A3-CAD1894A22D5}" destId="{702B2394-525C-4559-B548-82E03291F1C7}" srcOrd="3" destOrd="0" presId="urn:microsoft.com/office/officeart/2005/8/layout/vList2"/>
    <dgm:cxn modelId="{E70989AE-7777-4128-96A0-746C000BFD97}" type="presParOf" srcId="{CF24F381-B2A7-48A0-A9A3-CAD1894A22D5}" destId="{01CA52CA-8CFF-48FE-8FBC-3F0AA902EB20}" srcOrd="4" destOrd="0" presId="urn:microsoft.com/office/officeart/2005/8/layout/vList2"/>
    <dgm:cxn modelId="{2D4E57AB-2E5D-47B9-9BB4-630CDDF7A39C}" type="presParOf" srcId="{CF24F381-B2A7-48A0-A9A3-CAD1894A22D5}" destId="{2E8F98C6-BBFE-4484-8C28-4DA59C92758B}" srcOrd="5" destOrd="0" presId="urn:microsoft.com/office/officeart/2005/8/layout/vList2"/>
    <dgm:cxn modelId="{314B0575-D961-402C-ACD7-E5D286BC56DA}" type="presParOf" srcId="{CF24F381-B2A7-48A0-A9A3-CAD1894A22D5}" destId="{A2658886-278D-4C38-AE51-8F95CD6AE2E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F5072EE-41FB-436D-9C37-F2A09C6253D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85E5D5AB-CDDA-4995-9821-1CF5D976CBEF}">
      <dgm:prSet custT="1"/>
      <dgm:spPr/>
      <dgm:t>
        <a:bodyPr/>
        <a:lstStyle/>
        <a:p>
          <a:r>
            <a:rPr lang="it-IT" sz="2400"/>
            <a:t>Nella socialdemocrazia tedesca si aprì una frattura tra marxisti ortodossi e revisionisti.</a:t>
          </a:r>
        </a:p>
      </dgm:t>
    </dgm:pt>
    <dgm:pt modelId="{C8F66ADB-EA8E-4C96-975E-707C05EC354D}" type="parTrans" cxnId="{CB290DC6-8ACC-4118-A832-F93595FA6881}">
      <dgm:prSet/>
      <dgm:spPr/>
      <dgm:t>
        <a:bodyPr/>
        <a:lstStyle/>
        <a:p>
          <a:endParaRPr lang="it-IT"/>
        </a:p>
      </dgm:t>
    </dgm:pt>
    <dgm:pt modelId="{82F20BE9-3F15-4916-B083-DFB71ABD831C}" type="sibTrans" cxnId="{CB290DC6-8ACC-4118-A832-F93595FA6881}">
      <dgm:prSet/>
      <dgm:spPr/>
      <dgm:t>
        <a:bodyPr/>
        <a:lstStyle/>
        <a:p>
          <a:endParaRPr lang="it-IT"/>
        </a:p>
      </dgm:t>
    </dgm:pt>
    <dgm:pt modelId="{506BAD5A-7033-45F0-99B5-1C9257BE8187}">
      <dgm:prSet/>
      <dgm:spPr/>
      <dgm:t>
        <a:bodyPr/>
        <a:lstStyle/>
        <a:p>
          <a:r>
            <a:rPr lang="it-IT"/>
            <a:t>Per i primi (Kautsky) la rivoluzione rimaneva l’unico strumento per la presa di potere; per i revisionisti (Bernstein) invece la scelta parlamentare si muoveva in un ambito democratico che poteva portare ad una strategia riformista valida anche senza la presa di potere violenta.</a:t>
          </a:r>
        </a:p>
      </dgm:t>
    </dgm:pt>
    <dgm:pt modelId="{C3A56172-E91D-46CE-9DF5-F259997FC315}" type="parTrans" cxnId="{B9A6F69E-960F-4F69-96F1-B269E768DA56}">
      <dgm:prSet/>
      <dgm:spPr/>
      <dgm:t>
        <a:bodyPr/>
        <a:lstStyle/>
        <a:p>
          <a:endParaRPr lang="it-IT"/>
        </a:p>
      </dgm:t>
    </dgm:pt>
    <dgm:pt modelId="{4EC41A8C-DFC1-4199-A666-C3230E40D37A}" type="sibTrans" cxnId="{B9A6F69E-960F-4F69-96F1-B269E768DA56}">
      <dgm:prSet/>
      <dgm:spPr/>
      <dgm:t>
        <a:bodyPr/>
        <a:lstStyle/>
        <a:p>
          <a:endParaRPr lang="it-IT"/>
        </a:p>
      </dgm:t>
    </dgm:pt>
    <dgm:pt modelId="{57DA5601-070C-4320-A418-3737C6F7CAAA}">
      <dgm:prSet custT="1"/>
      <dgm:spPr/>
      <dgm:t>
        <a:bodyPr/>
        <a:lstStyle/>
        <a:p>
          <a:r>
            <a:rPr lang="it-IT" sz="2400"/>
            <a:t>Nel congresso di Amsterdam del 1904 la proposta riformista venne esclusa nella teoria, ma divenne sostanzialmente la strada seguita.</a:t>
          </a:r>
        </a:p>
      </dgm:t>
    </dgm:pt>
    <dgm:pt modelId="{23DB0C71-E5DF-4A36-AA10-455E81236DDF}" type="parTrans" cxnId="{946A5946-1C0F-42D5-84D8-7BC141C3D662}">
      <dgm:prSet/>
      <dgm:spPr/>
      <dgm:t>
        <a:bodyPr/>
        <a:lstStyle/>
        <a:p>
          <a:endParaRPr lang="it-IT"/>
        </a:p>
      </dgm:t>
    </dgm:pt>
    <dgm:pt modelId="{E054CAA7-C5B4-435F-89DD-F36EFFD18138}" type="sibTrans" cxnId="{946A5946-1C0F-42D5-84D8-7BC141C3D662}">
      <dgm:prSet/>
      <dgm:spPr/>
      <dgm:t>
        <a:bodyPr/>
        <a:lstStyle/>
        <a:p>
          <a:endParaRPr lang="it-IT"/>
        </a:p>
      </dgm:t>
    </dgm:pt>
    <dgm:pt modelId="{7AEB4BB8-A6E9-44BC-B465-9D0999EFFBF3}">
      <dgm:prSet custT="1"/>
      <dgm:spPr/>
      <dgm:t>
        <a:bodyPr/>
        <a:lstStyle/>
        <a:p>
          <a:r>
            <a:rPr lang="it-IT" sz="2200"/>
            <a:t>Questa permise di ottenere significative garanzie sociali e politiche, ma determinò una progressiva subordinazione dei partiti alle esigenze della borghesia. </a:t>
          </a:r>
        </a:p>
      </dgm:t>
    </dgm:pt>
    <dgm:pt modelId="{1E3CA75F-6919-420A-92BD-45A17A44564A}" type="parTrans" cxnId="{2244CE71-4C19-424A-B0CC-B8034ABDB5F3}">
      <dgm:prSet/>
      <dgm:spPr/>
      <dgm:t>
        <a:bodyPr/>
        <a:lstStyle/>
        <a:p>
          <a:endParaRPr lang="it-IT"/>
        </a:p>
      </dgm:t>
    </dgm:pt>
    <dgm:pt modelId="{CC9AA6C0-D5AA-411F-95C6-DD67B7E0D844}" type="sibTrans" cxnId="{2244CE71-4C19-424A-B0CC-B8034ABDB5F3}">
      <dgm:prSet/>
      <dgm:spPr/>
      <dgm:t>
        <a:bodyPr/>
        <a:lstStyle/>
        <a:p>
          <a:endParaRPr lang="it-IT"/>
        </a:p>
      </dgm:t>
    </dgm:pt>
    <dgm:pt modelId="{2056B5CD-F552-4A3A-B6CE-90440E0553C2}" type="pres">
      <dgm:prSet presAssocID="{0F5072EE-41FB-436D-9C37-F2A09C6253D7}" presName="linear" presStyleCnt="0">
        <dgm:presLayoutVars>
          <dgm:animLvl val="lvl"/>
          <dgm:resizeHandles val="exact"/>
        </dgm:presLayoutVars>
      </dgm:prSet>
      <dgm:spPr/>
    </dgm:pt>
    <dgm:pt modelId="{7DCD12BB-F0F9-4611-9E76-A999C0F47B36}" type="pres">
      <dgm:prSet presAssocID="{85E5D5AB-CDDA-4995-9821-1CF5D976CBEF}" presName="parentText" presStyleLbl="node1" presStyleIdx="0" presStyleCnt="4">
        <dgm:presLayoutVars>
          <dgm:chMax val="0"/>
          <dgm:bulletEnabled val="1"/>
        </dgm:presLayoutVars>
      </dgm:prSet>
      <dgm:spPr/>
    </dgm:pt>
    <dgm:pt modelId="{0803E8AC-5DA2-4272-A98F-FCA8EB15BCC3}" type="pres">
      <dgm:prSet presAssocID="{82F20BE9-3F15-4916-B083-DFB71ABD831C}" presName="spacer" presStyleCnt="0"/>
      <dgm:spPr/>
    </dgm:pt>
    <dgm:pt modelId="{9B994658-1E3F-4CED-9BDF-3BC8CB260208}" type="pres">
      <dgm:prSet presAssocID="{506BAD5A-7033-45F0-99B5-1C9257BE8187}" presName="parentText" presStyleLbl="node1" presStyleIdx="1" presStyleCnt="4">
        <dgm:presLayoutVars>
          <dgm:chMax val="0"/>
          <dgm:bulletEnabled val="1"/>
        </dgm:presLayoutVars>
      </dgm:prSet>
      <dgm:spPr/>
    </dgm:pt>
    <dgm:pt modelId="{1DE57ABE-3980-44C9-B38A-D6CD1F109492}" type="pres">
      <dgm:prSet presAssocID="{4EC41A8C-DFC1-4199-A666-C3230E40D37A}" presName="spacer" presStyleCnt="0"/>
      <dgm:spPr/>
    </dgm:pt>
    <dgm:pt modelId="{A2C574A7-B487-4BC2-917E-AF8DE534009A}" type="pres">
      <dgm:prSet presAssocID="{57DA5601-070C-4320-A418-3737C6F7CAAA}" presName="parentText" presStyleLbl="node1" presStyleIdx="2" presStyleCnt="4">
        <dgm:presLayoutVars>
          <dgm:chMax val="0"/>
          <dgm:bulletEnabled val="1"/>
        </dgm:presLayoutVars>
      </dgm:prSet>
      <dgm:spPr/>
    </dgm:pt>
    <dgm:pt modelId="{91C98C59-A564-4584-98FF-63FD98E4AA58}" type="pres">
      <dgm:prSet presAssocID="{E054CAA7-C5B4-435F-89DD-F36EFFD18138}" presName="spacer" presStyleCnt="0"/>
      <dgm:spPr/>
    </dgm:pt>
    <dgm:pt modelId="{FC47BE47-6E46-4828-86F2-E4BC61885C84}" type="pres">
      <dgm:prSet presAssocID="{7AEB4BB8-A6E9-44BC-B465-9D0999EFFBF3}" presName="parentText" presStyleLbl="node1" presStyleIdx="3" presStyleCnt="4">
        <dgm:presLayoutVars>
          <dgm:chMax val="0"/>
          <dgm:bulletEnabled val="1"/>
        </dgm:presLayoutVars>
      </dgm:prSet>
      <dgm:spPr/>
    </dgm:pt>
  </dgm:ptLst>
  <dgm:cxnLst>
    <dgm:cxn modelId="{AC159018-0636-43C6-99C7-67952B65BBAE}" type="presOf" srcId="{7AEB4BB8-A6E9-44BC-B465-9D0999EFFBF3}" destId="{FC47BE47-6E46-4828-86F2-E4BC61885C84}" srcOrd="0" destOrd="0" presId="urn:microsoft.com/office/officeart/2005/8/layout/vList2"/>
    <dgm:cxn modelId="{946A5946-1C0F-42D5-84D8-7BC141C3D662}" srcId="{0F5072EE-41FB-436D-9C37-F2A09C6253D7}" destId="{57DA5601-070C-4320-A418-3737C6F7CAAA}" srcOrd="2" destOrd="0" parTransId="{23DB0C71-E5DF-4A36-AA10-455E81236DDF}" sibTransId="{E054CAA7-C5B4-435F-89DD-F36EFFD18138}"/>
    <dgm:cxn modelId="{2244CE71-4C19-424A-B0CC-B8034ABDB5F3}" srcId="{0F5072EE-41FB-436D-9C37-F2A09C6253D7}" destId="{7AEB4BB8-A6E9-44BC-B465-9D0999EFFBF3}" srcOrd="3" destOrd="0" parTransId="{1E3CA75F-6919-420A-92BD-45A17A44564A}" sibTransId="{CC9AA6C0-D5AA-411F-95C6-DD67B7E0D844}"/>
    <dgm:cxn modelId="{4CECC27D-0169-4EB3-96D9-C5E9C9004A96}" type="presOf" srcId="{85E5D5AB-CDDA-4995-9821-1CF5D976CBEF}" destId="{7DCD12BB-F0F9-4611-9E76-A999C0F47B36}" srcOrd="0" destOrd="0" presId="urn:microsoft.com/office/officeart/2005/8/layout/vList2"/>
    <dgm:cxn modelId="{B9A6F69E-960F-4F69-96F1-B269E768DA56}" srcId="{0F5072EE-41FB-436D-9C37-F2A09C6253D7}" destId="{506BAD5A-7033-45F0-99B5-1C9257BE8187}" srcOrd="1" destOrd="0" parTransId="{C3A56172-E91D-46CE-9DF5-F259997FC315}" sibTransId="{4EC41A8C-DFC1-4199-A666-C3230E40D37A}"/>
    <dgm:cxn modelId="{0CE274B0-26FF-46AA-AFDD-BBC67AE0EC4B}" type="presOf" srcId="{506BAD5A-7033-45F0-99B5-1C9257BE8187}" destId="{9B994658-1E3F-4CED-9BDF-3BC8CB260208}" srcOrd="0" destOrd="0" presId="urn:microsoft.com/office/officeart/2005/8/layout/vList2"/>
    <dgm:cxn modelId="{12F378BA-35EB-46E6-B0F9-19794AADAEDD}" type="presOf" srcId="{57DA5601-070C-4320-A418-3737C6F7CAAA}" destId="{A2C574A7-B487-4BC2-917E-AF8DE534009A}" srcOrd="0" destOrd="0" presId="urn:microsoft.com/office/officeart/2005/8/layout/vList2"/>
    <dgm:cxn modelId="{CB290DC6-8ACC-4118-A832-F93595FA6881}" srcId="{0F5072EE-41FB-436D-9C37-F2A09C6253D7}" destId="{85E5D5AB-CDDA-4995-9821-1CF5D976CBEF}" srcOrd="0" destOrd="0" parTransId="{C8F66ADB-EA8E-4C96-975E-707C05EC354D}" sibTransId="{82F20BE9-3F15-4916-B083-DFB71ABD831C}"/>
    <dgm:cxn modelId="{DD32CCD7-5201-4A0F-A79C-5F68AD6A5CEA}" type="presOf" srcId="{0F5072EE-41FB-436D-9C37-F2A09C6253D7}" destId="{2056B5CD-F552-4A3A-B6CE-90440E0553C2}" srcOrd="0" destOrd="0" presId="urn:microsoft.com/office/officeart/2005/8/layout/vList2"/>
    <dgm:cxn modelId="{B6EF71CC-8D4B-45EA-9635-F9158C32FB9B}" type="presParOf" srcId="{2056B5CD-F552-4A3A-B6CE-90440E0553C2}" destId="{7DCD12BB-F0F9-4611-9E76-A999C0F47B36}" srcOrd="0" destOrd="0" presId="urn:microsoft.com/office/officeart/2005/8/layout/vList2"/>
    <dgm:cxn modelId="{277FB974-275D-41BB-A1C4-4CA52172CCD8}" type="presParOf" srcId="{2056B5CD-F552-4A3A-B6CE-90440E0553C2}" destId="{0803E8AC-5DA2-4272-A98F-FCA8EB15BCC3}" srcOrd="1" destOrd="0" presId="urn:microsoft.com/office/officeart/2005/8/layout/vList2"/>
    <dgm:cxn modelId="{CDA79885-ECC6-4C34-B63C-042E7E969161}" type="presParOf" srcId="{2056B5CD-F552-4A3A-B6CE-90440E0553C2}" destId="{9B994658-1E3F-4CED-9BDF-3BC8CB260208}" srcOrd="2" destOrd="0" presId="urn:microsoft.com/office/officeart/2005/8/layout/vList2"/>
    <dgm:cxn modelId="{6A37C195-A8DF-4CF0-B8CE-EF441ED075ED}" type="presParOf" srcId="{2056B5CD-F552-4A3A-B6CE-90440E0553C2}" destId="{1DE57ABE-3980-44C9-B38A-D6CD1F109492}" srcOrd="3" destOrd="0" presId="urn:microsoft.com/office/officeart/2005/8/layout/vList2"/>
    <dgm:cxn modelId="{120174F9-C5A9-45AC-8063-7E578E270A49}" type="presParOf" srcId="{2056B5CD-F552-4A3A-B6CE-90440E0553C2}" destId="{A2C574A7-B487-4BC2-917E-AF8DE534009A}" srcOrd="4" destOrd="0" presId="urn:microsoft.com/office/officeart/2005/8/layout/vList2"/>
    <dgm:cxn modelId="{0203AFFB-4E82-4C3C-93F6-68BA3B6F75B4}" type="presParOf" srcId="{2056B5CD-F552-4A3A-B6CE-90440E0553C2}" destId="{91C98C59-A564-4584-98FF-63FD98E4AA58}" srcOrd="5" destOrd="0" presId="urn:microsoft.com/office/officeart/2005/8/layout/vList2"/>
    <dgm:cxn modelId="{51523184-5F68-4B3B-8CD8-7E103DE48949}" type="presParOf" srcId="{2056B5CD-F552-4A3A-B6CE-90440E0553C2}" destId="{FC47BE47-6E46-4828-86F2-E4BC61885C8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5A9372A-D3B2-4D06-888E-27F35A46111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A2D738E7-F68E-4C69-8671-CF4F94CD4E82}">
      <dgm:prSet/>
      <dgm:spPr/>
      <dgm:t>
        <a:bodyPr/>
        <a:lstStyle/>
        <a:p>
          <a:r>
            <a:rPr lang="it-IT"/>
            <a:t>Di conseguenza all’interno del movimento operaio internazionale si svilupparono tesi contrarie al parlamentarismo e ad ogni tipo di partecipazione al sistema politico liberal-democratico.</a:t>
          </a:r>
        </a:p>
      </dgm:t>
    </dgm:pt>
    <dgm:pt modelId="{1719CBDE-4F0F-4375-96D5-E507F9B5FA16}" type="parTrans" cxnId="{E18E7BA7-C4E3-46EE-8390-AFEBE9F8053A}">
      <dgm:prSet/>
      <dgm:spPr/>
      <dgm:t>
        <a:bodyPr/>
        <a:lstStyle/>
        <a:p>
          <a:endParaRPr lang="it-IT"/>
        </a:p>
      </dgm:t>
    </dgm:pt>
    <dgm:pt modelId="{A9633328-E0B9-43EE-9EDD-FD6E6B2D0D0E}" type="sibTrans" cxnId="{E18E7BA7-C4E3-46EE-8390-AFEBE9F8053A}">
      <dgm:prSet/>
      <dgm:spPr/>
      <dgm:t>
        <a:bodyPr/>
        <a:lstStyle/>
        <a:p>
          <a:endParaRPr lang="it-IT"/>
        </a:p>
      </dgm:t>
    </dgm:pt>
    <dgm:pt modelId="{1A0EE9B2-CF2B-4CD1-AC94-FD513CBC1139}">
      <dgm:prSet/>
      <dgm:spPr/>
      <dgm:t>
        <a:bodyPr/>
        <a:lstStyle/>
        <a:p>
          <a:r>
            <a:rPr lang="it-IT"/>
            <a:t>Queste posizioni erano condivise da tutti i gruppi che, facendo riferimento alle Trade Unions inglesi (associazioni sorte in Gran Bretagna per difendere i lavoratori, inizialmente a scopo assistenziale, solo successivamente si trasformarono in  organizzazioni nazionali, 1906) erano contrari  alla formazione di partiti politici autonomi della classe operaia.</a:t>
          </a:r>
        </a:p>
      </dgm:t>
    </dgm:pt>
    <dgm:pt modelId="{C9486005-AE96-468F-A6E8-014ABBE19272}" type="parTrans" cxnId="{044236FC-AF1B-484E-936D-265A783B2E68}">
      <dgm:prSet/>
      <dgm:spPr/>
      <dgm:t>
        <a:bodyPr/>
        <a:lstStyle/>
        <a:p>
          <a:endParaRPr lang="it-IT"/>
        </a:p>
      </dgm:t>
    </dgm:pt>
    <dgm:pt modelId="{A40E3F4C-0396-415E-A7DF-7AE42408657F}" type="sibTrans" cxnId="{044236FC-AF1B-484E-936D-265A783B2E68}">
      <dgm:prSet/>
      <dgm:spPr/>
      <dgm:t>
        <a:bodyPr/>
        <a:lstStyle/>
        <a:p>
          <a:endParaRPr lang="it-IT"/>
        </a:p>
      </dgm:t>
    </dgm:pt>
    <dgm:pt modelId="{7B41ED0E-0057-42BE-8722-79BED8B2BA05}" type="pres">
      <dgm:prSet presAssocID="{E5A9372A-D3B2-4D06-888E-27F35A461111}" presName="linear" presStyleCnt="0">
        <dgm:presLayoutVars>
          <dgm:animLvl val="lvl"/>
          <dgm:resizeHandles val="exact"/>
        </dgm:presLayoutVars>
      </dgm:prSet>
      <dgm:spPr/>
    </dgm:pt>
    <dgm:pt modelId="{9EB17AB9-725C-4839-977F-A29581CA0C5D}" type="pres">
      <dgm:prSet presAssocID="{A2D738E7-F68E-4C69-8671-CF4F94CD4E82}" presName="parentText" presStyleLbl="node1" presStyleIdx="0" presStyleCnt="2">
        <dgm:presLayoutVars>
          <dgm:chMax val="0"/>
          <dgm:bulletEnabled val="1"/>
        </dgm:presLayoutVars>
      </dgm:prSet>
      <dgm:spPr/>
    </dgm:pt>
    <dgm:pt modelId="{0CA3A69C-3640-4169-B339-53C633360FA0}" type="pres">
      <dgm:prSet presAssocID="{A9633328-E0B9-43EE-9EDD-FD6E6B2D0D0E}" presName="spacer" presStyleCnt="0"/>
      <dgm:spPr/>
    </dgm:pt>
    <dgm:pt modelId="{8AF14460-88D7-49D3-9272-7C83DAFD25B2}" type="pres">
      <dgm:prSet presAssocID="{1A0EE9B2-CF2B-4CD1-AC94-FD513CBC1139}" presName="parentText" presStyleLbl="node1" presStyleIdx="1" presStyleCnt="2">
        <dgm:presLayoutVars>
          <dgm:chMax val="0"/>
          <dgm:bulletEnabled val="1"/>
        </dgm:presLayoutVars>
      </dgm:prSet>
      <dgm:spPr/>
    </dgm:pt>
  </dgm:ptLst>
  <dgm:cxnLst>
    <dgm:cxn modelId="{EDDAA606-B57D-4A56-BD66-71043EEEB064}" type="presOf" srcId="{1A0EE9B2-CF2B-4CD1-AC94-FD513CBC1139}" destId="{8AF14460-88D7-49D3-9272-7C83DAFD25B2}" srcOrd="0" destOrd="0" presId="urn:microsoft.com/office/officeart/2005/8/layout/vList2"/>
    <dgm:cxn modelId="{EA669A47-3223-4F41-81E2-05CC467719CD}" type="presOf" srcId="{E5A9372A-D3B2-4D06-888E-27F35A461111}" destId="{7B41ED0E-0057-42BE-8722-79BED8B2BA05}" srcOrd="0" destOrd="0" presId="urn:microsoft.com/office/officeart/2005/8/layout/vList2"/>
    <dgm:cxn modelId="{BD5FC671-63B8-4099-BE93-41B1382A1AAD}" type="presOf" srcId="{A2D738E7-F68E-4C69-8671-CF4F94CD4E82}" destId="{9EB17AB9-725C-4839-977F-A29581CA0C5D}" srcOrd="0" destOrd="0" presId="urn:microsoft.com/office/officeart/2005/8/layout/vList2"/>
    <dgm:cxn modelId="{E18E7BA7-C4E3-46EE-8390-AFEBE9F8053A}" srcId="{E5A9372A-D3B2-4D06-888E-27F35A461111}" destId="{A2D738E7-F68E-4C69-8671-CF4F94CD4E82}" srcOrd="0" destOrd="0" parTransId="{1719CBDE-4F0F-4375-96D5-E507F9B5FA16}" sibTransId="{A9633328-E0B9-43EE-9EDD-FD6E6B2D0D0E}"/>
    <dgm:cxn modelId="{044236FC-AF1B-484E-936D-265A783B2E68}" srcId="{E5A9372A-D3B2-4D06-888E-27F35A461111}" destId="{1A0EE9B2-CF2B-4CD1-AC94-FD513CBC1139}" srcOrd="1" destOrd="0" parTransId="{C9486005-AE96-468F-A6E8-014ABBE19272}" sibTransId="{A40E3F4C-0396-415E-A7DF-7AE42408657F}"/>
    <dgm:cxn modelId="{5CB893C0-D222-455A-99A2-0AD31AB88CC3}" type="presParOf" srcId="{7B41ED0E-0057-42BE-8722-79BED8B2BA05}" destId="{9EB17AB9-725C-4839-977F-A29581CA0C5D}" srcOrd="0" destOrd="0" presId="urn:microsoft.com/office/officeart/2005/8/layout/vList2"/>
    <dgm:cxn modelId="{86C6026C-3BEC-44C1-A93B-8A5324B55DFA}" type="presParOf" srcId="{7B41ED0E-0057-42BE-8722-79BED8B2BA05}" destId="{0CA3A69C-3640-4169-B339-53C633360FA0}" srcOrd="1" destOrd="0" presId="urn:microsoft.com/office/officeart/2005/8/layout/vList2"/>
    <dgm:cxn modelId="{F92E277D-8F22-4964-A032-4C0364AE075A}" type="presParOf" srcId="{7B41ED0E-0057-42BE-8722-79BED8B2BA05}" destId="{8AF14460-88D7-49D3-9272-7C83DAFD25B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B964A5D-EC68-4687-B579-66DBBF57EA5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8C9A741F-E5FC-4066-95AE-86FC3C20EE55}">
      <dgm:prSet/>
      <dgm:spPr/>
      <dgm:t>
        <a:bodyPr/>
        <a:lstStyle/>
        <a:p>
          <a:r>
            <a:rPr lang="it-IT"/>
            <a:t>Questa linea trovò il suo più autorevole esponente in George Sorel, un ingegnere che abbandonò la sua professione per dedicarsi all’attività nel movimento socialista.</a:t>
          </a:r>
        </a:p>
      </dgm:t>
    </dgm:pt>
    <dgm:pt modelId="{A87E337D-59A5-4811-9965-83702F9792C0}" type="parTrans" cxnId="{F4429C69-4A8C-44D8-92AA-119A02BF8A20}">
      <dgm:prSet/>
      <dgm:spPr/>
      <dgm:t>
        <a:bodyPr/>
        <a:lstStyle/>
        <a:p>
          <a:endParaRPr lang="it-IT"/>
        </a:p>
      </dgm:t>
    </dgm:pt>
    <dgm:pt modelId="{CC9994F0-9EB4-456C-AAC1-AA9143528715}" type="sibTrans" cxnId="{F4429C69-4A8C-44D8-92AA-119A02BF8A20}">
      <dgm:prSet/>
      <dgm:spPr/>
      <dgm:t>
        <a:bodyPr/>
        <a:lstStyle/>
        <a:p>
          <a:endParaRPr lang="it-IT"/>
        </a:p>
      </dgm:t>
    </dgm:pt>
    <dgm:pt modelId="{B2B9822D-8286-4EC9-A8B7-CE82AC031C17}">
      <dgm:prSet/>
      <dgm:spPr/>
      <dgm:t>
        <a:bodyPr/>
        <a:lstStyle/>
        <a:p>
          <a:r>
            <a:rPr lang="it-IT"/>
            <a:t>La sua linea era antiautoritaria e antistituzionale in quanto puntava sull’azione diretta del </a:t>
          </a:r>
          <a:r>
            <a:rPr lang="it-IT" b="1" i="1"/>
            <a:t>proletariato organizzato in sindacati </a:t>
          </a:r>
          <a:r>
            <a:rPr lang="it-IT"/>
            <a:t>e non sottoposto alle logiche di partito, giudicate troppo invischiate nei giochi parlamentari.</a:t>
          </a:r>
        </a:p>
      </dgm:t>
    </dgm:pt>
    <dgm:pt modelId="{1850B752-3963-4E9E-851D-E018ABB04CAF}" type="parTrans" cxnId="{82F067CA-1DC7-4EAE-87EF-73A4BEED7795}">
      <dgm:prSet/>
      <dgm:spPr/>
      <dgm:t>
        <a:bodyPr/>
        <a:lstStyle/>
        <a:p>
          <a:endParaRPr lang="it-IT"/>
        </a:p>
      </dgm:t>
    </dgm:pt>
    <dgm:pt modelId="{C9627239-D69F-45A2-98AF-6FB47EA86518}" type="sibTrans" cxnId="{82F067CA-1DC7-4EAE-87EF-73A4BEED7795}">
      <dgm:prSet/>
      <dgm:spPr/>
      <dgm:t>
        <a:bodyPr/>
        <a:lstStyle/>
        <a:p>
          <a:endParaRPr lang="it-IT"/>
        </a:p>
      </dgm:t>
    </dgm:pt>
    <dgm:pt modelId="{C45176F5-9DC9-4EE0-A404-FB6383E24DC9}">
      <dgm:prSet/>
      <dgm:spPr/>
      <dgm:t>
        <a:bodyPr/>
        <a:lstStyle/>
        <a:p>
          <a:r>
            <a:rPr lang="it-IT"/>
            <a:t>Questa linea venne chiamata </a:t>
          </a:r>
          <a:r>
            <a:rPr lang="it-IT" b="1" i="1"/>
            <a:t>anarco-sindacalismo e, oltre a rifiutare il socialismo parlamentare, esaltava la violenza proletaria  guidata dall’idea dello sciopero generale.</a:t>
          </a:r>
          <a:endParaRPr lang="it-IT"/>
        </a:p>
      </dgm:t>
    </dgm:pt>
    <dgm:pt modelId="{5319B6B0-5630-421B-9326-8A4780B94B8F}" type="parTrans" cxnId="{08510FA1-1E34-4A2D-A02C-7039714BCC03}">
      <dgm:prSet/>
      <dgm:spPr/>
      <dgm:t>
        <a:bodyPr/>
        <a:lstStyle/>
        <a:p>
          <a:endParaRPr lang="it-IT"/>
        </a:p>
      </dgm:t>
    </dgm:pt>
    <dgm:pt modelId="{5EE5E2BB-5473-4280-8A8A-3F0F2D42D2E8}" type="sibTrans" cxnId="{08510FA1-1E34-4A2D-A02C-7039714BCC03}">
      <dgm:prSet/>
      <dgm:spPr/>
      <dgm:t>
        <a:bodyPr/>
        <a:lstStyle/>
        <a:p>
          <a:endParaRPr lang="it-IT"/>
        </a:p>
      </dgm:t>
    </dgm:pt>
    <dgm:pt modelId="{0B50F370-323E-46CB-9CBA-C597DB43186F}" type="pres">
      <dgm:prSet presAssocID="{BB964A5D-EC68-4687-B579-66DBBF57EA54}" presName="linear" presStyleCnt="0">
        <dgm:presLayoutVars>
          <dgm:animLvl val="lvl"/>
          <dgm:resizeHandles val="exact"/>
        </dgm:presLayoutVars>
      </dgm:prSet>
      <dgm:spPr/>
    </dgm:pt>
    <dgm:pt modelId="{6765A823-21DA-48D3-AD91-1AD8A8277292}" type="pres">
      <dgm:prSet presAssocID="{8C9A741F-E5FC-4066-95AE-86FC3C20EE55}" presName="parentText" presStyleLbl="node1" presStyleIdx="0" presStyleCnt="3">
        <dgm:presLayoutVars>
          <dgm:chMax val="0"/>
          <dgm:bulletEnabled val="1"/>
        </dgm:presLayoutVars>
      </dgm:prSet>
      <dgm:spPr/>
    </dgm:pt>
    <dgm:pt modelId="{B2BDE5A4-C433-42A8-BEF6-34219AEB72F7}" type="pres">
      <dgm:prSet presAssocID="{CC9994F0-9EB4-456C-AAC1-AA9143528715}" presName="spacer" presStyleCnt="0"/>
      <dgm:spPr/>
    </dgm:pt>
    <dgm:pt modelId="{5519A8F8-BA2F-4373-BBF4-A69092EE491A}" type="pres">
      <dgm:prSet presAssocID="{B2B9822D-8286-4EC9-A8B7-CE82AC031C17}" presName="parentText" presStyleLbl="node1" presStyleIdx="1" presStyleCnt="3">
        <dgm:presLayoutVars>
          <dgm:chMax val="0"/>
          <dgm:bulletEnabled val="1"/>
        </dgm:presLayoutVars>
      </dgm:prSet>
      <dgm:spPr/>
    </dgm:pt>
    <dgm:pt modelId="{D3187198-A76E-4C3B-948F-657DA196994D}" type="pres">
      <dgm:prSet presAssocID="{C9627239-D69F-45A2-98AF-6FB47EA86518}" presName="spacer" presStyleCnt="0"/>
      <dgm:spPr/>
    </dgm:pt>
    <dgm:pt modelId="{446DC28A-2E14-4706-B794-053268488D3D}" type="pres">
      <dgm:prSet presAssocID="{C45176F5-9DC9-4EE0-A404-FB6383E24DC9}" presName="parentText" presStyleLbl="node1" presStyleIdx="2" presStyleCnt="3">
        <dgm:presLayoutVars>
          <dgm:chMax val="0"/>
          <dgm:bulletEnabled val="1"/>
        </dgm:presLayoutVars>
      </dgm:prSet>
      <dgm:spPr/>
    </dgm:pt>
  </dgm:ptLst>
  <dgm:cxnLst>
    <dgm:cxn modelId="{AE4DF919-B427-4CC2-B10B-DC2FC7F5D638}" type="presOf" srcId="{BB964A5D-EC68-4687-B579-66DBBF57EA54}" destId="{0B50F370-323E-46CB-9CBA-C597DB43186F}" srcOrd="0" destOrd="0" presId="urn:microsoft.com/office/officeart/2005/8/layout/vList2"/>
    <dgm:cxn modelId="{F4429C69-4A8C-44D8-92AA-119A02BF8A20}" srcId="{BB964A5D-EC68-4687-B579-66DBBF57EA54}" destId="{8C9A741F-E5FC-4066-95AE-86FC3C20EE55}" srcOrd="0" destOrd="0" parTransId="{A87E337D-59A5-4811-9965-83702F9792C0}" sibTransId="{CC9994F0-9EB4-456C-AAC1-AA9143528715}"/>
    <dgm:cxn modelId="{08510FA1-1E34-4A2D-A02C-7039714BCC03}" srcId="{BB964A5D-EC68-4687-B579-66DBBF57EA54}" destId="{C45176F5-9DC9-4EE0-A404-FB6383E24DC9}" srcOrd="2" destOrd="0" parTransId="{5319B6B0-5630-421B-9326-8A4780B94B8F}" sibTransId="{5EE5E2BB-5473-4280-8A8A-3F0F2D42D2E8}"/>
    <dgm:cxn modelId="{9FC089B4-289E-4AF3-A8AD-EFC20BCF384B}" type="presOf" srcId="{C45176F5-9DC9-4EE0-A404-FB6383E24DC9}" destId="{446DC28A-2E14-4706-B794-053268488D3D}" srcOrd="0" destOrd="0" presId="urn:microsoft.com/office/officeart/2005/8/layout/vList2"/>
    <dgm:cxn modelId="{82F067CA-1DC7-4EAE-87EF-73A4BEED7795}" srcId="{BB964A5D-EC68-4687-B579-66DBBF57EA54}" destId="{B2B9822D-8286-4EC9-A8B7-CE82AC031C17}" srcOrd="1" destOrd="0" parTransId="{1850B752-3963-4E9E-851D-E018ABB04CAF}" sibTransId="{C9627239-D69F-45A2-98AF-6FB47EA86518}"/>
    <dgm:cxn modelId="{7A4E1AD7-A11D-452C-A2EC-2927489962F1}" type="presOf" srcId="{B2B9822D-8286-4EC9-A8B7-CE82AC031C17}" destId="{5519A8F8-BA2F-4373-BBF4-A69092EE491A}" srcOrd="0" destOrd="0" presId="urn:microsoft.com/office/officeart/2005/8/layout/vList2"/>
    <dgm:cxn modelId="{8B407BDC-23B1-4E16-81DB-3E87546CFA15}" type="presOf" srcId="{8C9A741F-E5FC-4066-95AE-86FC3C20EE55}" destId="{6765A823-21DA-48D3-AD91-1AD8A8277292}" srcOrd="0" destOrd="0" presId="urn:microsoft.com/office/officeart/2005/8/layout/vList2"/>
    <dgm:cxn modelId="{41977985-41D1-4A7B-95B6-FB2932F3EB03}" type="presParOf" srcId="{0B50F370-323E-46CB-9CBA-C597DB43186F}" destId="{6765A823-21DA-48D3-AD91-1AD8A8277292}" srcOrd="0" destOrd="0" presId="urn:microsoft.com/office/officeart/2005/8/layout/vList2"/>
    <dgm:cxn modelId="{6FE56C47-629A-4393-9564-F312F13A18F1}" type="presParOf" srcId="{0B50F370-323E-46CB-9CBA-C597DB43186F}" destId="{B2BDE5A4-C433-42A8-BEF6-34219AEB72F7}" srcOrd="1" destOrd="0" presId="urn:microsoft.com/office/officeart/2005/8/layout/vList2"/>
    <dgm:cxn modelId="{C0C11A4B-50F0-45E0-B454-D67A0CE2F238}" type="presParOf" srcId="{0B50F370-323E-46CB-9CBA-C597DB43186F}" destId="{5519A8F8-BA2F-4373-BBF4-A69092EE491A}" srcOrd="2" destOrd="0" presId="urn:microsoft.com/office/officeart/2005/8/layout/vList2"/>
    <dgm:cxn modelId="{A69F4C25-976F-407C-A699-725686C80B2E}" type="presParOf" srcId="{0B50F370-323E-46CB-9CBA-C597DB43186F}" destId="{D3187198-A76E-4C3B-948F-657DA196994D}" srcOrd="3" destOrd="0" presId="urn:microsoft.com/office/officeart/2005/8/layout/vList2"/>
    <dgm:cxn modelId="{6D779FE4-E820-47C1-B94A-6A58BB7D78FA}" type="presParOf" srcId="{0B50F370-323E-46CB-9CBA-C597DB43186F}" destId="{446DC28A-2E14-4706-B794-053268488D3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C3884F1-8435-4166-BFFF-966560E5298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ABEB3D89-EA60-4596-9809-7322A973B2A0}">
      <dgm:prSet/>
      <dgm:spPr/>
      <dgm:t>
        <a:bodyPr/>
        <a:lstStyle/>
        <a:p>
          <a:r>
            <a:rPr lang="it-IT"/>
            <a:t>Nel conflitto politico tra liberali e socialisti si inserì, soprattutto in Italia e Germania, una terza forza politica, i partiti cattolici.</a:t>
          </a:r>
        </a:p>
      </dgm:t>
    </dgm:pt>
    <dgm:pt modelId="{091BF70E-D3D8-4154-B8B0-3E1578490A11}" type="parTrans" cxnId="{AD30D297-B7C0-4959-BF47-FABC0F724691}">
      <dgm:prSet/>
      <dgm:spPr/>
      <dgm:t>
        <a:bodyPr/>
        <a:lstStyle/>
        <a:p>
          <a:endParaRPr lang="it-IT"/>
        </a:p>
      </dgm:t>
    </dgm:pt>
    <dgm:pt modelId="{65CA73B3-B52E-4E5B-97C7-E9936F693639}" type="sibTrans" cxnId="{AD30D297-B7C0-4959-BF47-FABC0F724691}">
      <dgm:prSet/>
      <dgm:spPr/>
      <dgm:t>
        <a:bodyPr/>
        <a:lstStyle/>
        <a:p>
          <a:endParaRPr lang="it-IT"/>
        </a:p>
      </dgm:t>
    </dgm:pt>
    <dgm:pt modelId="{476FE4A0-B752-410D-94C7-05E1F4C7A8B0}">
      <dgm:prSet/>
      <dgm:spPr/>
      <dgm:t>
        <a:bodyPr/>
        <a:lstStyle/>
        <a:p>
          <a:r>
            <a:rPr lang="it-IT"/>
            <a:t>In Germania fu il </a:t>
          </a:r>
          <a:r>
            <a:rPr lang="it-IT" b="1" i="1"/>
            <a:t>Zentrum </a:t>
          </a:r>
          <a:r>
            <a:rPr lang="it-IT" i="1"/>
            <a:t>a sostenere la Chiesa  dal tentativo di controllo statale operato da Bismark tra il 1870 ed il 1875.</a:t>
          </a:r>
          <a:endParaRPr lang="it-IT"/>
        </a:p>
      </dgm:t>
    </dgm:pt>
    <dgm:pt modelId="{958823FD-5013-4E16-96C6-0E039AF3E552}" type="parTrans" cxnId="{ACDAD956-67E8-41A5-8C6D-5BE9CC963920}">
      <dgm:prSet/>
      <dgm:spPr/>
      <dgm:t>
        <a:bodyPr/>
        <a:lstStyle/>
        <a:p>
          <a:endParaRPr lang="it-IT"/>
        </a:p>
      </dgm:t>
    </dgm:pt>
    <dgm:pt modelId="{35BAE2D0-D320-4392-8D7A-DEE28F205CA8}" type="sibTrans" cxnId="{ACDAD956-67E8-41A5-8C6D-5BE9CC963920}">
      <dgm:prSet/>
      <dgm:spPr/>
      <dgm:t>
        <a:bodyPr/>
        <a:lstStyle/>
        <a:p>
          <a:endParaRPr lang="it-IT"/>
        </a:p>
      </dgm:t>
    </dgm:pt>
    <dgm:pt modelId="{54FDC047-B345-4571-B1BE-62CF0F3FF376}">
      <dgm:prSet/>
      <dgm:spPr/>
      <dgm:t>
        <a:bodyPr/>
        <a:lstStyle/>
        <a:p>
          <a:r>
            <a:rPr lang="it-IT"/>
            <a:t>In Italia  Romolo Murri fondò nel 1900 la Democrazia Cristiana, da cui nel 1919 nascerà il Partito Popolare, il primo vero partito cattolico italiano.</a:t>
          </a:r>
        </a:p>
      </dgm:t>
    </dgm:pt>
    <dgm:pt modelId="{B5A0AF1B-BC3D-4DEB-B36A-2D6266F2170D}" type="parTrans" cxnId="{837F2CAD-BD7F-4F59-9C7E-B787BEA0380A}">
      <dgm:prSet/>
      <dgm:spPr/>
      <dgm:t>
        <a:bodyPr/>
        <a:lstStyle/>
        <a:p>
          <a:endParaRPr lang="it-IT"/>
        </a:p>
      </dgm:t>
    </dgm:pt>
    <dgm:pt modelId="{CC4E6D1F-440D-49C9-AA6A-FA94FD295549}" type="sibTrans" cxnId="{837F2CAD-BD7F-4F59-9C7E-B787BEA0380A}">
      <dgm:prSet/>
      <dgm:spPr/>
      <dgm:t>
        <a:bodyPr/>
        <a:lstStyle/>
        <a:p>
          <a:endParaRPr lang="it-IT"/>
        </a:p>
      </dgm:t>
    </dgm:pt>
    <dgm:pt modelId="{F2690537-7E31-4410-B89F-17EAB16DC06A}">
      <dgm:prSet/>
      <dgm:spPr/>
      <dgm:t>
        <a:bodyPr/>
        <a:lstStyle/>
        <a:p>
          <a:r>
            <a:rPr lang="it-IT"/>
            <a:t>Le forze cattoliche italiane erano rimaste a lungo estranee alla politica a causa del non expedit. Si erano riavvicinate alla vita politica con la Rerum Novarum</a:t>
          </a:r>
        </a:p>
      </dgm:t>
    </dgm:pt>
    <dgm:pt modelId="{51FFA3DE-D27C-4DB8-82F7-4AC064436A73}" type="parTrans" cxnId="{81D13F75-C6ED-455E-AA50-1F7E4C8EFD70}">
      <dgm:prSet/>
      <dgm:spPr/>
      <dgm:t>
        <a:bodyPr/>
        <a:lstStyle/>
        <a:p>
          <a:endParaRPr lang="it-IT"/>
        </a:p>
      </dgm:t>
    </dgm:pt>
    <dgm:pt modelId="{1837A9B6-3A65-45E3-A4C4-BC7D662479E9}" type="sibTrans" cxnId="{81D13F75-C6ED-455E-AA50-1F7E4C8EFD70}">
      <dgm:prSet/>
      <dgm:spPr/>
      <dgm:t>
        <a:bodyPr/>
        <a:lstStyle/>
        <a:p>
          <a:endParaRPr lang="it-IT"/>
        </a:p>
      </dgm:t>
    </dgm:pt>
    <dgm:pt modelId="{0CF7659E-D1C8-473B-B518-634D77C3F2B6}" type="pres">
      <dgm:prSet presAssocID="{1C3884F1-8435-4166-BFFF-966560E52984}" presName="linear" presStyleCnt="0">
        <dgm:presLayoutVars>
          <dgm:animLvl val="lvl"/>
          <dgm:resizeHandles val="exact"/>
        </dgm:presLayoutVars>
      </dgm:prSet>
      <dgm:spPr/>
    </dgm:pt>
    <dgm:pt modelId="{CC6FEB87-5BF4-4D97-863B-8FDE5D463632}" type="pres">
      <dgm:prSet presAssocID="{ABEB3D89-EA60-4596-9809-7322A973B2A0}" presName="parentText" presStyleLbl="node1" presStyleIdx="0" presStyleCnt="4">
        <dgm:presLayoutVars>
          <dgm:chMax val="0"/>
          <dgm:bulletEnabled val="1"/>
        </dgm:presLayoutVars>
      </dgm:prSet>
      <dgm:spPr/>
    </dgm:pt>
    <dgm:pt modelId="{DCC72D98-CB48-4580-8B3C-50FED0757C84}" type="pres">
      <dgm:prSet presAssocID="{65CA73B3-B52E-4E5B-97C7-E9936F693639}" presName="spacer" presStyleCnt="0"/>
      <dgm:spPr/>
    </dgm:pt>
    <dgm:pt modelId="{EB3E44F4-FA92-4E68-8BB0-57D1708B7AE5}" type="pres">
      <dgm:prSet presAssocID="{476FE4A0-B752-410D-94C7-05E1F4C7A8B0}" presName="parentText" presStyleLbl="node1" presStyleIdx="1" presStyleCnt="4">
        <dgm:presLayoutVars>
          <dgm:chMax val="0"/>
          <dgm:bulletEnabled val="1"/>
        </dgm:presLayoutVars>
      </dgm:prSet>
      <dgm:spPr/>
    </dgm:pt>
    <dgm:pt modelId="{AF8E0653-D5EC-454C-95DE-F19C525B3400}" type="pres">
      <dgm:prSet presAssocID="{35BAE2D0-D320-4392-8D7A-DEE28F205CA8}" presName="spacer" presStyleCnt="0"/>
      <dgm:spPr/>
    </dgm:pt>
    <dgm:pt modelId="{4D8B99F0-7116-43FA-B22A-8195E805B88A}" type="pres">
      <dgm:prSet presAssocID="{54FDC047-B345-4571-B1BE-62CF0F3FF376}" presName="parentText" presStyleLbl="node1" presStyleIdx="2" presStyleCnt="4">
        <dgm:presLayoutVars>
          <dgm:chMax val="0"/>
          <dgm:bulletEnabled val="1"/>
        </dgm:presLayoutVars>
      </dgm:prSet>
      <dgm:spPr/>
    </dgm:pt>
    <dgm:pt modelId="{7B8A2ADF-8725-4820-81EB-E1E993BB3B57}" type="pres">
      <dgm:prSet presAssocID="{CC4E6D1F-440D-49C9-AA6A-FA94FD295549}" presName="spacer" presStyleCnt="0"/>
      <dgm:spPr/>
    </dgm:pt>
    <dgm:pt modelId="{024B22A4-16F5-4023-8EF6-0A70489331D5}" type="pres">
      <dgm:prSet presAssocID="{F2690537-7E31-4410-B89F-17EAB16DC06A}" presName="parentText" presStyleLbl="node1" presStyleIdx="3" presStyleCnt="4">
        <dgm:presLayoutVars>
          <dgm:chMax val="0"/>
          <dgm:bulletEnabled val="1"/>
        </dgm:presLayoutVars>
      </dgm:prSet>
      <dgm:spPr/>
    </dgm:pt>
  </dgm:ptLst>
  <dgm:cxnLst>
    <dgm:cxn modelId="{B3908D53-FD17-4416-B6A0-4272813CD954}" type="presOf" srcId="{F2690537-7E31-4410-B89F-17EAB16DC06A}" destId="{024B22A4-16F5-4023-8EF6-0A70489331D5}" srcOrd="0" destOrd="0" presId="urn:microsoft.com/office/officeart/2005/8/layout/vList2"/>
    <dgm:cxn modelId="{81D13F75-C6ED-455E-AA50-1F7E4C8EFD70}" srcId="{1C3884F1-8435-4166-BFFF-966560E52984}" destId="{F2690537-7E31-4410-B89F-17EAB16DC06A}" srcOrd="3" destOrd="0" parTransId="{51FFA3DE-D27C-4DB8-82F7-4AC064436A73}" sibTransId="{1837A9B6-3A65-45E3-A4C4-BC7D662479E9}"/>
    <dgm:cxn modelId="{ACDAD956-67E8-41A5-8C6D-5BE9CC963920}" srcId="{1C3884F1-8435-4166-BFFF-966560E52984}" destId="{476FE4A0-B752-410D-94C7-05E1F4C7A8B0}" srcOrd="1" destOrd="0" parTransId="{958823FD-5013-4E16-96C6-0E039AF3E552}" sibTransId="{35BAE2D0-D320-4392-8D7A-DEE28F205CA8}"/>
    <dgm:cxn modelId="{8C22F282-8ABA-4622-8863-A91181189037}" type="presOf" srcId="{476FE4A0-B752-410D-94C7-05E1F4C7A8B0}" destId="{EB3E44F4-FA92-4E68-8BB0-57D1708B7AE5}" srcOrd="0" destOrd="0" presId="urn:microsoft.com/office/officeart/2005/8/layout/vList2"/>
    <dgm:cxn modelId="{AD30D297-B7C0-4959-BF47-FABC0F724691}" srcId="{1C3884F1-8435-4166-BFFF-966560E52984}" destId="{ABEB3D89-EA60-4596-9809-7322A973B2A0}" srcOrd="0" destOrd="0" parTransId="{091BF70E-D3D8-4154-B8B0-3E1578490A11}" sibTransId="{65CA73B3-B52E-4E5B-97C7-E9936F693639}"/>
    <dgm:cxn modelId="{6CE153A3-89A8-4EE0-A3A8-0C709CC677D7}" type="presOf" srcId="{1C3884F1-8435-4166-BFFF-966560E52984}" destId="{0CF7659E-D1C8-473B-B518-634D77C3F2B6}" srcOrd="0" destOrd="0" presId="urn:microsoft.com/office/officeart/2005/8/layout/vList2"/>
    <dgm:cxn modelId="{837F2CAD-BD7F-4F59-9C7E-B787BEA0380A}" srcId="{1C3884F1-8435-4166-BFFF-966560E52984}" destId="{54FDC047-B345-4571-B1BE-62CF0F3FF376}" srcOrd="2" destOrd="0" parTransId="{B5A0AF1B-BC3D-4DEB-B36A-2D6266F2170D}" sibTransId="{CC4E6D1F-440D-49C9-AA6A-FA94FD295549}"/>
    <dgm:cxn modelId="{790A05CC-E1F9-4E83-B497-FD8393FFD07D}" type="presOf" srcId="{ABEB3D89-EA60-4596-9809-7322A973B2A0}" destId="{CC6FEB87-5BF4-4D97-863B-8FDE5D463632}" srcOrd="0" destOrd="0" presId="urn:microsoft.com/office/officeart/2005/8/layout/vList2"/>
    <dgm:cxn modelId="{3B0F92CE-28DD-43F2-BEEB-6214D766A77F}" type="presOf" srcId="{54FDC047-B345-4571-B1BE-62CF0F3FF376}" destId="{4D8B99F0-7116-43FA-B22A-8195E805B88A}" srcOrd="0" destOrd="0" presId="urn:microsoft.com/office/officeart/2005/8/layout/vList2"/>
    <dgm:cxn modelId="{BBEF903F-8110-4933-AC35-BEE2BB57B69C}" type="presParOf" srcId="{0CF7659E-D1C8-473B-B518-634D77C3F2B6}" destId="{CC6FEB87-5BF4-4D97-863B-8FDE5D463632}" srcOrd="0" destOrd="0" presId="urn:microsoft.com/office/officeart/2005/8/layout/vList2"/>
    <dgm:cxn modelId="{429962A1-394B-4924-8A0D-7BC83DF80823}" type="presParOf" srcId="{0CF7659E-D1C8-473B-B518-634D77C3F2B6}" destId="{DCC72D98-CB48-4580-8B3C-50FED0757C84}" srcOrd="1" destOrd="0" presId="urn:microsoft.com/office/officeart/2005/8/layout/vList2"/>
    <dgm:cxn modelId="{E501F9D5-FF6E-409E-B28D-CFA15B3CB053}" type="presParOf" srcId="{0CF7659E-D1C8-473B-B518-634D77C3F2B6}" destId="{EB3E44F4-FA92-4E68-8BB0-57D1708B7AE5}" srcOrd="2" destOrd="0" presId="urn:microsoft.com/office/officeart/2005/8/layout/vList2"/>
    <dgm:cxn modelId="{24514002-56D7-400C-8EE4-A594F169E1C5}" type="presParOf" srcId="{0CF7659E-D1C8-473B-B518-634D77C3F2B6}" destId="{AF8E0653-D5EC-454C-95DE-F19C525B3400}" srcOrd="3" destOrd="0" presId="urn:microsoft.com/office/officeart/2005/8/layout/vList2"/>
    <dgm:cxn modelId="{61B07CDC-6A62-487A-9148-2F042103C185}" type="presParOf" srcId="{0CF7659E-D1C8-473B-B518-634D77C3F2B6}" destId="{4D8B99F0-7116-43FA-B22A-8195E805B88A}" srcOrd="4" destOrd="0" presId="urn:microsoft.com/office/officeart/2005/8/layout/vList2"/>
    <dgm:cxn modelId="{F5525D06-B9E9-4972-A64F-1EED173CB15D}" type="presParOf" srcId="{0CF7659E-D1C8-473B-B518-634D77C3F2B6}" destId="{7B8A2ADF-8725-4820-81EB-E1E993BB3B57}" srcOrd="5" destOrd="0" presId="urn:microsoft.com/office/officeart/2005/8/layout/vList2"/>
    <dgm:cxn modelId="{DE22CB31-B58D-4677-8D01-502C08F68DB9}" type="presParOf" srcId="{0CF7659E-D1C8-473B-B518-634D77C3F2B6}" destId="{024B22A4-16F5-4023-8EF6-0A70489331D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19CABF7-E0DC-4C6D-A225-13AB6DF8081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9C56D957-D634-47B6-A886-9ED266852599}">
      <dgm:prSet/>
      <dgm:spPr/>
      <dgm:t>
        <a:bodyPr/>
        <a:lstStyle/>
        <a:p>
          <a:r>
            <a:rPr lang="it-IT"/>
            <a:t>Nel 1891 papa Leone XIII promulgò l’enciclica RerumNovarum.</a:t>
          </a:r>
        </a:p>
      </dgm:t>
    </dgm:pt>
    <dgm:pt modelId="{0EB7CA62-08D4-421F-ACDE-518691AC69A9}" type="parTrans" cxnId="{9C23E783-0445-40C3-AE23-661C73BBF480}">
      <dgm:prSet/>
      <dgm:spPr/>
      <dgm:t>
        <a:bodyPr/>
        <a:lstStyle/>
        <a:p>
          <a:endParaRPr lang="it-IT"/>
        </a:p>
      </dgm:t>
    </dgm:pt>
    <dgm:pt modelId="{3BDEE034-CD8E-4DB6-AFA1-18A8EBD59698}" type="sibTrans" cxnId="{9C23E783-0445-40C3-AE23-661C73BBF480}">
      <dgm:prSet/>
      <dgm:spPr/>
      <dgm:t>
        <a:bodyPr/>
        <a:lstStyle/>
        <a:p>
          <a:endParaRPr lang="it-IT"/>
        </a:p>
      </dgm:t>
    </dgm:pt>
    <dgm:pt modelId="{E2AFB06A-3128-4A39-AEB2-909B33C92FFB}">
      <dgm:prSet/>
      <dgm:spPr/>
      <dgm:t>
        <a:bodyPr/>
        <a:lstStyle/>
        <a:p>
          <a:r>
            <a:rPr lang="it-IT"/>
            <a:t>In essa erano contenuti i principi del pensiero sociale cattolico, favorevole ad un nuovo atteggiamento verso le classi povere.</a:t>
          </a:r>
        </a:p>
      </dgm:t>
    </dgm:pt>
    <dgm:pt modelId="{49719574-1109-40C0-ABEE-3EF6A929F0A0}" type="parTrans" cxnId="{C2070DE2-4D14-43EC-8F26-5A802C4A2B0E}">
      <dgm:prSet/>
      <dgm:spPr/>
      <dgm:t>
        <a:bodyPr/>
        <a:lstStyle/>
        <a:p>
          <a:endParaRPr lang="it-IT"/>
        </a:p>
      </dgm:t>
    </dgm:pt>
    <dgm:pt modelId="{83EF2EE0-252C-4FB1-A904-2ED6736518A8}" type="sibTrans" cxnId="{C2070DE2-4D14-43EC-8F26-5A802C4A2B0E}">
      <dgm:prSet/>
      <dgm:spPr/>
      <dgm:t>
        <a:bodyPr/>
        <a:lstStyle/>
        <a:p>
          <a:endParaRPr lang="it-IT"/>
        </a:p>
      </dgm:t>
    </dgm:pt>
    <dgm:pt modelId="{B9390A0F-DB25-4CFF-BDB3-45B2BD2A850B}">
      <dgm:prSet/>
      <dgm:spPr/>
      <dgm:t>
        <a:bodyPr/>
        <a:lstStyle/>
        <a:p>
          <a:r>
            <a:rPr lang="it-IT"/>
            <a:t>Si riconosceva l’esigenza di una maggiore equità nella distribuzione della ricchezza  che superasse la visione caritatevole, ma fosse un reale riconoscimento di diritti.</a:t>
          </a:r>
        </a:p>
      </dgm:t>
    </dgm:pt>
    <dgm:pt modelId="{AECBFF23-462D-467A-8634-7FD20DF7433E}" type="parTrans" cxnId="{50186CE3-D33A-47BA-B0F8-39422B072AAC}">
      <dgm:prSet/>
      <dgm:spPr/>
      <dgm:t>
        <a:bodyPr/>
        <a:lstStyle/>
        <a:p>
          <a:endParaRPr lang="it-IT"/>
        </a:p>
      </dgm:t>
    </dgm:pt>
    <dgm:pt modelId="{05F47FAE-D810-4910-8C81-35A376290A74}" type="sibTrans" cxnId="{50186CE3-D33A-47BA-B0F8-39422B072AAC}">
      <dgm:prSet/>
      <dgm:spPr/>
      <dgm:t>
        <a:bodyPr/>
        <a:lstStyle/>
        <a:p>
          <a:endParaRPr lang="it-IT"/>
        </a:p>
      </dgm:t>
    </dgm:pt>
    <dgm:pt modelId="{F4E70309-8D2D-41BF-8403-3B79108B086A}">
      <dgm:prSet/>
      <dgm:spPr/>
      <dgm:t>
        <a:bodyPr/>
        <a:lstStyle/>
        <a:p>
          <a:r>
            <a:rPr lang="it-IT"/>
            <a:t>Si riconosceva inoltre il diritto dei lavoratori di riunirsi in associazioni e manifestare nel rispetto dell’ordine e della proprietà.</a:t>
          </a:r>
        </a:p>
      </dgm:t>
    </dgm:pt>
    <dgm:pt modelId="{EAA36896-D917-458E-A2A9-DE3D7EEF9CDE}" type="parTrans" cxnId="{442947CA-D6AF-4A06-ABAC-5E10FB87A485}">
      <dgm:prSet/>
      <dgm:spPr/>
      <dgm:t>
        <a:bodyPr/>
        <a:lstStyle/>
        <a:p>
          <a:endParaRPr lang="it-IT"/>
        </a:p>
      </dgm:t>
    </dgm:pt>
    <dgm:pt modelId="{47E3C9A4-48F9-4721-BCF7-C5240BAD43D8}" type="sibTrans" cxnId="{442947CA-D6AF-4A06-ABAC-5E10FB87A485}">
      <dgm:prSet/>
      <dgm:spPr/>
      <dgm:t>
        <a:bodyPr/>
        <a:lstStyle/>
        <a:p>
          <a:endParaRPr lang="it-IT"/>
        </a:p>
      </dgm:t>
    </dgm:pt>
    <dgm:pt modelId="{22C6D5E2-15E5-4045-8F56-B276A1E702FA}">
      <dgm:prSet/>
      <dgm:spPr/>
      <dgm:t>
        <a:bodyPr/>
        <a:lstStyle/>
        <a:p>
          <a:r>
            <a:rPr lang="it-IT"/>
            <a:t>L’enciclica condannava il socialismo sebbene alcuni cattolici auspicassero l’avvicinamento ad esso per tentare di mediare sull’ateismo professato dai merxisti.</a:t>
          </a:r>
        </a:p>
      </dgm:t>
    </dgm:pt>
    <dgm:pt modelId="{2E839557-4DAC-4404-BD0A-D14A274715F2}" type="parTrans" cxnId="{F9AF8912-6A7F-407A-AB5A-6455B7B37AF8}">
      <dgm:prSet/>
      <dgm:spPr/>
      <dgm:t>
        <a:bodyPr/>
        <a:lstStyle/>
        <a:p>
          <a:endParaRPr lang="it-IT"/>
        </a:p>
      </dgm:t>
    </dgm:pt>
    <dgm:pt modelId="{246FAC30-0E25-4D19-9229-3E844D94FA3B}" type="sibTrans" cxnId="{F9AF8912-6A7F-407A-AB5A-6455B7B37AF8}">
      <dgm:prSet/>
      <dgm:spPr/>
      <dgm:t>
        <a:bodyPr/>
        <a:lstStyle/>
        <a:p>
          <a:endParaRPr lang="it-IT"/>
        </a:p>
      </dgm:t>
    </dgm:pt>
    <dgm:pt modelId="{C3D0FCD6-3CA3-459E-BBB4-0DF1E1CFD2B2}" type="pres">
      <dgm:prSet presAssocID="{519CABF7-E0DC-4C6D-A225-13AB6DF80816}" presName="linear" presStyleCnt="0">
        <dgm:presLayoutVars>
          <dgm:animLvl val="lvl"/>
          <dgm:resizeHandles val="exact"/>
        </dgm:presLayoutVars>
      </dgm:prSet>
      <dgm:spPr/>
    </dgm:pt>
    <dgm:pt modelId="{660169A3-EFB7-4476-8F91-951C6EDC52E5}" type="pres">
      <dgm:prSet presAssocID="{9C56D957-D634-47B6-A886-9ED266852599}" presName="parentText" presStyleLbl="node1" presStyleIdx="0" presStyleCnt="5">
        <dgm:presLayoutVars>
          <dgm:chMax val="0"/>
          <dgm:bulletEnabled val="1"/>
        </dgm:presLayoutVars>
      </dgm:prSet>
      <dgm:spPr/>
    </dgm:pt>
    <dgm:pt modelId="{DAA573A9-FFB7-4FE6-8BAB-0B4945094D54}" type="pres">
      <dgm:prSet presAssocID="{3BDEE034-CD8E-4DB6-AFA1-18A8EBD59698}" presName="spacer" presStyleCnt="0"/>
      <dgm:spPr/>
    </dgm:pt>
    <dgm:pt modelId="{A343E677-C1A9-4460-913C-D48DB3F95FF8}" type="pres">
      <dgm:prSet presAssocID="{E2AFB06A-3128-4A39-AEB2-909B33C92FFB}" presName="parentText" presStyleLbl="node1" presStyleIdx="1" presStyleCnt="5">
        <dgm:presLayoutVars>
          <dgm:chMax val="0"/>
          <dgm:bulletEnabled val="1"/>
        </dgm:presLayoutVars>
      </dgm:prSet>
      <dgm:spPr/>
    </dgm:pt>
    <dgm:pt modelId="{7B359456-9804-4EAF-A5BA-18A8927B7674}" type="pres">
      <dgm:prSet presAssocID="{83EF2EE0-252C-4FB1-A904-2ED6736518A8}" presName="spacer" presStyleCnt="0"/>
      <dgm:spPr/>
    </dgm:pt>
    <dgm:pt modelId="{847854D8-A04F-4E33-85C7-927B0FA59FCB}" type="pres">
      <dgm:prSet presAssocID="{B9390A0F-DB25-4CFF-BDB3-45B2BD2A850B}" presName="parentText" presStyleLbl="node1" presStyleIdx="2" presStyleCnt="5">
        <dgm:presLayoutVars>
          <dgm:chMax val="0"/>
          <dgm:bulletEnabled val="1"/>
        </dgm:presLayoutVars>
      </dgm:prSet>
      <dgm:spPr/>
    </dgm:pt>
    <dgm:pt modelId="{01B94A8D-4867-4B0E-A917-9E2C6F434898}" type="pres">
      <dgm:prSet presAssocID="{05F47FAE-D810-4910-8C81-35A376290A74}" presName="spacer" presStyleCnt="0"/>
      <dgm:spPr/>
    </dgm:pt>
    <dgm:pt modelId="{1458AA83-D0E7-4010-8FCA-5FC5597CC699}" type="pres">
      <dgm:prSet presAssocID="{F4E70309-8D2D-41BF-8403-3B79108B086A}" presName="parentText" presStyleLbl="node1" presStyleIdx="3" presStyleCnt="5">
        <dgm:presLayoutVars>
          <dgm:chMax val="0"/>
          <dgm:bulletEnabled val="1"/>
        </dgm:presLayoutVars>
      </dgm:prSet>
      <dgm:spPr/>
    </dgm:pt>
    <dgm:pt modelId="{31E38980-9A4B-4B72-B13C-F2346164E2CB}" type="pres">
      <dgm:prSet presAssocID="{47E3C9A4-48F9-4721-BCF7-C5240BAD43D8}" presName="spacer" presStyleCnt="0"/>
      <dgm:spPr/>
    </dgm:pt>
    <dgm:pt modelId="{D68BC1D7-DB81-4C73-AF77-048CC88722DA}" type="pres">
      <dgm:prSet presAssocID="{22C6D5E2-15E5-4045-8F56-B276A1E702FA}" presName="parentText" presStyleLbl="node1" presStyleIdx="4" presStyleCnt="5">
        <dgm:presLayoutVars>
          <dgm:chMax val="0"/>
          <dgm:bulletEnabled val="1"/>
        </dgm:presLayoutVars>
      </dgm:prSet>
      <dgm:spPr/>
    </dgm:pt>
  </dgm:ptLst>
  <dgm:cxnLst>
    <dgm:cxn modelId="{F9AF8912-6A7F-407A-AB5A-6455B7B37AF8}" srcId="{519CABF7-E0DC-4C6D-A225-13AB6DF80816}" destId="{22C6D5E2-15E5-4045-8F56-B276A1E702FA}" srcOrd="4" destOrd="0" parTransId="{2E839557-4DAC-4404-BD0A-D14A274715F2}" sibTransId="{246FAC30-0E25-4D19-9229-3E844D94FA3B}"/>
    <dgm:cxn modelId="{F7B12739-FB1F-4498-A540-398DBBBAA497}" type="presOf" srcId="{9C56D957-D634-47B6-A886-9ED266852599}" destId="{660169A3-EFB7-4476-8F91-951C6EDC52E5}" srcOrd="0" destOrd="0" presId="urn:microsoft.com/office/officeart/2005/8/layout/vList2"/>
    <dgm:cxn modelId="{02993164-3747-4ECF-933E-2993A130917A}" type="presOf" srcId="{22C6D5E2-15E5-4045-8F56-B276A1E702FA}" destId="{D68BC1D7-DB81-4C73-AF77-048CC88722DA}" srcOrd="0" destOrd="0" presId="urn:microsoft.com/office/officeart/2005/8/layout/vList2"/>
    <dgm:cxn modelId="{9C23E783-0445-40C3-AE23-661C73BBF480}" srcId="{519CABF7-E0DC-4C6D-A225-13AB6DF80816}" destId="{9C56D957-D634-47B6-A886-9ED266852599}" srcOrd="0" destOrd="0" parTransId="{0EB7CA62-08D4-421F-ACDE-518691AC69A9}" sibTransId="{3BDEE034-CD8E-4DB6-AFA1-18A8EBD59698}"/>
    <dgm:cxn modelId="{8D6AE485-9657-4298-BC9A-9C93787647EA}" type="presOf" srcId="{B9390A0F-DB25-4CFF-BDB3-45B2BD2A850B}" destId="{847854D8-A04F-4E33-85C7-927B0FA59FCB}" srcOrd="0" destOrd="0" presId="urn:microsoft.com/office/officeart/2005/8/layout/vList2"/>
    <dgm:cxn modelId="{45D71CAE-3772-4BDC-80E3-ABF145023946}" type="presOf" srcId="{E2AFB06A-3128-4A39-AEB2-909B33C92FFB}" destId="{A343E677-C1A9-4460-913C-D48DB3F95FF8}" srcOrd="0" destOrd="0" presId="urn:microsoft.com/office/officeart/2005/8/layout/vList2"/>
    <dgm:cxn modelId="{4F66F3B6-2CFB-47A9-A41E-A3370BDB8521}" type="presOf" srcId="{F4E70309-8D2D-41BF-8403-3B79108B086A}" destId="{1458AA83-D0E7-4010-8FCA-5FC5597CC699}" srcOrd="0" destOrd="0" presId="urn:microsoft.com/office/officeart/2005/8/layout/vList2"/>
    <dgm:cxn modelId="{442947CA-D6AF-4A06-ABAC-5E10FB87A485}" srcId="{519CABF7-E0DC-4C6D-A225-13AB6DF80816}" destId="{F4E70309-8D2D-41BF-8403-3B79108B086A}" srcOrd="3" destOrd="0" parTransId="{EAA36896-D917-458E-A2A9-DE3D7EEF9CDE}" sibTransId="{47E3C9A4-48F9-4721-BCF7-C5240BAD43D8}"/>
    <dgm:cxn modelId="{C2070DE2-4D14-43EC-8F26-5A802C4A2B0E}" srcId="{519CABF7-E0DC-4C6D-A225-13AB6DF80816}" destId="{E2AFB06A-3128-4A39-AEB2-909B33C92FFB}" srcOrd="1" destOrd="0" parTransId="{49719574-1109-40C0-ABEE-3EF6A929F0A0}" sibTransId="{83EF2EE0-252C-4FB1-A904-2ED6736518A8}"/>
    <dgm:cxn modelId="{50186CE3-D33A-47BA-B0F8-39422B072AAC}" srcId="{519CABF7-E0DC-4C6D-A225-13AB6DF80816}" destId="{B9390A0F-DB25-4CFF-BDB3-45B2BD2A850B}" srcOrd="2" destOrd="0" parTransId="{AECBFF23-462D-467A-8634-7FD20DF7433E}" sibTransId="{05F47FAE-D810-4910-8C81-35A376290A74}"/>
    <dgm:cxn modelId="{3B0E27EF-CA6D-4C3D-B428-B55AA6BC3D3E}" type="presOf" srcId="{519CABF7-E0DC-4C6D-A225-13AB6DF80816}" destId="{C3D0FCD6-3CA3-459E-BBB4-0DF1E1CFD2B2}" srcOrd="0" destOrd="0" presId="urn:microsoft.com/office/officeart/2005/8/layout/vList2"/>
    <dgm:cxn modelId="{9EEED4ED-7D20-4B73-A02A-E33DA403E012}" type="presParOf" srcId="{C3D0FCD6-3CA3-459E-BBB4-0DF1E1CFD2B2}" destId="{660169A3-EFB7-4476-8F91-951C6EDC52E5}" srcOrd="0" destOrd="0" presId="urn:microsoft.com/office/officeart/2005/8/layout/vList2"/>
    <dgm:cxn modelId="{33FEDC21-856A-47C5-AB22-BF56414895E3}" type="presParOf" srcId="{C3D0FCD6-3CA3-459E-BBB4-0DF1E1CFD2B2}" destId="{DAA573A9-FFB7-4FE6-8BAB-0B4945094D54}" srcOrd="1" destOrd="0" presId="urn:microsoft.com/office/officeart/2005/8/layout/vList2"/>
    <dgm:cxn modelId="{016088E2-2DA0-4B72-9F34-AC01EA5020AD}" type="presParOf" srcId="{C3D0FCD6-3CA3-459E-BBB4-0DF1E1CFD2B2}" destId="{A343E677-C1A9-4460-913C-D48DB3F95FF8}" srcOrd="2" destOrd="0" presId="urn:microsoft.com/office/officeart/2005/8/layout/vList2"/>
    <dgm:cxn modelId="{11A04884-8D20-419D-8524-FF17299F43FC}" type="presParOf" srcId="{C3D0FCD6-3CA3-459E-BBB4-0DF1E1CFD2B2}" destId="{7B359456-9804-4EAF-A5BA-18A8927B7674}" srcOrd="3" destOrd="0" presId="urn:microsoft.com/office/officeart/2005/8/layout/vList2"/>
    <dgm:cxn modelId="{7798438A-8F08-4BC9-900E-FBE9E1E9D359}" type="presParOf" srcId="{C3D0FCD6-3CA3-459E-BBB4-0DF1E1CFD2B2}" destId="{847854D8-A04F-4E33-85C7-927B0FA59FCB}" srcOrd="4" destOrd="0" presId="urn:microsoft.com/office/officeart/2005/8/layout/vList2"/>
    <dgm:cxn modelId="{48B31885-3F5B-44AF-9F56-383200DAE76E}" type="presParOf" srcId="{C3D0FCD6-3CA3-459E-BBB4-0DF1E1CFD2B2}" destId="{01B94A8D-4867-4B0E-A917-9E2C6F434898}" srcOrd="5" destOrd="0" presId="urn:microsoft.com/office/officeart/2005/8/layout/vList2"/>
    <dgm:cxn modelId="{E27206F6-5798-4E85-B636-9B9B64159ADB}" type="presParOf" srcId="{C3D0FCD6-3CA3-459E-BBB4-0DF1E1CFD2B2}" destId="{1458AA83-D0E7-4010-8FCA-5FC5597CC699}" srcOrd="6" destOrd="0" presId="urn:microsoft.com/office/officeart/2005/8/layout/vList2"/>
    <dgm:cxn modelId="{61073485-9CE8-4525-BA57-B44112A6C384}" type="presParOf" srcId="{C3D0FCD6-3CA3-459E-BBB4-0DF1E1CFD2B2}" destId="{31E38980-9A4B-4B72-B13C-F2346164E2CB}" srcOrd="7" destOrd="0" presId="urn:microsoft.com/office/officeart/2005/8/layout/vList2"/>
    <dgm:cxn modelId="{9D8FE5D1-8C0C-4A8A-B0A0-6C85237298CD}" type="presParOf" srcId="{C3D0FCD6-3CA3-459E-BBB4-0DF1E1CFD2B2}" destId="{D68BC1D7-DB81-4C73-AF77-048CC88722D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2A7DDBD-3A71-480E-BAAC-A8D4AA79ECE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2C2699AA-BD30-4563-B8E3-FF9A1AD17B59}">
      <dgm:prSet/>
      <dgm:spPr/>
      <dgm:t>
        <a:bodyPr/>
        <a:lstStyle/>
        <a:p>
          <a:r>
            <a:rPr lang="it-IT"/>
            <a:t>Parallelamente allo sviluppo dei movimenti operaio e cattolico si svilupparono </a:t>
          </a:r>
          <a:r>
            <a:rPr lang="it-IT" b="1" i="1"/>
            <a:t>i movimenti nazionalisti</a:t>
          </a:r>
          <a:r>
            <a:rPr lang="it-IT"/>
            <a:t>.</a:t>
          </a:r>
        </a:p>
      </dgm:t>
    </dgm:pt>
    <dgm:pt modelId="{0B627480-3714-43DB-9F19-DDC6E1BB195F}" type="parTrans" cxnId="{5801F649-CAF6-45F8-BE3C-D2A5B808C328}">
      <dgm:prSet/>
      <dgm:spPr/>
      <dgm:t>
        <a:bodyPr/>
        <a:lstStyle/>
        <a:p>
          <a:endParaRPr lang="it-IT"/>
        </a:p>
      </dgm:t>
    </dgm:pt>
    <dgm:pt modelId="{AE668726-5657-4E1D-884D-D970016F6A53}" type="sibTrans" cxnId="{5801F649-CAF6-45F8-BE3C-D2A5B808C328}">
      <dgm:prSet/>
      <dgm:spPr/>
      <dgm:t>
        <a:bodyPr/>
        <a:lstStyle/>
        <a:p>
          <a:endParaRPr lang="it-IT"/>
        </a:p>
      </dgm:t>
    </dgm:pt>
    <dgm:pt modelId="{2E5C2F50-4691-408B-A992-B652B00C2697}">
      <dgm:prSet/>
      <dgm:spPr/>
      <dgm:t>
        <a:bodyPr/>
        <a:lstStyle/>
        <a:p>
          <a:r>
            <a:rPr lang="it-IT"/>
            <a:t>Questi sostituivano alla precedente visione nazionalista di tipo patriottico fondata sull’idea di libertà dei cittadini e pace tra gli stati, una visione aggressiva ed intollerante che fondava un nazionalismo etnico e razziale.</a:t>
          </a:r>
        </a:p>
      </dgm:t>
    </dgm:pt>
    <dgm:pt modelId="{60F5B83D-F864-4458-8603-15103C77F166}" type="parTrans" cxnId="{01DF3FCF-A309-4E67-A31B-C8A462D316F9}">
      <dgm:prSet/>
      <dgm:spPr/>
      <dgm:t>
        <a:bodyPr/>
        <a:lstStyle/>
        <a:p>
          <a:endParaRPr lang="it-IT"/>
        </a:p>
      </dgm:t>
    </dgm:pt>
    <dgm:pt modelId="{7CAB930C-CF07-450F-BCFA-82184A0DDEFD}" type="sibTrans" cxnId="{01DF3FCF-A309-4E67-A31B-C8A462D316F9}">
      <dgm:prSet/>
      <dgm:spPr/>
      <dgm:t>
        <a:bodyPr/>
        <a:lstStyle/>
        <a:p>
          <a:endParaRPr lang="it-IT"/>
        </a:p>
      </dgm:t>
    </dgm:pt>
    <dgm:pt modelId="{2C5125A8-B6ED-4DB1-8E6A-8FE17A6EE1A3}">
      <dgm:prSet/>
      <dgm:spPr/>
      <dgm:t>
        <a:bodyPr/>
        <a:lstStyle/>
        <a:p>
          <a:r>
            <a:rPr lang="it-IT"/>
            <a:t>Tra fine ‘800 e inzio ‘900 si passò dalla convinzione di un futuro pacifico e di concordia tra gli stati ad una visione secondo cui poche nazioni erano destinate a prevalere su altre destinate a soccombere.</a:t>
          </a:r>
        </a:p>
      </dgm:t>
    </dgm:pt>
    <dgm:pt modelId="{A3539850-D244-4CDD-BA23-8C724AF2C75D}" type="parTrans" cxnId="{527C2FBF-274D-4683-912B-8EFECE3B9847}">
      <dgm:prSet/>
      <dgm:spPr/>
      <dgm:t>
        <a:bodyPr/>
        <a:lstStyle/>
        <a:p>
          <a:endParaRPr lang="it-IT"/>
        </a:p>
      </dgm:t>
    </dgm:pt>
    <dgm:pt modelId="{0E2D39D6-E256-4531-B6C6-9758D55D4015}" type="sibTrans" cxnId="{527C2FBF-274D-4683-912B-8EFECE3B9847}">
      <dgm:prSet/>
      <dgm:spPr/>
      <dgm:t>
        <a:bodyPr/>
        <a:lstStyle/>
        <a:p>
          <a:endParaRPr lang="it-IT"/>
        </a:p>
      </dgm:t>
    </dgm:pt>
    <dgm:pt modelId="{BABA3893-4B04-4028-B820-3412C38139CB}">
      <dgm:prSet custT="1"/>
      <dgm:spPr/>
      <dgm:t>
        <a:bodyPr/>
        <a:lstStyle/>
        <a:p>
          <a:r>
            <a:rPr lang="it-IT" sz="2400" b="1"/>
            <a:t>La guerra venne esaltata come  strumento di risoluzione dei conflitti</a:t>
          </a:r>
          <a:endParaRPr lang="it-IT" sz="2400"/>
        </a:p>
      </dgm:t>
    </dgm:pt>
    <dgm:pt modelId="{779359E2-8FEC-450C-A2F6-51A8BBBC7A99}" type="parTrans" cxnId="{838E1462-7392-446C-86D3-4450D40EF90D}">
      <dgm:prSet/>
      <dgm:spPr/>
      <dgm:t>
        <a:bodyPr/>
        <a:lstStyle/>
        <a:p>
          <a:endParaRPr lang="it-IT"/>
        </a:p>
      </dgm:t>
    </dgm:pt>
    <dgm:pt modelId="{CB900601-5B18-4532-91F9-5501C6DE1EE9}" type="sibTrans" cxnId="{838E1462-7392-446C-86D3-4450D40EF90D}">
      <dgm:prSet/>
      <dgm:spPr/>
      <dgm:t>
        <a:bodyPr/>
        <a:lstStyle/>
        <a:p>
          <a:endParaRPr lang="it-IT"/>
        </a:p>
      </dgm:t>
    </dgm:pt>
    <dgm:pt modelId="{6463CB39-59D1-44EF-BD3F-F9E82E2CFBAA}" type="pres">
      <dgm:prSet presAssocID="{32A7DDBD-3A71-480E-BAAC-A8D4AA79ECEC}" presName="linear" presStyleCnt="0">
        <dgm:presLayoutVars>
          <dgm:animLvl val="lvl"/>
          <dgm:resizeHandles val="exact"/>
        </dgm:presLayoutVars>
      </dgm:prSet>
      <dgm:spPr/>
    </dgm:pt>
    <dgm:pt modelId="{010DC682-8A88-4C8C-B99C-D85A5713D9B2}" type="pres">
      <dgm:prSet presAssocID="{2C2699AA-BD30-4563-B8E3-FF9A1AD17B59}" presName="parentText" presStyleLbl="node1" presStyleIdx="0" presStyleCnt="4">
        <dgm:presLayoutVars>
          <dgm:chMax val="0"/>
          <dgm:bulletEnabled val="1"/>
        </dgm:presLayoutVars>
      </dgm:prSet>
      <dgm:spPr/>
    </dgm:pt>
    <dgm:pt modelId="{D3ACCDBC-51A9-488F-92D3-844EDBE6935A}" type="pres">
      <dgm:prSet presAssocID="{AE668726-5657-4E1D-884D-D970016F6A53}" presName="spacer" presStyleCnt="0"/>
      <dgm:spPr/>
    </dgm:pt>
    <dgm:pt modelId="{D6350101-97DA-4A28-BE4E-A1FEE899C35F}" type="pres">
      <dgm:prSet presAssocID="{2E5C2F50-4691-408B-A992-B652B00C2697}" presName="parentText" presStyleLbl="node1" presStyleIdx="1" presStyleCnt="4">
        <dgm:presLayoutVars>
          <dgm:chMax val="0"/>
          <dgm:bulletEnabled val="1"/>
        </dgm:presLayoutVars>
      </dgm:prSet>
      <dgm:spPr/>
    </dgm:pt>
    <dgm:pt modelId="{D96CCB3D-8782-4909-9863-EB0FFEB1D693}" type="pres">
      <dgm:prSet presAssocID="{7CAB930C-CF07-450F-BCFA-82184A0DDEFD}" presName="spacer" presStyleCnt="0"/>
      <dgm:spPr/>
    </dgm:pt>
    <dgm:pt modelId="{962B39EF-23CC-4ED2-B396-5851891427B2}" type="pres">
      <dgm:prSet presAssocID="{2C5125A8-B6ED-4DB1-8E6A-8FE17A6EE1A3}" presName="parentText" presStyleLbl="node1" presStyleIdx="2" presStyleCnt="4">
        <dgm:presLayoutVars>
          <dgm:chMax val="0"/>
          <dgm:bulletEnabled val="1"/>
        </dgm:presLayoutVars>
      </dgm:prSet>
      <dgm:spPr/>
    </dgm:pt>
    <dgm:pt modelId="{CC81ED89-B966-4ED4-83A3-090E7611BB07}" type="pres">
      <dgm:prSet presAssocID="{0E2D39D6-E256-4531-B6C6-9758D55D4015}" presName="spacer" presStyleCnt="0"/>
      <dgm:spPr/>
    </dgm:pt>
    <dgm:pt modelId="{C4E90465-A070-47DE-A6A0-5283829F508C}" type="pres">
      <dgm:prSet presAssocID="{BABA3893-4B04-4028-B820-3412C38139CB}" presName="parentText" presStyleLbl="node1" presStyleIdx="3" presStyleCnt="4">
        <dgm:presLayoutVars>
          <dgm:chMax val="0"/>
          <dgm:bulletEnabled val="1"/>
        </dgm:presLayoutVars>
      </dgm:prSet>
      <dgm:spPr/>
    </dgm:pt>
  </dgm:ptLst>
  <dgm:cxnLst>
    <dgm:cxn modelId="{838E1462-7392-446C-86D3-4450D40EF90D}" srcId="{32A7DDBD-3A71-480E-BAAC-A8D4AA79ECEC}" destId="{BABA3893-4B04-4028-B820-3412C38139CB}" srcOrd="3" destOrd="0" parTransId="{779359E2-8FEC-450C-A2F6-51A8BBBC7A99}" sibTransId="{CB900601-5B18-4532-91F9-5501C6DE1EE9}"/>
    <dgm:cxn modelId="{5801F649-CAF6-45F8-BE3C-D2A5B808C328}" srcId="{32A7DDBD-3A71-480E-BAAC-A8D4AA79ECEC}" destId="{2C2699AA-BD30-4563-B8E3-FF9A1AD17B59}" srcOrd="0" destOrd="0" parTransId="{0B627480-3714-43DB-9F19-DDC6E1BB195F}" sibTransId="{AE668726-5657-4E1D-884D-D970016F6A53}"/>
    <dgm:cxn modelId="{7ED3496C-BDFC-4D48-90EB-7ED95B1758D0}" type="presOf" srcId="{32A7DDBD-3A71-480E-BAAC-A8D4AA79ECEC}" destId="{6463CB39-59D1-44EF-BD3F-F9E82E2CFBAA}" srcOrd="0" destOrd="0" presId="urn:microsoft.com/office/officeart/2005/8/layout/vList2"/>
    <dgm:cxn modelId="{D0F8DF7B-3515-4E7D-BC8A-D61EF679EF6C}" type="presOf" srcId="{2C2699AA-BD30-4563-B8E3-FF9A1AD17B59}" destId="{010DC682-8A88-4C8C-B99C-D85A5713D9B2}" srcOrd="0" destOrd="0" presId="urn:microsoft.com/office/officeart/2005/8/layout/vList2"/>
    <dgm:cxn modelId="{12679F81-FDB4-4ED5-BC80-D1B3A7B70F5F}" type="presOf" srcId="{2C5125A8-B6ED-4DB1-8E6A-8FE17A6EE1A3}" destId="{962B39EF-23CC-4ED2-B396-5851891427B2}" srcOrd="0" destOrd="0" presId="urn:microsoft.com/office/officeart/2005/8/layout/vList2"/>
    <dgm:cxn modelId="{FF904DA5-0373-4091-B4A5-C73FBA4BE79C}" type="presOf" srcId="{BABA3893-4B04-4028-B820-3412C38139CB}" destId="{C4E90465-A070-47DE-A6A0-5283829F508C}" srcOrd="0" destOrd="0" presId="urn:microsoft.com/office/officeart/2005/8/layout/vList2"/>
    <dgm:cxn modelId="{527C2FBF-274D-4683-912B-8EFECE3B9847}" srcId="{32A7DDBD-3A71-480E-BAAC-A8D4AA79ECEC}" destId="{2C5125A8-B6ED-4DB1-8E6A-8FE17A6EE1A3}" srcOrd="2" destOrd="0" parTransId="{A3539850-D244-4CDD-BA23-8C724AF2C75D}" sibTransId="{0E2D39D6-E256-4531-B6C6-9758D55D4015}"/>
    <dgm:cxn modelId="{CD77CEC8-A2E9-4EAC-8372-4BE4248CB602}" type="presOf" srcId="{2E5C2F50-4691-408B-A992-B652B00C2697}" destId="{D6350101-97DA-4A28-BE4E-A1FEE899C35F}" srcOrd="0" destOrd="0" presId="urn:microsoft.com/office/officeart/2005/8/layout/vList2"/>
    <dgm:cxn modelId="{01DF3FCF-A309-4E67-A31B-C8A462D316F9}" srcId="{32A7DDBD-3A71-480E-BAAC-A8D4AA79ECEC}" destId="{2E5C2F50-4691-408B-A992-B652B00C2697}" srcOrd="1" destOrd="0" parTransId="{60F5B83D-F864-4458-8603-15103C77F166}" sibTransId="{7CAB930C-CF07-450F-BCFA-82184A0DDEFD}"/>
    <dgm:cxn modelId="{D81B11D5-DE77-4EFD-888F-048B8F750D7D}" type="presParOf" srcId="{6463CB39-59D1-44EF-BD3F-F9E82E2CFBAA}" destId="{010DC682-8A88-4C8C-B99C-D85A5713D9B2}" srcOrd="0" destOrd="0" presId="urn:microsoft.com/office/officeart/2005/8/layout/vList2"/>
    <dgm:cxn modelId="{0E2D8F4E-6BFC-4477-B5EE-FD9A7BA00116}" type="presParOf" srcId="{6463CB39-59D1-44EF-BD3F-F9E82E2CFBAA}" destId="{D3ACCDBC-51A9-488F-92D3-844EDBE6935A}" srcOrd="1" destOrd="0" presId="urn:microsoft.com/office/officeart/2005/8/layout/vList2"/>
    <dgm:cxn modelId="{2C442A73-3EE7-48B2-BD95-C07060FD9D08}" type="presParOf" srcId="{6463CB39-59D1-44EF-BD3F-F9E82E2CFBAA}" destId="{D6350101-97DA-4A28-BE4E-A1FEE899C35F}" srcOrd="2" destOrd="0" presId="urn:microsoft.com/office/officeart/2005/8/layout/vList2"/>
    <dgm:cxn modelId="{F1F82F21-B1B4-499A-9702-B5750F48BA82}" type="presParOf" srcId="{6463CB39-59D1-44EF-BD3F-F9E82E2CFBAA}" destId="{D96CCB3D-8782-4909-9863-EB0FFEB1D693}" srcOrd="3" destOrd="0" presId="urn:microsoft.com/office/officeart/2005/8/layout/vList2"/>
    <dgm:cxn modelId="{706246C4-95FA-421D-A075-FB1C77511C47}" type="presParOf" srcId="{6463CB39-59D1-44EF-BD3F-F9E82E2CFBAA}" destId="{962B39EF-23CC-4ED2-B396-5851891427B2}" srcOrd="4" destOrd="0" presId="urn:microsoft.com/office/officeart/2005/8/layout/vList2"/>
    <dgm:cxn modelId="{CC012100-5E26-4C55-B699-2687D79B7027}" type="presParOf" srcId="{6463CB39-59D1-44EF-BD3F-F9E82E2CFBAA}" destId="{CC81ED89-B966-4ED4-83A3-090E7611BB07}" srcOrd="5" destOrd="0" presId="urn:microsoft.com/office/officeart/2005/8/layout/vList2"/>
    <dgm:cxn modelId="{E854259D-A97B-4E86-B0BE-DFA6F1CB7A1F}" type="presParOf" srcId="{6463CB39-59D1-44EF-BD3F-F9E82E2CFBAA}" destId="{C4E90465-A070-47DE-A6A0-5283829F508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45DE50A-3856-4046-AF92-67FA674A645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78D76034-67FA-4CB0-827C-AFA185A5507F}">
      <dgm:prSet/>
      <dgm:spPr/>
      <dgm:t>
        <a:bodyPr/>
        <a:lstStyle/>
        <a:p>
          <a:r>
            <a:rPr lang="it-IT"/>
            <a:t>Si sviluppò la teoria della superiorità della razza bianca  rispetto alle razze inferiori.</a:t>
          </a:r>
        </a:p>
      </dgm:t>
    </dgm:pt>
    <dgm:pt modelId="{266FDAC9-9321-435F-824F-A1B6EEE76F2A}" type="parTrans" cxnId="{DE3B4A5E-FC1A-46C4-AC54-BCF923EEB4FB}">
      <dgm:prSet/>
      <dgm:spPr/>
      <dgm:t>
        <a:bodyPr/>
        <a:lstStyle/>
        <a:p>
          <a:endParaRPr lang="it-IT"/>
        </a:p>
      </dgm:t>
    </dgm:pt>
    <dgm:pt modelId="{69A816B4-B41F-4C49-A2E8-945565DD34D3}" type="sibTrans" cxnId="{DE3B4A5E-FC1A-46C4-AC54-BCF923EEB4FB}">
      <dgm:prSet/>
      <dgm:spPr/>
      <dgm:t>
        <a:bodyPr/>
        <a:lstStyle/>
        <a:p>
          <a:endParaRPr lang="it-IT"/>
        </a:p>
      </dgm:t>
    </dgm:pt>
    <dgm:pt modelId="{3F0522AC-3C0D-46B0-BC2E-E423C37CEB68}">
      <dgm:prSet/>
      <dgm:spPr/>
      <dgm:t>
        <a:bodyPr/>
        <a:lstStyle/>
        <a:p>
          <a:r>
            <a:rPr lang="it-IT"/>
            <a:t>Questa poggiava su teorie pseudoscientifiche che sostenevano l’idea di differenze di tipo biologico alla base delle differenze di sviluppo sociale e culturale.</a:t>
          </a:r>
        </a:p>
      </dgm:t>
    </dgm:pt>
    <dgm:pt modelId="{33D76DFB-E269-4038-A1DE-846EE30FDF43}" type="parTrans" cxnId="{6EA14A29-CF03-449F-A7D3-EFFF1DF36DB9}">
      <dgm:prSet/>
      <dgm:spPr/>
      <dgm:t>
        <a:bodyPr/>
        <a:lstStyle/>
        <a:p>
          <a:endParaRPr lang="it-IT"/>
        </a:p>
      </dgm:t>
    </dgm:pt>
    <dgm:pt modelId="{1BAD170D-AA8F-4533-BE9F-63DD3BCDAADE}" type="sibTrans" cxnId="{6EA14A29-CF03-449F-A7D3-EFFF1DF36DB9}">
      <dgm:prSet/>
      <dgm:spPr/>
      <dgm:t>
        <a:bodyPr/>
        <a:lstStyle/>
        <a:p>
          <a:endParaRPr lang="it-IT"/>
        </a:p>
      </dgm:t>
    </dgm:pt>
    <dgm:pt modelId="{C1851409-00A1-41D8-9B7D-CD52A2667BDF}">
      <dgm:prSet/>
      <dgm:spPr/>
      <dgm:t>
        <a:bodyPr/>
        <a:lstStyle/>
        <a:p>
          <a:r>
            <a:rPr lang="it-IT"/>
            <a:t>Tali idee si alimentavano nel cosiddetto darwinismo sociale che applicava le teorie di Darwin alla società e sosteneva che nella lotta per la vita fossero destinate alla sopravvivenza le razze migliori destinate a dominare.</a:t>
          </a:r>
        </a:p>
      </dgm:t>
    </dgm:pt>
    <dgm:pt modelId="{38388C13-FC77-49AF-8BFC-D7AB605FD0D1}" type="parTrans" cxnId="{D2FA945A-B166-4356-ADCC-3038EAD0DD55}">
      <dgm:prSet/>
      <dgm:spPr/>
      <dgm:t>
        <a:bodyPr/>
        <a:lstStyle/>
        <a:p>
          <a:endParaRPr lang="it-IT"/>
        </a:p>
      </dgm:t>
    </dgm:pt>
    <dgm:pt modelId="{20529E17-3EF5-4540-A0DE-34BA61B9FF66}" type="sibTrans" cxnId="{D2FA945A-B166-4356-ADCC-3038EAD0DD55}">
      <dgm:prSet/>
      <dgm:spPr/>
      <dgm:t>
        <a:bodyPr/>
        <a:lstStyle/>
        <a:p>
          <a:endParaRPr lang="it-IT"/>
        </a:p>
      </dgm:t>
    </dgm:pt>
    <dgm:pt modelId="{6AB54D6D-E7FD-4311-A3C3-11A82DE6E391}" type="pres">
      <dgm:prSet presAssocID="{945DE50A-3856-4046-AF92-67FA674A6456}" presName="linear" presStyleCnt="0">
        <dgm:presLayoutVars>
          <dgm:animLvl val="lvl"/>
          <dgm:resizeHandles val="exact"/>
        </dgm:presLayoutVars>
      </dgm:prSet>
      <dgm:spPr/>
    </dgm:pt>
    <dgm:pt modelId="{DFC56FC5-B41F-4997-8B55-AC200FC12AA7}" type="pres">
      <dgm:prSet presAssocID="{78D76034-67FA-4CB0-827C-AFA185A5507F}" presName="parentText" presStyleLbl="node1" presStyleIdx="0" presStyleCnt="3">
        <dgm:presLayoutVars>
          <dgm:chMax val="0"/>
          <dgm:bulletEnabled val="1"/>
        </dgm:presLayoutVars>
      </dgm:prSet>
      <dgm:spPr/>
    </dgm:pt>
    <dgm:pt modelId="{4445F5FA-73B1-41B7-B20B-6638CE6E6B99}" type="pres">
      <dgm:prSet presAssocID="{69A816B4-B41F-4C49-A2E8-945565DD34D3}" presName="spacer" presStyleCnt="0"/>
      <dgm:spPr/>
    </dgm:pt>
    <dgm:pt modelId="{CDC80300-D02E-462C-9EC5-E11A417DFD12}" type="pres">
      <dgm:prSet presAssocID="{3F0522AC-3C0D-46B0-BC2E-E423C37CEB68}" presName="parentText" presStyleLbl="node1" presStyleIdx="1" presStyleCnt="3">
        <dgm:presLayoutVars>
          <dgm:chMax val="0"/>
          <dgm:bulletEnabled val="1"/>
        </dgm:presLayoutVars>
      </dgm:prSet>
      <dgm:spPr/>
    </dgm:pt>
    <dgm:pt modelId="{C1C0059D-AEEC-45E4-B808-D896B5F48DD8}" type="pres">
      <dgm:prSet presAssocID="{1BAD170D-AA8F-4533-BE9F-63DD3BCDAADE}" presName="spacer" presStyleCnt="0"/>
      <dgm:spPr/>
    </dgm:pt>
    <dgm:pt modelId="{6DF1AADF-F0DE-43B9-A5BF-BB8217FB0E34}" type="pres">
      <dgm:prSet presAssocID="{C1851409-00A1-41D8-9B7D-CD52A2667BDF}" presName="parentText" presStyleLbl="node1" presStyleIdx="2" presStyleCnt="3">
        <dgm:presLayoutVars>
          <dgm:chMax val="0"/>
          <dgm:bulletEnabled val="1"/>
        </dgm:presLayoutVars>
      </dgm:prSet>
      <dgm:spPr/>
    </dgm:pt>
  </dgm:ptLst>
  <dgm:cxnLst>
    <dgm:cxn modelId="{86457908-A737-44AD-9914-0DCBB80760F0}" type="presOf" srcId="{945DE50A-3856-4046-AF92-67FA674A6456}" destId="{6AB54D6D-E7FD-4311-A3C3-11A82DE6E391}" srcOrd="0" destOrd="0" presId="urn:microsoft.com/office/officeart/2005/8/layout/vList2"/>
    <dgm:cxn modelId="{2D32360D-3EBC-4586-AE50-19DE287DF56F}" type="presOf" srcId="{78D76034-67FA-4CB0-827C-AFA185A5507F}" destId="{DFC56FC5-B41F-4997-8B55-AC200FC12AA7}" srcOrd="0" destOrd="0" presId="urn:microsoft.com/office/officeart/2005/8/layout/vList2"/>
    <dgm:cxn modelId="{6EA14A29-CF03-449F-A7D3-EFFF1DF36DB9}" srcId="{945DE50A-3856-4046-AF92-67FA674A6456}" destId="{3F0522AC-3C0D-46B0-BC2E-E423C37CEB68}" srcOrd="1" destOrd="0" parTransId="{33D76DFB-E269-4038-A1DE-846EE30FDF43}" sibTransId="{1BAD170D-AA8F-4533-BE9F-63DD3BCDAADE}"/>
    <dgm:cxn modelId="{DE3B4A5E-FC1A-46C4-AC54-BCF923EEB4FB}" srcId="{945DE50A-3856-4046-AF92-67FA674A6456}" destId="{78D76034-67FA-4CB0-827C-AFA185A5507F}" srcOrd="0" destOrd="0" parTransId="{266FDAC9-9321-435F-824F-A1B6EEE76F2A}" sibTransId="{69A816B4-B41F-4C49-A2E8-945565DD34D3}"/>
    <dgm:cxn modelId="{D2FA945A-B166-4356-ADCC-3038EAD0DD55}" srcId="{945DE50A-3856-4046-AF92-67FA674A6456}" destId="{C1851409-00A1-41D8-9B7D-CD52A2667BDF}" srcOrd="2" destOrd="0" parTransId="{38388C13-FC77-49AF-8BFC-D7AB605FD0D1}" sibTransId="{20529E17-3EF5-4540-A0DE-34BA61B9FF66}"/>
    <dgm:cxn modelId="{9AF1BA96-9770-4584-8BCB-F9734DF7BC75}" type="presOf" srcId="{C1851409-00A1-41D8-9B7D-CD52A2667BDF}" destId="{6DF1AADF-F0DE-43B9-A5BF-BB8217FB0E34}" srcOrd="0" destOrd="0" presId="urn:microsoft.com/office/officeart/2005/8/layout/vList2"/>
    <dgm:cxn modelId="{DB3590D5-2973-42BD-8786-EECBC1C0C2B7}" type="presOf" srcId="{3F0522AC-3C0D-46B0-BC2E-E423C37CEB68}" destId="{CDC80300-D02E-462C-9EC5-E11A417DFD12}" srcOrd="0" destOrd="0" presId="urn:microsoft.com/office/officeart/2005/8/layout/vList2"/>
    <dgm:cxn modelId="{FE4CE29C-E7F0-47E3-8789-769F71032117}" type="presParOf" srcId="{6AB54D6D-E7FD-4311-A3C3-11A82DE6E391}" destId="{DFC56FC5-B41F-4997-8B55-AC200FC12AA7}" srcOrd="0" destOrd="0" presId="urn:microsoft.com/office/officeart/2005/8/layout/vList2"/>
    <dgm:cxn modelId="{91A9C405-2076-4037-8969-6F76DE469277}" type="presParOf" srcId="{6AB54D6D-E7FD-4311-A3C3-11A82DE6E391}" destId="{4445F5FA-73B1-41B7-B20B-6638CE6E6B99}" srcOrd="1" destOrd="0" presId="urn:microsoft.com/office/officeart/2005/8/layout/vList2"/>
    <dgm:cxn modelId="{5A7188E8-DEE0-4BEE-8A82-40151869EE21}" type="presParOf" srcId="{6AB54D6D-E7FD-4311-A3C3-11A82DE6E391}" destId="{CDC80300-D02E-462C-9EC5-E11A417DFD12}" srcOrd="2" destOrd="0" presId="urn:microsoft.com/office/officeart/2005/8/layout/vList2"/>
    <dgm:cxn modelId="{5044E13C-6D1D-4563-91E2-F5F0CB0241D1}" type="presParOf" srcId="{6AB54D6D-E7FD-4311-A3C3-11A82DE6E391}" destId="{C1C0059D-AEEC-45E4-B808-D896B5F48DD8}" srcOrd="3" destOrd="0" presId="urn:microsoft.com/office/officeart/2005/8/layout/vList2"/>
    <dgm:cxn modelId="{856B27AD-3831-4B5C-9004-37C8297A401D}" type="presParOf" srcId="{6AB54D6D-E7FD-4311-A3C3-11A82DE6E391}" destId="{6DF1AADF-F0DE-43B9-A5BF-BB8217FB0E3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F9008DA-2DDE-4D5D-BC1C-C802B13B794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1A7BDE55-3B3C-4723-A2F5-3B92655C8FFB}">
      <dgm:prSet/>
      <dgm:spPr/>
      <dgm:t>
        <a:bodyPr/>
        <a:lstStyle/>
        <a:p>
          <a:r>
            <a:rPr lang="it-IT"/>
            <a:t>Il razzismo così inteso divenne uno strumento per giustificare il colonialismo.</a:t>
          </a:r>
        </a:p>
      </dgm:t>
    </dgm:pt>
    <dgm:pt modelId="{9A8DDAD8-3D73-4DF5-AA6B-372C57EE78A5}" type="parTrans" cxnId="{14036CC7-07B8-4AD4-A60F-3EE6F979C6A0}">
      <dgm:prSet/>
      <dgm:spPr/>
      <dgm:t>
        <a:bodyPr/>
        <a:lstStyle/>
        <a:p>
          <a:endParaRPr lang="it-IT"/>
        </a:p>
      </dgm:t>
    </dgm:pt>
    <dgm:pt modelId="{E4C138D0-8BA2-4FE9-B747-33D4B091C3DC}" type="sibTrans" cxnId="{14036CC7-07B8-4AD4-A60F-3EE6F979C6A0}">
      <dgm:prSet/>
      <dgm:spPr/>
      <dgm:t>
        <a:bodyPr/>
        <a:lstStyle/>
        <a:p>
          <a:endParaRPr lang="it-IT"/>
        </a:p>
      </dgm:t>
    </dgm:pt>
    <dgm:pt modelId="{47737EB6-7E62-44FB-A681-8AFB17AFB456}">
      <dgm:prSet/>
      <dgm:spPr/>
      <dgm:t>
        <a:bodyPr/>
        <a:lstStyle/>
        <a:p>
          <a:r>
            <a:rPr lang="it-IT"/>
            <a:t>La civiltà europea si riteneva  avesse la missione civilizzatrice rispetto alle </a:t>
          </a:r>
          <a:r>
            <a:rPr lang="it-IT" i="1"/>
            <a:t>razze selvagge, </a:t>
          </a:r>
          <a:r>
            <a:rPr lang="it-IT"/>
            <a:t>e doveva permettere loro di migliorarsi e progredire.</a:t>
          </a:r>
        </a:p>
      </dgm:t>
    </dgm:pt>
    <dgm:pt modelId="{99CB098C-514A-49E2-81EC-FEB87B09D900}" type="parTrans" cxnId="{DADEB200-0AA7-4004-9E89-424D0BAF5726}">
      <dgm:prSet/>
      <dgm:spPr/>
      <dgm:t>
        <a:bodyPr/>
        <a:lstStyle/>
        <a:p>
          <a:endParaRPr lang="it-IT"/>
        </a:p>
      </dgm:t>
    </dgm:pt>
    <dgm:pt modelId="{4D1DB724-FA1C-4B93-A91E-9F536405B87A}" type="sibTrans" cxnId="{DADEB200-0AA7-4004-9E89-424D0BAF5726}">
      <dgm:prSet/>
      <dgm:spPr/>
      <dgm:t>
        <a:bodyPr/>
        <a:lstStyle/>
        <a:p>
          <a:endParaRPr lang="it-IT"/>
        </a:p>
      </dgm:t>
    </dgm:pt>
    <dgm:pt modelId="{54402743-D143-42AD-8078-BAEB469CBA22}">
      <dgm:prSet/>
      <dgm:spPr/>
      <dgm:t>
        <a:bodyPr/>
        <a:lstStyle/>
        <a:p>
          <a:r>
            <a:rPr lang="it-IT"/>
            <a:t>Una missione apparentemente positiva ( benessere economico e civile dei popoli africani ed asiatici, v. </a:t>
          </a:r>
          <a:r>
            <a:rPr lang="it-IT" b="1"/>
            <a:t>Kipling</a:t>
          </a:r>
          <a:r>
            <a:rPr lang="it-IT"/>
            <a:t> ne </a:t>
          </a:r>
          <a:r>
            <a:rPr lang="it-IT" i="1"/>
            <a:t>Il libro della giungla</a:t>
          </a:r>
          <a:r>
            <a:rPr lang="it-IT"/>
            <a:t>) mascherava dunque ideali di predominio e di conquista.</a:t>
          </a:r>
        </a:p>
      </dgm:t>
    </dgm:pt>
    <dgm:pt modelId="{16742DFA-046E-401E-9CC7-E63729F511C5}" type="parTrans" cxnId="{41C93290-DC72-44C8-91B8-FF2A5DE8CC30}">
      <dgm:prSet/>
      <dgm:spPr/>
      <dgm:t>
        <a:bodyPr/>
        <a:lstStyle/>
        <a:p>
          <a:endParaRPr lang="it-IT"/>
        </a:p>
      </dgm:t>
    </dgm:pt>
    <dgm:pt modelId="{FF49E0A3-6C39-49AB-81D5-1529C8C0C7FA}" type="sibTrans" cxnId="{41C93290-DC72-44C8-91B8-FF2A5DE8CC30}">
      <dgm:prSet/>
      <dgm:spPr/>
      <dgm:t>
        <a:bodyPr/>
        <a:lstStyle/>
        <a:p>
          <a:endParaRPr lang="it-IT"/>
        </a:p>
      </dgm:t>
    </dgm:pt>
    <dgm:pt modelId="{7F3F6BC7-F0C7-46FE-B240-7288F2E9A835}">
      <dgm:prSet/>
      <dgm:spPr/>
      <dgm:t>
        <a:bodyPr/>
        <a:lstStyle/>
        <a:p>
          <a:r>
            <a:rPr lang="it-IT"/>
            <a:t>La colonizzazione, come veicolo di miglioramento, prevedeva infatti l’uso della forza e alimentava sempre più ideali imperialisti.</a:t>
          </a:r>
        </a:p>
      </dgm:t>
    </dgm:pt>
    <dgm:pt modelId="{81DFB635-1B33-4EA6-A6BB-9DCBCC5E67BB}" type="parTrans" cxnId="{2103591E-8C74-4668-B57F-4562AD5535CF}">
      <dgm:prSet/>
      <dgm:spPr/>
      <dgm:t>
        <a:bodyPr/>
        <a:lstStyle/>
        <a:p>
          <a:endParaRPr lang="it-IT"/>
        </a:p>
      </dgm:t>
    </dgm:pt>
    <dgm:pt modelId="{00A2963E-14DE-4EFD-B2A6-6D2EABD8AAEF}" type="sibTrans" cxnId="{2103591E-8C74-4668-B57F-4562AD5535CF}">
      <dgm:prSet/>
      <dgm:spPr/>
      <dgm:t>
        <a:bodyPr/>
        <a:lstStyle/>
        <a:p>
          <a:endParaRPr lang="it-IT"/>
        </a:p>
      </dgm:t>
    </dgm:pt>
    <dgm:pt modelId="{D3772C8D-8BE9-4562-8A67-E20828FE5E09}" type="pres">
      <dgm:prSet presAssocID="{9F9008DA-2DDE-4D5D-BC1C-C802B13B794B}" presName="linear" presStyleCnt="0">
        <dgm:presLayoutVars>
          <dgm:animLvl val="lvl"/>
          <dgm:resizeHandles val="exact"/>
        </dgm:presLayoutVars>
      </dgm:prSet>
      <dgm:spPr/>
    </dgm:pt>
    <dgm:pt modelId="{AC49482E-C2B9-4AC5-AABF-AD1B1CD858EB}" type="pres">
      <dgm:prSet presAssocID="{1A7BDE55-3B3C-4723-A2F5-3B92655C8FFB}" presName="parentText" presStyleLbl="node1" presStyleIdx="0" presStyleCnt="4">
        <dgm:presLayoutVars>
          <dgm:chMax val="0"/>
          <dgm:bulletEnabled val="1"/>
        </dgm:presLayoutVars>
      </dgm:prSet>
      <dgm:spPr/>
    </dgm:pt>
    <dgm:pt modelId="{7E0B7443-92E3-4101-8591-D41712215163}" type="pres">
      <dgm:prSet presAssocID="{E4C138D0-8BA2-4FE9-B747-33D4B091C3DC}" presName="spacer" presStyleCnt="0"/>
      <dgm:spPr/>
    </dgm:pt>
    <dgm:pt modelId="{4EBD3C6E-4CF2-47F2-9491-4884ABED62A2}" type="pres">
      <dgm:prSet presAssocID="{47737EB6-7E62-44FB-A681-8AFB17AFB456}" presName="parentText" presStyleLbl="node1" presStyleIdx="1" presStyleCnt="4">
        <dgm:presLayoutVars>
          <dgm:chMax val="0"/>
          <dgm:bulletEnabled val="1"/>
        </dgm:presLayoutVars>
      </dgm:prSet>
      <dgm:spPr/>
    </dgm:pt>
    <dgm:pt modelId="{AD942714-69CF-49BC-985D-755CF138F3FF}" type="pres">
      <dgm:prSet presAssocID="{4D1DB724-FA1C-4B93-A91E-9F536405B87A}" presName="spacer" presStyleCnt="0"/>
      <dgm:spPr/>
    </dgm:pt>
    <dgm:pt modelId="{296AA9ED-DDCE-4B73-95E4-ED288466229E}" type="pres">
      <dgm:prSet presAssocID="{54402743-D143-42AD-8078-BAEB469CBA22}" presName="parentText" presStyleLbl="node1" presStyleIdx="2" presStyleCnt="4">
        <dgm:presLayoutVars>
          <dgm:chMax val="0"/>
          <dgm:bulletEnabled val="1"/>
        </dgm:presLayoutVars>
      </dgm:prSet>
      <dgm:spPr/>
    </dgm:pt>
    <dgm:pt modelId="{E7F74859-16E9-4FC1-B876-2E42298A1403}" type="pres">
      <dgm:prSet presAssocID="{FF49E0A3-6C39-49AB-81D5-1529C8C0C7FA}" presName="spacer" presStyleCnt="0"/>
      <dgm:spPr/>
    </dgm:pt>
    <dgm:pt modelId="{33D73B24-A0FA-406B-B941-7323DAF814EE}" type="pres">
      <dgm:prSet presAssocID="{7F3F6BC7-F0C7-46FE-B240-7288F2E9A835}" presName="parentText" presStyleLbl="node1" presStyleIdx="3" presStyleCnt="4">
        <dgm:presLayoutVars>
          <dgm:chMax val="0"/>
          <dgm:bulletEnabled val="1"/>
        </dgm:presLayoutVars>
      </dgm:prSet>
      <dgm:spPr/>
    </dgm:pt>
  </dgm:ptLst>
  <dgm:cxnLst>
    <dgm:cxn modelId="{DADEB200-0AA7-4004-9E89-424D0BAF5726}" srcId="{9F9008DA-2DDE-4D5D-BC1C-C802B13B794B}" destId="{47737EB6-7E62-44FB-A681-8AFB17AFB456}" srcOrd="1" destOrd="0" parTransId="{99CB098C-514A-49E2-81EC-FEB87B09D900}" sibTransId="{4D1DB724-FA1C-4B93-A91E-9F536405B87A}"/>
    <dgm:cxn modelId="{8B27BB0F-4EC9-4CD9-9A47-117B1EF0E790}" type="presOf" srcId="{7F3F6BC7-F0C7-46FE-B240-7288F2E9A835}" destId="{33D73B24-A0FA-406B-B941-7323DAF814EE}" srcOrd="0" destOrd="0" presId="urn:microsoft.com/office/officeart/2005/8/layout/vList2"/>
    <dgm:cxn modelId="{2103591E-8C74-4668-B57F-4562AD5535CF}" srcId="{9F9008DA-2DDE-4D5D-BC1C-C802B13B794B}" destId="{7F3F6BC7-F0C7-46FE-B240-7288F2E9A835}" srcOrd="3" destOrd="0" parTransId="{81DFB635-1B33-4EA6-A6BB-9DCBCC5E67BB}" sibTransId="{00A2963E-14DE-4EFD-B2A6-6D2EABD8AAEF}"/>
    <dgm:cxn modelId="{60CE9120-067E-459D-BE99-FA7276EAEF41}" type="presOf" srcId="{47737EB6-7E62-44FB-A681-8AFB17AFB456}" destId="{4EBD3C6E-4CF2-47F2-9491-4884ABED62A2}" srcOrd="0" destOrd="0" presId="urn:microsoft.com/office/officeart/2005/8/layout/vList2"/>
    <dgm:cxn modelId="{41C93290-DC72-44C8-91B8-FF2A5DE8CC30}" srcId="{9F9008DA-2DDE-4D5D-BC1C-C802B13B794B}" destId="{54402743-D143-42AD-8078-BAEB469CBA22}" srcOrd="2" destOrd="0" parTransId="{16742DFA-046E-401E-9CC7-E63729F511C5}" sibTransId="{FF49E0A3-6C39-49AB-81D5-1529C8C0C7FA}"/>
    <dgm:cxn modelId="{60C4FDA2-9012-44D9-AFB1-5669390AFF72}" type="presOf" srcId="{1A7BDE55-3B3C-4723-A2F5-3B92655C8FFB}" destId="{AC49482E-C2B9-4AC5-AABF-AD1B1CD858EB}" srcOrd="0" destOrd="0" presId="urn:microsoft.com/office/officeart/2005/8/layout/vList2"/>
    <dgm:cxn modelId="{8C0B78AF-A659-4EC9-B11A-48B559AB471F}" type="presOf" srcId="{9F9008DA-2DDE-4D5D-BC1C-C802B13B794B}" destId="{D3772C8D-8BE9-4562-8A67-E20828FE5E09}" srcOrd="0" destOrd="0" presId="urn:microsoft.com/office/officeart/2005/8/layout/vList2"/>
    <dgm:cxn modelId="{311F8CBD-351C-4177-BCDC-DF7D36BCB385}" type="presOf" srcId="{54402743-D143-42AD-8078-BAEB469CBA22}" destId="{296AA9ED-DDCE-4B73-95E4-ED288466229E}" srcOrd="0" destOrd="0" presId="urn:microsoft.com/office/officeart/2005/8/layout/vList2"/>
    <dgm:cxn modelId="{14036CC7-07B8-4AD4-A60F-3EE6F979C6A0}" srcId="{9F9008DA-2DDE-4D5D-BC1C-C802B13B794B}" destId="{1A7BDE55-3B3C-4723-A2F5-3B92655C8FFB}" srcOrd="0" destOrd="0" parTransId="{9A8DDAD8-3D73-4DF5-AA6B-372C57EE78A5}" sibTransId="{E4C138D0-8BA2-4FE9-B747-33D4B091C3DC}"/>
    <dgm:cxn modelId="{3C6C9C2E-8A8F-44AD-95EF-658B8CD09DFD}" type="presParOf" srcId="{D3772C8D-8BE9-4562-8A67-E20828FE5E09}" destId="{AC49482E-C2B9-4AC5-AABF-AD1B1CD858EB}" srcOrd="0" destOrd="0" presId="urn:microsoft.com/office/officeart/2005/8/layout/vList2"/>
    <dgm:cxn modelId="{EB2B2199-CE68-46FF-AEC2-4A6659AA8EC0}" type="presParOf" srcId="{D3772C8D-8BE9-4562-8A67-E20828FE5E09}" destId="{7E0B7443-92E3-4101-8591-D41712215163}" srcOrd="1" destOrd="0" presId="urn:microsoft.com/office/officeart/2005/8/layout/vList2"/>
    <dgm:cxn modelId="{EB038AE1-2760-4CDD-B811-79C2E2607EAE}" type="presParOf" srcId="{D3772C8D-8BE9-4562-8A67-E20828FE5E09}" destId="{4EBD3C6E-4CF2-47F2-9491-4884ABED62A2}" srcOrd="2" destOrd="0" presId="urn:microsoft.com/office/officeart/2005/8/layout/vList2"/>
    <dgm:cxn modelId="{015A57FB-DBC4-4F20-9520-A17225C7A4BC}" type="presParOf" srcId="{D3772C8D-8BE9-4562-8A67-E20828FE5E09}" destId="{AD942714-69CF-49BC-985D-755CF138F3FF}" srcOrd="3" destOrd="0" presId="urn:microsoft.com/office/officeart/2005/8/layout/vList2"/>
    <dgm:cxn modelId="{FFC2FDA9-BFFF-48C7-AD5C-2CD99CDE2D5A}" type="presParOf" srcId="{D3772C8D-8BE9-4562-8A67-E20828FE5E09}" destId="{296AA9ED-DDCE-4B73-95E4-ED288466229E}" srcOrd="4" destOrd="0" presId="urn:microsoft.com/office/officeart/2005/8/layout/vList2"/>
    <dgm:cxn modelId="{9ECF3815-1B47-45DD-A478-84882DB31C47}" type="presParOf" srcId="{D3772C8D-8BE9-4562-8A67-E20828FE5E09}" destId="{E7F74859-16E9-4FC1-B876-2E42298A1403}" srcOrd="5" destOrd="0" presId="urn:microsoft.com/office/officeart/2005/8/layout/vList2"/>
    <dgm:cxn modelId="{88D15178-CE74-4AB4-BF26-E8872B44746A}" type="presParOf" srcId="{D3772C8D-8BE9-4562-8A67-E20828FE5E09}" destId="{33D73B24-A0FA-406B-B941-7323DAF814E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5A42BEA-EBB3-4804-A830-741845202DA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F0ADFCF0-E251-4B83-A14A-8E53285053B5}">
      <dgm:prSet/>
      <dgm:spPr/>
      <dgm:t>
        <a:bodyPr/>
        <a:lstStyle/>
        <a:p>
          <a:r>
            <a:rPr lang="it-IT"/>
            <a:t>Nazionalismo e razzismo divennero dunque le basi ideologiche dell’imperialismo.</a:t>
          </a:r>
        </a:p>
      </dgm:t>
    </dgm:pt>
    <dgm:pt modelId="{35FA4065-D82B-4055-8348-A2D4F812C5D6}" type="parTrans" cxnId="{F66D900A-E543-473D-A9F7-69B1BE7ABFB8}">
      <dgm:prSet/>
      <dgm:spPr/>
      <dgm:t>
        <a:bodyPr/>
        <a:lstStyle/>
        <a:p>
          <a:endParaRPr lang="it-IT"/>
        </a:p>
      </dgm:t>
    </dgm:pt>
    <dgm:pt modelId="{8D18E83C-A14B-4D4C-AE22-59AA9212BB58}" type="sibTrans" cxnId="{F66D900A-E543-473D-A9F7-69B1BE7ABFB8}">
      <dgm:prSet/>
      <dgm:spPr/>
      <dgm:t>
        <a:bodyPr/>
        <a:lstStyle/>
        <a:p>
          <a:endParaRPr lang="it-IT"/>
        </a:p>
      </dgm:t>
    </dgm:pt>
    <dgm:pt modelId="{7CAC7018-F124-4454-8158-2F69BA5F47F9}">
      <dgm:prSet/>
      <dgm:spPr/>
      <dgm:t>
        <a:bodyPr/>
        <a:lstStyle/>
        <a:p>
          <a:r>
            <a:rPr lang="it-IT"/>
            <a:t>L’idea era che sviluppo economico e dominio territoriale fossero strettamente connessi e </a:t>
          </a:r>
          <a:r>
            <a:rPr lang="it-IT" b="1" i="1"/>
            <a:t>avrebbero definito una gerarchia tra le nazioni.</a:t>
          </a:r>
          <a:endParaRPr lang="it-IT"/>
        </a:p>
      </dgm:t>
    </dgm:pt>
    <dgm:pt modelId="{3FB5BAA3-D14E-4554-9DE8-2E9C56808450}" type="parTrans" cxnId="{B9AE61C9-B51C-4AB1-A510-29A5379E6A07}">
      <dgm:prSet/>
      <dgm:spPr/>
      <dgm:t>
        <a:bodyPr/>
        <a:lstStyle/>
        <a:p>
          <a:endParaRPr lang="it-IT"/>
        </a:p>
      </dgm:t>
    </dgm:pt>
    <dgm:pt modelId="{B7CFF469-D493-4434-B7B7-FBB2632A4949}" type="sibTrans" cxnId="{B9AE61C9-B51C-4AB1-A510-29A5379E6A07}">
      <dgm:prSet/>
      <dgm:spPr/>
      <dgm:t>
        <a:bodyPr/>
        <a:lstStyle/>
        <a:p>
          <a:endParaRPr lang="it-IT"/>
        </a:p>
      </dgm:t>
    </dgm:pt>
    <dgm:pt modelId="{E1DB3C21-95EB-4BEC-8CBC-438517932D86}">
      <dgm:prSet/>
      <dgm:spPr/>
      <dgm:t>
        <a:bodyPr/>
        <a:lstStyle/>
        <a:p>
          <a:r>
            <a:rPr lang="it-IT"/>
            <a:t>Questa scelta  determinò la </a:t>
          </a:r>
          <a:r>
            <a:rPr lang="it-IT" b="1"/>
            <a:t>corsa agli armamenti </a:t>
          </a:r>
          <a:r>
            <a:rPr lang="it-IT"/>
            <a:t>(Germania e Gran Bretagna furono le più attive)</a:t>
          </a:r>
        </a:p>
      </dgm:t>
    </dgm:pt>
    <dgm:pt modelId="{407BA64D-266B-42CD-9EA6-E333EB265116}" type="parTrans" cxnId="{318D52A3-7386-486F-84B0-9C37905013CF}">
      <dgm:prSet/>
      <dgm:spPr/>
      <dgm:t>
        <a:bodyPr/>
        <a:lstStyle/>
        <a:p>
          <a:endParaRPr lang="it-IT"/>
        </a:p>
      </dgm:t>
    </dgm:pt>
    <dgm:pt modelId="{1DA12A62-FA29-4999-9C9F-8B91AE3B7366}" type="sibTrans" cxnId="{318D52A3-7386-486F-84B0-9C37905013CF}">
      <dgm:prSet/>
      <dgm:spPr/>
      <dgm:t>
        <a:bodyPr/>
        <a:lstStyle/>
        <a:p>
          <a:endParaRPr lang="it-IT"/>
        </a:p>
      </dgm:t>
    </dgm:pt>
    <dgm:pt modelId="{C8550A71-39A4-4A49-BE65-1FD7AE2893B4}">
      <dgm:prSet/>
      <dgm:spPr/>
      <dgm:t>
        <a:bodyPr/>
        <a:lstStyle/>
        <a:p>
          <a:r>
            <a:rPr lang="it-IT"/>
            <a:t>Nazionalismo e razzismo alimentarono un’intensa propaganda politica fatta dalle monarchie regnanti e dai conservatori, verso una </a:t>
          </a:r>
          <a:r>
            <a:rPr lang="it-IT" b="1"/>
            <a:t>politica di conquista sempre più spregiudicata.</a:t>
          </a:r>
          <a:endParaRPr lang="it-IT"/>
        </a:p>
      </dgm:t>
    </dgm:pt>
    <dgm:pt modelId="{B95F608B-A274-4635-9615-88278542D5D6}" type="parTrans" cxnId="{EA7144D7-7EFA-495D-903A-AC317CD85996}">
      <dgm:prSet/>
      <dgm:spPr/>
      <dgm:t>
        <a:bodyPr/>
        <a:lstStyle/>
        <a:p>
          <a:endParaRPr lang="it-IT"/>
        </a:p>
      </dgm:t>
    </dgm:pt>
    <dgm:pt modelId="{32682953-847E-48D9-8304-CEF5C3509AE1}" type="sibTrans" cxnId="{EA7144D7-7EFA-495D-903A-AC317CD85996}">
      <dgm:prSet/>
      <dgm:spPr/>
      <dgm:t>
        <a:bodyPr/>
        <a:lstStyle/>
        <a:p>
          <a:endParaRPr lang="it-IT"/>
        </a:p>
      </dgm:t>
    </dgm:pt>
    <dgm:pt modelId="{701CD6C6-4D5D-4F56-9D83-C4312B53E17F}" type="pres">
      <dgm:prSet presAssocID="{75A42BEA-EBB3-4804-A830-741845202DA9}" presName="linear" presStyleCnt="0">
        <dgm:presLayoutVars>
          <dgm:animLvl val="lvl"/>
          <dgm:resizeHandles val="exact"/>
        </dgm:presLayoutVars>
      </dgm:prSet>
      <dgm:spPr/>
    </dgm:pt>
    <dgm:pt modelId="{05CA7436-5C89-4B1E-906B-148B75F89B85}" type="pres">
      <dgm:prSet presAssocID="{F0ADFCF0-E251-4B83-A14A-8E53285053B5}" presName="parentText" presStyleLbl="node1" presStyleIdx="0" presStyleCnt="4">
        <dgm:presLayoutVars>
          <dgm:chMax val="0"/>
          <dgm:bulletEnabled val="1"/>
        </dgm:presLayoutVars>
      </dgm:prSet>
      <dgm:spPr/>
    </dgm:pt>
    <dgm:pt modelId="{C2272974-C00F-4753-A048-7BBC1BBA5B37}" type="pres">
      <dgm:prSet presAssocID="{8D18E83C-A14B-4D4C-AE22-59AA9212BB58}" presName="spacer" presStyleCnt="0"/>
      <dgm:spPr/>
    </dgm:pt>
    <dgm:pt modelId="{180D4A96-BE9E-42BD-893C-E520C4D4AF82}" type="pres">
      <dgm:prSet presAssocID="{7CAC7018-F124-4454-8158-2F69BA5F47F9}" presName="parentText" presStyleLbl="node1" presStyleIdx="1" presStyleCnt="4">
        <dgm:presLayoutVars>
          <dgm:chMax val="0"/>
          <dgm:bulletEnabled val="1"/>
        </dgm:presLayoutVars>
      </dgm:prSet>
      <dgm:spPr/>
    </dgm:pt>
    <dgm:pt modelId="{66E456DF-4574-4A27-97BE-BF93C35FA435}" type="pres">
      <dgm:prSet presAssocID="{B7CFF469-D493-4434-B7B7-FBB2632A4949}" presName="spacer" presStyleCnt="0"/>
      <dgm:spPr/>
    </dgm:pt>
    <dgm:pt modelId="{561979C9-A278-49B6-B220-7E3A1B0B30D8}" type="pres">
      <dgm:prSet presAssocID="{E1DB3C21-95EB-4BEC-8CBC-438517932D86}" presName="parentText" presStyleLbl="node1" presStyleIdx="2" presStyleCnt="4">
        <dgm:presLayoutVars>
          <dgm:chMax val="0"/>
          <dgm:bulletEnabled val="1"/>
        </dgm:presLayoutVars>
      </dgm:prSet>
      <dgm:spPr/>
    </dgm:pt>
    <dgm:pt modelId="{71207C32-2366-41CF-A3D7-8EC1C65A9D29}" type="pres">
      <dgm:prSet presAssocID="{1DA12A62-FA29-4999-9C9F-8B91AE3B7366}" presName="spacer" presStyleCnt="0"/>
      <dgm:spPr/>
    </dgm:pt>
    <dgm:pt modelId="{3AFDA9B8-5D51-487C-936F-0A41254DD6D6}" type="pres">
      <dgm:prSet presAssocID="{C8550A71-39A4-4A49-BE65-1FD7AE2893B4}" presName="parentText" presStyleLbl="node1" presStyleIdx="3" presStyleCnt="4">
        <dgm:presLayoutVars>
          <dgm:chMax val="0"/>
          <dgm:bulletEnabled val="1"/>
        </dgm:presLayoutVars>
      </dgm:prSet>
      <dgm:spPr/>
    </dgm:pt>
  </dgm:ptLst>
  <dgm:cxnLst>
    <dgm:cxn modelId="{F66D900A-E543-473D-A9F7-69B1BE7ABFB8}" srcId="{75A42BEA-EBB3-4804-A830-741845202DA9}" destId="{F0ADFCF0-E251-4B83-A14A-8E53285053B5}" srcOrd="0" destOrd="0" parTransId="{35FA4065-D82B-4055-8348-A2D4F812C5D6}" sibTransId="{8D18E83C-A14B-4D4C-AE22-59AA9212BB58}"/>
    <dgm:cxn modelId="{4F96E665-B424-48A6-BC20-E9F4D6E4F01A}" type="presOf" srcId="{E1DB3C21-95EB-4BEC-8CBC-438517932D86}" destId="{561979C9-A278-49B6-B220-7E3A1B0B30D8}" srcOrd="0" destOrd="0" presId="urn:microsoft.com/office/officeart/2005/8/layout/vList2"/>
    <dgm:cxn modelId="{C7C3B14A-5E3B-4C5B-A4FC-A4757F4610C6}" type="presOf" srcId="{F0ADFCF0-E251-4B83-A14A-8E53285053B5}" destId="{05CA7436-5C89-4B1E-906B-148B75F89B85}" srcOrd="0" destOrd="0" presId="urn:microsoft.com/office/officeart/2005/8/layout/vList2"/>
    <dgm:cxn modelId="{3C34FA9E-75D3-4E34-ADCF-DCFB1A5C58B9}" type="presOf" srcId="{7CAC7018-F124-4454-8158-2F69BA5F47F9}" destId="{180D4A96-BE9E-42BD-893C-E520C4D4AF82}" srcOrd="0" destOrd="0" presId="urn:microsoft.com/office/officeart/2005/8/layout/vList2"/>
    <dgm:cxn modelId="{318D52A3-7386-486F-84B0-9C37905013CF}" srcId="{75A42BEA-EBB3-4804-A830-741845202DA9}" destId="{E1DB3C21-95EB-4BEC-8CBC-438517932D86}" srcOrd="2" destOrd="0" parTransId="{407BA64D-266B-42CD-9EA6-E333EB265116}" sibTransId="{1DA12A62-FA29-4999-9C9F-8B91AE3B7366}"/>
    <dgm:cxn modelId="{B9AE61C9-B51C-4AB1-A510-29A5379E6A07}" srcId="{75A42BEA-EBB3-4804-A830-741845202DA9}" destId="{7CAC7018-F124-4454-8158-2F69BA5F47F9}" srcOrd="1" destOrd="0" parTransId="{3FB5BAA3-D14E-4554-9DE8-2E9C56808450}" sibTransId="{B7CFF469-D493-4434-B7B7-FBB2632A4949}"/>
    <dgm:cxn modelId="{CD44E2CD-72F1-4A67-BF0B-6903145BC49D}" type="presOf" srcId="{75A42BEA-EBB3-4804-A830-741845202DA9}" destId="{701CD6C6-4D5D-4F56-9D83-C4312B53E17F}" srcOrd="0" destOrd="0" presId="urn:microsoft.com/office/officeart/2005/8/layout/vList2"/>
    <dgm:cxn modelId="{EA7144D7-7EFA-495D-903A-AC317CD85996}" srcId="{75A42BEA-EBB3-4804-A830-741845202DA9}" destId="{C8550A71-39A4-4A49-BE65-1FD7AE2893B4}" srcOrd="3" destOrd="0" parTransId="{B95F608B-A274-4635-9615-88278542D5D6}" sibTransId="{32682953-847E-48D9-8304-CEF5C3509AE1}"/>
    <dgm:cxn modelId="{4B645FE0-E063-4B1F-A3FC-A79D212AE3D8}" type="presOf" srcId="{C8550A71-39A4-4A49-BE65-1FD7AE2893B4}" destId="{3AFDA9B8-5D51-487C-936F-0A41254DD6D6}" srcOrd="0" destOrd="0" presId="urn:microsoft.com/office/officeart/2005/8/layout/vList2"/>
    <dgm:cxn modelId="{905BB5D7-57B1-43CC-B4FF-7098F4CF6B38}" type="presParOf" srcId="{701CD6C6-4D5D-4F56-9D83-C4312B53E17F}" destId="{05CA7436-5C89-4B1E-906B-148B75F89B85}" srcOrd="0" destOrd="0" presId="urn:microsoft.com/office/officeart/2005/8/layout/vList2"/>
    <dgm:cxn modelId="{58BD7B8E-2A2F-4A4B-A057-DE238770061D}" type="presParOf" srcId="{701CD6C6-4D5D-4F56-9D83-C4312B53E17F}" destId="{C2272974-C00F-4753-A048-7BBC1BBA5B37}" srcOrd="1" destOrd="0" presId="urn:microsoft.com/office/officeart/2005/8/layout/vList2"/>
    <dgm:cxn modelId="{3D19F3D6-40C4-4C64-83F1-701D74D1AAF9}" type="presParOf" srcId="{701CD6C6-4D5D-4F56-9D83-C4312B53E17F}" destId="{180D4A96-BE9E-42BD-893C-E520C4D4AF82}" srcOrd="2" destOrd="0" presId="urn:microsoft.com/office/officeart/2005/8/layout/vList2"/>
    <dgm:cxn modelId="{BCC6C76F-855A-42A6-B503-0DCF40E751BB}" type="presParOf" srcId="{701CD6C6-4D5D-4F56-9D83-C4312B53E17F}" destId="{66E456DF-4574-4A27-97BE-BF93C35FA435}" srcOrd="3" destOrd="0" presId="urn:microsoft.com/office/officeart/2005/8/layout/vList2"/>
    <dgm:cxn modelId="{7D67B208-0D70-44BA-9ADB-63E5ED39F201}" type="presParOf" srcId="{701CD6C6-4D5D-4F56-9D83-C4312B53E17F}" destId="{561979C9-A278-49B6-B220-7E3A1B0B30D8}" srcOrd="4" destOrd="0" presId="urn:microsoft.com/office/officeart/2005/8/layout/vList2"/>
    <dgm:cxn modelId="{A97C2637-FAAA-4A23-A4CA-ECBD1306BABA}" type="presParOf" srcId="{701CD6C6-4D5D-4F56-9D83-C4312B53E17F}" destId="{71207C32-2366-41CF-A3D7-8EC1C65A9D29}" srcOrd="5" destOrd="0" presId="urn:microsoft.com/office/officeart/2005/8/layout/vList2"/>
    <dgm:cxn modelId="{5584EB92-38ED-4C67-9D4D-494E83C9694D}" type="presParOf" srcId="{701CD6C6-4D5D-4F56-9D83-C4312B53E17F}" destId="{3AFDA9B8-5D51-487C-936F-0A41254DD6D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59A92E8-DCB7-4AE6-93D7-8A711D2BFF9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4E3FF2A4-CA4A-46A1-8723-41D98BC14A94}">
      <dgm:prSet/>
      <dgm:spPr/>
      <dgm:t>
        <a:bodyPr/>
        <a:lstStyle/>
        <a:p>
          <a:r>
            <a:rPr lang="it-IT"/>
            <a:t>Si sviluppò intorno alla rivista </a:t>
          </a:r>
          <a:r>
            <a:rPr lang="it-IT" i="1"/>
            <a:t>Il Regno</a:t>
          </a:r>
          <a:r>
            <a:rPr lang="it-IT"/>
            <a:t>, fondata nel 1903 da Enrico Corradini.</a:t>
          </a:r>
        </a:p>
      </dgm:t>
    </dgm:pt>
    <dgm:pt modelId="{5DD88A6B-F2B8-488F-A047-530882C40733}" type="parTrans" cxnId="{99904526-4C33-48CA-BEDC-BFAF1E657D64}">
      <dgm:prSet/>
      <dgm:spPr/>
      <dgm:t>
        <a:bodyPr/>
        <a:lstStyle/>
        <a:p>
          <a:endParaRPr lang="it-IT"/>
        </a:p>
      </dgm:t>
    </dgm:pt>
    <dgm:pt modelId="{4BF7F41A-779C-4109-AD8F-225C5D8CC079}" type="sibTrans" cxnId="{99904526-4C33-48CA-BEDC-BFAF1E657D64}">
      <dgm:prSet/>
      <dgm:spPr/>
      <dgm:t>
        <a:bodyPr/>
        <a:lstStyle/>
        <a:p>
          <a:endParaRPr lang="it-IT"/>
        </a:p>
      </dgm:t>
    </dgm:pt>
    <dgm:pt modelId="{FA0F621F-A103-473C-89FF-0C8215BAE68B}" type="pres">
      <dgm:prSet presAssocID="{459A92E8-DCB7-4AE6-93D7-8A711D2BFF93}" presName="linear" presStyleCnt="0">
        <dgm:presLayoutVars>
          <dgm:animLvl val="lvl"/>
          <dgm:resizeHandles val="exact"/>
        </dgm:presLayoutVars>
      </dgm:prSet>
      <dgm:spPr/>
    </dgm:pt>
    <dgm:pt modelId="{3563F148-50B2-4FA7-AF5E-126885145F2D}" type="pres">
      <dgm:prSet presAssocID="{4E3FF2A4-CA4A-46A1-8723-41D98BC14A94}" presName="parentText" presStyleLbl="node1" presStyleIdx="0" presStyleCnt="1">
        <dgm:presLayoutVars>
          <dgm:chMax val="0"/>
          <dgm:bulletEnabled val="1"/>
        </dgm:presLayoutVars>
      </dgm:prSet>
      <dgm:spPr/>
    </dgm:pt>
  </dgm:ptLst>
  <dgm:cxnLst>
    <dgm:cxn modelId="{A8CDC520-3AFC-492D-B4F8-287357F14C88}" type="presOf" srcId="{459A92E8-DCB7-4AE6-93D7-8A711D2BFF93}" destId="{FA0F621F-A103-473C-89FF-0C8215BAE68B}" srcOrd="0" destOrd="0" presId="urn:microsoft.com/office/officeart/2005/8/layout/vList2"/>
    <dgm:cxn modelId="{99904526-4C33-48CA-BEDC-BFAF1E657D64}" srcId="{459A92E8-DCB7-4AE6-93D7-8A711D2BFF93}" destId="{4E3FF2A4-CA4A-46A1-8723-41D98BC14A94}" srcOrd="0" destOrd="0" parTransId="{5DD88A6B-F2B8-488F-A047-530882C40733}" sibTransId="{4BF7F41A-779C-4109-AD8F-225C5D8CC079}"/>
    <dgm:cxn modelId="{6F614568-55AB-4517-88E6-8D77A71149CC}" type="presOf" srcId="{4E3FF2A4-CA4A-46A1-8723-41D98BC14A94}" destId="{3563F148-50B2-4FA7-AF5E-126885145F2D}" srcOrd="0" destOrd="0" presId="urn:microsoft.com/office/officeart/2005/8/layout/vList2"/>
    <dgm:cxn modelId="{86A6E9F5-4EA3-4C01-9CD2-BA8A44FC1A4B}" type="presParOf" srcId="{FA0F621F-A103-473C-89FF-0C8215BAE68B}" destId="{3563F148-50B2-4FA7-AF5E-126885145F2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450698-5F2C-47C1-9FF8-669506D8F5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69B67BE8-3EB4-437C-9C09-7A5504BEC761}">
      <dgm:prSet/>
      <dgm:spPr/>
      <dgm:t>
        <a:bodyPr/>
        <a:lstStyle/>
        <a:p>
          <a:r>
            <a:rPr lang="it-IT"/>
            <a:t>Le nuove classi medie erano più istruite; agli inizi del Novecento per effetto delle leggi sull’istruzione obbligatoria l’analfabetismo era fortemente ridotto.</a:t>
          </a:r>
        </a:p>
      </dgm:t>
    </dgm:pt>
    <dgm:pt modelId="{3C8EFDAA-FEE4-4E7C-85E6-3423FD9283B0}" type="parTrans" cxnId="{93C09A1F-6982-42A3-935A-6381FBEDC561}">
      <dgm:prSet/>
      <dgm:spPr/>
      <dgm:t>
        <a:bodyPr/>
        <a:lstStyle/>
        <a:p>
          <a:endParaRPr lang="it-IT"/>
        </a:p>
      </dgm:t>
    </dgm:pt>
    <dgm:pt modelId="{FFD40277-0164-4A9E-BC13-007E26B4975B}" type="sibTrans" cxnId="{93C09A1F-6982-42A3-935A-6381FBEDC561}">
      <dgm:prSet/>
      <dgm:spPr/>
      <dgm:t>
        <a:bodyPr/>
        <a:lstStyle/>
        <a:p>
          <a:endParaRPr lang="it-IT"/>
        </a:p>
      </dgm:t>
    </dgm:pt>
    <dgm:pt modelId="{4AF65C02-A846-45FF-B14E-1A1497562D85}">
      <dgm:prSet/>
      <dgm:spPr/>
      <dgm:t>
        <a:bodyPr/>
        <a:lstStyle/>
        <a:p>
          <a:r>
            <a:rPr lang="it-IT"/>
            <a:t>L’istruzione statale inoltre sottraeva alla chiesa il controllo sulla formazione dei giovani. La scuola pubblica divenne veicolo di un progetto di </a:t>
          </a:r>
          <a:r>
            <a:rPr lang="it-IT" b="1"/>
            <a:t>PEDAGOGIA CIVILE </a:t>
          </a:r>
          <a:r>
            <a:rPr lang="it-IT"/>
            <a:t>, volta ad educare i giovani nei valori dell’appartenenza alla nazione.</a:t>
          </a:r>
        </a:p>
      </dgm:t>
    </dgm:pt>
    <dgm:pt modelId="{ADBA0FFB-6BBB-41F1-8D24-B0E2DC61D8D7}" type="parTrans" cxnId="{92563FF3-5FBD-4753-BB89-0D8241DB768B}">
      <dgm:prSet/>
      <dgm:spPr/>
      <dgm:t>
        <a:bodyPr/>
        <a:lstStyle/>
        <a:p>
          <a:endParaRPr lang="it-IT"/>
        </a:p>
      </dgm:t>
    </dgm:pt>
    <dgm:pt modelId="{D3480DE4-0E9F-41AD-A02F-986628A0E009}" type="sibTrans" cxnId="{92563FF3-5FBD-4753-BB89-0D8241DB768B}">
      <dgm:prSet/>
      <dgm:spPr/>
      <dgm:t>
        <a:bodyPr/>
        <a:lstStyle/>
        <a:p>
          <a:endParaRPr lang="it-IT"/>
        </a:p>
      </dgm:t>
    </dgm:pt>
    <dgm:pt modelId="{E982D553-7152-458A-8992-3341098DB6BC}">
      <dgm:prSet/>
      <dgm:spPr/>
      <dgm:t>
        <a:bodyPr/>
        <a:lstStyle/>
        <a:p>
          <a:r>
            <a:rPr lang="it-IT"/>
            <a:t>Questi valori, uniti alla leva obbligatoria,  contribuirono a nazionalizzare i nuovi soggetti sociali, facendo sentire loro l’appartenenza alla nazione al di fuori della famiglia e del luogo d’origine.</a:t>
          </a:r>
        </a:p>
      </dgm:t>
    </dgm:pt>
    <dgm:pt modelId="{066F87F8-D0C4-40EB-A92D-45360EC220B1}" type="parTrans" cxnId="{9F11E7AD-156E-497C-91B1-9590A59CF58C}">
      <dgm:prSet/>
      <dgm:spPr/>
      <dgm:t>
        <a:bodyPr/>
        <a:lstStyle/>
        <a:p>
          <a:endParaRPr lang="it-IT"/>
        </a:p>
      </dgm:t>
    </dgm:pt>
    <dgm:pt modelId="{E44256C6-A2A3-4CB0-AF33-809A4CE24F2C}" type="sibTrans" cxnId="{9F11E7AD-156E-497C-91B1-9590A59CF58C}">
      <dgm:prSet/>
      <dgm:spPr/>
      <dgm:t>
        <a:bodyPr/>
        <a:lstStyle/>
        <a:p>
          <a:endParaRPr lang="it-IT"/>
        </a:p>
      </dgm:t>
    </dgm:pt>
    <dgm:pt modelId="{1AB31AAB-A351-4D71-AF90-6BA2E5FC78FE}">
      <dgm:prSet/>
      <dgm:spPr/>
      <dgm:t>
        <a:bodyPr/>
        <a:lstStyle/>
        <a:p>
          <a:r>
            <a:rPr lang="it-IT"/>
            <a:t>Tutto ciò trasformò la popolazione in un nuovo agglomerato sociale: </a:t>
          </a:r>
          <a:r>
            <a:rPr lang="it-IT" b="1"/>
            <a:t>la massa.</a:t>
          </a:r>
          <a:endParaRPr lang="it-IT"/>
        </a:p>
      </dgm:t>
    </dgm:pt>
    <dgm:pt modelId="{0AEBD778-C0F9-48D1-8928-CF2CEF65E509}" type="parTrans" cxnId="{B6A778A8-41FC-4E17-B85D-A4F32412162F}">
      <dgm:prSet/>
      <dgm:spPr/>
      <dgm:t>
        <a:bodyPr/>
        <a:lstStyle/>
        <a:p>
          <a:endParaRPr lang="it-IT"/>
        </a:p>
      </dgm:t>
    </dgm:pt>
    <dgm:pt modelId="{3D439085-F32A-46F5-9261-6FF08C9BA431}" type="sibTrans" cxnId="{B6A778A8-41FC-4E17-B85D-A4F32412162F}">
      <dgm:prSet/>
      <dgm:spPr/>
      <dgm:t>
        <a:bodyPr/>
        <a:lstStyle/>
        <a:p>
          <a:endParaRPr lang="it-IT"/>
        </a:p>
      </dgm:t>
    </dgm:pt>
    <dgm:pt modelId="{C0AEA75A-4FC4-4C29-8A4C-8CD38815C053}" type="pres">
      <dgm:prSet presAssocID="{94450698-5F2C-47C1-9FF8-669506D8F56E}" presName="linear" presStyleCnt="0">
        <dgm:presLayoutVars>
          <dgm:animLvl val="lvl"/>
          <dgm:resizeHandles val="exact"/>
        </dgm:presLayoutVars>
      </dgm:prSet>
      <dgm:spPr/>
    </dgm:pt>
    <dgm:pt modelId="{48480339-16D9-4046-B827-F2A80278FDB2}" type="pres">
      <dgm:prSet presAssocID="{69B67BE8-3EB4-437C-9C09-7A5504BEC761}" presName="parentText" presStyleLbl="node1" presStyleIdx="0" presStyleCnt="4" custScaleY="106834">
        <dgm:presLayoutVars>
          <dgm:chMax val="0"/>
          <dgm:bulletEnabled val="1"/>
        </dgm:presLayoutVars>
      </dgm:prSet>
      <dgm:spPr/>
    </dgm:pt>
    <dgm:pt modelId="{FB25C9DA-2502-4A00-BA6F-747E56E0AFF8}" type="pres">
      <dgm:prSet presAssocID="{FFD40277-0164-4A9E-BC13-007E26B4975B}" presName="spacer" presStyleCnt="0"/>
      <dgm:spPr/>
    </dgm:pt>
    <dgm:pt modelId="{FBF277A2-DDDF-4C20-A213-1800FA17475B}" type="pres">
      <dgm:prSet presAssocID="{4AF65C02-A846-45FF-B14E-1A1497562D85}" presName="parentText" presStyleLbl="node1" presStyleIdx="1" presStyleCnt="4">
        <dgm:presLayoutVars>
          <dgm:chMax val="0"/>
          <dgm:bulletEnabled val="1"/>
        </dgm:presLayoutVars>
      </dgm:prSet>
      <dgm:spPr/>
    </dgm:pt>
    <dgm:pt modelId="{5C3B791E-3174-4761-931A-DD817C1ABD52}" type="pres">
      <dgm:prSet presAssocID="{D3480DE4-0E9F-41AD-A02F-986628A0E009}" presName="spacer" presStyleCnt="0"/>
      <dgm:spPr/>
    </dgm:pt>
    <dgm:pt modelId="{46E0E277-0AD6-426A-B98E-F092EAD71B14}" type="pres">
      <dgm:prSet presAssocID="{E982D553-7152-458A-8992-3341098DB6BC}" presName="parentText" presStyleLbl="node1" presStyleIdx="2" presStyleCnt="4">
        <dgm:presLayoutVars>
          <dgm:chMax val="0"/>
          <dgm:bulletEnabled val="1"/>
        </dgm:presLayoutVars>
      </dgm:prSet>
      <dgm:spPr/>
    </dgm:pt>
    <dgm:pt modelId="{2E2FA35D-1A70-412F-95B5-30381DA84B36}" type="pres">
      <dgm:prSet presAssocID="{E44256C6-A2A3-4CB0-AF33-809A4CE24F2C}" presName="spacer" presStyleCnt="0"/>
      <dgm:spPr/>
    </dgm:pt>
    <dgm:pt modelId="{9422C9E1-48BF-4FD5-98D3-A4DF6F52FE1A}" type="pres">
      <dgm:prSet presAssocID="{1AB31AAB-A351-4D71-AF90-6BA2E5FC78FE}" presName="parentText" presStyleLbl="node1" presStyleIdx="3" presStyleCnt="4">
        <dgm:presLayoutVars>
          <dgm:chMax val="0"/>
          <dgm:bulletEnabled val="1"/>
        </dgm:presLayoutVars>
      </dgm:prSet>
      <dgm:spPr/>
    </dgm:pt>
  </dgm:ptLst>
  <dgm:cxnLst>
    <dgm:cxn modelId="{93C09A1F-6982-42A3-935A-6381FBEDC561}" srcId="{94450698-5F2C-47C1-9FF8-669506D8F56E}" destId="{69B67BE8-3EB4-437C-9C09-7A5504BEC761}" srcOrd="0" destOrd="0" parTransId="{3C8EFDAA-FEE4-4E7C-85E6-3423FD9283B0}" sibTransId="{FFD40277-0164-4A9E-BC13-007E26B4975B}"/>
    <dgm:cxn modelId="{4772DC36-3DBC-4D9F-8C14-D51212D892C3}" type="presOf" srcId="{E982D553-7152-458A-8992-3341098DB6BC}" destId="{46E0E277-0AD6-426A-B98E-F092EAD71B14}" srcOrd="0" destOrd="0" presId="urn:microsoft.com/office/officeart/2005/8/layout/vList2"/>
    <dgm:cxn modelId="{698EE872-D9FF-4741-8237-D495EECABDB6}" type="presOf" srcId="{94450698-5F2C-47C1-9FF8-669506D8F56E}" destId="{C0AEA75A-4FC4-4C29-8A4C-8CD38815C053}" srcOrd="0" destOrd="0" presId="urn:microsoft.com/office/officeart/2005/8/layout/vList2"/>
    <dgm:cxn modelId="{D4233F7B-0397-4C83-8E3A-EE39EAD68920}" type="presOf" srcId="{69B67BE8-3EB4-437C-9C09-7A5504BEC761}" destId="{48480339-16D9-4046-B827-F2A80278FDB2}" srcOrd="0" destOrd="0" presId="urn:microsoft.com/office/officeart/2005/8/layout/vList2"/>
    <dgm:cxn modelId="{4CE85EA8-40A2-4580-AA35-BA4253A6EB06}" type="presOf" srcId="{1AB31AAB-A351-4D71-AF90-6BA2E5FC78FE}" destId="{9422C9E1-48BF-4FD5-98D3-A4DF6F52FE1A}" srcOrd="0" destOrd="0" presId="urn:microsoft.com/office/officeart/2005/8/layout/vList2"/>
    <dgm:cxn modelId="{B6A778A8-41FC-4E17-B85D-A4F32412162F}" srcId="{94450698-5F2C-47C1-9FF8-669506D8F56E}" destId="{1AB31AAB-A351-4D71-AF90-6BA2E5FC78FE}" srcOrd="3" destOrd="0" parTransId="{0AEBD778-C0F9-48D1-8928-CF2CEF65E509}" sibTransId="{3D439085-F32A-46F5-9261-6FF08C9BA431}"/>
    <dgm:cxn modelId="{9F11E7AD-156E-497C-91B1-9590A59CF58C}" srcId="{94450698-5F2C-47C1-9FF8-669506D8F56E}" destId="{E982D553-7152-458A-8992-3341098DB6BC}" srcOrd="2" destOrd="0" parTransId="{066F87F8-D0C4-40EB-A92D-45360EC220B1}" sibTransId="{E44256C6-A2A3-4CB0-AF33-809A4CE24F2C}"/>
    <dgm:cxn modelId="{92563FF3-5FBD-4753-BB89-0D8241DB768B}" srcId="{94450698-5F2C-47C1-9FF8-669506D8F56E}" destId="{4AF65C02-A846-45FF-B14E-1A1497562D85}" srcOrd="1" destOrd="0" parTransId="{ADBA0FFB-6BBB-41F1-8D24-B0E2DC61D8D7}" sibTransId="{D3480DE4-0E9F-41AD-A02F-986628A0E009}"/>
    <dgm:cxn modelId="{60AB44F8-3AC6-4686-96CD-B7C45CDC76F2}" type="presOf" srcId="{4AF65C02-A846-45FF-B14E-1A1497562D85}" destId="{FBF277A2-DDDF-4C20-A213-1800FA17475B}" srcOrd="0" destOrd="0" presId="urn:microsoft.com/office/officeart/2005/8/layout/vList2"/>
    <dgm:cxn modelId="{79D317F8-E205-4603-903A-46C127AF1191}" type="presParOf" srcId="{C0AEA75A-4FC4-4C29-8A4C-8CD38815C053}" destId="{48480339-16D9-4046-B827-F2A80278FDB2}" srcOrd="0" destOrd="0" presId="urn:microsoft.com/office/officeart/2005/8/layout/vList2"/>
    <dgm:cxn modelId="{0460362E-66A3-436B-A223-49A79DC68CD7}" type="presParOf" srcId="{C0AEA75A-4FC4-4C29-8A4C-8CD38815C053}" destId="{FB25C9DA-2502-4A00-BA6F-747E56E0AFF8}" srcOrd="1" destOrd="0" presId="urn:microsoft.com/office/officeart/2005/8/layout/vList2"/>
    <dgm:cxn modelId="{AA8D5A82-1C57-4325-A395-AE6268C8130C}" type="presParOf" srcId="{C0AEA75A-4FC4-4C29-8A4C-8CD38815C053}" destId="{FBF277A2-DDDF-4C20-A213-1800FA17475B}" srcOrd="2" destOrd="0" presId="urn:microsoft.com/office/officeart/2005/8/layout/vList2"/>
    <dgm:cxn modelId="{8AA75178-F4D6-46F9-99F5-D7794703A82E}" type="presParOf" srcId="{C0AEA75A-4FC4-4C29-8A4C-8CD38815C053}" destId="{5C3B791E-3174-4761-931A-DD817C1ABD52}" srcOrd="3" destOrd="0" presId="urn:microsoft.com/office/officeart/2005/8/layout/vList2"/>
    <dgm:cxn modelId="{F45E3A4C-BE57-429A-86D5-F55BF588B958}" type="presParOf" srcId="{C0AEA75A-4FC4-4C29-8A4C-8CD38815C053}" destId="{46E0E277-0AD6-426A-B98E-F092EAD71B14}" srcOrd="4" destOrd="0" presId="urn:microsoft.com/office/officeart/2005/8/layout/vList2"/>
    <dgm:cxn modelId="{EBD86E57-AAD6-47CD-BE89-06C7C307EA17}" type="presParOf" srcId="{C0AEA75A-4FC4-4C29-8A4C-8CD38815C053}" destId="{2E2FA35D-1A70-412F-95B5-30381DA84B36}" srcOrd="5" destOrd="0" presId="urn:microsoft.com/office/officeart/2005/8/layout/vList2"/>
    <dgm:cxn modelId="{7684F8C9-5C68-449B-A722-D36CEC5E3549}" type="presParOf" srcId="{C0AEA75A-4FC4-4C29-8A4C-8CD38815C053}" destId="{9422C9E1-48BF-4FD5-98D3-A4DF6F52FE1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E1BF053-BD50-499B-BC7B-2AA3E24B3AF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C9E8E887-3C59-4C83-8711-04339A99DC28}">
      <dgm:prSet/>
      <dgm:spPr/>
      <dgm:t>
        <a:bodyPr/>
        <a:lstStyle/>
        <a:p>
          <a:r>
            <a:rPr lang="it-IT"/>
            <a:t>Il razzismo si intrecciò con l’antisemitismo.</a:t>
          </a:r>
        </a:p>
      </dgm:t>
    </dgm:pt>
    <dgm:pt modelId="{BC279192-1931-44B2-B839-463042058708}" type="parTrans" cxnId="{6552D56D-E806-47C6-B658-995F41E16A3F}">
      <dgm:prSet/>
      <dgm:spPr/>
      <dgm:t>
        <a:bodyPr/>
        <a:lstStyle/>
        <a:p>
          <a:endParaRPr lang="it-IT"/>
        </a:p>
      </dgm:t>
    </dgm:pt>
    <dgm:pt modelId="{6312FFFB-B79F-4FF6-9F01-9CB5AAF11C38}" type="sibTrans" cxnId="{6552D56D-E806-47C6-B658-995F41E16A3F}">
      <dgm:prSet/>
      <dgm:spPr/>
      <dgm:t>
        <a:bodyPr/>
        <a:lstStyle/>
        <a:p>
          <a:endParaRPr lang="it-IT"/>
        </a:p>
      </dgm:t>
    </dgm:pt>
    <dgm:pt modelId="{6B06753E-1F9A-40CE-904C-43AA143C6A14}">
      <dgm:prSet/>
      <dgm:spPr/>
      <dgm:t>
        <a:bodyPr/>
        <a:lstStyle/>
        <a:p>
          <a:r>
            <a:rPr lang="it-IT"/>
            <a:t>In Germania nel 1879 venne fondata  la Lega Antisemita, per combattere l’assimilazione degli ebrei nella Germania liberale.</a:t>
          </a:r>
        </a:p>
      </dgm:t>
    </dgm:pt>
    <dgm:pt modelId="{E856D345-1A12-4FD0-836C-AE63B74FFA72}" type="parTrans" cxnId="{78A157D3-4D08-4EC2-AADE-BAD19C706749}">
      <dgm:prSet/>
      <dgm:spPr/>
      <dgm:t>
        <a:bodyPr/>
        <a:lstStyle/>
        <a:p>
          <a:endParaRPr lang="it-IT"/>
        </a:p>
      </dgm:t>
    </dgm:pt>
    <dgm:pt modelId="{4EC9A178-7BBD-40FC-AAA9-B473D4A7E475}" type="sibTrans" cxnId="{78A157D3-4D08-4EC2-AADE-BAD19C706749}">
      <dgm:prSet/>
      <dgm:spPr/>
      <dgm:t>
        <a:bodyPr/>
        <a:lstStyle/>
        <a:p>
          <a:endParaRPr lang="it-IT"/>
        </a:p>
      </dgm:t>
    </dgm:pt>
    <dgm:pt modelId="{C9F943F8-0C57-4052-801E-0A95943855E5}">
      <dgm:prSet/>
      <dgm:spPr/>
      <dgm:t>
        <a:bodyPr/>
        <a:lstStyle/>
        <a:p>
          <a:r>
            <a:rPr lang="it-IT"/>
            <a:t>L’odio antiebraico si era infatti riacceso dopo un periodo di relativa apertura verso gli ebrei nella prima metà dell’Ottocento (gli ebrei erano discriminati sin dal Medioevo)</a:t>
          </a:r>
        </a:p>
      </dgm:t>
    </dgm:pt>
    <dgm:pt modelId="{914F2421-6C9B-4631-97CC-C767AC54E271}" type="parTrans" cxnId="{F4A1D358-4D5C-4B07-9F25-06ADCDA0BF03}">
      <dgm:prSet/>
      <dgm:spPr/>
      <dgm:t>
        <a:bodyPr/>
        <a:lstStyle/>
        <a:p>
          <a:endParaRPr lang="it-IT"/>
        </a:p>
      </dgm:t>
    </dgm:pt>
    <dgm:pt modelId="{5C744227-359D-4A99-97F3-4D9288DEB3C1}" type="sibTrans" cxnId="{F4A1D358-4D5C-4B07-9F25-06ADCDA0BF03}">
      <dgm:prSet/>
      <dgm:spPr/>
      <dgm:t>
        <a:bodyPr/>
        <a:lstStyle/>
        <a:p>
          <a:endParaRPr lang="it-IT"/>
        </a:p>
      </dgm:t>
    </dgm:pt>
    <dgm:pt modelId="{F2863144-D863-433C-B955-E37C7E9737B7}">
      <dgm:prSet/>
      <dgm:spPr/>
      <dgm:t>
        <a:bodyPr/>
        <a:lstStyle/>
        <a:p>
          <a:r>
            <a:rPr lang="it-IT"/>
            <a:t>Ora gli ebrei tornarono ad essere discriminati in quanto non appartenenti alla razza ariana, ma a quella semita.</a:t>
          </a:r>
        </a:p>
      </dgm:t>
    </dgm:pt>
    <dgm:pt modelId="{FFACFE26-0166-4049-B9B3-14F51E1BE763}" type="parTrans" cxnId="{C73B833A-2D8B-415E-9DF6-4F3F6D742E93}">
      <dgm:prSet/>
      <dgm:spPr/>
      <dgm:t>
        <a:bodyPr/>
        <a:lstStyle/>
        <a:p>
          <a:endParaRPr lang="it-IT"/>
        </a:p>
      </dgm:t>
    </dgm:pt>
    <dgm:pt modelId="{89B721E3-CAA8-4035-A87E-B307DC48D9C5}" type="sibTrans" cxnId="{C73B833A-2D8B-415E-9DF6-4F3F6D742E93}">
      <dgm:prSet/>
      <dgm:spPr/>
      <dgm:t>
        <a:bodyPr/>
        <a:lstStyle/>
        <a:p>
          <a:endParaRPr lang="it-IT"/>
        </a:p>
      </dgm:t>
    </dgm:pt>
    <dgm:pt modelId="{40374313-EFF7-40FA-9D29-7E81A93933DE}" type="pres">
      <dgm:prSet presAssocID="{AE1BF053-BD50-499B-BC7B-2AA3E24B3AFC}" presName="linear" presStyleCnt="0">
        <dgm:presLayoutVars>
          <dgm:animLvl val="lvl"/>
          <dgm:resizeHandles val="exact"/>
        </dgm:presLayoutVars>
      </dgm:prSet>
      <dgm:spPr/>
    </dgm:pt>
    <dgm:pt modelId="{835790CC-8280-4D8C-BCBE-6F1D7D8E0E6D}" type="pres">
      <dgm:prSet presAssocID="{C9E8E887-3C59-4C83-8711-04339A99DC28}" presName="parentText" presStyleLbl="node1" presStyleIdx="0" presStyleCnt="4">
        <dgm:presLayoutVars>
          <dgm:chMax val="0"/>
          <dgm:bulletEnabled val="1"/>
        </dgm:presLayoutVars>
      </dgm:prSet>
      <dgm:spPr/>
    </dgm:pt>
    <dgm:pt modelId="{4FC3736D-A0CB-46AE-BB49-49657BA065D5}" type="pres">
      <dgm:prSet presAssocID="{6312FFFB-B79F-4FF6-9F01-9CB5AAF11C38}" presName="spacer" presStyleCnt="0"/>
      <dgm:spPr/>
    </dgm:pt>
    <dgm:pt modelId="{85B6B932-28D8-415C-AF94-31481DBC79E3}" type="pres">
      <dgm:prSet presAssocID="{6B06753E-1F9A-40CE-904C-43AA143C6A14}" presName="parentText" presStyleLbl="node1" presStyleIdx="1" presStyleCnt="4">
        <dgm:presLayoutVars>
          <dgm:chMax val="0"/>
          <dgm:bulletEnabled val="1"/>
        </dgm:presLayoutVars>
      </dgm:prSet>
      <dgm:spPr/>
    </dgm:pt>
    <dgm:pt modelId="{835C7B3C-6A9B-4402-B432-F5F211757574}" type="pres">
      <dgm:prSet presAssocID="{4EC9A178-7BBD-40FC-AAA9-B473D4A7E475}" presName="spacer" presStyleCnt="0"/>
      <dgm:spPr/>
    </dgm:pt>
    <dgm:pt modelId="{52236791-7444-4834-86FC-20D629FBDD2B}" type="pres">
      <dgm:prSet presAssocID="{C9F943F8-0C57-4052-801E-0A95943855E5}" presName="parentText" presStyleLbl="node1" presStyleIdx="2" presStyleCnt="4">
        <dgm:presLayoutVars>
          <dgm:chMax val="0"/>
          <dgm:bulletEnabled val="1"/>
        </dgm:presLayoutVars>
      </dgm:prSet>
      <dgm:spPr/>
    </dgm:pt>
    <dgm:pt modelId="{F2C74870-ACD4-4020-B6AA-918A1DC35B00}" type="pres">
      <dgm:prSet presAssocID="{5C744227-359D-4A99-97F3-4D9288DEB3C1}" presName="spacer" presStyleCnt="0"/>
      <dgm:spPr/>
    </dgm:pt>
    <dgm:pt modelId="{D6B14557-DDD4-47AB-9A07-FE352C469C25}" type="pres">
      <dgm:prSet presAssocID="{F2863144-D863-433C-B955-E37C7E9737B7}" presName="parentText" presStyleLbl="node1" presStyleIdx="3" presStyleCnt="4">
        <dgm:presLayoutVars>
          <dgm:chMax val="0"/>
          <dgm:bulletEnabled val="1"/>
        </dgm:presLayoutVars>
      </dgm:prSet>
      <dgm:spPr/>
    </dgm:pt>
  </dgm:ptLst>
  <dgm:cxnLst>
    <dgm:cxn modelId="{C73B833A-2D8B-415E-9DF6-4F3F6D742E93}" srcId="{AE1BF053-BD50-499B-BC7B-2AA3E24B3AFC}" destId="{F2863144-D863-433C-B955-E37C7E9737B7}" srcOrd="3" destOrd="0" parTransId="{FFACFE26-0166-4049-B9B3-14F51E1BE763}" sibTransId="{89B721E3-CAA8-4035-A87E-B307DC48D9C5}"/>
    <dgm:cxn modelId="{B3886B3B-717C-4F1A-A541-A1D65407BC38}" type="presOf" srcId="{F2863144-D863-433C-B955-E37C7E9737B7}" destId="{D6B14557-DDD4-47AB-9A07-FE352C469C25}" srcOrd="0" destOrd="0" presId="urn:microsoft.com/office/officeart/2005/8/layout/vList2"/>
    <dgm:cxn modelId="{6552D56D-E806-47C6-B658-995F41E16A3F}" srcId="{AE1BF053-BD50-499B-BC7B-2AA3E24B3AFC}" destId="{C9E8E887-3C59-4C83-8711-04339A99DC28}" srcOrd="0" destOrd="0" parTransId="{BC279192-1931-44B2-B839-463042058708}" sibTransId="{6312FFFB-B79F-4FF6-9F01-9CB5AAF11C38}"/>
    <dgm:cxn modelId="{0C233056-5854-48AB-BB66-4BD35E6CCD26}" type="presOf" srcId="{AE1BF053-BD50-499B-BC7B-2AA3E24B3AFC}" destId="{40374313-EFF7-40FA-9D29-7E81A93933DE}" srcOrd="0" destOrd="0" presId="urn:microsoft.com/office/officeart/2005/8/layout/vList2"/>
    <dgm:cxn modelId="{F4A1D358-4D5C-4B07-9F25-06ADCDA0BF03}" srcId="{AE1BF053-BD50-499B-BC7B-2AA3E24B3AFC}" destId="{C9F943F8-0C57-4052-801E-0A95943855E5}" srcOrd="2" destOrd="0" parTransId="{914F2421-6C9B-4631-97CC-C767AC54E271}" sibTransId="{5C744227-359D-4A99-97F3-4D9288DEB3C1}"/>
    <dgm:cxn modelId="{940C5659-A4FD-4536-BA65-0296B0BE51D0}" type="presOf" srcId="{C9F943F8-0C57-4052-801E-0A95943855E5}" destId="{52236791-7444-4834-86FC-20D629FBDD2B}" srcOrd="0" destOrd="0" presId="urn:microsoft.com/office/officeart/2005/8/layout/vList2"/>
    <dgm:cxn modelId="{E695148B-A589-4A35-BEA4-C6D40753A123}" type="presOf" srcId="{C9E8E887-3C59-4C83-8711-04339A99DC28}" destId="{835790CC-8280-4D8C-BCBE-6F1D7D8E0E6D}" srcOrd="0" destOrd="0" presId="urn:microsoft.com/office/officeart/2005/8/layout/vList2"/>
    <dgm:cxn modelId="{A139CDB4-3C67-436A-B94E-4057032B4F79}" type="presOf" srcId="{6B06753E-1F9A-40CE-904C-43AA143C6A14}" destId="{85B6B932-28D8-415C-AF94-31481DBC79E3}" srcOrd="0" destOrd="0" presId="urn:microsoft.com/office/officeart/2005/8/layout/vList2"/>
    <dgm:cxn modelId="{78A157D3-4D08-4EC2-AADE-BAD19C706749}" srcId="{AE1BF053-BD50-499B-BC7B-2AA3E24B3AFC}" destId="{6B06753E-1F9A-40CE-904C-43AA143C6A14}" srcOrd="1" destOrd="0" parTransId="{E856D345-1A12-4FD0-836C-AE63B74FFA72}" sibTransId="{4EC9A178-7BBD-40FC-AAA9-B473D4A7E475}"/>
    <dgm:cxn modelId="{7E4B3AB3-A902-4734-84E4-01B091B5F4E2}" type="presParOf" srcId="{40374313-EFF7-40FA-9D29-7E81A93933DE}" destId="{835790CC-8280-4D8C-BCBE-6F1D7D8E0E6D}" srcOrd="0" destOrd="0" presId="urn:microsoft.com/office/officeart/2005/8/layout/vList2"/>
    <dgm:cxn modelId="{9D376E15-F7E2-4FF7-B989-8F6D0BF6B347}" type="presParOf" srcId="{40374313-EFF7-40FA-9D29-7E81A93933DE}" destId="{4FC3736D-A0CB-46AE-BB49-49657BA065D5}" srcOrd="1" destOrd="0" presId="urn:microsoft.com/office/officeart/2005/8/layout/vList2"/>
    <dgm:cxn modelId="{7319857F-3BCD-4E36-B240-D87837841B0D}" type="presParOf" srcId="{40374313-EFF7-40FA-9D29-7E81A93933DE}" destId="{85B6B932-28D8-415C-AF94-31481DBC79E3}" srcOrd="2" destOrd="0" presId="urn:microsoft.com/office/officeart/2005/8/layout/vList2"/>
    <dgm:cxn modelId="{9752C2B5-3D1B-4B2C-A6CB-F24DB23A346B}" type="presParOf" srcId="{40374313-EFF7-40FA-9D29-7E81A93933DE}" destId="{835C7B3C-6A9B-4402-B432-F5F211757574}" srcOrd="3" destOrd="0" presId="urn:microsoft.com/office/officeart/2005/8/layout/vList2"/>
    <dgm:cxn modelId="{98C684A3-3B06-4E2F-8C89-C7E5E58CCBFF}" type="presParOf" srcId="{40374313-EFF7-40FA-9D29-7E81A93933DE}" destId="{52236791-7444-4834-86FC-20D629FBDD2B}" srcOrd="4" destOrd="0" presId="urn:microsoft.com/office/officeart/2005/8/layout/vList2"/>
    <dgm:cxn modelId="{145D48AE-720A-4459-949E-C88FDFB92289}" type="presParOf" srcId="{40374313-EFF7-40FA-9D29-7E81A93933DE}" destId="{F2C74870-ACD4-4020-B6AA-918A1DC35B00}" srcOrd="5" destOrd="0" presId="urn:microsoft.com/office/officeart/2005/8/layout/vList2"/>
    <dgm:cxn modelId="{A03F128E-941E-4B4C-8CF3-3C62A0BAD9C2}" type="presParOf" srcId="{40374313-EFF7-40FA-9D29-7E81A93933DE}" destId="{D6B14557-DDD4-47AB-9A07-FE352C469C2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62D19F9-DEA0-40FA-9D6C-8D54E9E68BC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3D28C5BA-30F1-4E9B-AC3B-83D8686A6AA7}">
      <dgm:prSet/>
      <dgm:spPr/>
      <dgm:t>
        <a:bodyPr/>
        <a:lstStyle/>
        <a:p>
          <a:r>
            <a:rPr lang="it-IT"/>
            <a:t>Secondo questi principi la non appartenenza alla razza ariana impediva dunque agli ebrei l’appartenenza alla nazione, anzi rappresentava una minaccia interna invisibile e più pericolosa di quelle esterne.</a:t>
          </a:r>
        </a:p>
      </dgm:t>
    </dgm:pt>
    <dgm:pt modelId="{41152777-BAA3-4B85-9A4F-E04A143E2E5F}" type="parTrans" cxnId="{811F2A3D-8CFE-4095-9AFE-CBBB86156952}">
      <dgm:prSet/>
      <dgm:spPr/>
      <dgm:t>
        <a:bodyPr/>
        <a:lstStyle/>
        <a:p>
          <a:endParaRPr lang="it-IT"/>
        </a:p>
      </dgm:t>
    </dgm:pt>
    <dgm:pt modelId="{7954BB76-F839-4897-ACCA-D0743437584E}" type="sibTrans" cxnId="{811F2A3D-8CFE-4095-9AFE-CBBB86156952}">
      <dgm:prSet/>
      <dgm:spPr/>
      <dgm:t>
        <a:bodyPr/>
        <a:lstStyle/>
        <a:p>
          <a:endParaRPr lang="it-IT"/>
        </a:p>
      </dgm:t>
    </dgm:pt>
    <dgm:pt modelId="{9F8271DE-16D5-4006-AE45-0188DAD7B01C}">
      <dgm:prSet/>
      <dgm:spPr/>
      <dgm:t>
        <a:bodyPr/>
        <a:lstStyle/>
        <a:p>
          <a:r>
            <a:rPr lang="it-IT"/>
            <a:t>I movimenti nazionalisti e reazionari introdussero così l’antisemitismo nel loro apparato ideologico e diedero il via ad una scia di violenze (v. Pogrom russi tra il 1881 e il 1904).</a:t>
          </a:r>
        </a:p>
      </dgm:t>
    </dgm:pt>
    <dgm:pt modelId="{ED57D2B4-99F3-4C44-A9AF-C4C3BFA1F1AB}" type="parTrans" cxnId="{6A07F65F-7426-4837-B4B6-EF1BACDCA8AE}">
      <dgm:prSet/>
      <dgm:spPr/>
      <dgm:t>
        <a:bodyPr/>
        <a:lstStyle/>
        <a:p>
          <a:endParaRPr lang="it-IT"/>
        </a:p>
      </dgm:t>
    </dgm:pt>
    <dgm:pt modelId="{8A4362EC-4BD5-4F27-9151-E2A969C31266}" type="sibTrans" cxnId="{6A07F65F-7426-4837-B4B6-EF1BACDCA8AE}">
      <dgm:prSet/>
      <dgm:spPr/>
      <dgm:t>
        <a:bodyPr/>
        <a:lstStyle/>
        <a:p>
          <a:endParaRPr lang="it-IT"/>
        </a:p>
      </dgm:t>
    </dgm:pt>
    <dgm:pt modelId="{A6C92B00-722B-4A3B-90E9-A436F418B327}">
      <dgm:prSet/>
      <dgm:spPr/>
      <dgm:t>
        <a:bodyPr/>
        <a:lstStyle/>
        <a:p>
          <a:r>
            <a:rPr lang="it-IT"/>
            <a:t>Questa violenza in realtà nascondeva  una reazione contro il mondo moderno facendo ricadere sugli ebrei responsabilità di mutamenti catastrofici.</a:t>
          </a:r>
        </a:p>
      </dgm:t>
    </dgm:pt>
    <dgm:pt modelId="{E3CA7823-2FCC-41FB-8C51-82A8C8D9847D}" type="parTrans" cxnId="{EB246472-414B-434B-9277-F5E8EF66BF6D}">
      <dgm:prSet/>
      <dgm:spPr/>
      <dgm:t>
        <a:bodyPr/>
        <a:lstStyle/>
        <a:p>
          <a:endParaRPr lang="it-IT"/>
        </a:p>
      </dgm:t>
    </dgm:pt>
    <dgm:pt modelId="{BE41F907-90DE-4B69-9F19-BD7EC19F3502}" type="sibTrans" cxnId="{EB246472-414B-434B-9277-F5E8EF66BF6D}">
      <dgm:prSet/>
      <dgm:spPr/>
      <dgm:t>
        <a:bodyPr/>
        <a:lstStyle/>
        <a:p>
          <a:endParaRPr lang="it-IT"/>
        </a:p>
      </dgm:t>
    </dgm:pt>
    <dgm:pt modelId="{33BC06E2-2C6E-420A-867A-A5CAB393CBA9}">
      <dgm:prSet/>
      <dgm:spPr/>
      <dgm:t>
        <a:bodyPr/>
        <a:lstStyle/>
        <a:p>
          <a:r>
            <a:rPr lang="it-IT"/>
            <a:t>Essi venivano identificati con i cambiamenti portati dal capitalismo e con la caduta di valori morali e di stabilità legata alla circolazione di beni e capitali.</a:t>
          </a:r>
        </a:p>
      </dgm:t>
    </dgm:pt>
    <dgm:pt modelId="{63B6BBAD-2188-47FC-BBD4-758D587ED922}" type="parTrans" cxnId="{1F6ECB7E-2EE4-4395-8E0D-735FA6772854}">
      <dgm:prSet/>
      <dgm:spPr/>
      <dgm:t>
        <a:bodyPr/>
        <a:lstStyle/>
        <a:p>
          <a:endParaRPr lang="it-IT"/>
        </a:p>
      </dgm:t>
    </dgm:pt>
    <dgm:pt modelId="{5D01F4A5-FACB-489A-AE14-C6B46CE30521}" type="sibTrans" cxnId="{1F6ECB7E-2EE4-4395-8E0D-735FA6772854}">
      <dgm:prSet/>
      <dgm:spPr/>
      <dgm:t>
        <a:bodyPr/>
        <a:lstStyle/>
        <a:p>
          <a:endParaRPr lang="it-IT"/>
        </a:p>
      </dgm:t>
    </dgm:pt>
    <dgm:pt modelId="{265C7B8E-8138-4CC1-A76A-4B3FC57FD57E}" type="pres">
      <dgm:prSet presAssocID="{A62D19F9-DEA0-40FA-9D6C-8D54E9E68BC7}" presName="linear" presStyleCnt="0">
        <dgm:presLayoutVars>
          <dgm:animLvl val="lvl"/>
          <dgm:resizeHandles val="exact"/>
        </dgm:presLayoutVars>
      </dgm:prSet>
      <dgm:spPr/>
    </dgm:pt>
    <dgm:pt modelId="{6A37EC32-6DD4-450B-A24B-1E352F89F0FA}" type="pres">
      <dgm:prSet presAssocID="{3D28C5BA-30F1-4E9B-AC3B-83D8686A6AA7}" presName="parentText" presStyleLbl="node1" presStyleIdx="0" presStyleCnt="4">
        <dgm:presLayoutVars>
          <dgm:chMax val="0"/>
          <dgm:bulletEnabled val="1"/>
        </dgm:presLayoutVars>
      </dgm:prSet>
      <dgm:spPr/>
    </dgm:pt>
    <dgm:pt modelId="{A8843E14-EAF7-48C7-AD02-B845D0A163B7}" type="pres">
      <dgm:prSet presAssocID="{7954BB76-F839-4897-ACCA-D0743437584E}" presName="spacer" presStyleCnt="0"/>
      <dgm:spPr/>
    </dgm:pt>
    <dgm:pt modelId="{D1B4F056-F536-4489-8265-D12EA4BCE5FD}" type="pres">
      <dgm:prSet presAssocID="{9F8271DE-16D5-4006-AE45-0188DAD7B01C}" presName="parentText" presStyleLbl="node1" presStyleIdx="1" presStyleCnt="4">
        <dgm:presLayoutVars>
          <dgm:chMax val="0"/>
          <dgm:bulletEnabled val="1"/>
        </dgm:presLayoutVars>
      </dgm:prSet>
      <dgm:spPr/>
    </dgm:pt>
    <dgm:pt modelId="{D4E6A155-76D6-444C-BF57-6C8A5AF6B3B9}" type="pres">
      <dgm:prSet presAssocID="{8A4362EC-4BD5-4F27-9151-E2A969C31266}" presName="spacer" presStyleCnt="0"/>
      <dgm:spPr/>
    </dgm:pt>
    <dgm:pt modelId="{294A8927-C372-41A8-B0C7-8BAAFF2B5A2E}" type="pres">
      <dgm:prSet presAssocID="{A6C92B00-722B-4A3B-90E9-A436F418B327}" presName="parentText" presStyleLbl="node1" presStyleIdx="2" presStyleCnt="4">
        <dgm:presLayoutVars>
          <dgm:chMax val="0"/>
          <dgm:bulletEnabled val="1"/>
        </dgm:presLayoutVars>
      </dgm:prSet>
      <dgm:spPr/>
    </dgm:pt>
    <dgm:pt modelId="{090DEDFF-2BA4-41EE-8C58-81DEC6ACF505}" type="pres">
      <dgm:prSet presAssocID="{BE41F907-90DE-4B69-9F19-BD7EC19F3502}" presName="spacer" presStyleCnt="0"/>
      <dgm:spPr/>
    </dgm:pt>
    <dgm:pt modelId="{E2BF42B5-92E4-46CB-81D0-2C38CFB45D2C}" type="pres">
      <dgm:prSet presAssocID="{33BC06E2-2C6E-420A-867A-A5CAB393CBA9}" presName="parentText" presStyleLbl="node1" presStyleIdx="3" presStyleCnt="4">
        <dgm:presLayoutVars>
          <dgm:chMax val="0"/>
          <dgm:bulletEnabled val="1"/>
        </dgm:presLayoutVars>
      </dgm:prSet>
      <dgm:spPr/>
    </dgm:pt>
  </dgm:ptLst>
  <dgm:cxnLst>
    <dgm:cxn modelId="{3380DE11-FBAA-4410-A2FF-19BFA2A4A415}" type="presOf" srcId="{33BC06E2-2C6E-420A-867A-A5CAB393CBA9}" destId="{E2BF42B5-92E4-46CB-81D0-2C38CFB45D2C}" srcOrd="0" destOrd="0" presId="urn:microsoft.com/office/officeart/2005/8/layout/vList2"/>
    <dgm:cxn modelId="{811F2A3D-8CFE-4095-9AFE-CBBB86156952}" srcId="{A62D19F9-DEA0-40FA-9D6C-8D54E9E68BC7}" destId="{3D28C5BA-30F1-4E9B-AC3B-83D8686A6AA7}" srcOrd="0" destOrd="0" parTransId="{41152777-BAA3-4B85-9A4F-E04A143E2E5F}" sibTransId="{7954BB76-F839-4897-ACCA-D0743437584E}"/>
    <dgm:cxn modelId="{6A07F65F-7426-4837-B4B6-EF1BACDCA8AE}" srcId="{A62D19F9-DEA0-40FA-9D6C-8D54E9E68BC7}" destId="{9F8271DE-16D5-4006-AE45-0188DAD7B01C}" srcOrd="1" destOrd="0" parTransId="{ED57D2B4-99F3-4C44-A9AF-C4C3BFA1F1AB}" sibTransId="{8A4362EC-4BD5-4F27-9151-E2A969C31266}"/>
    <dgm:cxn modelId="{06BD3660-D559-442A-9E3E-87A7700B2B18}" type="presOf" srcId="{A6C92B00-722B-4A3B-90E9-A436F418B327}" destId="{294A8927-C372-41A8-B0C7-8BAAFF2B5A2E}" srcOrd="0" destOrd="0" presId="urn:microsoft.com/office/officeart/2005/8/layout/vList2"/>
    <dgm:cxn modelId="{CCE96D69-6FFD-49CD-BCFA-3A8B41840E93}" type="presOf" srcId="{9F8271DE-16D5-4006-AE45-0188DAD7B01C}" destId="{D1B4F056-F536-4489-8265-D12EA4BCE5FD}" srcOrd="0" destOrd="0" presId="urn:microsoft.com/office/officeart/2005/8/layout/vList2"/>
    <dgm:cxn modelId="{3578586F-38F5-44F5-A6B5-9F0A2CE2A49A}" type="presOf" srcId="{3D28C5BA-30F1-4E9B-AC3B-83D8686A6AA7}" destId="{6A37EC32-6DD4-450B-A24B-1E352F89F0FA}" srcOrd="0" destOrd="0" presId="urn:microsoft.com/office/officeart/2005/8/layout/vList2"/>
    <dgm:cxn modelId="{EB246472-414B-434B-9277-F5E8EF66BF6D}" srcId="{A62D19F9-DEA0-40FA-9D6C-8D54E9E68BC7}" destId="{A6C92B00-722B-4A3B-90E9-A436F418B327}" srcOrd="2" destOrd="0" parTransId="{E3CA7823-2FCC-41FB-8C51-82A8C8D9847D}" sibTransId="{BE41F907-90DE-4B69-9F19-BD7EC19F3502}"/>
    <dgm:cxn modelId="{1F6ECB7E-2EE4-4395-8E0D-735FA6772854}" srcId="{A62D19F9-DEA0-40FA-9D6C-8D54E9E68BC7}" destId="{33BC06E2-2C6E-420A-867A-A5CAB393CBA9}" srcOrd="3" destOrd="0" parTransId="{63B6BBAD-2188-47FC-BBD4-758D587ED922}" sibTransId="{5D01F4A5-FACB-489A-AE14-C6B46CE30521}"/>
    <dgm:cxn modelId="{07959DC5-880A-49C1-9F45-265BD8383C34}" type="presOf" srcId="{A62D19F9-DEA0-40FA-9D6C-8D54E9E68BC7}" destId="{265C7B8E-8138-4CC1-A76A-4B3FC57FD57E}" srcOrd="0" destOrd="0" presId="urn:microsoft.com/office/officeart/2005/8/layout/vList2"/>
    <dgm:cxn modelId="{0739827F-FC60-4A44-8352-5661EA465FE1}" type="presParOf" srcId="{265C7B8E-8138-4CC1-A76A-4B3FC57FD57E}" destId="{6A37EC32-6DD4-450B-A24B-1E352F89F0FA}" srcOrd="0" destOrd="0" presId="urn:microsoft.com/office/officeart/2005/8/layout/vList2"/>
    <dgm:cxn modelId="{33626009-9488-4BF8-851B-941DB5831526}" type="presParOf" srcId="{265C7B8E-8138-4CC1-A76A-4B3FC57FD57E}" destId="{A8843E14-EAF7-48C7-AD02-B845D0A163B7}" srcOrd="1" destOrd="0" presId="urn:microsoft.com/office/officeart/2005/8/layout/vList2"/>
    <dgm:cxn modelId="{39F94562-C8C2-4BC6-88F8-A62997A877C4}" type="presParOf" srcId="{265C7B8E-8138-4CC1-A76A-4B3FC57FD57E}" destId="{D1B4F056-F536-4489-8265-D12EA4BCE5FD}" srcOrd="2" destOrd="0" presId="urn:microsoft.com/office/officeart/2005/8/layout/vList2"/>
    <dgm:cxn modelId="{CA681769-4CE8-4702-840A-9B0611B1A7C8}" type="presParOf" srcId="{265C7B8E-8138-4CC1-A76A-4B3FC57FD57E}" destId="{D4E6A155-76D6-444C-BF57-6C8A5AF6B3B9}" srcOrd="3" destOrd="0" presId="urn:microsoft.com/office/officeart/2005/8/layout/vList2"/>
    <dgm:cxn modelId="{7904CE6E-C77D-4ADC-9277-046F2D2DED36}" type="presParOf" srcId="{265C7B8E-8138-4CC1-A76A-4B3FC57FD57E}" destId="{294A8927-C372-41A8-B0C7-8BAAFF2B5A2E}" srcOrd="4" destOrd="0" presId="urn:microsoft.com/office/officeart/2005/8/layout/vList2"/>
    <dgm:cxn modelId="{ECD2E598-5C71-481B-A04A-5CA487CA4A22}" type="presParOf" srcId="{265C7B8E-8138-4CC1-A76A-4B3FC57FD57E}" destId="{090DEDFF-2BA4-41EE-8C58-81DEC6ACF505}" srcOrd="5" destOrd="0" presId="urn:microsoft.com/office/officeart/2005/8/layout/vList2"/>
    <dgm:cxn modelId="{F234021B-64B9-44E8-A2CB-90899764DE2C}" type="presParOf" srcId="{265C7B8E-8138-4CC1-A76A-4B3FC57FD57E}" destId="{E2BF42B5-92E4-46CB-81D0-2C38CFB45D2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18F511-689F-4A57-9A78-A9BB1D2AA4E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C2924191-8C06-4F0D-B4B2-EFF02411D7C1}">
      <dgm:prSet/>
      <dgm:spPr/>
      <dgm:t>
        <a:bodyPr/>
        <a:lstStyle/>
        <a:p>
          <a:r>
            <a:rPr lang="it-IT"/>
            <a:t>Questo nuovo soggetto entrò presto in conflitto con il potere politico rappresentato da un ceto dominante ormai vecchio, chiuso, conservatore.</a:t>
          </a:r>
        </a:p>
      </dgm:t>
    </dgm:pt>
    <dgm:pt modelId="{5DBE730A-4EDF-46B9-9F69-36037C000646}" type="parTrans" cxnId="{D932359F-05DA-492A-A08C-53DF6C8ABB63}">
      <dgm:prSet/>
      <dgm:spPr/>
      <dgm:t>
        <a:bodyPr/>
        <a:lstStyle/>
        <a:p>
          <a:endParaRPr lang="it-IT"/>
        </a:p>
      </dgm:t>
    </dgm:pt>
    <dgm:pt modelId="{E9292883-0451-4919-8F4C-AB6F102442B7}" type="sibTrans" cxnId="{D932359F-05DA-492A-A08C-53DF6C8ABB63}">
      <dgm:prSet/>
      <dgm:spPr/>
      <dgm:t>
        <a:bodyPr/>
        <a:lstStyle/>
        <a:p>
          <a:endParaRPr lang="it-IT"/>
        </a:p>
      </dgm:t>
    </dgm:pt>
    <dgm:pt modelId="{FC78161D-1EB8-44D9-802F-FFF523B6384D}">
      <dgm:prSet/>
      <dgm:spPr/>
      <dgm:t>
        <a:bodyPr/>
        <a:lstStyle/>
        <a:p>
          <a:r>
            <a:rPr lang="it-IT"/>
            <a:t>I governi aristocratico-borghesi iniziarono a scontrarsi con questi nuovi ceti che chiedevano inclusione, partecipazione politica, diritto al benessere.</a:t>
          </a:r>
        </a:p>
      </dgm:t>
    </dgm:pt>
    <dgm:pt modelId="{2D39FC94-6C44-4130-BD48-67ADCAB3D1B3}" type="parTrans" cxnId="{FC18190A-064B-4491-81AF-A7ACFE60B87D}">
      <dgm:prSet/>
      <dgm:spPr/>
      <dgm:t>
        <a:bodyPr/>
        <a:lstStyle/>
        <a:p>
          <a:endParaRPr lang="it-IT"/>
        </a:p>
      </dgm:t>
    </dgm:pt>
    <dgm:pt modelId="{73A5E99E-27F7-4479-BD44-34E116843579}" type="sibTrans" cxnId="{FC18190A-064B-4491-81AF-A7ACFE60B87D}">
      <dgm:prSet/>
      <dgm:spPr/>
      <dgm:t>
        <a:bodyPr/>
        <a:lstStyle/>
        <a:p>
          <a:endParaRPr lang="it-IT"/>
        </a:p>
      </dgm:t>
    </dgm:pt>
    <dgm:pt modelId="{3195C4A3-2209-45B0-A2A4-A66820A3B4FB}">
      <dgm:prSet/>
      <dgm:spPr/>
      <dgm:t>
        <a:bodyPr/>
        <a:lstStyle/>
        <a:p>
          <a:r>
            <a:rPr lang="it-IT"/>
            <a:t>La presa di coscienza da parte delle masse dei propri bisogni e dei diritti si univa al loro ruolo di consumatori che sempre più necessitavano di reddito da spendere in consumi e di tempo libero.</a:t>
          </a:r>
        </a:p>
      </dgm:t>
    </dgm:pt>
    <dgm:pt modelId="{78896AFC-84B0-4E6F-8A2D-2E2A8E4ED084}" type="parTrans" cxnId="{09850453-E5F2-4584-8DFD-46181D96A305}">
      <dgm:prSet/>
      <dgm:spPr/>
      <dgm:t>
        <a:bodyPr/>
        <a:lstStyle/>
        <a:p>
          <a:endParaRPr lang="it-IT"/>
        </a:p>
      </dgm:t>
    </dgm:pt>
    <dgm:pt modelId="{80D8FF2A-14E2-4739-8B22-6B0EC49AC8DE}" type="sibTrans" cxnId="{09850453-E5F2-4584-8DFD-46181D96A305}">
      <dgm:prSet/>
      <dgm:spPr/>
      <dgm:t>
        <a:bodyPr/>
        <a:lstStyle/>
        <a:p>
          <a:endParaRPr lang="it-IT"/>
        </a:p>
      </dgm:t>
    </dgm:pt>
    <dgm:pt modelId="{19CB198D-25B7-45FF-AA78-23D21D4CBC2E}" type="pres">
      <dgm:prSet presAssocID="{2018F511-689F-4A57-9A78-A9BB1D2AA4EE}" presName="linear" presStyleCnt="0">
        <dgm:presLayoutVars>
          <dgm:animLvl val="lvl"/>
          <dgm:resizeHandles val="exact"/>
        </dgm:presLayoutVars>
      </dgm:prSet>
      <dgm:spPr/>
    </dgm:pt>
    <dgm:pt modelId="{4C84F139-DE89-4EE2-9DA1-DBCA51DF4AF2}" type="pres">
      <dgm:prSet presAssocID="{C2924191-8C06-4F0D-B4B2-EFF02411D7C1}" presName="parentText" presStyleLbl="node1" presStyleIdx="0" presStyleCnt="3">
        <dgm:presLayoutVars>
          <dgm:chMax val="0"/>
          <dgm:bulletEnabled val="1"/>
        </dgm:presLayoutVars>
      </dgm:prSet>
      <dgm:spPr/>
    </dgm:pt>
    <dgm:pt modelId="{A89656C6-1C41-4C61-BAB5-704C20E85415}" type="pres">
      <dgm:prSet presAssocID="{E9292883-0451-4919-8F4C-AB6F102442B7}" presName="spacer" presStyleCnt="0"/>
      <dgm:spPr/>
    </dgm:pt>
    <dgm:pt modelId="{6E87A06A-2803-41C4-87E7-F829FBD06A19}" type="pres">
      <dgm:prSet presAssocID="{FC78161D-1EB8-44D9-802F-FFF523B6384D}" presName="parentText" presStyleLbl="node1" presStyleIdx="1" presStyleCnt="3">
        <dgm:presLayoutVars>
          <dgm:chMax val="0"/>
          <dgm:bulletEnabled val="1"/>
        </dgm:presLayoutVars>
      </dgm:prSet>
      <dgm:spPr/>
    </dgm:pt>
    <dgm:pt modelId="{181287B3-374A-4E69-81DE-F1965ABE9E2C}" type="pres">
      <dgm:prSet presAssocID="{73A5E99E-27F7-4479-BD44-34E116843579}" presName="spacer" presStyleCnt="0"/>
      <dgm:spPr/>
    </dgm:pt>
    <dgm:pt modelId="{2ADF3922-6698-44B1-BDC7-0FD5BAEACD92}" type="pres">
      <dgm:prSet presAssocID="{3195C4A3-2209-45B0-A2A4-A66820A3B4FB}" presName="parentText" presStyleLbl="node1" presStyleIdx="2" presStyleCnt="3">
        <dgm:presLayoutVars>
          <dgm:chMax val="0"/>
          <dgm:bulletEnabled val="1"/>
        </dgm:presLayoutVars>
      </dgm:prSet>
      <dgm:spPr/>
    </dgm:pt>
  </dgm:ptLst>
  <dgm:cxnLst>
    <dgm:cxn modelId="{FC18190A-064B-4491-81AF-A7ACFE60B87D}" srcId="{2018F511-689F-4A57-9A78-A9BB1D2AA4EE}" destId="{FC78161D-1EB8-44D9-802F-FFF523B6384D}" srcOrd="1" destOrd="0" parTransId="{2D39FC94-6C44-4130-BD48-67ADCAB3D1B3}" sibTransId="{73A5E99E-27F7-4479-BD44-34E116843579}"/>
    <dgm:cxn modelId="{D8AB722D-0F64-4379-AA8F-EAD252692941}" type="presOf" srcId="{3195C4A3-2209-45B0-A2A4-A66820A3B4FB}" destId="{2ADF3922-6698-44B1-BDC7-0FD5BAEACD92}" srcOrd="0" destOrd="0" presId="urn:microsoft.com/office/officeart/2005/8/layout/vList2"/>
    <dgm:cxn modelId="{74D6AE3C-4FBF-4818-8B43-EC34204B2BCA}" type="presOf" srcId="{2018F511-689F-4A57-9A78-A9BB1D2AA4EE}" destId="{19CB198D-25B7-45FF-AA78-23D21D4CBC2E}" srcOrd="0" destOrd="0" presId="urn:microsoft.com/office/officeart/2005/8/layout/vList2"/>
    <dgm:cxn modelId="{09850453-E5F2-4584-8DFD-46181D96A305}" srcId="{2018F511-689F-4A57-9A78-A9BB1D2AA4EE}" destId="{3195C4A3-2209-45B0-A2A4-A66820A3B4FB}" srcOrd="2" destOrd="0" parTransId="{78896AFC-84B0-4E6F-8A2D-2E2A8E4ED084}" sibTransId="{80D8FF2A-14E2-4739-8B22-6B0EC49AC8DE}"/>
    <dgm:cxn modelId="{2E6F007D-140F-4280-8403-BC932B5EABAF}" type="presOf" srcId="{FC78161D-1EB8-44D9-802F-FFF523B6384D}" destId="{6E87A06A-2803-41C4-87E7-F829FBD06A19}" srcOrd="0" destOrd="0" presId="urn:microsoft.com/office/officeart/2005/8/layout/vList2"/>
    <dgm:cxn modelId="{D932359F-05DA-492A-A08C-53DF6C8ABB63}" srcId="{2018F511-689F-4A57-9A78-A9BB1D2AA4EE}" destId="{C2924191-8C06-4F0D-B4B2-EFF02411D7C1}" srcOrd="0" destOrd="0" parTransId="{5DBE730A-4EDF-46B9-9F69-36037C000646}" sibTransId="{E9292883-0451-4919-8F4C-AB6F102442B7}"/>
    <dgm:cxn modelId="{897080A1-97B2-4A95-8B9F-16D1F83BB14F}" type="presOf" srcId="{C2924191-8C06-4F0D-B4B2-EFF02411D7C1}" destId="{4C84F139-DE89-4EE2-9DA1-DBCA51DF4AF2}" srcOrd="0" destOrd="0" presId="urn:microsoft.com/office/officeart/2005/8/layout/vList2"/>
    <dgm:cxn modelId="{4556168A-C6B9-4023-A7D2-F9E17CD6F4E3}" type="presParOf" srcId="{19CB198D-25B7-45FF-AA78-23D21D4CBC2E}" destId="{4C84F139-DE89-4EE2-9DA1-DBCA51DF4AF2}" srcOrd="0" destOrd="0" presId="urn:microsoft.com/office/officeart/2005/8/layout/vList2"/>
    <dgm:cxn modelId="{9ED51A84-6F6D-435B-BE37-4467D926256D}" type="presParOf" srcId="{19CB198D-25B7-45FF-AA78-23D21D4CBC2E}" destId="{A89656C6-1C41-4C61-BAB5-704C20E85415}" srcOrd="1" destOrd="0" presId="urn:microsoft.com/office/officeart/2005/8/layout/vList2"/>
    <dgm:cxn modelId="{4949EE3A-60CA-4755-905A-E9F8B24CE76A}" type="presParOf" srcId="{19CB198D-25B7-45FF-AA78-23D21D4CBC2E}" destId="{6E87A06A-2803-41C4-87E7-F829FBD06A19}" srcOrd="2" destOrd="0" presId="urn:microsoft.com/office/officeart/2005/8/layout/vList2"/>
    <dgm:cxn modelId="{18655278-4F3D-4D6B-9E43-0B64BB608F5F}" type="presParOf" srcId="{19CB198D-25B7-45FF-AA78-23D21D4CBC2E}" destId="{181287B3-374A-4E69-81DE-F1965ABE9E2C}" srcOrd="3" destOrd="0" presId="urn:microsoft.com/office/officeart/2005/8/layout/vList2"/>
    <dgm:cxn modelId="{51D96FE9-599C-418C-A1EF-EDE3DA8CCDCC}" type="presParOf" srcId="{19CB198D-25B7-45FF-AA78-23D21D4CBC2E}" destId="{2ADF3922-6698-44B1-BDC7-0FD5BAEACD9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54B991-EFD9-479B-B51A-5E347019A2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8DF4707D-E6DD-432D-9A5C-3A48E133A062}">
      <dgm:prSet/>
      <dgm:spPr/>
      <dgm:t>
        <a:bodyPr/>
        <a:lstStyle/>
        <a:p>
          <a:r>
            <a:rPr lang="it-IT"/>
            <a:t>Viene quindi messo in crisi il vecchio sistema liberale basato sul diritto di voto censitario.</a:t>
          </a:r>
        </a:p>
      </dgm:t>
    </dgm:pt>
    <dgm:pt modelId="{225F8126-2FE7-458A-843F-3881C69DFBB3}" type="parTrans" cxnId="{8A617152-A765-4373-9DC6-CDBCE30F1F68}">
      <dgm:prSet/>
      <dgm:spPr/>
      <dgm:t>
        <a:bodyPr/>
        <a:lstStyle/>
        <a:p>
          <a:endParaRPr lang="it-IT"/>
        </a:p>
      </dgm:t>
    </dgm:pt>
    <dgm:pt modelId="{CC1808D5-41BD-43E8-895E-31C24F21FFA5}" type="sibTrans" cxnId="{8A617152-A765-4373-9DC6-CDBCE30F1F68}">
      <dgm:prSet/>
      <dgm:spPr/>
      <dgm:t>
        <a:bodyPr/>
        <a:lstStyle/>
        <a:p>
          <a:endParaRPr lang="it-IT"/>
        </a:p>
      </dgm:t>
    </dgm:pt>
    <dgm:pt modelId="{5A29AAC3-C4E2-4419-957B-9CB82FF57E74}">
      <dgm:prSet/>
      <dgm:spPr/>
      <dgm:t>
        <a:bodyPr/>
        <a:lstStyle/>
        <a:p>
          <a:r>
            <a:rPr lang="it-IT"/>
            <a:t>Ebbe inizio un ciclo di lotte sociali e politiche, guidate da forze politiche progressiste, radicali, democratiche, socialiste il cui  obiettivo era ottenere il </a:t>
          </a:r>
          <a:r>
            <a:rPr lang="it-IT" b="1" u="sng"/>
            <a:t>suffragio universale maschile</a:t>
          </a:r>
          <a:r>
            <a:rPr lang="it-IT"/>
            <a:t>.</a:t>
          </a:r>
        </a:p>
      </dgm:t>
    </dgm:pt>
    <dgm:pt modelId="{D22FCD67-15FA-44B8-BC53-DD614ADDAD1E}" type="parTrans" cxnId="{7EDF1E6D-6ACA-42CB-BA4D-973556E09CF9}">
      <dgm:prSet/>
      <dgm:spPr/>
      <dgm:t>
        <a:bodyPr/>
        <a:lstStyle/>
        <a:p>
          <a:endParaRPr lang="it-IT"/>
        </a:p>
      </dgm:t>
    </dgm:pt>
    <dgm:pt modelId="{CF20FB5C-3E30-42CA-9ED9-1C1DB7BFDDB4}" type="sibTrans" cxnId="{7EDF1E6D-6ACA-42CB-BA4D-973556E09CF9}">
      <dgm:prSet/>
      <dgm:spPr/>
      <dgm:t>
        <a:bodyPr/>
        <a:lstStyle/>
        <a:p>
          <a:endParaRPr lang="it-IT"/>
        </a:p>
      </dgm:t>
    </dgm:pt>
    <dgm:pt modelId="{8A93542B-2DA9-4CA1-843B-170DC3479E98}">
      <dgm:prSet/>
      <dgm:spPr/>
      <dgm:t>
        <a:bodyPr/>
        <a:lstStyle/>
        <a:p>
          <a:r>
            <a:rPr lang="it-IT"/>
            <a:t>Tra la fine dell’Ottocento ed il primo quindicennio del Novecento quasi tutti i paesi dell’Europa occidentale allargarono il diritto al voto ai maschi maggiorenni indipendentemente dal censo</a:t>
          </a:r>
        </a:p>
      </dgm:t>
    </dgm:pt>
    <dgm:pt modelId="{859EF08E-8665-4CA5-B3C2-0C1C32A35EC9}" type="parTrans" cxnId="{12E5F89A-FE22-4892-AE3C-ADF371F33691}">
      <dgm:prSet/>
      <dgm:spPr/>
      <dgm:t>
        <a:bodyPr/>
        <a:lstStyle/>
        <a:p>
          <a:endParaRPr lang="it-IT"/>
        </a:p>
      </dgm:t>
    </dgm:pt>
    <dgm:pt modelId="{9CBA3F5D-7273-4530-BE54-F99C393BB813}" type="sibTrans" cxnId="{12E5F89A-FE22-4892-AE3C-ADF371F33691}">
      <dgm:prSet/>
      <dgm:spPr/>
      <dgm:t>
        <a:bodyPr/>
        <a:lstStyle/>
        <a:p>
          <a:endParaRPr lang="it-IT"/>
        </a:p>
      </dgm:t>
    </dgm:pt>
    <dgm:pt modelId="{4D5349F3-C121-4883-9D8E-1F2A603C708E}" type="pres">
      <dgm:prSet presAssocID="{2B54B991-EFD9-479B-B51A-5E347019A2DE}" presName="linear" presStyleCnt="0">
        <dgm:presLayoutVars>
          <dgm:animLvl val="lvl"/>
          <dgm:resizeHandles val="exact"/>
        </dgm:presLayoutVars>
      </dgm:prSet>
      <dgm:spPr/>
    </dgm:pt>
    <dgm:pt modelId="{9F2B86B9-AACB-4202-8C09-FE0860781DFE}" type="pres">
      <dgm:prSet presAssocID="{8DF4707D-E6DD-432D-9A5C-3A48E133A062}" presName="parentText" presStyleLbl="node1" presStyleIdx="0" presStyleCnt="3">
        <dgm:presLayoutVars>
          <dgm:chMax val="0"/>
          <dgm:bulletEnabled val="1"/>
        </dgm:presLayoutVars>
      </dgm:prSet>
      <dgm:spPr/>
    </dgm:pt>
    <dgm:pt modelId="{B9F3E903-F8DD-406A-862E-AA6B8EE0F17E}" type="pres">
      <dgm:prSet presAssocID="{CC1808D5-41BD-43E8-895E-31C24F21FFA5}" presName="spacer" presStyleCnt="0"/>
      <dgm:spPr/>
    </dgm:pt>
    <dgm:pt modelId="{9A42A770-1508-4328-9933-6F8FB3B85765}" type="pres">
      <dgm:prSet presAssocID="{5A29AAC3-C4E2-4419-957B-9CB82FF57E74}" presName="parentText" presStyleLbl="node1" presStyleIdx="1" presStyleCnt="3">
        <dgm:presLayoutVars>
          <dgm:chMax val="0"/>
          <dgm:bulletEnabled val="1"/>
        </dgm:presLayoutVars>
      </dgm:prSet>
      <dgm:spPr/>
    </dgm:pt>
    <dgm:pt modelId="{9020B580-5863-4C0F-8BE2-A082D4B828B0}" type="pres">
      <dgm:prSet presAssocID="{CF20FB5C-3E30-42CA-9ED9-1C1DB7BFDDB4}" presName="spacer" presStyleCnt="0"/>
      <dgm:spPr/>
    </dgm:pt>
    <dgm:pt modelId="{7F85EC9C-E6AF-41E8-9F29-4BB9B69664F0}" type="pres">
      <dgm:prSet presAssocID="{8A93542B-2DA9-4CA1-843B-170DC3479E98}" presName="parentText" presStyleLbl="node1" presStyleIdx="2" presStyleCnt="3">
        <dgm:presLayoutVars>
          <dgm:chMax val="0"/>
          <dgm:bulletEnabled val="1"/>
        </dgm:presLayoutVars>
      </dgm:prSet>
      <dgm:spPr/>
    </dgm:pt>
  </dgm:ptLst>
  <dgm:cxnLst>
    <dgm:cxn modelId="{68CC3E02-0F67-4626-847D-6E5B448BFA55}" type="presOf" srcId="{8DF4707D-E6DD-432D-9A5C-3A48E133A062}" destId="{9F2B86B9-AACB-4202-8C09-FE0860781DFE}" srcOrd="0" destOrd="0" presId="urn:microsoft.com/office/officeart/2005/8/layout/vList2"/>
    <dgm:cxn modelId="{C9752B27-13C7-4439-A71E-636F4FE9142B}" type="presOf" srcId="{2B54B991-EFD9-479B-B51A-5E347019A2DE}" destId="{4D5349F3-C121-4883-9D8E-1F2A603C708E}" srcOrd="0" destOrd="0" presId="urn:microsoft.com/office/officeart/2005/8/layout/vList2"/>
    <dgm:cxn modelId="{914C3842-59DE-42E3-BA1B-BD18612E6248}" type="presOf" srcId="{8A93542B-2DA9-4CA1-843B-170DC3479E98}" destId="{7F85EC9C-E6AF-41E8-9F29-4BB9B69664F0}" srcOrd="0" destOrd="0" presId="urn:microsoft.com/office/officeart/2005/8/layout/vList2"/>
    <dgm:cxn modelId="{7EDF1E6D-6ACA-42CB-BA4D-973556E09CF9}" srcId="{2B54B991-EFD9-479B-B51A-5E347019A2DE}" destId="{5A29AAC3-C4E2-4419-957B-9CB82FF57E74}" srcOrd="1" destOrd="0" parTransId="{D22FCD67-15FA-44B8-BC53-DD614ADDAD1E}" sibTransId="{CF20FB5C-3E30-42CA-9ED9-1C1DB7BFDDB4}"/>
    <dgm:cxn modelId="{8A617152-A765-4373-9DC6-CDBCE30F1F68}" srcId="{2B54B991-EFD9-479B-B51A-5E347019A2DE}" destId="{8DF4707D-E6DD-432D-9A5C-3A48E133A062}" srcOrd="0" destOrd="0" parTransId="{225F8126-2FE7-458A-843F-3881C69DFBB3}" sibTransId="{CC1808D5-41BD-43E8-895E-31C24F21FFA5}"/>
    <dgm:cxn modelId="{12E5F89A-FE22-4892-AE3C-ADF371F33691}" srcId="{2B54B991-EFD9-479B-B51A-5E347019A2DE}" destId="{8A93542B-2DA9-4CA1-843B-170DC3479E98}" srcOrd="2" destOrd="0" parTransId="{859EF08E-8665-4CA5-B3C2-0C1C32A35EC9}" sibTransId="{9CBA3F5D-7273-4530-BE54-F99C393BB813}"/>
    <dgm:cxn modelId="{D72DDFFD-DB28-41B9-B7AE-84B0D394327E}" type="presOf" srcId="{5A29AAC3-C4E2-4419-957B-9CB82FF57E74}" destId="{9A42A770-1508-4328-9933-6F8FB3B85765}" srcOrd="0" destOrd="0" presId="urn:microsoft.com/office/officeart/2005/8/layout/vList2"/>
    <dgm:cxn modelId="{DA1F5FE0-A5AA-4377-9EF3-6F8E708BBC39}" type="presParOf" srcId="{4D5349F3-C121-4883-9D8E-1F2A603C708E}" destId="{9F2B86B9-AACB-4202-8C09-FE0860781DFE}" srcOrd="0" destOrd="0" presId="urn:microsoft.com/office/officeart/2005/8/layout/vList2"/>
    <dgm:cxn modelId="{1760D099-98D6-4925-8BA2-3B3E9BC29CC0}" type="presParOf" srcId="{4D5349F3-C121-4883-9D8E-1F2A603C708E}" destId="{B9F3E903-F8DD-406A-862E-AA6B8EE0F17E}" srcOrd="1" destOrd="0" presId="urn:microsoft.com/office/officeart/2005/8/layout/vList2"/>
    <dgm:cxn modelId="{33D26C42-E10A-4CB6-9172-D20CF040B60D}" type="presParOf" srcId="{4D5349F3-C121-4883-9D8E-1F2A603C708E}" destId="{9A42A770-1508-4328-9933-6F8FB3B85765}" srcOrd="2" destOrd="0" presId="urn:microsoft.com/office/officeart/2005/8/layout/vList2"/>
    <dgm:cxn modelId="{E328EB17-96B9-4790-BEF5-1CC90D77DEFB}" type="presParOf" srcId="{4D5349F3-C121-4883-9D8E-1F2A603C708E}" destId="{9020B580-5863-4C0F-8BE2-A082D4B828B0}" srcOrd="3" destOrd="0" presId="urn:microsoft.com/office/officeart/2005/8/layout/vList2"/>
    <dgm:cxn modelId="{61956818-8820-4F26-AEE3-B3829CFF63EE}" type="presParOf" srcId="{4D5349F3-C121-4883-9D8E-1F2A603C708E}" destId="{7F85EC9C-E6AF-41E8-9F29-4BB9B69664F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11BBF4-896D-4FCF-B39E-EC42B263FF4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9CC54190-5067-4C90-B945-7C3714D00F00}">
      <dgm:prSet custT="1"/>
      <dgm:spPr/>
      <dgm:t>
        <a:bodyPr/>
        <a:lstStyle/>
        <a:p>
          <a:r>
            <a:rPr lang="it-IT" sz="2000"/>
            <a:t>L’allargamento della partecipazione al voto determinò una profonda trasformazione: il passaggio dalla stato liberale alla democrazia di massa.</a:t>
          </a:r>
        </a:p>
      </dgm:t>
    </dgm:pt>
    <dgm:pt modelId="{51CEBF21-8D39-43D1-9717-9CC06445316C}" type="parTrans" cxnId="{D0D79B5C-2765-43B6-AE6B-56F15FFBD925}">
      <dgm:prSet/>
      <dgm:spPr/>
      <dgm:t>
        <a:bodyPr/>
        <a:lstStyle/>
        <a:p>
          <a:endParaRPr lang="it-IT"/>
        </a:p>
      </dgm:t>
    </dgm:pt>
    <dgm:pt modelId="{45D68CAA-36CE-48B0-A0F0-DE0BDC134823}" type="sibTrans" cxnId="{D0D79B5C-2765-43B6-AE6B-56F15FFBD925}">
      <dgm:prSet/>
      <dgm:spPr/>
      <dgm:t>
        <a:bodyPr/>
        <a:lstStyle/>
        <a:p>
          <a:endParaRPr lang="it-IT"/>
        </a:p>
      </dgm:t>
    </dgm:pt>
    <dgm:pt modelId="{B6303116-BB70-4E67-A40A-8E4FE51A1A74}">
      <dgm:prSet custT="1"/>
      <dgm:spPr/>
      <dgm:t>
        <a:bodyPr/>
        <a:lstStyle/>
        <a:p>
          <a:r>
            <a:rPr lang="it-IT" sz="2000"/>
            <a:t>Questa trasformazione fu accelerata da altri cambiamenti: il passaggio dai sistemi uninominali a quelli proporzionali e la nascita dei partiti di massa</a:t>
          </a:r>
        </a:p>
      </dgm:t>
    </dgm:pt>
    <dgm:pt modelId="{323AE548-79EB-4495-91D2-65B70B8CDB79}" type="parTrans" cxnId="{2170A6E1-0F62-461E-BC0C-D3512B999752}">
      <dgm:prSet/>
      <dgm:spPr/>
      <dgm:t>
        <a:bodyPr/>
        <a:lstStyle/>
        <a:p>
          <a:endParaRPr lang="it-IT"/>
        </a:p>
      </dgm:t>
    </dgm:pt>
    <dgm:pt modelId="{933D73A0-D51C-4A72-B6EE-DFB3F3183FC3}" type="sibTrans" cxnId="{2170A6E1-0F62-461E-BC0C-D3512B999752}">
      <dgm:prSet/>
      <dgm:spPr/>
      <dgm:t>
        <a:bodyPr/>
        <a:lstStyle/>
        <a:p>
          <a:endParaRPr lang="it-IT"/>
        </a:p>
      </dgm:t>
    </dgm:pt>
    <dgm:pt modelId="{81E195B3-E4FE-4707-8D90-23D3F993E8CB}">
      <dgm:prSet custT="1"/>
      <dgm:spPr/>
      <dgm:t>
        <a:bodyPr/>
        <a:lstStyle/>
        <a:p>
          <a:r>
            <a:rPr lang="it-IT" sz="2000"/>
            <a:t>L’introduzione di  ampi collegi plurinominali consentì di superare la lotta politica intesa come scontro tra nobilitati locali.</a:t>
          </a:r>
        </a:p>
      </dgm:t>
    </dgm:pt>
    <dgm:pt modelId="{4ABD869F-2ADE-4033-B9E0-6408A363E23C}" type="parTrans" cxnId="{9BDF3C92-7DED-4A70-8699-444B7B9074CE}">
      <dgm:prSet/>
      <dgm:spPr/>
      <dgm:t>
        <a:bodyPr/>
        <a:lstStyle/>
        <a:p>
          <a:endParaRPr lang="it-IT"/>
        </a:p>
      </dgm:t>
    </dgm:pt>
    <dgm:pt modelId="{F8526EDE-474A-4ACA-AA5D-4678D4749C30}" type="sibTrans" cxnId="{9BDF3C92-7DED-4A70-8699-444B7B9074CE}">
      <dgm:prSet/>
      <dgm:spPr/>
      <dgm:t>
        <a:bodyPr/>
        <a:lstStyle/>
        <a:p>
          <a:endParaRPr lang="it-IT"/>
        </a:p>
      </dgm:t>
    </dgm:pt>
    <dgm:pt modelId="{D5B9D974-5719-499F-863F-EE8473E576FC}">
      <dgm:prSet/>
      <dgm:spPr/>
      <dgm:t>
        <a:bodyPr/>
        <a:lstStyle/>
        <a:p>
          <a:r>
            <a:rPr lang="it-IT"/>
            <a:t>L’aumento del numero  degli elettori quindi non permetteva  più di controllare il voto a livello di rapporti personali. Ecco perché  divenne indispensabile che i partiti prendessero la  forma di strutture organizzative stabili capaci di organizzare e mobilitare gli elettori: nascono </a:t>
          </a:r>
          <a:r>
            <a:rPr lang="it-IT" b="1"/>
            <a:t>i partiti di massa</a:t>
          </a:r>
          <a:endParaRPr lang="it-IT"/>
        </a:p>
      </dgm:t>
    </dgm:pt>
    <dgm:pt modelId="{48F00D09-49ED-422B-A4FC-9FCB29409835}" type="parTrans" cxnId="{2D225829-2299-44B0-B3EE-7735058C3349}">
      <dgm:prSet/>
      <dgm:spPr/>
      <dgm:t>
        <a:bodyPr/>
        <a:lstStyle/>
        <a:p>
          <a:endParaRPr lang="it-IT"/>
        </a:p>
      </dgm:t>
    </dgm:pt>
    <dgm:pt modelId="{24540319-B286-4687-8CFE-79D8E51572B3}" type="sibTrans" cxnId="{2D225829-2299-44B0-B3EE-7735058C3349}">
      <dgm:prSet/>
      <dgm:spPr/>
      <dgm:t>
        <a:bodyPr/>
        <a:lstStyle/>
        <a:p>
          <a:endParaRPr lang="it-IT"/>
        </a:p>
      </dgm:t>
    </dgm:pt>
    <dgm:pt modelId="{628EBDBF-3611-4D2C-A68C-EA94AFBC53A1}" type="pres">
      <dgm:prSet presAssocID="{4411BBF4-896D-4FCF-B39E-EC42B263FF42}" presName="linear" presStyleCnt="0">
        <dgm:presLayoutVars>
          <dgm:animLvl val="lvl"/>
          <dgm:resizeHandles val="exact"/>
        </dgm:presLayoutVars>
      </dgm:prSet>
      <dgm:spPr/>
    </dgm:pt>
    <dgm:pt modelId="{A3A102D7-2D62-498B-B1ED-5E981990CB52}" type="pres">
      <dgm:prSet presAssocID="{9CC54190-5067-4C90-B945-7C3714D00F00}" presName="parentText" presStyleLbl="node1" presStyleIdx="0" presStyleCnt="4">
        <dgm:presLayoutVars>
          <dgm:chMax val="0"/>
          <dgm:bulletEnabled val="1"/>
        </dgm:presLayoutVars>
      </dgm:prSet>
      <dgm:spPr/>
    </dgm:pt>
    <dgm:pt modelId="{B8DA2F79-CC11-4147-8305-98F0FBC1F8A2}" type="pres">
      <dgm:prSet presAssocID="{45D68CAA-36CE-48B0-A0F0-DE0BDC134823}" presName="spacer" presStyleCnt="0"/>
      <dgm:spPr/>
    </dgm:pt>
    <dgm:pt modelId="{ACFD38B6-C94A-4F18-B0CC-ABCB02884F20}" type="pres">
      <dgm:prSet presAssocID="{B6303116-BB70-4E67-A40A-8E4FE51A1A74}" presName="parentText" presStyleLbl="node1" presStyleIdx="1" presStyleCnt="4">
        <dgm:presLayoutVars>
          <dgm:chMax val="0"/>
          <dgm:bulletEnabled val="1"/>
        </dgm:presLayoutVars>
      </dgm:prSet>
      <dgm:spPr/>
    </dgm:pt>
    <dgm:pt modelId="{A6BB0FEB-9BE9-4B3A-B5D2-039CC48A5E51}" type="pres">
      <dgm:prSet presAssocID="{933D73A0-D51C-4A72-B6EE-DFB3F3183FC3}" presName="spacer" presStyleCnt="0"/>
      <dgm:spPr/>
    </dgm:pt>
    <dgm:pt modelId="{E9137BDC-2B9B-42DF-AAFD-F7C67265052E}" type="pres">
      <dgm:prSet presAssocID="{81E195B3-E4FE-4707-8D90-23D3F993E8CB}" presName="parentText" presStyleLbl="node1" presStyleIdx="2" presStyleCnt="4">
        <dgm:presLayoutVars>
          <dgm:chMax val="0"/>
          <dgm:bulletEnabled val="1"/>
        </dgm:presLayoutVars>
      </dgm:prSet>
      <dgm:spPr/>
    </dgm:pt>
    <dgm:pt modelId="{33151592-A2DB-48E3-902E-98CE05405346}" type="pres">
      <dgm:prSet presAssocID="{F8526EDE-474A-4ACA-AA5D-4678D4749C30}" presName="spacer" presStyleCnt="0"/>
      <dgm:spPr/>
    </dgm:pt>
    <dgm:pt modelId="{95EE54C5-2158-45A3-B76F-54A36B876C32}" type="pres">
      <dgm:prSet presAssocID="{D5B9D974-5719-499F-863F-EE8473E576FC}" presName="parentText" presStyleLbl="node1" presStyleIdx="3" presStyleCnt="4">
        <dgm:presLayoutVars>
          <dgm:chMax val="0"/>
          <dgm:bulletEnabled val="1"/>
        </dgm:presLayoutVars>
      </dgm:prSet>
      <dgm:spPr/>
    </dgm:pt>
  </dgm:ptLst>
  <dgm:cxnLst>
    <dgm:cxn modelId="{6568F306-A584-4AD3-9D62-6FC9BECB13C6}" type="presOf" srcId="{81E195B3-E4FE-4707-8D90-23D3F993E8CB}" destId="{E9137BDC-2B9B-42DF-AAFD-F7C67265052E}" srcOrd="0" destOrd="0" presId="urn:microsoft.com/office/officeart/2005/8/layout/vList2"/>
    <dgm:cxn modelId="{E45D1007-22ED-4519-90D1-E43EE20F18CB}" type="presOf" srcId="{D5B9D974-5719-499F-863F-EE8473E576FC}" destId="{95EE54C5-2158-45A3-B76F-54A36B876C32}" srcOrd="0" destOrd="0" presId="urn:microsoft.com/office/officeart/2005/8/layout/vList2"/>
    <dgm:cxn modelId="{9CA7DE28-2006-431C-BE24-65F5CBF0AA27}" type="presOf" srcId="{4411BBF4-896D-4FCF-B39E-EC42B263FF42}" destId="{628EBDBF-3611-4D2C-A68C-EA94AFBC53A1}" srcOrd="0" destOrd="0" presId="urn:microsoft.com/office/officeart/2005/8/layout/vList2"/>
    <dgm:cxn modelId="{2D225829-2299-44B0-B3EE-7735058C3349}" srcId="{4411BBF4-896D-4FCF-B39E-EC42B263FF42}" destId="{D5B9D974-5719-499F-863F-EE8473E576FC}" srcOrd="3" destOrd="0" parTransId="{48F00D09-49ED-422B-A4FC-9FCB29409835}" sibTransId="{24540319-B286-4687-8CFE-79D8E51572B3}"/>
    <dgm:cxn modelId="{D0D79B5C-2765-43B6-AE6B-56F15FFBD925}" srcId="{4411BBF4-896D-4FCF-B39E-EC42B263FF42}" destId="{9CC54190-5067-4C90-B945-7C3714D00F00}" srcOrd="0" destOrd="0" parTransId="{51CEBF21-8D39-43D1-9717-9CC06445316C}" sibTransId="{45D68CAA-36CE-48B0-A0F0-DE0BDC134823}"/>
    <dgm:cxn modelId="{F5FF0C71-644D-4950-B8C4-762DA051A77D}" type="presOf" srcId="{9CC54190-5067-4C90-B945-7C3714D00F00}" destId="{A3A102D7-2D62-498B-B1ED-5E981990CB52}" srcOrd="0" destOrd="0" presId="urn:microsoft.com/office/officeart/2005/8/layout/vList2"/>
    <dgm:cxn modelId="{2BA25D55-729B-4806-9210-8F152F59A201}" type="presOf" srcId="{B6303116-BB70-4E67-A40A-8E4FE51A1A74}" destId="{ACFD38B6-C94A-4F18-B0CC-ABCB02884F20}" srcOrd="0" destOrd="0" presId="urn:microsoft.com/office/officeart/2005/8/layout/vList2"/>
    <dgm:cxn modelId="{9BDF3C92-7DED-4A70-8699-444B7B9074CE}" srcId="{4411BBF4-896D-4FCF-B39E-EC42B263FF42}" destId="{81E195B3-E4FE-4707-8D90-23D3F993E8CB}" srcOrd="2" destOrd="0" parTransId="{4ABD869F-2ADE-4033-B9E0-6408A363E23C}" sibTransId="{F8526EDE-474A-4ACA-AA5D-4678D4749C30}"/>
    <dgm:cxn modelId="{2170A6E1-0F62-461E-BC0C-D3512B999752}" srcId="{4411BBF4-896D-4FCF-B39E-EC42B263FF42}" destId="{B6303116-BB70-4E67-A40A-8E4FE51A1A74}" srcOrd="1" destOrd="0" parTransId="{323AE548-79EB-4495-91D2-65B70B8CDB79}" sibTransId="{933D73A0-D51C-4A72-B6EE-DFB3F3183FC3}"/>
    <dgm:cxn modelId="{44FDCB8F-1013-4DCF-BE26-9B7891238529}" type="presParOf" srcId="{628EBDBF-3611-4D2C-A68C-EA94AFBC53A1}" destId="{A3A102D7-2D62-498B-B1ED-5E981990CB52}" srcOrd="0" destOrd="0" presId="urn:microsoft.com/office/officeart/2005/8/layout/vList2"/>
    <dgm:cxn modelId="{96E51217-33A4-4F05-962B-676BFEAD31A0}" type="presParOf" srcId="{628EBDBF-3611-4D2C-A68C-EA94AFBC53A1}" destId="{B8DA2F79-CC11-4147-8305-98F0FBC1F8A2}" srcOrd="1" destOrd="0" presId="urn:microsoft.com/office/officeart/2005/8/layout/vList2"/>
    <dgm:cxn modelId="{F41B03FE-8F65-4101-A55F-984FAB57E83A}" type="presParOf" srcId="{628EBDBF-3611-4D2C-A68C-EA94AFBC53A1}" destId="{ACFD38B6-C94A-4F18-B0CC-ABCB02884F20}" srcOrd="2" destOrd="0" presId="urn:microsoft.com/office/officeart/2005/8/layout/vList2"/>
    <dgm:cxn modelId="{3E46C748-A2DC-4609-B2EE-20E059AEAA06}" type="presParOf" srcId="{628EBDBF-3611-4D2C-A68C-EA94AFBC53A1}" destId="{A6BB0FEB-9BE9-4B3A-B5D2-039CC48A5E51}" srcOrd="3" destOrd="0" presId="urn:microsoft.com/office/officeart/2005/8/layout/vList2"/>
    <dgm:cxn modelId="{111661FB-36F8-41DA-AFE4-D925D82584BC}" type="presParOf" srcId="{628EBDBF-3611-4D2C-A68C-EA94AFBC53A1}" destId="{E9137BDC-2B9B-42DF-AAFD-F7C67265052E}" srcOrd="4" destOrd="0" presId="urn:microsoft.com/office/officeart/2005/8/layout/vList2"/>
    <dgm:cxn modelId="{05C57346-0933-4A5D-B505-337A4E8BD51F}" type="presParOf" srcId="{628EBDBF-3611-4D2C-A68C-EA94AFBC53A1}" destId="{33151592-A2DB-48E3-902E-98CE05405346}" srcOrd="5" destOrd="0" presId="urn:microsoft.com/office/officeart/2005/8/layout/vList2"/>
    <dgm:cxn modelId="{72B07539-2E69-43D0-BB08-4CE600CF4754}" type="presParOf" srcId="{628EBDBF-3611-4D2C-A68C-EA94AFBC53A1}" destId="{95EE54C5-2158-45A3-B76F-54A36B876C3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DB294A-992C-4450-B072-DD1327344CC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018D72A6-E16E-44BD-8ABF-72621DF6A264}">
      <dgm:prSet/>
      <dgm:spPr/>
      <dgm:t>
        <a:bodyPr/>
        <a:lstStyle/>
        <a:p>
          <a:r>
            <a:rPr lang="it-IT"/>
            <a:t>Furono i primi a dotarsi di strutture stabili, diffuse e radicate sul territorio fondate su militanti e dirigenti  che sceglievano la politica come professione.</a:t>
          </a:r>
        </a:p>
      </dgm:t>
    </dgm:pt>
    <dgm:pt modelId="{8D008851-69EC-4081-A96D-D6AE2AF43660}" type="parTrans" cxnId="{335B445B-D518-40DF-8440-827DB4A65969}">
      <dgm:prSet/>
      <dgm:spPr/>
      <dgm:t>
        <a:bodyPr/>
        <a:lstStyle/>
        <a:p>
          <a:endParaRPr lang="it-IT"/>
        </a:p>
      </dgm:t>
    </dgm:pt>
    <dgm:pt modelId="{1804FB49-D317-40BD-8CEB-7D54C1DEB3F6}" type="sibTrans" cxnId="{335B445B-D518-40DF-8440-827DB4A65969}">
      <dgm:prSet/>
      <dgm:spPr/>
      <dgm:t>
        <a:bodyPr/>
        <a:lstStyle/>
        <a:p>
          <a:endParaRPr lang="it-IT"/>
        </a:p>
      </dgm:t>
    </dgm:pt>
    <dgm:pt modelId="{259323D3-F127-4365-8899-3D833CC9C8A9}">
      <dgm:prSet/>
      <dgm:spPr/>
      <dgm:t>
        <a:bodyPr/>
        <a:lstStyle/>
        <a:p>
          <a:r>
            <a:rPr lang="it-IT"/>
            <a:t>Erano fortemente diffusi tra i lavoratori, esterni ai parlamenti ed ai sistemi di potere. </a:t>
          </a:r>
        </a:p>
      </dgm:t>
    </dgm:pt>
    <dgm:pt modelId="{4C3C2E9F-90E6-4546-A186-458FAA8E6EB9}" type="parTrans" cxnId="{527423EB-B77E-4CCE-9A8B-EB9D448B15E2}">
      <dgm:prSet/>
      <dgm:spPr/>
      <dgm:t>
        <a:bodyPr/>
        <a:lstStyle/>
        <a:p>
          <a:endParaRPr lang="it-IT"/>
        </a:p>
      </dgm:t>
    </dgm:pt>
    <dgm:pt modelId="{090EE9F2-93C1-4051-83D4-21A5BC742F13}" type="sibTrans" cxnId="{527423EB-B77E-4CCE-9A8B-EB9D448B15E2}">
      <dgm:prSet/>
      <dgm:spPr/>
      <dgm:t>
        <a:bodyPr/>
        <a:lstStyle/>
        <a:p>
          <a:endParaRPr lang="it-IT"/>
        </a:p>
      </dgm:t>
    </dgm:pt>
    <dgm:pt modelId="{D1C5AB22-3BCB-43D3-9C2A-403D163106C6}">
      <dgm:prSet/>
      <dgm:spPr/>
      <dgm:t>
        <a:bodyPr/>
        <a:lstStyle/>
        <a:p>
          <a:r>
            <a:rPr lang="it-IT"/>
            <a:t>Si svilupparono in particolare dagli anni settanta dell’Ottocento ed ebbero migliaia di iscritti.</a:t>
          </a:r>
        </a:p>
      </dgm:t>
    </dgm:pt>
    <dgm:pt modelId="{BE656496-BB0E-4C8F-8BC1-CA07AFF50189}" type="parTrans" cxnId="{97FAE1A0-42A6-4276-B76C-38EED0B35840}">
      <dgm:prSet/>
      <dgm:spPr/>
      <dgm:t>
        <a:bodyPr/>
        <a:lstStyle/>
        <a:p>
          <a:endParaRPr lang="it-IT"/>
        </a:p>
      </dgm:t>
    </dgm:pt>
    <dgm:pt modelId="{C7A40808-187F-4BD8-B2F8-BB0E4FD8BF8D}" type="sibTrans" cxnId="{97FAE1A0-42A6-4276-B76C-38EED0B35840}">
      <dgm:prSet/>
      <dgm:spPr/>
      <dgm:t>
        <a:bodyPr/>
        <a:lstStyle/>
        <a:p>
          <a:endParaRPr lang="it-IT"/>
        </a:p>
      </dgm:t>
    </dgm:pt>
    <dgm:pt modelId="{DF6B77F1-8D64-4784-809D-98642FBD7CAE}">
      <dgm:prSet/>
      <dgm:spPr/>
      <dgm:t>
        <a:bodyPr/>
        <a:lstStyle/>
        <a:p>
          <a:r>
            <a:rPr lang="it-IT"/>
            <a:t>Nel 1889 i partiti socialisti europei diedero vita, a Parigi, ad un organismo, </a:t>
          </a:r>
          <a:r>
            <a:rPr lang="it-IT" b="1"/>
            <a:t>la Seconda Internazionale,</a:t>
          </a:r>
          <a:r>
            <a:rPr lang="it-IT"/>
            <a:t> per coordinare l’azione politica ed elaborare strategie comuni (la prima si era tenuta a Londra nel 1864).</a:t>
          </a:r>
        </a:p>
      </dgm:t>
    </dgm:pt>
    <dgm:pt modelId="{833D48C0-23A4-40D6-88E8-48159D4B5839}" type="parTrans" cxnId="{041E6016-B3AD-4565-AB0C-1558212287B6}">
      <dgm:prSet/>
      <dgm:spPr/>
      <dgm:t>
        <a:bodyPr/>
        <a:lstStyle/>
        <a:p>
          <a:endParaRPr lang="it-IT"/>
        </a:p>
      </dgm:t>
    </dgm:pt>
    <dgm:pt modelId="{FAEE8FBB-6ED6-44A9-A1BE-A7B7343E5EBF}" type="sibTrans" cxnId="{041E6016-B3AD-4565-AB0C-1558212287B6}">
      <dgm:prSet/>
      <dgm:spPr/>
      <dgm:t>
        <a:bodyPr/>
        <a:lstStyle/>
        <a:p>
          <a:endParaRPr lang="it-IT"/>
        </a:p>
      </dgm:t>
    </dgm:pt>
    <dgm:pt modelId="{1F645243-2DDC-4326-8BEF-B41A6AA2EA2B}" type="pres">
      <dgm:prSet presAssocID="{43DB294A-992C-4450-B072-DD1327344CC2}" presName="linear" presStyleCnt="0">
        <dgm:presLayoutVars>
          <dgm:animLvl val="lvl"/>
          <dgm:resizeHandles val="exact"/>
        </dgm:presLayoutVars>
      </dgm:prSet>
      <dgm:spPr/>
    </dgm:pt>
    <dgm:pt modelId="{913A2FA0-A98E-4A5F-81D7-0F075C84D5C3}" type="pres">
      <dgm:prSet presAssocID="{018D72A6-E16E-44BD-8ABF-72621DF6A264}" presName="parentText" presStyleLbl="node1" presStyleIdx="0" presStyleCnt="4">
        <dgm:presLayoutVars>
          <dgm:chMax val="0"/>
          <dgm:bulletEnabled val="1"/>
        </dgm:presLayoutVars>
      </dgm:prSet>
      <dgm:spPr/>
    </dgm:pt>
    <dgm:pt modelId="{0C5A8A1E-665E-493A-8CEB-8003F017A961}" type="pres">
      <dgm:prSet presAssocID="{1804FB49-D317-40BD-8CEB-7D54C1DEB3F6}" presName="spacer" presStyleCnt="0"/>
      <dgm:spPr/>
    </dgm:pt>
    <dgm:pt modelId="{8B8BAAC7-6C07-4E12-91D6-33B19A9F5B56}" type="pres">
      <dgm:prSet presAssocID="{259323D3-F127-4365-8899-3D833CC9C8A9}" presName="parentText" presStyleLbl="node1" presStyleIdx="1" presStyleCnt="4">
        <dgm:presLayoutVars>
          <dgm:chMax val="0"/>
          <dgm:bulletEnabled val="1"/>
        </dgm:presLayoutVars>
      </dgm:prSet>
      <dgm:spPr/>
    </dgm:pt>
    <dgm:pt modelId="{F7D2DBC1-67D9-4DA7-997E-A52325AE2D2F}" type="pres">
      <dgm:prSet presAssocID="{090EE9F2-93C1-4051-83D4-21A5BC742F13}" presName="spacer" presStyleCnt="0"/>
      <dgm:spPr/>
    </dgm:pt>
    <dgm:pt modelId="{B85D2E28-5FA7-4C3B-985B-D6E5D7BD6E45}" type="pres">
      <dgm:prSet presAssocID="{D1C5AB22-3BCB-43D3-9C2A-403D163106C6}" presName="parentText" presStyleLbl="node1" presStyleIdx="2" presStyleCnt="4">
        <dgm:presLayoutVars>
          <dgm:chMax val="0"/>
          <dgm:bulletEnabled val="1"/>
        </dgm:presLayoutVars>
      </dgm:prSet>
      <dgm:spPr/>
    </dgm:pt>
    <dgm:pt modelId="{554ABCD5-FD2B-4C8D-9BE8-EEC6507CE5B3}" type="pres">
      <dgm:prSet presAssocID="{C7A40808-187F-4BD8-B2F8-BB0E4FD8BF8D}" presName="spacer" presStyleCnt="0"/>
      <dgm:spPr/>
    </dgm:pt>
    <dgm:pt modelId="{5C388450-36B0-4D07-BF43-6D4F3CFD38F4}" type="pres">
      <dgm:prSet presAssocID="{DF6B77F1-8D64-4784-809D-98642FBD7CAE}" presName="parentText" presStyleLbl="node1" presStyleIdx="3" presStyleCnt="4">
        <dgm:presLayoutVars>
          <dgm:chMax val="0"/>
          <dgm:bulletEnabled val="1"/>
        </dgm:presLayoutVars>
      </dgm:prSet>
      <dgm:spPr/>
    </dgm:pt>
  </dgm:ptLst>
  <dgm:cxnLst>
    <dgm:cxn modelId="{041E6016-B3AD-4565-AB0C-1558212287B6}" srcId="{43DB294A-992C-4450-B072-DD1327344CC2}" destId="{DF6B77F1-8D64-4784-809D-98642FBD7CAE}" srcOrd="3" destOrd="0" parTransId="{833D48C0-23A4-40D6-88E8-48159D4B5839}" sibTransId="{FAEE8FBB-6ED6-44A9-A1BE-A7B7343E5EBF}"/>
    <dgm:cxn modelId="{2C791325-75CA-4424-9DA5-90EDEFF35A6C}" type="presOf" srcId="{D1C5AB22-3BCB-43D3-9C2A-403D163106C6}" destId="{B85D2E28-5FA7-4C3B-985B-D6E5D7BD6E45}" srcOrd="0" destOrd="0" presId="urn:microsoft.com/office/officeart/2005/8/layout/vList2"/>
    <dgm:cxn modelId="{B446D42A-3DBC-4DF9-948D-EB882B208A43}" type="presOf" srcId="{018D72A6-E16E-44BD-8ABF-72621DF6A264}" destId="{913A2FA0-A98E-4A5F-81D7-0F075C84D5C3}" srcOrd="0" destOrd="0" presId="urn:microsoft.com/office/officeart/2005/8/layout/vList2"/>
    <dgm:cxn modelId="{335B445B-D518-40DF-8440-827DB4A65969}" srcId="{43DB294A-992C-4450-B072-DD1327344CC2}" destId="{018D72A6-E16E-44BD-8ABF-72621DF6A264}" srcOrd="0" destOrd="0" parTransId="{8D008851-69EC-4081-A96D-D6AE2AF43660}" sibTransId="{1804FB49-D317-40BD-8CEB-7D54C1DEB3F6}"/>
    <dgm:cxn modelId="{1513B046-64CB-41D1-8661-C5CFDDEF9627}" type="presOf" srcId="{259323D3-F127-4365-8899-3D833CC9C8A9}" destId="{8B8BAAC7-6C07-4E12-91D6-33B19A9F5B56}" srcOrd="0" destOrd="0" presId="urn:microsoft.com/office/officeart/2005/8/layout/vList2"/>
    <dgm:cxn modelId="{97FAE1A0-42A6-4276-B76C-38EED0B35840}" srcId="{43DB294A-992C-4450-B072-DD1327344CC2}" destId="{D1C5AB22-3BCB-43D3-9C2A-403D163106C6}" srcOrd="2" destOrd="0" parTransId="{BE656496-BB0E-4C8F-8BC1-CA07AFF50189}" sibTransId="{C7A40808-187F-4BD8-B2F8-BB0E4FD8BF8D}"/>
    <dgm:cxn modelId="{807BBFA4-5856-4BBB-9DF9-AA53AC23F091}" type="presOf" srcId="{43DB294A-992C-4450-B072-DD1327344CC2}" destId="{1F645243-2DDC-4326-8BEF-B41A6AA2EA2B}" srcOrd="0" destOrd="0" presId="urn:microsoft.com/office/officeart/2005/8/layout/vList2"/>
    <dgm:cxn modelId="{C6D917E5-3C78-4ABA-8F52-B137673F1B7F}" type="presOf" srcId="{DF6B77F1-8D64-4784-809D-98642FBD7CAE}" destId="{5C388450-36B0-4D07-BF43-6D4F3CFD38F4}" srcOrd="0" destOrd="0" presId="urn:microsoft.com/office/officeart/2005/8/layout/vList2"/>
    <dgm:cxn modelId="{527423EB-B77E-4CCE-9A8B-EB9D448B15E2}" srcId="{43DB294A-992C-4450-B072-DD1327344CC2}" destId="{259323D3-F127-4365-8899-3D833CC9C8A9}" srcOrd="1" destOrd="0" parTransId="{4C3C2E9F-90E6-4546-A186-458FAA8E6EB9}" sibTransId="{090EE9F2-93C1-4051-83D4-21A5BC742F13}"/>
    <dgm:cxn modelId="{841CC0A5-C6DF-46D7-B563-DA176F61F950}" type="presParOf" srcId="{1F645243-2DDC-4326-8BEF-B41A6AA2EA2B}" destId="{913A2FA0-A98E-4A5F-81D7-0F075C84D5C3}" srcOrd="0" destOrd="0" presId="urn:microsoft.com/office/officeart/2005/8/layout/vList2"/>
    <dgm:cxn modelId="{4BA85651-B787-40AB-93FB-E6021343BA8A}" type="presParOf" srcId="{1F645243-2DDC-4326-8BEF-B41A6AA2EA2B}" destId="{0C5A8A1E-665E-493A-8CEB-8003F017A961}" srcOrd="1" destOrd="0" presId="urn:microsoft.com/office/officeart/2005/8/layout/vList2"/>
    <dgm:cxn modelId="{4EF7BCA2-32ED-4EE2-8561-252FFEAC399D}" type="presParOf" srcId="{1F645243-2DDC-4326-8BEF-B41A6AA2EA2B}" destId="{8B8BAAC7-6C07-4E12-91D6-33B19A9F5B56}" srcOrd="2" destOrd="0" presId="urn:microsoft.com/office/officeart/2005/8/layout/vList2"/>
    <dgm:cxn modelId="{399626B3-9E81-4EBC-89BB-AC06A5A003C3}" type="presParOf" srcId="{1F645243-2DDC-4326-8BEF-B41A6AA2EA2B}" destId="{F7D2DBC1-67D9-4DA7-997E-A52325AE2D2F}" srcOrd="3" destOrd="0" presId="urn:microsoft.com/office/officeart/2005/8/layout/vList2"/>
    <dgm:cxn modelId="{E092BA92-E3C4-4ACF-B18D-710531D9707B}" type="presParOf" srcId="{1F645243-2DDC-4326-8BEF-B41A6AA2EA2B}" destId="{B85D2E28-5FA7-4C3B-985B-D6E5D7BD6E45}" srcOrd="4" destOrd="0" presId="urn:microsoft.com/office/officeart/2005/8/layout/vList2"/>
    <dgm:cxn modelId="{41F60FD7-666A-452D-9EA3-E12588AB4BEC}" type="presParOf" srcId="{1F645243-2DDC-4326-8BEF-B41A6AA2EA2B}" destId="{554ABCD5-FD2B-4C8D-9BE8-EEC6507CE5B3}" srcOrd="5" destOrd="0" presId="urn:microsoft.com/office/officeart/2005/8/layout/vList2"/>
    <dgm:cxn modelId="{E08552CF-D625-4575-A0D7-9FEC451B0A1D}" type="presParOf" srcId="{1F645243-2DDC-4326-8BEF-B41A6AA2EA2B}" destId="{5C388450-36B0-4D07-BF43-6D4F3CFD38F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C766678-E566-4EB2-A882-98806FA56AF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CDF5DE02-3416-488D-A7AF-B7C26A33189C}">
      <dgm:prSet/>
      <dgm:spPr/>
      <dgm:t>
        <a:bodyPr/>
        <a:lstStyle/>
        <a:p>
          <a:r>
            <a:rPr lang="it-IT"/>
            <a:t>Tra la prima e la seconda internazionale il movimento socialista si era ripiegato su tendenze nazionaliste in quanto, essendo i problemi della classe operaia legati alla produzione ed ai mercati nazionali si erano creati movimenti, sindacati, partiti volti a risolvere problemi delle varie realtà locali.</a:t>
          </a:r>
        </a:p>
      </dgm:t>
    </dgm:pt>
    <dgm:pt modelId="{C6CEECE5-E86F-4C82-AAF7-C54FA33AA200}" type="parTrans" cxnId="{04DA2ECF-DAF8-479B-A136-63B44A2417AC}">
      <dgm:prSet/>
      <dgm:spPr/>
      <dgm:t>
        <a:bodyPr/>
        <a:lstStyle/>
        <a:p>
          <a:endParaRPr lang="it-IT"/>
        </a:p>
      </dgm:t>
    </dgm:pt>
    <dgm:pt modelId="{3EE4F2C2-57F4-435A-9DF7-275241511EA9}" type="sibTrans" cxnId="{04DA2ECF-DAF8-479B-A136-63B44A2417AC}">
      <dgm:prSet/>
      <dgm:spPr/>
      <dgm:t>
        <a:bodyPr/>
        <a:lstStyle/>
        <a:p>
          <a:endParaRPr lang="it-IT"/>
        </a:p>
      </dgm:t>
    </dgm:pt>
    <dgm:pt modelId="{9E9C46A2-3648-4267-9F79-2AD1AB9D2191}">
      <dgm:prSet/>
      <dgm:spPr/>
      <dgm:t>
        <a:bodyPr/>
        <a:lstStyle/>
        <a:p>
          <a:r>
            <a:rPr lang="it-IT"/>
            <a:t>Questo tipo di socialismo quindi si era nel tempo differenziato dal marxismo originario in quanto aveva perso l’iniziale carica internazionalista.</a:t>
          </a:r>
        </a:p>
      </dgm:t>
    </dgm:pt>
    <dgm:pt modelId="{1EDB0322-DA9C-4D56-8478-7B5C999E2423}" type="parTrans" cxnId="{ABCF9EDB-E3FD-4DE7-B020-2CBFC66CB14C}">
      <dgm:prSet/>
      <dgm:spPr/>
      <dgm:t>
        <a:bodyPr/>
        <a:lstStyle/>
        <a:p>
          <a:endParaRPr lang="it-IT"/>
        </a:p>
      </dgm:t>
    </dgm:pt>
    <dgm:pt modelId="{5384F11E-482A-4D54-8BFE-BA4221CD01B6}" type="sibTrans" cxnId="{ABCF9EDB-E3FD-4DE7-B020-2CBFC66CB14C}">
      <dgm:prSet/>
      <dgm:spPr/>
      <dgm:t>
        <a:bodyPr/>
        <a:lstStyle/>
        <a:p>
          <a:endParaRPr lang="it-IT"/>
        </a:p>
      </dgm:t>
    </dgm:pt>
    <dgm:pt modelId="{762EF932-BF50-4BC7-9DF1-31467A6066BE}">
      <dgm:prSet/>
      <dgm:spPr/>
      <dgm:t>
        <a:bodyPr/>
        <a:lstStyle/>
        <a:p>
          <a:r>
            <a:rPr lang="it-IT"/>
            <a:t>Questa venne recuperata alla fine dell’ottocento quando emerse chiaramente la necessità di risolvere problemi comuni su base internazionale.</a:t>
          </a:r>
        </a:p>
      </dgm:t>
    </dgm:pt>
    <dgm:pt modelId="{94935465-16CB-46BA-A452-050D8763DF08}" type="parTrans" cxnId="{A345B07A-6106-4854-A405-B8F8ED4C05B5}">
      <dgm:prSet/>
      <dgm:spPr/>
      <dgm:t>
        <a:bodyPr/>
        <a:lstStyle/>
        <a:p>
          <a:endParaRPr lang="it-IT"/>
        </a:p>
      </dgm:t>
    </dgm:pt>
    <dgm:pt modelId="{69882122-16DE-40FA-A2AA-3A2ECD13F77F}" type="sibTrans" cxnId="{A345B07A-6106-4854-A405-B8F8ED4C05B5}">
      <dgm:prSet/>
      <dgm:spPr/>
      <dgm:t>
        <a:bodyPr/>
        <a:lstStyle/>
        <a:p>
          <a:endParaRPr lang="it-IT"/>
        </a:p>
      </dgm:t>
    </dgm:pt>
    <dgm:pt modelId="{E87D6358-8566-4CFD-8810-F811B562493F}" type="pres">
      <dgm:prSet presAssocID="{CC766678-E566-4EB2-A882-98806FA56AFF}" presName="linear" presStyleCnt="0">
        <dgm:presLayoutVars>
          <dgm:animLvl val="lvl"/>
          <dgm:resizeHandles val="exact"/>
        </dgm:presLayoutVars>
      </dgm:prSet>
      <dgm:spPr/>
    </dgm:pt>
    <dgm:pt modelId="{F7F6F4FA-C342-40E0-9E96-12210454B267}" type="pres">
      <dgm:prSet presAssocID="{CDF5DE02-3416-488D-A7AF-B7C26A33189C}" presName="parentText" presStyleLbl="node1" presStyleIdx="0" presStyleCnt="3">
        <dgm:presLayoutVars>
          <dgm:chMax val="0"/>
          <dgm:bulletEnabled val="1"/>
        </dgm:presLayoutVars>
      </dgm:prSet>
      <dgm:spPr/>
    </dgm:pt>
    <dgm:pt modelId="{995CEDFE-18F7-4C6E-B279-8DC0893CE81D}" type="pres">
      <dgm:prSet presAssocID="{3EE4F2C2-57F4-435A-9DF7-275241511EA9}" presName="spacer" presStyleCnt="0"/>
      <dgm:spPr/>
    </dgm:pt>
    <dgm:pt modelId="{5B06D8BC-D1BB-40A9-B891-2A7748084B76}" type="pres">
      <dgm:prSet presAssocID="{9E9C46A2-3648-4267-9F79-2AD1AB9D2191}" presName="parentText" presStyleLbl="node1" presStyleIdx="1" presStyleCnt="3">
        <dgm:presLayoutVars>
          <dgm:chMax val="0"/>
          <dgm:bulletEnabled val="1"/>
        </dgm:presLayoutVars>
      </dgm:prSet>
      <dgm:spPr/>
    </dgm:pt>
    <dgm:pt modelId="{899C373E-1257-4D1B-BC0F-DB0724D87C1E}" type="pres">
      <dgm:prSet presAssocID="{5384F11E-482A-4D54-8BFE-BA4221CD01B6}" presName="spacer" presStyleCnt="0"/>
      <dgm:spPr/>
    </dgm:pt>
    <dgm:pt modelId="{FB4864DE-87E4-420D-893E-B2F582EE41DC}" type="pres">
      <dgm:prSet presAssocID="{762EF932-BF50-4BC7-9DF1-31467A6066BE}" presName="parentText" presStyleLbl="node1" presStyleIdx="2" presStyleCnt="3">
        <dgm:presLayoutVars>
          <dgm:chMax val="0"/>
          <dgm:bulletEnabled val="1"/>
        </dgm:presLayoutVars>
      </dgm:prSet>
      <dgm:spPr/>
    </dgm:pt>
  </dgm:ptLst>
  <dgm:cxnLst>
    <dgm:cxn modelId="{8CAA3B49-8270-4FF8-87D1-358A09159B65}" type="presOf" srcId="{CDF5DE02-3416-488D-A7AF-B7C26A33189C}" destId="{F7F6F4FA-C342-40E0-9E96-12210454B267}" srcOrd="0" destOrd="0" presId="urn:microsoft.com/office/officeart/2005/8/layout/vList2"/>
    <dgm:cxn modelId="{A345B07A-6106-4854-A405-B8F8ED4C05B5}" srcId="{CC766678-E566-4EB2-A882-98806FA56AFF}" destId="{762EF932-BF50-4BC7-9DF1-31467A6066BE}" srcOrd="2" destOrd="0" parTransId="{94935465-16CB-46BA-A452-050D8763DF08}" sibTransId="{69882122-16DE-40FA-A2AA-3A2ECD13F77F}"/>
    <dgm:cxn modelId="{43025F9F-FFE5-46BF-A2BD-5B8EBBE3DB09}" type="presOf" srcId="{9E9C46A2-3648-4267-9F79-2AD1AB9D2191}" destId="{5B06D8BC-D1BB-40A9-B891-2A7748084B76}" srcOrd="0" destOrd="0" presId="urn:microsoft.com/office/officeart/2005/8/layout/vList2"/>
    <dgm:cxn modelId="{88C657A5-0F54-4C41-81FB-EF78EB681254}" type="presOf" srcId="{CC766678-E566-4EB2-A882-98806FA56AFF}" destId="{E87D6358-8566-4CFD-8810-F811B562493F}" srcOrd="0" destOrd="0" presId="urn:microsoft.com/office/officeart/2005/8/layout/vList2"/>
    <dgm:cxn modelId="{04DA2ECF-DAF8-479B-A136-63B44A2417AC}" srcId="{CC766678-E566-4EB2-A882-98806FA56AFF}" destId="{CDF5DE02-3416-488D-A7AF-B7C26A33189C}" srcOrd="0" destOrd="0" parTransId="{C6CEECE5-E86F-4C82-AAF7-C54FA33AA200}" sibTransId="{3EE4F2C2-57F4-435A-9DF7-275241511EA9}"/>
    <dgm:cxn modelId="{ABCF9EDB-E3FD-4DE7-B020-2CBFC66CB14C}" srcId="{CC766678-E566-4EB2-A882-98806FA56AFF}" destId="{9E9C46A2-3648-4267-9F79-2AD1AB9D2191}" srcOrd="1" destOrd="0" parTransId="{1EDB0322-DA9C-4D56-8478-7B5C999E2423}" sibTransId="{5384F11E-482A-4D54-8BFE-BA4221CD01B6}"/>
    <dgm:cxn modelId="{790951F7-CCDA-4BF9-BFB7-F8941F9F136B}" type="presOf" srcId="{762EF932-BF50-4BC7-9DF1-31467A6066BE}" destId="{FB4864DE-87E4-420D-893E-B2F582EE41DC}" srcOrd="0" destOrd="0" presId="urn:microsoft.com/office/officeart/2005/8/layout/vList2"/>
    <dgm:cxn modelId="{009A62DA-588B-4923-A3FE-2EC57694033F}" type="presParOf" srcId="{E87D6358-8566-4CFD-8810-F811B562493F}" destId="{F7F6F4FA-C342-40E0-9E96-12210454B267}" srcOrd="0" destOrd="0" presId="urn:microsoft.com/office/officeart/2005/8/layout/vList2"/>
    <dgm:cxn modelId="{C06AC4B8-69A4-47B8-8FB6-66C55EB38B33}" type="presParOf" srcId="{E87D6358-8566-4CFD-8810-F811B562493F}" destId="{995CEDFE-18F7-4C6E-B279-8DC0893CE81D}" srcOrd="1" destOrd="0" presId="urn:microsoft.com/office/officeart/2005/8/layout/vList2"/>
    <dgm:cxn modelId="{6E944443-B75B-4057-854C-ABDC74322970}" type="presParOf" srcId="{E87D6358-8566-4CFD-8810-F811B562493F}" destId="{5B06D8BC-D1BB-40A9-B891-2A7748084B76}" srcOrd="2" destOrd="0" presId="urn:microsoft.com/office/officeart/2005/8/layout/vList2"/>
    <dgm:cxn modelId="{898743C2-0F08-4637-BFB6-B2EBDCDC0030}" type="presParOf" srcId="{E87D6358-8566-4CFD-8810-F811B562493F}" destId="{899C373E-1257-4D1B-BC0F-DB0724D87C1E}" srcOrd="3" destOrd="0" presId="urn:microsoft.com/office/officeart/2005/8/layout/vList2"/>
    <dgm:cxn modelId="{1827D431-38E5-4C6A-AADF-F90BD6285553}" type="presParOf" srcId="{E87D6358-8566-4CFD-8810-F811B562493F}" destId="{FB4864DE-87E4-420D-893E-B2F582EE41D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58AFE2E-8838-46F2-9C0C-73DA9B33480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0CD2B8C1-FFDC-48E7-AED1-8AA5CA04E658}">
      <dgm:prSet/>
      <dgm:spPr/>
      <dgm:t>
        <a:bodyPr/>
        <a:lstStyle/>
        <a:p>
          <a:r>
            <a:rPr lang="it-IT"/>
            <a:t>La ripresa dell’internazionalismo venne intesa come creazione di organismi sovranazionali di coordinamento dell’attività dei singoli partiti nazionali.</a:t>
          </a:r>
        </a:p>
      </dgm:t>
    </dgm:pt>
    <dgm:pt modelId="{0280424D-A787-4F90-BC48-75F0D165DCA2}" type="parTrans" cxnId="{E748AB44-C3A3-40CA-A537-327F0A6DFB35}">
      <dgm:prSet/>
      <dgm:spPr/>
      <dgm:t>
        <a:bodyPr/>
        <a:lstStyle/>
        <a:p>
          <a:endParaRPr lang="it-IT"/>
        </a:p>
      </dgm:t>
    </dgm:pt>
    <dgm:pt modelId="{7CF5B4DF-AA2D-4FDF-BDDA-72410F658C2A}" type="sibTrans" cxnId="{E748AB44-C3A3-40CA-A537-327F0A6DFB35}">
      <dgm:prSet/>
      <dgm:spPr/>
      <dgm:t>
        <a:bodyPr/>
        <a:lstStyle/>
        <a:p>
          <a:endParaRPr lang="it-IT"/>
        </a:p>
      </dgm:t>
    </dgm:pt>
    <dgm:pt modelId="{C5E52FEB-3675-49A4-87C9-16061B58F35C}">
      <dgm:prSet/>
      <dgm:spPr/>
      <dgm:t>
        <a:bodyPr/>
        <a:lstStyle/>
        <a:p>
          <a:r>
            <a:rPr lang="it-IT"/>
            <a:t>Dopo l’incontro del 1889 si decise di riprendere l’attività attraverso congressi da tenersi periodicamente.</a:t>
          </a:r>
        </a:p>
      </dgm:t>
    </dgm:pt>
    <dgm:pt modelId="{3D734C1E-FFEE-4D11-96BE-667EB5012F80}" type="parTrans" cxnId="{81DC408C-C72E-4EC4-955D-6ABA2C21A10E}">
      <dgm:prSet/>
      <dgm:spPr/>
      <dgm:t>
        <a:bodyPr/>
        <a:lstStyle/>
        <a:p>
          <a:endParaRPr lang="it-IT"/>
        </a:p>
      </dgm:t>
    </dgm:pt>
    <dgm:pt modelId="{9851B84D-439D-4444-8F59-69BD3FD6D10E}" type="sibTrans" cxnId="{81DC408C-C72E-4EC4-955D-6ABA2C21A10E}">
      <dgm:prSet/>
      <dgm:spPr/>
      <dgm:t>
        <a:bodyPr/>
        <a:lstStyle/>
        <a:p>
          <a:endParaRPr lang="it-IT"/>
        </a:p>
      </dgm:t>
    </dgm:pt>
    <dgm:pt modelId="{6EC8A2EA-678F-4772-97C3-9F510A43307C}">
      <dgm:prSet/>
      <dgm:spPr/>
      <dgm:t>
        <a:bodyPr/>
        <a:lstStyle/>
        <a:p>
          <a:r>
            <a:rPr lang="it-IT"/>
            <a:t>Nel 1891 si svolse quindi a Bruxelles il congresso che segnò il vero inizio della Seconda Internazionale.</a:t>
          </a:r>
        </a:p>
      </dgm:t>
    </dgm:pt>
    <dgm:pt modelId="{5BC00499-E527-4A53-97F4-388245290103}" type="parTrans" cxnId="{F320130C-3A5A-4BB2-82BD-C16FF0E21602}">
      <dgm:prSet/>
      <dgm:spPr/>
      <dgm:t>
        <a:bodyPr/>
        <a:lstStyle/>
        <a:p>
          <a:endParaRPr lang="it-IT"/>
        </a:p>
      </dgm:t>
    </dgm:pt>
    <dgm:pt modelId="{74F02D51-9CDB-458A-A20B-3E4789FC1E23}" type="sibTrans" cxnId="{F320130C-3A5A-4BB2-82BD-C16FF0E21602}">
      <dgm:prSet/>
      <dgm:spPr/>
      <dgm:t>
        <a:bodyPr/>
        <a:lstStyle/>
        <a:p>
          <a:endParaRPr lang="it-IT"/>
        </a:p>
      </dgm:t>
    </dgm:pt>
    <dgm:pt modelId="{59031F9C-C391-4A36-9AB5-284E0D25553B}">
      <dgm:prSet/>
      <dgm:spPr/>
      <dgm:t>
        <a:bodyPr/>
        <a:lstStyle/>
        <a:p>
          <a:r>
            <a:rPr lang="it-IT"/>
            <a:t>Nel 1900 venne istituito il </a:t>
          </a:r>
          <a:r>
            <a:rPr lang="it-IT" i="1"/>
            <a:t>Bureau socialiste internazional </a:t>
          </a:r>
          <a:r>
            <a:rPr lang="it-IT"/>
            <a:t>che costituì il vero fulcro della Seconda Internazionale</a:t>
          </a:r>
        </a:p>
      </dgm:t>
    </dgm:pt>
    <dgm:pt modelId="{5B7C7EE3-38D4-47F6-AF7F-F4564383969A}" type="parTrans" cxnId="{B7FF044A-6C7A-4A36-A7F0-2B5F01A0CAB1}">
      <dgm:prSet/>
      <dgm:spPr/>
      <dgm:t>
        <a:bodyPr/>
        <a:lstStyle/>
        <a:p>
          <a:endParaRPr lang="it-IT"/>
        </a:p>
      </dgm:t>
    </dgm:pt>
    <dgm:pt modelId="{6EB0EA0C-6079-457D-B4C4-570FA88840A4}" type="sibTrans" cxnId="{B7FF044A-6C7A-4A36-A7F0-2B5F01A0CAB1}">
      <dgm:prSet/>
      <dgm:spPr/>
      <dgm:t>
        <a:bodyPr/>
        <a:lstStyle/>
        <a:p>
          <a:endParaRPr lang="it-IT"/>
        </a:p>
      </dgm:t>
    </dgm:pt>
    <dgm:pt modelId="{9E7EA04B-F2C9-4054-9E7F-154191E28F0A}" type="pres">
      <dgm:prSet presAssocID="{F58AFE2E-8838-46F2-9C0C-73DA9B334808}" presName="linear" presStyleCnt="0">
        <dgm:presLayoutVars>
          <dgm:animLvl val="lvl"/>
          <dgm:resizeHandles val="exact"/>
        </dgm:presLayoutVars>
      </dgm:prSet>
      <dgm:spPr/>
    </dgm:pt>
    <dgm:pt modelId="{C88830B1-6611-4514-B1A6-724464D317DA}" type="pres">
      <dgm:prSet presAssocID="{0CD2B8C1-FFDC-48E7-AED1-8AA5CA04E658}" presName="parentText" presStyleLbl="node1" presStyleIdx="0" presStyleCnt="4">
        <dgm:presLayoutVars>
          <dgm:chMax val="0"/>
          <dgm:bulletEnabled val="1"/>
        </dgm:presLayoutVars>
      </dgm:prSet>
      <dgm:spPr/>
    </dgm:pt>
    <dgm:pt modelId="{70ABFD7E-269B-4DF1-92FB-FF0752F432AB}" type="pres">
      <dgm:prSet presAssocID="{7CF5B4DF-AA2D-4FDF-BDDA-72410F658C2A}" presName="spacer" presStyleCnt="0"/>
      <dgm:spPr/>
    </dgm:pt>
    <dgm:pt modelId="{C6DD4916-B1E9-4FB3-B92D-88F52DD6FBD4}" type="pres">
      <dgm:prSet presAssocID="{C5E52FEB-3675-49A4-87C9-16061B58F35C}" presName="parentText" presStyleLbl="node1" presStyleIdx="1" presStyleCnt="4">
        <dgm:presLayoutVars>
          <dgm:chMax val="0"/>
          <dgm:bulletEnabled val="1"/>
        </dgm:presLayoutVars>
      </dgm:prSet>
      <dgm:spPr/>
    </dgm:pt>
    <dgm:pt modelId="{58CFBFB1-6A65-46B0-9F41-A8A45053E630}" type="pres">
      <dgm:prSet presAssocID="{9851B84D-439D-4444-8F59-69BD3FD6D10E}" presName="spacer" presStyleCnt="0"/>
      <dgm:spPr/>
    </dgm:pt>
    <dgm:pt modelId="{CE7B3B5B-8D84-4E47-A87E-E6D259B2FAB2}" type="pres">
      <dgm:prSet presAssocID="{6EC8A2EA-678F-4772-97C3-9F510A43307C}" presName="parentText" presStyleLbl="node1" presStyleIdx="2" presStyleCnt="4">
        <dgm:presLayoutVars>
          <dgm:chMax val="0"/>
          <dgm:bulletEnabled val="1"/>
        </dgm:presLayoutVars>
      </dgm:prSet>
      <dgm:spPr/>
    </dgm:pt>
    <dgm:pt modelId="{C9F5B322-1137-473E-9C21-5A148DF1404B}" type="pres">
      <dgm:prSet presAssocID="{74F02D51-9CDB-458A-A20B-3E4789FC1E23}" presName="spacer" presStyleCnt="0"/>
      <dgm:spPr/>
    </dgm:pt>
    <dgm:pt modelId="{3E3DA490-A50D-410E-AE40-DF7D23C0CCE3}" type="pres">
      <dgm:prSet presAssocID="{59031F9C-C391-4A36-9AB5-284E0D25553B}" presName="parentText" presStyleLbl="node1" presStyleIdx="3" presStyleCnt="4">
        <dgm:presLayoutVars>
          <dgm:chMax val="0"/>
          <dgm:bulletEnabled val="1"/>
        </dgm:presLayoutVars>
      </dgm:prSet>
      <dgm:spPr/>
    </dgm:pt>
  </dgm:ptLst>
  <dgm:cxnLst>
    <dgm:cxn modelId="{33271D00-2EE6-4D12-B798-91092FEADF08}" type="presOf" srcId="{6EC8A2EA-678F-4772-97C3-9F510A43307C}" destId="{CE7B3B5B-8D84-4E47-A87E-E6D259B2FAB2}" srcOrd="0" destOrd="0" presId="urn:microsoft.com/office/officeart/2005/8/layout/vList2"/>
    <dgm:cxn modelId="{F320130C-3A5A-4BB2-82BD-C16FF0E21602}" srcId="{F58AFE2E-8838-46F2-9C0C-73DA9B334808}" destId="{6EC8A2EA-678F-4772-97C3-9F510A43307C}" srcOrd="2" destOrd="0" parTransId="{5BC00499-E527-4A53-97F4-388245290103}" sibTransId="{74F02D51-9CDB-458A-A20B-3E4789FC1E23}"/>
    <dgm:cxn modelId="{1FD96E0E-6E47-4627-865D-D9F519CCE8AB}" type="presOf" srcId="{C5E52FEB-3675-49A4-87C9-16061B58F35C}" destId="{C6DD4916-B1E9-4FB3-B92D-88F52DD6FBD4}" srcOrd="0" destOrd="0" presId="urn:microsoft.com/office/officeart/2005/8/layout/vList2"/>
    <dgm:cxn modelId="{B44CA00F-ED0F-44AA-B614-09E8CEC1AA21}" type="presOf" srcId="{59031F9C-C391-4A36-9AB5-284E0D25553B}" destId="{3E3DA490-A50D-410E-AE40-DF7D23C0CCE3}" srcOrd="0" destOrd="0" presId="urn:microsoft.com/office/officeart/2005/8/layout/vList2"/>
    <dgm:cxn modelId="{6AEE0D27-EDFF-471C-8C80-36B24DE92191}" type="presOf" srcId="{F58AFE2E-8838-46F2-9C0C-73DA9B334808}" destId="{9E7EA04B-F2C9-4054-9E7F-154191E28F0A}" srcOrd="0" destOrd="0" presId="urn:microsoft.com/office/officeart/2005/8/layout/vList2"/>
    <dgm:cxn modelId="{E748AB44-C3A3-40CA-A537-327F0A6DFB35}" srcId="{F58AFE2E-8838-46F2-9C0C-73DA9B334808}" destId="{0CD2B8C1-FFDC-48E7-AED1-8AA5CA04E658}" srcOrd="0" destOrd="0" parTransId="{0280424D-A787-4F90-BC48-75F0D165DCA2}" sibTransId="{7CF5B4DF-AA2D-4FDF-BDDA-72410F658C2A}"/>
    <dgm:cxn modelId="{B7FF044A-6C7A-4A36-A7F0-2B5F01A0CAB1}" srcId="{F58AFE2E-8838-46F2-9C0C-73DA9B334808}" destId="{59031F9C-C391-4A36-9AB5-284E0D25553B}" srcOrd="3" destOrd="0" parTransId="{5B7C7EE3-38D4-47F6-AF7F-F4564383969A}" sibTransId="{6EB0EA0C-6079-457D-B4C4-570FA88840A4}"/>
    <dgm:cxn modelId="{81DC408C-C72E-4EC4-955D-6ABA2C21A10E}" srcId="{F58AFE2E-8838-46F2-9C0C-73DA9B334808}" destId="{C5E52FEB-3675-49A4-87C9-16061B58F35C}" srcOrd="1" destOrd="0" parTransId="{3D734C1E-FFEE-4D11-96BE-667EB5012F80}" sibTransId="{9851B84D-439D-4444-8F59-69BD3FD6D10E}"/>
    <dgm:cxn modelId="{6A9608DF-352E-490C-B154-F1386F218667}" type="presOf" srcId="{0CD2B8C1-FFDC-48E7-AED1-8AA5CA04E658}" destId="{C88830B1-6611-4514-B1A6-724464D317DA}" srcOrd="0" destOrd="0" presId="urn:microsoft.com/office/officeart/2005/8/layout/vList2"/>
    <dgm:cxn modelId="{179D76F5-1012-4F28-A0CD-B5FEE5BC16B8}" type="presParOf" srcId="{9E7EA04B-F2C9-4054-9E7F-154191E28F0A}" destId="{C88830B1-6611-4514-B1A6-724464D317DA}" srcOrd="0" destOrd="0" presId="urn:microsoft.com/office/officeart/2005/8/layout/vList2"/>
    <dgm:cxn modelId="{606BB4DB-2291-481D-BB63-6D85A27A135C}" type="presParOf" srcId="{9E7EA04B-F2C9-4054-9E7F-154191E28F0A}" destId="{70ABFD7E-269B-4DF1-92FB-FF0752F432AB}" srcOrd="1" destOrd="0" presId="urn:microsoft.com/office/officeart/2005/8/layout/vList2"/>
    <dgm:cxn modelId="{F8CD5B7B-ADC9-40DE-B149-91CFC7FCF00C}" type="presParOf" srcId="{9E7EA04B-F2C9-4054-9E7F-154191E28F0A}" destId="{C6DD4916-B1E9-4FB3-B92D-88F52DD6FBD4}" srcOrd="2" destOrd="0" presId="urn:microsoft.com/office/officeart/2005/8/layout/vList2"/>
    <dgm:cxn modelId="{96EDE2F6-A893-40C9-8CAB-551B6D87BD57}" type="presParOf" srcId="{9E7EA04B-F2C9-4054-9E7F-154191E28F0A}" destId="{58CFBFB1-6A65-46B0-9F41-A8A45053E630}" srcOrd="3" destOrd="0" presId="urn:microsoft.com/office/officeart/2005/8/layout/vList2"/>
    <dgm:cxn modelId="{FCB70A3E-C258-4D23-B837-F44D54873D69}" type="presParOf" srcId="{9E7EA04B-F2C9-4054-9E7F-154191E28F0A}" destId="{CE7B3B5B-8D84-4E47-A87E-E6D259B2FAB2}" srcOrd="4" destOrd="0" presId="urn:microsoft.com/office/officeart/2005/8/layout/vList2"/>
    <dgm:cxn modelId="{5ADDCD85-112A-4562-A783-0D7AF127EFD3}" type="presParOf" srcId="{9E7EA04B-F2C9-4054-9E7F-154191E28F0A}" destId="{C9F5B322-1137-473E-9C21-5A148DF1404B}" srcOrd="5" destOrd="0" presId="urn:microsoft.com/office/officeart/2005/8/layout/vList2"/>
    <dgm:cxn modelId="{6B5BFFB2-D234-4CD7-9DEC-15C92367B37D}" type="presParOf" srcId="{9E7EA04B-F2C9-4054-9E7F-154191E28F0A}" destId="{3E3DA490-A50D-410E-AE40-DF7D23C0CCE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9B21049-36AD-4F13-9248-EE61CEC88DB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8D7E6CD2-125B-4BA8-B4DD-6343E999E572}">
      <dgm:prSet custT="1"/>
      <dgm:spPr/>
      <dgm:t>
        <a:bodyPr/>
        <a:lstStyle/>
        <a:p>
          <a:r>
            <a:rPr lang="it-IT" sz="2400"/>
            <a:t>Il marxismo ortodosso prevedeva la rivoluzione come strategia di cambiamento della società capitalista e l’abolizione della proprietà privata.</a:t>
          </a:r>
        </a:p>
      </dgm:t>
    </dgm:pt>
    <dgm:pt modelId="{31BB3E3C-FEB4-4665-A7BE-334F4543FFA7}" type="parTrans" cxnId="{DFDDF634-1B22-45A8-AD45-285F93A6CEC1}">
      <dgm:prSet/>
      <dgm:spPr/>
      <dgm:t>
        <a:bodyPr/>
        <a:lstStyle/>
        <a:p>
          <a:endParaRPr lang="it-IT"/>
        </a:p>
      </dgm:t>
    </dgm:pt>
    <dgm:pt modelId="{6C63535E-2C63-4035-84FA-A02FBBC12F89}" type="sibTrans" cxnId="{DFDDF634-1B22-45A8-AD45-285F93A6CEC1}">
      <dgm:prSet/>
      <dgm:spPr/>
      <dgm:t>
        <a:bodyPr/>
        <a:lstStyle/>
        <a:p>
          <a:endParaRPr lang="it-IT"/>
        </a:p>
      </dgm:t>
    </dgm:pt>
    <dgm:pt modelId="{7C53150F-C1C6-48F0-8203-88A9635CD429}">
      <dgm:prSet/>
      <dgm:spPr/>
      <dgm:t>
        <a:bodyPr/>
        <a:lstStyle/>
        <a:p>
          <a:r>
            <a:rPr lang="it-IT"/>
            <a:t>Nei congressi internazionali si  discusse molto sulla </a:t>
          </a:r>
          <a:r>
            <a:rPr lang="it-IT" i="1"/>
            <a:t>scelta legalitaria </a:t>
          </a:r>
          <a:r>
            <a:rPr lang="it-IT"/>
            <a:t>che vedeva nelle elezioni e nell’attività parlamentare lo strumento per trasformare la società.</a:t>
          </a:r>
        </a:p>
      </dgm:t>
    </dgm:pt>
    <dgm:pt modelId="{A1FBDEC4-29FD-4751-A799-9925C3C907D3}" type="parTrans" cxnId="{6664A4E8-F955-4504-BC58-59F3ABE49845}">
      <dgm:prSet/>
      <dgm:spPr/>
      <dgm:t>
        <a:bodyPr/>
        <a:lstStyle/>
        <a:p>
          <a:endParaRPr lang="it-IT"/>
        </a:p>
      </dgm:t>
    </dgm:pt>
    <dgm:pt modelId="{B02B908E-4D34-47D9-934C-5516D878D99F}" type="sibTrans" cxnId="{6664A4E8-F955-4504-BC58-59F3ABE49845}">
      <dgm:prSet/>
      <dgm:spPr/>
      <dgm:t>
        <a:bodyPr/>
        <a:lstStyle/>
        <a:p>
          <a:endParaRPr lang="it-IT"/>
        </a:p>
      </dgm:t>
    </dgm:pt>
    <dgm:pt modelId="{F600AC89-D535-4870-852A-AD6836D4A502}">
      <dgm:prSet/>
      <dgm:spPr/>
      <dgm:t>
        <a:bodyPr/>
        <a:lstStyle/>
        <a:p>
          <a:r>
            <a:rPr lang="it-IT"/>
            <a:t>Si trattava di una strategia riformista che avrebbe permesso l’ottenimento di un programma minimo, ma concreto. La rivoluzione rimaneva sullo sfondo come ideale perseguito soprattutto da piccole realtà in stati in cui la democrazia era totalmente assente.</a:t>
          </a:r>
        </a:p>
      </dgm:t>
    </dgm:pt>
    <dgm:pt modelId="{B0AD29CB-267F-4360-9FC1-721A60A80C65}" type="parTrans" cxnId="{C2E9CD42-BD5D-4AAA-9B6F-1FD4CEE5349C}">
      <dgm:prSet/>
      <dgm:spPr/>
      <dgm:t>
        <a:bodyPr/>
        <a:lstStyle/>
        <a:p>
          <a:endParaRPr lang="it-IT"/>
        </a:p>
      </dgm:t>
    </dgm:pt>
    <dgm:pt modelId="{16FAFFA4-7E0A-4D68-AAC4-E1156C9170C9}" type="sibTrans" cxnId="{C2E9CD42-BD5D-4AAA-9B6F-1FD4CEE5349C}">
      <dgm:prSet/>
      <dgm:spPr/>
      <dgm:t>
        <a:bodyPr/>
        <a:lstStyle/>
        <a:p>
          <a:endParaRPr lang="it-IT"/>
        </a:p>
      </dgm:t>
    </dgm:pt>
    <dgm:pt modelId="{6312644C-FEF9-46AC-BB74-ACE052EF6EF0}">
      <dgm:prSet/>
      <dgm:spPr/>
      <dgm:t>
        <a:bodyPr/>
        <a:lstStyle/>
        <a:p>
          <a:r>
            <a:rPr lang="it-IT"/>
            <a:t>La frattura si ebbe dopo il congresso di Londra del 1896 in cui venne sancita </a:t>
          </a:r>
          <a:r>
            <a:rPr lang="it-IT" i="1"/>
            <a:t>l’accettazione del parlamentarismo</a:t>
          </a:r>
          <a:endParaRPr lang="it-IT"/>
        </a:p>
      </dgm:t>
    </dgm:pt>
    <dgm:pt modelId="{3B53AD3E-CB3C-4068-84EB-AA31F23A791C}" type="parTrans" cxnId="{840C4810-D007-4A97-82AC-568FC3019E3B}">
      <dgm:prSet/>
      <dgm:spPr/>
      <dgm:t>
        <a:bodyPr/>
        <a:lstStyle/>
        <a:p>
          <a:endParaRPr lang="it-IT"/>
        </a:p>
      </dgm:t>
    </dgm:pt>
    <dgm:pt modelId="{4E5EBE78-2727-4755-A74F-210240F13890}" type="sibTrans" cxnId="{840C4810-D007-4A97-82AC-568FC3019E3B}">
      <dgm:prSet/>
      <dgm:spPr/>
      <dgm:t>
        <a:bodyPr/>
        <a:lstStyle/>
        <a:p>
          <a:endParaRPr lang="it-IT"/>
        </a:p>
      </dgm:t>
    </dgm:pt>
    <dgm:pt modelId="{1FC1825D-AECB-4AC5-9439-C3B3957E9743}" type="pres">
      <dgm:prSet presAssocID="{49B21049-36AD-4F13-9248-EE61CEC88DBD}" presName="linear" presStyleCnt="0">
        <dgm:presLayoutVars>
          <dgm:animLvl val="lvl"/>
          <dgm:resizeHandles val="exact"/>
        </dgm:presLayoutVars>
      </dgm:prSet>
      <dgm:spPr/>
    </dgm:pt>
    <dgm:pt modelId="{D60C601C-6A8F-4DD8-A7AC-93C80DAA3736}" type="pres">
      <dgm:prSet presAssocID="{8D7E6CD2-125B-4BA8-B4DD-6343E999E572}" presName="parentText" presStyleLbl="node1" presStyleIdx="0" presStyleCnt="4">
        <dgm:presLayoutVars>
          <dgm:chMax val="0"/>
          <dgm:bulletEnabled val="1"/>
        </dgm:presLayoutVars>
      </dgm:prSet>
      <dgm:spPr/>
    </dgm:pt>
    <dgm:pt modelId="{61B8902F-974F-442E-9E71-92DC1C37CDA7}" type="pres">
      <dgm:prSet presAssocID="{6C63535E-2C63-4035-84FA-A02FBBC12F89}" presName="spacer" presStyleCnt="0"/>
      <dgm:spPr/>
    </dgm:pt>
    <dgm:pt modelId="{15FCBA96-70D1-44AA-8CC9-C460C8EC577F}" type="pres">
      <dgm:prSet presAssocID="{7C53150F-C1C6-48F0-8203-88A9635CD429}" presName="parentText" presStyleLbl="node1" presStyleIdx="1" presStyleCnt="4">
        <dgm:presLayoutVars>
          <dgm:chMax val="0"/>
          <dgm:bulletEnabled val="1"/>
        </dgm:presLayoutVars>
      </dgm:prSet>
      <dgm:spPr/>
    </dgm:pt>
    <dgm:pt modelId="{DC218AAF-F717-457C-A4CE-00952292E1C4}" type="pres">
      <dgm:prSet presAssocID="{B02B908E-4D34-47D9-934C-5516D878D99F}" presName="spacer" presStyleCnt="0"/>
      <dgm:spPr/>
    </dgm:pt>
    <dgm:pt modelId="{55EF2081-84E3-4002-A514-12758169B2C7}" type="pres">
      <dgm:prSet presAssocID="{F600AC89-D535-4870-852A-AD6836D4A502}" presName="parentText" presStyleLbl="node1" presStyleIdx="2" presStyleCnt="4">
        <dgm:presLayoutVars>
          <dgm:chMax val="0"/>
          <dgm:bulletEnabled val="1"/>
        </dgm:presLayoutVars>
      </dgm:prSet>
      <dgm:spPr/>
    </dgm:pt>
    <dgm:pt modelId="{787260A2-D640-4735-B423-1BAAAC337428}" type="pres">
      <dgm:prSet presAssocID="{16FAFFA4-7E0A-4D68-AAC4-E1156C9170C9}" presName="spacer" presStyleCnt="0"/>
      <dgm:spPr/>
    </dgm:pt>
    <dgm:pt modelId="{B09B1AC8-56E6-4E48-B845-82C0B8047730}" type="pres">
      <dgm:prSet presAssocID="{6312644C-FEF9-46AC-BB74-ACE052EF6EF0}" presName="parentText" presStyleLbl="node1" presStyleIdx="3" presStyleCnt="4">
        <dgm:presLayoutVars>
          <dgm:chMax val="0"/>
          <dgm:bulletEnabled val="1"/>
        </dgm:presLayoutVars>
      </dgm:prSet>
      <dgm:spPr/>
    </dgm:pt>
  </dgm:ptLst>
  <dgm:cxnLst>
    <dgm:cxn modelId="{840C4810-D007-4A97-82AC-568FC3019E3B}" srcId="{49B21049-36AD-4F13-9248-EE61CEC88DBD}" destId="{6312644C-FEF9-46AC-BB74-ACE052EF6EF0}" srcOrd="3" destOrd="0" parTransId="{3B53AD3E-CB3C-4068-84EB-AA31F23A791C}" sibTransId="{4E5EBE78-2727-4755-A74F-210240F13890}"/>
    <dgm:cxn modelId="{633F431D-971D-41FC-9994-5CA8ED177DEB}" type="presOf" srcId="{6312644C-FEF9-46AC-BB74-ACE052EF6EF0}" destId="{B09B1AC8-56E6-4E48-B845-82C0B8047730}" srcOrd="0" destOrd="0" presId="urn:microsoft.com/office/officeart/2005/8/layout/vList2"/>
    <dgm:cxn modelId="{DFDDF634-1B22-45A8-AD45-285F93A6CEC1}" srcId="{49B21049-36AD-4F13-9248-EE61CEC88DBD}" destId="{8D7E6CD2-125B-4BA8-B4DD-6343E999E572}" srcOrd="0" destOrd="0" parTransId="{31BB3E3C-FEB4-4665-A7BE-334F4543FFA7}" sibTransId="{6C63535E-2C63-4035-84FA-A02FBBC12F89}"/>
    <dgm:cxn modelId="{0741385E-7F5B-4F2E-8CA9-D50DB958DE48}" type="presOf" srcId="{7C53150F-C1C6-48F0-8203-88A9635CD429}" destId="{15FCBA96-70D1-44AA-8CC9-C460C8EC577F}" srcOrd="0" destOrd="0" presId="urn:microsoft.com/office/officeart/2005/8/layout/vList2"/>
    <dgm:cxn modelId="{C2E9CD42-BD5D-4AAA-9B6F-1FD4CEE5349C}" srcId="{49B21049-36AD-4F13-9248-EE61CEC88DBD}" destId="{F600AC89-D535-4870-852A-AD6836D4A502}" srcOrd="2" destOrd="0" parTransId="{B0AD29CB-267F-4360-9FC1-721A60A80C65}" sibTransId="{16FAFFA4-7E0A-4D68-AAC4-E1156C9170C9}"/>
    <dgm:cxn modelId="{ABBBCD81-A788-4B4E-81C9-374C3F900877}" type="presOf" srcId="{F600AC89-D535-4870-852A-AD6836D4A502}" destId="{55EF2081-84E3-4002-A514-12758169B2C7}" srcOrd="0" destOrd="0" presId="urn:microsoft.com/office/officeart/2005/8/layout/vList2"/>
    <dgm:cxn modelId="{E5D1E8B3-666D-4202-B43B-A98E080823A1}" type="presOf" srcId="{49B21049-36AD-4F13-9248-EE61CEC88DBD}" destId="{1FC1825D-AECB-4AC5-9439-C3B3957E9743}" srcOrd="0" destOrd="0" presId="urn:microsoft.com/office/officeart/2005/8/layout/vList2"/>
    <dgm:cxn modelId="{60E36AB7-6266-467F-8D81-9FD8AA62B605}" type="presOf" srcId="{8D7E6CD2-125B-4BA8-B4DD-6343E999E572}" destId="{D60C601C-6A8F-4DD8-A7AC-93C80DAA3736}" srcOrd="0" destOrd="0" presId="urn:microsoft.com/office/officeart/2005/8/layout/vList2"/>
    <dgm:cxn modelId="{6664A4E8-F955-4504-BC58-59F3ABE49845}" srcId="{49B21049-36AD-4F13-9248-EE61CEC88DBD}" destId="{7C53150F-C1C6-48F0-8203-88A9635CD429}" srcOrd="1" destOrd="0" parTransId="{A1FBDEC4-29FD-4751-A799-9925C3C907D3}" sibTransId="{B02B908E-4D34-47D9-934C-5516D878D99F}"/>
    <dgm:cxn modelId="{7A9EAE58-3FE5-4E92-A430-ABDB74D43C55}" type="presParOf" srcId="{1FC1825D-AECB-4AC5-9439-C3B3957E9743}" destId="{D60C601C-6A8F-4DD8-A7AC-93C80DAA3736}" srcOrd="0" destOrd="0" presId="urn:microsoft.com/office/officeart/2005/8/layout/vList2"/>
    <dgm:cxn modelId="{D0C347C7-4A15-49C1-AD03-50E9375543E4}" type="presParOf" srcId="{1FC1825D-AECB-4AC5-9439-C3B3957E9743}" destId="{61B8902F-974F-442E-9E71-92DC1C37CDA7}" srcOrd="1" destOrd="0" presId="urn:microsoft.com/office/officeart/2005/8/layout/vList2"/>
    <dgm:cxn modelId="{FC80AEDA-6F73-4F24-AC87-3D922A3960F7}" type="presParOf" srcId="{1FC1825D-AECB-4AC5-9439-C3B3957E9743}" destId="{15FCBA96-70D1-44AA-8CC9-C460C8EC577F}" srcOrd="2" destOrd="0" presId="urn:microsoft.com/office/officeart/2005/8/layout/vList2"/>
    <dgm:cxn modelId="{8AB1F3A4-CC29-460D-8FE9-43C012E02CE3}" type="presParOf" srcId="{1FC1825D-AECB-4AC5-9439-C3B3957E9743}" destId="{DC218AAF-F717-457C-A4CE-00952292E1C4}" srcOrd="3" destOrd="0" presId="urn:microsoft.com/office/officeart/2005/8/layout/vList2"/>
    <dgm:cxn modelId="{5EE69A8C-9BA0-4A93-98EC-02AAF7FF66E5}" type="presParOf" srcId="{1FC1825D-AECB-4AC5-9439-C3B3957E9743}" destId="{55EF2081-84E3-4002-A514-12758169B2C7}" srcOrd="4" destOrd="0" presId="urn:microsoft.com/office/officeart/2005/8/layout/vList2"/>
    <dgm:cxn modelId="{9E27699A-7207-4036-9B2C-A826A76217D6}" type="presParOf" srcId="{1FC1825D-AECB-4AC5-9439-C3B3957E9743}" destId="{787260A2-D640-4735-B423-1BAAAC337428}" srcOrd="5" destOrd="0" presId="urn:microsoft.com/office/officeart/2005/8/layout/vList2"/>
    <dgm:cxn modelId="{3E0592CB-BFD8-4FA4-AD35-91AD54A2EB97}" type="presParOf" srcId="{1FC1825D-AECB-4AC5-9439-C3B3957E9743}" destId="{B09B1AC8-56E6-4E48-B845-82C0B804773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1C93A-5D0B-4836-B640-BD9FAB0C3E80}">
      <dsp:nvSpPr>
        <dsp:cNvPr id="0" name=""/>
        <dsp:cNvSpPr/>
      </dsp:nvSpPr>
      <dsp:spPr>
        <a:xfrm>
          <a:off x="0" y="74937"/>
          <a:ext cx="9601200" cy="748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Nell’ultimo trentennio dell’Ottocento l’industrializzazione ed il conseguente sviluppo dei servizi portarono al rafforzamento della borghesia ed alla crescita del proletariato industriale</a:t>
          </a:r>
        </a:p>
      </dsp:txBody>
      <dsp:txXfrm>
        <a:off x="36553" y="111490"/>
        <a:ext cx="9528094" cy="675694"/>
      </dsp:txXfrm>
    </dsp:sp>
    <dsp:sp modelId="{659E79BA-5198-49D9-9818-60AA7280740C}">
      <dsp:nvSpPr>
        <dsp:cNvPr id="0" name=""/>
        <dsp:cNvSpPr/>
      </dsp:nvSpPr>
      <dsp:spPr>
        <a:xfrm>
          <a:off x="0" y="881337"/>
          <a:ext cx="9601200" cy="748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La diffusione della fabbrica meccanizzata trasformò l’organizzazione del lavoro. </a:t>
          </a:r>
        </a:p>
      </dsp:txBody>
      <dsp:txXfrm>
        <a:off x="36553" y="917890"/>
        <a:ext cx="9528094" cy="675694"/>
      </dsp:txXfrm>
    </dsp:sp>
    <dsp:sp modelId="{01CA52CA-8CFF-48FE-8FBC-3F0AA902EB20}">
      <dsp:nvSpPr>
        <dsp:cNvPr id="0" name=""/>
        <dsp:cNvSpPr/>
      </dsp:nvSpPr>
      <dsp:spPr>
        <a:xfrm>
          <a:off x="0" y="1687737"/>
          <a:ext cx="9601200" cy="748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Le attività lavorative si segmentarono e specializzarono e richiesero sempre più nuove figure di lavoratori specializzati.</a:t>
          </a:r>
        </a:p>
      </dsp:txBody>
      <dsp:txXfrm>
        <a:off x="36553" y="1724290"/>
        <a:ext cx="9528094" cy="675694"/>
      </dsp:txXfrm>
    </dsp:sp>
    <dsp:sp modelId="{A2658886-278D-4C38-AE51-8F95CD6AE2EC}">
      <dsp:nvSpPr>
        <dsp:cNvPr id="0" name=""/>
        <dsp:cNvSpPr/>
      </dsp:nvSpPr>
      <dsp:spPr>
        <a:xfrm>
          <a:off x="0" y="2494137"/>
          <a:ext cx="9601200" cy="748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Si affermarono le attività che fornivano servizi di vario tipo: i beni venivano inseriti in mercati più ampi  e diventavano beni di consumo.</a:t>
          </a:r>
        </a:p>
      </dsp:txBody>
      <dsp:txXfrm>
        <a:off x="36553" y="2530690"/>
        <a:ext cx="9528094" cy="67569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D12BB-F0F9-4611-9E76-A999C0F47B36}">
      <dsp:nvSpPr>
        <dsp:cNvPr id="0" name=""/>
        <dsp:cNvSpPr/>
      </dsp:nvSpPr>
      <dsp:spPr>
        <a:xfrm>
          <a:off x="0" y="16325"/>
          <a:ext cx="9601196" cy="105519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Nella socialdemocrazia tedesca si aprì una frattura tra marxisti ortodossi e revisionisti.</a:t>
          </a:r>
        </a:p>
      </dsp:txBody>
      <dsp:txXfrm>
        <a:off x="51510" y="67835"/>
        <a:ext cx="9498176" cy="952173"/>
      </dsp:txXfrm>
    </dsp:sp>
    <dsp:sp modelId="{9B994658-1E3F-4CED-9BDF-3BC8CB260208}">
      <dsp:nvSpPr>
        <dsp:cNvPr id="0" name=""/>
        <dsp:cNvSpPr/>
      </dsp:nvSpPr>
      <dsp:spPr>
        <a:xfrm>
          <a:off x="0" y="1129119"/>
          <a:ext cx="9601196" cy="105519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Per i primi (Kautsky) la rivoluzione rimaneva l’unico strumento per la presa di potere; per i revisionisti (Bernstein) invece la scelta parlamentare si muoveva in un ambito democratico che poteva portare ad una strategia riformista valida anche senza la presa di potere violenta.</a:t>
          </a:r>
        </a:p>
      </dsp:txBody>
      <dsp:txXfrm>
        <a:off x="51510" y="1180629"/>
        <a:ext cx="9498176" cy="952173"/>
      </dsp:txXfrm>
    </dsp:sp>
    <dsp:sp modelId="{A2C574A7-B487-4BC2-917E-AF8DE534009A}">
      <dsp:nvSpPr>
        <dsp:cNvPr id="0" name=""/>
        <dsp:cNvSpPr/>
      </dsp:nvSpPr>
      <dsp:spPr>
        <a:xfrm>
          <a:off x="0" y="2241913"/>
          <a:ext cx="9601196" cy="105519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Nel congresso di Amsterdam del 1904 la proposta riformista venne esclusa nella teoria, ma divenne sostanzialmente la strada seguita.</a:t>
          </a:r>
        </a:p>
      </dsp:txBody>
      <dsp:txXfrm>
        <a:off x="51510" y="2293423"/>
        <a:ext cx="9498176" cy="952173"/>
      </dsp:txXfrm>
    </dsp:sp>
    <dsp:sp modelId="{FC47BE47-6E46-4828-86F2-E4BC61885C84}">
      <dsp:nvSpPr>
        <dsp:cNvPr id="0" name=""/>
        <dsp:cNvSpPr/>
      </dsp:nvSpPr>
      <dsp:spPr>
        <a:xfrm>
          <a:off x="0" y="3354707"/>
          <a:ext cx="9601196" cy="105519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a:t>Questa permise di ottenere significative garanzie sociali e politiche, ma determinò una progressiva subordinazione dei partiti alle esigenze della borghesia. </a:t>
          </a:r>
        </a:p>
      </dsp:txBody>
      <dsp:txXfrm>
        <a:off x="51510" y="3406217"/>
        <a:ext cx="9498176" cy="95217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B17AB9-725C-4839-977F-A29581CA0C5D}">
      <dsp:nvSpPr>
        <dsp:cNvPr id="0" name=""/>
        <dsp:cNvSpPr/>
      </dsp:nvSpPr>
      <dsp:spPr>
        <a:xfrm>
          <a:off x="0" y="60838"/>
          <a:ext cx="9601196" cy="185006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a:t>Di conseguenza all’interno del movimento operaio internazionale si svilupparono tesi contrarie al parlamentarismo e ad ogni tipo di partecipazione al sistema politico liberal-democratico.</a:t>
          </a:r>
        </a:p>
      </dsp:txBody>
      <dsp:txXfrm>
        <a:off x="90313" y="151151"/>
        <a:ext cx="9420570" cy="1669436"/>
      </dsp:txXfrm>
    </dsp:sp>
    <dsp:sp modelId="{8AF14460-88D7-49D3-9272-7C83DAFD25B2}">
      <dsp:nvSpPr>
        <dsp:cNvPr id="0" name=""/>
        <dsp:cNvSpPr/>
      </dsp:nvSpPr>
      <dsp:spPr>
        <a:xfrm>
          <a:off x="0" y="1977141"/>
          <a:ext cx="9601196" cy="185006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a:t>Queste posizioni erano condivise da tutti i gruppi che, facendo riferimento alle Trade Unions inglesi (associazioni sorte in Gran Bretagna per difendere i lavoratori, inizialmente a scopo assistenziale, solo successivamente si trasformarono in  organizzazioni nazionali, 1906) erano contrari  alla formazione di partiti politici autonomi della classe operaia.</a:t>
          </a:r>
        </a:p>
      </dsp:txBody>
      <dsp:txXfrm>
        <a:off x="90313" y="2067454"/>
        <a:ext cx="9420570" cy="166943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5A823-21DA-48D3-AD91-1AD8A8277292}">
      <dsp:nvSpPr>
        <dsp:cNvPr id="0" name=""/>
        <dsp:cNvSpPr/>
      </dsp:nvSpPr>
      <dsp:spPr>
        <a:xfrm>
          <a:off x="0" y="87882"/>
          <a:ext cx="9601196" cy="123551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Questa linea trovò il suo più autorevole esponente in George Sorel, un ingegnere che abbandonò la sua professione per dedicarsi all’attività nel movimento socialista.</a:t>
          </a:r>
        </a:p>
      </dsp:txBody>
      <dsp:txXfrm>
        <a:off x="60313" y="148195"/>
        <a:ext cx="9480570" cy="1114893"/>
      </dsp:txXfrm>
    </dsp:sp>
    <dsp:sp modelId="{5519A8F8-BA2F-4373-BBF4-A69092EE491A}">
      <dsp:nvSpPr>
        <dsp:cNvPr id="0" name=""/>
        <dsp:cNvSpPr/>
      </dsp:nvSpPr>
      <dsp:spPr>
        <a:xfrm>
          <a:off x="0" y="1392522"/>
          <a:ext cx="9601196" cy="123551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La sua linea era antiautoritaria e antistituzionale in quanto puntava sull’azione diretta del </a:t>
          </a:r>
          <a:r>
            <a:rPr lang="it-IT" sz="2400" b="1" i="1" kern="1200"/>
            <a:t>proletariato organizzato in sindacati </a:t>
          </a:r>
          <a:r>
            <a:rPr lang="it-IT" sz="2400" kern="1200"/>
            <a:t>e non sottoposto alle logiche di partito, giudicate troppo invischiate nei giochi parlamentari.</a:t>
          </a:r>
        </a:p>
      </dsp:txBody>
      <dsp:txXfrm>
        <a:off x="60313" y="1452835"/>
        <a:ext cx="9480570" cy="1114893"/>
      </dsp:txXfrm>
    </dsp:sp>
    <dsp:sp modelId="{446DC28A-2E14-4706-B794-053268488D3D}">
      <dsp:nvSpPr>
        <dsp:cNvPr id="0" name=""/>
        <dsp:cNvSpPr/>
      </dsp:nvSpPr>
      <dsp:spPr>
        <a:xfrm>
          <a:off x="0" y="2697162"/>
          <a:ext cx="9601196" cy="123551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Questa linea venne chiamata </a:t>
          </a:r>
          <a:r>
            <a:rPr lang="it-IT" sz="2400" b="1" i="1" kern="1200"/>
            <a:t>anarco-sindacalismo e, oltre a rifiutare il socialismo parlamentare, esaltava la violenza proletaria  guidata dall’idea dello sciopero generale.</a:t>
          </a:r>
          <a:endParaRPr lang="it-IT" sz="2400" kern="1200"/>
        </a:p>
      </dsp:txBody>
      <dsp:txXfrm>
        <a:off x="60313" y="2757475"/>
        <a:ext cx="9480570" cy="111489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FEB87-5BF4-4D97-863B-8FDE5D463632}">
      <dsp:nvSpPr>
        <dsp:cNvPr id="0" name=""/>
        <dsp:cNvSpPr/>
      </dsp:nvSpPr>
      <dsp:spPr>
        <a:xfrm>
          <a:off x="0" y="182369"/>
          <a:ext cx="9601196" cy="898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Nel conflitto politico tra liberali e socialisti si inserì, soprattutto in Italia e Germania, una terza forza politica, i partiti cattolici.</a:t>
          </a:r>
        </a:p>
      </dsp:txBody>
      <dsp:txXfrm>
        <a:off x="43864" y="226233"/>
        <a:ext cx="9513468" cy="810832"/>
      </dsp:txXfrm>
    </dsp:sp>
    <dsp:sp modelId="{EB3E44F4-FA92-4E68-8BB0-57D1708B7AE5}">
      <dsp:nvSpPr>
        <dsp:cNvPr id="0" name=""/>
        <dsp:cNvSpPr/>
      </dsp:nvSpPr>
      <dsp:spPr>
        <a:xfrm>
          <a:off x="0" y="1150049"/>
          <a:ext cx="9601196" cy="898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In Germania fu il </a:t>
          </a:r>
          <a:r>
            <a:rPr lang="it-IT" sz="2400" b="1" i="1" kern="1200"/>
            <a:t>Zentrum </a:t>
          </a:r>
          <a:r>
            <a:rPr lang="it-IT" sz="2400" i="1" kern="1200"/>
            <a:t>a sostenere la Chiesa  dal tentativo di controllo statale operato da Bismark tra il 1870 ed il 1875.</a:t>
          </a:r>
          <a:endParaRPr lang="it-IT" sz="2400" kern="1200"/>
        </a:p>
      </dsp:txBody>
      <dsp:txXfrm>
        <a:off x="43864" y="1193913"/>
        <a:ext cx="9513468" cy="810832"/>
      </dsp:txXfrm>
    </dsp:sp>
    <dsp:sp modelId="{4D8B99F0-7116-43FA-B22A-8195E805B88A}">
      <dsp:nvSpPr>
        <dsp:cNvPr id="0" name=""/>
        <dsp:cNvSpPr/>
      </dsp:nvSpPr>
      <dsp:spPr>
        <a:xfrm>
          <a:off x="0" y="2117729"/>
          <a:ext cx="9601196" cy="898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In Italia  Romolo Murri fondò nel 1900 la Democrazia Cristiana, da cui nel 1919 nascerà il Partito Popolare, il primo vero partito cattolico italiano.</a:t>
          </a:r>
        </a:p>
      </dsp:txBody>
      <dsp:txXfrm>
        <a:off x="43864" y="2161593"/>
        <a:ext cx="9513468" cy="810832"/>
      </dsp:txXfrm>
    </dsp:sp>
    <dsp:sp modelId="{024B22A4-16F5-4023-8EF6-0A70489331D5}">
      <dsp:nvSpPr>
        <dsp:cNvPr id="0" name=""/>
        <dsp:cNvSpPr/>
      </dsp:nvSpPr>
      <dsp:spPr>
        <a:xfrm>
          <a:off x="0" y="3085409"/>
          <a:ext cx="9601196" cy="898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Le forze cattoliche italiane erano rimaste a lungo estranee alla politica a causa del non expedit. Si erano riavvicinate alla vita politica con la Rerum Novarum</a:t>
          </a:r>
        </a:p>
      </dsp:txBody>
      <dsp:txXfrm>
        <a:off x="43864" y="3129273"/>
        <a:ext cx="9513468" cy="81083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169A3-EFB7-4476-8F91-951C6EDC52E5}">
      <dsp:nvSpPr>
        <dsp:cNvPr id="0" name=""/>
        <dsp:cNvSpPr/>
      </dsp:nvSpPr>
      <dsp:spPr>
        <a:xfrm>
          <a:off x="0" y="96655"/>
          <a:ext cx="9601196" cy="7458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Nel 1891 papa Leone XIII promulgò l’enciclica RerumNovarum.</a:t>
          </a:r>
        </a:p>
      </dsp:txBody>
      <dsp:txXfrm>
        <a:off x="36411" y="133066"/>
        <a:ext cx="9528374" cy="673053"/>
      </dsp:txXfrm>
    </dsp:sp>
    <dsp:sp modelId="{A343E677-C1A9-4460-913C-D48DB3F95FF8}">
      <dsp:nvSpPr>
        <dsp:cNvPr id="0" name=""/>
        <dsp:cNvSpPr/>
      </dsp:nvSpPr>
      <dsp:spPr>
        <a:xfrm>
          <a:off x="0" y="900130"/>
          <a:ext cx="9601196" cy="7458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In essa erano contenuti i principi del pensiero sociale cattolico, favorevole ad un nuovo atteggiamento verso le classi povere.</a:t>
          </a:r>
        </a:p>
      </dsp:txBody>
      <dsp:txXfrm>
        <a:off x="36411" y="936541"/>
        <a:ext cx="9528374" cy="673053"/>
      </dsp:txXfrm>
    </dsp:sp>
    <dsp:sp modelId="{847854D8-A04F-4E33-85C7-927B0FA59FCB}">
      <dsp:nvSpPr>
        <dsp:cNvPr id="0" name=""/>
        <dsp:cNvSpPr/>
      </dsp:nvSpPr>
      <dsp:spPr>
        <a:xfrm>
          <a:off x="0" y="1703605"/>
          <a:ext cx="9601196" cy="7458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Si riconosceva l’esigenza di una maggiore equità nella distribuzione della ricchezza  che superasse la visione caritatevole, ma fosse un reale riconoscimento di diritti.</a:t>
          </a:r>
        </a:p>
      </dsp:txBody>
      <dsp:txXfrm>
        <a:off x="36411" y="1740016"/>
        <a:ext cx="9528374" cy="673053"/>
      </dsp:txXfrm>
    </dsp:sp>
    <dsp:sp modelId="{1458AA83-D0E7-4010-8FCA-5FC5597CC699}">
      <dsp:nvSpPr>
        <dsp:cNvPr id="0" name=""/>
        <dsp:cNvSpPr/>
      </dsp:nvSpPr>
      <dsp:spPr>
        <a:xfrm>
          <a:off x="0" y="2507080"/>
          <a:ext cx="9601196" cy="7458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Si riconosceva inoltre il diritto dei lavoratori di riunirsi in associazioni e manifestare nel rispetto dell’ordine e della proprietà.</a:t>
          </a:r>
        </a:p>
      </dsp:txBody>
      <dsp:txXfrm>
        <a:off x="36411" y="2543491"/>
        <a:ext cx="9528374" cy="673053"/>
      </dsp:txXfrm>
    </dsp:sp>
    <dsp:sp modelId="{D68BC1D7-DB81-4C73-AF77-048CC88722DA}">
      <dsp:nvSpPr>
        <dsp:cNvPr id="0" name=""/>
        <dsp:cNvSpPr/>
      </dsp:nvSpPr>
      <dsp:spPr>
        <a:xfrm>
          <a:off x="0" y="3310555"/>
          <a:ext cx="9601196" cy="7458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L’enciclica condannava il socialismo sebbene alcuni cattolici auspicassero l’avvicinamento ad esso per tentare di mediare sull’ateismo professato dai merxisti.</a:t>
          </a:r>
        </a:p>
      </dsp:txBody>
      <dsp:txXfrm>
        <a:off x="36411" y="3346966"/>
        <a:ext cx="9528374" cy="67305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DC682-8A88-4C8C-B99C-D85A5713D9B2}">
      <dsp:nvSpPr>
        <dsp:cNvPr id="0" name=""/>
        <dsp:cNvSpPr/>
      </dsp:nvSpPr>
      <dsp:spPr>
        <a:xfrm>
          <a:off x="0" y="24970"/>
          <a:ext cx="9601196" cy="9781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Parallelamente allo sviluppo dei movimenti operaio e cattolico si svilupparono </a:t>
          </a:r>
          <a:r>
            <a:rPr lang="it-IT" sz="1900" b="1" i="1" kern="1200"/>
            <a:t>i movimenti nazionalisti</a:t>
          </a:r>
          <a:r>
            <a:rPr lang="it-IT" sz="1900" kern="1200"/>
            <a:t>.</a:t>
          </a:r>
        </a:p>
      </dsp:txBody>
      <dsp:txXfrm>
        <a:off x="47748" y="72718"/>
        <a:ext cx="9505700" cy="882624"/>
      </dsp:txXfrm>
    </dsp:sp>
    <dsp:sp modelId="{D6350101-97DA-4A28-BE4E-A1FEE899C35F}">
      <dsp:nvSpPr>
        <dsp:cNvPr id="0" name=""/>
        <dsp:cNvSpPr/>
      </dsp:nvSpPr>
      <dsp:spPr>
        <a:xfrm>
          <a:off x="0" y="1057810"/>
          <a:ext cx="9601196" cy="9781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Questi sostituivano alla precedente visione nazionalista di tipo patriottico fondata sull’idea di libertà dei cittadini e pace tra gli stati, una visione aggressiva ed intollerante che fondava un nazionalismo etnico e razziale.</a:t>
          </a:r>
        </a:p>
      </dsp:txBody>
      <dsp:txXfrm>
        <a:off x="47748" y="1105558"/>
        <a:ext cx="9505700" cy="882624"/>
      </dsp:txXfrm>
    </dsp:sp>
    <dsp:sp modelId="{962B39EF-23CC-4ED2-B396-5851891427B2}">
      <dsp:nvSpPr>
        <dsp:cNvPr id="0" name=""/>
        <dsp:cNvSpPr/>
      </dsp:nvSpPr>
      <dsp:spPr>
        <a:xfrm>
          <a:off x="0" y="2090650"/>
          <a:ext cx="9601196" cy="9781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Tra fine ‘800 e inzio ‘900 si passò dalla convinzione di un futuro pacifico e di concordia tra gli stati ad una visione secondo cui poche nazioni erano destinate a prevalere su altre destinate a soccombere.</a:t>
          </a:r>
        </a:p>
      </dsp:txBody>
      <dsp:txXfrm>
        <a:off x="47748" y="2138398"/>
        <a:ext cx="9505700" cy="882624"/>
      </dsp:txXfrm>
    </dsp:sp>
    <dsp:sp modelId="{C4E90465-A070-47DE-A6A0-5283829F508C}">
      <dsp:nvSpPr>
        <dsp:cNvPr id="0" name=""/>
        <dsp:cNvSpPr/>
      </dsp:nvSpPr>
      <dsp:spPr>
        <a:xfrm>
          <a:off x="0" y="3123490"/>
          <a:ext cx="9601196" cy="9781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b="1" kern="1200"/>
            <a:t>La guerra venne esaltata come  strumento di risoluzione dei conflitti</a:t>
          </a:r>
          <a:endParaRPr lang="it-IT" sz="2400" kern="1200"/>
        </a:p>
      </dsp:txBody>
      <dsp:txXfrm>
        <a:off x="47748" y="3171238"/>
        <a:ext cx="9505700" cy="88262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56FC5-B41F-4997-8B55-AC200FC12AA7}">
      <dsp:nvSpPr>
        <dsp:cNvPr id="0" name=""/>
        <dsp:cNvSpPr/>
      </dsp:nvSpPr>
      <dsp:spPr>
        <a:xfrm>
          <a:off x="0" y="28537"/>
          <a:ext cx="9601196" cy="104888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Si sviluppò la teoria della superiorità della razza bianca  rispetto alle razze inferiori.</a:t>
          </a:r>
        </a:p>
      </dsp:txBody>
      <dsp:txXfrm>
        <a:off x="51202" y="79739"/>
        <a:ext cx="9498792" cy="946482"/>
      </dsp:txXfrm>
    </dsp:sp>
    <dsp:sp modelId="{CDC80300-D02E-462C-9EC5-E11A417DFD12}">
      <dsp:nvSpPr>
        <dsp:cNvPr id="0" name=""/>
        <dsp:cNvSpPr/>
      </dsp:nvSpPr>
      <dsp:spPr>
        <a:xfrm>
          <a:off x="0" y="1135024"/>
          <a:ext cx="9601196" cy="104888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Questa poggiava su teorie pseudoscientifiche che sostenevano l’idea di differenze di tipo biologico alla base delle differenze di sviluppo sociale e culturale.</a:t>
          </a:r>
        </a:p>
      </dsp:txBody>
      <dsp:txXfrm>
        <a:off x="51202" y="1186226"/>
        <a:ext cx="9498792" cy="946482"/>
      </dsp:txXfrm>
    </dsp:sp>
    <dsp:sp modelId="{6DF1AADF-F0DE-43B9-A5BF-BB8217FB0E34}">
      <dsp:nvSpPr>
        <dsp:cNvPr id="0" name=""/>
        <dsp:cNvSpPr/>
      </dsp:nvSpPr>
      <dsp:spPr>
        <a:xfrm>
          <a:off x="0" y="2241511"/>
          <a:ext cx="9601196" cy="104888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Tali idee si alimentavano nel cosiddetto darwinismo sociale che applicava le teorie di Darwin alla società e sosteneva che nella lotta per la vita fossero destinate alla sopravvivenza le razze migliori destinate a dominare.</a:t>
          </a:r>
        </a:p>
      </dsp:txBody>
      <dsp:txXfrm>
        <a:off x="51202" y="2292713"/>
        <a:ext cx="9498792" cy="94648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9482E-C2B9-4AC5-AABF-AD1B1CD858EB}">
      <dsp:nvSpPr>
        <dsp:cNvPr id="0" name=""/>
        <dsp:cNvSpPr/>
      </dsp:nvSpPr>
      <dsp:spPr>
        <a:xfrm>
          <a:off x="0" y="75322"/>
          <a:ext cx="9601196" cy="104888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Il razzismo così inteso divenne uno strumento per giustificare il colonialismo.</a:t>
          </a:r>
        </a:p>
      </dsp:txBody>
      <dsp:txXfrm>
        <a:off x="51202" y="126524"/>
        <a:ext cx="9498792" cy="946482"/>
      </dsp:txXfrm>
    </dsp:sp>
    <dsp:sp modelId="{4EBD3C6E-4CF2-47F2-9491-4884ABED62A2}">
      <dsp:nvSpPr>
        <dsp:cNvPr id="0" name=""/>
        <dsp:cNvSpPr/>
      </dsp:nvSpPr>
      <dsp:spPr>
        <a:xfrm>
          <a:off x="0" y="1181808"/>
          <a:ext cx="9601196" cy="104888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La civiltà europea si riteneva  avesse la missione civilizzatrice rispetto alle </a:t>
          </a:r>
          <a:r>
            <a:rPr lang="it-IT" sz="2000" i="1" kern="1200"/>
            <a:t>razze selvagge, </a:t>
          </a:r>
          <a:r>
            <a:rPr lang="it-IT" sz="2000" kern="1200"/>
            <a:t>e doveva permettere loro di migliorarsi e progredire.</a:t>
          </a:r>
        </a:p>
      </dsp:txBody>
      <dsp:txXfrm>
        <a:off x="51202" y="1233010"/>
        <a:ext cx="9498792" cy="946482"/>
      </dsp:txXfrm>
    </dsp:sp>
    <dsp:sp modelId="{296AA9ED-DDCE-4B73-95E4-ED288466229E}">
      <dsp:nvSpPr>
        <dsp:cNvPr id="0" name=""/>
        <dsp:cNvSpPr/>
      </dsp:nvSpPr>
      <dsp:spPr>
        <a:xfrm>
          <a:off x="0" y="2288295"/>
          <a:ext cx="9601196" cy="104888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Una missione apparentemente positiva ( benessere economico e civile dei popoli africani ed asiatici, v. </a:t>
          </a:r>
          <a:r>
            <a:rPr lang="it-IT" sz="2000" b="1" kern="1200"/>
            <a:t>Kipling</a:t>
          </a:r>
          <a:r>
            <a:rPr lang="it-IT" sz="2000" kern="1200"/>
            <a:t> ne </a:t>
          </a:r>
          <a:r>
            <a:rPr lang="it-IT" sz="2000" i="1" kern="1200"/>
            <a:t>Il libro della giungla</a:t>
          </a:r>
          <a:r>
            <a:rPr lang="it-IT" sz="2000" kern="1200"/>
            <a:t>) mascherava dunque ideali di predominio e di conquista.</a:t>
          </a:r>
        </a:p>
      </dsp:txBody>
      <dsp:txXfrm>
        <a:off x="51202" y="2339497"/>
        <a:ext cx="9498792" cy="946482"/>
      </dsp:txXfrm>
    </dsp:sp>
    <dsp:sp modelId="{33D73B24-A0FA-406B-B941-7323DAF814EE}">
      <dsp:nvSpPr>
        <dsp:cNvPr id="0" name=""/>
        <dsp:cNvSpPr/>
      </dsp:nvSpPr>
      <dsp:spPr>
        <a:xfrm>
          <a:off x="0" y="3394782"/>
          <a:ext cx="9601196" cy="104888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La colonizzazione, come veicolo di miglioramento, prevedeva infatti l’uso della forza e alimentava sempre più ideali imperialisti.</a:t>
          </a:r>
        </a:p>
      </dsp:txBody>
      <dsp:txXfrm>
        <a:off x="51202" y="3445984"/>
        <a:ext cx="9498792" cy="94648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A7436-5C89-4B1E-906B-148B75F89B85}">
      <dsp:nvSpPr>
        <dsp:cNvPr id="0" name=""/>
        <dsp:cNvSpPr/>
      </dsp:nvSpPr>
      <dsp:spPr>
        <a:xfrm>
          <a:off x="0" y="81317"/>
          <a:ext cx="9601196" cy="7458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Nazionalismo e razzismo divennero dunque le basi ideologiche dell’imperialismo.</a:t>
          </a:r>
        </a:p>
      </dsp:txBody>
      <dsp:txXfrm>
        <a:off x="36411" y="117728"/>
        <a:ext cx="9528374" cy="673053"/>
      </dsp:txXfrm>
    </dsp:sp>
    <dsp:sp modelId="{180D4A96-BE9E-42BD-893C-E520C4D4AF82}">
      <dsp:nvSpPr>
        <dsp:cNvPr id="0" name=""/>
        <dsp:cNvSpPr/>
      </dsp:nvSpPr>
      <dsp:spPr>
        <a:xfrm>
          <a:off x="0" y="884793"/>
          <a:ext cx="9601196" cy="7458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L’idea era che sviluppo economico e dominio territoriale fossero strettamente connessi e </a:t>
          </a:r>
          <a:r>
            <a:rPr lang="it-IT" sz="2000" b="1" i="1" kern="1200"/>
            <a:t>avrebbero definito una gerarchia tra le nazioni.</a:t>
          </a:r>
          <a:endParaRPr lang="it-IT" sz="2000" kern="1200"/>
        </a:p>
      </dsp:txBody>
      <dsp:txXfrm>
        <a:off x="36411" y="921204"/>
        <a:ext cx="9528374" cy="673053"/>
      </dsp:txXfrm>
    </dsp:sp>
    <dsp:sp modelId="{561979C9-A278-49B6-B220-7E3A1B0B30D8}">
      <dsp:nvSpPr>
        <dsp:cNvPr id="0" name=""/>
        <dsp:cNvSpPr/>
      </dsp:nvSpPr>
      <dsp:spPr>
        <a:xfrm>
          <a:off x="0" y="1688268"/>
          <a:ext cx="9601196" cy="7458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Questa scelta  determinò la </a:t>
          </a:r>
          <a:r>
            <a:rPr lang="it-IT" sz="2000" b="1" kern="1200"/>
            <a:t>corsa agli armamenti </a:t>
          </a:r>
          <a:r>
            <a:rPr lang="it-IT" sz="2000" kern="1200"/>
            <a:t>(Germania e Gran Bretagna furono le più attive)</a:t>
          </a:r>
        </a:p>
      </dsp:txBody>
      <dsp:txXfrm>
        <a:off x="36411" y="1724679"/>
        <a:ext cx="9528374" cy="673053"/>
      </dsp:txXfrm>
    </dsp:sp>
    <dsp:sp modelId="{3AFDA9B8-5D51-487C-936F-0A41254DD6D6}">
      <dsp:nvSpPr>
        <dsp:cNvPr id="0" name=""/>
        <dsp:cNvSpPr/>
      </dsp:nvSpPr>
      <dsp:spPr>
        <a:xfrm>
          <a:off x="0" y="2491743"/>
          <a:ext cx="9601196" cy="7458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Nazionalismo e razzismo alimentarono un’intensa propaganda politica fatta dalle monarchie regnanti e dai conservatori, verso una </a:t>
          </a:r>
          <a:r>
            <a:rPr lang="it-IT" sz="2000" b="1" kern="1200"/>
            <a:t>politica di conquista sempre più spregiudicata.</a:t>
          </a:r>
          <a:endParaRPr lang="it-IT" sz="2000" kern="1200"/>
        </a:p>
      </dsp:txBody>
      <dsp:txXfrm>
        <a:off x="36411" y="2528154"/>
        <a:ext cx="9528374" cy="67305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3F148-50B2-4FA7-AF5E-126885145F2D}">
      <dsp:nvSpPr>
        <dsp:cNvPr id="0" name=""/>
        <dsp:cNvSpPr/>
      </dsp:nvSpPr>
      <dsp:spPr>
        <a:xfrm>
          <a:off x="0" y="12107"/>
          <a:ext cx="9601196" cy="32947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l" defTabSz="2844800">
            <a:lnSpc>
              <a:spcPct val="90000"/>
            </a:lnSpc>
            <a:spcBef>
              <a:spcPct val="0"/>
            </a:spcBef>
            <a:spcAft>
              <a:spcPct val="35000"/>
            </a:spcAft>
            <a:buNone/>
          </a:pPr>
          <a:r>
            <a:rPr lang="it-IT" sz="6400" kern="1200"/>
            <a:t>Si sviluppò intorno alla rivista </a:t>
          </a:r>
          <a:r>
            <a:rPr lang="it-IT" sz="6400" i="1" kern="1200"/>
            <a:t>Il Regno</a:t>
          </a:r>
          <a:r>
            <a:rPr lang="it-IT" sz="6400" kern="1200"/>
            <a:t>, fondata nel 1903 da Enrico Corradini.</a:t>
          </a:r>
        </a:p>
      </dsp:txBody>
      <dsp:txXfrm>
        <a:off x="160835" y="172942"/>
        <a:ext cx="9279526" cy="2973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80339-16D9-4046-B827-F2A80278FDB2}">
      <dsp:nvSpPr>
        <dsp:cNvPr id="0" name=""/>
        <dsp:cNvSpPr/>
      </dsp:nvSpPr>
      <dsp:spPr>
        <a:xfrm>
          <a:off x="0" y="34326"/>
          <a:ext cx="9601196" cy="98996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Le nuove classi medie erano più istruite; agli inizi del Novecento per effetto delle leggi sull’istruzione obbligatoria l’analfabetismo era fortemente ridotto.</a:t>
          </a:r>
        </a:p>
      </dsp:txBody>
      <dsp:txXfrm>
        <a:off x="48326" y="82652"/>
        <a:ext cx="9504544" cy="893314"/>
      </dsp:txXfrm>
    </dsp:sp>
    <dsp:sp modelId="{FBF277A2-DDDF-4C20-A213-1800FA17475B}">
      <dsp:nvSpPr>
        <dsp:cNvPr id="0" name=""/>
        <dsp:cNvSpPr/>
      </dsp:nvSpPr>
      <dsp:spPr>
        <a:xfrm>
          <a:off x="0" y="1076132"/>
          <a:ext cx="9601196" cy="9266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L’istruzione statale inoltre sottraeva alla chiesa il controllo sulla formazione dei giovani. La scuola pubblica divenne veicolo di un progetto di </a:t>
          </a:r>
          <a:r>
            <a:rPr lang="it-IT" sz="1800" b="1" kern="1200"/>
            <a:t>PEDAGOGIA CIVILE </a:t>
          </a:r>
          <a:r>
            <a:rPr lang="it-IT" sz="1800" kern="1200"/>
            <a:t>, volta ad educare i giovani nei valori dell’appartenenza alla nazione.</a:t>
          </a:r>
        </a:p>
      </dsp:txBody>
      <dsp:txXfrm>
        <a:off x="45235" y="1121367"/>
        <a:ext cx="9510726" cy="836170"/>
      </dsp:txXfrm>
    </dsp:sp>
    <dsp:sp modelId="{46E0E277-0AD6-426A-B98E-F092EAD71B14}">
      <dsp:nvSpPr>
        <dsp:cNvPr id="0" name=""/>
        <dsp:cNvSpPr/>
      </dsp:nvSpPr>
      <dsp:spPr>
        <a:xfrm>
          <a:off x="0" y="2054612"/>
          <a:ext cx="9601196" cy="9266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Questi valori, uniti alla leva obbligatoria,  contribuirono a nazionalizzare i nuovi soggetti sociali, facendo sentire loro l’appartenenza alla nazione al di fuori della famiglia e del luogo d’origine.</a:t>
          </a:r>
        </a:p>
      </dsp:txBody>
      <dsp:txXfrm>
        <a:off x="45235" y="2099847"/>
        <a:ext cx="9510726" cy="836170"/>
      </dsp:txXfrm>
    </dsp:sp>
    <dsp:sp modelId="{9422C9E1-48BF-4FD5-98D3-A4DF6F52FE1A}">
      <dsp:nvSpPr>
        <dsp:cNvPr id="0" name=""/>
        <dsp:cNvSpPr/>
      </dsp:nvSpPr>
      <dsp:spPr>
        <a:xfrm>
          <a:off x="0" y="3033092"/>
          <a:ext cx="9601196" cy="9266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Tutto ciò trasformò la popolazione in un nuovo agglomerato sociale: </a:t>
          </a:r>
          <a:r>
            <a:rPr lang="it-IT" sz="1800" b="1" kern="1200"/>
            <a:t>la massa.</a:t>
          </a:r>
          <a:endParaRPr lang="it-IT" sz="1800" kern="1200"/>
        </a:p>
      </dsp:txBody>
      <dsp:txXfrm>
        <a:off x="45235" y="3078327"/>
        <a:ext cx="9510726" cy="83617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5790CC-8280-4D8C-BCBE-6F1D7D8E0E6D}">
      <dsp:nvSpPr>
        <dsp:cNvPr id="0" name=""/>
        <dsp:cNvSpPr/>
      </dsp:nvSpPr>
      <dsp:spPr>
        <a:xfrm>
          <a:off x="0" y="2410"/>
          <a:ext cx="9601196" cy="78316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Il razzismo si intrecciò con l’antisemitismo.</a:t>
          </a:r>
        </a:p>
      </dsp:txBody>
      <dsp:txXfrm>
        <a:off x="38231" y="40641"/>
        <a:ext cx="9524734" cy="706706"/>
      </dsp:txXfrm>
    </dsp:sp>
    <dsp:sp modelId="{85B6B932-28D8-415C-AF94-31481DBC79E3}">
      <dsp:nvSpPr>
        <dsp:cNvPr id="0" name=""/>
        <dsp:cNvSpPr/>
      </dsp:nvSpPr>
      <dsp:spPr>
        <a:xfrm>
          <a:off x="0" y="846059"/>
          <a:ext cx="9601196" cy="78316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In Germania nel 1879 venne fondata  la Lega Antisemita, per combattere l’assimilazione degli ebrei nella Germania liberale.</a:t>
          </a:r>
        </a:p>
      </dsp:txBody>
      <dsp:txXfrm>
        <a:off x="38231" y="884290"/>
        <a:ext cx="9524734" cy="706706"/>
      </dsp:txXfrm>
    </dsp:sp>
    <dsp:sp modelId="{52236791-7444-4834-86FC-20D629FBDD2B}">
      <dsp:nvSpPr>
        <dsp:cNvPr id="0" name=""/>
        <dsp:cNvSpPr/>
      </dsp:nvSpPr>
      <dsp:spPr>
        <a:xfrm>
          <a:off x="0" y="1689708"/>
          <a:ext cx="9601196" cy="78316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L’odio antiebraico si era infatti riacceso dopo un periodo di relativa apertura verso gli ebrei nella prima metà dell’Ottocento (gli ebrei erano discriminati sin dal Medioevo)</a:t>
          </a:r>
        </a:p>
      </dsp:txBody>
      <dsp:txXfrm>
        <a:off x="38231" y="1727939"/>
        <a:ext cx="9524734" cy="706706"/>
      </dsp:txXfrm>
    </dsp:sp>
    <dsp:sp modelId="{D6B14557-DDD4-47AB-9A07-FE352C469C25}">
      <dsp:nvSpPr>
        <dsp:cNvPr id="0" name=""/>
        <dsp:cNvSpPr/>
      </dsp:nvSpPr>
      <dsp:spPr>
        <a:xfrm>
          <a:off x="0" y="2533356"/>
          <a:ext cx="9601196" cy="78316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Ora gli ebrei tornarono ad essere discriminati in quanto non appartenenti alla razza ariana, ma a quella semita.</a:t>
          </a:r>
        </a:p>
      </dsp:txBody>
      <dsp:txXfrm>
        <a:off x="38231" y="2571587"/>
        <a:ext cx="9524734" cy="70670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7EC32-6DD4-450B-A24B-1E352F89F0FA}">
      <dsp:nvSpPr>
        <dsp:cNvPr id="0" name=""/>
        <dsp:cNvSpPr/>
      </dsp:nvSpPr>
      <dsp:spPr>
        <a:xfrm>
          <a:off x="0" y="91231"/>
          <a:ext cx="9601196" cy="9781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Secondo questi principi la non appartenenza alla razza ariana impediva dunque agli ebrei l’appartenenza alla nazione, anzi rappresentava una minaccia interna invisibile e più pericolosa di quelle esterne.</a:t>
          </a:r>
        </a:p>
      </dsp:txBody>
      <dsp:txXfrm>
        <a:off x="47748" y="138979"/>
        <a:ext cx="9505700" cy="882624"/>
      </dsp:txXfrm>
    </dsp:sp>
    <dsp:sp modelId="{D1B4F056-F536-4489-8265-D12EA4BCE5FD}">
      <dsp:nvSpPr>
        <dsp:cNvPr id="0" name=""/>
        <dsp:cNvSpPr/>
      </dsp:nvSpPr>
      <dsp:spPr>
        <a:xfrm>
          <a:off x="0" y="1124071"/>
          <a:ext cx="9601196" cy="9781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I movimenti nazionalisti e reazionari introdussero così l’antisemitismo nel loro apparato ideologico e diedero il via ad una scia di violenze (v. Pogrom russi tra il 1881 e il 1904).</a:t>
          </a:r>
        </a:p>
      </dsp:txBody>
      <dsp:txXfrm>
        <a:off x="47748" y="1171819"/>
        <a:ext cx="9505700" cy="882624"/>
      </dsp:txXfrm>
    </dsp:sp>
    <dsp:sp modelId="{294A8927-C372-41A8-B0C7-8BAAFF2B5A2E}">
      <dsp:nvSpPr>
        <dsp:cNvPr id="0" name=""/>
        <dsp:cNvSpPr/>
      </dsp:nvSpPr>
      <dsp:spPr>
        <a:xfrm>
          <a:off x="0" y="2156911"/>
          <a:ext cx="9601196" cy="9781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Questa violenza in realtà nascondeva  una reazione contro il mondo moderno facendo ricadere sugli ebrei responsabilità di mutamenti catastrofici.</a:t>
          </a:r>
        </a:p>
      </dsp:txBody>
      <dsp:txXfrm>
        <a:off x="47748" y="2204659"/>
        <a:ext cx="9505700" cy="882624"/>
      </dsp:txXfrm>
    </dsp:sp>
    <dsp:sp modelId="{E2BF42B5-92E4-46CB-81D0-2C38CFB45D2C}">
      <dsp:nvSpPr>
        <dsp:cNvPr id="0" name=""/>
        <dsp:cNvSpPr/>
      </dsp:nvSpPr>
      <dsp:spPr>
        <a:xfrm>
          <a:off x="0" y="3189751"/>
          <a:ext cx="9601196" cy="9781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Essi venivano identificati con i cambiamenti portati dal capitalismo e con la caduta di valori morali e di stabilità legata alla circolazione di beni e capitali.</a:t>
          </a:r>
        </a:p>
      </dsp:txBody>
      <dsp:txXfrm>
        <a:off x="47748" y="3237499"/>
        <a:ext cx="9505700" cy="8826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4F139-DE89-4EE2-9DA1-DBCA51DF4AF2}">
      <dsp:nvSpPr>
        <dsp:cNvPr id="0" name=""/>
        <dsp:cNvSpPr/>
      </dsp:nvSpPr>
      <dsp:spPr>
        <a:xfrm>
          <a:off x="0" y="21621"/>
          <a:ext cx="9601196" cy="123551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Questo nuovo soggetto entrò presto in conflitto con il potere politico rappresentato da un ceto dominante ormai vecchio, chiuso, conservatore.</a:t>
          </a:r>
        </a:p>
      </dsp:txBody>
      <dsp:txXfrm>
        <a:off x="60313" y="81934"/>
        <a:ext cx="9480570" cy="1114893"/>
      </dsp:txXfrm>
    </dsp:sp>
    <dsp:sp modelId="{6E87A06A-2803-41C4-87E7-F829FBD06A19}">
      <dsp:nvSpPr>
        <dsp:cNvPr id="0" name=""/>
        <dsp:cNvSpPr/>
      </dsp:nvSpPr>
      <dsp:spPr>
        <a:xfrm>
          <a:off x="0" y="1326261"/>
          <a:ext cx="9601196" cy="123551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I governi aristocratico-borghesi iniziarono a scontrarsi con questi nuovi ceti che chiedevano inclusione, partecipazione politica, diritto al benessere.</a:t>
          </a:r>
        </a:p>
      </dsp:txBody>
      <dsp:txXfrm>
        <a:off x="60313" y="1386574"/>
        <a:ext cx="9480570" cy="1114893"/>
      </dsp:txXfrm>
    </dsp:sp>
    <dsp:sp modelId="{2ADF3922-6698-44B1-BDC7-0FD5BAEACD92}">
      <dsp:nvSpPr>
        <dsp:cNvPr id="0" name=""/>
        <dsp:cNvSpPr/>
      </dsp:nvSpPr>
      <dsp:spPr>
        <a:xfrm>
          <a:off x="0" y="2630900"/>
          <a:ext cx="9601196" cy="123551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La presa di coscienza da parte delle masse dei propri bisogni e dei diritti si univa al loro ruolo di consumatori che sempre più necessitavano di reddito da spendere in consumi e di tempo libero.</a:t>
          </a:r>
        </a:p>
      </dsp:txBody>
      <dsp:txXfrm>
        <a:off x="60313" y="2691213"/>
        <a:ext cx="9480570" cy="11148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2B86B9-AACB-4202-8C09-FE0860781DFE}">
      <dsp:nvSpPr>
        <dsp:cNvPr id="0" name=""/>
        <dsp:cNvSpPr/>
      </dsp:nvSpPr>
      <dsp:spPr>
        <a:xfrm>
          <a:off x="0" y="28537"/>
          <a:ext cx="9601196" cy="104888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Viene quindi messo in crisi il vecchio sistema liberale basato sul diritto di voto censitario.</a:t>
          </a:r>
        </a:p>
      </dsp:txBody>
      <dsp:txXfrm>
        <a:off x="51202" y="79739"/>
        <a:ext cx="9498792" cy="946482"/>
      </dsp:txXfrm>
    </dsp:sp>
    <dsp:sp modelId="{9A42A770-1508-4328-9933-6F8FB3B85765}">
      <dsp:nvSpPr>
        <dsp:cNvPr id="0" name=""/>
        <dsp:cNvSpPr/>
      </dsp:nvSpPr>
      <dsp:spPr>
        <a:xfrm>
          <a:off x="0" y="1135024"/>
          <a:ext cx="9601196" cy="104888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Ebbe inizio un ciclo di lotte sociali e politiche, guidate da forze politiche progressiste, radicali, democratiche, socialiste il cui  obiettivo era ottenere il </a:t>
          </a:r>
          <a:r>
            <a:rPr lang="it-IT" sz="2000" b="1" u="sng" kern="1200"/>
            <a:t>suffragio universale maschile</a:t>
          </a:r>
          <a:r>
            <a:rPr lang="it-IT" sz="2000" kern="1200"/>
            <a:t>.</a:t>
          </a:r>
        </a:p>
      </dsp:txBody>
      <dsp:txXfrm>
        <a:off x="51202" y="1186226"/>
        <a:ext cx="9498792" cy="946482"/>
      </dsp:txXfrm>
    </dsp:sp>
    <dsp:sp modelId="{7F85EC9C-E6AF-41E8-9F29-4BB9B69664F0}">
      <dsp:nvSpPr>
        <dsp:cNvPr id="0" name=""/>
        <dsp:cNvSpPr/>
      </dsp:nvSpPr>
      <dsp:spPr>
        <a:xfrm>
          <a:off x="0" y="2241511"/>
          <a:ext cx="9601196" cy="104888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Tra la fine dell’Ottocento ed il primo quindicennio del Novecento quasi tutti i paesi dell’Europa occidentale allargarono il diritto al voto ai maschi maggiorenni indipendentemente dal censo</a:t>
          </a:r>
        </a:p>
      </dsp:txBody>
      <dsp:txXfrm>
        <a:off x="51202" y="2292713"/>
        <a:ext cx="9498792" cy="946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102D7-2D62-498B-B1ED-5E981990CB52}">
      <dsp:nvSpPr>
        <dsp:cNvPr id="0" name=""/>
        <dsp:cNvSpPr/>
      </dsp:nvSpPr>
      <dsp:spPr>
        <a:xfrm>
          <a:off x="0" y="372475"/>
          <a:ext cx="9601196" cy="9476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L’allargamento della partecipazione al voto determinò una profonda trasformazione: il passaggio dalla stato liberale alla democrazia di massa.</a:t>
          </a:r>
        </a:p>
      </dsp:txBody>
      <dsp:txXfrm>
        <a:off x="46263" y="418738"/>
        <a:ext cx="9508670" cy="855173"/>
      </dsp:txXfrm>
    </dsp:sp>
    <dsp:sp modelId="{ACFD38B6-C94A-4F18-B0CC-ABCB02884F20}">
      <dsp:nvSpPr>
        <dsp:cNvPr id="0" name=""/>
        <dsp:cNvSpPr/>
      </dsp:nvSpPr>
      <dsp:spPr>
        <a:xfrm>
          <a:off x="0" y="1372015"/>
          <a:ext cx="9601196" cy="9476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Questa trasformazione fu accelerata da altri cambiamenti: il passaggio dai sistemi uninominali a quelli proporzionali e la nascita dei partiti di massa</a:t>
          </a:r>
        </a:p>
      </dsp:txBody>
      <dsp:txXfrm>
        <a:off x="46263" y="1418278"/>
        <a:ext cx="9508670" cy="855173"/>
      </dsp:txXfrm>
    </dsp:sp>
    <dsp:sp modelId="{E9137BDC-2B9B-42DF-AAFD-F7C67265052E}">
      <dsp:nvSpPr>
        <dsp:cNvPr id="0" name=""/>
        <dsp:cNvSpPr/>
      </dsp:nvSpPr>
      <dsp:spPr>
        <a:xfrm>
          <a:off x="0" y="2371555"/>
          <a:ext cx="9601196" cy="9476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L’introduzione di  ampi collegi plurinominali consentì di superare la lotta politica intesa come scontro tra nobilitati locali.</a:t>
          </a:r>
        </a:p>
      </dsp:txBody>
      <dsp:txXfrm>
        <a:off x="46263" y="2417818"/>
        <a:ext cx="9508670" cy="855173"/>
      </dsp:txXfrm>
    </dsp:sp>
    <dsp:sp modelId="{95EE54C5-2158-45A3-B76F-54A36B876C32}">
      <dsp:nvSpPr>
        <dsp:cNvPr id="0" name=""/>
        <dsp:cNvSpPr/>
      </dsp:nvSpPr>
      <dsp:spPr>
        <a:xfrm>
          <a:off x="0" y="3371095"/>
          <a:ext cx="9601196" cy="9476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L’aumento del numero  degli elettori quindi non permetteva  più di controllare il voto a livello di rapporti personali. Ecco perché  divenne indispensabile che i partiti prendessero la  forma di strutture organizzative stabili capaci di organizzare e mobilitare gli elettori: nascono </a:t>
          </a:r>
          <a:r>
            <a:rPr lang="it-IT" sz="1800" b="1" kern="1200"/>
            <a:t>i partiti di massa</a:t>
          </a:r>
          <a:endParaRPr lang="it-IT" sz="1800" kern="1200"/>
        </a:p>
      </dsp:txBody>
      <dsp:txXfrm>
        <a:off x="46263" y="3417358"/>
        <a:ext cx="9508670" cy="8551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A2FA0-A98E-4A5F-81D7-0F075C84D5C3}">
      <dsp:nvSpPr>
        <dsp:cNvPr id="0" name=""/>
        <dsp:cNvSpPr/>
      </dsp:nvSpPr>
      <dsp:spPr>
        <a:xfrm>
          <a:off x="0" y="9928"/>
          <a:ext cx="9601196" cy="10810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Furono i primi a dotarsi di strutture stabili, diffuse e radicate sul territorio fondate su militanti e dirigenti  che sceglievano la politica come professione.</a:t>
          </a:r>
        </a:p>
      </dsp:txBody>
      <dsp:txXfrm>
        <a:off x="52774" y="62702"/>
        <a:ext cx="9495648" cy="975532"/>
      </dsp:txXfrm>
    </dsp:sp>
    <dsp:sp modelId="{8B8BAAC7-6C07-4E12-91D6-33B19A9F5B56}">
      <dsp:nvSpPr>
        <dsp:cNvPr id="0" name=""/>
        <dsp:cNvSpPr/>
      </dsp:nvSpPr>
      <dsp:spPr>
        <a:xfrm>
          <a:off x="0" y="1151488"/>
          <a:ext cx="9601196" cy="10810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Erano fortemente diffusi tra i lavoratori, esterni ai parlamenti ed ai sistemi di potere. </a:t>
          </a:r>
        </a:p>
      </dsp:txBody>
      <dsp:txXfrm>
        <a:off x="52774" y="1204262"/>
        <a:ext cx="9495648" cy="975532"/>
      </dsp:txXfrm>
    </dsp:sp>
    <dsp:sp modelId="{B85D2E28-5FA7-4C3B-985B-D6E5D7BD6E45}">
      <dsp:nvSpPr>
        <dsp:cNvPr id="0" name=""/>
        <dsp:cNvSpPr/>
      </dsp:nvSpPr>
      <dsp:spPr>
        <a:xfrm>
          <a:off x="0" y="2293048"/>
          <a:ext cx="9601196" cy="10810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Si svilupparono in particolare dagli anni settanta dell’Ottocento ed ebbero migliaia di iscritti.</a:t>
          </a:r>
        </a:p>
      </dsp:txBody>
      <dsp:txXfrm>
        <a:off x="52774" y="2345822"/>
        <a:ext cx="9495648" cy="975532"/>
      </dsp:txXfrm>
    </dsp:sp>
    <dsp:sp modelId="{5C388450-36B0-4D07-BF43-6D4F3CFD38F4}">
      <dsp:nvSpPr>
        <dsp:cNvPr id="0" name=""/>
        <dsp:cNvSpPr/>
      </dsp:nvSpPr>
      <dsp:spPr>
        <a:xfrm>
          <a:off x="0" y="3434608"/>
          <a:ext cx="9601196" cy="10810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Nel 1889 i partiti socialisti europei diedero vita, a Parigi, ad un organismo, </a:t>
          </a:r>
          <a:r>
            <a:rPr lang="it-IT" sz="2100" b="1" kern="1200"/>
            <a:t>la Seconda Internazionale,</a:t>
          </a:r>
          <a:r>
            <a:rPr lang="it-IT" sz="2100" kern="1200"/>
            <a:t> per coordinare l’azione politica ed elaborare strategie comuni (la prima si era tenuta a Londra nel 1864).</a:t>
          </a:r>
        </a:p>
      </dsp:txBody>
      <dsp:txXfrm>
        <a:off x="52774" y="3487382"/>
        <a:ext cx="9495648" cy="9755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F6F4FA-C342-40E0-9E96-12210454B267}">
      <dsp:nvSpPr>
        <dsp:cNvPr id="0" name=""/>
        <dsp:cNvSpPr/>
      </dsp:nvSpPr>
      <dsp:spPr>
        <a:xfrm>
          <a:off x="0" y="95177"/>
          <a:ext cx="9601196" cy="1333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Tra la prima e la seconda internazionale il movimento socialista si era ripiegato su tendenze nazionaliste in quanto, essendo i problemi della classe operaia legati alla produzione ed ai mercati nazionali si erano creati movimenti, sindacati, partiti volti a risolvere problemi delle varie realtà locali.</a:t>
          </a:r>
        </a:p>
      </dsp:txBody>
      <dsp:txXfrm>
        <a:off x="65111" y="160288"/>
        <a:ext cx="9470974" cy="1203578"/>
      </dsp:txXfrm>
    </dsp:sp>
    <dsp:sp modelId="{5B06D8BC-D1BB-40A9-B891-2A7748084B76}">
      <dsp:nvSpPr>
        <dsp:cNvPr id="0" name=""/>
        <dsp:cNvSpPr/>
      </dsp:nvSpPr>
      <dsp:spPr>
        <a:xfrm>
          <a:off x="0" y="1486578"/>
          <a:ext cx="9601196" cy="1333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Questo tipo di socialismo quindi si era nel tempo differenziato dal marxismo originario in quanto aveva perso l’iniziale carica internazionalista.</a:t>
          </a:r>
        </a:p>
      </dsp:txBody>
      <dsp:txXfrm>
        <a:off x="65111" y="1551689"/>
        <a:ext cx="9470974" cy="1203578"/>
      </dsp:txXfrm>
    </dsp:sp>
    <dsp:sp modelId="{FB4864DE-87E4-420D-893E-B2F582EE41DC}">
      <dsp:nvSpPr>
        <dsp:cNvPr id="0" name=""/>
        <dsp:cNvSpPr/>
      </dsp:nvSpPr>
      <dsp:spPr>
        <a:xfrm>
          <a:off x="0" y="2877978"/>
          <a:ext cx="9601196" cy="1333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Questa venne recuperata alla fine dell’ottocento quando emerse chiaramente la necessità di risolvere problemi comuni su base internazionale.</a:t>
          </a:r>
        </a:p>
      </dsp:txBody>
      <dsp:txXfrm>
        <a:off x="65111" y="2943089"/>
        <a:ext cx="9470974" cy="120357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830B1-6611-4514-B1A6-724464D317DA}">
      <dsp:nvSpPr>
        <dsp:cNvPr id="0" name=""/>
        <dsp:cNvSpPr/>
      </dsp:nvSpPr>
      <dsp:spPr>
        <a:xfrm>
          <a:off x="0" y="29968"/>
          <a:ext cx="9601196" cy="898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La ripresa dell’internazionalismo venne intesa come creazione di organismi sovranazionali di coordinamento dell’attività dei singoli partiti nazionali.</a:t>
          </a:r>
        </a:p>
      </dsp:txBody>
      <dsp:txXfrm>
        <a:off x="43864" y="73832"/>
        <a:ext cx="9513468" cy="810832"/>
      </dsp:txXfrm>
    </dsp:sp>
    <dsp:sp modelId="{C6DD4916-B1E9-4FB3-B92D-88F52DD6FBD4}">
      <dsp:nvSpPr>
        <dsp:cNvPr id="0" name=""/>
        <dsp:cNvSpPr/>
      </dsp:nvSpPr>
      <dsp:spPr>
        <a:xfrm>
          <a:off x="0" y="997649"/>
          <a:ext cx="9601196" cy="898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Dopo l’incontro del 1889 si decise di riprendere l’attività attraverso congressi da tenersi periodicamente.</a:t>
          </a:r>
        </a:p>
      </dsp:txBody>
      <dsp:txXfrm>
        <a:off x="43864" y="1041513"/>
        <a:ext cx="9513468" cy="810832"/>
      </dsp:txXfrm>
    </dsp:sp>
    <dsp:sp modelId="{CE7B3B5B-8D84-4E47-A87E-E6D259B2FAB2}">
      <dsp:nvSpPr>
        <dsp:cNvPr id="0" name=""/>
        <dsp:cNvSpPr/>
      </dsp:nvSpPr>
      <dsp:spPr>
        <a:xfrm>
          <a:off x="0" y="1965329"/>
          <a:ext cx="9601196" cy="898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Nel 1891 si svolse quindi a Bruxelles il congresso che segnò il vero inizio della Seconda Internazionale.</a:t>
          </a:r>
        </a:p>
      </dsp:txBody>
      <dsp:txXfrm>
        <a:off x="43864" y="2009193"/>
        <a:ext cx="9513468" cy="810832"/>
      </dsp:txXfrm>
    </dsp:sp>
    <dsp:sp modelId="{3E3DA490-A50D-410E-AE40-DF7D23C0CCE3}">
      <dsp:nvSpPr>
        <dsp:cNvPr id="0" name=""/>
        <dsp:cNvSpPr/>
      </dsp:nvSpPr>
      <dsp:spPr>
        <a:xfrm>
          <a:off x="0" y="2933009"/>
          <a:ext cx="9601196" cy="898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Nel 1900 venne istituito il </a:t>
          </a:r>
          <a:r>
            <a:rPr lang="it-IT" sz="2400" i="1" kern="1200"/>
            <a:t>Bureau socialiste internazional </a:t>
          </a:r>
          <a:r>
            <a:rPr lang="it-IT" sz="2400" kern="1200"/>
            <a:t>che costituì il vero fulcro della Seconda Internazionale</a:t>
          </a:r>
        </a:p>
      </dsp:txBody>
      <dsp:txXfrm>
        <a:off x="43864" y="2976873"/>
        <a:ext cx="9513468" cy="8108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C601C-6A8F-4DD8-A7AC-93C80DAA3736}">
      <dsp:nvSpPr>
        <dsp:cNvPr id="0" name=""/>
        <dsp:cNvSpPr/>
      </dsp:nvSpPr>
      <dsp:spPr>
        <a:xfrm>
          <a:off x="0" y="47092"/>
          <a:ext cx="9601196" cy="99687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Il marxismo ortodosso prevedeva la rivoluzione come strategia di cambiamento della società capitalista e l’abolizione della proprietà privata.</a:t>
          </a:r>
        </a:p>
      </dsp:txBody>
      <dsp:txXfrm>
        <a:off x="48663" y="95755"/>
        <a:ext cx="9503870" cy="899550"/>
      </dsp:txXfrm>
    </dsp:sp>
    <dsp:sp modelId="{15FCBA96-70D1-44AA-8CC9-C460C8EC577F}">
      <dsp:nvSpPr>
        <dsp:cNvPr id="0" name=""/>
        <dsp:cNvSpPr/>
      </dsp:nvSpPr>
      <dsp:spPr>
        <a:xfrm>
          <a:off x="0" y="1098688"/>
          <a:ext cx="9601196" cy="99687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Nei congressi internazionali si  discusse molto sulla </a:t>
          </a:r>
          <a:r>
            <a:rPr lang="it-IT" sz="1900" i="1" kern="1200"/>
            <a:t>scelta legalitaria </a:t>
          </a:r>
          <a:r>
            <a:rPr lang="it-IT" sz="1900" kern="1200"/>
            <a:t>che vedeva nelle elezioni e nell’attività parlamentare lo strumento per trasformare la società.</a:t>
          </a:r>
        </a:p>
      </dsp:txBody>
      <dsp:txXfrm>
        <a:off x="48663" y="1147351"/>
        <a:ext cx="9503870" cy="899550"/>
      </dsp:txXfrm>
    </dsp:sp>
    <dsp:sp modelId="{55EF2081-84E3-4002-A514-12758169B2C7}">
      <dsp:nvSpPr>
        <dsp:cNvPr id="0" name=""/>
        <dsp:cNvSpPr/>
      </dsp:nvSpPr>
      <dsp:spPr>
        <a:xfrm>
          <a:off x="0" y="2150285"/>
          <a:ext cx="9601196" cy="99687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Si trattava di una strategia riformista che avrebbe permesso l’ottenimento di un programma minimo, ma concreto. La rivoluzione rimaneva sullo sfondo come ideale perseguito soprattutto da piccole realtà in stati in cui la democrazia era totalmente assente.</a:t>
          </a:r>
        </a:p>
      </dsp:txBody>
      <dsp:txXfrm>
        <a:off x="48663" y="2198948"/>
        <a:ext cx="9503870" cy="899550"/>
      </dsp:txXfrm>
    </dsp:sp>
    <dsp:sp modelId="{B09B1AC8-56E6-4E48-B845-82C0B8047730}">
      <dsp:nvSpPr>
        <dsp:cNvPr id="0" name=""/>
        <dsp:cNvSpPr/>
      </dsp:nvSpPr>
      <dsp:spPr>
        <a:xfrm>
          <a:off x="0" y="3201882"/>
          <a:ext cx="9601196" cy="99687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La frattura si ebbe dopo il congresso di Londra del 1896 in cui venne sancita </a:t>
          </a:r>
          <a:r>
            <a:rPr lang="it-IT" sz="1900" i="1" kern="1200"/>
            <a:t>l’accettazione del parlamentarismo</a:t>
          </a:r>
          <a:endParaRPr lang="it-IT" sz="1900" kern="1200"/>
        </a:p>
      </dsp:txBody>
      <dsp:txXfrm>
        <a:off x="48663" y="3250545"/>
        <a:ext cx="9503870" cy="8995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it-IT"/>
              <a:t>Fare clic per modificare lo stile del titolo dello schema</a:t>
            </a:r>
            <a:endParaRPr lang="en-US"/>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4" name="Date Placeholder 3"/>
          <p:cNvSpPr>
            <a:spLocks noGrp="1"/>
          </p:cNvSpPr>
          <p:nvPr>
            <p:ph type="dt" sz="half" idx="10"/>
          </p:nvPr>
        </p:nvSpPr>
        <p:spPr>
          <a:xfrm>
            <a:off x="7983232" y="5037663"/>
            <a:ext cx="897467" cy="279400"/>
          </a:xfrm>
        </p:spPr>
        <p:txBody>
          <a:bodyPr/>
          <a:lstStyle/>
          <a:p>
            <a:fld id="{EFEE9E78-46B3-4321-88D9-8D7BF05D8421}" type="datetimeFigureOut">
              <a:rPr lang="it-IT" smtClean="0"/>
              <a:t>15/03/2021</a:t>
            </a:fld>
            <a:endParaRPr lang="it-IT"/>
          </a:p>
        </p:txBody>
      </p:sp>
      <p:sp>
        <p:nvSpPr>
          <p:cNvPr id="5" name="Footer Placeholder 4"/>
          <p:cNvSpPr>
            <a:spLocks noGrp="1"/>
          </p:cNvSpPr>
          <p:nvPr>
            <p:ph type="ftr" sz="quarter" idx="11"/>
          </p:nvPr>
        </p:nvSpPr>
        <p:spPr>
          <a:xfrm>
            <a:off x="2692397" y="5037663"/>
            <a:ext cx="5214635" cy="279400"/>
          </a:xfrm>
        </p:spPr>
        <p:txBody>
          <a:bodyPr/>
          <a:lstStyle/>
          <a:p>
            <a:endParaRPr lang="it-IT"/>
          </a:p>
        </p:txBody>
      </p:sp>
      <p:sp>
        <p:nvSpPr>
          <p:cNvPr id="6" name="Slide Number Placeholder 5"/>
          <p:cNvSpPr>
            <a:spLocks noGrp="1"/>
          </p:cNvSpPr>
          <p:nvPr>
            <p:ph type="sldNum" sz="quarter" idx="12"/>
          </p:nvPr>
        </p:nvSpPr>
        <p:spPr>
          <a:xfrm>
            <a:off x="8956900" y="5037663"/>
            <a:ext cx="551167" cy="279400"/>
          </a:xfrm>
        </p:spPr>
        <p:txBody>
          <a:bodyPr/>
          <a:lstStyle/>
          <a:p>
            <a:fld id="{38A3EB64-9988-4C2A-ABBA-BF57DAA1512A}" type="slidenum">
              <a:rPr lang="it-IT" smtClean="0"/>
              <a:t>‹N›</a:t>
            </a:fld>
            <a:endParaRPr lang="it-IT"/>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9742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FEE9E78-46B3-4321-88D9-8D7BF05D8421}" type="datetimeFigureOut">
              <a:rPr lang="it-IT" smtClean="0"/>
              <a:t>15/03/2021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8A3EB64-9988-4C2A-ABBA-BF57DAA1512A}" type="slidenum">
              <a:rPr lang="it-IT" smtClean="0"/>
              <a:t>‹N›</a:t>
            </a:fld>
            <a:endParaRPr lang="it-IT"/>
          </a:p>
        </p:txBody>
      </p:sp>
    </p:spTree>
    <p:extLst>
      <p:ext uri="{BB962C8B-B14F-4D97-AF65-F5344CB8AC3E}">
        <p14:creationId xmlns:p14="http://schemas.microsoft.com/office/powerpoint/2010/main" val="392125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it-IT"/>
              <a:t>Fare clic per modificare lo stile del titolo dello schema</a:t>
            </a:r>
            <a:endParaRPr lang="en-US"/>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FEE9E78-46B3-4321-88D9-8D7BF05D8421}" type="datetimeFigureOut">
              <a:rPr lang="it-IT" smtClean="0"/>
              <a:t>15/03/2021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A3EB64-9988-4C2A-ABBA-BF57DAA1512A}" type="slidenum">
              <a:rPr lang="it-IT" smtClean="0"/>
              <a:t>‹N›</a:t>
            </a:fld>
            <a:endParaRPr lang="it-IT"/>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176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FEE9E78-46B3-4321-88D9-8D7BF05D8421}" type="datetimeFigureOut">
              <a:rPr lang="it-IT" smtClean="0"/>
              <a:t>15/03/2021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A3EB64-9988-4C2A-ABBA-BF57DAA1512A}" type="slidenum">
              <a:rPr lang="it-IT" smtClean="0"/>
              <a:t>‹N›</a:t>
            </a:fld>
            <a:endParaRPr lang="it-IT"/>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1801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it-IT"/>
              <a:t>Fare clic per modificare lo stile del titolo dello schema</a:t>
            </a:r>
            <a:endParaRPr lang="en-US"/>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FEE9E78-46B3-4321-88D9-8D7BF05D8421}" type="datetimeFigureOut">
              <a:rPr lang="it-IT" smtClean="0"/>
              <a:t>15/03/2021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A3EB64-9988-4C2A-ABBA-BF57DAA1512A}" type="slidenum">
              <a:rPr lang="it-IT" smtClean="0"/>
              <a:t>‹N›</a:t>
            </a:fld>
            <a:endParaRPr lang="it-IT"/>
          </a:p>
        </p:txBody>
      </p:sp>
    </p:spTree>
    <p:extLst>
      <p:ext uri="{BB962C8B-B14F-4D97-AF65-F5344CB8AC3E}">
        <p14:creationId xmlns:p14="http://schemas.microsoft.com/office/powerpoint/2010/main" val="901577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FEE9E78-46B3-4321-88D9-8D7BF05D8421}" type="datetimeFigureOut">
              <a:rPr lang="it-IT" smtClean="0"/>
              <a:t>15/03/2021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A3EB64-9988-4C2A-ABBA-BF57DAA1512A}" type="slidenum">
              <a:rPr lang="it-IT" smtClean="0"/>
              <a:t>‹N›</a:t>
            </a:fld>
            <a:endParaRPr lang="it-IT"/>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4180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FEE9E78-46B3-4321-88D9-8D7BF05D8421}" type="datetimeFigureOut">
              <a:rPr lang="it-IT" smtClean="0"/>
              <a:t>15/03/2021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A3EB64-9988-4C2A-ABBA-BF57DAA1512A}" type="slidenum">
              <a:rPr lang="it-IT" smtClean="0"/>
              <a:t>‹N›</a:t>
            </a:fld>
            <a:endParaRPr lang="it-IT"/>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2306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EFEE9E78-46B3-4321-88D9-8D7BF05D8421}" type="datetimeFigureOut">
              <a:rPr lang="it-IT" smtClean="0"/>
              <a:t>15/03/2021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A3EB64-9988-4C2A-ABBA-BF57DAA1512A}" type="slidenum">
              <a:rPr lang="it-IT" smtClean="0"/>
              <a:t>‹N›</a:t>
            </a:fld>
            <a:endParaRPr lang="it-I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688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EFEE9E78-46B3-4321-88D9-8D7BF05D8421}" type="datetimeFigureOut">
              <a:rPr lang="it-IT" smtClean="0"/>
              <a:t>15/03/2021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A3EB64-9988-4C2A-ABBA-BF57DAA1512A}" type="slidenum">
              <a:rPr lang="it-IT" smtClean="0"/>
              <a:t>‹N›</a:t>
            </a:fld>
            <a:endParaRPr lang="it-IT"/>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5351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EFEE9E78-46B3-4321-88D9-8D7BF05D8421}" type="datetimeFigureOut">
              <a:rPr lang="it-IT" smtClean="0"/>
              <a:t>15/03/2021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A3EB64-9988-4C2A-ABBA-BF57DAA1512A}" type="slidenum">
              <a:rPr lang="it-IT" smtClean="0"/>
              <a:t>‹N›</a:t>
            </a:fld>
            <a:endParaRPr lang="it-IT"/>
          </a:p>
        </p:txBody>
      </p:sp>
    </p:spTree>
    <p:extLst>
      <p:ext uri="{BB962C8B-B14F-4D97-AF65-F5344CB8AC3E}">
        <p14:creationId xmlns:p14="http://schemas.microsoft.com/office/powerpoint/2010/main" val="2560179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it-IT"/>
              <a:t>Fare clic per modificare lo stile del titolo dello schema</a:t>
            </a:r>
            <a:endParaRPr lang="en-US"/>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FEE9E78-46B3-4321-88D9-8D7BF05D8421}" type="datetimeFigureOut">
              <a:rPr lang="it-IT" smtClean="0"/>
              <a:t>15/03/2021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A3EB64-9988-4C2A-ABBA-BF57DAA1512A}" type="slidenum">
              <a:rPr lang="it-IT" smtClean="0"/>
              <a:t>‹N›</a:t>
            </a:fld>
            <a:endParaRPr lang="it-IT"/>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653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1298448" y="2560320"/>
            <a:ext cx="4718304" cy="3310128"/>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181344" y="2560320"/>
            <a:ext cx="4718304" cy="3310128"/>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p>
            <a:fld id="{EFEE9E78-46B3-4321-88D9-8D7BF05D8421}" type="datetimeFigureOut">
              <a:rPr lang="it-IT" smtClean="0"/>
              <a:t>15/03/2021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8A3EB64-9988-4C2A-ABBA-BF57DAA1512A}" type="slidenum">
              <a:rPr lang="it-IT" smtClean="0"/>
              <a:t>‹N›</a:t>
            </a:fld>
            <a:endParaRPr lang="it-IT"/>
          </a:p>
        </p:txBody>
      </p:sp>
    </p:spTree>
    <p:extLst>
      <p:ext uri="{BB962C8B-B14F-4D97-AF65-F5344CB8AC3E}">
        <p14:creationId xmlns:p14="http://schemas.microsoft.com/office/powerpoint/2010/main" val="332555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EFEE9E78-46B3-4321-88D9-8D7BF05D8421}" type="datetimeFigureOut">
              <a:rPr lang="it-IT" smtClean="0"/>
              <a:t>15/03/2021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8A3EB64-9988-4C2A-ABBA-BF57DAA1512A}" type="slidenum">
              <a:rPr lang="it-IT" smtClean="0"/>
              <a:t>‹N›</a:t>
            </a:fld>
            <a:endParaRPr lang="it-IT"/>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382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Date Placeholder 2"/>
          <p:cNvSpPr>
            <a:spLocks noGrp="1"/>
          </p:cNvSpPr>
          <p:nvPr>
            <p:ph type="dt" sz="half" idx="10"/>
          </p:nvPr>
        </p:nvSpPr>
        <p:spPr/>
        <p:txBody>
          <a:bodyPr/>
          <a:lstStyle/>
          <a:p>
            <a:fld id="{EFEE9E78-46B3-4321-88D9-8D7BF05D8421}" type="datetimeFigureOut">
              <a:rPr lang="it-IT" smtClean="0"/>
              <a:t>15/03/2021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8A3EB64-9988-4C2A-ABBA-BF57DAA1512A}" type="slidenum">
              <a:rPr lang="it-IT" smtClean="0"/>
              <a:t>‹N›</a:t>
            </a:fld>
            <a:endParaRPr lang="it-I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3936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EE9E78-46B3-4321-88D9-8D7BF05D8421}" type="datetimeFigureOut">
              <a:rPr lang="it-IT" smtClean="0"/>
              <a:t>15/03/2021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8A3EB64-9988-4C2A-ABBA-BF57DAA1512A}" type="slidenum">
              <a:rPr lang="it-IT" smtClean="0"/>
              <a:t>‹N›</a:t>
            </a:fld>
            <a:endParaRPr lang="it-IT"/>
          </a:p>
        </p:txBody>
      </p:sp>
    </p:spTree>
    <p:extLst>
      <p:ext uri="{BB962C8B-B14F-4D97-AF65-F5344CB8AC3E}">
        <p14:creationId xmlns:p14="http://schemas.microsoft.com/office/powerpoint/2010/main" val="341801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it-IT"/>
              <a:t>Fare clic per modificare lo stile del titolo dello schema</a:t>
            </a:r>
            <a:endParaRPr lang="en-US"/>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FEE9E78-46B3-4321-88D9-8D7BF05D8421}" type="datetimeFigureOut">
              <a:rPr lang="it-IT" smtClean="0"/>
              <a:t>15/03/2021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8A3EB64-9988-4C2A-ABBA-BF57DAA1512A}" type="slidenum">
              <a:rPr lang="it-IT" smtClean="0"/>
              <a:t>‹N›</a:t>
            </a:fld>
            <a:endParaRPr lang="it-IT"/>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2703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it-IT"/>
              <a:t>Fare clic per modificare lo stile del titolo dello schema</a:t>
            </a:r>
            <a:endParaRPr lang="en-US"/>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FEE9E78-46B3-4321-88D9-8D7BF05D8421}" type="datetimeFigureOut">
              <a:rPr lang="it-IT" smtClean="0"/>
              <a:t>15/03/2021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8A3EB64-9988-4C2A-ABBA-BF57DAA1512A}" type="slidenum">
              <a:rPr lang="it-IT" smtClean="0"/>
              <a:t>‹N›</a:t>
            </a:fld>
            <a:endParaRPr lang="it-IT"/>
          </a:p>
        </p:txBody>
      </p:sp>
    </p:spTree>
    <p:extLst>
      <p:ext uri="{BB962C8B-B14F-4D97-AF65-F5344CB8AC3E}">
        <p14:creationId xmlns:p14="http://schemas.microsoft.com/office/powerpoint/2010/main" val="1548803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EE9E78-46B3-4321-88D9-8D7BF05D8421}" type="datetimeFigureOut">
              <a:rPr lang="it-IT" smtClean="0"/>
              <a:t>15/03/2021</a:t>
            </a:fld>
            <a:endParaRPr lang="it-IT"/>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t-IT"/>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A3EB64-9988-4C2A-ABBA-BF57DAA1512A}" type="slidenum">
              <a:rPr lang="it-IT" smtClean="0"/>
              <a:t>‹N›</a:t>
            </a:fld>
            <a:endParaRPr lang="it-IT"/>
          </a:p>
        </p:txBody>
      </p:sp>
    </p:spTree>
    <p:extLst>
      <p:ext uri="{BB962C8B-B14F-4D97-AF65-F5344CB8AC3E}">
        <p14:creationId xmlns:p14="http://schemas.microsoft.com/office/powerpoint/2010/main" val="3652965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9D78AF-9BF4-4FCF-BCC2-7F1206FF6247}"/>
              </a:ext>
            </a:extLst>
          </p:cNvPr>
          <p:cNvSpPr>
            <a:spLocks noGrp="1"/>
          </p:cNvSpPr>
          <p:nvPr>
            <p:ph type="ctrTitle"/>
          </p:nvPr>
        </p:nvSpPr>
        <p:spPr>
          <a:xfrm>
            <a:off x="3204642" y="2353641"/>
            <a:ext cx="5782716" cy="2150719"/>
          </a:xfrm>
          <a:noFill/>
        </p:spPr>
        <p:txBody>
          <a:bodyPr anchor="ctr">
            <a:normAutofit/>
          </a:bodyPr>
          <a:lstStyle/>
          <a:p>
            <a:r>
              <a:rPr lang="it-IT" sz="4400" b="1">
                <a:solidFill>
                  <a:srgbClr val="080808"/>
                </a:solidFill>
              </a:rPr>
              <a:t>Dal liberalismo alla democrazia</a:t>
            </a:r>
          </a:p>
        </p:txBody>
      </p:sp>
    </p:spTree>
    <p:extLst>
      <p:ext uri="{BB962C8B-B14F-4D97-AF65-F5344CB8AC3E}">
        <p14:creationId xmlns:p14="http://schemas.microsoft.com/office/powerpoint/2010/main" val="40323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855DB9-5B14-46A0-87EA-77D65F9D2AC8}"/>
              </a:ext>
            </a:extLst>
          </p:cNvPr>
          <p:cNvSpPr>
            <a:spLocks noGrp="1"/>
          </p:cNvSpPr>
          <p:nvPr>
            <p:ph type="title"/>
          </p:nvPr>
        </p:nvSpPr>
        <p:spPr/>
        <p:txBody>
          <a:bodyPr/>
          <a:lstStyle/>
          <a:p>
            <a:r>
              <a:rPr lang="it-IT"/>
              <a:t>La Seconda Internazionale</a:t>
            </a:r>
          </a:p>
        </p:txBody>
      </p:sp>
      <p:graphicFrame>
        <p:nvGraphicFramePr>
          <p:cNvPr id="4" name="Segnaposto contenuto 3">
            <a:extLst>
              <a:ext uri="{FF2B5EF4-FFF2-40B4-BE49-F238E27FC236}">
                <a16:creationId xmlns:a16="http://schemas.microsoft.com/office/drawing/2014/main" id="{20EAAE35-8E4D-415B-A7CF-C1168A8FC57D}"/>
              </a:ext>
            </a:extLst>
          </p:cNvPr>
          <p:cNvGraphicFramePr>
            <a:graphicFrameLocks noGrp="1"/>
          </p:cNvGraphicFramePr>
          <p:nvPr>
            <p:ph idx="1"/>
            <p:extLst>
              <p:ext uri="{D42A27DB-BD31-4B8C-83A1-F6EECF244321}">
                <p14:modId xmlns:p14="http://schemas.microsoft.com/office/powerpoint/2010/main" val="955701061"/>
              </p:ext>
            </p:extLst>
          </p:nvPr>
        </p:nvGraphicFramePr>
        <p:xfrm>
          <a:off x="1295401" y="2014330"/>
          <a:ext cx="9601196" cy="3861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8244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A59466-A23D-4A6D-8093-26D1028F42B2}"/>
              </a:ext>
            </a:extLst>
          </p:cNvPr>
          <p:cNvSpPr>
            <a:spLocks noGrp="1"/>
          </p:cNvSpPr>
          <p:nvPr>
            <p:ph type="title"/>
          </p:nvPr>
        </p:nvSpPr>
        <p:spPr>
          <a:xfrm>
            <a:off x="1295402" y="982132"/>
            <a:ext cx="9601196" cy="647885"/>
          </a:xfrm>
        </p:spPr>
        <p:txBody>
          <a:bodyPr>
            <a:normAutofit fontScale="90000"/>
          </a:bodyPr>
          <a:lstStyle/>
          <a:p>
            <a:r>
              <a:rPr lang="it-IT"/>
              <a:t>Marxismo ortodosso e revisionismo</a:t>
            </a:r>
          </a:p>
        </p:txBody>
      </p:sp>
      <p:graphicFrame>
        <p:nvGraphicFramePr>
          <p:cNvPr id="4" name="Segnaposto contenuto 3">
            <a:extLst>
              <a:ext uri="{FF2B5EF4-FFF2-40B4-BE49-F238E27FC236}">
                <a16:creationId xmlns:a16="http://schemas.microsoft.com/office/drawing/2014/main" id="{D3D97A67-FADB-46A3-9321-EF1A71E8EFFA}"/>
              </a:ext>
            </a:extLst>
          </p:cNvPr>
          <p:cNvGraphicFramePr>
            <a:graphicFrameLocks noGrp="1"/>
          </p:cNvGraphicFramePr>
          <p:nvPr>
            <p:ph idx="1"/>
            <p:extLst>
              <p:ext uri="{D42A27DB-BD31-4B8C-83A1-F6EECF244321}">
                <p14:modId xmlns:p14="http://schemas.microsoft.com/office/powerpoint/2010/main" val="2436577902"/>
              </p:ext>
            </p:extLst>
          </p:nvPr>
        </p:nvGraphicFramePr>
        <p:xfrm>
          <a:off x="1295401" y="1630017"/>
          <a:ext cx="9601196" cy="4245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4991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5C02A4-4652-4452-B4C6-DAA633443128}"/>
              </a:ext>
            </a:extLst>
          </p:cNvPr>
          <p:cNvSpPr>
            <a:spLocks noGrp="1"/>
          </p:cNvSpPr>
          <p:nvPr>
            <p:ph type="title"/>
          </p:nvPr>
        </p:nvSpPr>
        <p:spPr>
          <a:xfrm>
            <a:off x="1295402" y="982132"/>
            <a:ext cx="9601196" cy="488859"/>
          </a:xfrm>
        </p:spPr>
        <p:txBody>
          <a:bodyPr>
            <a:normAutofit fontScale="90000"/>
          </a:bodyPr>
          <a:lstStyle/>
          <a:p>
            <a:r>
              <a:rPr lang="it-IT" err="1"/>
              <a:t>Kautsky</a:t>
            </a:r>
            <a:r>
              <a:rPr lang="it-IT"/>
              <a:t> e Bernstein</a:t>
            </a:r>
          </a:p>
        </p:txBody>
      </p:sp>
      <p:graphicFrame>
        <p:nvGraphicFramePr>
          <p:cNvPr id="4" name="Segnaposto contenuto 3">
            <a:extLst>
              <a:ext uri="{FF2B5EF4-FFF2-40B4-BE49-F238E27FC236}">
                <a16:creationId xmlns:a16="http://schemas.microsoft.com/office/drawing/2014/main" id="{B97F4009-7878-426A-8127-A6FC43FF9B3E}"/>
              </a:ext>
            </a:extLst>
          </p:cNvPr>
          <p:cNvGraphicFramePr>
            <a:graphicFrameLocks noGrp="1"/>
          </p:cNvGraphicFramePr>
          <p:nvPr>
            <p:ph idx="1"/>
            <p:extLst>
              <p:ext uri="{D42A27DB-BD31-4B8C-83A1-F6EECF244321}">
                <p14:modId xmlns:p14="http://schemas.microsoft.com/office/powerpoint/2010/main" val="1511854126"/>
              </p:ext>
            </p:extLst>
          </p:nvPr>
        </p:nvGraphicFramePr>
        <p:xfrm>
          <a:off x="1295401" y="1789043"/>
          <a:ext cx="9601196" cy="442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942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DCD467-4D03-4439-9945-8292022FF8DA}"/>
              </a:ext>
            </a:extLst>
          </p:cNvPr>
          <p:cNvSpPr>
            <a:spLocks noGrp="1"/>
          </p:cNvSpPr>
          <p:nvPr>
            <p:ph type="title"/>
          </p:nvPr>
        </p:nvSpPr>
        <p:spPr>
          <a:xfrm>
            <a:off x="1295402" y="982133"/>
            <a:ext cx="9601196" cy="714146"/>
          </a:xfrm>
        </p:spPr>
        <p:txBody>
          <a:bodyPr>
            <a:normAutofit fontScale="90000"/>
          </a:bodyPr>
          <a:lstStyle/>
          <a:p>
            <a:r>
              <a:rPr lang="it-IT"/>
              <a:t>La linea rivoluzionario-radicale</a:t>
            </a:r>
          </a:p>
        </p:txBody>
      </p:sp>
      <p:graphicFrame>
        <p:nvGraphicFramePr>
          <p:cNvPr id="4" name="Segnaposto contenuto 3">
            <a:extLst>
              <a:ext uri="{FF2B5EF4-FFF2-40B4-BE49-F238E27FC236}">
                <a16:creationId xmlns:a16="http://schemas.microsoft.com/office/drawing/2014/main" id="{899C1EC5-D2C5-40F0-B85A-3364F1E5BBFB}"/>
              </a:ext>
            </a:extLst>
          </p:cNvPr>
          <p:cNvGraphicFramePr>
            <a:graphicFrameLocks noGrp="1"/>
          </p:cNvGraphicFramePr>
          <p:nvPr>
            <p:ph idx="1"/>
            <p:extLst>
              <p:ext uri="{D42A27DB-BD31-4B8C-83A1-F6EECF244321}">
                <p14:modId xmlns:p14="http://schemas.microsoft.com/office/powerpoint/2010/main" val="1073010750"/>
              </p:ext>
            </p:extLst>
          </p:nvPr>
        </p:nvGraphicFramePr>
        <p:xfrm>
          <a:off x="1295401" y="1987826"/>
          <a:ext cx="9601196" cy="3888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190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FEB372-57EB-450A-BE12-E60BC35241C4}"/>
              </a:ext>
            </a:extLst>
          </p:cNvPr>
          <p:cNvSpPr>
            <a:spLocks noGrp="1"/>
          </p:cNvSpPr>
          <p:nvPr>
            <p:ph type="title"/>
          </p:nvPr>
        </p:nvSpPr>
        <p:spPr>
          <a:xfrm>
            <a:off x="1295402" y="982132"/>
            <a:ext cx="9601196" cy="488859"/>
          </a:xfrm>
        </p:spPr>
        <p:txBody>
          <a:bodyPr>
            <a:normAutofit fontScale="90000"/>
          </a:bodyPr>
          <a:lstStyle/>
          <a:p>
            <a:r>
              <a:rPr lang="it-IT"/>
              <a:t>L’anarco sindacalismo</a:t>
            </a:r>
          </a:p>
        </p:txBody>
      </p:sp>
      <p:graphicFrame>
        <p:nvGraphicFramePr>
          <p:cNvPr id="4" name="Segnaposto contenuto 3">
            <a:extLst>
              <a:ext uri="{FF2B5EF4-FFF2-40B4-BE49-F238E27FC236}">
                <a16:creationId xmlns:a16="http://schemas.microsoft.com/office/drawing/2014/main" id="{A63E82EF-4EC0-47E9-9A26-D60660B3F8D3}"/>
              </a:ext>
            </a:extLst>
          </p:cNvPr>
          <p:cNvGraphicFramePr>
            <a:graphicFrameLocks noGrp="1"/>
          </p:cNvGraphicFramePr>
          <p:nvPr>
            <p:ph idx="1"/>
            <p:extLst>
              <p:ext uri="{D42A27DB-BD31-4B8C-83A1-F6EECF244321}">
                <p14:modId xmlns:p14="http://schemas.microsoft.com/office/powerpoint/2010/main" val="1654949253"/>
              </p:ext>
            </p:extLst>
          </p:nvPr>
        </p:nvGraphicFramePr>
        <p:xfrm>
          <a:off x="1329268" y="1948437"/>
          <a:ext cx="9601196" cy="4020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218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8D73EB-659D-49A6-A387-0BFBF63BDD61}"/>
              </a:ext>
            </a:extLst>
          </p:cNvPr>
          <p:cNvSpPr>
            <a:spLocks noGrp="1"/>
          </p:cNvSpPr>
          <p:nvPr>
            <p:ph type="title"/>
          </p:nvPr>
        </p:nvSpPr>
        <p:spPr>
          <a:xfrm>
            <a:off x="1295402" y="848140"/>
            <a:ext cx="9601196" cy="649356"/>
          </a:xfrm>
        </p:spPr>
        <p:txBody>
          <a:bodyPr>
            <a:normAutofit fontScale="90000"/>
          </a:bodyPr>
          <a:lstStyle/>
          <a:p>
            <a:r>
              <a:rPr lang="it-IT"/>
              <a:t>I partiti cattolici</a:t>
            </a:r>
          </a:p>
        </p:txBody>
      </p:sp>
      <p:graphicFrame>
        <p:nvGraphicFramePr>
          <p:cNvPr id="4" name="Segnaposto contenuto 3">
            <a:extLst>
              <a:ext uri="{FF2B5EF4-FFF2-40B4-BE49-F238E27FC236}">
                <a16:creationId xmlns:a16="http://schemas.microsoft.com/office/drawing/2014/main" id="{FAD52706-D16B-418B-A5C7-BF0920C814A3}"/>
              </a:ext>
            </a:extLst>
          </p:cNvPr>
          <p:cNvGraphicFramePr>
            <a:graphicFrameLocks noGrp="1"/>
          </p:cNvGraphicFramePr>
          <p:nvPr>
            <p:ph idx="1"/>
            <p:extLst>
              <p:ext uri="{D42A27DB-BD31-4B8C-83A1-F6EECF244321}">
                <p14:modId xmlns:p14="http://schemas.microsoft.com/office/powerpoint/2010/main" val="1974053570"/>
              </p:ext>
            </p:extLst>
          </p:nvPr>
        </p:nvGraphicFramePr>
        <p:xfrm>
          <a:off x="1295401" y="1709530"/>
          <a:ext cx="9601196" cy="4166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59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D4B6CB-5F06-419F-AD15-8A476251DF08}"/>
              </a:ext>
            </a:extLst>
          </p:cNvPr>
          <p:cNvSpPr>
            <a:spLocks noGrp="1"/>
          </p:cNvSpPr>
          <p:nvPr>
            <p:ph type="title"/>
          </p:nvPr>
        </p:nvSpPr>
        <p:spPr>
          <a:xfrm>
            <a:off x="1295402" y="982133"/>
            <a:ext cx="9601196" cy="528616"/>
          </a:xfrm>
        </p:spPr>
        <p:txBody>
          <a:bodyPr>
            <a:normAutofit fontScale="90000"/>
          </a:bodyPr>
          <a:lstStyle/>
          <a:p>
            <a:r>
              <a:rPr lang="it-IT"/>
              <a:t>La Rerum </a:t>
            </a:r>
            <a:r>
              <a:rPr lang="it-IT" err="1"/>
              <a:t>Novarum</a:t>
            </a:r>
            <a:endParaRPr lang="it-IT"/>
          </a:p>
        </p:txBody>
      </p:sp>
      <p:graphicFrame>
        <p:nvGraphicFramePr>
          <p:cNvPr id="4" name="Segnaposto contenuto 3">
            <a:extLst>
              <a:ext uri="{FF2B5EF4-FFF2-40B4-BE49-F238E27FC236}">
                <a16:creationId xmlns:a16="http://schemas.microsoft.com/office/drawing/2014/main" id="{053E75AE-CFC2-4126-9942-E3A03792A649}"/>
              </a:ext>
            </a:extLst>
          </p:cNvPr>
          <p:cNvGraphicFramePr>
            <a:graphicFrameLocks noGrp="1"/>
          </p:cNvGraphicFramePr>
          <p:nvPr>
            <p:ph idx="1"/>
            <p:extLst>
              <p:ext uri="{D42A27DB-BD31-4B8C-83A1-F6EECF244321}">
                <p14:modId xmlns:p14="http://schemas.microsoft.com/office/powerpoint/2010/main" val="2946694850"/>
              </p:ext>
            </p:extLst>
          </p:nvPr>
        </p:nvGraphicFramePr>
        <p:xfrm>
          <a:off x="1405468" y="1798983"/>
          <a:ext cx="9601196" cy="4153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9118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B76AAD-79DE-4030-806B-88682996D011}"/>
              </a:ext>
            </a:extLst>
          </p:cNvPr>
          <p:cNvSpPr>
            <a:spLocks noGrp="1"/>
          </p:cNvSpPr>
          <p:nvPr>
            <p:ph type="title"/>
          </p:nvPr>
        </p:nvSpPr>
        <p:spPr>
          <a:xfrm>
            <a:off x="1295402" y="982133"/>
            <a:ext cx="9601196" cy="541868"/>
          </a:xfrm>
        </p:spPr>
        <p:txBody>
          <a:bodyPr>
            <a:normAutofit fontScale="90000"/>
          </a:bodyPr>
          <a:lstStyle/>
          <a:p>
            <a:r>
              <a:rPr lang="it-IT"/>
              <a:t>I movimenti nazionalisti</a:t>
            </a:r>
          </a:p>
        </p:txBody>
      </p:sp>
      <p:graphicFrame>
        <p:nvGraphicFramePr>
          <p:cNvPr id="4" name="Segnaposto contenuto 3">
            <a:extLst>
              <a:ext uri="{FF2B5EF4-FFF2-40B4-BE49-F238E27FC236}">
                <a16:creationId xmlns:a16="http://schemas.microsoft.com/office/drawing/2014/main" id="{936E8E01-EAD9-464A-A49D-6139106F9DEB}"/>
              </a:ext>
            </a:extLst>
          </p:cNvPr>
          <p:cNvGraphicFramePr>
            <a:graphicFrameLocks noGrp="1"/>
          </p:cNvGraphicFramePr>
          <p:nvPr>
            <p:ph idx="1"/>
            <p:extLst>
              <p:ext uri="{D42A27DB-BD31-4B8C-83A1-F6EECF244321}">
                <p14:modId xmlns:p14="http://schemas.microsoft.com/office/powerpoint/2010/main" val="2534668169"/>
              </p:ext>
            </p:extLst>
          </p:nvPr>
        </p:nvGraphicFramePr>
        <p:xfrm>
          <a:off x="1295401" y="1749287"/>
          <a:ext cx="9601196" cy="4126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0866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7FFFDA-E8AC-4ED6-AEA3-32130922BE3D}"/>
              </a:ext>
            </a:extLst>
          </p:cNvPr>
          <p:cNvSpPr>
            <a:spLocks noGrp="1"/>
          </p:cNvSpPr>
          <p:nvPr>
            <p:ph type="title"/>
          </p:nvPr>
        </p:nvSpPr>
        <p:spPr/>
        <p:txBody>
          <a:bodyPr/>
          <a:lstStyle/>
          <a:p>
            <a:r>
              <a:rPr lang="it-IT"/>
              <a:t>Razza e razzismo</a:t>
            </a:r>
          </a:p>
        </p:txBody>
      </p:sp>
      <p:graphicFrame>
        <p:nvGraphicFramePr>
          <p:cNvPr id="4" name="Segnaposto contenuto 3">
            <a:extLst>
              <a:ext uri="{FF2B5EF4-FFF2-40B4-BE49-F238E27FC236}">
                <a16:creationId xmlns:a16="http://schemas.microsoft.com/office/drawing/2014/main" id="{D804F221-AD7A-4B51-BCB7-4E62EB4B1E94}"/>
              </a:ext>
            </a:extLst>
          </p:cNvPr>
          <p:cNvGraphicFramePr>
            <a:graphicFrameLocks noGrp="1"/>
          </p:cNvGraphicFramePr>
          <p:nvPr>
            <p:ph idx="1"/>
            <p:extLst>
              <p:ext uri="{D42A27DB-BD31-4B8C-83A1-F6EECF244321}">
                <p14:modId xmlns:p14="http://schemas.microsoft.com/office/powerpoint/2010/main" val="662766483"/>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615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95BF27-715C-4ED2-945D-FE3BC544ADEB}"/>
              </a:ext>
            </a:extLst>
          </p:cNvPr>
          <p:cNvSpPr>
            <a:spLocks noGrp="1"/>
          </p:cNvSpPr>
          <p:nvPr>
            <p:ph type="title"/>
          </p:nvPr>
        </p:nvSpPr>
        <p:spPr>
          <a:xfrm>
            <a:off x="1295402" y="982133"/>
            <a:ext cx="9601196" cy="541868"/>
          </a:xfrm>
        </p:spPr>
        <p:txBody>
          <a:bodyPr>
            <a:normAutofit fontScale="90000"/>
          </a:bodyPr>
          <a:lstStyle/>
          <a:p>
            <a:r>
              <a:rPr lang="it-IT"/>
              <a:t>Il colonialismo come missione</a:t>
            </a:r>
          </a:p>
        </p:txBody>
      </p:sp>
      <p:graphicFrame>
        <p:nvGraphicFramePr>
          <p:cNvPr id="4" name="Segnaposto contenuto 3">
            <a:extLst>
              <a:ext uri="{FF2B5EF4-FFF2-40B4-BE49-F238E27FC236}">
                <a16:creationId xmlns:a16="http://schemas.microsoft.com/office/drawing/2014/main" id="{F9BC87BF-6578-45BB-BF47-7E50D7C4FAA0}"/>
              </a:ext>
            </a:extLst>
          </p:cNvPr>
          <p:cNvGraphicFramePr>
            <a:graphicFrameLocks noGrp="1"/>
          </p:cNvGraphicFramePr>
          <p:nvPr>
            <p:ph idx="1"/>
            <p:extLst>
              <p:ext uri="{D42A27DB-BD31-4B8C-83A1-F6EECF244321}">
                <p14:modId xmlns:p14="http://schemas.microsoft.com/office/powerpoint/2010/main" val="2991172714"/>
              </p:ext>
            </p:extLst>
          </p:nvPr>
        </p:nvGraphicFramePr>
        <p:xfrm>
          <a:off x="1295401" y="1762539"/>
          <a:ext cx="9601196" cy="4518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649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8126E9-24EC-49DC-AE1A-1F53039223B6}"/>
              </a:ext>
            </a:extLst>
          </p:cNvPr>
          <p:cNvSpPr>
            <a:spLocks noGrp="1"/>
          </p:cNvSpPr>
          <p:nvPr>
            <p:ph type="title"/>
          </p:nvPr>
        </p:nvSpPr>
        <p:spPr/>
        <p:txBody>
          <a:bodyPr/>
          <a:lstStyle/>
          <a:p>
            <a:r>
              <a:rPr lang="it-IT"/>
              <a:t>Nuovi soggetti sociali e nuove professioni</a:t>
            </a:r>
          </a:p>
        </p:txBody>
      </p:sp>
      <p:graphicFrame>
        <p:nvGraphicFramePr>
          <p:cNvPr id="4" name="Segnaposto contenuto 3">
            <a:extLst>
              <a:ext uri="{FF2B5EF4-FFF2-40B4-BE49-F238E27FC236}">
                <a16:creationId xmlns:a16="http://schemas.microsoft.com/office/drawing/2014/main" id="{6D32916D-C17D-41B7-BCF8-25D2D22C0E8F}"/>
              </a:ext>
            </a:extLst>
          </p:cNvPr>
          <p:cNvGraphicFramePr>
            <a:graphicFrameLocks noGrp="1"/>
          </p:cNvGraphicFramePr>
          <p:nvPr>
            <p:ph idx="1"/>
            <p:extLst>
              <p:ext uri="{D42A27DB-BD31-4B8C-83A1-F6EECF244321}">
                <p14:modId xmlns:p14="http://schemas.microsoft.com/office/powerpoint/2010/main" val="599358186"/>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2657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5C1C8-679F-4C8B-B69B-F2036318425A}"/>
              </a:ext>
            </a:extLst>
          </p:cNvPr>
          <p:cNvSpPr>
            <a:spLocks noGrp="1"/>
          </p:cNvSpPr>
          <p:nvPr>
            <p:ph type="title"/>
          </p:nvPr>
        </p:nvSpPr>
        <p:spPr/>
        <p:txBody>
          <a:bodyPr/>
          <a:lstStyle/>
          <a:p>
            <a:r>
              <a:rPr lang="it-IT"/>
              <a:t>L’imperialismo</a:t>
            </a:r>
          </a:p>
        </p:txBody>
      </p:sp>
      <p:graphicFrame>
        <p:nvGraphicFramePr>
          <p:cNvPr id="4" name="Segnaposto contenuto 3">
            <a:extLst>
              <a:ext uri="{FF2B5EF4-FFF2-40B4-BE49-F238E27FC236}">
                <a16:creationId xmlns:a16="http://schemas.microsoft.com/office/drawing/2014/main" id="{E9B89328-1BA1-4CE1-B037-A8CB52D5971C}"/>
              </a:ext>
            </a:extLst>
          </p:cNvPr>
          <p:cNvGraphicFramePr>
            <a:graphicFrameLocks noGrp="1"/>
          </p:cNvGraphicFramePr>
          <p:nvPr>
            <p:ph idx="1"/>
            <p:extLst>
              <p:ext uri="{D42A27DB-BD31-4B8C-83A1-F6EECF244321}">
                <p14:modId xmlns:p14="http://schemas.microsoft.com/office/powerpoint/2010/main" val="3835893647"/>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8681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F03526-9796-410E-B8C8-E437FA0592A7}"/>
              </a:ext>
            </a:extLst>
          </p:cNvPr>
          <p:cNvSpPr>
            <a:spLocks noGrp="1"/>
          </p:cNvSpPr>
          <p:nvPr>
            <p:ph type="title"/>
          </p:nvPr>
        </p:nvSpPr>
        <p:spPr/>
        <p:txBody>
          <a:bodyPr/>
          <a:lstStyle/>
          <a:p>
            <a:r>
              <a:rPr lang="it-IT"/>
              <a:t>Il nazionalismo italiano</a:t>
            </a:r>
          </a:p>
        </p:txBody>
      </p:sp>
      <p:graphicFrame>
        <p:nvGraphicFramePr>
          <p:cNvPr id="4" name="Segnaposto contenuto 3">
            <a:extLst>
              <a:ext uri="{FF2B5EF4-FFF2-40B4-BE49-F238E27FC236}">
                <a16:creationId xmlns:a16="http://schemas.microsoft.com/office/drawing/2014/main" id="{BDFF644F-B858-45F7-B016-85E8B4513EB5}"/>
              </a:ext>
            </a:extLst>
          </p:cNvPr>
          <p:cNvGraphicFramePr>
            <a:graphicFrameLocks noGrp="1"/>
          </p:cNvGraphicFramePr>
          <p:nvPr>
            <p:ph idx="1"/>
            <p:extLst>
              <p:ext uri="{D42A27DB-BD31-4B8C-83A1-F6EECF244321}">
                <p14:modId xmlns:p14="http://schemas.microsoft.com/office/powerpoint/2010/main" val="2493096478"/>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527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CAE918-E87C-472B-967F-AB1B694174B8}"/>
              </a:ext>
            </a:extLst>
          </p:cNvPr>
          <p:cNvSpPr>
            <a:spLocks noGrp="1"/>
          </p:cNvSpPr>
          <p:nvPr>
            <p:ph type="title"/>
          </p:nvPr>
        </p:nvSpPr>
        <p:spPr/>
        <p:txBody>
          <a:bodyPr/>
          <a:lstStyle/>
          <a:p>
            <a:r>
              <a:rPr lang="it-IT"/>
              <a:t>L’antisemitismo</a:t>
            </a:r>
          </a:p>
        </p:txBody>
      </p:sp>
      <p:graphicFrame>
        <p:nvGraphicFramePr>
          <p:cNvPr id="4" name="Segnaposto contenuto 3">
            <a:extLst>
              <a:ext uri="{FF2B5EF4-FFF2-40B4-BE49-F238E27FC236}">
                <a16:creationId xmlns:a16="http://schemas.microsoft.com/office/drawing/2014/main" id="{BBA47092-2A39-43E0-988E-85F0AA63068C}"/>
              </a:ext>
            </a:extLst>
          </p:cNvPr>
          <p:cNvGraphicFramePr>
            <a:graphicFrameLocks noGrp="1"/>
          </p:cNvGraphicFramePr>
          <p:nvPr>
            <p:ph idx="1"/>
            <p:extLst>
              <p:ext uri="{D42A27DB-BD31-4B8C-83A1-F6EECF244321}">
                <p14:modId xmlns:p14="http://schemas.microsoft.com/office/powerpoint/2010/main" val="3037314333"/>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5246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073899-FC9D-4C66-83BA-E0F8A307C72D}"/>
              </a:ext>
            </a:extLst>
          </p:cNvPr>
          <p:cNvSpPr>
            <a:spLocks noGrp="1"/>
          </p:cNvSpPr>
          <p:nvPr>
            <p:ph type="title"/>
          </p:nvPr>
        </p:nvSpPr>
        <p:spPr>
          <a:xfrm>
            <a:off x="1295402" y="982132"/>
            <a:ext cx="9601196" cy="634633"/>
          </a:xfrm>
        </p:spPr>
        <p:txBody>
          <a:bodyPr>
            <a:normAutofit fontScale="90000"/>
          </a:bodyPr>
          <a:lstStyle/>
          <a:p>
            <a:r>
              <a:rPr lang="it-IT"/>
              <a:t>I Pogrom</a:t>
            </a:r>
          </a:p>
        </p:txBody>
      </p:sp>
      <p:graphicFrame>
        <p:nvGraphicFramePr>
          <p:cNvPr id="4" name="Segnaposto contenuto 3">
            <a:extLst>
              <a:ext uri="{FF2B5EF4-FFF2-40B4-BE49-F238E27FC236}">
                <a16:creationId xmlns:a16="http://schemas.microsoft.com/office/drawing/2014/main" id="{C154F0A1-787E-4BED-B7BA-38114B140FAB}"/>
              </a:ext>
            </a:extLst>
          </p:cNvPr>
          <p:cNvGraphicFramePr>
            <a:graphicFrameLocks noGrp="1"/>
          </p:cNvGraphicFramePr>
          <p:nvPr>
            <p:ph idx="1"/>
            <p:extLst>
              <p:ext uri="{D42A27DB-BD31-4B8C-83A1-F6EECF244321}">
                <p14:modId xmlns:p14="http://schemas.microsoft.com/office/powerpoint/2010/main" val="2989608021"/>
              </p:ext>
            </p:extLst>
          </p:nvPr>
        </p:nvGraphicFramePr>
        <p:xfrm>
          <a:off x="1295401" y="1616764"/>
          <a:ext cx="9601196" cy="4259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6336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AF87D9-C7A9-4754-9DFA-F129DC513E51}"/>
              </a:ext>
            </a:extLst>
          </p:cNvPr>
          <p:cNvSpPr>
            <a:spLocks noGrp="1"/>
          </p:cNvSpPr>
          <p:nvPr>
            <p:ph type="title"/>
          </p:nvPr>
        </p:nvSpPr>
        <p:spPr/>
        <p:txBody>
          <a:bodyPr/>
          <a:lstStyle/>
          <a:p>
            <a:r>
              <a:rPr lang="it-IT"/>
              <a:t>Classi medie e lavoratori nazionalizzati</a:t>
            </a:r>
          </a:p>
        </p:txBody>
      </p:sp>
      <p:graphicFrame>
        <p:nvGraphicFramePr>
          <p:cNvPr id="4" name="Segnaposto contenuto 3">
            <a:extLst>
              <a:ext uri="{FF2B5EF4-FFF2-40B4-BE49-F238E27FC236}">
                <a16:creationId xmlns:a16="http://schemas.microsoft.com/office/drawing/2014/main" id="{47C91C29-870F-4049-8FD8-F09EEA5825E8}"/>
              </a:ext>
            </a:extLst>
          </p:cNvPr>
          <p:cNvGraphicFramePr>
            <a:graphicFrameLocks noGrp="1"/>
          </p:cNvGraphicFramePr>
          <p:nvPr>
            <p:ph idx="1"/>
            <p:extLst>
              <p:ext uri="{D42A27DB-BD31-4B8C-83A1-F6EECF244321}">
                <p14:modId xmlns:p14="http://schemas.microsoft.com/office/powerpoint/2010/main" val="1900909271"/>
              </p:ext>
            </p:extLst>
          </p:nvPr>
        </p:nvGraphicFramePr>
        <p:xfrm>
          <a:off x="1295401" y="1881809"/>
          <a:ext cx="9601196" cy="3994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878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7C0142-7D45-4003-A0E9-95FA176ACBD7}"/>
              </a:ext>
            </a:extLst>
          </p:cNvPr>
          <p:cNvSpPr>
            <a:spLocks noGrp="1"/>
          </p:cNvSpPr>
          <p:nvPr>
            <p:ph type="title"/>
          </p:nvPr>
        </p:nvSpPr>
        <p:spPr/>
        <p:txBody>
          <a:bodyPr/>
          <a:lstStyle/>
          <a:p>
            <a:r>
              <a:rPr lang="it-IT"/>
              <a:t>La politicizzazione delle masse</a:t>
            </a:r>
          </a:p>
        </p:txBody>
      </p:sp>
      <p:graphicFrame>
        <p:nvGraphicFramePr>
          <p:cNvPr id="4" name="Segnaposto contenuto 3">
            <a:extLst>
              <a:ext uri="{FF2B5EF4-FFF2-40B4-BE49-F238E27FC236}">
                <a16:creationId xmlns:a16="http://schemas.microsoft.com/office/drawing/2014/main" id="{D9972C24-06C9-4976-BFA0-D31E0A02B8C6}"/>
              </a:ext>
            </a:extLst>
          </p:cNvPr>
          <p:cNvGraphicFramePr>
            <a:graphicFrameLocks noGrp="1"/>
          </p:cNvGraphicFramePr>
          <p:nvPr>
            <p:ph idx="1"/>
            <p:extLst>
              <p:ext uri="{D42A27DB-BD31-4B8C-83A1-F6EECF244321}">
                <p14:modId xmlns:p14="http://schemas.microsoft.com/office/powerpoint/2010/main" val="3609518482"/>
              </p:ext>
            </p:extLst>
          </p:nvPr>
        </p:nvGraphicFramePr>
        <p:xfrm>
          <a:off x="1295401" y="1987826"/>
          <a:ext cx="9601196" cy="3888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4271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CE8BE3-5341-4F2E-927F-2F2F1A2F1C5C}"/>
              </a:ext>
            </a:extLst>
          </p:cNvPr>
          <p:cNvSpPr>
            <a:spLocks noGrp="1"/>
          </p:cNvSpPr>
          <p:nvPr>
            <p:ph type="title"/>
          </p:nvPr>
        </p:nvSpPr>
        <p:spPr/>
        <p:txBody>
          <a:bodyPr/>
          <a:lstStyle/>
          <a:p>
            <a:r>
              <a:rPr lang="it-IT"/>
              <a:t>Verso il suffragio universale</a:t>
            </a:r>
          </a:p>
        </p:txBody>
      </p:sp>
      <p:graphicFrame>
        <p:nvGraphicFramePr>
          <p:cNvPr id="4" name="Segnaposto contenuto 3">
            <a:extLst>
              <a:ext uri="{FF2B5EF4-FFF2-40B4-BE49-F238E27FC236}">
                <a16:creationId xmlns:a16="http://schemas.microsoft.com/office/drawing/2014/main" id="{D52C9D63-B14D-4064-93C6-C3190FFD8DD3}"/>
              </a:ext>
            </a:extLst>
          </p:cNvPr>
          <p:cNvGraphicFramePr>
            <a:graphicFrameLocks noGrp="1"/>
          </p:cNvGraphicFramePr>
          <p:nvPr>
            <p:ph idx="1"/>
            <p:extLst>
              <p:ext uri="{D42A27DB-BD31-4B8C-83A1-F6EECF244321}">
                <p14:modId xmlns:p14="http://schemas.microsoft.com/office/powerpoint/2010/main" val="3416772663"/>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8356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1B26C2A8-6386-48BD-82CE-BFCA349DDB17}"/>
              </a:ext>
            </a:extLst>
          </p:cNvPr>
          <p:cNvSpPr/>
          <p:nvPr/>
        </p:nvSpPr>
        <p:spPr>
          <a:xfrm>
            <a:off x="2491409" y="1205948"/>
            <a:ext cx="6745355" cy="3776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2400"/>
              <a:t>Emerse quindi anche la questione del voto alle donne,</a:t>
            </a:r>
          </a:p>
          <a:p>
            <a:pPr algn="ctr"/>
            <a:r>
              <a:rPr lang="it-IT" sz="2400"/>
              <a:t>che si andò ad inserire in una più ampia questione </a:t>
            </a:r>
          </a:p>
          <a:p>
            <a:pPr algn="ctr"/>
            <a:r>
              <a:rPr lang="it-IT" sz="2400"/>
              <a:t>che  determinò un movimento di</a:t>
            </a:r>
          </a:p>
          <a:p>
            <a:pPr algn="ctr"/>
            <a:r>
              <a:rPr lang="it-IT" sz="2400"/>
              <a:t>emancipazione femminile </a:t>
            </a:r>
          </a:p>
          <a:p>
            <a:pPr algn="ctr"/>
            <a:r>
              <a:rPr lang="it-IT" sz="2400"/>
              <a:t>e di uguaglianza tra i generi</a:t>
            </a:r>
          </a:p>
        </p:txBody>
      </p:sp>
    </p:spTree>
    <p:extLst>
      <p:ext uri="{BB962C8B-B14F-4D97-AF65-F5344CB8AC3E}">
        <p14:creationId xmlns:p14="http://schemas.microsoft.com/office/powerpoint/2010/main" val="3362056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19ACBD-1003-475E-B038-2A827E7B1569}"/>
              </a:ext>
            </a:extLst>
          </p:cNvPr>
          <p:cNvSpPr>
            <a:spLocks noGrp="1"/>
          </p:cNvSpPr>
          <p:nvPr>
            <p:ph type="title"/>
          </p:nvPr>
        </p:nvSpPr>
        <p:spPr>
          <a:xfrm>
            <a:off x="1295402" y="357810"/>
            <a:ext cx="9601196" cy="1285460"/>
          </a:xfrm>
        </p:spPr>
        <p:txBody>
          <a:bodyPr/>
          <a:lstStyle/>
          <a:p>
            <a:r>
              <a:rPr lang="it-IT"/>
              <a:t>La nascita dei partiti di massa</a:t>
            </a:r>
          </a:p>
        </p:txBody>
      </p:sp>
      <p:graphicFrame>
        <p:nvGraphicFramePr>
          <p:cNvPr id="4" name="Segnaposto contenuto 3">
            <a:extLst>
              <a:ext uri="{FF2B5EF4-FFF2-40B4-BE49-F238E27FC236}">
                <a16:creationId xmlns:a16="http://schemas.microsoft.com/office/drawing/2014/main" id="{AD807FA3-CAD2-46A4-AE9E-9EDDC5B27A3C}"/>
              </a:ext>
            </a:extLst>
          </p:cNvPr>
          <p:cNvGraphicFramePr>
            <a:graphicFrameLocks noGrp="1"/>
          </p:cNvGraphicFramePr>
          <p:nvPr>
            <p:ph idx="1"/>
            <p:extLst>
              <p:ext uri="{D42A27DB-BD31-4B8C-83A1-F6EECF244321}">
                <p14:modId xmlns:p14="http://schemas.microsoft.com/office/powerpoint/2010/main" val="2525120883"/>
              </p:ext>
            </p:extLst>
          </p:nvPr>
        </p:nvGraphicFramePr>
        <p:xfrm>
          <a:off x="1295401" y="1404730"/>
          <a:ext cx="9601196" cy="4691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5378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54C5F4-B74F-4CF8-BEEB-19AE268939B8}"/>
              </a:ext>
            </a:extLst>
          </p:cNvPr>
          <p:cNvSpPr>
            <a:spLocks noGrp="1"/>
          </p:cNvSpPr>
          <p:nvPr>
            <p:ph type="title"/>
          </p:nvPr>
        </p:nvSpPr>
        <p:spPr>
          <a:xfrm>
            <a:off x="1295402" y="675861"/>
            <a:ext cx="9601196" cy="742122"/>
          </a:xfrm>
        </p:spPr>
        <p:txBody>
          <a:bodyPr>
            <a:normAutofit fontScale="90000"/>
          </a:bodyPr>
          <a:lstStyle/>
          <a:p>
            <a:r>
              <a:rPr lang="it-IT"/>
              <a:t>I partiti socialisti</a:t>
            </a:r>
          </a:p>
        </p:txBody>
      </p:sp>
      <p:graphicFrame>
        <p:nvGraphicFramePr>
          <p:cNvPr id="6" name="Segnaposto contenuto 5">
            <a:extLst>
              <a:ext uri="{FF2B5EF4-FFF2-40B4-BE49-F238E27FC236}">
                <a16:creationId xmlns:a16="http://schemas.microsoft.com/office/drawing/2014/main" id="{44393E31-EDDA-4B2B-BEED-B98A305E4675}"/>
              </a:ext>
            </a:extLst>
          </p:cNvPr>
          <p:cNvGraphicFramePr>
            <a:graphicFrameLocks noGrp="1"/>
          </p:cNvGraphicFramePr>
          <p:nvPr>
            <p:ph idx="1"/>
            <p:extLst>
              <p:ext uri="{D42A27DB-BD31-4B8C-83A1-F6EECF244321}">
                <p14:modId xmlns:p14="http://schemas.microsoft.com/office/powerpoint/2010/main" val="3019448881"/>
              </p:ext>
            </p:extLst>
          </p:nvPr>
        </p:nvGraphicFramePr>
        <p:xfrm>
          <a:off x="1295401" y="1656522"/>
          <a:ext cx="9601196" cy="45256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2824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11ACEE-A9FD-4CF5-AE3D-88B268058F17}"/>
              </a:ext>
            </a:extLst>
          </p:cNvPr>
          <p:cNvSpPr>
            <a:spLocks noGrp="1"/>
          </p:cNvSpPr>
          <p:nvPr>
            <p:ph type="title"/>
          </p:nvPr>
        </p:nvSpPr>
        <p:spPr/>
        <p:txBody>
          <a:bodyPr/>
          <a:lstStyle/>
          <a:p>
            <a:r>
              <a:rPr lang="it-IT"/>
              <a:t>Tra le due internazionali socialiste</a:t>
            </a:r>
          </a:p>
        </p:txBody>
      </p:sp>
      <p:graphicFrame>
        <p:nvGraphicFramePr>
          <p:cNvPr id="4" name="Segnaposto contenuto 3">
            <a:extLst>
              <a:ext uri="{FF2B5EF4-FFF2-40B4-BE49-F238E27FC236}">
                <a16:creationId xmlns:a16="http://schemas.microsoft.com/office/drawing/2014/main" id="{346230F9-6569-43AC-B01D-8F396F5C8E07}"/>
              </a:ext>
            </a:extLst>
          </p:cNvPr>
          <p:cNvGraphicFramePr>
            <a:graphicFrameLocks noGrp="1"/>
          </p:cNvGraphicFramePr>
          <p:nvPr>
            <p:ph idx="1"/>
            <p:extLst>
              <p:ext uri="{D42A27DB-BD31-4B8C-83A1-F6EECF244321}">
                <p14:modId xmlns:p14="http://schemas.microsoft.com/office/powerpoint/2010/main" val="3294547886"/>
              </p:ext>
            </p:extLst>
          </p:nvPr>
        </p:nvGraphicFramePr>
        <p:xfrm>
          <a:off x="1295401" y="1906841"/>
          <a:ext cx="9601196" cy="4306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48765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o">
  <a:themeElements>
    <a:clrScheme name="Orga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7FFA2159C630384E9012BEDE17323839" ma:contentTypeVersion="2" ma:contentTypeDescription="Creare un nuovo documento." ma:contentTypeScope="" ma:versionID="8841c1e08d56748135020cd80e47356e">
  <xsd:schema xmlns:xsd="http://www.w3.org/2001/XMLSchema" xmlns:xs="http://www.w3.org/2001/XMLSchema" xmlns:p="http://schemas.microsoft.com/office/2006/metadata/properties" xmlns:ns2="e6fd4e55-f316-459d-8995-127a39b1b18e" targetNamespace="http://schemas.microsoft.com/office/2006/metadata/properties" ma:root="true" ma:fieldsID="7aedacc828867cb6bfe07a6def63ca83" ns2:_="">
    <xsd:import namespace="e6fd4e55-f316-459d-8995-127a39b1b18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d4e55-f316-459d-8995-127a39b1b1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D2E56D-AF59-4E2E-BC9A-8A28FE24D391}">
  <ds:schemaRefs>
    <ds:schemaRef ds:uri="http://schemas.microsoft.com/sharepoint/v3/contenttype/forms"/>
  </ds:schemaRefs>
</ds:datastoreItem>
</file>

<file path=customXml/itemProps2.xml><?xml version="1.0" encoding="utf-8"?>
<ds:datastoreItem xmlns:ds="http://schemas.openxmlformats.org/officeDocument/2006/customXml" ds:itemID="{E531D24F-411D-4B80-9043-A7E20B08053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8CB231D-DDE2-4482-B6D1-EF07319E90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d4e55-f316-459d-8995-127a39b1b1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Application>Microsoft Office PowerPoint</Application>
  <PresentationFormat>Widescreen</PresentationFormat>
  <Slides>23</Slides>
  <Notes>0</Notes>
  <HiddenSlides>0</HiddenSlides>
  <ScaleCrop>false</ScaleCrop>
  <HeadingPairs>
    <vt:vector size="4" baseType="variant">
      <vt:variant>
        <vt:lpstr>Tema</vt:lpstr>
      </vt:variant>
      <vt:variant>
        <vt:i4>1</vt:i4>
      </vt:variant>
      <vt:variant>
        <vt:lpstr>Titoli diapositive</vt:lpstr>
      </vt:variant>
      <vt:variant>
        <vt:i4>23</vt:i4>
      </vt:variant>
    </vt:vector>
  </HeadingPairs>
  <TitlesOfParts>
    <vt:vector size="24" baseType="lpstr">
      <vt:lpstr>Organico</vt:lpstr>
      <vt:lpstr>Dal liberalismo alla democrazia</vt:lpstr>
      <vt:lpstr>Nuovi soggetti sociali e nuove professioni</vt:lpstr>
      <vt:lpstr>Classi medie e lavoratori nazionalizzati</vt:lpstr>
      <vt:lpstr>La politicizzazione delle masse</vt:lpstr>
      <vt:lpstr>Verso il suffragio universale</vt:lpstr>
      <vt:lpstr>Presentazione standard di PowerPoint</vt:lpstr>
      <vt:lpstr>La nascita dei partiti di massa</vt:lpstr>
      <vt:lpstr>I partiti socialisti</vt:lpstr>
      <vt:lpstr>Tra le due internazionali socialiste</vt:lpstr>
      <vt:lpstr>La Seconda Internazionale</vt:lpstr>
      <vt:lpstr>Marxismo ortodosso e revisionismo</vt:lpstr>
      <vt:lpstr>Kautsky e Bernstein</vt:lpstr>
      <vt:lpstr>La linea rivoluzionario-radicale</vt:lpstr>
      <vt:lpstr>L’anarco sindacalismo</vt:lpstr>
      <vt:lpstr>I partiti cattolici</vt:lpstr>
      <vt:lpstr>La Rerum Novarum</vt:lpstr>
      <vt:lpstr>I movimenti nazionalisti</vt:lpstr>
      <vt:lpstr>Razza e razzismo</vt:lpstr>
      <vt:lpstr>Il colonialismo come missione</vt:lpstr>
      <vt:lpstr>L’imperialismo</vt:lpstr>
      <vt:lpstr>Il nazionalismo italiano</vt:lpstr>
      <vt:lpstr>L’antisemitismo</vt:lpstr>
      <vt:lpstr>I Pogrom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Dal liberalismo alla democrazia</dc:title>
  <dc:creator>Marinella Pirastru</dc:creator>
  <cp:revision>6</cp:revision>
  <dcterms:created xsi:type="dcterms:W3CDTF">2021-01-12T20:28:41Z</dcterms:created>
  <dcterms:modified xsi:type="dcterms:W3CDTF">2021-03-15T17:20:56Z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0x0101007FFA2159C630384E9012BEDE17323839</vt:lpwstr>
  </property>
</Properties>
</file>