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74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95" r:id="rId27"/>
    <p:sldId id="280" r:id="rId28"/>
    <p:sldId id="292" r:id="rId29"/>
    <p:sldId id="294" r:id="rId30"/>
    <p:sldId id="281" r:id="rId31"/>
    <p:sldId id="282" r:id="rId32"/>
    <p:sldId id="284" r:id="rId33"/>
    <p:sldId id="283" r:id="rId34"/>
    <p:sldId id="285" r:id="rId35"/>
    <p:sldId id="286" r:id="rId36"/>
    <p:sldId id="288" r:id="rId37"/>
    <p:sldId id="289" r:id="rId38"/>
    <p:sldId id="290" r:id="rId39"/>
    <p:sldId id="291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F8F76-819B-4DDA-9F46-F548180FECEC}" v="1" dt="2021-05-30T14:27:0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otto alessia" userId="S::alessia.bertotto@liceonewton.onmicrosoft.com::4b4420cd-b596-41db-8203-7da76ab7bdfb" providerId="AD" clId="Web-{513F8F76-819B-4DDA-9F46-F548180FECEC}"/>
    <pc:docChg chg="delSld">
      <pc:chgData name="bertotto alessia" userId="S::alessia.bertotto@liceonewton.onmicrosoft.com::4b4420cd-b596-41db-8203-7da76ab7bdfb" providerId="AD" clId="Web-{513F8F76-819B-4DDA-9F46-F548180FECEC}" dt="2021-05-30T14:27:08.664" v="0"/>
      <pc:docMkLst>
        <pc:docMk/>
      </pc:docMkLst>
      <pc:sldChg chg="del">
        <pc:chgData name="bertotto alessia" userId="S::alessia.bertotto@liceonewton.onmicrosoft.com::4b4420cd-b596-41db-8203-7da76ab7bdfb" providerId="AD" clId="Web-{513F8F76-819B-4DDA-9F46-F548180FECEC}" dt="2021-05-30T14:27:08.664" v="0"/>
        <pc:sldMkLst>
          <pc:docMk/>
          <pc:sldMk cId="2421850553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802F9-40EC-4636-8D6D-7A05F5936C1F}" type="doc">
      <dgm:prSet loTypeId="urn:microsoft.com/office/officeart/2005/8/layout/default#1" loCatId="list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358821C7-2340-4F66-BD19-CCE2CE2221E0}">
      <dgm:prSet/>
      <dgm:spPr/>
      <dgm:t>
        <a:bodyPr/>
        <a:lstStyle/>
        <a:p>
          <a:r>
            <a:rPr lang="it-IT"/>
            <a:t>Le altre forze politiche, benché disorientate, protestarono ma non organizzarono azioni di sabotaggio contro il nuovo governo rivoluzionario.</a:t>
          </a:r>
          <a:endParaRPr lang="en-US"/>
        </a:p>
      </dgm:t>
    </dgm:pt>
    <dgm:pt modelId="{324F94F1-B4E8-4585-8B16-0CC29BBB0D88}" type="parTrans" cxnId="{B14105EF-C684-4378-8FA5-C5E53ED81904}">
      <dgm:prSet/>
      <dgm:spPr/>
      <dgm:t>
        <a:bodyPr/>
        <a:lstStyle/>
        <a:p>
          <a:endParaRPr lang="en-US"/>
        </a:p>
      </dgm:t>
    </dgm:pt>
    <dgm:pt modelId="{956FC699-AFE9-43E3-83F0-75E5DD141F6B}" type="sibTrans" cxnId="{B14105EF-C684-4378-8FA5-C5E53ED81904}">
      <dgm:prSet/>
      <dgm:spPr/>
      <dgm:t>
        <a:bodyPr/>
        <a:lstStyle/>
        <a:p>
          <a:endParaRPr lang="en-US"/>
        </a:p>
      </dgm:t>
    </dgm:pt>
    <dgm:pt modelId="{0A25912F-E3A0-4F8F-8292-3E754DEEA050}">
      <dgm:prSet custT="1"/>
      <dgm:spPr/>
      <dgm:t>
        <a:bodyPr/>
        <a:lstStyle/>
        <a:p>
          <a:r>
            <a:rPr lang="it-IT" sz="1800" dirty="0"/>
            <a:t>Tutti attendevano le elezioni della nuova </a:t>
          </a:r>
          <a:r>
            <a:rPr lang="it-IT" sz="1800" i="1" dirty="0"/>
            <a:t>Assemblea Costituente</a:t>
          </a:r>
          <a:r>
            <a:rPr lang="it-IT" sz="1800" dirty="0"/>
            <a:t>, fissate per la fine di novembre.</a:t>
          </a:r>
          <a:endParaRPr lang="en-US" sz="1800" dirty="0"/>
        </a:p>
      </dgm:t>
    </dgm:pt>
    <dgm:pt modelId="{0B427BE3-D4A5-443A-BAB1-0B2CDB36A55E}" type="parTrans" cxnId="{9A0DC76A-C68A-4AB3-84D5-1CF1E10B3559}">
      <dgm:prSet/>
      <dgm:spPr/>
      <dgm:t>
        <a:bodyPr/>
        <a:lstStyle/>
        <a:p>
          <a:endParaRPr lang="en-US"/>
        </a:p>
      </dgm:t>
    </dgm:pt>
    <dgm:pt modelId="{FF8E386E-40DE-4BBC-A5CF-2B9411446E91}" type="sibTrans" cxnId="{9A0DC76A-C68A-4AB3-84D5-1CF1E10B3559}">
      <dgm:prSet/>
      <dgm:spPr/>
      <dgm:t>
        <a:bodyPr/>
        <a:lstStyle/>
        <a:p>
          <a:endParaRPr lang="en-US"/>
        </a:p>
      </dgm:t>
    </dgm:pt>
    <dgm:pt modelId="{A8CC70FC-4323-49A0-A168-9B95AAAC1D23}">
      <dgm:prSet/>
      <dgm:spPr/>
      <dgm:t>
        <a:bodyPr/>
        <a:lstStyle/>
        <a:p>
          <a:r>
            <a:rPr lang="it-IT"/>
            <a:t>I risultati delle elezioni videro la vittoria dei </a:t>
          </a:r>
          <a:r>
            <a:rPr lang="it-IT" i="1"/>
            <a:t>socialrivoluzionari, </a:t>
          </a:r>
          <a:r>
            <a:rPr lang="it-IT"/>
            <a:t>che ottennero la maggioranza assoluta (400 seggi su 707) grazie all’appoggio dell’elettorato rurale.</a:t>
          </a:r>
          <a:endParaRPr lang="en-US"/>
        </a:p>
      </dgm:t>
    </dgm:pt>
    <dgm:pt modelId="{0F253B12-6101-40B1-82A9-09CBBE92BE20}" type="parTrans" cxnId="{FD864C3E-414D-4742-A9BC-D4CB0C4FB2A8}">
      <dgm:prSet/>
      <dgm:spPr/>
      <dgm:t>
        <a:bodyPr/>
        <a:lstStyle/>
        <a:p>
          <a:endParaRPr lang="en-US"/>
        </a:p>
      </dgm:t>
    </dgm:pt>
    <dgm:pt modelId="{F36D3E5B-63EF-47DC-A412-C886D9382048}" type="sibTrans" cxnId="{FD864C3E-414D-4742-A9BC-D4CB0C4FB2A8}">
      <dgm:prSet/>
      <dgm:spPr/>
      <dgm:t>
        <a:bodyPr/>
        <a:lstStyle/>
        <a:p>
          <a:endParaRPr lang="en-US"/>
        </a:p>
      </dgm:t>
    </dgm:pt>
    <dgm:pt modelId="{7597A354-C014-483D-954B-7A221F8375E5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I bolscevichi ottennero solo 175 seggi. Menscevichi e cadetti  scomparvero quasi dalla scena politica.</a:t>
          </a:r>
          <a:endParaRPr lang="en-US" sz="1800" dirty="0">
            <a:solidFill>
              <a:schemeClr val="tx1"/>
            </a:solidFill>
          </a:endParaRPr>
        </a:p>
      </dgm:t>
    </dgm:pt>
    <dgm:pt modelId="{A3E5BA03-5B11-4771-908D-BC277522DB3C}" type="parTrans" cxnId="{0BFFE51E-A030-40DB-9AA8-DAD4FF875B56}">
      <dgm:prSet/>
      <dgm:spPr/>
      <dgm:t>
        <a:bodyPr/>
        <a:lstStyle/>
        <a:p>
          <a:endParaRPr lang="en-US"/>
        </a:p>
      </dgm:t>
    </dgm:pt>
    <dgm:pt modelId="{93EC8CA4-79BA-4FCD-809E-E053F0FD1A4C}" type="sibTrans" cxnId="{0BFFE51E-A030-40DB-9AA8-DAD4FF875B56}">
      <dgm:prSet/>
      <dgm:spPr/>
      <dgm:t>
        <a:bodyPr/>
        <a:lstStyle/>
        <a:p>
          <a:endParaRPr lang="en-US"/>
        </a:p>
      </dgm:t>
    </dgm:pt>
    <dgm:pt modelId="{D3F1C9BD-C2E0-452E-B9D1-EB0A8F6A241A}" type="pres">
      <dgm:prSet presAssocID="{D5F802F9-40EC-4636-8D6D-7A05F5936C1F}" presName="diagram" presStyleCnt="0">
        <dgm:presLayoutVars>
          <dgm:dir/>
          <dgm:resizeHandles val="exact"/>
        </dgm:presLayoutVars>
      </dgm:prSet>
      <dgm:spPr/>
    </dgm:pt>
    <dgm:pt modelId="{1D84B844-CF4C-4082-98EB-6918D3726614}" type="pres">
      <dgm:prSet presAssocID="{358821C7-2340-4F66-BD19-CCE2CE2221E0}" presName="node" presStyleLbl="node1" presStyleIdx="0" presStyleCnt="4">
        <dgm:presLayoutVars>
          <dgm:bulletEnabled val="1"/>
        </dgm:presLayoutVars>
      </dgm:prSet>
      <dgm:spPr/>
    </dgm:pt>
    <dgm:pt modelId="{7569C3BE-CD39-4294-B49B-A36883BA7C3C}" type="pres">
      <dgm:prSet presAssocID="{956FC699-AFE9-43E3-83F0-75E5DD141F6B}" presName="sibTrans" presStyleCnt="0"/>
      <dgm:spPr/>
    </dgm:pt>
    <dgm:pt modelId="{6FDED58C-6845-44B0-A58C-A43A89799794}" type="pres">
      <dgm:prSet presAssocID="{0A25912F-E3A0-4F8F-8292-3E754DEEA050}" presName="node" presStyleLbl="node1" presStyleIdx="1" presStyleCnt="4">
        <dgm:presLayoutVars>
          <dgm:bulletEnabled val="1"/>
        </dgm:presLayoutVars>
      </dgm:prSet>
      <dgm:spPr/>
    </dgm:pt>
    <dgm:pt modelId="{96E725CE-3CA3-4700-99EE-C6450E562B7C}" type="pres">
      <dgm:prSet presAssocID="{FF8E386E-40DE-4BBC-A5CF-2B9411446E91}" presName="sibTrans" presStyleCnt="0"/>
      <dgm:spPr/>
    </dgm:pt>
    <dgm:pt modelId="{21FFDCE6-370D-47EA-BCB9-F1E983143976}" type="pres">
      <dgm:prSet presAssocID="{A8CC70FC-4323-49A0-A168-9B95AAAC1D23}" presName="node" presStyleLbl="node1" presStyleIdx="2" presStyleCnt="4">
        <dgm:presLayoutVars>
          <dgm:bulletEnabled val="1"/>
        </dgm:presLayoutVars>
      </dgm:prSet>
      <dgm:spPr/>
    </dgm:pt>
    <dgm:pt modelId="{E6F0A39E-2AE8-40A6-AF70-A1C4D15DD0A2}" type="pres">
      <dgm:prSet presAssocID="{F36D3E5B-63EF-47DC-A412-C886D9382048}" presName="sibTrans" presStyleCnt="0"/>
      <dgm:spPr/>
    </dgm:pt>
    <dgm:pt modelId="{508FB01B-2B88-4BCE-8440-44A07FFCDCEC}" type="pres">
      <dgm:prSet presAssocID="{7597A354-C014-483D-954B-7A221F8375E5}" presName="node" presStyleLbl="node1" presStyleIdx="3" presStyleCnt="4">
        <dgm:presLayoutVars>
          <dgm:bulletEnabled val="1"/>
        </dgm:presLayoutVars>
      </dgm:prSet>
      <dgm:spPr/>
    </dgm:pt>
  </dgm:ptLst>
  <dgm:cxnLst>
    <dgm:cxn modelId="{FAC99510-899D-4F1E-BDB0-FA2ACCE8661B}" type="presOf" srcId="{358821C7-2340-4F66-BD19-CCE2CE2221E0}" destId="{1D84B844-CF4C-4082-98EB-6918D3726614}" srcOrd="0" destOrd="0" presId="urn:microsoft.com/office/officeart/2005/8/layout/default#1"/>
    <dgm:cxn modelId="{0BFFE51E-A030-40DB-9AA8-DAD4FF875B56}" srcId="{D5F802F9-40EC-4636-8D6D-7A05F5936C1F}" destId="{7597A354-C014-483D-954B-7A221F8375E5}" srcOrd="3" destOrd="0" parTransId="{A3E5BA03-5B11-4771-908D-BC277522DB3C}" sibTransId="{93EC8CA4-79BA-4FCD-809E-E053F0FD1A4C}"/>
    <dgm:cxn modelId="{FD864C3E-414D-4742-A9BC-D4CB0C4FB2A8}" srcId="{D5F802F9-40EC-4636-8D6D-7A05F5936C1F}" destId="{A8CC70FC-4323-49A0-A168-9B95AAAC1D23}" srcOrd="2" destOrd="0" parTransId="{0F253B12-6101-40B1-82A9-09CBBE92BE20}" sibTransId="{F36D3E5B-63EF-47DC-A412-C886D9382048}"/>
    <dgm:cxn modelId="{F543645D-1B74-4088-9719-DA473B1B6EB2}" type="presOf" srcId="{7597A354-C014-483D-954B-7A221F8375E5}" destId="{508FB01B-2B88-4BCE-8440-44A07FFCDCEC}" srcOrd="0" destOrd="0" presId="urn:microsoft.com/office/officeart/2005/8/layout/default#1"/>
    <dgm:cxn modelId="{F0147044-DFC5-4E59-BA97-CCAEBD927429}" type="presOf" srcId="{D5F802F9-40EC-4636-8D6D-7A05F5936C1F}" destId="{D3F1C9BD-C2E0-452E-B9D1-EB0A8F6A241A}" srcOrd="0" destOrd="0" presId="urn:microsoft.com/office/officeart/2005/8/layout/default#1"/>
    <dgm:cxn modelId="{9A0DC76A-C68A-4AB3-84D5-1CF1E10B3559}" srcId="{D5F802F9-40EC-4636-8D6D-7A05F5936C1F}" destId="{0A25912F-E3A0-4F8F-8292-3E754DEEA050}" srcOrd="1" destOrd="0" parTransId="{0B427BE3-D4A5-443A-BAB1-0B2CDB36A55E}" sibTransId="{FF8E386E-40DE-4BBC-A5CF-2B9411446E91}"/>
    <dgm:cxn modelId="{18414F6D-7547-447C-9769-730EDC6DFC98}" type="presOf" srcId="{A8CC70FC-4323-49A0-A168-9B95AAAC1D23}" destId="{21FFDCE6-370D-47EA-BCB9-F1E983143976}" srcOrd="0" destOrd="0" presId="urn:microsoft.com/office/officeart/2005/8/layout/default#1"/>
    <dgm:cxn modelId="{CFD6B7C2-DBCA-4946-B303-EFA26667AA8A}" type="presOf" srcId="{0A25912F-E3A0-4F8F-8292-3E754DEEA050}" destId="{6FDED58C-6845-44B0-A58C-A43A89799794}" srcOrd="0" destOrd="0" presId="urn:microsoft.com/office/officeart/2005/8/layout/default#1"/>
    <dgm:cxn modelId="{B14105EF-C684-4378-8FA5-C5E53ED81904}" srcId="{D5F802F9-40EC-4636-8D6D-7A05F5936C1F}" destId="{358821C7-2340-4F66-BD19-CCE2CE2221E0}" srcOrd="0" destOrd="0" parTransId="{324F94F1-B4E8-4585-8B16-0CC29BBB0D88}" sibTransId="{956FC699-AFE9-43E3-83F0-75E5DD141F6B}"/>
    <dgm:cxn modelId="{5101B2C4-7F23-47E9-BBAC-10BB521716A8}" type="presParOf" srcId="{D3F1C9BD-C2E0-452E-B9D1-EB0A8F6A241A}" destId="{1D84B844-CF4C-4082-98EB-6918D3726614}" srcOrd="0" destOrd="0" presId="urn:microsoft.com/office/officeart/2005/8/layout/default#1"/>
    <dgm:cxn modelId="{30C13A83-9F7B-4CCD-A02A-167F96003DC9}" type="presParOf" srcId="{D3F1C9BD-C2E0-452E-B9D1-EB0A8F6A241A}" destId="{7569C3BE-CD39-4294-B49B-A36883BA7C3C}" srcOrd="1" destOrd="0" presId="urn:microsoft.com/office/officeart/2005/8/layout/default#1"/>
    <dgm:cxn modelId="{78CBC8D4-CF52-4F1E-8FB8-E615A903A29C}" type="presParOf" srcId="{D3F1C9BD-C2E0-452E-B9D1-EB0A8F6A241A}" destId="{6FDED58C-6845-44B0-A58C-A43A89799794}" srcOrd="2" destOrd="0" presId="urn:microsoft.com/office/officeart/2005/8/layout/default#1"/>
    <dgm:cxn modelId="{0789079D-1653-405F-B6A2-DF40C8A133A6}" type="presParOf" srcId="{D3F1C9BD-C2E0-452E-B9D1-EB0A8F6A241A}" destId="{96E725CE-3CA3-4700-99EE-C6450E562B7C}" srcOrd="3" destOrd="0" presId="urn:microsoft.com/office/officeart/2005/8/layout/default#1"/>
    <dgm:cxn modelId="{A22DC4BE-E34D-4D36-B546-90343A88BA61}" type="presParOf" srcId="{D3F1C9BD-C2E0-452E-B9D1-EB0A8F6A241A}" destId="{21FFDCE6-370D-47EA-BCB9-F1E983143976}" srcOrd="4" destOrd="0" presId="urn:microsoft.com/office/officeart/2005/8/layout/default#1"/>
    <dgm:cxn modelId="{97086007-4E32-418B-9D53-0A66E4793E02}" type="presParOf" srcId="{D3F1C9BD-C2E0-452E-B9D1-EB0A8F6A241A}" destId="{E6F0A39E-2AE8-40A6-AF70-A1C4D15DD0A2}" srcOrd="5" destOrd="0" presId="urn:microsoft.com/office/officeart/2005/8/layout/default#1"/>
    <dgm:cxn modelId="{BAE544F9-EEC1-48B2-82B1-6441DBC0EA05}" type="presParOf" srcId="{D3F1C9BD-C2E0-452E-B9D1-EB0A8F6A241A}" destId="{508FB01B-2B88-4BCE-8440-44A07FFCDCEC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601561-C07D-42E2-8CAC-4114914BECB5}" type="doc">
      <dgm:prSet loTypeId="urn:microsoft.com/office/officeart/2005/8/layout/process5" loCatId="process" qsTypeId="urn:microsoft.com/office/officeart/2005/8/quickstyle/simple4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0E67EDC8-ED1A-4272-A339-6321D40C9E17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Nell’aprile del ’22 Stalin venne nominato segretario del partito comunista</a:t>
          </a:r>
          <a:r>
            <a:rPr lang="it-IT" sz="1300" dirty="0"/>
            <a:t>.</a:t>
          </a:r>
          <a:endParaRPr lang="en-US" sz="1300" dirty="0"/>
        </a:p>
      </dgm:t>
    </dgm:pt>
    <dgm:pt modelId="{09AB470A-A751-4E13-8EE5-52FAFFE0EC31}" type="parTrans" cxnId="{20C8E7F3-4661-4ABE-818B-4F2743D36AF6}">
      <dgm:prSet/>
      <dgm:spPr/>
      <dgm:t>
        <a:bodyPr/>
        <a:lstStyle/>
        <a:p>
          <a:endParaRPr lang="en-US"/>
        </a:p>
      </dgm:t>
    </dgm:pt>
    <dgm:pt modelId="{C1E8CB37-FBB0-42D0-9362-FAA15B485903}" type="sibTrans" cxnId="{20C8E7F3-4661-4ABE-818B-4F2743D36AF6}">
      <dgm:prSet/>
      <dgm:spPr/>
      <dgm:t>
        <a:bodyPr/>
        <a:lstStyle/>
        <a:p>
          <a:endParaRPr lang="en-US"/>
        </a:p>
      </dgm:t>
    </dgm:pt>
    <dgm:pt modelId="{1C66B513-4A3B-4DB8-B780-C4F145175D16}">
      <dgm:prSet custT="1"/>
      <dgm:spPr/>
      <dgm:t>
        <a:bodyPr/>
        <a:lstStyle/>
        <a:p>
          <a:r>
            <a:rPr lang="it-IT" sz="1400" dirty="0">
              <a:solidFill>
                <a:schemeClr val="tx1"/>
              </a:solidFill>
            </a:rPr>
            <a:t>Poche settimane dopo Lenin venne colpito  dal primo attacco della malattia che l’avrebbe condotto alla morte nel gennaio del ’24.</a:t>
          </a:r>
          <a:endParaRPr lang="en-US" sz="1400" dirty="0">
            <a:solidFill>
              <a:schemeClr val="tx1"/>
            </a:solidFill>
          </a:endParaRPr>
        </a:p>
      </dgm:t>
    </dgm:pt>
    <dgm:pt modelId="{A98CECC4-8AD9-4493-8C10-7BCFBA0553F6}" type="parTrans" cxnId="{8799F424-28DA-4C92-8CED-537E50BE57FF}">
      <dgm:prSet/>
      <dgm:spPr/>
      <dgm:t>
        <a:bodyPr/>
        <a:lstStyle/>
        <a:p>
          <a:endParaRPr lang="en-US"/>
        </a:p>
      </dgm:t>
    </dgm:pt>
    <dgm:pt modelId="{BB5F4660-C018-4211-8DC5-5D9192161648}" type="sibTrans" cxnId="{8799F424-28DA-4C92-8CED-537E50BE57FF}">
      <dgm:prSet/>
      <dgm:spPr/>
      <dgm:t>
        <a:bodyPr/>
        <a:lstStyle/>
        <a:p>
          <a:endParaRPr lang="en-US"/>
        </a:p>
      </dgm:t>
    </dgm:pt>
    <dgm:pt modelId="{795651CB-5044-4967-B64E-A6B911AB54D2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Fino a quel momento Lenin aveva controllato saldamente il partito e aveva impedito gli scontri</a:t>
          </a:r>
          <a:endParaRPr lang="en-US" sz="1600" dirty="0">
            <a:solidFill>
              <a:schemeClr val="tx1"/>
            </a:solidFill>
          </a:endParaRPr>
        </a:p>
      </dgm:t>
    </dgm:pt>
    <dgm:pt modelId="{BA824973-6B7E-499C-9412-2552CB006C4B}" type="parTrans" cxnId="{8D45DFBB-9CBC-4AFB-AB03-155B4B820277}">
      <dgm:prSet/>
      <dgm:spPr/>
      <dgm:t>
        <a:bodyPr/>
        <a:lstStyle/>
        <a:p>
          <a:endParaRPr lang="en-US"/>
        </a:p>
      </dgm:t>
    </dgm:pt>
    <dgm:pt modelId="{1D228E05-2747-4D73-8755-FD5372422CBB}" type="sibTrans" cxnId="{8D45DFBB-9CBC-4AFB-AB03-155B4B820277}">
      <dgm:prSet/>
      <dgm:spPr/>
      <dgm:t>
        <a:bodyPr/>
        <a:lstStyle/>
        <a:p>
          <a:endParaRPr lang="en-US"/>
        </a:p>
      </dgm:t>
    </dgm:pt>
    <dgm:pt modelId="{A9093D4B-FCC2-4240-BDEF-5877DA2C18EE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Con la sua malattia si aprirono  le lotte per la successione</a:t>
          </a:r>
          <a:endParaRPr lang="en-US" sz="1800" dirty="0">
            <a:solidFill>
              <a:schemeClr val="tx1"/>
            </a:solidFill>
          </a:endParaRPr>
        </a:p>
      </dgm:t>
    </dgm:pt>
    <dgm:pt modelId="{D493328B-B3A4-486B-ACC1-2FF6864C4ADC}" type="parTrans" cxnId="{EE5EE586-1AB8-4732-B373-A1F7AAD4CD42}">
      <dgm:prSet/>
      <dgm:spPr/>
      <dgm:t>
        <a:bodyPr/>
        <a:lstStyle/>
        <a:p>
          <a:endParaRPr lang="en-US"/>
        </a:p>
      </dgm:t>
    </dgm:pt>
    <dgm:pt modelId="{A18D8D09-D2A4-44F8-A4EA-99C71AFFB6CD}" type="sibTrans" cxnId="{EE5EE586-1AB8-4732-B373-A1F7AAD4CD42}">
      <dgm:prSet/>
      <dgm:spPr/>
      <dgm:t>
        <a:bodyPr/>
        <a:lstStyle/>
        <a:p>
          <a:endParaRPr lang="en-US"/>
        </a:p>
      </dgm:t>
    </dgm:pt>
    <dgm:pt modelId="{A4E93FCA-2286-4701-BE76-C0320979330D}">
      <dgm:prSet custT="1"/>
      <dgm:spPr/>
      <dgm:t>
        <a:bodyPr/>
        <a:lstStyle/>
        <a:p>
          <a:r>
            <a:rPr lang="it-IT" sz="1400" dirty="0">
              <a:solidFill>
                <a:schemeClr val="tx1"/>
              </a:solidFill>
            </a:rPr>
            <a:t>Il primo scontro fu tra </a:t>
          </a:r>
          <a:r>
            <a:rPr lang="it-IT" sz="1400" dirty="0" err="1">
              <a:solidFill>
                <a:schemeClr val="tx1"/>
              </a:solidFill>
            </a:rPr>
            <a:t>Trotzkij</a:t>
          </a:r>
          <a:r>
            <a:rPr lang="it-IT" sz="1400" dirty="0">
              <a:solidFill>
                <a:schemeClr val="tx1"/>
              </a:solidFill>
            </a:rPr>
            <a:t> e Stalin per la burocratizzazione del partito: T.  era contrario alla gestione eccessivamente  burocratica del partito.</a:t>
          </a:r>
          <a:endParaRPr lang="en-US" sz="1400" dirty="0">
            <a:solidFill>
              <a:schemeClr val="tx1"/>
            </a:solidFill>
          </a:endParaRPr>
        </a:p>
      </dgm:t>
    </dgm:pt>
    <dgm:pt modelId="{896B9B38-7FA7-4324-A8B3-ACC11631A348}" type="parTrans" cxnId="{1B9AFEA5-0A4B-441E-9B1C-09F323BCBF4D}">
      <dgm:prSet/>
      <dgm:spPr/>
      <dgm:t>
        <a:bodyPr/>
        <a:lstStyle/>
        <a:p>
          <a:endParaRPr lang="en-US"/>
        </a:p>
      </dgm:t>
    </dgm:pt>
    <dgm:pt modelId="{1AE6B2F1-A108-41AF-B731-388636ACAACC}" type="sibTrans" cxnId="{1B9AFEA5-0A4B-441E-9B1C-09F323BCBF4D}">
      <dgm:prSet/>
      <dgm:spPr/>
      <dgm:t>
        <a:bodyPr/>
        <a:lstStyle/>
        <a:p>
          <a:endParaRPr lang="en-US"/>
        </a:p>
      </dgm:t>
    </dgm:pt>
    <dgm:pt modelId="{9405F45A-5A3F-4F09-BBF3-6B9F164AAFCC}">
      <dgm:prSet custT="1"/>
      <dgm:spPr/>
      <dgm:t>
        <a:bodyPr/>
        <a:lstStyle/>
        <a:p>
          <a:r>
            <a:rPr lang="it-IT" sz="1400" dirty="0">
              <a:solidFill>
                <a:schemeClr val="tx1"/>
              </a:solidFill>
            </a:rPr>
            <a:t>Era inoltre  convinto della tesi della ‘</a:t>
          </a:r>
          <a:r>
            <a:rPr lang="it-IT" sz="1400" i="1" dirty="0">
              <a:solidFill>
                <a:schemeClr val="tx1"/>
              </a:solidFill>
            </a:rPr>
            <a:t>rivoluzione permanente’, </a:t>
          </a:r>
          <a:r>
            <a:rPr lang="it-IT" sz="1400" dirty="0">
              <a:solidFill>
                <a:schemeClr val="tx1"/>
              </a:solidFill>
            </a:rPr>
            <a:t>contro cui Stalin  proponeva la teoria del</a:t>
          </a:r>
          <a:r>
            <a:rPr lang="it-IT" sz="1400" i="1" dirty="0">
              <a:solidFill>
                <a:schemeClr val="tx1"/>
              </a:solidFill>
            </a:rPr>
            <a:t> ‘socialismo in un solo paese’.</a:t>
          </a:r>
          <a:endParaRPr lang="en-US" sz="1400" dirty="0">
            <a:solidFill>
              <a:schemeClr val="tx1"/>
            </a:solidFill>
          </a:endParaRPr>
        </a:p>
      </dgm:t>
    </dgm:pt>
    <dgm:pt modelId="{AAC89E19-6811-4120-9C24-149AD8FD5C84}" type="parTrans" cxnId="{0F978050-127F-4365-9D71-A8A801F23661}">
      <dgm:prSet/>
      <dgm:spPr/>
      <dgm:t>
        <a:bodyPr/>
        <a:lstStyle/>
        <a:p>
          <a:endParaRPr lang="en-US"/>
        </a:p>
      </dgm:t>
    </dgm:pt>
    <dgm:pt modelId="{4A3F1CA5-D326-4216-9676-130DB0C7CEFC}" type="sibTrans" cxnId="{0F978050-127F-4365-9D71-A8A801F23661}">
      <dgm:prSet/>
      <dgm:spPr/>
      <dgm:t>
        <a:bodyPr/>
        <a:lstStyle/>
        <a:p>
          <a:endParaRPr lang="en-US"/>
        </a:p>
      </dgm:t>
    </dgm:pt>
    <dgm:pt modelId="{2FA45CF7-DEF0-40BF-B693-18B2A8137C5A}" type="pres">
      <dgm:prSet presAssocID="{DE601561-C07D-42E2-8CAC-4114914BECB5}" presName="diagram" presStyleCnt="0">
        <dgm:presLayoutVars>
          <dgm:dir/>
          <dgm:resizeHandles val="exact"/>
        </dgm:presLayoutVars>
      </dgm:prSet>
      <dgm:spPr/>
    </dgm:pt>
    <dgm:pt modelId="{A15D91D0-77B5-4867-87E6-D658C667EC8F}" type="pres">
      <dgm:prSet presAssocID="{0E67EDC8-ED1A-4272-A339-6321D40C9E17}" presName="node" presStyleLbl="node1" presStyleIdx="0" presStyleCnt="6">
        <dgm:presLayoutVars>
          <dgm:bulletEnabled val="1"/>
        </dgm:presLayoutVars>
      </dgm:prSet>
      <dgm:spPr/>
    </dgm:pt>
    <dgm:pt modelId="{C0EDDDF4-A3F2-4C60-B5A7-DAF7FCA40B94}" type="pres">
      <dgm:prSet presAssocID="{C1E8CB37-FBB0-42D0-9362-FAA15B485903}" presName="sibTrans" presStyleLbl="sibTrans2D1" presStyleIdx="0" presStyleCnt="5"/>
      <dgm:spPr/>
    </dgm:pt>
    <dgm:pt modelId="{72FAE56E-A127-45E6-90F5-2691176A69DF}" type="pres">
      <dgm:prSet presAssocID="{C1E8CB37-FBB0-42D0-9362-FAA15B485903}" presName="connectorText" presStyleLbl="sibTrans2D1" presStyleIdx="0" presStyleCnt="5"/>
      <dgm:spPr/>
    </dgm:pt>
    <dgm:pt modelId="{B32719E8-4124-4435-9539-09D22FE4D848}" type="pres">
      <dgm:prSet presAssocID="{1C66B513-4A3B-4DB8-B780-C4F145175D16}" presName="node" presStyleLbl="node1" presStyleIdx="1" presStyleCnt="6">
        <dgm:presLayoutVars>
          <dgm:bulletEnabled val="1"/>
        </dgm:presLayoutVars>
      </dgm:prSet>
      <dgm:spPr/>
    </dgm:pt>
    <dgm:pt modelId="{050C5669-065C-4A32-AC27-13C091B59C29}" type="pres">
      <dgm:prSet presAssocID="{BB5F4660-C018-4211-8DC5-5D9192161648}" presName="sibTrans" presStyleLbl="sibTrans2D1" presStyleIdx="1" presStyleCnt="5"/>
      <dgm:spPr/>
    </dgm:pt>
    <dgm:pt modelId="{F22A4C1B-B437-47C6-A0E7-EF38076A7D3E}" type="pres">
      <dgm:prSet presAssocID="{BB5F4660-C018-4211-8DC5-5D9192161648}" presName="connectorText" presStyleLbl="sibTrans2D1" presStyleIdx="1" presStyleCnt="5"/>
      <dgm:spPr/>
    </dgm:pt>
    <dgm:pt modelId="{26A3B2A7-A504-4FD4-AEDE-DE1602065BD2}" type="pres">
      <dgm:prSet presAssocID="{795651CB-5044-4967-B64E-A6B911AB54D2}" presName="node" presStyleLbl="node1" presStyleIdx="2" presStyleCnt="6">
        <dgm:presLayoutVars>
          <dgm:bulletEnabled val="1"/>
        </dgm:presLayoutVars>
      </dgm:prSet>
      <dgm:spPr/>
    </dgm:pt>
    <dgm:pt modelId="{79711001-E986-4BCF-BEA3-1FB4F26BE659}" type="pres">
      <dgm:prSet presAssocID="{1D228E05-2747-4D73-8755-FD5372422CBB}" presName="sibTrans" presStyleLbl="sibTrans2D1" presStyleIdx="2" presStyleCnt="5"/>
      <dgm:spPr/>
    </dgm:pt>
    <dgm:pt modelId="{587BD168-2706-4963-8241-057AB189657F}" type="pres">
      <dgm:prSet presAssocID="{1D228E05-2747-4D73-8755-FD5372422CBB}" presName="connectorText" presStyleLbl="sibTrans2D1" presStyleIdx="2" presStyleCnt="5"/>
      <dgm:spPr/>
    </dgm:pt>
    <dgm:pt modelId="{43A6781E-3AA4-4532-8372-5014E54CB200}" type="pres">
      <dgm:prSet presAssocID="{A9093D4B-FCC2-4240-BDEF-5877DA2C18EE}" presName="node" presStyleLbl="node1" presStyleIdx="3" presStyleCnt="6">
        <dgm:presLayoutVars>
          <dgm:bulletEnabled val="1"/>
        </dgm:presLayoutVars>
      </dgm:prSet>
      <dgm:spPr/>
    </dgm:pt>
    <dgm:pt modelId="{507D6FCD-CEC4-4E96-9D21-34D56949C99A}" type="pres">
      <dgm:prSet presAssocID="{A18D8D09-D2A4-44F8-A4EA-99C71AFFB6CD}" presName="sibTrans" presStyleLbl="sibTrans2D1" presStyleIdx="3" presStyleCnt="5"/>
      <dgm:spPr/>
    </dgm:pt>
    <dgm:pt modelId="{20469B1C-168F-43AF-9004-A8D5D7B2A3D7}" type="pres">
      <dgm:prSet presAssocID="{A18D8D09-D2A4-44F8-A4EA-99C71AFFB6CD}" presName="connectorText" presStyleLbl="sibTrans2D1" presStyleIdx="3" presStyleCnt="5"/>
      <dgm:spPr/>
    </dgm:pt>
    <dgm:pt modelId="{8FBF5BCF-201A-43F3-9DC8-90B9E334F8BD}" type="pres">
      <dgm:prSet presAssocID="{A4E93FCA-2286-4701-BE76-C0320979330D}" presName="node" presStyleLbl="node1" presStyleIdx="4" presStyleCnt="6">
        <dgm:presLayoutVars>
          <dgm:bulletEnabled val="1"/>
        </dgm:presLayoutVars>
      </dgm:prSet>
      <dgm:spPr/>
    </dgm:pt>
    <dgm:pt modelId="{FA418D55-608D-4617-B2D6-592CF3D40245}" type="pres">
      <dgm:prSet presAssocID="{1AE6B2F1-A108-41AF-B731-388636ACAACC}" presName="sibTrans" presStyleLbl="sibTrans2D1" presStyleIdx="4" presStyleCnt="5"/>
      <dgm:spPr/>
    </dgm:pt>
    <dgm:pt modelId="{23C129F5-89C5-40DC-8315-795B52DC6BEC}" type="pres">
      <dgm:prSet presAssocID="{1AE6B2F1-A108-41AF-B731-388636ACAACC}" presName="connectorText" presStyleLbl="sibTrans2D1" presStyleIdx="4" presStyleCnt="5"/>
      <dgm:spPr/>
    </dgm:pt>
    <dgm:pt modelId="{CBA5FD9D-95C4-4BCA-9C89-D19F0CBBB401}" type="pres">
      <dgm:prSet presAssocID="{9405F45A-5A3F-4F09-BBF3-6B9F164AAFCC}" presName="node" presStyleLbl="node1" presStyleIdx="5" presStyleCnt="6">
        <dgm:presLayoutVars>
          <dgm:bulletEnabled val="1"/>
        </dgm:presLayoutVars>
      </dgm:prSet>
      <dgm:spPr/>
    </dgm:pt>
  </dgm:ptLst>
  <dgm:cxnLst>
    <dgm:cxn modelId="{97D94903-A5ED-4699-97E5-31E45F6A6197}" type="presOf" srcId="{1AE6B2F1-A108-41AF-B731-388636ACAACC}" destId="{FA418D55-608D-4617-B2D6-592CF3D40245}" srcOrd="0" destOrd="0" presId="urn:microsoft.com/office/officeart/2005/8/layout/process5"/>
    <dgm:cxn modelId="{B33AD617-0AA2-4948-8724-05B7FE938D0A}" type="presOf" srcId="{DE601561-C07D-42E2-8CAC-4114914BECB5}" destId="{2FA45CF7-DEF0-40BF-B693-18B2A8137C5A}" srcOrd="0" destOrd="0" presId="urn:microsoft.com/office/officeart/2005/8/layout/process5"/>
    <dgm:cxn modelId="{7CC2B61F-CB1C-4766-8FFD-AEAD33CB885B}" type="presOf" srcId="{1D228E05-2747-4D73-8755-FD5372422CBB}" destId="{587BD168-2706-4963-8241-057AB189657F}" srcOrd="1" destOrd="0" presId="urn:microsoft.com/office/officeart/2005/8/layout/process5"/>
    <dgm:cxn modelId="{8799F424-28DA-4C92-8CED-537E50BE57FF}" srcId="{DE601561-C07D-42E2-8CAC-4114914BECB5}" destId="{1C66B513-4A3B-4DB8-B780-C4F145175D16}" srcOrd="1" destOrd="0" parTransId="{A98CECC4-8AD9-4493-8C10-7BCFBA0553F6}" sibTransId="{BB5F4660-C018-4211-8DC5-5D9192161648}"/>
    <dgm:cxn modelId="{6C85782A-8DFB-4E81-BB47-1763A35A591F}" type="presOf" srcId="{C1E8CB37-FBB0-42D0-9362-FAA15B485903}" destId="{C0EDDDF4-A3F2-4C60-B5A7-DAF7FCA40B94}" srcOrd="0" destOrd="0" presId="urn:microsoft.com/office/officeart/2005/8/layout/process5"/>
    <dgm:cxn modelId="{17057937-AF1A-46A1-9F14-115DCAAAE55E}" type="presOf" srcId="{A18D8D09-D2A4-44F8-A4EA-99C71AFFB6CD}" destId="{20469B1C-168F-43AF-9004-A8D5D7B2A3D7}" srcOrd="1" destOrd="0" presId="urn:microsoft.com/office/officeart/2005/8/layout/process5"/>
    <dgm:cxn modelId="{35262060-EDE4-4FE1-A6DC-6DDEF47C2A5C}" type="presOf" srcId="{BB5F4660-C018-4211-8DC5-5D9192161648}" destId="{F22A4C1B-B437-47C6-A0E7-EF38076A7D3E}" srcOrd="1" destOrd="0" presId="urn:microsoft.com/office/officeart/2005/8/layout/process5"/>
    <dgm:cxn modelId="{69CEEE6A-6862-40AE-94B0-E530F3B47CE4}" type="presOf" srcId="{9405F45A-5A3F-4F09-BBF3-6B9F164AAFCC}" destId="{CBA5FD9D-95C4-4BCA-9C89-D19F0CBBB401}" srcOrd="0" destOrd="0" presId="urn:microsoft.com/office/officeart/2005/8/layout/process5"/>
    <dgm:cxn modelId="{0F978050-127F-4365-9D71-A8A801F23661}" srcId="{DE601561-C07D-42E2-8CAC-4114914BECB5}" destId="{9405F45A-5A3F-4F09-BBF3-6B9F164AAFCC}" srcOrd="5" destOrd="0" parTransId="{AAC89E19-6811-4120-9C24-149AD8FD5C84}" sibTransId="{4A3F1CA5-D326-4216-9676-130DB0C7CEFC}"/>
    <dgm:cxn modelId="{D5D8E157-6483-4EEC-A836-86674822B4E6}" type="presOf" srcId="{1AE6B2F1-A108-41AF-B731-388636ACAACC}" destId="{23C129F5-89C5-40DC-8315-795B52DC6BEC}" srcOrd="1" destOrd="0" presId="urn:microsoft.com/office/officeart/2005/8/layout/process5"/>
    <dgm:cxn modelId="{7190F678-A17A-44E6-87FF-40F74394A5EB}" type="presOf" srcId="{1D228E05-2747-4D73-8755-FD5372422CBB}" destId="{79711001-E986-4BCF-BEA3-1FB4F26BE659}" srcOrd="0" destOrd="0" presId="urn:microsoft.com/office/officeart/2005/8/layout/process5"/>
    <dgm:cxn modelId="{73D89B81-0BC6-459B-8F34-5EFDA4A4FC5C}" type="presOf" srcId="{1C66B513-4A3B-4DB8-B780-C4F145175D16}" destId="{B32719E8-4124-4435-9539-09D22FE4D848}" srcOrd="0" destOrd="0" presId="urn:microsoft.com/office/officeart/2005/8/layout/process5"/>
    <dgm:cxn modelId="{43620584-B3AC-4D05-84F6-E2F2459514FB}" type="presOf" srcId="{795651CB-5044-4967-B64E-A6B911AB54D2}" destId="{26A3B2A7-A504-4FD4-AEDE-DE1602065BD2}" srcOrd="0" destOrd="0" presId="urn:microsoft.com/office/officeart/2005/8/layout/process5"/>
    <dgm:cxn modelId="{EE5EE586-1AB8-4732-B373-A1F7AAD4CD42}" srcId="{DE601561-C07D-42E2-8CAC-4114914BECB5}" destId="{A9093D4B-FCC2-4240-BDEF-5877DA2C18EE}" srcOrd="3" destOrd="0" parTransId="{D493328B-B3A4-486B-ACC1-2FF6864C4ADC}" sibTransId="{A18D8D09-D2A4-44F8-A4EA-99C71AFFB6CD}"/>
    <dgm:cxn modelId="{1B9AFEA5-0A4B-441E-9B1C-09F323BCBF4D}" srcId="{DE601561-C07D-42E2-8CAC-4114914BECB5}" destId="{A4E93FCA-2286-4701-BE76-C0320979330D}" srcOrd="4" destOrd="0" parTransId="{896B9B38-7FA7-4324-A8B3-ACC11631A348}" sibTransId="{1AE6B2F1-A108-41AF-B731-388636ACAACC}"/>
    <dgm:cxn modelId="{8D45DFBB-9CBC-4AFB-AB03-155B4B820277}" srcId="{DE601561-C07D-42E2-8CAC-4114914BECB5}" destId="{795651CB-5044-4967-B64E-A6B911AB54D2}" srcOrd="2" destOrd="0" parTransId="{BA824973-6B7E-499C-9412-2552CB006C4B}" sibTransId="{1D228E05-2747-4D73-8755-FD5372422CBB}"/>
    <dgm:cxn modelId="{8255E3C1-3826-4B03-9D90-1E1AC4A29848}" type="presOf" srcId="{A4E93FCA-2286-4701-BE76-C0320979330D}" destId="{8FBF5BCF-201A-43F3-9DC8-90B9E334F8BD}" srcOrd="0" destOrd="0" presId="urn:microsoft.com/office/officeart/2005/8/layout/process5"/>
    <dgm:cxn modelId="{CA21F8C7-C0D6-42CA-93CD-1439AE26EDD5}" type="presOf" srcId="{A18D8D09-D2A4-44F8-A4EA-99C71AFFB6CD}" destId="{507D6FCD-CEC4-4E96-9D21-34D56949C99A}" srcOrd="0" destOrd="0" presId="urn:microsoft.com/office/officeart/2005/8/layout/process5"/>
    <dgm:cxn modelId="{65DDF6D2-7124-47E3-AC8E-DD92754DF190}" type="presOf" srcId="{BB5F4660-C018-4211-8DC5-5D9192161648}" destId="{050C5669-065C-4A32-AC27-13C091B59C29}" srcOrd="0" destOrd="0" presId="urn:microsoft.com/office/officeart/2005/8/layout/process5"/>
    <dgm:cxn modelId="{00A427D7-5CE3-4837-B299-B1BB97353DE6}" type="presOf" srcId="{A9093D4B-FCC2-4240-BDEF-5877DA2C18EE}" destId="{43A6781E-3AA4-4532-8372-5014E54CB200}" srcOrd="0" destOrd="0" presId="urn:microsoft.com/office/officeart/2005/8/layout/process5"/>
    <dgm:cxn modelId="{AC8E9CD7-D1D6-48B6-B8E1-BFEE12E4958D}" type="presOf" srcId="{0E67EDC8-ED1A-4272-A339-6321D40C9E17}" destId="{A15D91D0-77B5-4867-87E6-D658C667EC8F}" srcOrd="0" destOrd="0" presId="urn:microsoft.com/office/officeart/2005/8/layout/process5"/>
    <dgm:cxn modelId="{855BD5DA-8381-4603-B146-42AF6AEEAE0D}" type="presOf" srcId="{C1E8CB37-FBB0-42D0-9362-FAA15B485903}" destId="{72FAE56E-A127-45E6-90F5-2691176A69DF}" srcOrd="1" destOrd="0" presId="urn:microsoft.com/office/officeart/2005/8/layout/process5"/>
    <dgm:cxn modelId="{20C8E7F3-4661-4ABE-818B-4F2743D36AF6}" srcId="{DE601561-C07D-42E2-8CAC-4114914BECB5}" destId="{0E67EDC8-ED1A-4272-A339-6321D40C9E17}" srcOrd="0" destOrd="0" parTransId="{09AB470A-A751-4E13-8EE5-52FAFFE0EC31}" sibTransId="{C1E8CB37-FBB0-42D0-9362-FAA15B485903}"/>
    <dgm:cxn modelId="{2F7B02F1-F544-41EC-9D9E-ED1CBF3D13CF}" type="presParOf" srcId="{2FA45CF7-DEF0-40BF-B693-18B2A8137C5A}" destId="{A15D91D0-77B5-4867-87E6-D658C667EC8F}" srcOrd="0" destOrd="0" presId="urn:microsoft.com/office/officeart/2005/8/layout/process5"/>
    <dgm:cxn modelId="{7300E004-EBC8-469A-B629-A4BE7A8D0B12}" type="presParOf" srcId="{2FA45CF7-DEF0-40BF-B693-18B2A8137C5A}" destId="{C0EDDDF4-A3F2-4C60-B5A7-DAF7FCA40B94}" srcOrd="1" destOrd="0" presId="urn:microsoft.com/office/officeart/2005/8/layout/process5"/>
    <dgm:cxn modelId="{B3E68E75-4570-4932-937E-3F9F5C3BD0AD}" type="presParOf" srcId="{C0EDDDF4-A3F2-4C60-B5A7-DAF7FCA40B94}" destId="{72FAE56E-A127-45E6-90F5-2691176A69DF}" srcOrd="0" destOrd="0" presId="urn:microsoft.com/office/officeart/2005/8/layout/process5"/>
    <dgm:cxn modelId="{75BB26C7-AF29-4171-92C1-8887910556D6}" type="presParOf" srcId="{2FA45CF7-DEF0-40BF-B693-18B2A8137C5A}" destId="{B32719E8-4124-4435-9539-09D22FE4D848}" srcOrd="2" destOrd="0" presId="urn:microsoft.com/office/officeart/2005/8/layout/process5"/>
    <dgm:cxn modelId="{08998B50-BBEC-4F6E-8869-C33B0DF8FDD0}" type="presParOf" srcId="{2FA45CF7-DEF0-40BF-B693-18B2A8137C5A}" destId="{050C5669-065C-4A32-AC27-13C091B59C29}" srcOrd="3" destOrd="0" presId="urn:microsoft.com/office/officeart/2005/8/layout/process5"/>
    <dgm:cxn modelId="{EA7EE2EE-D457-48CF-948D-98E2BB92974A}" type="presParOf" srcId="{050C5669-065C-4A32-AC27-13C091B59C29}" destId="{F22A4C1B-B437-47C6-A0E7-EF38076A7D3E}" srcOrd="0" destOrd="0" presId="urn:microsoft.com/office/officeart/2005/8/layout/process5"/>
    <dgm:cxn modelId="{CC4843BF-6756-434F-AA94-964D75A20785}" type="presParOf" srcId="{2FA45CF7-DEF0-40BF-B693-18B2A8137C5A}" destId="{26A3B2A7-A504-4FD4-AEDE-DE1602065BD2}" srcOrd="4" destOrd="0" presId="urn:microsoft.com/office/officeart/2005/8/layout/process5"/>
    <dgm:cxn modelId="{E5CB5CEE-4EEB-41AE-8D61-84C0EA8AF650}" type="presParOf" srcId="{2FA45CF7-DEF0-40BF-B693-18B2A8137C5A}" destId="{79711001-E986-4BCF-BEA3-1FB4F26BE659}" srcOrd="5" destOrd="0" presId="urn:microsoft.com/office/officeart/2005/8/layout/process5"/>
    <dgm:cxn modelId="{86A9285E-1673-4E3E-81C4-9644B8A830B2}" type="presParOf" srcId="{79711001-E986-4BCF-BEA3-1FB4F26BE659}" destId="{587BD168-2706-4963-8241-057AB189657F}" srcOrd="0" destOrd="0" presId="urn:microsoft.com/office/officeart/2005/8/layout/process5"/>
    <dgm:cxn modelId="{A46651BD-8DEB-46CF-BA7B-6BB0B99AFB43}" type="presParOf" srcId="{2FA45CF7-DEF0-40BF-B693-18B2A8137C5A}" destId="{43A6781E-3AA4-4532-8372-5014E54CB200}" srcOrd="6" destOrd="0" presId="urn:microsoft.com/office/officeart/2005/8/layout/process5"/>
    <dgm:cxn modelId="{8EC88698-31E5-4543-B41E-783C056A436C}" type="presParOf" srcId="{2FA45CF7-DEF0-40BF-B693-18B2A8137C5A}" destId="{507D6FCD-CEC4-4E96-9D21-34D56949C99A}" srcOrd="7" destOrd="0" presId="urn:microsoft.com/office/officeart/2005/8/layout/process5"/>
    <dgm:cxn modelId="{93774133-3081-4228-8A44-3BA5D1FED746}" type="presParOf" srcId="{507D6FCD-CEC4-4E96-9D21-34D56949C99A}" destId="{20469B1C-168F-43AF-9004-A8D5D7B2A3D7}" srcOrd="0" destOrd="0" presId="urn:microsoft.com/office/officeart/2005/8/layout/process5"/>
    <dgm:cxn modelId="{CF66EB3D-C547-459B-A973-0505A4A61F71}" type="presParOf" srcId="{2FA45CF7-DEF0-40BF-B693-18B2A8137C5A}" destId="{8FBF5BCF-201A-43F3-9DC8-90B9E334F8BD}" srcOrd="8" destOrd="0" presId="urn:microsoft.com/office/officeart/2005/8/layout/process5"/>
    <dgm:cxn modelId="{50972885-1F65-47BE-8C7C-C4028E166AD1}" type="presParOf" srcId="{2FA45CF7-DEF0-40BF-B693-18B2A8137C5A}" destId="{FA418D55-608D-4617-B2D6-592CF3D40245}" srcOrd="9" destOrd="0" presId="urn:microsoft.com/office/officeart/2005/8/layout/process5"/>
    <dgm:cxn modelId="{923922B2-A5F7-4540-8D63-F1B3F8C49410}" type="presParOf" srcId="{FA418D55-608D-4617-B2D6-592CF3D40245}" destId="{23C129F5-89C5-40DC-8315-795B52DC6BEC}" srcOrd="0" destOrd="0" presId="urn:microsoft.com/office/officeart/2005/8/layout/process5"/>
    <dgm:cxn modelId="{9DC79DC6-0C72-4BB7-9E5C-84F718477B99}" type="presParOf" srcId="{2FA45CF7-DEF0-40BF-B693-18B2A8137C5A}" destId="{CBA5FD9D-95C4-4BCA-9C89-D19F0CBBB40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342EF7-8D32-444F-8338-38CFAB4D6863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9EAFDB47-3025-43ED-AE94-8004E3AFA1A9}">
      <dgm:prSet custT="1"/>
      <dgm:spPr/>
      <dgm:t>
        <a:bodyPr/>
        <a:lstStyle/>
        <a:p>
          <a:r>
            <a:rPr lang="it-IT" sz="1800" b="1" dirty="0"/>
            <a:t>I pilastri del programma staliniano due:</a:t>
          </a:r>
          <a:endParaRPr lang="en-US" sz="1800" b="1" dirty="0"/>
        </a:p>
      </dgm:t>
    </dgm:pt>
    <dgm:pt modelId="{57D9AA78-3CB7-4658-B9D2-7AD7553D8AE9}" type="parTrans" cxnId="{11FECAFC-DB65-4909-BFB5-E5484192153F}">
      <dgm:prSet/>
      <dgm:spPr/>
      <dgm:t>
        <a:bodyPr/>
        <a:lstStyle/>
        <a:p>
          <a:endParaRPr lang="en-US"/>
        </a:p>
      </dgm:t>
    </dgm:pt>
    <dgm:pt modelId="{2DD25C1D-39BE-4DB8-903C-35A895383A24}" type="sibTrans" cxnId="{11FECAFC-DB65-4909-BFB5-E5484192153F}">
      <dgm:prSet/>
      <dgm:spPr/>
      <dgm:t>
        <a:bodyPr/>
        <a:lstStyle/>
        <a:p>
          <a:endParaRPr lang="en-US"/>
        </a:p>
      </dgm:t>
    </dgm:pt>
    <dgm:pt modelId="{D64F8BA5-B34A-4302-8B27-1171041D6FD2}">
      <dgm:prSet custT="1"/>
      <dgm:spPr/>
      <dgm:t>
        <a:bodyPr/>
        <a:lstStyle/>
        <a:p>
          <a:r>
            <a:rPr lang="it-IT" sz="1400" b="1" dirty="0"/>
            <a:t>La politica economica basata sulla pianificazione centralizzata ( che prevedeva l’industrializzazione forzata a la collettivizzazione delle campagne</a:t>
          </a:r>
          <a:endParaRPr lang="en-US" sz="1400" b="1" dirty="0"/>
        </a:p>
      </dgm:t>
    </dgm:pt>
    <dgm:pt modelId="{200C202D-0C4B-4DCE-8219-F102A61D596F}" type="parTrans" cxnId="{84F8AAB3-D298-4684-8118-3F5AAC39DB52}">
      <dgm:prSet/>
      <dgm:spPr/>
      <dgm:t>
        <a:bodyPr/>
        <a:lstStyle/>
        <a:p>
          <a:endParaRPr lang="en-US"/>
        </a:p>
      </dgm:t>
    </dgm:pt>
    <dgm:pt modelId="{2CE07A7E-5294-4E9A-AE09-363CE6922363}" type="sibTrans" cxnId="{84F8AAB3-D298-4684-8118-3F5AAC39DB52}">
      <dgm:prSet/>
      <dgm:spPr/>
      <dgm:t>
        <a:bodyPr/>
        <a:lstStyle/>
        <a:p>
          <a:endParaRPr lang="en-US"/>
        </a:p>
      </dgm:t>
    </dgm:pt>
    <dgm:pt modelId="{68657B7B-E828-4554-8D4A-80D012362E71}">
      <dgm:prSet/>
      <dgm:spPr/>
      <dgm:t>
        <a:bodyPr/>
        <a:lstStyle/>
        <a:p>
          <a:r>
            <a:rPr lang="it-IT" b="1" dirty="0"/>
            <a:t>Un dominio ferreo del partito su tutti gli aspetti dell’organizzazione  sociale, elemento che trasformò definitivamente il potere comunista in un regime totalitario.</a:t>
          </a:r>
          <a:endParaRPr lang="en-US" b="1" dirty="0"/>
        </a:p>
      </dgm:t>
    </dgm:pt>
    <dgm:pt modelId="{37FE23C4-0559-4D52-B4C5-DCE50E2836F2}" type="parTrans" cxnId="{28A65816-7E4A-486D-A5CE-84C1447F03C2}">
      <dgm:prSet/>
      <dgm:spPr/>
      <dgm:t>
        <a:bodyPr/>
        <a:lstStyle/>
        <a:p>
          <a:endParaRPr lang="en-US"/>
        </a:p>
      </dgm:t>
    </dgm:pt>
    <dgm:pt modelId="{86D210FC-7BB4-4DA0-998C-E3B51A0650E9}" type="sibTrans" cxnId="{28A65816-7E4A-486D-A5CE-84C1447F03C2}">
      <dgm:prSet/>
      <dgm:spPr/>
      <dgm:t>
        <a:bodyPr/>
        <a:lstStyle/>
        <a:p>
          <a:endParaRPr lang="en-US"/>
        </a:p>
      </dgm:t>
    </dgm:pt>
    <dgm:pt modelId="{0E39E9EB-7292-4A1B-B980-2EA0923EEF8F}">
      <dgm:prSet custT="1"/>
      <dgm:spPr/>
      <dgm:t>
        <a:bodyPr/>
        <a:lstStyle/>
        <a:p>
          <a:r>
            <a:rPr lang="it-IT" sz="1800" b="1" dirty="0"/>
            <a:t>OGNI DISSENSO INTERNO AL PARTITO VENNE CANCELLATO</a:t>
          </a:r>
          <a:endParaRPr lang="en-US" sz="1800" b="1" dirty="0"/>
        </a:p>
      </dgm:t>
    </dgm:pt>
    <dgm:pt modelId="{62AB5A4C-CFB8-47DA-A80B-86ACDD361D14}" type="parTrans" cxnId="{1A1BD49D-F877-4924-942B-244B0CC67903}">
      <dgm:prSet/>
      <dgm:spPr/>
      <dgm:t>
        <a:bodyPr/>
        <a:lstStyle/>
        <a:p>
          <a:endParaRPr lang="en-US"/>
        </a:p>
      </dgm:t>
    </dgm:pt>
    <dgm:pt modelId="{85F5D622-F9E7-467B-B828-E8CEADC82BE9}" type="sibTrans" cxnId="{1A1BD49D-F877-4924-942B-244B0CC67903}">
      <dgm:prSet/>
      <dgm:spPr/>
      <dgm:t>
        <a:bodyPr/>
        <a:lstStyle/>
        <a:p>
          <a:endParaRPr lang="en-US"/>
        </a:p>
      </dgm:t>
    </dgm:pt>
    <dgm:pt modelId="{AFF5B6D5-A2B5-4A3B-A330-89E45E31A024}">
      <dgm:prSet custT="1"/>
      <dgm:spPr/>
      <dgm:t>
        <a:bodyPr/>
        <a:lstStyle/>
        <a:p>
          <a:r>
            <a:rPr lang="it-IT" sz="1600" b="1" dirty="0"/>
            <a:t>LA VITA DEI CITTADINI ERA CONTROLLATA IN OGNI ASPETTO DALLA GPU, LA POLIZIA SEGRETA DEL PARTITO.</a:t>
          </a:r>
          <a:endParaRPr lang="en-US" sz="1600" b="1" dirty="0"/>
        </a:p>
      </dgm:t>
    </dgm:pt>
    <dgm:pt modelId="{97EFC391-C4AD-4B6B-8DE5-F1D3FD5F77B5}" type="parTrans" cxnId="{333775EC-E467-4FB7-8B59-BA81FD124381}">
      <dgm:prSet/>
      <dgm:spPr/>
      <dgm:t>
        <a:bodyPr/>
        <a:lstStyle/>
        <a:p>
          <a:endParaRPr lang="en-US"/>
        </a:p>
      </dgm:t>
    </dgm:pt>
    <dgm:pt modelId="{670D836B-3E4A-44F0-9B56-143F4473F2BE}" type="sibTrans" cxnId="{333775EC-E467-4FB7-8B59-BA81FD124381}">
      <dgm:prSet/>
      <dgm:spPr/>
      <dgm:t>
        <a:bodyPr/>
        <a:lstStyle/>
        <a:p>
          <a:endParaRPr lang="en-US"/>
        </a:p>
      </dgm:t>
    </dgm:pt>
    <dgm:pt modelId="{EE48C00E-B67F-45BE-802B-3FE188A455E6}" type="pres">
      <dgm:prSet presAssocID="{09342EF7-8D32-444F-8338-38CFAB4D6863}" presName="Name0" presStyleCnt="0">
        <dgm:presLayoutVars>
          <dgm:dir/>
          <dgm:resizeHandles val="exact"/>
        </dgm:presLayoutVars>
      </dgm:prSet>
      <dgm:spPr/>
    </dgm:pt>
    <dgm:pt modelId="{618725F4-1344-47A8-A11F-5EBCE2223345}" type="pres">
      <dgm:prSet presAssocID="{9EAFDB47-3025-43ED-AE94-8004E3AFA1A9}" presName="node" presStyleLbl="node1" presStyleIdx="0" presStyleCnt="5" custLinFactNeighborX="1036" custLinFactNeighborY="3314">
        <dgm:presLayoutVars>
          <dgm:bulletEnabled val="1"/>
        </dgm:presLayoutVars>
      </dgm:prSet>
      <dgm:spPr/>
    </dgm:pt>
    <dgm:pt modelId="{F93EE614-EA67-4E7E-8FB3-D4658089A096}" type="pres">
      <dgm:prSet presAssocID="{2DD25C1D-39BE-4DB8-903C-35A895383A24}" presName="sibTrans" presStyleLbl="sibTrans1D1" presStyleIdx="0" presStyleCnt="4"/>
      <dgm:spPr/>
    </dgm:pt>
    <dgm:pt modelId="{A6F42DE0-9DDE-4165-B14E-8CBEF731A24A}" type="pres">
      <dgm:prSet presAssocID="{2DD25C1D-39BE-4DB8-903C-35A895383A24}" presName="connectorText" presStyleLbl="sibTrans1D1" presStyleIdx="0" presStyleCnt="4"/>
      <dgm:spPr/>
    </dgm:pt>
    <dgm:pt modelId="{0BE6CD81-DE0D-4EC7-82EA-592DE6D66515}" type="pres">
      <dgm:prSet presAssocID="{D64F8BA5-B34A-4302-8B27-1171041D6FD2}" presName="node" presStyleLbl="node1" presStyleIdx="1" presStyleCnt="5">
        <dgm:presLayoutVars>
          <dgm:bulletEnabled val="1"/>
        </dgm:presLayoutVars>
      </dgm:prSet>
      <dgm:spPr/>
    </dgm:pt>
    <dgm:pt modelId="{0DB21A70-5B9A-4468-9597-4024A7231A82}" type="pres">
      <dgm:prSet presAssocID="{2CE07A7E-5294-4E9A-AE09-363CE6922363}" presName="sibTrans" presStyleLbl="sibTrans1D1" presStyleIdx="1" presStyleCnt="4"/>
      <dgm:spPr/>
    </dgm:pt>
    <dgm:pt modelId="{E5D72176-FFFC-4AA4-A8B8-AD7B787BE01F}" type="pres">
      <dgm:prSet presAssocID="{2CE07A7E-5294-4E9A-AE09-363CE6922363}" presName="connectorText" presStyleLbl="sibTrans1D1" presStyleIdx="1" presStyleCnt="4"/>
      <dgm:spPr/>
    </dgm:pt>
    <dgm:pt modelId="{FEF42CC7-DF99-4AE5-B882-E0F2A2F93C1B}" type="pres">
      <dgm:prSet presAssocID="{68657B7B-E828-4554-8D4A-80D012362E71}" presName="node" presStyleLbl="node1" presStyleIdx="2" presStyleCnt="5">
        <dgm:presLayoutVars>
          <dgm:bulletEnabled val="1"/>
        </dgm:presLayoutVars>
      </dgm:prSet>
      <dgm:spPr/>
    </dgm:pt>
    <dgm:pt modelId="{DE250593-6D4E-44CC-8077-2410AF8F0BED}" type="pres">
      <dgm:prSet presAssocID="{86D210FC-7BB4-4DA0-998C-E3B51A0650E9}" presName="sibTrans" presStyleLbl="sibTrans1D1" presStyleIdx="2" presStyleCnt="4"/>
      <dgm:spPr/>
    </dgm:pt>
    <dgm:pt modelId="{C60A11F6-54A6-4097-AB2A-3DA452BAE9D3}" type="pres">
      <dgm:prSet presAssocID="{86D210FC-7BB4-4DA0-998C-E3B51A0650E9}" presName="connectorText" presStyleLbl="sibTrans1D1" presStyleIdx="2" presStyleCnt="4"/>
      <dgm:spPr/>
    </dgm:pt>
    <dgm:pt modelId="{84C2DEE3-8EC7-4096-845D-8665CF2B91D3}" type="pres">
      <dgm:prSet presAssocID="{0E39E9EB-7292-4A1B-B980-2EA0923EEF8F}" presName="node" presStyleLbl="node1" presStyleIdx="3" presStyleCnt="5">
        <dgm:presLayoutVars>
          <dgm:bulletEnabled val="1"/>
        </dgm:presLayoutVars>
      </dgm:prSet>
      <dgm:spPr/>
    </dgm:pt>
    <dgm:pt modelId="{709D5D4B-DE4E-4A20-81F4-5224D2209E50}" type="pres">
      <dgm:prSet presAssocID="{85F5D622-F9E7-467B-B828-E8CEADC82BE9}" presName="sibTrans" presStyleLbl="sibTrans1D1" presStyleIdx="3" presStyleCnt="4"/>
      <dgm:spPr/>
    </dgm:pt>
    <dgm:pt modelId="{58C7CFD4-ED7B-4B87-9D4F-9DFD6055F6D4}" type="pres">
      <dgm:prSet presAssocID="{85F5D622-F9E7-467B-B828-E8CEADC82BE9}" presName="connectorText" presStyleLbl="sibTrans1D1" presStyleIdx="3" presStyleCnt="4"/>
      <dgm:spPr/>
    </dgm:pt>
    <dgm:pt modelId="{E0EF0A83-A407-426D-BAC5-E9A299DDFF06}" type="pres">
      <dgm:prSet presAssocID="{AFF5B6D5-A2B5-4A3B-A330-89E45E31A024}" presName="node" presStyleLbl="node1" presStyleIdx="4" presStyleCnt="5">
        <dgm:presLayoutVars>
          <dgm:bulletEnabled val="1"/>
        </dgm:presLayoutVars>
      </dgm:prSet>
      <dgm:spPr/>
    </dgm:pt>
  </dgm:ptLst>
  <dgm:cxnLst>
    <dgm:cxn modelId="{28A65816-7E4A-486D-A5CE-84C1447F03C2}" srcId="{09342EF7-8D32-444F-8338-38CFAB4D6863}" destId="{68657B7B-E828-4554-8D4A-80D012362E71}" srcOrd="2" destOrd="0" parTransId="{37FE23C4-0559-4D52-B4C5-DCE50E2836F2}" sibTransId="{86D210FC-7BB4-4DA0-998C-E3B51A0650E9}"/>
    <dgm:cxn modelId="{5C57E929-F2BF-49A5-B092-6265C40920C5}" type="presOf" srcId="{85F5D622-F9E7-467B-B828-E8CEADC82BE9}" destId="{58C7CFD4-ED7B-4B87-9D4F-9DFD6055F6D4}" srcOrd="1" destOrd="0" presId="urn:microsoft.com/office/officeart/2016/7/layout/RepeatingBendingProcessNew"/>
    <dgm:cxn modelId="{A0F2AA2C-D0DF-4E90-AA13-46E9860366AE}" type="presOf" srcId="{68657B7B-E828-4554-8D4A-80D012362E71}" destId="{FEF42CC7-DF99-4AE5-B882-E0F2A2F93C1B}" srcOrd="0" destOrd="0" presId="urn:microsoft.com/office/officeart/2016/7/layout/RepeatingBendingProcessNew"/>
    <dgm:cxn modelId="{7A97DE89-174D-4B93-B1EE-66B9397F8451}" type="presOf" srcId="{AFF5B6D5-A2B5-4A3B-A330-89E45E31A024}" destId="{E0EF0A83-A407-426D-BAC5-E9A299DDFF06}" srcOrd="0" destOrd="0" presId="urn:microsoft.com/office/officeart/2016/7/layout/RepeatingBendingProcessNew"/>
    <dgm:cxn modelId="{B2583E8F-882A-4090-AC8E-ABB4BBE12C8B}" type="presOf" srcId="{86D210FC-7BB4-4DA0-998C-E3B51A0650E9}" destId="{C60A11F6-54A6-4097-AB2A-3DA452BAE9D3}" srcOrd="1" destOrd="0" presId="urn:microsoft.com/office/officeart/2016/7/layout/RepeatingBendingProcessNew"/>
    <dgm:cxn modelId="{1A1BD49D-F877-4924-942B-244B0CC67903}" srcId="{09342EF7-8D32-444F-8338-38CFAB4D6863}" destId="{0E39E9EB-7292-4A1B-B980-2EA0923EEF8F}" srcOrd="3" destOrd="0" parTransId="{62AB5A4C-CFB8-47DA-A80B-86ACDD361D14}" sibTransId="{85F5D622-F9E7-467B-B828-E8CEADC82BE9}"/>
    <dgm:cxn modelId="{54F69FA3-2372-47EA-BB89-168B7061D0FA}" type="presOf" srcId="{09342EF7-8D32-444F-8338-38CFAB4D6863}" destId="{EE48C00E-B67F-45BE-802B-3FE188A455E6}" srcOrd="0" destOrd="0" presId="urn:microsoft.com/office/officeart/2016/7/layout/RepeatingBendingProcessNew"/>
    <dgm:cxn modelId="{82F168AA-8F15-41BA-97F2-B06B54FD55D3}" type="presOf" srcId="{85F5D622-F9E7-467B-B828-E8CEADC82BE9}" destId="{709D5D4B-DE4E-4A20-81F4-5224D2209E50}" srcOrd="0" destOrd="0" presId="urn:microsoft.com/office/officeart/2016/7/layout/RepeatingBendingProcessNew"/>
    <dgm:cxn modelId="{84F8AAB3-D298-4684-8118-3F5AAC39DB52}" srcId="{09342EF7-8D32-444F-8338-38CFAB4D6863}" destId="{D64F8BA5-B34A-4302-8B27-1171041D6FD2}" srcOrd="1" destOrd="0" parTransId="{200C202D-0C4B-4DCE-8219-F102A61D596F}" sibTransId="{2CE07A7E-5294-4E9A-AE09-363CE6922363}"/>
    <dgm:cxn modelId="{72EBB3B3-9F87-4B47-9212-BF5BA66CE02A}" type="presOf" srcId="{2CE07A7E-5294-4E9A-AE09-363CE6922363}" destId="{E5D72176-FFFC-4AA4-A8B8-AD7B787BE01F}" srcOrd="1" destOrd="0" presId="urn:microsoft.com/office/officeart/2016/7/layout/RepeatingBendingProcessNew"/>
    <dgm:cxn modelId="{198E88C4-4C2A-4558-A957-34B9BC9D0425}" type="presOf" srcId="{D64F8BA5-B34A-4302-8B27-1171041D6FD2}" destId="{0BE6CD81-DE0D-4EC7-82EA-592DE6D66515}" srcOrd="0" destOrd="0" presId="urn:microsoft.com/office/officeart/2016/7/layout/RepeatingBendingProcessNew"/>
    <dgm:cxn modelId="{500107D4-9047-46BF-BA98-957ADF97A405}" type="presOf" srcId="{2CE07A7E-5294-4E9A-AE09-363CE6922363}" destId="{0DB21A70-5B9A-4468-9597-4024A7231A82}" srcOrd="0" destOrd="0" presId="urn:microsoft.com/office/officeart/2016/7/layout/RepeatingBendingProcessNew"/>
    <dgm:cxn modelId="{8054FEDB-1099-4D11-A921-D11F530ABEF8}" type="presOf" srcId="{2DD25C1D-39BE-4DB8-903C-35A895383A24}" destId="{A6F42DE0-9DDE-4165-B14E-8CBEF731A24A}" srcOrd="1" destOrd="0" presId="urn:microsoft.com/office/officeart/2016/7/layout/RepeatingBendingProcessNew"/>
    <dgm:cxn modelId="{A3C867E1-B898-4278-BAD8-16E9D2D8CAB6}" type="presOf" srcId="{86D210FC-7BB4-4DA0-998C-E3B51A0650E9}" destId="{DE250593-6D4E-44CC-8077-2410AF8F0BED}" srcOrd="0" destOrd="0" presId="urn:microsoft.com/office/officeart/2016/7/layout/RepeatingBendingProcessNew"/>
    <dgm:cxn modelId="{333775EC-E467-4FB7-8B59-BA81FD124381}" srcId="{09342EF7-8D32-444F-8338-38CFAB4D6863}" destId="{AFF5B6D5-A2B5-4A3B-A330-89E45E31A024}" srcOrd="4" destOrd="0" parTransId="{97EFC391-C4AD-4B6B-8DE5-F1D3FD5F77B5}" sibTransId="{670D836B-3E4A-44F0-9B56-143F4473F2BE}"/>
    <dgm:cxn modelId="{16FF15F5-57B6-46EA-93AE-A18CF22C3753}" type="presOf" srcId="{9EAFDB47-3025-43ED-AE94-8004E3AFA1A9}" destId="{618725F4-1344-47A8-A11F-5EBCE2223345}" srcOrd="0" destOrd="0" presId="urn:microsoft.com/office/officeart/2016/7/layout/RepeatingBendingProcessNew"/>
    <dgm:cxn modelId="{5E5F1DF5-AD20-4EEC-84E9-2EE22D6DBF83}" type="presOf" srcId="{2DD25C1D-39BE-4DB8-903C-35A895383A24}" destId="{F93EE614-EA67-4E7E-8FB3-D4658089A096}" srcOrd="0" destOrd="0" presId="urn:microsoft.com/office/officeart/2016/7/layout/RepeatingBendingProcessNew"/>
    <dgm:cxn modelId="{11FECAFC-DB65-4909-BFB5-E5484192153F}" srcId="{09342EF7-8D32-444F-8338-38CFAB4D6863}" destId="{9EAFDB47-3025-43ED-AE94-8004E3AFA1A9}" srcOrd="0" destOrd="0" parTransId="{57D9AA78-3CB7-4658-B9D2-7AD7553D8AE9}" sibTransId="{2DD25C1D-39BE-4DB8-903C-35A895383A24}"/>
    <dgm:cxn modelId="{5D1DEEFF-E678-4A0B-A5FC-34A827796F94}" type="presOf" srcId="{0E39E9EB-7292-4A1B-B980-2EA0923EEF8F}" destId="{84C2DEE3-8EC7-4096-845D-8665CF2B91D3}" srcOrd="0" destOrd="0" presId="urn:microsoft.com/office/officeart/2016/7/layout/RepeatingBendingProcessNew"/>
    <dgm:cxn modelId="{000ACDBA-BEAA-48E9-A06B-44D8F827B93F}" type="presParOf" srcId="{EE48C00E-B67F-45BE-802B-3FE188A455E6}" destId="{618725F4-1344-47A8-A11F-5EBCE2223345}" srcOrd="0" destOrd="0" presId="urn:microsoft.com/office/officeart/2016/7/layout/RepeatingBendingProcessNew"/>
    <dgm:cxn modelId="{2BBCD9C7-4C96-40CC-8001-A6C0E065FB83}" type="presParOf" srcId="{EE48C00E-B67F-45BE-802B-3FE188A455E6}" destId="{F93EE614-EA67-4E7E-8FB3-D4658089A096}" srcOrd="1" destOrd="0" presId="urn:microsoft.com/office/officeart/2016/7/layout/RepeatingBendingProcessNew"/>
    <dgm:cxn modelId="{131041C2-3B23-44C3-B338-C675EE5897A0}" type="presParOf" srcId="{F93EE614-EA67-4E7E-8FB3-D4658089A096}" destId="{A6F42DE0-9DDE-4165-B14E-8CBEF731A24A}" srcOrd="0" destOrd="0" presId="urn:microsoft.com/office/officeart/2016/7/layout/RepeatingBendingProcessNew"/>
    <dgm:cxn modelId="{738F438D-AFA7-470A-95AA-A87CBFCBB74C}" type="presParOf" srcId="{EE48C00E-B67F-45BE-802B-3FE188A455E6}" destId="{0BE6CD81-DE0D-4EC7-82EA-592DE6D66515}" srcOrd="2" destOrd="0" presId="urn:microsoft.com/office/officeart/2016/7/layout/RepeatingBendingProcessNew"/>
    <dgm:cxn modelId="{3D67A705-1F7B-4E02-A936-9E72C707B411}" type="presParOf" srcId="{EE48C00E-B67F-45BE-802B-3FE188A455E6}" destId="{0DB21A70-5B9A-4468-9597-4024A7231A82}" srcOrd="3" destOrd="0" presId="urn:microsoft.com/office/officeart/2016/7/layout/RepeatingBendingProcessNew"/>
    <dgm:cxn modelId="{C768AD37-5F68-4EF6-997F-1C6E72C84BFA}" type="presParOf" srcId="{0DB21A70-5B9A-4468-9597-4024A7231A82}" destId="{E5D72176-FFFC-4AA4-A8B8-AD7B787BE01F}" srcOrd="0" destOrd="0" presId="urn:microsoft.com/office/officeart/2016/7/layout/RepeatingBendingProcessNew"/>
    <dgm:cxn modelId="{639B6E27-257C-4940-B353-DD687BEE2191}" type="presParOf" srcId="{EE48C00E-B67F-45BE-802B-3FE188A455E6}" destId="{FEF42CC7-DF99-4AE5-B882-E0F2A2F93C1B}" srcOrd="4" destOrd="0" presId="urn:microsoft.com/office/officeart/2016/7/layout/RepeatingBendingProcessNew"/>
    <dgm:cxn modelId="{D434999F-DCA6-4E6E-9571-EFFB2E0DD742}" type="presParOf" srcId="{EE48C00E-B67F-45BE-802B-3FE188A455E6}" destId="{DE250593-6D4E-44CC-8077-2410AF8F0BED}" srcOrd="5" destOrd="0" presId="urn:microsoft.com/office/officeart/2016/7/layout/RepeatingBendingProcessNew"/>
    <dgm:cxn modelId="{ACECA60E-2E86-4DE4-92F9-D9AE5FA7B8ED}" type="presParOf" srcId="{DE250593-6D4E-44CC-8077-2410AF8F0BED}" destId="{C60A11F6-54A6-4097-AB2A-3DA452BAE9D3}" srcOrd="0" destOrd="0" presId="urn:microsoft.com/office/officeart/2016/7/layout/RepeatingBendingProcessNew"/>
    <dgm:cxn modelId="{72E0C695-FD1A-42ED-8E50-E41105171372}" type="presParOf" srcId="{EE48C00E-B67F-45BE-802B-3FE188A455E6}" destId="{84C2DEE3-8EC7-4096-845D-8665CF2B91D3}" srcOrd="6" destOrd="0" presId="urn:microsoft.com/office/officeart/2016/7/layout/RepeatingBendingProcessNew"/>
    <dgm:cxn modelId="{E63B73EF-DDB4-4958-9AA6-283BEEBC4E87}" type="presParOf" srcId="{EE48C00E-B67F-45BE-802B-3FE188A455E6}" destId="{709D5D4B-DE4E-4A20-81F4-5224D2209E50}" srcOrd="7" destOrd="0" presId="urn:microsoft.com/office/officeart/2016/7/layout/RepeatingBendingProcessNew"/>
    <dgm:cxn modelId="{F60EF793-C1BA-4DD6-9649-C845D4884728}" type="presParOf" srcId="{709D5D4B-DE4E-4A20-81F4-5224D2209E50}" destId="{58C7CFD4-ED7B-4B87-9D4F-9DFD6055F6D4}" srcOrd="0" destOrd="0" presId="urn:microsoft.com/office/officeart/2016/7/layout/RepeatingBendingProcessNew"/>
    <dgm:cxn modelId="{9F5D391A-7472-4B46-9819-F08B9CE0F20E}" type="presParOf" srcId="{EE48C00E-B67F-45BE-802B-3FE188A455E6}" destId="{E0EF0A83-A407-426D-BAC5-E9A299DDFF0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212718-4FAD-4C4D-AFA5-C47BA2222E26}" type="doc">
      <dgm:prSet loTypeId="urn:microsoft.com/office/officeart/2005/8/layout/default#7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ADAA508-18C4-4A19-B6BA-BF9E16D5FE69}">
      <dgm:prSet/>
      <dgm:spPr/>
      <dgm:t>
        <a:bodyPr/>
        <a:lstStyle/>
        <a:p>
          <a:r>
            <a:rPr lang="it-IT" b="1" dirty="0"/>
            <a:t>Nell’arco di un decennio il progresso industriale dell’URSS fu straordinario. Diventò la terza potenza del mondo dopo USA e Germania.</a:t>
          </a:r>
          <a:endParaRPr lang="en-US" b="1" dirty="0"/>
        </a:p>
      </dgm:t>
    </dgm:pt>
    <dgm:pt modelId="{57B86FBE-6091-4E35-8808-F14BDCC16CA4}" type="parTrans" cxnId="{108F6FF1-B797-46D3-9B1C-A81FB4F051ED}">
      <dgm:prSet/>
      <dgm:spPr/>
      <dgm:t>
        <a:bodyPr/>
        <a:lstStyle/>
        <a:p>
          <a:endParaRPr lang="en-US"/>
        </a:p>
      </dgm:t>
    </dgm:pt>
    <dgm:pt modelId="{0CEB8D09-4243-4B8A-9861-1DF0819831B9}" type="sibTrans" cxnId="{108F6FF1-B797-46D3-9B1C-A81FB4F051ED}">
      <dgm:prSet/>
      <dgm:spPr/>
      <dgm:t>
        <a:bodyPr/>
        <a:lstStyle/>
        <a:p>
          <a:endParaRPr lang="en-US"/>
        </a:p>
      </dgm:t>
    </dgm:pt>
    <dgm:pt modelId="{593C84D1-FFF0-4E95-ACC4-85E9769E4203}">
      <dgm:prSet/>
      <dgm:spPr/>
      <dgm:t>
        <a:bodyPr/>
        <a:lstStyle/>
        <a:p>
          <a:r>
            <a:rPr lang="it-IT" b="1" dirty="0"/>
            <a:t>L’industria pesante venne </a:t>
          </a:r>
          <a:r>
            <a:rPr lang="it-IT" b="1" dirty="0" err="1"/>
            <a:t>priviligiata</a:t>
          </a:r>
          <a:endParaRPr lang="en-US" b="1" dirty="0"/>
        </a:p>
      </dgm:t>
    </dgm:pt>
    <dgm:pt modelId="{99B67BB9-CECE-4627-A72F-8665BA236157}" type="parTrans" cxnId="{8AA7127C-8C88-46C1-ABEB-6B4E7F9AAE83}">
      <dgm:prSet/>
      <dgm:spPr/>
      <dgm:t>
        <a:bodyPr/>
        <a:lstStyle/>
        <a:p>
          <a:endParaRPr lang="en-US"/>
        </a:p>
      </dgm:t>
    </dgm:pt>
    <dgm:pt modelId="{4C180167-D631-4B0D-99FC-88C6F3B684B9}" type="sibTrans" cxnId="{8AA7127C-8C88-46C1-ABEB-6B4E7F9AAE83}">
      <dgm:prSet/>
      <dgm:spPr/>
      <dgm:t>
        <a:bodyPr/>
        <a:lstStyle/>
        <a:p>
          <a:endParaRPr lang="en-US"/>
        </a:p>
      </dgm:t>
    </dgm:pt>
    <dgm:pt modelId="{60A2E2C3-083E-4318-A64D-9859D0A755C2}">
      <dgm:prSet/>
      <dgm:spPr/>
      <dgm:t>
        <a:bodyPr/>
        <a:lstStyle/>
        <a:p>
          <a:r>
            <a:rPr lang="it-IT" b="1" dirty="0"/>
            <a:t>In quanto considerata basilare  per il raggiungimento di uno sviluppo più equilibrato e competitivo</a:t>
          </a:r>
          <a:r>
            <a:rPr lang="it-IT" dirty="0"/>
            <a:t>.</a:t>
          </a:r>
          <a:endParaRPr lang="en-US" dirty="0"/>
        </a:p>
      </dgm:t>
    </dgm:pt>
    <dgm:pt modelId="{4B7AE7FB-7390-42A3-BD4C-65229EC56BA1}" type="parTrans" cxnId="{974A9921-74F6-48D9-B493-8B323309ECE9}">
      <dgm:prSet/>
      <dgm:spPr/>
      <dgm:t>
        <a:bodyPr/>
        <a:lstStyle/>
        <a:p>
          <a:endParaRPr lang="en-US"/>
        </a:p>
      </dgm:t>
    </dgm:pt>
    <dgm:pt modelId="{251225EC-D6DA-4002-9097-B72433E0C6A4}" type="sibTrans" cxnId="{974A9921-74F6-48D9-B493-8B323309ECE9}">
      <dgm:prSet/>
      <dgm:spPr/>
      <dgm:t>
        <a:bodyPr/>
        <a:lstStyle/>
        <a:p>
          <a:endParaRPr lang="en-US"/>
        </a:p>
      </dgm:t>
    </dgm:pt>
    <dgm:pt modelId="{68FCB488-87D0-4D1C-B39A-2C5640AC793B}">
      <dgm:prSet/>
      <dgm:spPr/>
      <dgm:t>
        <a:bodyPr/>
        <a:lstStyle/>
        <a:p>
          <a:r>
            <a:rPr lang="it-IT" b="1" dirty="0"/>
            <a:t>Il nuovo sistema dei trasporti collegava i distretti con le città in modo più moderno</a:t>
          </a:r>
          <a:r>
            <a:rPr lang="it-IT" dirty="0"/>
            <a:t>.</a:t>
          </a:r>
          <a:endParaRPr lang="en-US" dirty="0"/>
        </a:p>
      </dgm:t>
    </dgm:pt>
    <dgm:pt modelId="{F71DBAA9-9D53-4F88-BB25-DDD4827EC004}" type="parTrans" cxnId="{F9201E60-D839-4001-8FB6-BEE4813800BE}">
      <dgm:prSet/>
      <dgm:spPr/>
      <dgm:t>
        <a:bodyPr/>
        <a:lstStyle/>
        <a:p>
          <a:endParaRPr lang="en-US"/>
        </a:p>
      </dgm:t>
    </dgm:pt>
    <dgm:pt modelId="{5B22C0C2-3672-47CC-AA40-F427F97E2D5C}" type="sibTrans" cxnId="{F9201E60-D839-4001-8FB6-BEE4813800BE}">
      <dgm:prSet/>
      <dgm:spPr/>
      <dgm:t>
        <a:bodyPr/>
        <a:lstStyle/>
        <a:p>
          <a:endParaRPr lang="en-US"/>
        </a:p>
      </dgm:t>
    </dgm:pt>
    <dgm:pt modelId="{E216D3CD-66A3-49E9-8B18-5B275B16338B}">
      <dgm:prSet/>
      <dgm:spPr/>
      <dgm:t>
        <a:bodyPr/>
        <a:lstStyle/>
        <a:p>
          <a:r>
            <a:rPr lang="it-IT" b="1" dirty="0"/>
            <a:t>Tra il 1930 e il 1940 milioni di sovietici passarono dall’agricoltura all’industria</a:t>
          </a:r>
          <a:endParaRPr lang="en-US" b="1" dirty="0"/>
        </a:p>
      </dgm:t>
    </dgm:pt>
    <dgm:pt modelId="{7041CBB9-259B-445B-8D28-9B8AED371EBC}" type="parTrans" cxnId="{A1543C0E-B7B0-4E16-B923-2AD004AE6BA6}">
      <dgm:prSet/>
      <dgm:spPr/>
      <dgm:t>
        <a:bodyPr/>
        <a:lstStyle/>
        <a:p>
          <a:endParaRPr lang="en-US"/>
        </a:p>
      </dgm:t>
    </dgm:pt>
    <dgm:pt modelId="{D8E9A7DF-4F2D-404B-8436-E83EFDC22D7F}" type="sibTrans" cxnId="{A1543C0E-B7B0-4E16-B923-2AD004AE6BA6}">
      <dgm:prSet/>
      <dgm:spPr/>
      <dgm:t>
        <a:bodyPr/>
        <a:lstStyle/>
        <a:p>
          <a:endParaRPr lang="en-US"/>
        </a:p>
      </dgm:t>
    </dgm:pt>
    <dgm:pt modelId="{2D264CEE-1DB6-4141-8214-CC7ECE80C63F}">
      <dgm:prSet/>
      <dgm:spPr/>
      <dgm:t>
        <a:bodyPr/>
        <a:lstStyle/>
        <a:p>
          <a:r>
            <a:rPr lang="it-IT" b="1" dirty="0"/>
            <a:t>trasferendosi dalla campagna alle città</a:t>
          </a:r>
          <a:r>
            <a:rPr lang="it-IT" dirty="0"/>
            <a:t>.</a:t>
          </a:r>
          <a:endParaRPr lang="en-US" dirty="0"/>
        </a:p>
      </dgm:t>
    </dgm:pt>
    <dgm:pt modelId="{CD5351DA-7051-4D63-B33A-3FA8218C08E1}" type="parTrans" cxnId="{F46CDD5F-7667-401C-9E16-5CFAFD803224}">
      <dgm:prSet/>
      <dgm:spPr/>
      <dgm:t>
        <a:bodyPr/>
        <a:lstStyle/>
        <a:p>
          <a:endParaRPr lang="en-US"/>
        </a:p>
      </dgm:t>
    </dgm:pt>
    <dgm:pt modelId="{E8A2D544-F770-4C7D-96AF-D370B2009AAA}" type="sibTrans" cxnId="{F46CDD5F-7667-401C-9E16-5CFAFD803224}">
      <dgm:prSet/>
      <dgm:spPr/>
      <dgm:t>
        <a:bodyPr/>
        <a:lstStyle/>
        <a:p>
          <a:endParaRPr lang="en-US"/>
        </a:p>
      </dgm:t>
    </dgm:pt>
    <dgm:pt modelId="{373FE13A-F2D5-4C62-BFDD-B34823507E38}" type="pres">
      <dgm:prSet presAssocID="{5B212718-4FAD-4C4D-AFA5-C47BA2222E26}" presName="diagram" presStyleCnt="0">
        <dgm:presLayoutVars>
          <dgm:dir/>
          <dgm:resizeHandles val="exact"/>
        </dgm:presLayoutVars>
      </dgm:prSet>
      <dgm:spPr/>
    </dgm:pt>
    <dgm:pt modelId="{E2BC90FE-92A7-4021-9EE5-AFF9561A0D07}" type="pres">
      <dgm:prSet presAssocID="{0ADAA508-18C4-4A19-B6BA-BF9E16D5FE69}" presName="node" presStyleLbl="node1" presStyleIdx="0" presStyleCnt="6">
        <dgm:presLayoutVars>
          <dgm:bulletEnabled val="1"/>
        </dgm:presLayoutVars>
      </dgm:prSet>
      <dgm:spPr/>
    </dgm:pt>
    <dgm:pt modelId="{A8046A80-FBAB-475D-AC84-8D68C3502706}" type="pres">
      <dgm:prSet presAssocID="{0CEB8D09-4243-4B8A-9861-1DF0819831B9}" presName="sibTrans" presStyleCnt="0"/>
      <dgm:spPr/>
    </dgm:pt>
    <dgm:pt modelId="{891FE87A-BD85-45D7-985D-019B800C2F87}" type="pres">
      <dgm:prSet presAssocID="{593C84D1-FFF0-4E95-ACC4-85E9769E4203}" presName="node" presStyleLbl="node1" presStyleIdx="1" presStyleCnt="6">
        <dgm:presLayoutVars>
          <dgm:bulletEnabled val="1"/>
        </dgm:presLayoutVars>
      </dgm:prSet>
      <dgm:spPr/>
    </dgm:pt>
    <dgm:pt modelId="{7DAB9CB9-D0FD-4CED-B468-3EB04E341F64}" type="pres">
      <dgm:prSet presAssocID="{4C180167-D631-4B0D-99FC-88C6F3B684B9}" presName="sibTrans" presStyleCnt="0"/>
      <dgm:spPr/>
    </dgm:pt>
    <dgm:pt modelId="{CB4CCA4E-BA2D-42F6-9203-F8FEFF9A0EFC}" type="pres">
      <dgm:prSet presAssocID="{60A2E2C3-083E-4318-A64D-9859D0A755C2}" presName="node" presStyleLbl="node1" presStyleIdx="2" presStyleCnt="6">
        <dgm:presLayoutVars>
          <dgm:bulletEnabled val="1"/>
        </dgm:presLayoutVars>
      </dgm:prSet>
      <dgm:spPr/>
    </dgm:pt>
    <dgm:pt modelId="{88E3A201-DC28-4329-B58A-82BC3C181CA6}" type="pres">
      <dgm:prSet presAssocID="{251225EC-D6DA-4002-9097-B72433E0C6A4}" presName="sibTrans" presStyleCnt="0"/>
      <dgm:spPr/>
    </dgm:pt>
    <dgm:pt modelId="{F7F901EE-BB33-4B8C-8707-795B42A51507}" type="pres">
      <dgm:prSet presAssocID="{68FCB488-87D0-4D1C-B39A-2C5640AC793B}" presName="node" presStyleLbl="node1" presStyleIdx="3" presStyleCnt="6">
        <dgm:presLayoutVars>
          <dgm:bulletEnabled val="1"/>
        </dgm:presLayoutVars>
      </dgm:prSet>
      <dgm:spPr/>
    </dgm:pt>
    <dgm:pt modelId="{64FF580B-0487-463C-B4A2-F0CCCF2D6F98}" type="pres">
      <dgm:prSet presAssocID="{5B22C0C2-3672-47CC-AA40-F427F97E2D5C}" presName="sibTrans" presStyleCnt="0"/>
      <dgm:spPr/>
    </dgm:pt>
    <dgm:pt modelId="{F639DA3A-91B7-47BA-8143-E6111C2EDED2}" type="pres">
      <dgm:prSet presAssocID="{E216D3CD-66A3-49E9-8B18-5B275B16338B}" presName="node" presStyleLbl="node1" presStyleIdx="4" presStyleCnt="6">
        <dgm:presLayoutVars>
          <dgm:bulletEnabled val="1"/>
        </dgm:presLayoutVars>
      </dgm:prSet>
      <dgm:spPr/>
    </dgm:pt>
    <dgm:pt modelId="{38BD3971-EF40-4151-846A-DD2C1D518EA2}" type="pres">
      <dgm:prSet presAssocID="{D8E9A7DF-4F2D-404B-8436-E83EFDC22D7F}" presName="sibTrans" presStyleCnt="0"/>
      <dgm:spPr/>
    </dgm:pt>
    <dgm:pt modelId="{1997D960-D98F-48FE-878B-50540D3BD76A}" type="pres">
      <dgm:prSet presAssocID="{2D264CEE-1DB6-4141-8214-CC7ECE80C63F}" presName="node" presStyleLbl="node1" presStyleIdx="5" presStyleCnt="6">
        <dgm:presLayoutVars>
          <dgm:bulletEnabled val="1"/>
        </dgm:presLayoutVars>
      </dgm:prSet>
      <dgm:spPr/>
    </dgm:pt>
  </dgm:ptLst>
  <dgm:cxnLst>
    <dgm:cxn modelId="{A1543C0E-B7B0-4E16-B923-2AD004AE6BA6}" srcId="{5B212718-4FAD-4C4D-AFA5-C47BA2222E26}" destId="{E216D3CD-66A3-49E9-8B18-5B275B16338B}" srcOrd="4" destOrd="0" parTransId="{7041CBB9-259B-445B-8D28-9B8AED371EBC}" sibTransId="{D8E9A7DF-4F2D-404B-8436-E83EFDC22D7F}"/>
    <dgm:cxn modelId="{F3DA0D1F-EFEA-4143-83D3-C7389FF74970}" type="presOf" srcId="{0ADAA508-18C4-4A19-B6BA-BF9E16D5FE69}" destId="{E2BC90FE-92A7-4021-9EE5-AFF9561A0D07}" srcOrd="0" destOrd="0" presId="urn:microsoft.com/office/officeart/2005/8/layout/default#7"/>
    <dgm:cxn modelId="{974A9921-74F6-48D9-B493-8B323309ECE9}" srcId="{5B212718-4FAD-4C4D-AFA5-C47BA2222E26}" destId="{60A2E2C3-083E-4318-A64D-9859D0A755C2}" srcOrd="2" destOrd="0" parTransId="{4B7AE7FB-7390-42A3-BD4C-65229EC56BA1}" sibTransId="{251225EC-D6DA-4002-9097-B72433E0C6A4}"/>
    <dgm:cxn modelId="{87777E36-5DB2-4D15-84C5-4F748A63B38C}" type="presOf" srcId="{60A2E2C3-083E-4318-A64D-9859D0A755C2}" destId="{CB4CCA4E-BA2D-42F6-9203-F8FEFF9A0EFC}" srcOrd="0" destOrd="0" presId="urn:microsoft.com/office/officeart/2005/8/layout/default#7"/>
    <dgm:cxn modelId="{F46CDD5F-7667-401C-9E16-5CFAFD803224}" srcId="{5B212718-4FAD-4C4D-AFA5-C47BA2222E26}" destId="{2D264CEE-1DB6-4141-8214-CC7ECE80C63F}" srcOrd="5" destOrd="0" parTransId="{CD5351DA-7051-4D63-B33A-3FA8218C08E1}" sibTransId="{E8A2D544-F770-4C7D-96AF-D370B2009AAA}"/>
    <dgm:cxn modelId="{F9201E60-D839-4001-8FB6-BEE4813800BE}" srcId="{5B212718-4FAD-4C4D-AFA5-C47BA2222E26}" destId="{68FCB488-87D0-4D1C-B39A-2C5640AC793B}" srcOrd="3" destOrd="0" parTransId="{F71DBAA9-9D53-4F88-BB25-DDD4827EC004}" sibTransId="{5B22C0C2-3672-47CC-AA40-F427F97E2D5C}"/>
    <dgm:cxn modelId="{8AA7127C-8C88-46C1-ABEB-6B4E7F9AAE83}" srcId="{5B212718-4FAD-4C4D-AFA5-C47BA2222E26}" destId="{593C84D1-FFF0-4E95-ACC4-85E9769E4203}" srcOrd="1" destOrd="0" parTransId="{99B67BB9-CECE-4627-A72F-8665BA236157}" sibTransId="{4C180167-D631-4B0D-99FC-88C6F3B684B9}"/>
    <dgm:cxn modelId="{CD3A1287-096F-447C-B891-357E7470CAC6}" type="presOf" srcId="{68FCB488-87D0-4D1C-B39A-2C5640AC793B}" destId="{F7F901EE-BB33-4B8C-8707-795B42A51507}" srcOrd="0" destOrd="0" presId="urn:microsoft.com/office/officeart/2005/8/layout/default#7"/>
    <dgm:cxn modelId="{F7EADAA8-2B45-4A68-8DC4-2082D4A80285}" type="presOf" srcId="{593C84D1-FFF0-4E95-ACC4-85E9769E4203}" destId="{891FE87A-BD85-45D7-985D-019B800C2F87}" srcOrd="0" destOrd="0" presId="urn:microsoft.com/office/officeart/2005/8/layout/default#7"/>
    <dgm:cxn modelId="{7295FDB0-54F1-4372-AE98-BB43EA557936}" type="presOf" srcId="{2D264CEE-1DB6-4141-8214-CC7ECE80C63F}" destId="{1997D960-D98F-48FE-878B-50540D3BD76A}" srcOrd="0" destOrd="0" presId="urn:microsoft.com/office/officeart/2005/8/layout/default#7"/>
    <dgm:cxn modelId="{003C87D0-82EA-4F65-B04F-E56AA8CDEF25}" type="presOf" srcId="{E216D3CD-66A3-49E9-8B18-5B275B16338B}" destId="{F639DA3A-91B7-47BA-8143-E6111C2EDED2}" srcOrd="0" destOrd="0" presId="urn:microsoft.com/office/officeart/2005/8/layout/default#7"/>
    <dgm:cxn modelId="{108F6FF1-B797-46D3-9B1C-A81FB4F051ED}" srcId="{5B212718-4FAD-4C4D-AFA5-C47BA2222E26}" destId="{0ADAA508-18C4-4A19-B6BA-BF9E16D5FE69}" srcOrd="0" destOrd="0" parTransId="{57B86FBE-6091-4E35-8808-F14BDCC16CA4}" sibTransId="{0CEB8D09-4243-4B8A-9861-1DF0819831B9}"/>
    <dgm:cxn modelId="{19F428F5-C4DC-4F18-90DC-5618D86D488D}" type="presOf" srcId="{5B212718-4FAD-4C4D-AFA5-C47BA2222E26}" destId="{373FE13A-F2D5-4C62-BFDD-B34823507E38}" srcOrd="0" destOrd="0" presId="urn:microsoft.com/office/officeart/2005/8/layout/default#7"/>
    <dgm:cxn modelId="{4A787CDE-0F6A-454A-B6C3-0C2F874C79D9}" type="presParOf" srcId="{373FE13A-F2D5-4C62-BFDD-B34823507E38}" destId="{E2BC90FE-92A7-4021-9EE5-AFF9561A0D07}" srcOrd="0" destOrd="0" presId="urn:microsoft.com/office/officeart/2005/8/layout/default#7"/>
    <dgm:cxn modelId="{2A3F8560-0470-4CB1-9687-07E2FC4CB837}" type="presParOf" srcId="{373FE13A-F2D5-4C62-BFDD-B34823507E38}" destId="{A8046A80-FBAB-475D-AC84-8D68C3502706}" srcOrd="1" destOrd="0" presId="urn:microsoft.com/office/officeart/2005/8/layout/default#7"/>
    <dgm:cxn modelId="{13BF8401-1154-4F24-B2FC-E314BC1241C5}" type="presParOf" srcId="{373FE13A-F2D5-4C62-BFDD-B34823507E38}" destId="{891FE87A-BD85-45D7-985D-019B800C2F87}" srcOrd="2" destOrd="0" presId="urn:microsoft.com/office/officeart/2005/8/layout/default#7"/>
    <dgm:cxn modelId="{E3FD43C2-533E-4BF2-992F-3ADB2D8D6093}" type="presParOf" srcId="{373FE13A-F2D5-4C62-BFDD-B34823507E38}" destId="{7DAB9CB9-D0FD-4CED-B468-3EB04E341F64}" srcOrd="3" destOrd="0" presId="urn:microsoft.com/office/officeart/2005/8/layout/default#7"/>
    <dgm:cxn modelId="{32B01A64-F2A2-478B-A51D-E566F29FCF4F}" type="presParOf" srcId="{373FE13A-F2D5-4C62-BFDD-B34823507E38}" destId="{CB4CCA4E-BA2D-42F6-9203-F8FEFF9A0EFC}" srcOrd="4" destOrd="0" presId="urn:microsoft.com/office/officeart/2005/8/layout/default#7"/>
    <dgm:cxn modelId="{D110B94D-8B7A-4134-A04D-34455D5D19AF}" type="presParOf" srcId="{373FE13A-F2D5-4C62-BFDD-B34823507E38}" destId="{88E3A201-DC28-4329-B58A-82BC3C181CA6}" srcOrd="5" destOrd="0" presId="urn:microsoft.com/office/officeart/2005/8/layout/default#7"/>
    <dgm:cxn modelId="{9204D506-FA1A-406A-8D79-6A1F71D686C1}" type="presParOf" srcId="{373FE13A-F2D5-4C62-BFDD-B34823507E38}" destId="{F7F901EE-BB33-4B8C-8707-795B42A51507}" srcOrd="6" destOrd="0" presId="urn:microsoft.com/office/officeart/2005/8/layout/default#7"/>
    <dgm:cxn modelId="{8C811132-F476-4980-9966-19C8D27AB524}" type="presParOf" srcId="{373FE13A-F2D5-4C62-BFDD-B34823507E38}" destId="{64FF580B-0487-463C-B4A2-F0CCCF2D6F98}" srcOrd="7" destOrd="0" presId="urn:microsoft.com/office/officeart/2005/8/layout/default#7"/>
    <dgm:cxn modelId="{AC412CC5-6DEC-49DC-9BB2-1FC729514AEC}" type="presParOf" srcId="{373FE13A-F2D5-4C62-BFDD-B34823507E38}" destId="{F639DA3A-91B7-47BA-8143-E6111C2EDED2}" srcOrd="8" destOrd="0" presId="urn:microsoft.com/office/officeart/2005/8/layout/default#7"/>
    <dgm:cxn modelId="{D0A33113-BE53-4F84-8392-5EBBED818597}" type="presParOf" srcId="{373FE13A-F2D5-4C62-BFDD-B34823507E38}" destId="{38BD3971-EF40-4151-846A-DD2C1D518EA2}" srcOrd="9" destOrd="0" presId="urn:microsoft.com/office/officeart/2005/8/layout/default#7"/>
    <dgm:cxn modelId="{7FF62682-D898-4F5D-85B3-EEE5BD6B7073}" type="presParOf" srcId="{373FE13A-F2D5-4C62-BFDD-B34823507E38}" destId="{1997D960-D98F-48FE-878B-50540D3BD76A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1D3C37D-9CF6-4913-AB69-2DD6A5BC1721}" type="doc">
      <dgm:prSet loTypeId="urn:microsoft.com/office/officeart/2005/8/layout/default#8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15AE95B-81AA-4D8B-8B7E-99A43F9EC833}">
      <dgm:prSet/>
      <dgm:spPr/>
      <dgm:t>
        <a:bodyPr/>
        <a:lstStyle/>
        <a:p>
          <a:r>
            <a:rPr lang="it-IT" b="1"/>
            <a:t>Il nuovo indirizzo del Comintern e del Pcus fa dunque quello di favorire l’unità antifascista attraverso la strategia dei </a:t>
          </a:r>
          <a:endParaRPr lang="en-US"/>
        </a:p>
      </dgm:t>
    </dgm:pt>
    <dgm:pt modelId="{D54BE9F8-36A8-495D-884A-5BE24C50904C}" type="parTrans" cxnId="{BD4271F1-433E-46CA-AD5E-85F039DB5505}">
      <dgm:prSet/>
      <dgm:spPr/>
      <dgm:t>
        <a:bodyPr/>
        <a:lstStyle/>
        <a:p>
          <a:endParaRPr lang="en-US"/>
        </a:p>
      </dgm:t>
    </dgm:pt>
    <dgm:pt modelId="{3554876E-2A0E-443B-B9B8-FEB6C9081162}" type="sibTrans" cxnId="{BD4271F1-433E-46CA-AD5E-85F039DB5505}">
      <dgm:prSet/>
      <dgm:spPr/>
      <dgm:t>
        <a:bodyPr/>
        <a:lstStyle/>
        <a:p>
          <a:endParaRPr lang="en-US"/>
        </a:p>
      </dgm:t>
    </dgm:pt>
    <dgm:pt modelId="{4A1805DE-B6D2-4118-B886-38AF3FFF7C37}">
      <dgm:prSet/>
      <dgm:spPr/>
      <dgm:t>
        <a:bodyPr/>
        <a:lstStyle/>
        <a:p>
          <a:r>
            <a:rPr lang="it-IT" b="1" i="1" u="sng"/>
            <a:t>Fronti popolari</a:t>
          </a:r>
          <a:endParaRPr lang="en-US"/>
        </a:p>
      </dgm:t>
    </dgm:pt>
    <dgm:pt modelId="{CB8B15C1-40A6-40AC-AC33-39FBD9E03834}" type="parTrans" cxnId="{4AC3FC8F-9EC7-44A1-AEF5-7135ECA3C175}">
      <dgm:prSet/>
      <dgm:spPr/>
      <dgm:t>
        <a:bodyPr/>
        <a:lstStyle/>
        <a:p>
          <a:endParaRPr lang="en-US"/>
        </a:p>
      </dgm:t>
    </dgm:pt>
    <dgm:pt modelId="{EAF31C6E-F48E-477F-99D1-D11C370FC5FE}" type="sibTrans" cxnId="{4AC3FC8F-9EC7-44A1-AEF5-7135ECA3C175}">
      <dgm:prSet/>
      <dgm:spPr/>
      <dgm:t>
        <a:bodyPr/>
        <a:lstStyle/>
        <a:p>
          <a:endParaRPr lang="en-US"/>
        </a:p>
      </dgm:t>
    </dgm:pt>
    <dgm:pt modelId="{471D2B82-5CBC-44EE-9A8E-B77230A6840D}">
      <dgm:prSet/>
      <dgm:spPr/>
      <dgm:t>
        <a:bodyPr/>
        <a:lstStyle/>
        <a:p>
          <a:r>
            <a:rPr lang="it-IT" b="1"/>
            <a:t>cioè consentendo ai partiti comunisti di partecipare a governi unitari.</a:t>
          </a:r>
          <a:endParaRPr lang="en-US"/>
        </a:p>
      </dgm:t>
    </dgm:pt>
    <dgm:pt modelId="{3A8FD095-1EB3-4F44-A586-DA5346FB2EED}" type="parTrans" cxnId="{3E8E3B79-A51B-4BE5-94A8-4497B938F060}">
      <dgm:prSet/>
      <dgm:spPr/>
      <dgm:t>
        <a:bodyPr/>
        <a:lstStyle/>
        <a:p>
          <a:endParaRPr lang="en-US"/>
        </a:p>
      </dgm:t>
    </dgm:pt>
    <dgm:pt modelId="{6D0345C5-8133-41E6-A655-507FDC39D51B}" type="sibTrans" cxnId="{3E8E3B79-A51B-4BE5-94A8-4497B938F060}">
      <dgm:prSet/>
      <dgm:spPr/>
      <dgm:t>
        <a:bodyPr/>
        <a:lstStyle/>
        <a:p>
          <a:endParaRPr lang="en-US"/>
        </a:p>
      </dgm:t>
    </dgm:pt>
    <dgm:pt modelId="{07312604-3350-44EB-85BA-7FABA1F09D4F}">
      <dgm:prSet/>
      <dgm:spPr/>
      <dgm:t>
        <a:bodyPr/>
        <a:lstStyle/>
        <a:p>
          <a:r>
            <a:rPr lang="it-IT" b="1" dirty="0">
              <a:solidFill>
                <a:schemeClr val="bg1"/>
              </a:solidFill>
            </a:rPr>
            <a:t>Vennero dunque realizzati </a:t>
          </a:r>
          <a:endParaRPr lang="en-US" dirty="0">
            <a:solidFill>
              <a:schemeClr val="bg1"/>
            </a:solidFill>
          </a:endParaRPr>
        </a:p>
      </dgm:t>
    </dgm:pt>
    <dgm:pt modelId="{2FE71E03-C037-4384-9C84-D1A5ECA7B85E}" type="parTrans" cxnId="{D6B27D86-3DFA-48AA-99C8-DAF5C7E636D7}">
      <dgm:prSet/>
      <dgm:spPr/>
      <dgm:t>
        <a:bodyPr/>
        <a:lstStyle/>
        <a:p>
          <a:endParaRPr lang="en-US"/>
        </a:p>
      </dgm:t>
    </dgm:pt>
    <dgm:pt modelId="{31FE7B5E-936B-49F0-AC63-AE215C010D0D}" type="sibTrans" cxnId="{D6B27D86-3DFA-48AA-99C8-DAF5C7E636D7}">
      <dgm:prSet/>
      <dgm:spPr/>
      <dgm:t>
        <a:bodyPr/>
        <a:lstStyle/>
        <a:p>
          <a:endParaRPr lang="en-US"/>
        </a:p>
      </dgm:t>
    </dgm:pt>
    <dgm:pt modelId="{C099D694-FB26-4520-A0DB-313EC5490B39}">
      <dgm:prSet/>
      <dgm:spPr/>
      <dgm:t>
        <a:bodyPr/>
        <a:lstStyle/>
        <a:p>
          <a:r>
            <a:rPr lang="it-IT" b="1" dirty="0">
              <a:solidFill>
                <a:schemeClr val="bg1"/>
              </a:solidFill>
            </a:rPr>
            <a:t>Patti di unità d’azione antifascisti tra comunisti e socialisti come quello siglato tra comunisti e socialisti italiani che tornarono a collaborare</a:t>
          </a:r>
          <a:endParaRPr lang="en-US" dirty="0">
            <a:solidFill>
              <a:schemeClr val="bg1"/>
            </a:solidFill>
          </a:endParaRPr>
        </a:p>
      </dgm:t>
    </dgm:pt>
    <dgm:pt modelId="{AB7FDEB1-D585-4C9D-BCCA-8FEBCA467E9D}" type="parTrans" cxnId="{1686E6B7-2C9C-4161-AA49-FEE37BB81F23}">
      <dgm:prSet/>
      <dgm:spPr/>
      <dgm:t>
        <a:bodyPr/>
        <a:lstStyle/>
        <a:p>
          <a:endParaRPr lang="en-US"/>
        </a:p>
      </dgm:t>
    </dgm:pt>
    <dgm:pt modelId="{9BFDF672-03A3-443D-A8BE-45D9D58813AE}" type="sibTrans" cxnId="{1686E6B7-2C9C-4161-AA49-FEE37BB81F23}">
      <dgm:prSet/>
      <dgm:spPr/>
      <dgm:t>
        <a:bodyPr/>
        <a:lstStyle/>
        <a:p>
          <a:endParaRPr lang="en-US"/>
        </a:p>
      </dgm:t>
    </dgm:pt>
    <dgm:pt modelId="{FE5AA2FF-218C-4CA8-A911-6D563F9D01B0}">
      <dgm:prSet/>
      <dgm:spPr/>
      <dgm:t>
        <a:bodyPr/>
        <a:lstStyle/>
        <a:p>
          <a:r>
            <a:rPr lang="it-IT" b="1" dirty="0">
              <a:solidFill>
                <a:schemeClr val="bg1"/>
              </a:solidFill>
            </a:rPr>
            <a:t>per la prima volta dopo la scissione di Livorno del 1921.</a:t>
          </a:r>
          <a:endParaRPr lang="en-US" dirty="0">
            <a:solidFill>
              <a:schemeClr val="bg1"/>
            </a:solidFill>
          </a:endParaRPr>
        </a:p>
      </dgm:t>
    </dgm:pt>
    <dgm:pt modelId="{8CD01FF8-C14B-464A-9B34-DCFEFDE7C1BB}" type="parTrans" cxnId="{E677F0E4-BA49-46F2-994D-0548D168802E}">
      <dgm:prSet/>
      <dgm:spPr/>
      <dgm:t>
        <a:bodyPr/>
        <a:lstStyle/>
        <a:p>
          <a:endParaRPr lang="en-US"/>
        </a:p>
      </dgm:t>
    </dgm:pt>
    <dgm:pt modelId="{F7ACA9A5-D300-4ED0-A666-01570B435D68}" type="sibTrans" cxnId="{E677F0E4-BA49-46F2-994D-0548D168802E}">
      <dgm:prSet/>
      <dgm:spPr/>
      <dgm:t>
        <a:bodyPr/>
        <a:lstStyle/>
        <a:p>
          <a:endParaRPr lang="en-US"/>
        </a:p>
      </dgm:t>
    </dgm:pt>
    <dgm:pt modelId="{3994F803-CCE6-47C9-AE22-605391785521}">
      <dgm:prSet/>
      <dgm:spPr/>
      <dgm:t>
        <a:bodyPr/>
        <a:lstStyle/>
        <a:p>
          <a:r>
            <a:rPr lang="it-IT" b="1" dirty="0"/>
            <a:t>Anche Francia e Spagna vedranno la nascita di esperienze di governo ispirate ai </a:t>
          </a:r>
          <a:r>
            <a:rPr lang="it-IT" b="1" i="1" dirty="0"/>
            <a:t>fronti popolari.</a:t>
          </a:r>
          <a:endParaRPr lang="en-US" i="1" dirty="0"/>
        </a:p>
      </dgm:t>
    </dgm:pt>
    <dgm:pt modelId="{611E336E-00B0-4A30-88E7-0E9DF4A22E0F}" type="parTrans" cxnId="{9002AF55-690A-4758-A6D0-3673E6882E60}">
      <dgm:prSet/>
      <dgm:spPr/>
      <dgm:t>
        <a:bodyPr/>
        <a:lstStyle/>
        <a:p>
          <a:endParaRPr lang="en-US"/>
        </a:p>
      </dgm:t>
    </dgm:pt>
    <dgm:pt modelId="{455A0D6F-A25B-4064-ADAB-7F9817F60484}" type="sibTrans" cxnId="{9002AF55-690A-4758-A6D0-3673E6882E60}">
      <dgm:prSet/>
      <dgm:spPr/>
      <dgm:t>
        <a:bodyPr/>
        <a:lstStyle/>
        <a:p>
          <a:endParaRPr lang="en-US"/>
        </a:p>
      </dgm:t>
    </dgm:pt>
    <dgm:pt modelId="{118D4EE0-D03D-4136-B8FB-487E9BB903B5}" type="pres">
      <dgm:prSet presAssocID="{D1D3C37D-9CF6-4913-AB69-2DD6A5BC1721}" presName="diagram" presStyleCnt="0">
        <dgm:presLayoutVars>
          <dgm:dir/>
          <dgm:resizeHandles val="exact"/>
        </dgm:presLayoutVars>
      </dgm:prSet>
      <dgm:spPr/>
    </dgm:pt>
    <dgm:pt modelId="{3405B9DD-7CFE-4A8F-B5C5-DF5CA1C1D1F2}" type="pres">
      <dgm:prSet presAssocID="{415AE95B-81AA-4D8B-8B7E-99A43F9EC833}" presName="node" presStyleLbl="node1" presStyleIdx="0" presStyleCnt="7">
        <dgm:presLayoutVars>
          <dgm:bulletEnabled val="1"/>
        </dgm:presLayoutVars>
      </dgm:prSet>
      <dgm:spPr/>
    </dgm:pt>
    <dgm:pt modelId="{F2A284C3-1F8A-43EE-9B80-FCAC1A1FED9A}" type="pres">
      <dgm:prSet presAssocID="{3554876E-2A0E-443B-B9B8-FEB6C9081162}" presName="sibTrans" presStyleCnt="0"/>
      <dgm:spPr/>
    </dgm:pt>
    <dgm:pt modelId="{E473460B-3C47-44E1-891C-A6E31AED055B}" type="pres">
      <dgm:prSet presAssocID="{4A1805DE-B6D2-4118-B886-38AF3FFF7C37}" presName="node" presStyleLbl="node1" presStyleIdx="1" presStyleCnt="7">
        <dgm:presLayoutVars>
          <dgm:bulletEnabled val="1"/>
        </dgm:presLayoutVars>
      </dgm:prSet>
      <dgm:spPr/>
    </dgm:pt>
    <dgm:pt modelId="{8E5AF2DD-7FE9-402D-B41B-B3F7757CACC2}" type="pres">
      <dgm:prSet presAssocID="{EAF31C6E-F48E-477F-99D1-D11C370FC5FE}" presName="sibTrans" presStyleCnt="0"/>
      <dgm:spPr/>
    </dgm:pt>
    <dgm:pt modelId="{29E90C43-F6FC-4736-8AED-FD8C93896780}" type="pres">
      <dgm:prSet presAssocID="{471D2B82-5CBC-44EE-9A8E-B77230A6840D}" presName="node" presStyleLbl="node1" presStyleIdx="2" presStyleCnt="7">
        <dgm:presLayoutVars>
          <dgm:bulletEnabled val="1"/>
        </dgm:presLayoutVars>
      </dgm:prSet>
      <dgm:spPr/>
    </dgm:pt>
    <dgm:pt modelId="{165564EB-2F57-400A-ACF3-F6D3BED62017}" type="pres">
      <dgm:prSet presAssocID="{6D0345C5-8133-41E6-A655-507FDC39D51B}" presName="sibTrans" presStyleCnt="0"/>
      <dgm:spPr/>
    </dgm:pt>
    <dgm:pt modelId="{AF53AC92-CDC0-4D69-8141-D0814AB17F01}" type="pres">
      <dgm:prSet presAssocID="{07312604-3350-44EB-85BA-7FABA1F09D4F}" presName="node" presStyleLbl="node1" presStyleIdx="3" presStyleCnt="7">
        <dgm:presLayoutVars>
          <dgm:bulletEnabled val="1"/>
        </dgm:presLayoutVars>
      </dgm:prSet>
      <dgm:spPr/>
    </dgm:pt>
    <dgm:pt modelId="{8E3FB3D6-71F5-4994-B303-93761564792C}" type="pres">
      <dgm:prSet presAssocID="{31FE7B5E-936B-49F0-AC63-AE215C010D0D}" presName="sibTrans" presStyleCnt="0"/>
      <dgm:spPr/>
    </dgm:pt>
    <dgm:pt modelId="{5E8354B1-4702-49D5-A7C4-D011228A6D0E}" type="pres">
      <dgm:prSet presAssocID="{C099D694-FB26-4520-A0DB-313EC5490B39}" presName="node" presStyleLbl="node1" presStyleIdx="4" presStyleCnt="7">
        <dgm:presLayoutVars>
          <dgm:bulletEnabled val="1"/>
        </dgm:presLayoutVars>
      </dgm:prSet>
      <dgm:spPr/>
    </dgm:pt>
    <dgm:pt modelId="{48BDDD4D-D603-465C-B9A1-16DBE64BA16A}" type="pres">
      <dgm:prSet presAssocID="{9BFDF672-03A3-443D-A8BE-45D9D58813AE}" presName="sibTrans" presStyleCnt="0"/>
      <dgm:spPr/>
    </dgm:pt>
    <dgm:pt modelId="{1092C3F8-C518-4C2F-8244-6E2ABA73BC8E}" type="pres">
      <dgm:prSet presAssocID="{FE5AA2FF-218C-4CA8-A911-6D563F9D01B0}" presName="node" presStyleLbl="node1" presStyleIdx="5" presStyleCnt="7">
        <dgm:presLayoutVars>
          <dgm:bulletEnabled val="1"/>
        </dgm:presLayoutVars>
      </dgm:prSet>
      <dgm:spPr/>
    </dgm:pt>
    <dgm:pt modelId="{0A7B4C27-AB1F-42B5-AF4A-6B644C2B8B45}" type="pres">
      <dgm:prSet presAssocID="{F7ACA9A5-D300-4ED0-A666-01570B435D68}" presName="sibTrans" presStyleCnt="0"/>
      <dgm:spPr/>
    </dgm:pt>
    <dgm:pt modelId="{E6E871DB-B536-4E50-B802-1DE3963D725A}" type="pres">
      <dgm:prSet presAssocID="{3994F803-CCE6-47C9-AE22-605391785521}" presName="node" presStyleLbl="node1" presStyleIdx="6" presStyleCnt="7">
        <dgm:presLayoutVars>
          <dgm:bulletEnabled val="1"/>
        </dgm:presLayoutVars>
      </dgm:prSet>
      <dgm:spPr/>
    </dgm:pt>
  </dgm:ptLst>
  <dgm:cxnLst>
    <dgm:cxn modelId="{C99E0309-FB66-4514-BA96-9F03A2D8568B}" type="presOf" srcId="{D1D3C37D-9CF6-4913-AB69-2DD6A5BC1721}" destId="{118D4EE0-D03D-4136-B8FB-487E9BB903B5}" srcOrd="0" destOrd="0" presId="urn:microsoft.com/office/officeart/2005/8/layout/default#8"/>
    <dgm:cxn modelId="{275C9B17-6F79-4620-9514-A53E991BF56E}" type="presOf" srcId="{415AE95B-81AA-4D8B-8B7E-99A43F9EC833}" destId="{3405B9DD-7CFE-4A8F-B5C5-DF5CA1C1D1F2}" srcOrd="0" destOrd="0" presId="urn:microsoft.com/office/officeart/2005/8/layout/default#8"/>
    <dgm:cxn modelId="{90FCC72B-15D6-448F-8B0B-BEE3B3440930}" type="presOf" srcId="{471D2B82-5CBC-44EE-9A8E-B77230A6840D}" destId="{29E90C43-F6FC-4736-8AED-FD8C93896780}" srcOrd="0" destOrd="0" presId="urn:microsoft.com/office/officeart/2005/8/layout/default#8"/>
    <dgm:cxn modelId="{1D020967-2704-4942-AFC1-134CB03015AA}" type="presOf" srcId="{07312604-3350-44EB-85BA-7FABA1F09D4F}" destId="{AF53AC92-CDC0-4D69-8141-D0814AB17F01}" srcOrd="0" destOrd="0" presId="urn:microsoft.com/office/officeart/2005/8/layout/default#8"/>
    <dgm:cxn modelId="{9DC9944F-A58E-4F17-A51D-707912616F26}" type="presOf" srcId="{C099D694-FB26-4520-A0DB-313EC5490B39}" destId="{5E8354B1-4702-49D5-A7C4-D011228A6D0E}" srcOrd="0" destOrd="0" presId="urn:microsoft.com/office/officeart/2005/8/layout/default#8"/>
    <dgm:cxn modelId="{9002AF55-690A-4758-A6D0-3673E6882E60}" srcId="{D1D3C37D-9CF6-4913-AB69-2DD6A5BC1721}" destId="{3994F803-CCE6-47C9-AE22-605391785521}" srcOrd="6" destOrd="0" parTransId="{611E336E-00B0-4A30-88E7-0E9DF4A22E0F}" sibTransId="{455A0D6F-A25B-4064-ADAB-7F9817F60484}"/>
    <dgm:cxn modelId="{30BC1279-60FA-4023-8241-F6B4F11D22C4}" type="presOf" srcId="{4A1805DE-B6D2-4118-B886-38AF3FFF7C37}" destId="{E473460B-3C47-44E1-891C-A6E31AED055B}" srcOrd="0" destOrd="0" presId="urn:microsoft.com/office/officeart/2005/8/layout/default#8"/>
    <dgm:cxn modelId="{3E8E3B79-A51B-4BE5-94A8-4497B938F060}" srcId="{D1D3C37D-9CF6-4913-AB69-2DD6A5BC1721}" destId="{471D2B82-5CBC-44EE-9A8E-B77230A6840D}" srcOrd="2" destOrd="0" parTransId="{3A8FD095-1EB3-4F44-A586-DA5346FB2EED}" sibTransId="{6D0345C5-8133-41E6-A655-507FDC39D51B}"/>
    <dgm:cxn modelId="{967AE879-D660-4BB0-98B5-C3AA296C91F6}" type="presOf" srcId="{3994F803-CCE6-47C9-AE22-605391785521}" destId="{E6E871DB-B536-4E50-B802-1DE3963D725A}" srcOrd="0" destOrd="0" presId="urn:microsoft.com/office/officeart/2005/8/layout/default#8"/>
    <dgm:cxn modelId="{D6B27D86-3DFA-48AA-99C8-DAF5C7E636D7}" srcId="{D1D3C37D-9CF6-4913-AB69-2DD6A5BC1721}" destId="{07312604-3350-44EB-85BA-7FABA1F09D4F}" srcOrd="3" destOrd="0" parTransId="{2FE71E03-C037-4384-9C84-D1A5ECA7B85E}" sibTransId="{31FE7B5E-936B-49F0-AC63-AE215C010D0D}"/>
    <dgm:cxn modelId="{59E38B88-73B7-4191-B8C6-33B43D8D219A}" type="presOf" srcId="{FE5AA2FF-218C-4CA8-A911-6D563F9D01B0}" destId="{1092C3F8-C518-4C2F-8244-6E2ABA73BC8E}" srcOrd="0" destOrd="0" presId="urn:microsoft.com/office/officeart/2005/8/layout/default#8"/>
    <dgm:cxn modelId="{4AC3FC8F-9EC7-44A1-AEF5-7135ECA3C175}" srcId="{D1D3C37D-9CF6-4913-AB69-2DD6A5BC1721}" destId="{4A1805DE-B6D2-4118-B886-38AF3FFF7C37}" srcOrd="1" destOrd="0" parTransId="{CB8B15C1-40A6-40AC-AC33-39FBD9E03834}" sibTransId="{EAF31C6E-F48E-477F-99D1-D11C370FC5FE}"/>
    <dgm:cxn modelId="{1686E6B7-2C9C-4161-AA49-FEE37BB81F23}" srcId="{D1D3C37D-9CF6-4913-AB69-2DD6A5BC1721}" destId="{C099D694-FB26-4520-A0DB-313EC5490B39}" srcOrd="4" destOrd="0" parTransId="{AB7FDEB1-D585-4C9D-BCCA-8FEBCA467E9D}" sibTransId="{9BFDF672-03A3-443D-A8BE-45D9D58813AE}"/>
    <dgm:cxn modelId="{E677F0E4-BA49-46F2-994D-0548D168802E}" srcId="{D1D3C37D-9CF6-4913-AB69-2DD6A5BC1721}" destId="{FE5AA2FF-218C-4CA8-A911-6D563F9D01B0}" srcOrd="5" destOrd="0" parTransId="{8CD01FF8-C14B-464A-9B34-DCFEFDE7C1BB}" sibTransId="{F7ACA9A5-D300-4ED0-A666-01570B435D68}"/>
    <dgm:cxn modelId="{BD4271F1-433E-46CA-AD5E-85F039DB5505}" srcId="{D1D3C37D-9CF6-4913-AB69-2DD6A5BC1721}" destId="{415AE95B-81AA-4D8B-8B7E-99A43F9EC833}" srcOrd="0" destOrd="0" parTransId="{D54BE9F8-36A8-495D-884A-5BE24C50904C}" sibTransId="{3554876E-2A0E-443B-B9B8-FEB6C9081162}"/>
    <dgm:cxn modelId="{1323FE75-129F-4539-ADA7-9D8C448D3EDF}" type="presParOf" srcId="{118D4EE0-D03D-4136-B8FB-487E9BB903B5}" destId="{3405B9DD-7CFE-4A8F-B5C5-DF5CA1C1D1F2}" srcOrd="0" destOrd="0" presId="urn:microsoft.com/office/officeart/2005/8/layout/default#8"/>
    <dgm:cxn modelId="{FEF2742B-109E-4404-A16E-3A0BC2EF666A}" type="presParOf" srcId="{118D4EE0-D03D-4136-B8FB-487E9BB903B5}" destId="{F2A284C3-1F8A-43EE-9B80-FCAC1A1FED9A}" srcOrd="1" destOrd="0" presId="urn:microsoft.com/office/officeart/2005/8/layout/default#8"/>
    <dgm:cxn modelId="{E04E88F7-B478-49FC-83F4-9458F5146BBD}" type="presParOf" srcId="{118D4EE0-D03D-4136-B8FB-487E9BB903B5}" destId="{E473460B-3C47-44E1-891C-A6E31AED055B}" srcOrd="2" destOrd="0" presId="urn:microsoft.com/office/officeart/2005/8/layout/default#8"/>
    <dgm:cxn modelId="{917FC94F-B6A0-4D3A-934F-710FD2EB8477}" type="presParOf" srcId="{118D4EE0-D03D-4136-B8FB-487E9BB903B5}" destId="{8E5AF2DD-7FE9-402D-B41B-B3F7757CACC2}" srcOrd="3" destOrd="0" presId="urn:microsoft.com/office/officeart/2005/8/layout/default#8"/>
    <dgm:cxn modelId="{22F9FA81-1AFB-44B3-A07E-1BF35AF42AE2}" type="presParOf" srcId="{118D4EE0-D03D-4136-B8FB-487E9BB903B5}" destId="{29E90C43-F6FC-4736-8AED-FD8C93896780}" srcOrd="4" destOrd="0" presId="urn:microsoft.com/office/officeart/2005/8/layout/default#8"/>
    <dgm:cxn modelId="{8EC28C2C-B60A-421E-9C24-48989EC0C7E1}" type="presParOf" srcId="{118D4EE0-D03D-4136-B8FB-487E9BB903B5}" destId="{165564EB-2F57-400A-ACF3-F6D3BED62017}" srcOrd="5" destOrd="0" presId="urn:microsoft.com/office/officeart/2005/8/layout/default#8"/>
    <dgm:cxn modelId="{3FB2BA01-95D6-495D-A636-FCA245579F82}" type="presParOf" srcId="{118D4EE0-D03D-4136-B8FB-487E9BB903B5}" destId="{AF53AC92-CDC0-4D69-8141-D0814AB17F01}" srcOrd="6" destOrd="0" presId="urn:microsoft.com/office/officeart/2005/8/layout/default#8"/>
    <dgm:cxn modelId="{6316C70F-482E-4BF0-938A-37BE6C54572E}" type="presParOf" srcId="{118D4EE0-D03D-4136-B8FB-487E9BB903B5}" destId="{8E3FB3D6-71F5-4994-B303-93761564792C}" srcOrd="7" destOrd="0" presId="urn:microsoft.com/office/officeart/2005/8/layout/default#8"/>
    <dgm:cxn modelId="{F9A11278-772C-4F3E-A43C-16799A828BC7}" type="presParOf" srcId="{118D4EE0-D03D-4136-B8FB-487E9BB903B5}" destId="{5E8354B1-4702-49D5-A7C4-D011228A6D0E}" srcOrd="8" destOrd="0" presId="urn:microsoft.com/office/officeart/2005/8/layout/default#8"/>
    <dgm:cxn modelId="{E39FD335-8232-4AAE-A401-51398FD9CE3F}" type="presParOf" srcId="{118D4EE0-D03D-4136-B8FB-487E9BB903B5}" destId="{48BDDD4D-D603-465C-B9A1-16DBE64BA16A}" srcOrd="9" destOrd="0" presId="urn:microsoft.com/office/officeart/2005/8/layout/default#8"/>
    <dgm:cxn modelId="{A3C1AEFB-B066-4CEF-A626-706D4D522E3C}" type="presParOf" srcId="{118D4EE0-D03D-4136-B8FB-487E9BB903B5}" destId="{1092C3F8-C518-4C2F-8244-6E2ABA73BC8E}" srcOrd="10" destOrd="0" presId="urn:microsoft.com/office/officeart/2005/8/layout/default#8"/>
    <dgm:cxn modelId="{7E72DDDA-7E8F-4F73-BC24-824290F53D1C}" type="presParOf" srcId="{118D4EE0-D03D-4136-B8FB-487E9BB903B5}" destId="{0A7B4C27-AB1F-42B5-AF4A-6B644C2B8B45}" srcOrd="11" destOrd="0" presId="urn:microsoft.com/office/officeart/2005/8/layout/default#8"/>
    <dgm:cxn modelId="{4C17510E-6A14-4C25-9CF2-06166E5696F1}" type="presParOf" srcId="{118D4EE0-D03D-4136-B8FB-487E9BB903B5}" destId="{E6E871DB-B536-4E50-B802-1DE3963D725A}" srcOrd="12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E33F2-BCC3-4AE4-9B3B-65F6C7A5171D}" type="doc">
      <dgm:prSet loTypeId="urn:microsoft.com/office/officeart/2005/8/layout/matrix3" loCatId="matrix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AB9FFFA-0038-4CD4-8B07-E06C03E66916}">
      <dgm:prSet custT="1"/>
      <dgm:spPr/>
      <dgm:t>
        <a:bodyPr/>
        <a:lstStyle/>
        <a:p>
          <a:r>
            <a:rPr lang="it-IT" sz="1800" dirty="0"/>
            <a:t>La Costituente si riunì la prima volta in gennaio ma venne sciolta con la forza  dai militari bolscevichi per ordine  del Congresso dei Soviet.</a:t>
          </a:r>
          <a:endParaRPr lang="en-US" sz="1800" dirty="0"/>
        </a:p>
      </dgm:t>
    </dgm:pt>
    <dgm:pt modelId="{86FEEA1C-FE44-452C-A888-6F50561A6927}" type="parTrans" cxnId="{6F995F64-84E5-4240-88FC-29BA1411573E}">
      <dgm:prSet/>
      <dgm:spPr/>
      <dgm:t>
        <a:bodyPr/>
        <a:lstStyle/>
        <a:p>
          <a:endParaRPr lang="en-US"/>
        </a:p>
      </dgm:t>
    </dgm:pt>
    <dgm:pt modelId="{5575D617-75C6-4487-8AFD-87E77E4BA013}" type="sibTrans" cxnId="{6F995F64-84E5-4240-88FC-29BA1411573E}">
      <dgm:prSet/>
      <dgm:spPr/>
      <dgm:t>
        <a:bodyPr/>
        <a:lstStyle/>
        <a:p>
          <a:endParaRPr lang="en-US"/>
        </a:p>
      </dgm:t>
    </dgm:pt>
    <dgm:pt modelId="{B408D6BC-4EFA-4A2B-B9EB-0E1BF7B0BB57}">
      <dgm:prSet custT="1"/>
      <dgm:spPr/>
      <dgm:t>
        <a:bodyPr/>
        <a:lstStyle/>
        <a:p>
          <a:r>
            <a:rPr lang="it-IT" sz="1800" dirty="0"/>
            <a:t>I bolscevichi infatti non avevano nessuna intenzione di  rinunciare al potere appena conquistato. </a:t>
          </a:r>
          <a:endParaRPr lang="en-US" sz="1800" dirty="0"/>
        </a:p>
      </dgm:t>
    </dgm:pt>
    <dgm:pt modelId="{D955B63F-B791-4490-A3D1-5FE9DC7FFB6A}" type="parTrans" cxnId="{B98CE0E6-078E-4B6E-B047-03ECA50C7E58}">
      <dgm:prSet/>
      <dgm:spPr/>
      <dgm:t>
        <a:bodyPr/>
        <a:lstStyle/>
        <a:p>
          <a:endParaRPr lang="en-US"/>
        </a:p>
      </dgm:t>
    </dgm:pt>
    <dgm:pt modelId="{07F8A84B-BD78-4150-A6A5-8890585E6364}" type="sibTrans" cxnId="{B98CE0E6-078E-4B6E-B047-03ECA50C7E58}">
      <dgm:prSet/>
      <dgm:spPr/>
      <dgm:t>
        <a:bodyPr/>
        <a:lstStyle/>
        <a:p>
          <a:endParaRPr lang="en-US"/>
        </a:p>
      </dgm:t>
    </dgm:pt>
    <dgm:pt modelId="{B329FEE0-2A7C-4C87-8231-EA516C86D646}">
      <dgm:prSet/>
      <dgm:spPr/>
      <dgm:t>
        <a:bodyPr/>
        <a:lstStyle/>
        <a:p>
          <a:r>
            <a:rPr lang="it-IT"/>
            <a:t>Questo atto di forza  era coerente con le idee espresse più volte da Lenin che non credeva alle regole della democrazia borghese e riconosceva al proletariato il diritto di espressione solo attraverso i soviet o il partito.</a:t>
          </a:r>
          <a:endParaRPr lang="en-US"/>
        </a:p>
      </dgm:t>
    </dgm:pt>
    <dgm:pt modelId="{64C22CDD-28D6-4300-8F50-0F191151A06C}" type="parTrans" cxnId="{71DDD744-2D25-497D-A9A9-AE25E3B78F96}">
      <dgm:prSet/>
      <dgm:spPr/>
      <dgm:t>
        <a:bodyPr/>
        <a:lstStyle/>
        <a:p>
          <a:endParaRPr lang="en-US"/>
        </a:p>
      </dgm:t>
    </dgm:pt>
    <dgm:pt modelId="{E85E909F-503C-4489-AD06-0A3BB38EE1A0}" type="sibTrans" cxnId="{71DDD744-2D25-497D-A9A9-AE25E3B78F96}">
      <dgm:prSet/>
      <dgm:spPr/>
      <dgm:t>
        <a:bodyPr/>
        <a:lstStyle/>
        <a:p>
          <a:endParaRPr lang="en-US"/>
        </a:p>
      </dgm:t>
    </dgm:pt>
    <dgm:pt modelId="{6D62297B-1B7F-4828-8BE7-2C43349CE577}">
      <dgm:prSet custT="1"/>
      <dgm:spPr/>
      <dgm:t>
        <a:bodyPr/>
        <a:lstStyle/>
        <a:p>
          <a:r>
            <a:rPr lang="it-IT" sz="1600" dirty="0"/>
            <a:t>Con questo gesto tuttavia i bolscevichi rompevano definitivamente con le altre componenti del movimento  socialista e  ponevano le premesse per </a:t>
          </a:r>
          <a:r>
            <a:rPr lang="it-IT" sz="1600" i="1" dirty="0"/>
            <a:t>l’instaurazione di una dittatura di partito. </a:t>
          </a:r>
          <a:endParaRPr lang="en-US" sz="1600" dirty="0"/>
        </a:p>
      </dgm:t>
    </dgm:pt>
    <dgm:pt modelId="{98C43318-6BFF-4821-B656-8EEBFBABB33D}" type="parTrans" cxnId="{E87B5BE7-B45D-4C4B-A317-AB7F9F1EFA40}">
      <dgm:prSet/>
      <dgm:spPr/>
      <dgm:t>
        <a:bodyPr/>
        <a:lstStyle/>
        <a:p>
          <a:endParaRPr lang="en-US"/>
        </a:p>
      </dgm:t>
    </dgm:pt>
    <dgm:pt modelId="{68E82F10-403E-49F3-A230-26A93D835C71}" type="sibTrans" cxnId="{E87B5BE7-B45D-4C4B-A317-AB7F9F1EFA40}">
      <dgm:prSet/>
      <dgm:spPr/>
      <dgm:t>
        <a:bodyPr/>
        <a:lstStyle/>
        <a:p>
          <a:endParaRPr lang="en-US"/>
        </a:p>
      </dgm:t>
    </dgm:pt>
    <dgm:pt modelId="{7E162339-D7EF-4401-8C38-141C53855C30}" type="pres">
      <dgm:prSet presAssocID="{122E33F2-BCC3-4AE4-9B3B-65F6C7A5171D}" presName="matrix" presStyleCnt="0">
        <dgm:presLayoutVars>
          <dgm:chMax val="1"/>
          <dgm:dir/>
          <dgm:resizeHandles val="exact"/>
        </dgm:presLayoutVars>
      </dgm:prSet>
      <dgm:spPr/>
    </dgm:pt>
    <dgm:pt modelId="{9FAF6508-F6E7-44C0-A87A-6A457BB6D681}" type="pres">
      <dgm:prSet presAssocID="{122E33F2-BCC3-4AE4-9B3B-65F6C7A5171D}" presName="diamond" presStyleLbl="bgShp" presStyleIdx="0" presStyleCnt="1"/>
      <dgm:spPr/>
    </dgm:pt>
    <dgm:pt modelId="{FF553DD7-1022-462B-A4D5-2F5F1636A0E8}" type="pres">
      <dgm:prSet presAssocID="{122E33F2-BCC3-4AE4-9B3B-65F6C7A5171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751B3D-A546-4B91-BA2A-F4C44C32C190}" type="pres">
      <dgm:prSet presAssocID="{122E33F2-BCC3-4AE4-9B3B-65F6C7A5171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EC41B4-6FF3-4635-9680-7188635AB175}" type="pres">
      <dgm:prSet presAssocID="{122E33F2-BCC3-4AE4-9B3B-65F6C7A5171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F02D78D-3B8F-4E13-B2B0-6B3E9AE07C30}" type="pres">
      <dgm:prSet presAssocID="{122E33F2-BCC3-4AE4-9B3B-65F6C7A5171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C69F06-C9BC-4984-B383-91FE69B0C43C}" type="presOf" srcId="{5AB9FFFA-0038-4CD4-8B07-E06C03E66916}" destId="{FF553DD7-1022-462B-A4D5-2F5F1636A0E8}" srcOrd="0" destOrd="0" presId="urn:microsoft.com/office/officeart/2005/8/layout/matrix3"/>
    <dgm:cxn modelId="{6F995F64-84E5-4240-88FC-29BA1411573E}" srcId="{122E33F2-BCC3-4AE4-9B3B-65F6C7A5171D}" destId="{5AB9FFFA-0038-4CD4-8B07-E06C03E66916}" srcOrd="0" destOrd="0" parTransId="{86FEEA1C-FE44-452C-A888-6F50561A6927}" sibTransId="{5575D617-75C6-4487-8AFD-87E77E4BA013}"/>
    <dgm:cxn modelId="{71DDD744-2D25-497D-A9A9-AE25E3B78F96}" srcId="{122E33F2-BCC3-4AE4-9B3B-65F6C7A5171D}" destId="{B329FEE0-2A7C-4C87-8231-EA516C86D646}" srcOrd="2" destOrd="0" parTransId="{64C22CDD-28D6-4300-8F50-0F191151A06C}" sibTransId="{E85E909F-503C-4489-AD06-0A3BB38EE1A0}"/>
    <dgm:cxn modelId="{75A7CC89-BDE6-4DC8-A987-CC43FB1F8CA4}" type="presOf" srcId="{B329FEE0-2A7C-4C87-8231-EA516C86D646}" destId="{6EEC41B4-6FF3-4635-9680-7188635AB175}" srcOrd="0" destOrd="0" presId="urn:microsoft.com/office/officeart/2005/8/layout/matrix3"/>
    <dgm:cxn modelId="{7EF58FB6-1800-499E-B79E-669BAF259070}" type="presOf" srcId="{122E33F2-BCC3-4AE4-9B3B-65F6C7A5171D}" destId="{7E162339-D7EF-4401-8C38-141C53855C30}" srcOrd="0" destOrd="0" presId="urn:microsoft.com/office/officeart/2005/8/layout/matrix3"/>
    <dgm:cxn modelId="{DD72F1C0-AF1A-44C1-83C0-BCBCB7919768}" type="presOf" srcId="{6D62297B-1B7F-4828-8BE7-2C43349CE577}" destId="{2F02D78D-3B8F-4E13-B2B0-6B3E9AE07C30}" srcOrd="0" destOrd="0" presId="urn:microsoft.com/office/officeart/2005/8/layout/matrix3"/>
    <dgm:cxn modelId="{FCF2E8DD-6B0B-4263-A92E-E2692DBD15CD}" type="presOf" srcId="{B408D6BC-4EFA-4A2B-B9EB-0E1BF7B0BB57}" destId="{2B751B3D-A546-4B91-BA2A-F4C44C32C190}" srcOrd="0" destOrd="0" presId="urn:microsoft.com/office/officeart/2005/8/layout/matrix3"/>
    <dgm:cxn modelId="{B98CE0E6-078E-4B6E-B047-03ECA50C7E58}" srcId="{122E33F2-BCC3-4AE4-9B3B-65F6C7A5171D}" destId="{B408D6BC-4EFA-4A2B-B9EB-0E1BF7B0BB57}" srcOrd="1" destOrd="0" parTransId="{D955B63F-B791-4490-A3D1-5FE9DC7FFB6A}" sibTransId="{07F8A84B-BD78-4150-A6A5-8890585E6364}"/>
    <dgm:cxn modelId="{E87B5BE7-B45D-4C4B-A317-AB7F9F1EFA40}" srcId="{122E33F2-BCC3-4AE4-9B3B-65F6C7A5171D}" destId="{6D62297B-1B7F-4828-8BE7-2C43349CE577}" srcOrd="3" destOrd="0" parTransId="{98C43318-6BFF-4821-B656-8EEBFBABB33D}" sibTransId="{68E82F10-403E-49F3-A230-26A93D835C71}"/>
    <dgm:cxn modelId="{BB1E46E0-5D38-42DC-AAE8-458786F26F85}" type="presParOf" srcId="{7E162339-D7EF-4401-8C38-141C53855C30}" destId="{9FAF6508-F6E7-44C0-A87A-6A457BB6D681}" srcOrd="0" destOrd="0" presId="urn:microsoft.com/office/officeart/2005/8/layout/matrix3"/>
    <dgm:cxn modelId="{79216872-FBC9-440D-A153-C231486EC899}" type="presParOf" srcId="{7E162339-D7EF-4401-8C38-141C53855C30}" destId="{FF553DD7-1022-462B-A4D5-2F5F1636A0E8}" srcOrd="1" destOrd="0" presId="urn:microsoft.com/office/officeart/2005/8/layout/matrix3"/>
    <dgm:cxn modelId="{69D617F6-7591-4203-8C43-F09021406ACC}" type="presParOf" srcId="{7E162339-D7EF-4401-8C38-141C53855C30}" destId="{2B751B3D-A546-4B91-BA2A-F4C44C32C190}" srcOrd="2" destOrd="0" presId="urn:microsoft.com/office/officeart/2005/8/layout/matrix3"/>
    <dgm:cxn modelId="{4389B5B6-4BA0-4D5F-BDBD-2FA70DD8DFCC}" type="presParOf" srcId="{7E162339-D7EF-4401-8C38-141C53855C30}" destId="{6EEC41B4-6FF3-4635-9680-7188635AB175}" srcOrd="3" destOrd="0" presId="urn:microsoft.com/office/officeart/2005/8/layout/matrix3"/>
    <dgm:cxn modelId="{DD63E19A-116A-4577-A95D-0EA4AC92AB83}" type="presParOf" srcId="{7E162339-D7EF-4401-8C38-141C53855C30}" destId="{2F02D78D-3B8F-4E13-B2B0-6B3E9AE07C3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C0855-BAC2-410E-BCD2-C1969C95B75E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77D467-B966-4C5A-9A8E-48BCF9ACAFB1}">
      <dgm:prSet/>
      <dgm:spPr/>
      <dgm:t>
        <a:bodyPr/>
        <a:lstStyle/>
        <a:p>
          <a:r>
            <a:rPr lang="it-IT"/>
            <a:t>Le potenze dell’Intesa  considerarono la pace separata come un tradimento e iniziarono ad appoggiare le forze antibolsceviche. Inviarono inoltre contingenti militari al fine di alimentare la guerra civile.</a:t>
          </a:r>
          <a:endParaRPr lang="en-US"/>
        </a:p>
      </dgm:t>
    </dgm:pt>
    <dgm:pt modelId="{74EAAAE4-C06D-4F22-9D31-154D23E51A16}" type="parTrans" cxnId="{B7D2381B-A1BB-47EB-91E9-EA674DE094F7}">
      <dgm:prSet/>
      <dgm:spPr/>
      <dgm:t>
        <a:bodyPr/>
        <a:lstStyle/>
        <a:p>
          <a:endParaRPr lang="en-US"/>
        </a:p>
      </dgm:t>
    </dgm:pt>
    <dgm:pt modelId="{302D3F87-9629-4A1E-B8B1-4AD1DD72EDB2}" type="sibTrans" cxnId="{B7D2381B-A1BB-47EB-91E9-EA674DE094F7}">
      <dgm:prSet/>
      <dgm:spPr/>
      <dgm:t>
        <a:bodyPr/>
        <a:lstStyle/>
        <a:p>
          <a:endParaRPr lang="en-US"/>
        </a:p>
      </dgm:t>
    </dgm:pt>
    <dgm:pt modelId="{1D739A43-6581-41BA-A880-1CE6A7DE5E2B}">
      <dgm:prSet/>
      <dgm:spPr/>
      <dgm:t>
        <a:bodyPr/>
        <a:lstStyle/>
        <a:p>
          <a:r>
            <a:rPr lang="it-IT"/>
            <a:t>La prima minaccia venne dall’est dove l’ammiraglio zarista Kolciak assunse il controllo della Siberia.</a:t>
          </a:r>
          <a:endParaRPr lang="en-US"/>
        </a:p>
      </dgm:t>
    </dgm:pt>
    <dgm:pt modelId="{44EBFDA5-82C6-4ED7-9E9B-8E714DB58C33}" type="parTrans" cxnId="{7AC00F94-3286-475F-ADBA-F4D9633AD6E8}">
      <dgm:prSet/>
      <dgm:spPr/>
      <dgm:t>
        <a:bodyPr/>
        <a:lstStyle/>
        <a:p>
          <a:endParaRPr lang="en-US"/>
        </a:p>
      </dgm:t>
    </dgm:pt>
    <dgm:pt modelId="{F59C62F7-62C0-4C0B-A9C3-D6E9860C0369}" type="sibTrans" cxnId="{7AC00F94-3286-475F-ADBA-F4D9633AD6E8}">
      <dgm:prSet/>
      <dgm:spPr/>
      <dgm:t>
        <a:bodyPr/>
        <a:lstStyle/>
        <a:p>
          <a:endParaRPr lang="en-US"/>
        </a:p>
      </dgm:t>
    </dgm:pt>
    <dgm:pt modelId="{F77B28F7-6FB6-4008-AC29-817E25DCC0B7}">
      <dgm:prSet/>
      <dgm:spPr/>
      <dgm:t>
        <a:bodyPr/>
        <a:lstStyle/>
        <a:p>
          <a:r>
            <a:rPr lang="it-IT" dirty="0"/>
            <a:t>Per timore che lo zar e la sua famiglia venissero liberati dai controrivoluzionari, essi vennero  giustiziati nell’estate del ‘18.</a:t>
          </a:r>
          <a:endParaRPr lang="en-US" dirty="0"/>
        </a:p>
      </dgm:t>
    </dgm:pt>
    <dgm:pt modelId="{7093E705-AFBA-4F26-A650-2A42AC065D13}" type="parTrans" cxnId="{3363E3A2-03D6-4F6C-92B4-5F0E9CD880D1}">
      <dgm:prSet/>
      <dgm:spPr/>
      <dgm:t>
        <a:bodyPr/>
        <a:lstStyle/>
        <a:p>
          <a:endParaRPr lang="en-US"/>
        </a:p>
      </dgm:t>
    </dgm:pt>
    <dgm:pt modelId="{B2B3C5D0-4A00-40DE-8367-54D5E5007928}" type="sibTrans" cxnId="{3363E3A2-03D6-4F6C-92B4-5F0E9CD880D1}">
      <dgm:prSet/>
      <dgm:spPr/>
      <dgm:t>
        <a:bodyPr/>
        <a:lstStyle/>
        <a:p>
          <a:endParaRPr lang="en-US"/>
        </a:p>
      </dgm:t>
    </dgm:pt>
    <dgm:pt modelId="{AC92AB2E-A8B7-476B-9AB3-AF61BE61AA68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Focolai di ribellione si svilupparono anche nel Nord dove era più forte la presenza delle truppe dell’Intesa e nella regione del Don dove erano attive sia le truppe  monarchico-conservatrici, i</a:t>
          </a:r>
          <a:r>
            <a:rPr lang="it-IT" i="1" dirty="0">
              <a:solidFill>
                <a:schemeClr val="bg1"/>
              </a:solidFill>
            </a:rPr>
            <a:t> bianchi</a:t>
          </a:r>
          <a:r>
            <a:rPr lang="it-IT" dirty="0">
              <a:solidFill>
                <a:schemeClr val="bg1"/>
              </a:solidFill>
            </a:rPr>
            <a:t>,  che la guerriglia guidata dai  socialrivoluzionari</a:t>
          </a:r>
          <a:endParaRPr lang="en-US" dirty="0">
            <a:solidFill>
              <a:schemeClr val="bg1"/>
            </a:solidFill>
          </a:endParaRPr>
        </a:p>
      </dgm:t>
    </dgm:pt>
    <dgm:pt modelId="{38BDC27C-8A24-4588-8BFB-71E7746E9925}" type="parTrans" cxnId="{82D5100F-286B-4BE7-9462-886F0744D7D9}">
      <dgm:prSet/>
      <dgm:spPr/>
      <dgm:t>
        <a:bodyPr/>
        <a:lstStyle/>
        <a:p>
          <a:endParaRPr lang="en-US"/>
        </a:p>
      </dgm:t>
    </dgm:pt>
    <dgm:pt modelId="{2B8B2469-5E55-48F4-BF47-6F1DD71DE4AD}" type="sibTrans" cxnId="{82D5100F-286B-4BE7-9462-886F0744D7D9}">
      <dgm:prSet/>
      <dgm:spPr/>
      <dgm:t>
        <a:bodyPr/>
        <a:lstStyle/>
        <a:p>
          <a:endParaRPr lang="en-US"/>
        </a:p>
      </dgm:t>
    </dgm:pt>
    <dgm:pt modelId="{2D912DC9-0DF7-4D76-BD36-BCB6EB192655}" type="pres">
      <dgm:prSet presAssocID="{002C0855-BAC2-410E-BCD2-C1969C95B75E}" presName="linear" presStyleCnt="0">
        <dgm:presLayoutVars>
          <dgm:animLvl val="lvl"/>
          <dgm:resizeHandles val="exact"/>
        </dgm:presLayoutVars>
      </dgm:prSet>
      <dgm:spPr/>
    </dgm:pt>
    <dgm:pt modelId="{7BA9E0BD-0CB8-410C-88D6-75135968038E}" type="pres">
      <dgm:prSet presAssocID="{0477D467-B966-4C5A-9A8E-48BCF9ACAF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286BF1-1C8C-4A8B-AD78-BE39BD33E835}" type="pres">
      <dgm:prSet presAssocID="{302D3F87-9629-4A1E-B8B1-4AD1DD72EDB2}" presName="spacer" presStyleCnt="0"/>
      <dgm:spPr/>
    </dgm:pt>
    <dgm:pt modelId="{09FF2BE2-370A-42ED-AF22-518A70AD37C6}" type="pres">
      <dgm:prSet presAssocID="{1D739A43-6581-41BA-A880-1CE6A7DE5E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A17D75-E170-4C85-A2A3-9D4B3EE57DA7}" type="pres">
      <dgm:prSet presAssocID="{F59C62F7-62C0-4C0B-A9C3-D6E9860C0369}" presName="spacer" presStyleCnt="0"/>
      <dgm:spPr/>
    </dgm:pt>
    <dgm:pt modelId="{8D9B039C-F1EE-494C-8FA1-AB5B2461CB3E}" type="pres">
      <dgm:prSet presAssocID="{F77B28F7-6FB6-4008-AC29-817E25DCC0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3E506E-0C5E-4E39-92A5-3312C471A89A}" type="pres">
      <dgm:prSet presAssocID="{B2B3C5D0-4A00-40DE-8367-54D5E5007928}" presName="spacer" presStyleCnt="0"/>
      <dgm:spPr/>
    </dgm:pt>
    <dgm:pt modelId="{12ABB3B9-A456-4F5A-817B-2921D7DF51DD}" type="pres">
      <dgm:prSet presAssocID="{AC92AB2E-A8B7-476B-9AB3-AF61BE61AA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5100F-286B-4BE7-9462-886F0744D7D9}" srcId="{002C0855-BAC2-410E-BCD2-C1969C95B75E}" destId="{AC92AB2E-A8B7-476B-9AB3-AF61BE61AA68}" srcOrd="3" destOrd="0" parTransId="{38BDC27C-8A24-4588-8BFB-71E7746E9925}" sibTransId="{2B8B2469-5E55-48F4-BF47-6F1DD71DE4AD}"/>
    <dgm:cxn modelId="{EF953819-C103-4ECD-9812-4D876832CFBC}" type="presOf" srcId="{1D739A43-6581-41BA-A880-1CE6A7DE5E2B}" destId="{09FF2BE2-370A-42ED-AF22-518A70AD37C6}" srcOrd="0" destOrd="0" presId="urn:microsoft.com/office/officeart/2005/8/layout/vList2"/>
    <dgm:cxn modelId="{B7D2381B-A1BB-47EB-91E9-EA674DE094F7}" srcId="{002C0855-BAC2-410E-BCD2-C1969C95B75E}" destId="{0477D467-B966-4C5A-9A8E-48BCF9ACAFB1}" srcOrd="0" destOrd="0" parTransId="{74EAAAE4-C06D-4F22-9D31-154D23E51A16}" sibTransId="{302D3F87-9629-4A1E-B8B1-4AD1DD72EDB2}"/>
    <dgm:cxn modelId="{3AC45C49-FC92-497A-BB29-C39EB956EE21}" type="presOf" srcId="{002C0855-BAC2-410E-BCD2-C1969C95B75E}" destId="{2D912DC9-0DF7-4D76-BD36-BCB6EB192655}" srcOrd="0" destOrd="0" presId="urn:microsoft.com/office/officeart/2005/8/layout/vList2"/>
    <dgm:cxn modelId="{EF979649-2BEB-4228-B6F8-7431498690DD}" type="presOf" srcId="{0477D467-B966-4C5A-9A8E-48BCF9ACAFB1}" destId="{7BA9E0BD-0CB8-410C-88D6-75135968038E}" srcOrd="0" destOrd="0" presId="urn:microsoft.com/office/officeart/2005/8/layout/vList2"/>
    <dgm:cxn modelId="{84F53286-D14B-479E-8FCE-13F6BD9FF641}" type="presOf" srcId="{F77B28F7-6FB6-4008-AC29-817E25DCC0B7}" destId="{8D9B039C-F1EE-494C-8FA1-AB5B2461CB3E}" srcOrd="0" destOrd="0" presId="urn:microsoft.com/office/officeart/2005/8/layout/vList2"/>
    <dgm:cxn modelId="{7AC00F94-3286-475F-ADBA-F4D9633AD6E8}" srcId="{002C0855-BAC2-410E-BCD2-C1969C95B75E}" destId="{1D739A43-6581-41BA-A880-1CE6A7DE5E2B}" srcOrd="1" destOrd="0" parTransId="{44EBFDA5-82C6-4ED7-9E9B-8E714DB58C33}" sibTransId="{F59C62F7-62C0-4C0B-A9C3-D6E9860C0369}"/>
    <dgm:cxn modelId="{3363E3A2-03D6-4F6C-92B4-5F0E9CD880D1}" srcId="{002C0855-BAC2-410E-BCD2-C1969C95B75E}" destId="{F77B28F7-6FB6-4008-AC29-817E25DCC0B7}" srcOrd="2" destOrd="0" parTransId="{7093E705-AFBA-4F26-A650-2A42AC065D13}" sibTransId="{B2B3C5D0-4A00-40DE-8367-54D5E5007928}"/>
    <dgm:cxn modelId="{DEA840B3-79B0-4566-B715-0E32692D3BF8}" type="presOf" srcId="{AC92AB2E-A8B7-476B-9AB3-AF61BE61AA68}" destId="{12ABB3B9-A456-4F5A-817B-2921D7DF51DD}" srcOrd="0" destOrd="0" presId="urn:microsoft.com/office/officeart/2005/8/layout/vList2"/>
    <dgm:cxn modelId="{1C2B18D6-3412-4718-B787-0F8181F34A57}" type="presParOf" srcId="{2D912DC9-0DF7-4D76-BD36-BCB6EB192655}" destId="{7BA9E0BD-0CB8-410C-88D6-75135968038E}" srcOrd="0" destOrd="0" presId="urn:microsoft.com/office/officeart/2005/8/layout/vList2"/>
    <dgm:cxn modelId="{62370AB5-654F-49FD-8B8F-361304DAF5D9}" type="presParOf" srcId="{2D912DC9-0DF7-4D76-BD36-BCB6EB192655}" destId="{80286BF1-1C8C-4A8B-AD78-BE39BD33E835}" srcOrd="1" destOrd="0" presId="urn:microsoft.com/office/officeart/2005/8/layout/vList2"/>
    <dgm:cxn modelId="{75768C49-3314-4267-B310-E5EBA08A03C3}" type="presParOf" srcId="{2D912DC9-0DF7-4D76-BD36-BCB6EB192655}" destId="{09FF2BE2-370A-42ED-AF22-518A70AD37C6}" srcOrd="2" destOrd="0" presId="urn:microsoft.com/office/officeart/2005/8/layout/vList2"/>
    <dgm:cxn modelId="{18E26FA1-8BAF-4FE0-B6BB-0D7FE7A66623}" type="presParOf" srcId="{2D912DC9-0DF7-4D76-BD36-BCB6EB192655}" destId="{E8A17D75-E170-4C85-A2A3-9D4B3EE57DA7}" srcOrd="3" destOrd="0" presId="urn:microsoft.com/office/officeart/2005/8/layout/vList2"/>
    <dgm:cxn modelId="{6703947C-9FF9-4735-8458-5DAB1A0BA967}" type="presParOf" srcId="{2D912DC9-0DF7-4D76-BD36-BCB6EB192655}" destId="{8D9B039C-F1EE-494C-8FA1-AB5B2461CB3E}" srcOrd="4" destOrd="0" presId="urn:microsoft.com/office/officeart/2005/8/layout/vList2"/>
    <dgm:cxn modelId="{BCBB2706-C545-4948-8121-CA99B3488A14}" type="presParOf" srcId="{2D912DC9-0DF7-4D76-BD36-BCB6EB192655}" destId="{FD3E506E-0C5E-4E39-92A5-3312C471A89A}" srcOrd="5" destOrd="0" presId="urn:microsoft.com/office/officeart/2005/8/layout/vList2"/>
    <dgm:cxn modelId="{A799D560-E3E5-4207-9C8B-95158A3CA8BE}" type="presParOf" srcId="{2D912DC9-0DF7-4D76-BD36-BCB6EB192655}" destId="{12ABB3B9-A456-4F5A-817B-2921D7DF51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4B8167-0AA1-4C89-8D4D-DAB1E9827EFB}" type="doc">
      <dgm:prSet loTypeId="urn:microsoft.com/office/officeart/2005/8/layout/default#3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E34C74A-E04B-4806-88C4-160C9FAD98B6}">
      <dgm:prSet/>
      <dgm:spPr/>
      <dgm:t>
        <a:bodyPr/>
        <a:lstStyle/>
        <a:p>
          <a:r>
            <a:rPr lang="it-IT"/>
            <a:t>Nell’aprile 1920 la nuova Repubblica di Polonia insoddisfatta dei confini tracciati a Versailles attaccò la Russia.</a:t>
          </a:r>
          <a:endParaRPr lang="en-US"/>
        </a:p>
      </dgm:t>
    </dgm:pt>
    <dgm:pt modelId="{881395E1-C6ED-4051-8959-461D4560B2CD}" type="parTrans" cxnId="{472295D1-EB8F-4E0A-BD55-8DE4C62D2B7D}">
      <dgm:prSet/>
      <dgm:spPr/>
      <dgm:t>
        <a:bodyPr/>
        <a:lstStyle/>
        <a:p>
          <a:endParaRPr lang="en-US"/>
        </a:p>
      </dgm:t>
    </dgm:pt>
    <dgm:pt modelId="{442E218F-20E1-4D5D-94FF-C27BFDDDD518}" type="sibTrans" cxnId="{472295D1-EB8F-4E0A-BD55-8DE4C62D2B7D}">
      <dgm:prSet/>
      <dgm:spPr/>
      <dgm:t>
        <a:bodyPr/>
        <a:lstStyle/>
        <a:p>
          <a:endParaRPr lang="en-US"/>
        </a:p>
      </dgm:t>
    </dgm:pt>
    <dgm:pt modelId="{01FAB64F-BCB0-4D86-AAF8-8DB8655CF68C}">
      <dgm:prSet/>
      <dgm:spPr/>
      <dgm:t>
        <a:bodyPr/>
        <a:lstStyle/>
        <a:p>
          <a:r>
            <a:rPr lang="it-IT" dirty="0"/>
            <a:t>La reazione russa fu rapida ed efficace e l’Armata Rossa giunse  fino alle porte di Varsavia.</a:t>
          </a:r>
          <a:endParaRPr lang="en-US" dirty="0"/>
        </a:p>
      </dgm:t>
    </dgm:pt>
    <dgm:pt modelId="{0ACE534B-2A54-4669-8A4A-FA57E1DE0D8B}" type="parTrans" cxnId="{09F08888-CE14-4B14-A5D5-2FF3B9EE1D3A}">
      <dgm:prSet/>
      <dgm:spPr/>
      <dgm:t>
        <a:bodyPr/>
        <a:lstStyle/>
        <a:p>
          <a:endParaRPr lang="en-US"/>
        </a:p>
      </dgm:t>
    </dgm:pt>
    <dgm:pt modelId="{06840BDA-6342-4AC3-A5F3-D193369F0990}" type="sibTrans" cxnId="{09F08888-CE14-4B14-A5D5-2FF3B9EE1D3A}">
      <dgm:prSet/>
      <dgm:spPr/>
      <dgm:t>
        <a:bodyPr/>
        <a:lstStyle/>
        <a:p>
          <a:endParaRPr lang="en-US"/>
        </a:p>
      </dgm:t>
    </dgm:pt>
    <dgm:pt modelId="{341DB5C2-A385-4C9C-99EB-0643F45090DB}">
      <dgm:prSet/>
      <dgm:spPr/>
      <dgm:t>
        <a:bodyPr/>
        <a:lstStyle/>
        <a:p>
          <a:r>
            <a:rPr lang="it-IT"/>
            <a:t>A fine agosta la controffensiva polacca costrinse i russi alla ritirata.</a:t>
          </a:r>
          <a:endParaRPr lang="en-US"/>
        </a:p>
      </dgm:t>
    </dgm:pt>
    <dgm:pt modelId="{64A5F195-FB7C-4519-BD10-7972F3F10E3A}" type="parTrans" cxnId="{8DBE5107-13CB-4325-B1D7-2B23D6D879C3}">
      <dgm:prSet/>
      <dgm:spPr/>
      <dgm:t>
        <a:bodyPr/>
        <a:lstStyle/>
        <a:p>
          <a:endParaRPr lang="en-US"/>
        </a:p>
      </dgm:t>
    </dgm:pt>
    <dgm:pt modelId="{3473E47E-248B-4172-933D-EB72F3C476E0}" type="sibTrans" cxnId="{8DBE5107-13CB-4325-B1D7-2B23D6D879C3}">
      <dgm:prSet/>
      <dgm:spPr/>
      <dgm:t>
        <a:bodyPr/>
        <a:lstStyle/>
        <a:p>
          <a:endParaRPr lang="en-US"/>
        </a:p>
      </dgm:t>
    </dgm:pt>
    <dgm:pt modelId="{9D9110A6-CB18-41E4-BAE3-53EEEF1D048B}">
      <dgm:prSet/>
      <dgm:spPr/>
      <dgm:t>
        <a:bodyPr/>
        <a:lstStyle/>
        <a:p>
          <a:r>
            <a:rPr lang="it-IT"/>
            <a:t>Nel dicembre 1920 si giunse all’armistizio e, nel marzo 1921, alla pace</a:t>
          </a:r>
          <a:endParaRPr lang="en-US"/>
        </a:p>
      </dgm:t>
    </dgm:pt>
    <dgm:pt modelId="{7B81F618-E68E-4942-B111-B1DE0386D426}" type="parTrans" cxnId="{ABC22BBD-7A78-4AC2-9373-78C4D5DE9875}">
      <dgm:prSet/>
      <dgm:spPr/>
      <dgm:t>
        <a:bodyPr/>
        <a:lstStyle/>
        <a:p>
          <a:endParaRPr lang="en-US"/>
        </a:p>
      </dgm:t>
    </dgm:pt>
    <dgm:pt modelId="{A8E33BC2-711C-4F69-90B9-8A9F749D98CD}" type="sibTrans" cxnId="{ABC22BBD-7A78-4AC2-9373-78C4D5DE9875}">
      <dgm:prSet/>
      <dgm:spPr/>
      <dgm:t>
        <a:bodyPr/>
        <a:lstStyle/>
        <a:p>
          <a:endParaRPr lang="en-US"/>
        </a:p>
      </dgm:t>
    </dgm:pt>
    <dgm:pt modelId="{0C8384D1-7612-4998-8045-1EAFC7FD5966}">
      <dgm:prSet/>
      <dgm:spPr/>
      <dgm:t>
        <a:bodyPr/>
        <a:lstStyle/>
        <a:p>
          <a:r>
            <a:rPr lang="it-IT"/>
            <a:t>La Polonia vide accontentate in parte le sue richieste territoriali e incorporò  ampie zone della Bielorussia e dell’Ucraina</a:t>
          </a:r>
          <a:endParaRPr lang="en-US"/>
        </a:p>
      </dgm:t>
    </dgm:pt>
    <dgm:pt modelId="{B81E53E8-6121-49E3-9709-9ADE556FE0C4}" type="parTrans" cxnId="{D6FB0D9A-78AF-4507-9481-A62739E70CFC}">
      <dgm:prSet/>
      <dgm:spPr/>
      <dgm:t>
        <a:bodyPr/>
        <a:lstStyle/>
        <a:p>
          <a:endParaRPr lang="en-US"/>
        </a:p>
      </dgm:t>
    </dgm:pt>
    <dgm:pt modelId="{E3B50CF4-A5F8-46CA-A6AD-882E7DEB3117}" type="sibTrans" cxnId="{D6FB0D9A-78AF-4507-9481-A62739E70CFC}">
      <dgm:prSet/>
      <dgm:spPr/>
      <dgm:t>
        <a:bodyPr/>
        <a:lstStyle/>
        <a:p>
          <a:endParaRPr lang="en-US"/>
        </a:p>
      </dgm:t>
    </dgm:pt>
    <dgm:pt modelId="{22F2E003-F5C4-4A91-B5BE-244C2A165E8C}">
      <dgm:prSet/>
      <dgm:spPr/>
      <dgm:t>
        <a:bodyPr/>
        <a:lstStyle/>
        <a:p>
          <a:r>
            <a:rPr lang="it-IT"/>
            <a:t>La guerra contro gli aggressori contribuì ad accrescere il senso di coesione nazionale nei confronti della </a:t>
          </a:r>
          <a:r>
            <a:rPr lang="it-IT" i="1"/>
            <a:t>patria socialista</a:t>
          </a:r>
          <a:endParaRPr lang="en-US"/>
        </a:p>
      </dgm:t>
    </dgm:pt>
    <dgm:pt modelId="{3BD032C6-92BC-43CB-B468-E3ACA7C39686}" type="parTrans" cxnId="{4B8AF9D0-E502-4E12-981E-926519EBA1EE}">
      <dgm:prSet/>
      <dgm:spPr/>
      <dgm:t>
        <a:bodyPr/>
        <a:lstStyle/>
        <a:p>
          <a:endParaRPr lang="en-US"/>
        </a:p>
      </dgm:t>
    </dgm:pt>
    <dgm:pt modelId="{3A2C6FD3-5CD5-4E69-AFB9-8D5C6515B3C5}" type="sibTrans" cxnId="{4B8AF9D0-E502-4E12-981E-926519EBA1EE}">
      <dgm:prSet/>
      <dgm:spPr/>
      <dgm:t>
        <a:bodyPr/>
        <a:lstStyle/>
        <a:p>
          <a:endParaRPr lang="en-US"/>
        </a:p>
      </dgm:t>
    </dgm:pt>
    <dgm:pt modelId="{57FB8988-FC13-4F24-B463-5F96EC3E68B5}" type="pres">
      <dgm:prSet presAssocID="{AC4B8167-0AA1-4C89-8D4D-DAB1E9827EFB}" presName="diagram" presStyleCnt="0">
        <dgm:presLayoutVars>
          <dgm:dir/>
          <dgm:resizeHandles val="exact"/>
        </dgm:presLayoutVars>
      </dgm:prSet>
      <dgm:spPr/>
    </dgm:pt>
    <dgm:pt modelId="{92613853-8493-4607-9146-414CD4AF00DC}" type="pres">
      <dgm:prSet presAssocID="{8E34C74A-E04B-4806-88C4-160C9FAD98B6}" presName="node" presStyleLbl="node1" presStyleIdx="0" presStyleCnt="6">
        <dgm:presLayoutVars>
          <dgm:bulletEnabled val="1"/>
        </dgm:presLayoutVars>
      </dgm:prSet>
      <dgm:spPr/>
    </dgm:pt>
    <dgm:pt modelId="{622805C1-2AC3-4ADB-9C16-281BEB9E98E2}" type="pres">
      <dgm:prSet presAssocID="{442E218F-20E1-4D5D-94FF-C27BFDDDD518}" presName="sibTrans" presStyleCnt="0"/>
      <dgm:spPr/>
    </dgm:pt>
    <dgm:pt modelId="{597A2BE0-B834-4AA7-B688-3E119E7D33CC}" type="pres">
      <dgm:prSet presAssocID="{01FAB64F-BCB0-4D86-AAF8-8DB8655CF68C}" presName="node" presStyleLbl="node1" presStyleIdx="1" presStyleCnt="6">
        <dgm:presLayoutVars>
          <dgm:bulletEnabled val="1"/>
        </dgm:presLayoutVars>
      </dgm:prSet>
      <dgm:spPr/>
    </dgm:pt>
    <dgm:pt modelId="{D2120B33-941B-4292-84F2-F3E5D6570971}" type="pres">
      <dgm:prSet presAssocID="{06840BDA-6342-4AC3-A5F3-D193369F0990}" presName="sibTrans" presStyleCnt="0"/>
      <dgm:spPr/>
    </dgm:pt>
    <dgm:pt modelId="{95CEEA8E-E9FA-4240-A71B-F50A0171FB11}" type="pres">
      <dgm:prSet presAssocID="{341DB5C2-A385-4C9C-99EB-0643F45090DB}" presName="node" presStyleLbl="node1" presStyleIdx="2" presStyleCnt="6">
        <dgm:presLayoutVars>
          <dgm:bulletEnabled val="1"/>
        </dgm:presLayoutVars>
      </dgm:prSet>
      <dgm:spPr/>
    </dgm:pt>
    <dgm:pt modelId="{12B957B9-C7A1-4E1C-B322-B10C931D88D2}" type="pres">
      <dgm:prSet presAssocID="{3473E47E-248B-4172-933D-EB72F3C476E0}" presName="sibTrans" presStyleCnt="0"/>
      <dgm:spPr/>
    </dgm:pt>
    <dgm:pt modelId="{F9E41CEC-CA71-48B6-BCDA-EA0786BBA6DA}" type="pres">
      <dgm:prSet presAssocID="{9D9110A6-CB18-41E4-BAE3-53EEEF1D048B}" presName="node" presStyleLbl="node1" presStyleIdx="3" presStyleCnt="6">
        <dgm:presLayoutVars>
          <dgm:bulletEnabled val="1"/>
        </dgm:presLayoutVars>
      </dgm:prSet>
      <dgm:spPr/>
    </dgm:pt>
    <dgm:pt modelId="{CFD7DBE2-BC29-4429-AB0D-EF2E9DF982E4}" type="pres">
      <dgm:prSet presAssocID="{A8E33BC2-711C-4F69-90B9-8A9F749D98CD}" presName="sibTrans" presStyleCnt="0"/>
      <dgm:spPr/>
    </dgm:pt>
    <dgm:pt modelId="{3E053C9D-068E-4CA1-B3BD-0A18B907C237}" type="pres">
      <dgm:prSet presAssocID="{0C8384D1-7612-4998-8045-1EAFC7FD5966}" presName="node" presStyleLbl="node1" presStyleIdx="4" presStyleCnt="6">
        <dgm:presLayoutVars>
          <dgm:bulletEnabled val="1"/>
        </dgm:presLayoutVars>
      </dgm:prSet>
      <dgm:spPr/>
    </dgm:pt>
    <dgm:pt modelId="{D00C510B-04D7-4AB8-B8F4-2B51CA6FA304}" type="pres">
      <dgm:prSet presAssocID="{E3B50CF4-A5F8-46CA-A6AD-882E7DEB3117}" presName="sibTrans" presStyleCnt="0"/>
      <dgm:spPr/>
    </dgm:pt>
    <dgm:pt modelId="{62C65E2D-0259-497B-9A99-676AB4796D1D}" type="pres">
      <dgm:prSet presAssocID="{22F2E003-F5C4-4A91-B5BE-244C2A165E8C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E5107-13CB-4325-B1D7-2B23D6D879C3}" srcId="{AC4B8167-0AA1-4C89-8D4D-DAB1E9827EFB}" destId="{341DB5C2-A385-4C9C-99EB-0643F45090DB}" srcOrd="2" destOrd="0" parTransId="{64A5F195-FB7C-4519-BD10-7972F3F10E3A}" sibTransId="{3473E47E-248B-4172-933D-EB72F3C476E0}"/>
    <dgm:cxn modelId="{D9FA2834-3EBB-4A02-B7F1-4E9017746D20}" type="presOf" srcId="{22F2E003-F5C4-4A91-B5BE-244C2A165E8C}" destId="{62C65E2D-0259-497B-9A99-676AB4796D1D}" srcOrd="0" destOrd="0" presId="urn:microsoft.com/office/officeart/2005/8/layout/default#3"/>
    <dgm:cxn modelId="{0A084861-8DC9-4D5E-9014-54E942FA4D80}" type="presOf" srcId="{8E34C74A-E04B-4806-88C4-160C9FAD98B6}" destId="{92613853-8493-4607-9146-414CD4AF00DC}" srcOrd="0" destOrd="0" presId="urn:microsoft.com/office/officeart/2005/8/layout/default#3"/>
    <dgm:cxn modelId="{09F08888-CE14-4B14-A5D5-2FF3B9EE1D3A}" srcId="{AC4B8167-0AA1-4C89-8D4D-DAB1E9827EFB}" destId="{01FAB64F-BCB0-4D86-AAF8-8DB8655CF68C}" srcOrd="1" destOrd="0" parTransId="{0ACE534B-2A54-4669-8A4A-FA57E1DE0D8B}" sibTransId="{06840BDA-6342-4AC3-A5F3-D193369F0990}"/>
    <dgm:cxn modelId="{D6FB0D9A-78AF-4507-9481-A62739E70CFC}" srcId="{AC4B8167-0AA1-4C89-8D4D-DAB1E9827EFB}" destId="{0C8384D1-7612-4998-8045-1EAFC7FD5966}" srcOrd="4" destOrd="0" parTransId="{B81E53E8-6121-49E3-9709-9ADE556FE0C4}" sibTransId="{E3B50CF4-A5F8-46CA-A6AD-882E7DEB3117}"/>
    <dgm:cxn modelId="{ABC22BBD-7A78-4AC2-9373-78C4D5DE9875}" srcId="{AC4B8167-0AA1-4C89-8D4D-DAB1E9827EFB}" destId="{9D9110A6-CB18-41E4-BAE3-53EEEF1D048B}" srcOrd="3" destOrd="0" parTransId="{7B81F618-E68E-4942-B111-B1DE0386D426}" sibTransId="{A8E33BC2-711C-4F69-90B9-8A9F749D98CD}"/>
    <dgm:cxn modelId="{CC0B62BD-779B-46FA-8BDE-3FF5F70E9D7A}" type="presOf" srcId="{01FAB64F-BCB0-4D86-AAF8-8DB8655CF68C}" destId="{597A2BE0-B834-4AA7-B688-3E119E7D33CC}" srcOrd="0" destOrd="0" presId="urn:microsoft.com/office/officeart/2005/8/layout/default#3"/>
    <dgm:cxn modelId="{027666C7-058B-41D8-9536-E7BFD1BE490E}" type="presOf" srcId="{AC4B8167-0AA1-4C89-8D4D-DAB1E9827EFB}" destId="{57FB8988-FC13-4F24-B463-5F96EC3E68B5}" srcOrd="0" destOrd="0" presId="urn:microsoft.com/office/officeart/2005/8/layout/default#3"/>
    <dgm:cxn modelId="{4B8AF9D0-E502-4E12-981E-926519EBA1EE}" srcId="{AC4B8167-0AA1-4C89-8D4D-DAB1E9827EFB}" destId="{22F2E003-F5C4-4A91-B5BE-244C2A165E8C}" srcOrd="5" destOrd="0" parTransId="{3BD032C6-92BC-43CB-B468-E3ACA7C39686}" sibTransId="{3A2C6FD3-5CD5-4E69-AFB9-8D5C6515B3C5}"/>
    <dgm:cxn modelId="{472295D1-EB8F-4E0A-BD55-8DE4C62D2B7D}" srcId="{AC4B8167-0AA1-4C89-8D4D-DAB1E9827EFB}" destId="{8E34C74A-E04B-4806-88C4-160C9FAD98B6}" srcOrd="0" destOrd="0" parTransId="{881395E1-C6ED-4051-8959-461D4560B2CD}" sibTransId="{442E218F-20E1-4D5D-94FF-C27BFDDDD518}"/>
    <dgm:cxn modelId="{D655B8E2-9903-4031-B252-ADE029715050}" type="presOf" srcId="{341DB5C2-A385-4C9C-99EB-0643F45090DB}" destId="{95CEEA8E-E9FA-4240-A71B-F50A0171FB11}" srcOrd="0" destOrd="0" presId="urn:microsoft.com/office/officeart/2005/8/layout/default#3"/>
    <dgm:cxn modelId="{A6FCACEE-D6DB-4E31-B24D-EFD684F5B521}" type="presOf" srcId="{9D9110A6-CB18-41E4-BAE3-53EEEF1D048B}" destId="{F9E41CEC-CA71-48B6-BCDA-EA0786BBA6DA}" srcOrd="0" destOrd="0" presId="urn:microsoft.com/office/officeart/2005/8/layout/default#3"/>
    <dgm:cxn modelId="{0FEE5DEF-B4E6-4498-AF60-75AD32D44EF5}" type="presOf" srcId="{0C8384D1-7612-4998-8045-1EAFC7FD5966}" destId="{3E053C9D-068E-4CA1-B3BD-0A18B907C237}" srcOrd="0" destOrd="0" presId="urn:microsoft.com/office/officeart/2005/8/layout/default#3"/>
    <dgm:cxn modelId="{F07670C0-48FA-41F0-A835-442E07BDF1E8}" type="presParOf" srcId="{57FB8988-FC13-4F24-B463-5F96EC3E68B5}" destId="{92613853-8493-4607-9146-414CD4AF00DC}" srcOrd="0" destOrd="0" presId="urn:microsoft.com/office/officeart/2005/8/layout/default#3"/>
    <dgm:cxn modelId="{911A3EDA-6E8C-494C-9C22-28703185F537}" type="presParOf" srcId="{57FB8988-FC13-4F24-B463-5F96EC3E68B5}" destId="{622805C1-2AC3-4ADB-9C16-281BEB9E98E2}" srcOrd="1" destOrd="0" presId="urn:microsoft.com/office/officeart/2005/8/layout/default#3"/>
    <dgm:cxn modelId="{8A29A214-2351-47B1-8295-892C3644FD2E}" type="presParOf" srcId="{57FB8988-FC13-4F24-B463-5F96EC3E68B5}" destId="{597A2BE0-B834-4AA7-B688-3E119E7D33CC}" srcOrd="2" destOrd="0" presId="urn:microsoft.com/office/officeart/2005/8/layout/default#3"/>
    <dgm:cxn modelId="{9D27E27C-565E-42E4-9797-A1A9F70DE197}" type="presParOf" srcId="{57FB8988-FC13-4F24-B463-5F96EC3E68B5}" destId="{D2120B33-941B-4292-84F2-F3E5D6570971}" srcOrd="3" destOrd="0" presId="urn:microsoft.com/office/officeart/2005/8/layout/default#3"/>
    <dgm:cxn modelId="{6F8B6CE9-1285-4F2D-B34C-E410E1F51374}" type="presParOf" srcId="{57FB8988-FC13-4F24-B463-5F96EC3E68B5}" destId="{95CEEA8E-E9FA-4240-A71B-F50A0171FB11}" srcOrd="4" destOrd="0" presId="urn:microsoft.com/office/officeart/2005/8/layout/default#3"/>
    <dgm:cxn modelId="{4055EFDD-36F6-4F63-8DD7-3AA4233BBAA5}" type="presParOf" srcId="{57FB8988-FC13-4F24-B463-5F96EC3E68B5}" destId="{12B957B9-C7A1-4E1C-B322-B10C931D88D2}" srcOrd="5" destOrd="0" presId="urn:microsoft.com/office/officeart/2005/8/layout/default#3"/>
    <dgm:cxn modelId="{C16BD4CB-0489-4CCE-803B-705EFC7EB3DB}" type="presParOf" srcId="{57FB8988-FC13-4F24-B463-5F96EC3E68B5}" destId="{F9E41CEC-CA71-48B6-BCDA-EA0786BBA6DA}" srcOrd="6" destOrd="0" presId="urn:microsoft.com/office/officeart/2005/8/layout/default#3"/>
    <dgm:cxn modelId="{14DEEE61-8F85-49EE-A3CA-87FE2D473E27}" type="presParOf" srcId="{57FB8988-FC13-4F24-B463-5F96EC3E68B5}" destId="{CFD7DBE2-BC29-4429-AB0D-EF2E9DF982E4}" srcOrd="7" destOrd="0" presId="urn:microsoft.com/office/officeart/2005/8/layout/default#3"/>
    <dgm:cxn modelId="{A86DF97C-31F9-41B1-AE9E-DDA374522275}" type="presParOf" srcId="{57FB8988-FC13-4F24-B463-5F96EC3E68B5}" destId="{3E053C9D-068E-4CA1-B3BD-0A18B907C237}" srcOrd="8" destOrd="0" presId="urn:microsoft.com/office/officeart/2005/8/layout/default#3"/>
    <dgm:cxn modelId="{B5426B03-A37E-4E77-A570-E3C8A1140EE7}" type="presParOf" srcId="{57FB8988-FC13-4F24-B463-5F96EC3E68B5}" destId="{D00C510B-04D7-4AB8-B8F4-2B51CA6FA304}" srcOrd="9" destOrd="0" presId="urn:microsoft.com/office/officeart/2005/8/layout/default#3"/>
    <dgm:cxn modelId="{37EB7EDD-D888-4BEA-ABDB-385C508EB6BC}" type="presParOf" srcId="{57FB8988-FC13-4F24-B463-5F96EC3E68B5}" destId="{62C65E2D-0259-497B-9A99-676AB4796D1D}" srcOrd="1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9D28D2-52F5-459D-88D9-2B981F98DBE4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B9C3D-D77B-43FD-A35D-356E5B06682F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La terza internazionale ebbe luogo a Mosca nei primi di marzo 1919.</a:t>
          </a:r>
          <a:endParaRPr lang="en-US" sz="1800" dirty="0">
            <a:solidFill>
              <a:schemeClr val="tx1"/>
            </a:solidFill>
          </a:endParaRPr>
        </a:p>
      </dgm:t>
    </dgm:pt>
    <dgm:pt modelId="{5D310F49-07B1-494B-AE92-F4C93D8EC9FB}" type="parTrans" cxnId="{5919DEB4-7887-425F-99AB-3460D71786FA}">
      <dgm:prSet/>
      <dgm:spPr/>
      <dgm:t>
        <a:bodyPr/>
        <a:lstStyle/>
        <a:p>
          <a:endParaRPr lang="en-US"/>
        </a:p>
      </dgm:t>
    </dgm:pt>
    <dgm:pt modelId="{4132D03D-E8CC-42AB-9925-F60A9B774B24}" type="sibTrans" cxnId="{5919DEB4-7887-425F-99AB-3460D71786FA}">
      <dgm:prSet/>
      <dgm:spPr/>
      <dgm:t>
        <a:bodyPr/>
        <a:lstStyle/>
        <a:p>
          <a:endParaRPr lang="en-US"/>
        </a:p>
      </dgm:t>
    </dgm:pt>
    <dgm:pt modelId="{91406A2B-78DE-4B34-9AD6-8A254F2F7BCC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La struttura ed i compiti della Terza Internazionale Comunista (</a:t>
          </a:r>
          <a:r>
            <a:rPr lang="it-IT" sz="1600" dirty="0" err="1">
              <a:solidFill>
                <a:schemeClr val="tx1"/>
              </a:solidFill>
            </a:rPr>
            <a:t>Comintern</a:t>
          </a:r>
          <a:r>
            <a:rPr lang="it-IT" sz="1600" dirty="0">
              <a:solidFill>
                <a:schemeClr val="tx1"/>
              </a:solidFill>
            </a:rPr>
            <a:t>) vennero fissati nel secondo congresso che si tenne nel  luglio.</a:t>
          </a:r>
          <a:endParaRPr lang="en-US" sz="1600" dirty="0">
            <a:solidFill>
              <a:schemeClr val="tx1"/>
            </a:solidFill>
          </a:endParaRPr>
        </a:p>
      </dgm:t>
    </dgm:pt>
    <dgm:pt modelId="{5EE5D00E-2ECB-4641-80EB-1F052B348952}" type="parTrans" cxnId="{FDDBE96A-960A-4191-BCC4-1AAEEC3188D9}">
      <dgm:prSet/>
      <dgm:spPr/>
      <dgm:t>
        <a:bodyPr/>
        <a:lstStyle/>
        <a:p>
          <a:endParaRPr lang="en-US"/>
        </a:p>
      </dgm:t>
    </dgm:pt>
    <dgm:pt modelId="{536FDEB0-41BF-4953-88AF-2661B68F802C}" type="sibTrans" cxnId="{FDDBE96A-960A-4191-BCC4-1AAEEC3188D9}">
      <dgm:prSet/>
      <dgm:spPr/>
      <dgm:t>
        <a:bodyPr/>
        <a:lstStyle/>
        <a:p>
          <a:endParaRPr lang="en-US"/>
        </a:p>
      </dgm:t>
    </dgm:pt>
    <dgm:pt modelId="{A1616172-1E60-44EC-B295-088C53848E41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L’idea  di sostituire alla vecchia Internazionale socialista una nuova Internazionale </a:t>
          </a:r>
          <a:r>
            <a:rPr lang="it-IT" sz="1600" i="1" dirty="0">
              <a:solidFill>
                <a:schemeClr val="tx1"/>
              </a:solidFill>
            </a:rPr>
            <a:t>comunista </a:t>
          </a:r>
          <a:r>
            <a:rPr lang="it-IT" sz="1600" dirty="0">
              <a:solidFill>
                <a:schemeClr val="tx1"/>
              </a:solidFill>
            </a:rPr>
            <a:t>era stata progettata da Lenin  fin dall’inizio della guerra mondiale.</a:t>
          </a:r>
          <a:endParaRPr lang="en-US" sz="1600" dirty="0">
            <a:solidFill>
              <a:schemeClr val="tx1"/>
            </a:solidFill>
          </a:endParaRPr>
        </a:p>
      </dgm:t>
    </dgm:pt>
    <dgm:pt modelId="{250D9B55-8BB4-4EB6-94CA-CC546EE88E10}" type="parTrans" cxnId="{E655D04A-0C5C-4500-9EA2-932F687B0DE8}">
      <dgm:prSet/>
      <dgm:spPr/>
      <dgm:t>
        <a:bodyPr/>
        <a:lstStyle/>
        <a:p>
          <a:endParaRPr lang="en-US"/>
        </a:p>
      </dgm:t>
    </dgm:pt>
    <dgm:pt modelId="{AE444BB1-B937-4402-AA67-9F4389F35630}" type="sibTrans" cxnId="{E655D04A-0C5C-4500-9EA2-932F687B0DE8}">
      <dgm:prSet/>
      <dgm:spPr/>
      <dgm:t>
        <a:bodyPr/>
        <a:lstStyle/>
        <a:p>
          <a:endParaRPr lang="en-US"/>
        </a:p>
      </dgm:t>
    </dgm:pt>
    <dgm:pt modelId="{CC4D8464-8528-40A5-9AAF-97631B6F5EF9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Già nel 1918 i bolscevichi avevano abbandonato l’antica denominazione di partito Socialdemocratico per quella di </a:t>
          </a:r>
          <a:r>
            <a:rPr lang="it-IT" sz="1600" i="1" dirty="0">
              <a:solidFill>
                <a:schemeClr val="tx1"/>
              </a:solidFill>
            </a:rPr>
            <a:t>Partito Comunista bolscevico di Russia.</a:t>
          </a:r>
          <a:endParaRPr lang="en-US" sz="1600" dirty="0">
            <a:solidFill>
              <a:schemeClr val="tx1"/>
            </a:solidFill>
          </a:endParaRPr>
        </a:p>
      </dgm:t>
    </dgm:pt>
    <dgm:pt modelId="{CD2A519D-3BC5-4FD7-BA63-06286FC99E9E}" type="parTrans" cxnId="{C3B2EDB0-C4C5-4B58-901E-0384FEF53CA1}">
      <dgm:prSet/>
      <dgm:spPr/>
      <dgm:t>
        <a:bodyPr/>
        <a:lstStyle/>
        <a:p>
          <a:endParaRPr lang="en-US"/>
        </a:p>
      </dgm:t>
    </dgm:pt>
    <dgm:pt modelId="{8357F382-B0A3-4AAC-8D57-3336B444FE27}" type="sibTrans" cxnId="{C3B2EDB0-C4C5-4B58-901E-0384FEF53CA1}">
      <dgm:prSet/>
      <dgm:spPr/>
      <dgm:t>
        <a:bodyPr/>
        <a:lstStyle/>
        <a:p>
          <a:endParaRPr lang="en-US"/>
        </a:p>
      </dgm:t>
    </dgm:pt>
    <dgm:pt modelId="{57F419A4-9B79-4EB1-A572-B3D08B8FF077}" type="pres">
      <dgm:prSet presAssocID="{B69D28D2-52F5-459D-88D9-2B981F98DBE4}" presName="outerComposite" presStyleCnt="0">
        <dgm:presLayoutVars>
          <dgm:chMax val="5"/>
          <dgm:dir/>
          <dgm:resizeHandles val="exact"/>
        </dgm:presLayoutVars>
      </dgm:prSet>
      <dgm:spPr/>
    </dgm:pt>
    <dgm:pt modelId="{C9980CAB-50E7-4559-A1DF-80EF64AE06B0}" type="pres">
      <dgm:prSet presAssocID="{B69D28D2-52F5-459D-88D9-2B981F98DBE4}" presName="dummyMaxCanvas" presStyleCnt="0">
        <dgm:presLayoutVars/>
      </dgm:prSet>
      <dgm:spPr/>
    </dgm:pt>
    <dgm:pt modelId="{75B78C3C-E57E-4C70-97E9-15ED0635F44A}" type="pres">
      <dgm:prSet presAssocID="{B69D28D2-52F5-459D-88D9-2B981F98DBE4}" presName="FourNodes_1" presStyleLbl="node1" presStyleIdx="0" presStyleCnt="4">
        <dgm:presLayoutVars>
          <dgm:bulletEnabled val="1"/>
        </dgm:presLayoutVars>
      </dgm:prSet>
      <dgm:spPr/>
    </dgm:pt>
    <dgm:pt modelId="{CB67BB3C-3398-45C9-A188-A26103F3E52B}" type="pres">
      <dgm:prSet presAssocID="{B69D28D2-52F5-459D-88D9-2B981F98DBE4}" presName="FourNodes_2" presStyleLbl="node1" presStyleIdx="1" presStyleCnt="4">
        <dgm:presLayoutVars>
          <dgm:bulletEnabled val="1"/>
        </dgm:presLayoutVars>
      </dgm:prSet>
      <dgm:spPr/>
    </dgm:pt>
    <dgm:pt modelId="{C6C69754-E13E-4060-8D63-F38CB1D2F4B2}" type="pres">
      <dgm:prSet presAssocID="{B69D28D2-52F5-459D-88D9-2B981F98DBE4}" presName="FourNodes_3" presStyleLbl="node1" presStyleIdx="2" presStyleCnt="4">
        <dgm:presLayoutVars>
          <dgm:bulletEnabled val="1"/>
        </dgm:presLayoutVars>
      </dgm:prSet>
      <dgm:spPr/>
    </dgm:pt>
    <dgm:pt modelId="{0CF67BF0-6723-4200-8FDC-D22B2FC2F098}" type="pres">
      <dgm:prSet presAssocID="{B69D28D2-52F5-459D-88D9-2B981F98DBE4}" presName="FourNodes_4" presStyleLbl="node1" presStyleIdx="3" presStyleCnt="4">
        <dgm:presLayoutVars>
          <dgm:bulletEnabled val="1"/>
        </dgm:presLayoutVars>
      </dgm:prSet>
      <dgm:spPr/>
    </dgm:pt>
    <dgm:pt modelId="{F0B7DE25-E3D5-4C0E-A487-BF3C50B835E1}" type="pres">
      <dgm:prSet presAssocID="{B69D28D2-52F5-459D-88D9-2B981F98DBE4}" presName="FourConn_1-2" presStyleLbl="fgAccFollowNode1" presStyleIdx="0" presStyleCnt="3">
        <dgm:presLayoutVars>
          <dgm:bulletEnabled val="1"/>
        </dgm:presLayoutVars>
      </dgm:prSet>
      <dgm:spPr/>
    </dgm:pt>
    <dgm:pt modelId="{810671BC-A492-4412-A9BB-D1DC19CDB01E}" type="pres">
      <dgm:prSet presAssocID="{B69D28D2-52F5-459D-88D9-2B981F98DBE4}" presName="FourConn_2-3" presStyleLbl="fgAccFollowNode1" presStyleIdx="1" presStyleCnt="3">
        <dgm:presLayoutVars>
          <dgm:bulletEnabled val="1"/>
        </dgm:presLayoutVars>
      </dgm:prSet>
      <dgm:spPr/>
    </dgm:pt>
    <dgm:pt modelId="{86FE1342-046D-4286-BD90-A16B573A8E0C}" type="pres">
      <dgm:prSet presAssocID="{B69D28D2-52F5-459D-88D9-2B981F98DBE4}" presName="FourConn_3-4" presStyleLbl="fgAccFollowNode1" presStyleIdx="2" presStyleCnt="3">
        <dgm:presLayoutVars>
          <dgm:bulletEnabled val="1"/>
        </dgm:presLayoutVars>
      </dgm:prSet>
      <dgm:spPr/>
    </dgm:pt>
    <dgm:pt modelId="{68A47AFD-4B8D-4568-A374-463B96B96F28}" type="pres">
      <dgm:prSet presAssocID="{B69D28D2-52F5-459D-88D9-2B981F98DBE4}" presName="FourNodes_1_text" presStyleLbl="node1" presStyleIdx="3" presStyleCnt="4">
        <dgm:presLayoutVars>
          <dgm:bulletEnabled val="1"/>
        </dgm:presLayoutVars>
      </dgm:prSet>
      <dgm:spPr/>
    </dgm:pt>
    <dgm:pt modelId="{C5EF66BA-6092-43D6-B536-A2C0F2D1C2B9}" type="pres">
      <dgm:prSet presAssocID="{B69D28D2-52F5-459D-88D9-2B981F98DBE4}" presName="FourNodes_2_text" presStyleLbl="node1" presStyleIdx="3" presStyleCnt="4">
        <dgm:presLayoutVars>
          <dgm:bulletEnabled val="1"/>
        </dgm:presLayoutVars>
      </dgm:prSet>
      <dgm:spPr/>
    </dgm:pt>
    <dgm:pt modelId="{016AA335-072C-4F43-8F79-309B578B1DF0}" type="pres">
      <dgm:prSet presAssocID="{B69D28D2-52F5-459D-88D9-2B981F98DBE4}" presName="FourNodes_3_text" presStyleLbl="node1" presStyleIdx="3" presStyleCnt="4">
        <dgm:presLayoutVars>
          <dgm:bulletEnabled val="1"/>
        </dgm:presLayoutVars>
      </dgm:prSet>
      <dgm:spPr/>
    </dgm:pt>
    <dgm:pt modelId="{92DF29EA-4A2F-426D-BD74-78AE46816949}" type="pres">
      <dgm:prSet presAssocID="{B69D28D2-52F5-459D-88D9-2B981F98DBE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B714F08-8514-481E-B665-C3519FCBA532}" type="presOf" srcId="{A1616172-1E60-44EC-B295-088C53848E41}" destId="{016AA335-072C-4F43-8F79-309B578B1DF0}" srcOrd="1" destOrd="0" presId="urn:microsoft.com/office/officeart/2005/8/layout/vProcess5"/>
    <dgm:cxn modelId="{9462BD36-CE76-4048-ABED-D128EEB3232C}" type="presOf" srcId="{536FDEB0-41BF-4953-88AF-2661B68F802C}" destId="{810671BC-A492-4412-A9BB-D1DC19CDB01E}" srcOrd="0" destOrd="0" presId="urn:microsoft.com/office/officeart/2005/8/layout/vProcess5"/>
    <dgm:cxn modelId="{4DE02041-E1AB-4081-98D0-A0231A67C2B4}" type="presOf" srcId="{CC4D8464-8528-40A5-9AAF-97631B6F5EF9}" destId="{92DF29EA-4A2F-426D-BD74-78AE46816949}" srcOrd="1" destOrd="0" presId="urn:microsoft.com/office/officeart/2005/8/layout/vProcess5"/>
    <dgm:cxn modelId="{D0F2F068-58C1-40EF-A619-F0AE77ED1666}" type="presOf" srcId="{7F8B9C3D-D77B-43FD-A35D-356E5B06682F}" destId="{68A47AFD-4B8D-4568-A374-463B96B96F28}" srcOrd="1" destOrd="0" presId="urn:microsoft.com/office/officeart/2005/8/layout/vProcess5"/>
    <dgm:cxn modelId="{E655D04A-0C5C-4500-9EA2-932F687B0DE8}" srcId="{B69D28D2-52F5-459D-88D9-2B981F98DBE4}" destId="{A1616172-1E60-44EC-B295-088C53848E41}" srcOrd="2" destOrd="0" parTransId="{250D9B55-8BB4-4EB6-94CA-CC546EE88E10}" sibTransId="{AE444BB1-B937-4402-AA67-9F4389F35630}"/>
    <dgm:cxn modelId="{FDDBE96A-960A-4191-BCC4-1AAEEC3188D9}" srcId="{B69D28D2-52F5-459D-88D9-2B981F98DBE4}" destId="{91406A2B-78DE-4B34-9AD6-8A254F2F7BCC}" srcOrd="1" destOrd="0" parTransId="{5EE5D00E-2ECB-4641-80EB-1F052B348952}" sibTransId="{536FDEB0-41BF-4953-88AF-2661B68F802C}"/>
    <dgm:cxn modelId="{C9B9C072-F32B-4C87-874E-8653CF9F1C77}" type="presOf" srcId="{B69D28D2-52F5-459D-88D9-2B981F98DBE4}" destId="{57F419A4-9B79-4EB1-A572-B3D08B8FF077}" srcOrd="0" destOrd="0" presId="urn:microsoft.com/office/officeart/2005/8/layout/vProcess5"/>
    <dgm:cxn modelId="{B9D83577-3364-4ECF-8F89-8276EE584A5C}" type="presOf" srcId="{91406A2B-78DE-4B34-9AD6-8A254F2F7BCC}" destId="{CB67BB3C-3398-45C9-A188-A26103F3E52B}" srcOrd="0" destOrd="0" presId="urn:microsoft.com/office/officeart/2005/8/layout/vProcess5"/>
    <dgm:cxn modelId="{FD6C777F-AB63-4B0A-A2AB-6AB194AE5D79}" type="presOf" srcId="{7F8B9C3D-D77B-43FD-A35D-356E5B06682F}" destId="{75B78C3C-E57E-4C70-97E9-15ED0635F44A}" srcOrd="0" destOrd="0" presId="urn:microsoft.com/office/officeart/2005/8/layout/vProcess5"/>
    <dgm:cxn modelId="{7F10E092-D43B-4C2F-BC58-F43F2B8999AA}" type="presOf" srcId="{A1616172-1E60-44EC-B295-088C53848E41}" destId="{C6C69754-E13E-4060-8D63-F38CB1D2F4B2}" srcOrd="0" destOrd="0" presId="urn:microsoft.com/office/officeart/2005/8/layout/vProcess5"/>
    <dgm:cxn modelId="{C3B2EDB0-C4C5-4B58-901E-0384FEF53CA1}" srcId="{B69D28D2-52F5-459D-88D9-2B981F98DBE4}" destId="{CC4D8464-8528-40A5-9AAF-97631B6F5EF9}" srcOrd="3" destOrd="0" parTransId="{CD2A519D-3BC5-4FD7-BA63-06286FC99E9E}" sibTransId="{8357F382-B0A3-4AAC-8D57-3336B444FE27}"/>
    <dgm:cxn modelId="{5919DEB4-7887-425F-99AB-3460D71786FA}" srcId="{B69D28D2-52F5-459D-88D9-2B981F98DBE4}" destId="{7F8B9C3D-D77B-43FD-A35D-356E5B06682F}" srcOrd="0" destOrd="0" parTransId="{5D310F49-07B1-494B-AE92-F4C93D8EC9FB}" sibTransId="{4132D03D-E8CC-42AB-9925-F60A9B774B24}"/>
    <dgm:cxn modelId="{5478F6B5-7994-4E1B-A18A-A2174AD00C64}" type="presOf" srcId="{4132D03D-E8CC-42AB-9925-F60A9B774B24}" destId="{F0B7DE25-E3D5-4C0E-A487-BF3C50B835E1}" srcOrd="0" destOrd="0" presId="urn:microsoft.com/office/officeart/2005/8/layout/vProcess5"/>
    <dgm:cxn modelId="{13054EE6-C647-4355-8634-3C0C064ED57E}" type="presOf" srcId="{CC4D8464-8528-40A5-9AAF-97631B6F5EF9}" destId="{0CF67BF0-6723-4200-8FDC-D22B2FC2F098}" srcOrd="0" destOrd="0" presId="urn:microsoft.com/office/officeart/2005/8/layout/vProcess5"/>
    <dgm:cxn modelId="{0297DBFC-9AE3-4C40-91ED-60C756C52562}" type="presOf" srcId="{91406A2B-78DE-4B34-9AD6-8A254F2F7BCC}" destId="{C5EF66BA-6092-43D6-B536-A2C0F2D1C2B9}" srcOrd="1" destOrd="0" presId="urn:microsoft.com/office/officeart/2005/8/layout/vProcess5"/>
    <dgm:cxn modelId="{D5F165FE-121F-4452-B2C5-D99D77FC05C8}" type="presOf" srcId="{AE444BB1-B937-4402-AA67-9F4389F35630}" destId="{86FE1342-046D-4286-BD90-A16B573A8E0C}" srcOrd="0" destOrd="0" presId="urn:microsoft.com/office/officeart/2005/8/layout/vProcess5"/>
    <dgm:cxn modelId="{0CF79370-E839-42DF-93B2-BB2D1E2DD294}" type="presParOf" srcId="{57F419A4-9B79-4EB1-A572-B3D08B8FF077}" destId="{C9980CAB-50E7-4559-A1DF-80EF64AE06B0}" srcOrd="0" destOrd="0" presId="urn:microsoft.com/office/officeart/2005/8/layout/vProcess5"/>
    <dgm:cxn modelId="{36772AF9-0627-42EC-947A-BAFD6CEB2E0A}" type="presParOf" srcId="{57F419A4-9B79-4EB1-A572-B3D08B8FF077}" destId="{75B78C3C-E57E-4C70-97E9-15ED0635F44A}" srcOrd="1" destOrd="0" presId="urn:microsoft.com/office/officeart/2005/8/layout/vProcess5"/>
    <dgm:cxn modelId="{72CA55A0-8C71-4E8A-ABB7-4F28F533E903}" type="presParOf" srcId="{57F419A4-9B79-4EB1-A572-B3D08B8FF077}" destId="{CB67BB3C-3398-45C9-A188-A26103F3E52B}" srcOrd="2" destOrd="0" presId="urn:microsoft.com/office/officeart/2005/8/layout/vProcess5"/>
    <dgm:cxn modelId="{29804945-5588-4B76-8279-DA0595007A38}" type="presParOf" srcId="{57F419A4-9B79-4EB1-A572-B3D08B8FF077}" destId="{C6C69754-E13E-4060-8D63-F38CB1D2F4B2}" srcOrd="3" destOrd="0" presId="urn:microsoft.com/office/officeart/2005/8/layout/vProcess5"/>
    <dgm:cxn modelId="{0A44AEA2-C824-46C5-AA0C-51CB537D6604}" type="presParOf" srcId="{57F419A4-9B79-4EB1-A572-B3D08B8FF077}" destId="{0CF67BF0-6723-4200-8FDC-D22B2FC2F098}" srcOrd="4" destOrd="0" presId="urn:microsoft.com/office/officeart/2005/8/layout/vProcess5"/>
    <dgm:cxn modelId="{3833DD5E-265C-460F-8C0D-5E585720D288}" type="presParOf" srcId="{57F419A4-9B79-4EB1-A572-B3D08B8FF077}" destId="{F0B7DE25-E3D5-4C0E-A487-BF3C50B835E1}" srcOrd="5" destOrd="0" presId="urn:microsoft.com/office/officeart/2005/8/layout/vProcess5"/>
    <dgm:cxn modelId="{C154159D-8ACE-49D0-B61D-0BCF5826EDB8}" type="presParOf" srcId="{57F419A4-9B79-4EB1-A572-B3D08B8FF077}" destId="{810671BC-A492-4412-A9BB-D1DC19CDB01E}" srcOrd="6" destOrd="0" presId="urn:microsoft.com/office/officeart/2005/8/layout/vProcess5"/>
    <dgm:cxn modelId="{E4DD5657-6496-4B98-B443-515E2FF45147}" type="presParOf" srcId="{57F419A4-9B79-4EB1-A572-B3D08B8FF077}" destId="{86FE1342-046D-4286-BD90-A16B573A8E0C}" srcOrd="7" destOrd="0" presId="urn:microsoft.com/office/officeart/2005/8/layout/vProcess5"/>
    <dgm:cxn modelId="{789668D9-3E70-4021-9D52-4382DAEB4A1B}" type="presParOf" srcId="{57F419A4-9B79-4EB1-A572-B3D08B8FF077}" destId="{68A47AFD-4B8D-4568-A374-463B96B96F28}" srcOrd="8" destOrd="0" presId="urn:microsoft.com/office/officeart/2005/8/layout/vProcess5"/>
    <dgm:cxn modelId="{B2CE934F-EA64-4C16-B7C6-83A11FE7266D}" type="presParOf" srcId="{57F419A4-9B79-4EB1-A572-B3D08B8FF077}" destId="{C5EF66BA-6092-43D6-B536-A2C0F2D1C2B9}" srcOrd="9" destOrd="0" presId="urn:microsoft.com/office/officeart/2005/8/layout/vProcess5"/>
    <dgm:cxn modelId="{6EC2D150-2AF1-449F-B390-7ED1EDE62972}" type="presParOf" srcId="{57F419A4-9B79-4EB1-A572-B3D08B8FF077}" destId="{016AA335-072C-4F43-8F79-309B578B1DF0}" srcOrd="10" destOrd="0" presId="urn:microsoft.com/office/officeart/2005/8/layout/vProcess5"/>
    <dgm:cxn modelId="{B23D5B48-D7F6-4647-A80A-FF82CAD49CC0}" type="presParOf" srcId="{57F419A4-9B79-4EB1-A572-B3D08B8FF077}" destId="{92DF29EA-4A2F-426D-BD74-78AE468169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DC2F03-276E-4215-9A97-011E3EC3F27A}" type="doc">
      <dgm:prSet loTypeId="urn:microsoft.com/office/officeart/2005/8/layout/default#4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04FBFE69-312E-4D3F-BB42-AA027C3D757F}">
      <dgm:prSet custT="1"/>
      <dgm:spPr/>
      <dgm:t>
        <a:bodyPr/>
        <a:lstStyle/>
        <a:p>
          <a:r>
            <a:rPr lang="it-IT" sz="1800" dirty="0"/>
            <a:t>Ad un antico stato di grave dissesto economico la guerra e la rivoluzione avevano aggiunto altre problematiche.</a:t>
          </a:r>
          <a:endParaRPr lang="en-US" sz="1800" dirty="0"/>
        </a:p>
      </dgm:t>
    </dgm:pt>
    <dgm:pt modelId="{DCBE416C-E385-4B41-9129-F89746A85D54}" type="parTrans" cxnId="{24816B46-5F24-44B2-85AC-A82C1F923AA0}">
      <dgm:prSet/>
      <dgm:spPr/>
      <dgm:t>
        <a:bodyPr/>
        <a:lstStyle/>
        <a:p>
          <a:endParaRPr lang="en-US"/>
        </a:p>
      </dgm:t>
    </dgm:pt>
    <dgm:pt modelId="{44495845-81EE-4EAB-9CAA-A3666CB7604B}" type="sibTrans" cxnId="{24816B46-5F24-44B2-85AC-A82C1F923AA0}">
      <dgm:prSet/>
      <dgm:spPr/>
      <dgm:t>
        <a:bodyPr/>
        <a:lstStyle/>
        <a:p>
          <a:endParaRPr lang="en-US"/>
        </a:p>
      </dgm:t>
    </dgm:pt>
    <dgm:pt modelId="{2244DA72-3CD0-4AFF-B109-D0E069CA4EC8}">
      <dgm:prSet custT="1"/>
      <dgm:spPr/>
      <dgm:t>
        <a:bodyPr/>
        <a:lstStyle/>
        <a:p>
          <a:r>
            <a:rPr lang="it-IT" sz="1600" dirty="0"/>
            <a:t>La socializzazione della terra aveva creato una miriade di piccole aziende che producevano soprattutto per l’autoconsumo.</a:t>
          </a:r>
          <a:endParaRPr lang="en-US" sz="1600" dirty="0"/>
        </a:p>
      </dgm:t>
    </dgm:pt>
    <dgm:pt modelId="{0E23EBA3-877E-42FB-884A-3ECD3A236C49}" type="parTrans" cxnId="{D15AC938-3D8E-4F90-B148-1B51B85F4450}">
      <dgm:prSet/>
      <dgm:spPr/>
      <dgm:t>
        <a:bodyPr/>
        <a:lstStyle/>
        <a:p>
          <a:endParaRPr lang="en-US"/>
        </a:p>
      </dgm:t>
    </dgm:pt>
    <dgm:pt modelId="{F76772DA-08F0-4405-AAE7-7FEB1A854A0E}" type="sibTrans" cxnId="{D15AC938-3D8E-4F90-B148-1B51B85F4450}">
      <dgm:prSet/>
      <dgm:spPr/>
      <dgm:t>
        <a:bodyPr/>
        <a:lstStyle/>
        <a:p>
          <a:endParaRPr lang="en-US"/>
        </a:p>
      </dgm:t>
    </dgm:pt>
    <dgm:pt modelId="{860FF73E-D454-4A5E-8055-5C4B84E830CD}">
      <dgm:prSet/>
      <dgm:spPr/>
      <dgm:t>
        <a:bodyPr/>
        <a:lstStyle/>
        <a:p>
          <a:r>
            <a:rPr lang="it-IT"/>
            <a:t>Le industrie vennero lasciate in mano ai vecchi imprenditori, sotto il controllo  dei consigli operai; in altri casi vennero gestite direttamente dagli operai o furono nazionalizzate.</a:t>
          </a:r>
          <a:endParaRPr lang="en-US"/>
        </a:p>
      </dgm:t>
    </dgm:pt>
    <dgm:pt modelId="{7AE3AFC3-4FB0-42E0-A89F-BDAC8447D84D}" type="parTrans" cxnId="{3817C93E-09DA-46BD-B1FF-F8599A2E32B5}">
      <dgm:prSet/>
      <dgm:spPr/>
      <dgm:t>
        <a:bodyPr/>
        <a:lstStyle/>
        <a:p>
          <a:endParaRPr lang="en-US"/>
        </a:p>
      </dgm:t>
    </dgm:pt>
    <dgm:pt modelId="{F9C01699-CBAC-46BB-9AAF-5BBEC71E22A9}" type="sibTrans" cxnId="{3817C93E-09DA-46BD-B1FF-F8599A2E32B5}">
      <dgm:prSet/>
      <dgm:spPr/>
      <dgm:t>
        <a:bodyPr/>
        <a:lstStyle/>
        <a:p>
          <a:endParaRPr lang="en-US"/>
        </a:p>
      </dgm:t>
    </dgm:pt>
    <dgm:pt modelId="{E3F7FB94-B377-4D82-ABFE-8D14A767AA27}">
      <dgm:prSet custT="1"/>
      <dgm:spPr/>
      <dgm:t>
        <a:bodyPr/>
        <a:lstStyle/>
        <a:p>
          <a:r>
            <a:rPr lang="it-IT" sz="1800" dirty="0"/>
            <a:t>Le banche vennero nazionalizzate e i debiti con l’estero </a:t>
          </a:r>
          <a:r>
            <a:rPr lang="it-IT" sz="1800" dirty="0" err="1"/>
            <a:t>coancellati</a:t>
          </a:r>
          <a:endParaRPr lang="en-US" sz="1800" dirty="0"/>
        </a:p>
      </dgm:t>
    </dgm:pt>
    <dgm:pt modelId="{BBBF7E34-23D0-4ED7-8DDD-2336233B0C75}" type="parTrans" cxnId="{97565317-902E-4826-AEC1-291014391175}">
      <dgm:prSet/>
      <dgm:spPr/>
      <dgm:t>
        <a:bodyPr/>
        <a:lstStyle/>
        <a:p>
          <a:endParaRPr lang="en-US"/>
        </a:p>
      </dgm:t>
    </dgm:pt>
    <dgm:pt modelId="{8626DFB2-30F8-42E7-9568-F412F3F4A3AD}" type="sibTrans" cxnId="{97565317-902E-4826-AEC1-291014391175}">
      <dgm:prSet/>
      <dgm:spPr/>
      <dgm:t>
        <a:bodyPr/>
        <a:lstStyle/>
        <a:p>
          <a:endParaRPr lang="en-US"/>
        </a:p>
      </dgm:t>
    </dgm:pt>
    <dgm:pt modelId="{C81BDBE3-7429-483B-8C23-D765ECC444DE}">
      <dgm:prSet custT="1"/>
      <dgm:spPr/>
      <dgm:t>
        <a:bodyPr/>
        <a:lstStyle/>
        <a:p>
          <a:r>
            <a:rPr lang="it-IT" sz="1600" dirty="0"/>
            <a:t>Il governo non era in grado di riscuotere  tasse ed era costretto a stampare carta moneta priva di valore</a:t>
          </a:r>
          <a:endParaRPr lang="en-US" sz="1600" dirty="0"/>
        </a:p>
      </dgm:t>
    </dgm:pt>
    <dgm:pt modelId="{668299BC-DCE5-45DB-AB97-C032907C8F1C}" type="parTrans" cxnId="{338BE400-1D8C-4A87-838E-3156B752D966}">
      <dgm:prSet/>
      <dgm:spPr/>
      <dgm:t>
        <a:bodyPr/>
        <a:lstStyle/>
        <a:p>
          <a:endParaRPr lang="en-US"/>
        </a:p>
      </dgm:t>
    </dgm:pt>
    <dgm:pt modelId="{F67CC6DA-E0B9-40B9-BB67-108A1F6288EB}" type="sibTrans" cxnId="{338BE400-1D8C-4A87-838E-3156B752D966}">
      <dgm:prSet/>
      <dgm:spPr/>
      <dgm:t>
        <a:bodyPr/>
        <a:lstStyle/>
        <a:p>
          <a:endParaRPr lang="en-US"/>
        </a:p>
      </dgm:t>
    </dgm:pt>
    <dgm:pt modelId="{18EE166A-AE8C-470F-A9E4-2CFE50AB0E71}">
      <dgm:prSet custT="1"/>
      <dgm:spPr/>
      <dgm:t>
        <a:bodyPr/>
        <a:lstStyle/>
        <a:p>
          <a:r>
            <a:rPr lang="it-IT" sz="1800" dirty="0"/>
            <a:t>Si finì con il tornare al baratto e le retribuzioni furono pagate in natura</a:t>
          </a:r>
          <a:endParaRPr lang="en-US" sz="1800" dirty="0"/>
        </a:p>
      </dgm:t>
    </dgm:pt>
    <dgm:pt modelId="{06AF71E2-8888-46FD-9172-3EF36F89A40D}" type="parTrans" cxnId="{DF746C31-8D1D-4B5B-8960-FAB2AE4C292A}">
      <dgm:prSet/>
      <dgm:spPr/>
      <dgm:t>
        <a:bodyPr/>
        <a:lstStyle/>
        <a:p>
          <a:endParaRPr lang="en-US"/>
        </a:p>
      </dgm:t>
    </dgm:pt>
    <dgm:pt modelId="{A1B6CCA1-2053-4166-A4C7-A71ACE74F7E1}" type="sibTrans" cxnId="{DF746C31-8D1D-4B5B-8960-FAB2AE4C292A}">
      <dgm:prSet/>
      <dgm:spPr/>
      <dgm:t>
        <a:bodyPr/>
        <a:lstStyle/>
        <a:p>
          <a:endParaRPr lang="en-US"/>
        </a:p>
      </dgm:t>
    </dgm:pt>
    <dgm:pt modelId="{1EF6343F-7FD9-4AD1-B51D-71F9EEE772A6}" type="pres">
      <dgm:prSet presAssocID="{2CDC2F03-276E-4215-9A97-011E3EC3F27A}" presName="diagram" presStyleCnt="0">
        <dgm:presLayoutVars>
          <dgm:dir/>
          <dgm:resizeHandles val="exact"/>
        </dgm:presLayoutVars>
      </dgm:prSet>
      <dgm:spPr/>
    </dgm:pt>
    <dgm:pt modelId="{73D89FCD-9BC4-4BD4-9564-78B0DD149B14}" type="pres">
      <dgm:prSet presAssocID="{04FBFE69-312E-4D3F-BB42-AA027C3D757F}" presName="node" presStyleLbl="node1" presStyleIdx="0" presStyleCnt="6">
        <dgm:presLayoutVars>
          <dgm:bulletEnabled val="1"/>
        </dgm:presLayoutVars>
      </dgm:prSet>
      <dgm:spPr/>
    </dgm:pt>
    <dgm:pt modelId="{396196F8-E128-454C-B6F0-B6EB01CACCF0}" type="pres">
      <dgm:prSet presAssocID="{44495845-81EE-4EAB-9CAA-A3666CB7604B}" presName="sibTrans" presStyleCnt="0"/>
      <dgm:spPr/>
    </dgm:pt>
    <dgm:pt modelId="{876CBDD7-5AD0-4499-A459-F6202796F36C}" type="pres">
      <dgm:prSet presAssocID="{2244DA72-3CD0-4AFF-B109-D0E069CA4EC8}" presName="node" presStyleLbl="node1" presStyleIdx="1" presStyleCnt="6">
        <dgm:presLayoutVars>
          <dgm:bulletEnabled val="1"/>
        </dgm:presLayoutVars>
      </dgm:prSet>
      <dgm:spPr/>
    </dgm:pt>
    <dgm:pt modelId="{18995D67-32AE-463B-9536-D9C445E2A6A8}" type="pres">
      <dgm:prSet presAssocID="{F76772DA-08F0-4405-AAE7-7FEB1A854A0E}" presName="sibTrans" presStyleCnt="0"/>
      <dgm:spPr/>
    </dgm:pt>
    <dgm:pt modelId="{D2511AF2-3834-4E1A-8495-11DBF2F0D113}" type="pres">
      <dgm:prSet presAssocID="{860FF73E-D454-4A5E-8055-5C4B84E830CD}" presName="node" presStyleLbl="node1" presStyleIdx="2" presStyleCnt="6">
        <dgm:presLayoutVars>
          <dgm:bulletEnabled val="1"/>
        </dgm:presLayoutVars>
      </dgm:prSet>
      <dgm:spPr/>
    </dgm:pt>
    <dgm:pt modelId="{61115724-BEFA-4655-B2F0-5B857F679B53}" type="pres">
      <dgm:prSet presAssocID="{F9C01699-CBAC-46BB-9AAF-5BBEC71E22A9}" presName="sibTrans" presStyleCnt="0"/>
      <dgm:spPr/>
    </dgm:pt>
    <dgm:pt modelId="{E2143ACA-9BEC-488A-8D23-9CD5729C92C3}" type="pres">
      <dgm:prSet presAssocID="{E3F7FB94-B377-4D82-ABFE-8D14A767AA27}" presName="node" presStyleLbl="node1" presStyleIdx="3" presStyleCnt="6">
        <dgm:presLayoutVars>
          <dgm:bulletEnabled val="1"/>
        </dgm:presLayoutVars>
      </dgm:prSet>
      <dgm:spPr/>
    </dgm:pt>
    <dgm:pt modelId="{60E0784C-3D47-4E08-9738-75D3296D8410}" type="pres">
      <dgm:prSet presAssocID="{8626DFB2-30F8-42E7-9568-F412F3F4A3AD}" presName="sibTrans" presStyleCnt="0"/>
      <dgm:spPr/>
    </dgm:pt>
    <dgm:pt modelId="{852726D4-057C-4548-8154-D094897383FB}" type="pres">
      <dgm:prSet presAssocID="{C81BDBE3-7429-483B-8C23-D765ECC444DE}" presName="node" presStyleLbl="node1" presStyleIdx="4" presStyleCnt="6">
        <dgm:presLayoutVars>
          <dgm:bulletEnabled val="1"/>
        </dgm:presLayoutVars>
      </dgm:prSet>
      <dgm:spPr/>
    </dgm:pt>
    <dgm:pt modelId="{1B139720-9F03-4EA1-974C-0BF6DE69FA01}" type="pres">
      <dgm:prSet presAssocID="{F67CC6DA-E0B9-40B9-BB67-108A1F6288EB}" presName="sibTrans" presStyleCnt="0"/>
      <dgm:spPr/>
    </dgm:pt>
    <dgm:pt modelId="{D286EF07-BEE7-454B-A9A6-9D261C5F3024}" type="pres">
      <dgm:prSet presAssocID="{18EE166A-AE8C-470F-A9E4-2CFE50AB0E71}" presName="node" presStyleLbl="node1" presStyleIdx="5" presStyleCnt="6">
        <dgm:presLayoutVars>
          <dgm:bulletEnabled val="1"/>
        </dgm:presLayoutVars>
      </dgm:prSet>
      <dgm:spPr/>
    </dgm:pt>
  </dgm:ptLst>
  <dgm:cxnLst>
    <dgm:cxn modelId="{338BE400-1D8C-4A87-838E-3156B752D966}" srcId="{2CDC2F03-276E-4215-9A97-011E3EC3F27A}" destId="{C81BDBE3-7429-483B-8C23-D765ECC444DE}" srcOrd="4" destOrd="0" parTransId="{668299BC-DCE5-45DB-AB97-C032907C8F1C}" sibTransId="{F67CC6DA-E0B9-40B9-BB67-108A1F6288EB}"/>
    <dgm:cxn modelId="{97565317-902E-4826-AEC1-291014391175}" srcId="{2CDC2F03-276E-4215-9A97-011E3EC3F27A}" destId="{E3F7FB94-B377-4D82-ABFE-8D14A767AA27}" srcOrd="3" destOrd="0" parTransId="{BBBF7E34-23D0-4ED7-8DDD-2336233B0C75}" sibTransId="{8626DFB2-30F8-42E7-9568-F412F3F4A3AD}"/>
    <dgm:cxn modelId="{10BD9D21-7F42-4B9C-BE03-850EA6435ECB}" type="presOf" srcId="{860FF73E-D454-4A5E-8055-5C4B84E830CD}" destId="{D2511AF2-3834-4E1A-8495-11DBF2F0D113}" srcOrd="0" destOrd="0" presId="urn:microsoft.com/office/officeart/2005/8/layout/default#4"/>
    <dgm:cxn modelId="{DF746C31-8D1D-4B5B-8960-FAB2AE4C292A}" srcId="{2CDC2F03-276E-4215-9A97-011E3EC3F27A}" destId="{18EE166A-AE8C-470F-A9E4-2CFE50AB0E71}" srcOrd="5" destOrd="0" parTransId="{06AF71E2-8888-46FD-9172-3EF36F89A40D}" sibTransId="{A1B6CCA1-2053-4166-A4C7-A71ACE74F7E1}"/>
    <dgm:cxn modelId="{D15AC938-3D8E-4F90-B148-1B51B85F4450}" srcId="{2CDC2F03-276E-4215-9A97-011E3EC3F27A}" destId="{2244DA72-3CD0-4AFF-B109-D0E069CA4EC8}" srcOrd="1" destOrd="0" parTransId="{0E23EBA3-877E-42FB-884A-3ECD3A236C49}" sibTransId="{F76772DA-08F0-4405-AAE7-7FEB1A854A0E}"/>
    <dgm:cxn modelId="{3817C93E-09DA-46BD-B1FF-F8599A2E32B5}" srcId="{2CDC2F03-276E-4215-9A97-011E3EC3F27A}" destId="{860FF73E-D454-4A5E-8055-5C4B84E830CD}" srcOrd="2" destOrd="0" parTransId="{7AE3AFC3-4FB0-42E0-A89F-BDAC8447D84D}" sibTransId="{F9C01699-CBAC-46BB-9AAF-5BBEC71E22A9}"/>
    <dgm:cxn modelId="{832B3440-A11A-412A-B876-6B53A87FCAAF}" type="presOf" srcId="{2CDC2F03-276E-4215-9A97-011E3EC3F27A}" destId="{1EF6343F-7FD9-4AD1-B51D-71F9EEE772A6}" srcOrd="0" destOrd="0" presId="urn:microsoft.com/office/officeart/2005/8/layout/default#4"/>
    <dgm:cxn modelId="{2AA53744-5966-4235-9E4D-1301A4B96FCA}" type="presOf" srcId="{E3F7FB94-B377-4D82-ABFE-8D14A767AA27}" destId="{E2143ACA-9BEC-488A-8D23-9CD5729C92C3}" srcOrd="0" destOrd="0" presId="urn:microsoft.com/office/officeart/2005/8/layout/default#4"/>
    <dgm:cxn modelId="{24816B46-5F24-44B2-85AC-A82C1F923AA0}" srcId="{2CDC2F03-276E-4215-9A97-011E3EC3F27A}" destId="{04FBFE69-312E-4D3F-BB42-AA027C3D757F}" srcOrd="0" destOrd="0" parTransId="{DCBE416C-E385-4B41-9129-F89746A85D54}" sibTransId="{44495845-81EE-4EAB-9CAA-A3666CB7604B}"/>
    <dgm:cxn modelId="{C48FD646-24F0-4C50-928C-1636169D9C96}" type="presOf" srcId="{2244DA72-3CD0-4AFF-B109-D0E069CA4EC8}" destId="{876CBDD7-5AD0-4499-A459-F6202796F36C}" srcOrd="0" destOrd="0" presId="urn:microsoft.com/office/officeart/2005/8/layout/default#4"/>
    <dgm:cxn modelId="{26B6D849-1C3B-4DAF-A228-37DAB3A818C0}" type="presOf" srcId="{C81BDBE3-7429-483B-8C23-D765ECC444DE}" destId="{852726D4-057C-4548-8154-D094897383FB}" srcOrd="0" destOrd="0" presId="urn:microsoft.com/office/officeart/2005/8/layout/default#4"/>
    <dgm:cxn modelId="{1880509B-3E9B-4868-9370-ACC1AA71FE3C}" type="presOf" srcId="{18EE166A-AE8C-470F-A9E4-2CFE50AB0E71}" destId="{D286EF07-BEE7-454B-A9A6-9D261C5F3024}" srcOrd="0" destOrd="0" presId="urn:microsoft.com/office/officeart/2005/8/layout/default#4"/>
    <dgm:cxn modelId="{2E6F38F5-7663-49FF-8305-3EF0E57CA608}" type="presOf" srcId="{04FBFE69-312E-4D3F-BB42-AA027C3D757F}" destId="{73D89FCD-9BC4-4BD4-9564-78B0DD149B14}" srcOrd="0" destOrd="0" presId="urn:microsoft.com/office/officeart/2005/8/layout/default#4"/>
    <dgm:cxn modelId="{DD5E0604-EF6D-4FC8-A952-404F5A64FCAB}" type="presParOf" srcId="{1EF6343F-7FD9-4AD1-B51D-71F9EEE772A6}" destId="{73D89FCD-9BC4-4BD4-9564-78B0DD149B14}" srcOrd="0" destOrd="0" presId="urn:microsoft.com/office/officeart/2005/8/layout/default#4"/>
    <dgm:cxn modelId="{FFE3B49E-B4C7-4328-858E-058DE95B65C7}" type="presParOf" srcId="{1EF6343F-7FD9-4AD1-B51D-71F9EEE772A6}" destId="{396196F8-E128-454C-B6F0-B6EB01CACCF0}" srcOrd="1" destOrd="0" presId="urn:microsoft.com/office/officeart/2005/8/layout/default#4"/>
    <dgm:cxn modelId="{E95AE8F9-1C18-4444-BEAA-197A23B1E67D}" type="presParOf" srcId="{1EF6343F-7FD9-4AD1-B51D-71F9EEE772A6}" destId="{876CBDD7-5AD0-4499-A459-F6202796F36C}" srcOrd="2" destOrd="0" presId="urn:microsoft.com/office/officeart/2005/8/layout/default#4"/>
    <dgm:cxn modelId="{0E617B8E-C8B1-42B2-9BC1-B4EAA66B7C09}" type="presParOf" srcId="{1EF6343F-7FD9-4AD1-B51D-71F9EEE772A6}" destId="{18995D67-32AE-463B-9536-D9C445E2A6A8}" srcOrd="3" destOrd="0" presId="urn:microsoft.com/office/officeart/2005/8/layout/default#4"/>
    <dgm:cxn modelId="{0E166001-407B-4C8C-80C9-46E19265C830}" type="presParOf" srcId="{1EF6343F-7FD9-4AD1-B51D-71F9EEE772A6}" destId="{D2511AF2-3834-4E1A-8495-11DBF2F0D113}" srcOrd="4" destOrd="0" presId="urn:microsoft.com/office/officeart/2005/8/layout/default#4"/>
    <dgm:cxn modelId="{3124ED52-E4D8-45B4-BFF8-07767685D6C8}" type="presParOf" srcId="{1EF6343F-7FD9-4AD1-B51D-71F9EEE772A6}" destId="{61115724-BEFA-4655-B2F0-5B857F679B53}" srcOrd="5" destOrd="0" presId="urn:microsoft.com/office/officeart/2005/8/layout/default#4"/>
    <dgm:cxn modelId="{021C0DBB-2A3C-47FD-8D1F-979B8AD8365A}" type="presParOf" srcId="{1EF6343F-7FD9-4AD1-B51D-71F9EEE772A6}" destId="{E2143ACA-9BEC-488A-8D23-9CD5729C92C3}" srcOrd="6" destOrd="0" presId="urn:microsoft.com/office/officeart/2005/8/layout/default#4"/>
    <dgm:cxn modelId="{A6271065-B262-4B17-89E7-F237113438C4}" type="presParOf" srcId="{1EF6343F-7FD9-4AD1-B51D-71F9EEE772A6}" destId="{60E0784C-3D47-4E08-9738-75D3296D8410}" srcOrd="7" destOrd="0" presId="urn:microsoft.com/office/officeart/2005/8/layout/default#4"/>
    <dgm:cxn modelId="{ABE34033-628D-4511-A8A3-DA6E70B40E39}" type="presParOf" srcId="{1EF6343F-7FD9-4AD1-B51D-71F9EEE772A6}" destId="{852726D4-057C-4548-8154-D094897383FB}" srcOrd="8" destOrd="0" presId="urn:microsoft.com/office/officeart/2005/8/layout/default#4"/>
    <dgm:cxn modelId="{26ECF404-0087-4C4D-974B-30145A3E4B61}" type="presParOf" srcId="{1EF6343F-7FD9-4AD1-B51D-71F9EEE772A6}" destId="{1B139720-9F03-4EA1-974C-0BF6DE69FA01}" srcOrd="9" destOrd="0" presId="urn:microsoft.com/office/officeart/2005/8/layout/default#4"/>
    <dgm:cxn modelId="{7802E7CB-5164-4CC8-B408-FDC05D290B04}" type="presParOf" srcId="{1EF6343F-7FD9-4AD1-B51D-71F9EEE772A6}" destId="{D286EF07-BEE7-454B-A9A6-9D261C5F3024}" srcOrd="1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A18447-493E-4AAB-9F36-71F35912FE2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74EBFD-9E19-429E-8D87-7B9DCA06063D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Con questa decisone a partire dal marzo 1921 venne avviata una parziale liberalizzazione nella produzione e negli scambi</a:t>
          </a:r>
          <a:endParaRPr lang="en-US" sz="1600" dirty="0">
            <a:solidFill>
              <a:schemeClr val="tx1"/>
            </a:solidFill>
          </a:endParaRPr>
        </a:p>
      </dgm:t>
    </dgm:pt>
    <dgm:pt modelId="{BD12A71A-E045-4998-BB08-4652D388E257}" type="parTrans" cxnId="{D8F8CAA1-3B77-4D1C-BBCB-D6DFB00EFEA7}">
      <dgm:prSet/>
      <dgm:spPr/>
      <dgm:t>
        <a:bodyPr/>
        <a:lstStyle/>
        <a:p>
          <a:endParaRPr lang="en-US"/>
        </a:p>
      </dgm:t>
    </dgm:pt>
    <dgm:pt modelId="{A64F594E-21C8-4B59-ACAF-C2AE196533DE}" type="sibTrans" cxnId="{D8F8CAA1-3B77-4D1C-BBCB-D6DFB00EFEA7}">
      <dgm:prSet/>
      <dgm:spPr/>
      <dgm:t>
        <a:bodyPr/>
        <a:lstStyle/>
        <a:p>
          <a:endParaRPr lang="en-US"/>
        </a:p>
      </dgm:t>
    </dgm:pt>
    <dgm:pt modelId="{220715B4-D421-4138-9D74-0028D79D57CF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Ai contadini si concedeva di  vendere sul mercato le eventuali eccedenze una volta che avessero consegnato allo Stato la quota fissa di raccolto</a:t>
          </a:r>
          <a:endParaRPr lang="en-US" sz="1600" dirty="0">
            <a:solidFill>
              <a:schemeClr val="tx1"/>
            </a:solidFill>
          </a:endParaRPr>
        </a:p>
      </dgm:t>
    </dgm:pt>
    <dgm:pt modelId="{42AA3F9B-BCDF-4297-8DD6-D21FBF68A4B3}" type="parTrans" cxnId="{D17DCA0A-D463-4577-B1F5-0684CAE3011F}">
      <dgm:prSet/>
      <dgm:spPr/>
      <dgm:t>
        <a:bodyPr/>
        <a:lstStyle/>
        <a:p>
          <a:endParaRPr lang="en-US"/>
        </a:p>
      </dgm:t>
    </dgm:pt>
    <dgm:pt modelId="{F02BF8AB-6750-4EBF-B06B-D7B3A1B5BADC}" type="sibTrans" cxnId="{D17DCA0A-D463-4577-B1F5-0684CAE3011F}">
      <dgm:prSet/>
      <dgm:spPr/>
      <dgm:t>
        <a:bodyPr/>
        <a:lstStyle/>
        <a:p>
          <a:endParaRPr lang="en-US"/>
        </a:p>
      </dgm:t>
    </dgm:pt>
    <dgm:pt modelId="{8B959071-04FE-4318-AEBB-ABD85034641A}">
      <dgm:prSet custT="1"/>
      <dgm:spPr/>
      <dgm:t>
        <a:bodyPr/>
        <a:lstStyle/>
        <a:p>
          <a:r>
            <a:rPr lang="it-IT" sz="2000" dirty="0">
              <a:solidFill>
                <a:schemeClr val="tx1"/>
              </a:solidFill>
            </a:rPr>
            <a:t>La liberalizzazione si estese anche al commercio e alla piccola industria</a:t>
          </a:r>
          <a:endParaRPr lang="en-US" sz="2000" dirty="0">
            <a:solidFill>
              <a:schemeClr val="tx1"/>
            </a:solidFill>
          </a:endParaRPr>
        </a:p>
      </dgm:t>
    </dgm:pt>
    <dgm:pt modelId="{30ED3979-56E5-4813-88F7-6227A3BF8A84}" type="parTrans" cxnId="{1F0AC40B-BA00-4CD7-9AAC-BD8A3897148E}">
      <dgm:prSet/>
      <dgm:spPr/>
      <dgm:t>
        <a:bodyPr/>
        <a:lstStyle/>
        <a:p>
          <a:endParaRPr lang="en-US"/>
        </a:p>
      </dgm:t>
    </dgm:pt>
    <dgm:pt modelId="{A33C9701-C6BB-4880-88B1-2E6C2839AD48}" type="sibTrans" cxnId="{1F0AC40B-BA00-4CD7-9AAC-BD8A3897148E}">
      <dgm:prSet/>
      <dgm:spPr/>
      <dgm:t>
        <a:bodyPr/>
        <a:lstStyle/>
        <a:p>
          <a:endParaRPr lang="en-US"/>
        </a:p>
      </dgm:t>
    </dgm:pt>
    <dgm:pt modelId="{31E5D503-48DF-4052-9E94-C63786CEA9C0}">
      <dgm:prSet custT="1"/>
      <dgm:spPr/>
      <dgm:t>
        <a:bodyPr/>
        <a:lstStyle/>
        <a:p>
          <a:r>
            <a:rPr lang="it-IT" sz="2000" dirty="0">
              <a:solidFill>
                <a:schemeClr val="tx1"/>
              </a:solidFill>
            </a:rPr>
            <a:t>Lo stato mantenne comunque il controllo delle banche</a:t>
          </a:r>
          <a:endParaRPr lang="en-US" sz="2000" dirty="0">
            <a:solidFill>
              <a:schemeClr val="tx1"/>
            </a:solidFill>
          </a:endParaRPr>
        </a:p>
      </dgm:t>
    </dgm:pt>
    <dgm:pt modelId="{E5D14C41-EDF5-4E44-BFF2-E0C0CC331D06}" type="parTrans" cxnId="{F40BDA4D-FC09-402D-A273-BA86FD15EA22}">
      <dgm:prSet/>
      <dgm:spPr/>
      <dgm:t>
        <a:bodyPr/>
        <a:lstStyle/>
        <a:p>
          <a:endParaRPr lang="en-US"/>
        </a:p>
      </dgm:t>
    </dgm:pt>
    <dgm:pt modelId="{8F5C65C3-A53B-4260-93EA-752AA2A88167}" type="sibTrans" cxnId="{F40BDA4D-FC09-402D-A273-BA86FD15EA22}">
      <dgm:prSet/>
      <dgm:spPr/>
      <dgm:t>
        <a:bodyPr/>
        <a:lstStyle/>
        <a:p>
          <a:endParaRPr lang="en-US"/>
        </a:p>
      </dgm:t>
    </dgm:pt>
    <dgm:pt modelId="{DC9C85AA-22B1-45BA-BAEF-EE0982EB6AEA}">
      <dgm:prSet custT="1"/>
      <dgm:spPr/>
      <dgm:t>
        <a:bodyPr/>
        <a:lstStyle/>
        <a:p>
          <a:r>
            <a:rPr lang="it-IT" sz="1400" dirty="0">
              <a:solidFill>
                <a:schemeClr val="tx1"/>
              </a:solidFill>
            </a:rPr>
            <a:t>La NEP ebbe conseguenze benefiche su un economia stremata, ma ebbe anche riscontri sociali non previsti in quanto favorì il riemergere del ceto dei contadini ricchi che giunsero presto  a controllare il mercato agricolo (Kulaki). Comparve anche una nuova classe di trafficanti ricchi (</a:t>
          </a:r>
          <a:r>
            <a:rPr lang="it-IT" sz="1400" dirty="0" err="1">
              <a:solidFill>
                <a:schemeClr val="tx1"/>
              </a:solidFill>
            </a:rPr>
            <a:t>nepmen</a:t>
          </a:r>
          <a:r>
            <a:rPr lang="it-IT" sz="1400" dirty="0">
              <a:solidFill>
                <a:schemeClr val="tx1"/>
              </a:solidFill>
            </a:rPr>
            <a:t>)</a:t>
          </a:r>
          <a:endParaRPr lang="en-US" sz="1400" dirty="0">
            <a:solidFill>
              <a:schemeClr val="tx1"/>
            </a:solidFill>
          </a:endParaRPr>
        </a:p>
      </dgm:t>
    </dgm:pt>
    <dgm:pt modelId="{EC0BFB73-26BE-4DF7-A9FE-47EF3F9465D0}" type="parTrans" cxnId="{B692BA6B-CB6A-4149-AFE9-14DB55BC0F1C}">
      <dgm:prSet/>
      <dgm:spPr/>
      <dgm:t>
        <a:bodyPr/>
        <a:lstStyle/>
        <a:p>
          <a:endParaRPr lang="en-US"/>
        </a:p>
      </dgm:t>
    </dgm:pt>
    <dgm:pt modelId="{9C97BB50-43CD-48A4-93C3-E0D96CE680B5}" type="sibTrans" cxnId="{B692BA6B-CB6A-4149-AFE9-14DB55BC0F1C}">
      <dgm:prSet/>
      <dgm:spPr/>
      <dgm:t>
        <a:bodyPr/>
        <a:lstStyle/>
        <a:p>
          <a:endParaRPr lang="en-US"/>
        </a:p>
      </dgm:t>
    </dgm:pt>
    <dgm:pt modelId="{0C3826E9-A8CC-42C2-882B-0FCB61E1B696}" type="pres">
      <dgm:prSet presAssocID="{A7A18447-493E-4AAB-9F36-71F35912FE28}" presName="linear" presStyleCnt="0">
        <dgm:presLayoutVars>
          <dgm:animLvl val="lvl"/>
          <dgm:resizeHandles val="exact"/>
        </dgm:presLayoutVars>
      </dgm:prSet>
      <dgm:spPr/>
    </dgm:pt>
    <dgm:pt modelId="{6D4A4E0D-9696-4E8F-B721-2FFA2D9D8B3A}" type="pres">
      <dgm:prSet presAssocID="{DF74EBFD-9E19-429E-8D87-7B9DCA0606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5EC400-722B-4FEB-881D-D05262DD2A6A}" type="pres">
      <dgm:prSet presAssocID="{A64F594E-21C8-4B59-ACAF-C2AE196533DE}" presName="spacer" presStyleCnt="0"/>
      <dgm:spPr/>
    </dgm:pt>
    <dgm:pt modelId="{F1A1A8DD-FE05-4E8C-A39D-D8387CC8044D}" type="pres">
      <dgm:prSet presAssocID="{220715B4-D421-4138-9D74-0028D79D57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805135-2543-49B3-9248-A986DF824671}" type="pres">
      <dgm:prSet presAssocID="{F02BF8AB-6750-4EBF-B06B-D7B3A1B5BADC}" presName="spacer" presStyleCnt="0"/>
      <dgm:spPr/>
    </dgm:pt>
    <dgm:pt modelId="{B468987D-43C7-4492-9D9B-991B1FC137A3}" type="pres">
      <dgm:prSet presAssocID="{8B959071-04FE-4318-AEBB-ABD8503464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959EA6-A69A-4BE9-B73D-B6FBC93B79F4}" type="pres">
      <dgm:prSet presAssocID="{A33C9701-C6BB-4880-88B1-2E6C2839AD48}" presName="spacer" presStyleCnt="0"/>
      <dgm:spPr/>
    </dgm:pt>
    <dgm:pt modelId="{0B5C6508-4225-4CC7-B6FA-4F45DBA32C1E}" type="pres">
      <dgm:prSet presAssocID="{31E5D503-48DF-4052-9E94-C63786CEA9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16C5BD-843E-43C4-A542-65C394E05A3B}" type="pres">
      <dgm:prSet presAssocID="{8F5C65C3-A53B-4260-93EA-752AA2A88167}" presName="spacer" presStyleCnt="0"/>
      <dgm:spPr/>
    </dgm:pt>
    <dgm:pt modelId="{8BF19D75-A335-43D4-9E9C-FB1B87B31F6B}" type="pres">
      <dgm:prSet presAssocID="{DC9C85AA-22B1-45BA-BAEF-EE0982EB6A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7DCA0A-D463-4577-B1F5-0684CAE3011F}" srcId="{A7A18447-493E-4AAB-9F36-71F35912FE28}" destId="{220715B4-D421-4138-9D74-0028D79D57CF}" srcOrd="1" destOrd="0" parTransId="{42AA3F9B-BCDF-4297-8DD6-D21FBF68A4B3}" sibTransId="{F02BF8AB-6750-4EBF-B06B-D7B3A1B5BADC}"/>
    <dgm:cxn modelId="{1F0AC40B-BA00-4CD7-9AAC-BD8A3897148E}" srcId="{A7A18447-493E-4AAB-9F36-71F35912FE28}" destId="{8B959071-04FE-4318-AEBB-ABD85034641A}" srcOrd="2" destOrd="0" parTransId="{30ED3979-56E5-4813-88F7-6227A3BF8A84}" sibTransId="{A33C9701-C6BB-4880-88B1-2E6C2839AD48}"/>
    <dgm:cxn modelId="{996F9240-7A30-466A-A588-6239679333B8}" type="presOf" srcId="{220715B4-D421-4138-9D74-0028D79D57CF}" destId="{F1A1A8DD-FE05-4E8C-A39D-D8387CC8044D}" srcOrd="0" destOrd="0" presId="urn:microsoft.com/office/officeart/2005/8/layout/vList2"/>
    <dgm:cxn modelId="{9BF70C41-6287-4F71-A834-BCCF23AEA88B}" type="presOf" srcId="{31E5D503-48DF-4052-9E94-C63786CEA9C0}" destId="{0B5C6508-4225-4CC7-B6FA-4F45DBA32C1E}" srcOrd="0" destOrd="0" presId="urn:microsoft.com/office/officeart/2005/8/layout/vList2"/>
    <dgm:cxn modelId="{B692BA6B-CB6A-4149-AFE9-14DB55BC0F1C}" srcId="{A7A18447-493E-4AAB-9F36-71F35912FE28}" destId="{DC9C85AA-22B1-45BA-BAEF-EE0982EB6AEA}" srcOrd="4" destOrd="0" parTransId="{EC0BFB73-26BE-4DF7-A9FE-47EF3F9465D0}" sibTransId="{9C97BB50-43CD-48A4-93C3-E0D96CE680B5}"/>
    <dgm:cxn modelId="{F40BDA4D-FC09-402D-A273-BA86FD15EA22}" srcId="{A7A18447-493E-4AAB-9F36-71F35912FE28}" destId="{31E5D503-48DF-4052-9E94-C63786CEA9C0}" srcOrd="3" destOrd="0" parTransId="{E5D14C41-EDF5-4E44-BFF2-E0C0CC331D06}" sibTransId="{8F5C65C3-A53B-4260-93EA-752AA2A88167}"/>
    <dgm:cxn modelId="{FAB9BB88-4CD4-4FFF-B30C-4D120069A43F}" type="presOf" srcId="{A7A18447-493E-4AAB-9F36-71F35912FE28}" destId="{0C3826E9-A8CC-42C2-882B-0FCB61E1B696}" srcOrd="0" destOrd="0" presId="urn:microsoft.com/office/officeart/2005/8/layout/vList2"/>
    <dgm:cxn modelId="{EBE8F299-8FF6-4C48-86EF-DAB227F128FD}" type="presOf" srcId="{DF74EBFD-9E19-429E-8D87-7B9DCA06063D}" destId="{6D4A4E0D-9696-4E8F-B721-2FFA2D9D8B3A}" srcOrd="0" destOrd="0" presId="urn:microsoft.com/office/officeart/2005/8/layout/vList2"/>
    <dgm:cxn modelId="{D8F8CAA1-3B77-4D1C-BBCB-D6DFB00EFEA7}" srcId="{A7A18447-493E-4AAB-9F36-71F35912FE28}" destId="{DF74EBFD-9E19-429E-8D87-7B9DCA06063D}" srcOrd="0" destOrd="0" parTransId="{BD12A71A-E045-4998-BB08-4652D388E257}" sibTransId="{A64F594E-21C8-4B59-ACAF-C2AE196533DE}"/>
    <dgm:cxn modelId="{A3B93DCB-00DB-4FA0-86ED-A9B300811D26}" type="presOf" srcId="{DC9C85AA-22B1-45BA-BAEF-EE0982EB6AEA}" destId="{8BF19D75-A335-43D4-9E9C-FB1B87B31F6B}" srcOrd="0" destOrd="0" presId="urn:microsoft.com/office/officeart/2005/8/layout/vList2"/>
    <dgm:cxn modelId="{CB8B76D4-A6BF-4FE5-864D-C610BE3F6AA9}" type="presOf" srcId="{8B959071-04FE-4318-AEBB-ABD85034641A}" destId="{B468987D-43C7-4492-9D9B-991B1FC137A3}" srcOrd="0" destOrd="0" presId="urn:microsoft.com/office/officeart/2005/8/layout/vList2"/>
    <dgm:cxn modelId="{74780819-4657-4178-B671-C5464876362B}" type="presParOf" srcId="{0C3826E9-A8CC-42C2-882B-0FCB61E1B696}" destId="{6D4A4E0D-9696-4E8F-B721-2FFA2D9D8B3A}" srcOrd="0" destOrd="0" presId="urn:microsoft.com/office/officeart/2005/8/layout/vList2"/>
    <dgm:cxn modelId="{40E220D2-0F31-45DE-9C82-F97331DA42D2}" type="presParOf" srcId="{0C3826E9-A8CC-42C2-882B-0FCB61E1B696}" destId="{CE5EC400-722B-4FEB-881D-D05262DD2A6A}" srcOrd="1" destOrd="0" presId="urn:microsoft.com/office/officeart/2005/8/layout/vList2"/>
    <dgm:cxn modelId="{1EF5FB51-BF86-417F-9280-3ABED2D80A60}" type="presParOf" srcId="{0C3826E9-A8CC-42C2-882B-0FCB61E1B696}" destId="{F1A1A8DD-FE05-4E8C-A39D-D8387CC8044D}" srcOrd="2" destOrd="0" presId="urn:microsoft.com/office/officeart/2005/8/layout/vList2"/>
    <dgm:cxn modelId="{4DD60D11-F982-435C-BFB1-E4609FC4FD34}" type="presParOf" srcId="{0C3826E9-A8CC-42C2-882B-0FCB61E1B696}" destId="{AB805135-2543-49B3-9248-A986DF824671}" srcOrd="3" destOrd="0" presId="urn:microsoft.com/office/officeart/2005/8/layout/vList2"/>
    <dgm:cxn modelId="{7A24B6A5-9257-442B-AC53-ECF4286D28A0}" type="presParOf" srcId="{0C3826E9-A8CC-42C2-882B-0FCB61E1B696}" destId="{B468987D-43C7-4492-9D9B-991B1FC137A3}" srcOrd="4" destOrd="0" presId="urn:microsoft.com/office/officeart/2005/8/layout/vList2"/>
    <dgm:cxn modelId="{164CFA2B-9444-47F5-B6C5-ED7A1E0C3A49}" type="presParOf" srcId="{0C3826E9-A8CC-42C2-882B-0FCB61E1B696}" destId="{15959EA6-A69A-4BE9-B73D-B6FBC93B79F4}" srcOrd="5" destOrd="0" presId="urn:microsoft.com/office/officeart/2005/8/layout/vList2"/>
    <dgm:cxn modelId="{33FAFD1D-F859-4D85-A916-DE6ED01BA018}" type="presParOf" srcId="{0C3826E9-A8CC-42C2-882B-0FCB61E1B696}" destId="{0B5C6508-4225-4CC7-B6FA-4F45DBA32C1E}" srcOrd="6" destOrd="0" presId="urn:microsoft.com/office/officeart/2005/8/layout/vList2"/>
    <dgm:cxn modelId="{45E0C5CE-DCBD-4E3F-9940-6A2991B643BB}" type="presParOf" srcId="{0C3826E9-A8CC-42C2-882B-0FCB61E1B696}" destId="{7516C5BD-843E-43C4-A542-65C394E05A3B}" srcOrd="7" destOrd="0" presId="urn:microsoft.com/office/officeart/2005/8/layout/vList2"/>
    <dgm:cxn modelId="{27E277D9-0003-4F2A-AA22-B3C0FBDD7FC4}" type="presParOf" srcId="{0C3826E9-A8CC-42C2-882B-0FCB61E1B696}" destId="{8BF19D75-A335-43D4-9E9C-FB1B87B31F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3826B-70F8-4DEF-967A-8150913964C2}" type="doc">
      <dgm:prSet loTypeId="urn:microsoft.com/office/officeart/2005/8/layout/default#5" loCatId="list" qsTypeId="urn:microsoft.com/office/officeart/2005/8/quickstyle/simple2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7EDB9C29-5D51-4992-98FD-8343C83ABE77}">
      <dgm:prSet/>
      <dgm:spPr/>
      <dgm:t>
        <a:bodyPr/>
        <a:lstStyle/>
        <a:p>
          <a:r>
            <a:rPr lang="it-IT"/>
            <a:t>La nuova costituzione dell’URSS dava vita ad una complessa struttura istituzionale in cui il potere era affidato al CONGRESSO DEI SOVIET DELL’UNIONE.</a:t>
          </a:r>
          <a:endParaRPr lang="en-US"/>
        </a:p>
      </dgm:t>
    </dgm:pt>
    <dgm:pt modelId="{F8F16B13-AF31-4AC9-8B46-D69926A71DF3}" type="parTrans" cxnId="{937A75A2-13D1-4C5B-98C2-B462098B35EB}">
      <dgm:prSet/>
      <dgm:spPr/>
      <dgm:t>
        <a:bodyPr/>
        <a:lstStyle/>
        <a:p>
          <a:endParaRPr lang="en-US"/>
        </a:p>
      </dgm:t>
    </dgm:pt>
    <dgm:pt modelId="{8E9BF95A-25C9-4F67-85E2-C0CC680833F7}" type="sibTrans" cxnId="{937A75A2-13D1-4C5B-98C2-B462098B35EB}">
      <dgm:prSet/>
      <dgm:spPr/>
      <dgm:t>
        <a:bodyPr/>
        <a:lstStyle/>
        <a:p>
          <a:endParaRPr lang="en-US"/>
        </a:p>
      </dgm:t>
    </dgm:pt>
    <dgm:pt modelId="{AB1D57E9-3A97-4274-B15B-EAAB5EE0FA2A}">
      <dgm:prSet/>
      <dgm:spPr/>
      <dgm:t>
        <a:bodyPr/>
        <a:lstStyle/>
        <a:p>
          <a:r>
            <a:rPr lang="it-IT"/>
            <a:t>Il potere reale era però nelle mani del PARTITO COMUNISTA, l’unico riconosciuto e permesso nel paese.</a:t>
          </a:r>
          <a:endParaRPr lang="en-US"/>
        </a:p>
      </dgm:t>
    </dgm:pt>
    <dgm:pt modelId="{DDAC990B-CEC8-40F1-A7A0-47AFD643DA38}" type="parTrans" cxnId="{2D61F2D5-1C55-4870-87FE-99F8DA57CA8E}">
      <dgm:prSet/>
      <dgm:spPr/>
      <dgm:t>
        <a:bodyPr/>
        <a:lstStyle/>
        <a:p>
          <a:endParaRPr lang="en-US"/>
        </a:p>
      </dgm:t>
    </dgm:pt>
    <dgm:pt modelId="{B2843688-BD27-4D9E-BAB2-654449E40713}" type="sibTrans" cxnId="{2D61F2D5-1C55-4870-87FE-99F8DA57CA8E}">
      <dgm:prSet/>
      <dgm:spPr/>
      <dgm:t>
        <a:bodyPr/>
        <a:lstStyle/>
        <a:p>
          <a:endParaRPr lang="en-US"/>
        </a:p>
      </dgm:t>
    </dgm:pt>
    <dgm:pt modelId="{8B8BAA5C-1C42-4319-A924-EB4694E077E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Il partito forniva le indicazioni al governo e controllava la POLIZIA POLITICA.</a:t>
          </a:r>
          <a:endParaRPr lang="en-US" dirty="0">
            <a:solidFill>
              <a:schemeClr val="tx1"/>
            </a:solidFill>
          </a:endParaRPr>
        </a:p>
      </dgm:t>
    </dgm:pt>
    <dgm:pt modelId="{ED4FA29A-4BF2-4490-BE05-4CDB3DDE6E41}" type="parTrans" cxnId="{90E9074E-AC4A-41CB-BEAF-8E294B2F5722}">
      <dgm:prSet/>
      <dgm:spPr/>
      <dgm:t>
        <a:bodyPr/>
        <a:lstStyle/>
        <a:p>
          <a:endParaRPr lang="en-US"/>
        </a:p>
      </dgm:t>
    </dgm:pt>
    <dgm:pt modelId="{9EEFE75B-673B-4397-86C9-A3FD027F9546}" type="sibTrans" cxnId="{90E9074E-AC4A-41CB-BEAF-8E294B2F5722}">
      <dgm:prSet/>
      <dgm:spPr/>
      <dgm:t>
        <a:bodyPr/>
        <a:lstStyle/>
        <a:p>
          <a:endParaRPr lang="en-US"/>
        </a:p>
      </dgm:t>
    </dgm:pt>
    <dgm:pt modelId="{0E689266-8CD0-4E50-90B9-B4AB6321D495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Le elezioni avvenivano con lista unica e voto palese</a:t>
          </a:r>
          <a:endParaRPr lang="en-US" dirty="0">
            <a:solidFill>
              <a:schemeClr val="tx1"/>
            </a:solidFill>
          </a:endParaRPr>
        </a:p>
      </dgm:t>
    </dgm:pt>
    <dgm:pt modelId="{2A89BE5D-05B3-4B9A-8442-DC9FD0417012}" type="parTrans" cxnId="{C90FF497-FB85-4182-B5FA-07E3196CBF0B}">
      <dgm:prSet/>
      <dgm:spPr/>
      <dgm:t>
        <a:bodyPr/>
        <a:lstStyle/>
        <a:p>
          <a:endParaRPr lang="en-US"/>
        </a:p>
      </dgm:t>
    </dgm:pt>
    <dgm:pt modelId="{1AEDF8A5-98E9-4C08-BD92-1F995432BEE6}" type="sibTrans" cxnId="{C90FF497-FB85-4182-B5FA-07E3196CBF0B}">
      <dgm:prSet/>
      <dgm:spPr/>
      <dgm:t>
        <a:bodyPr/>
        <a:lstStyle/>
        <a:p>
          <a:endParaRPr lang="en-US"/>
        </a:p>
      </dgm:t>
    </dgm:pt>
    <dgm:pt modelId="{F565B65D-A46C-449F-8187-4CF498C27671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Il partito, il cui potere si sovrapponeva a quello dello stato, era organizzato secondo un rigido centralismo.</a:t>
          </a:r>
          <a:endParaRPr lang="en-US" dirty="0">
            <a:solidFill>
              <a:schemeClr val="tx1"/>
            </a:solidFill>
          </a:endParaRPr>
        </a:p>
      </dgm:t>
    </dgm:pt>
    <dgm:pt modelId="{0A53F08D-863B-48E0-B264-06EAC9AF9B0D}" type="parTrans" cxnId="{029FE4D6-6AA1-4115-B348-C7234CC78CA6}">
      <dgm:prSet/>
      <dgm:spPr/>
      <dgm:t>
        <a:bodyPr/>
        <a:lstStyle/>
        <a:p>
          <a:endParaRPr lang="en-US"/>
        </a:p>
      </dgm:t>
    </dgm:pt>
    <dgm:pt modelId="{EC863BA0-6500-4CE2-889C-E88ECB6847A7}" type="sibTrans" cxnId="{029FE4D6-6AA1-4115-B348-C7234CC78CA6}">
      <dgm:prSet/>
      <dgm:spPr/>
      <dgm:t>
        <a:bodyPr/>
        <a:lstStyle/>
        <a:p>
          <a:endParaRPr lang="en-US"/>
        </a:p>
      </dgm:t>
    </dgm:pt>
    <dgm:pt modelId="{04A223C4-11B6-4DD8-9E45-B19CE5FD4E70}">
      <dgm:prSet/>
      <dgm:spPr/>
      <dgm:t>
        <a:bodyPr/>
        <a:lstStyle/>
        <a:p>
          <a:r>
            <a:rPr lang="it-IT"/>
            <a:t>Lo stato era sostanzialmente governato dal gruppo ristretto dei dirigenti del partito.</a:t>
          </a:r>
          <a:endParaRPr lang="en-US"/>
        </a:p>
      </dgm:t>
    </dgm:pt>
    <dgm:pt modelId="{93CB6CB9-9895-416B-948D-CE8DE156AD71}" type="parTrans" cxnId="{B82A9C04-1100-4DE6-8E4B-37727EE2E6CF}">
      <dgm:prSet/>
      <dgm:spPr/>
      <dgm:t>
        <a:bodyPr/>
        <a:lstStyle/>
        <a:p>
          <a:endParaRPr lang="en-US"/>
        </a:p>
      </dgm:t>
    </dgm:pt>
    <dgm:pt modelId="{2B2F0DF7-427C-4C89-83FE-599A169DE0E9}" type="sibTrans" cxnId="{B82A9C04-1100-4DE6-8E4B-37727EE2E6CF}">
      <dgm:prSet/>
      <dgm:spPr/>
      <dgm:t>
        <a:bodyPr/>
        <a:lstStyle/>
        <a:p>
          <a:endParaRPr lang="en-US"/>
        </a:p>
      </dgm:t>
    </dgm:pt>
    <dgm:pt modelId="{B8C412D4-E412-43C8-985B-138613ED2D80}" type="pres">
      <dgm:prSet presAssocID="{2A93826B-70F8-4DEF-967A-8150913964C2}" presName="diagram" presStyleCnt="0">
        <dgm:presLayoutVars>
          <dgm:dir/>
          <dgm:resizeHandles val="exact"/>
        </dgm:presLayoutVars>
      </dgm:prSet>
      <dgm:spPr/>
    </dgm:pt>
    <dgm:pt modelId="{91167CEB-58E7-40AD-AC83-5AEB4C0CADCC}" type="pres">
      <dgm:prSet presAssocID="{7EDB9C29-5D51-4992-98FD-8343C83ABE77}" presName="node" presStyleLbl="node1" presStyleIdx="0" presStyleCnt="6">
        <dgm:presLayoutVars>
          <dgm:bulletEnabled val="1"/>
        </dgm:presLayoutVars>
      </dgm:prSet>
      <dgm:spPr/>
    </dgm:pt>
    <dgm:pt modelId="{3C03E5B3-3CF3-425F-AD83-5010425B9B51}" type="pres">
      <dgm:prSet presAssocID="{8E9BF95A-25C9-4F67-85E2-C0CC680833F7}" presName="sibTrans" presStyleCnt="0"/>
      <dgm:spPr/>
    </dgm:pt>
    <dgm:pt modelId="{02FF5202-40A7-43B5-868A-60486BC79023}" type="pres">
      <dgm:prSet presAssocID="{AB1D57E9-3A97-4274-B15B-EAAB5EE0FA2A}" presName="node" presStyleLbl="node1" presStyleIdx="1" presStyleCnt="6">
        <dgm:presLayoutVars>
          <dgm:bulletEnabled val="1"/>
        </dgm:presLayoutVars>
      </dgm:prSet>
      <dgm:spPr/>
    </dgm:pt>
    <dgm:pt modelId="{E6CB9BD3-E656-42EC-9D4A-FBABB3227833}" type="pres">
      <dgm:prSet presAssocID="{B2843688-BD27-4D9E-BAB2-654449E40713}" presName="sibTrans" presStyleCnt="0"/>
      <dgm:spPr/>
    </dgm:pt>
    <dgm:pt modelId="{8CD7380D-E964-4001-B736-3EADDD182F9E}" type="pres">
      <dgm:prSet presAssocID="{8B8BAA5C-1C42-4319-A924-EB4694E077E0}" presName="node" presStyleLbl="node1" presStyleIdx="2" presStyleCnt="6">
        <dgm:presLayoutVars>
          <dgm:bulletEnabled val="1"/>
        </dgm:presLayoutVars>
      </dgm:prSet>
      <dgm:spPr/>
    </dgm:pt>
    <dgm:pt modelId="{D7B77A2C-25BF-4EB4-9A0E-0A3518A860B0}" type="pres">
      <dgm:prSet presAssocID="{9EEFE75B-673B-4397-86C9-A3FD027F9546}" presName="sibTrans" presStyleCnt="0"/>
      <dgm:spPr/>
    </dgm:pt>
    <dgm:pt modelId="{3F029470-69DC-4E85-BDE1-18A339267F89}" type="pres">
      <dgm:prSet presAssocID="{0E689266-8CD0-4E50-90B9-B4AB6321D495}" presName="node" presStyleLbl="node1" presStyleIdx="3" presStyleCnt="6">
        <dgm:presLayoutVars>
          <dgm:bulletEnabled val="1"/>
        </dgm:presLayoutVars>
      </dgm:prSet>
      <dgm:spPr/>
    </dgm:pt>
    <dgm:pt modelId="{89794780-5E53-4CCA-9B62-7B724FB81B55}" type="pres">
      <dgm:prSet presAssocID="{1AEDF8A5-98E9-4C08-BD92-1F995432BEE6}" presName="sibTrans" presStyleCnt="0"/>
      <dgm:spPr/>
    </dgm:pt>
    <dgm:pt modelId="{7775840A-742F-473D-A4DE-7DE8337DFF7F}" type="pres">
      <dgm:prSet presAssocID="{F565B65D-A46C-449F-8187-4CF498C27671}" presName="node" presStyleLbl="node1" presStyleIdx="4" presStyleCnt="6">
        <dgm:presLayoutVars>
          <dgm:bulletEnabled val="1"/>
        </dgm:presLayoutVars>
      </dgm:prSet>
      <dgm:spPr/>
    </dgm:pt>
    <dgm:pt modelId="{EFABCC36-5BC4-4DC9-B412-68C8EEF39323}" type="pres">
      <dgm:prSet presAssocID="{EC863BA0-6500-4CE2-889C-E88ECB6847A7}" presName="sibTrans" presStyleCnt="0"/>
      <dgm:spPr/>
    </dgm:pt>
    <dgm:pt modelId="{1E2675E1-6A50-41CE-9770-DB08F34D804A}" type="pres">
      <dgm:prSet presAssocID="{04A223C4-11B6-4DD8-9E45-B19CE5FD4E70}" presName="node" presStyleLbl="node1" presStyleIdx="5" presStyleCnt="6">
        <dgm:presLayoutVars>
          <dgm:bulletEnabled val="1"/>
        </dgm:presLayoutVars>
      </dgm:prSet>
      <dgm:spPr/>
    </dgm:pt>
  </dgm:ptLst>
  <dgm:cxnLst>
    <dgm:cxn modelId="{B82A9C04-1100-4DE6-8E4B-37727EE2E6CF}" srcId="{2A93826B-70F8-4DEF-967A-8150913964C2}" destId="{04A223C4-11B6-4DD8-9E45-B19CE5FD4E70}" srcOrd="5" destOrd="0" parTransId="{93CB6CB9-9895-416B-948D-CE8DE156AD71}" sibTransId="{2B2F0DF7-427C-4C89-83FE-599A169DE0E9}"/>
    <dgm:cxn modelId="{68548C11-8B88-40A9-816E-E37DBCDB3F25}" type="presOf" srcId="{0E689266-8CD0-4E50-90B9-B4AB6321D495}" destId="{3F029470-69DC-4E85-BDE1-18A339267F89}" srcOrd="0" destOrd="0" presId="urn:microsoft.com/office/officeart/2005/8/layout/default#5"/>
    <dgm:cxn modelId="{90E9074E-AC4A-41CB-BEAF-8E294B2F5722}" srcId="{2A93826B-70F8-4DEF-967A-8150913964C2}" destId="{8B8BAA5C-1C42-4319-A924-EB4694E077E0}" srcOrd="2" destOrd="0" parTransId="{ED4FA29A-4BF2-4490-BE05-4CDB3DDE6E41}" sibTransId="{9EEFE75B-673B-4397-86C9-A3FD027F9546}"/>
    <dgm:cxn modelId="{3364534E-9C0A-4440-AEBD-A87F046D059B}" type="presOf" srcId="{F565B65D-A46C-449F-8187-4CF498C27671}" destId="{7775840A-742F-473D-A4DE-7DE8337DFF7F}" srcOrd="0" destOrd="0" presId="urn:microsoft.com/office/officeart/2005/8/layout/default#5"/>
    <dgm:cxn modelId="{D2181990-B70E-441C-BF83-537C67947507}" type="presOf" srcId="{7EDB9C29-5D51-4992-98FD-8343C83ABE77}" destId="{91167CEB-58E7-40AD-AC83-5AEB4C0CADCC}" srcOrd="0" destOrd="0" presId="urn:microsoft.com/office/officeart/2005/8/layout/default#5"/>
    <dgm:cxn modelId="{C90FF497-FB85-4182-B5FA-07E3196CBF0B}" srcId="{2A93826B-70F8-4DEF-967A-8150913964C2}" destId="{0E689266-8CD0-4E50-90B9-B4AB6321D495}" srcOrd="3" destOrd="0" parTransId="{2A89BE5D-05B3-4B9A-8442-DC9FD0417012}" sibTransId="{1AEDF8A5-98E9-4C08-BD92-1F995432BEE6}"/>
    <dgm:cxn modelId="{937A75A2-13D1-4C5B-98C2-B462098B35EB}" srcId="{2A93826B-70F8-4DEF-967A-8150913964C2}" destId="{7EDB9C29-5D51-4992-98FD-8343C83ABE77}" srcOrd="0" destOrd="0" parTransId="{F8F16B13-AF31-4AC9-8B46-D69926A71DF3}" sibTransId="{8E9BF95A-25C9-4F67-85E2-C0CC680833F7}"/>
    <dgm:cxn modelId="{9E72DCC5-D22F-4386-AF75-DE253CA6FDDA}" type="presOf" srcId="{2A93826B-70F8-4DEF-967A-8150913964C2}" destId="{B8C412D4-E412-43C8-985B-138613ED2D80}" srcOrd="0" destOrd="0" presId="urn:microsoft.com/office/officeart/2005/8/layout/default#5"/>
    <dgm:cxn modelId="{DC9A1FD5-7AB3-49C1-983A-600DF063ED9D}" type="presOf" srcId="{8B8BAA5C-1C42-4319-A924-EB4694E077E0}" destId="{8CD7380D-E964-4001-B736-3EADDD182F9E}" srcOrd="0" destOrd="0" presId="urn:microsoft.com/office/officeart/2005/8/layout/default#5"/>
    <dgm:cxn modelId="{2D61F2D5-1C55-4870-87FE-99F8DA57CA8E}" srcId="{2A93826B-70F8-4DEF-967A-8150913964C2}" destId="{AB1D57E9-3A97-4274-B15B-EAAB5EE0FA2A}" srcOrd="1" destOrd="0" parTransId="{DDAC990B-CEC8-40F1-A7A0-47AFD643DA38}" sibTransId="{B2843688-BD27-4D9E-BAB2-654449E40713}"/>
    <dgm:cxn modelId="{029FE4D6-6AA1-4115-B348-C7234CC78CA6}" srcId="{2A93826B-70F8-4DEF-967A-8150913964C2}" destId="{F565B65D-A46C-449F-8187-4CF498C27671}" srcOrd="4" destOrd="0" parTransId="{0A53F08D-863B-48E0-B264-06EAC9AF9B0D}" sibTransId="{EC863BA0-6500-4CE2-889C-E88ECB6847A7}"/>
    <dgm:cxn modelId="{179C3DF9-9CE1-41F1-9060-BBE013D4CB3F}" type="presOf" srcId="{04A223C4-11B6-4DD8-9E45-B19CE5FD4E70}" destId="{1E2675E1-6A50-41CE-9770-DB08F34D804A}" srcOrd="0" destOrd="0" presId="urn:microsoft.com/office/officeart/2005/8/layout/default#5"/>
    <dgm:cxn modelId="{904391FB-6C32-4674-8B5B-A36247F316D9}" type="presOf" srcId="{AB1D57E9-3A97-4274-B15B-EAAB5EE0FA2A}" destId="{02FF5202-40A7-43B5-868A-60486BC79023}" srcOrd="0" destOrd="0" presId="urn:microsoft.com/office/officeart/2005/8/layout/default#5"/>
    <dgm:cxn modelId="{959DB172-6333-4FAA-AE57-1D363928DC9B}" type="presParOf" srcId="{B8C412D4-E412-43C8-985B-138613ED2D80}" destId="{91167CEB-58E7-40AD-AC83-5AEB4C0CADCC}" srcOrd="0" destOrd="0" presId="urn:microsoft.com/office/officeart/2005/8/layout/default#5"/>
    <dgm:cxn modelId="{7EC195E6-2DFF-490F-BDC9-6728C3D92B75}" type="presParOf" srcId="{B8C412D4-E412-43C8-985B-138613ED2D80}" destId="{3C03E5B3-3CF3-425F-AD83-5010425B9B51}" srcOrd="1" destOrd="0" presId="urn:microsoft.com/office/officeart/2005/8/layout/default#5"/>
    <dgm:cxn modelId="{BF4FFEA3-447D-4A24-9D71-AECE172BF5BF}" type="presParOf" srcId="{B8C412D4-E412-43C8-985B-138613ED2D80}" destId="{02FF5202-40A7-43B5-868A-60486BC79023}" srcOrd="2" destOrd="0" presId="urn:microsoft.com/office/officeart/2005/8/layout/default#5"/>
    <dgm:cxn modelId="{A6AB1C75-3185-41BE-9908-59676FCD5613}" type="presParOf" srcId="{B8C412D4-E412-43C8-985B-138613ED2D80}" destId="{E6CB9BD3-E656-42EC-9D4A-FBABB3227833}" srcOrd="3" destOrd="0" presId="urn:microsoft.com/office/officeart/2005/8/layout/default#5"/>
    <dgm:cxn modelId="{701D5419-8A7E-48F6-8671-A7174592404B}" type="presParOf" srcId="{B8C412D4-E412-43C8-985B-138613ED2D80}" destId="{8CD7380D-E964-4001-B736-3EADDD182F9E}" srcOrd="4" destOrd="0" presId="urn:microsoft.com/office/officeart/2005/8/layout/default#5"/>
    <dgm:cxn modelId="{47989119-31F3-4C82-AB37-7005D6BA19A3}" type="presParOf" srcId="{B8C412D4-E412-43C8-985B-138613ED2D80}" destId="{D7B77A2C-25BF-4EB4-9A0E-0A3518A860B0}" srcOrd="5" destOrd="0" presId="urn:microsoft.com/office/officeart/2005/8/layout/default#5"/>
    <dgm:cxn modelId="{7289401D-3BBD-4851-9557-7A3FE0A7214A}" type="presParOf" srcId="{B8C412D4-E412-43C8-985B-138613ED2D80}" destId="{3F029470-69DC-4E85-BDE1-18A339267F89}" srcOrd="6" destOrd="0" presId="urn:microsoft.com/office/officeart/2005/8/layout/default#5"/>
    <dgm:cxn modelId="{606E4681-9F3C-4BD7-BD0E-A65DF83443B3}" type="presParOf" srcId="{B8C412D4-E412-43C8-985B-138613ED2D80}" destId="{89794780-5E53-4CCA-9B62-7B724FB81B55}" srcOrd="7" destOrd="0" presId="urn:microsoft.com/office/officeart/2005/8/layout/default#5"/>
    <dgm:cxn modelId="{650B85F0-C9B3-4E33-8A99-63B301A17E0B}" type="presParOf" srcId="{B8C412D4-E412-43C8-985B-138613ED2D80}" destId="{7775840A-742F-473D-A4DE-7DE8337DFF7F}" srcOrd="8" destOrd="0" presId="urn:microsoft.com/office/officeart/2005/8/layout/default#5"/>
    <dgm:cxn modelId="{703096F9-D6E4-4561-9916-AF4016339F50}" type="presParOf" srcId="{B8C412D4-E412-43C8-985B-138613ED2D80}" destId="{EFABCC36-5BC4-4DC9-B412-68C8EEF39323}" srcOrd="9" destOrd="0" presId="urn:microsoft.com/office/officeart/2005/8/layout/default#5"/>
    <dgm:cxn modelId="{19A57971-7EC1-495F-ABB0-540DCFF79833}" type="presParOf" srcId="{B8C412D4-E412-43C8-985B-138613ED2D80}" destId="{1E2675E1-6A50-41CE-9770-DB08F34D804A}" srcOrd="1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30B5AF-3D45-4E77-8B6A-BAF67F5777CA}" type="doc">
      <dgm:prSet loTypeId="urn:microsoft.com/office/officeart/2005/8/layout/default#6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58884CB9-875E-4927-A5D6-FBA7CF74482D}">
      <dgm:prSet custT="1"/>
      <dgm:spPr/>
      <dgm:t>
        <a:bodyPr/>
        <a:lstStyle/>
        <a:p>
          <a:r>
            <a:rPr lang="it-IT" sz="1800" dirty="0"/>
            <a:t>I bolscevichi si proposero anche di trasformare cultura e valori tradizionali.</a:t>
          </a:r>
          <a:endParaRPr lang="en-US" sz="1800" dirty="0"/>
        </a:p>
      </dgm:t>
    </dgm:pt>
    <dgm:pt modelId="{04D7A044-D007-4F32-97E4-5A942A1B324D}" type="parTrans" cxnId="{1F2C14A4-068C-40F0-A3B1-13A011987FB6}">
      <dgm:prSet/>
      <dgm:spPr/>
      <dgm:t>
        <a:bodyPr/>
        <a:lstStyle/>
        <a:p>
          <a:endParaRPr lang="en-US"/>
        </a:p>
      </dgm:t>
    </dgm:pt>
    <dgm:pt modelId="{755F61FD-0B71-4D0B-9FE2-BBEFF944301F}" type="sibTrans" cxnId="{1F2C14A4-068C-40F0-A3B1-13A011987FB6}">
      <dgm:prSet/>
      <dgm:spPr/>
      <dgm:t>
        <a:bodyPr/>
        <a:lstStyle/>
        <a:p>
          <a:endParaRPr lang="en-US"/>
        </a:p>
      </dgm:t>
    </dgm:pt>
    <dgm:pt modelId="{2ECCE551-1333-4801-BC98-21CB54C34BCC}">
      <dgm:prSet custT="1"/>
      <dgm:spPr/>
      <dgm:t>
        <a:bodyPr/>
        <a:lstStyle/>
        <a:p>
          <a:r>
            <a:rPr lang="it-IT" sz="1600" dirty="0"/>
            <a:t>Da ciò la  lotta contro la chiesa ortodossa che venne condotta con molta durezza e nel complesso poté dirsi  riuscita.</a:t>
          </a:r>
          <a:endParaRPr lang="en-US" sz="1600" dirty="0"/>
        </a:p>
      </dgm:t>
    </dgm:pt>
    <dgm:pt modelId="{83B0D5C6-88D1-4AE0-851A-10648A72F81E}" type="parTrans" cxnId="{CB8D4BD1-1C51-4708-831E-D2A0C12070A2}">
      <dgm:prSet/>
      <dgm:spPr/>
      <dgm:t>
        <a:bodyPr/>
        <a:lstStyle/>
        <a:p>
          <a:endParaRPr lang="en-US"/>
        </a:p>
      </dgm:t>
    </dgm:pt>
    <dgm:pt modelId="{F5901339-50A7-4107-A5A5-E715B3383F65}" type="sibTrans" cxnId="{CB8D4BD1-1C51-4708-831E-D2A0C12070A2}">
      <dgm:prSet/>
      <dgm:spPr/>
      <dgm:t>
        <a:bodyPr/>
        <a:lstStyle/>
        <a:p>
          <a:endParaRPr lang="en-US"/>
        </a:p>
      </dgm:t>
    </dgm:pt>
    <dgm:pt modelId="{64D80EE9-A57C-4F61-AE68-71684316E414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Venero introdotte nuove norme sulla famiglia e i rapporti tra i sessi: venne riconosciuto il solo matrimonio civile e semplificate le procedure per il divorzio. Venne legalizzato l’aborto, fu proclamata l’assoluta parità tra i sessi e i figli illegittimi vennero equiparati a quelli dei figli legittimi</a:t>
          </a:r>
          <a:endParaRPr lang="en-US" dirty="0">
            <a:solidFill>
              <a:schemeClr val="tx1"/>
            </a:solidFill>
          </a:endParaRPr>
        </a:p>
      </dgm:t>
    </dgm:pt>
    <dgm:pt modelId="{37FF5CD1-B9DF-4E3C-BE1C-FD8A419F0F9E}" type="parTrans" cxnId="{BD876AB2-7A9D-458B-B1E0-2CE4245125CE}">
      <dgm:prSet/>
      <dgm:spPr/>
      <dgm:t>
        <a:bodyPr/>
        <a:lstStyle/>
        <a:p>
          <a:endParaRPr lang="en-US"/>
        </a:p>
      </dgm:t>
    </dgm:pt>
    <dgm:pt modelId="{68122C4F-6AC4-446A-866D-3FD63F64F89C}" type="sibTrans" cxnId="{BD876AB2-7A9D-458B-B1E0-2CE4245125CE}">
      <dgm:prSet/>
      <dgm:spPr/>
      <dgm:t>
        <a:bodyPr/>
        <a:lstStyle/>
        <a:p>
          <a:endParaRPr lang="en-US"/>
        </a:p>
      </dgm:t>
    </dgm:pt>
    <dgm:pt modelId="{6B9793A0-F5A8-4C2D-80A6-0917C641B998}">
      <dgm:prSet custT="1"/>
      <dgm:spPr/>
      <dgm:t>
        <a:bodyPr/>
        <a:lstStyle/>
        <a:p>
          <a:r>
            <a:rPr lang="it-IT" sz="1600" dirty="0">
              <a:solidFill>
                <a:schemeClr val="tx1"/>
              </a:solidFill>
            </a:rPr>
            <a:t>In generale il regime favorì una notevole liberalizzazione dei costumi.</a:t>
          </a:r>
          <a:endParaRPr lang="en-US" sz="1600" dirty="0">
            <a:solidFill>
              <a:schemeClr val="tx1"/>
            </a:solidFill>
          </a:endParaRPr>
        </a:p>
      </dgm:t>
    </dgm:pt>
    <dgm:pt modelId="{0F3C0E75-4AD6-4072-A827-74C21BCEB515}" type="parTrans" cxnId="{B316BDAE-726D-4DAB-A88E-7768F4FE149D}">
      <dgm:prSet/>
      <dgm:spPr/>
      <dgm:t>
        <a:bodyPr/>
        <a:lstStyle/>
        <a:p>
          <a:endParaRPr lang="en-US"/>
        </a:p>
      </dgm:t>
    </dgm:pt>
    <dgm:pt modelId="{E7DEE953-B2FC-4620-BCCE-E49FAB97265F}" type="sibTrans" cxnId="{B316BDAE-726D-4DAB-A88E-7768F4FE149D}">
      <dgm:prSet/>
      <dgm:spPr/>
      <dgm:t>
        <a:bodyPr/>
        <a:lstStyle/>
        <a:p>
          <a:endParaRPr lang="en-US"/>
        </a:p>
      </dgm:t>
    </dgm:pt>
    <dgm:pt modelId="{AC082402-F35F-46A3-8E5B-D5877F1EC156}">
      <dgm:prSet custT="1"/>
      <dgm:spPr/>
      <dgm:t>
        <a:bodyPr/>
        <a:lstStyle/>
        <a:p>
          <a:r>
            <a:rPr lang="it-IT" sz="1600" dirty="0"/>
            <a:t>L’istruzione fu resa obbligatoria fino ai 15 anni. Si cercò di collegare la scuola al mondo del lavoro favorendo l’istruzione tecnica.</a:t>
          </a:r>
          <a:endParaRPr lang="en-US" sz="1600" dirty="0"/>
        </a:p>
      </dgm:t>
    </dgm:pt>
    <dgm:pt modelId="{85ED5BF2-27EC-4AE6-A0E3-F49F08AFA9A5}" type="parTrans" cxnId="{15121B8D-2222-4576-AF36-366C2C01589D}">
      <dgm:prSet/>
      <dgm:spPr/>
      <dgm:t>
        <a:bodyPr/>
        <a:lstStyle/>
        <a:p>
          <a:endParaRPr lang="en-US"/>
        </a:p>
      </dgm:t>
    </dgm:pt>
    <dgm:pt modelId="{E255BD88-A8E6-4497-9B30-16A812F5A7A3}" type="sibTrans" cxnId="{15121B8D-2222-4576-AF36-366C2C01589D}">
      <dgm:prSet/>
      <dgm:spPr/>
      <dgm:t>
        <a:bodyPr/>
        <a:lstStyle/>
        <a:p>
          <a:endParaRPr lang="en-US"/>
        </a:p>
      </dgm:t>
    </dgm:pt>
    <dgm:pt modelId="{AC88AE91-F38E-40E7-9A61-6578624BB20A}" type="pres">
      <dgm:prSet presAssocID="{8230B5AF-3D45-4E77-8B6A-BAF67F5777CA}" presName="diagram" presStyleCnt="0">
        <dgm:presLayoutVars>
          <dgm:dir/>
          <dgm:resizeHandles val="exact"/>
        </dgm:presLayoutVars>
      </dgm:prSet>
      <dgm:spPr/>
    </dgm:pt>
    <dgm:pt modelId="{ACE9CE12-C231-4DB5-BC3C-ADB01246A29A}" type="pres">
      <dgm:prSet presAssocID="{58884CB9-875E-4927-A5D6-FBA7CF74482D}" presName="node" presStyleLbl="node1" presStyleIdx="0" presStyleCnt="5">
        <dgm:presLayoutVars>
          <dgm:bulletEnabled val="1"/>
        </dgm:presLayoutVars>
      </dgm:prSet>
      <dgm:spPr/>
    </dgm:pt>
    <dgm:pt modelId="{A90661D6-5608-4245-ADAD-E30AD95C5D58}" type="pres">
      <dgm:prSet presAssocID="{755F61FD-0B71-4D0B-9FE2-BBEFF944301F}" presName="sibTrans" presStyleCnt="0"/>
      <dgm:spPr/>
    </dgm:pt>
    <dgm:pt modelId="{24F4F53C-A559-449C-A9FD-8C527646EEBF}" type="pres">
      <dgm:prSet presAssocID="{2ECCE551-1333-4801-BC98-21CB54C34BCC}" presName="node" presStyleLbl="node1" presStyleIdx="1" presStyleCnt="5">
        <dgm:presLayoutVars>
          <dgm:bulletEnabled val="1"/>
        </dgm:presLayoutVars>
      </dgm:prSet>
      <dgm:spPr/>
    </dgm:pt>
    <dgm:pt modelId="{9E759BA1-84F4-4971-8B21-14F0722C8B27}" type="pres">
      <dgm:prSet presAssocID="{F5901339-50A7-4107-A5A5-E715B3383F65}" presName="sibTrans" presStyleCnt="0"/>
      <dgm:spPr/>
    </dgm:pt>
    <dgm:pt modelId="{A2B765A1-D5A8-4BB2-9D45-1F6A4A153B10}" type="pres">
      <dgm:prSet presAssocID="{64D80EE9-A57C-4F61-AE68-71684316E414}" presName="node" presStyleLbl="node1" presStyleIdx="2" presStyleCnt="5">
        <dgm:presLayoutVars>
          <dgm:bulletEnabled val="1"/>
        </dgm:presLayoutVars>
      </dgm:prSet>
      <dgm:spPr/>
    </dgm:pt>
    <dgm:pt modelId="{560FF9E6-44F3-4A70-A745-E5F76C994FD2}" type="pres">
      <dgm:prSet presAssocID="{68122C4F-6AC4-446A-866D-3FD63F64F89C}" presName="sibTrans" presStyleCnt="0"/>
      <dgm:spPr/>
    </dgm:pt>
    <dgm:pt modelId="{F5BE60D8-1463-4ECD-B073-B77F9EDB5D73}" type="pres">
      <dgm:prSet presAssocID="{6B9793A0-F5A8-4C2D-80A6-0917C641B998}" presName="node" presStyleLbl="node1" presStyleIdx="3" presStyleCnt="5" custLinFactNeighborX="2495" custLinFactNeighborY="-2511">
        <dgm:presLayoutVars>
          <dgm:bulletEnabled val="1"/>
        </dgm:presLayoutVars>
      </dgm:prSet>
      <dgm:spPr/>
    </dgm:pt>
    <dgm:pt modelId="{41A06636-75CC-43F8-B942-146EB00DEF14}" type="pres">
      <dgm:prSet presAssocID="{E7DEE953-B2FC-4620-BCCE-E49FAB97265F}" presName="sibTrans" presStyleCnt="0"/>
      <dgm:spPr/>
    </dgm:pt>
    <dgm:pt modelId="{2A0FCB3D-047F-4889-9AFF-8C2CB33E5BAD}" type="pres">
      <dgm:prSet presAssocID="{AC082402-F35F-46A3-8E5B-D5877F1EC156}" presName="node" presStyleLbl="node1" presStyleIdx="4" presStyleCnt="5">
        <dgm:presLayoutVars>
          <dgm:bulletEnabled val="1"/>
        </dgm:presLayoutVars>
      </dgm:prSet>
      <dgm:spPr/>
    </dgm:pt>
  </dgm:ptLst>
  <dgm:cxnLst>
    <dgm:cxn modelId="{3926BB14-7C97-4A19-A378-B81713BB39A7}" type="presOf" srcId="{2ECCE551-1333-4801-BC98-21CB54C34BCC}" destId="{24F4F53C-A559-449C-A9FD-8C527646EEBF}" srcOrd="0" destOrd="0" presId="urn:microsoft.com/office/officeart/2005/8/layout/default#6"/>
    <dgm:cxn modelId="{0F210B34-FAE5-486E-A199-88B4C99A9433}" type="presOf" srcId="{58884CB9-875E-4927-A5D6-FBA7CF74482D}" destId="{ACE9CE12-C231-4DB5-BC3C-ADB01246A29A}" srcOrd="0" destOrd="0" presId="urn:microsoft.com/office/officeart/2005/8/layout/default#6"/>
    <dgm:cxn modelId="{0B04EF6A-0A1B-4B85-805B-21C6806F991A}" type="presOf" srcId="{6B9793A0-F5A8-4C2D-80A6-0917C641B998}" destId="{F5BE60D8-1463-4ECD-B073-B77F9EDB5D73}" srcOrd="0" destOrd="0" presId="urn:microsoft.com/office/officeart/2005/8/layout/default#6"/>
    <dgm:cxn modelId="{C6FFB75A-98AB-4AB9-92B6-AD78819A464A}" type="presOf" srcId="{AC082402-F35F-46A3-8E5B-D5877F1EC156}" destId="{2A0FCB3D-047F-4889-9AFF-8C2CB33E5BAD}" srcOrd="0" destOrd="0" presId="urn:microsoft.com/office/officeart/2005/8/layout/default#6"/>
    <dgm:cxn modelId="{0C15F180-C05D-46FB-8E15-F320DAFBF64C}" type="presOf" srcId="{8230B5AF-3D45-4E77-8B6A-BAF67F5777CA}" destId="{AC88AE91-F38E-40E7-9A61-6578624BB20A}" srcOrd="0" destOrd="0" presId="urn:microsoft.com/office/officeart/2005/8/layout/default#6"/>
    <dgm:cxn modelId="{15121B8D-2222-4576-AF36-366C2C01589D}" srcId="{8230B5AF-3D45-4E77-8B6A-BAF67F5777CA}" destId="{AC082402-F35F-46A3-8E5B-D5877F1EC156}" srcOrd="4" destOrd="0" parTransId="{85ED5BF2-27EC-4AE6-A0E3-F49F08AFA9A5}" sibTransId="{E255BD88-A8E6-4497-9B30-16A812F5A7A3}"/>
    <dgm:cxn modelId="{1F2C14A4-068C-40F0-A3B1-13A011987FB6}" srcId="{8230B5AF-3D45-4E77-8B6A-BAF67F5777CA}" destId="{58884CB9-875E-4927-A5D6-FBA7CF74482D}" srcOrd="0" destOrd="0" parTransId="{04D7A044-D007-4F32-97E4-5A942A1B324D}" sibTransId="{755F61FD-0B71-4D0B-9FE2-BBEFF944301F}"/>
    <dgm:cxn modelId="{B316BDAE-726D-4DAB-A88E-7768F4FE149D}" srcId="{8230B5AF-3D45-4E77-8B6A-BAF67F5777CA}" destId="{6B9793A0-F5A8-4C2D-80A6-0917C641B998}" srcOrd="3" destOrd="0" parTransId="{0F3C0E75-4AD6-4072-A827-74C21BCEB515}" sibTransId="{E7DEE953-B2FC-4620-BCCE-E49FAB97265F}"/>
    <dgm:cxn modelId="{BD876AB2-7A9D-458B-B1E0-2CE4245125CE}" srcId="{8230B5AF-3D45-4E77-8B6A-BAF67F5777CA}" destId="{64D80EE9-A57C-4F61-AE68-71684316E414}" srcOrd="2" destOrd="0" parTransId="{37FF5CD1-B9DF-4E3C-BE1C-FD8A419F0F9E}" sibTransId="{68122C4F-6AC4-446A-866D-3FD63F64F89C}"/>
    <dgm:cxn modelId="{CB8D4BD1-1C51-4708-831E-D2A0C12070A2}" srcId="{8230B5AF-3D45-4E77-8B6A-BAF67F5777CA}" destId="{2ECCE551-1333-4801-BC98-21CB54C34BCC}" srcOrd="1" destOrd="0" parTransId="{83B0D5C6-88D1-4AE0-851A-10648A72F81E}" sibTransId="{F5901339-50A7-4107-A5A5-E715B3383F65}"/>
    <dgm:cxn modelId="{EB04DFE7-7A57-433B-8AF6-FBA21F82F6DC}" type="presOf" srcId="{64D80EE9-A57C-4F61-AE68-71684316E414}" destId="{A2B765A1-D5A8-4BB2-9D45-1F6A4A153B10}" srcOrd="0" destOrd="0" presId="urn:microsoft.com/office/officeart/2005/8/layout/default#6"/>
    <dgm:cxn modelId="{1D9920BF-02FA-4C3F-BD7E-366B574BB673}" type="presParOf" srcId="{AC88AE91-F38E-40E7-9A61-6578624BB20A}" destId="{ACE9CE12-C231-4DB5-BC3C-ADB01246A29A}" srcOrd="0" destOrd="0" presId="urn:microsoft.com/office/officeart/2005/8/layout/default#6"/>
    <dgm:cxn modelId="{1C28294E-C174-4E02-94CE-6858EB3FCF68}" type="presParOf" srcId="{AC88AE91-F38E-40E7-9A61-6578624BB20A}" destId="{A90661D6-5608-4245-ADAD-E30AD95C5D58}" srcOrd="1" destOrd="0" presId="urn:microsoft.com/office/officeart/2005/8/layout/default#6"/>
    <dgm:cxn modelId="{4CC6C468-3F1D-43F1-ACE3-8612C79F285A}" type="presParOf" srcId="{AC88AE91-F38E-40E7-9A61-6578624BB20A}" destId="{24F4F53C-A559-449C-A9FD-8C527646EEBF}" srcOrd="2" destOrd="0" presId="urn:microsoft.com/office/officeart/2005/8/layout/default#6"/>
    <dgm:cxn modelId="{AF33FDD1-8C1C-4E91-97AB-6A4D1BB48194}" type="presParOf" srcId="{AC88AE91-F38E-40E7-9A61-6578624BB20A}" destId="{9E759BA1-84F4-4971-8B21-14F0722C8B27}" srcOrd="3" destOrd="0" presId="urn:microsoft.com/office/officeart/2005/8/layout/default#6"/>
    <dgm:cxn modelId="{8FAF9197-AC54-4B64-A68A-449474621E49}" type="presParOf" srcId="{AC88AE91-F38E-40E7-9A61-6578624BB20A}" destId="{A2B765A1-D5A8-4BB2-9D45-1F6A4A153B10}" srcOrd="4" destOrd="0" presId="urn:microsoft.com/office/officeart/2005/8/layout/default#6"/>
    <dgm:cxn modelId="{DBDFE15F-F634-4D82-A213-4E6B167F8592}" type="presParOf" srcId="{AC88AE91-F38E-40E7-9A61-6578624BB20A}" destId="{560FF9E6-44F3-4A70-A745-E5F76C994FD2}" srcOrd="5" destOrd="0" presId="urn:microsoft.com/office/officeart/2005/8/layout/default#6"/>
    <dgm:cxn modelId="{1CDD899D-F3C5-46EF-8760-83AB70184FFD}" type="presParOf" srcId="{AC88AE91-F38E-40E7-9A61-6578624BB20A}" destId="{F5BE60D8-1463-4ECD-B073-B77F9EDB5D73}" srcOrd="6" destOrd="0" presId="urn:microsoft.com/office/officeart/2005/8/layout/default#6"/>
    <dgm:cxn modelId="{8A0EC0D6-6970-45A1-9338-D8F138E441F6}" type="presParOf" srcId="{AC88AE91-F38E-40E7-9A61-6578624BB20A}" destId="{41A06636-75CC-43F8-B942-146EB00DEF14}" srcOrd="7" destOrd="0" presId="urn:microsoft.com/office/officeart/2005/8/layout/default#6"/>
    <dgm:cxn modelId="{BB5B20A6-5954-4461-8F8D-6840DD3E26E0}" type="presParOf" srcId="{AC88AE91-F38E-40E7-9A61-6578624BB20A}" destId="{2A0FCB3D-047F-4889-9AFF-8C2CB33E5BAD}" srcOrd="8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4B844-CF4C-4082-98EB-6918D3726614}">
      <dsp:nvSpPr>
        <dsp:cNvPr id="0" name=""/>
        <dsp:cNvSpPr/>
      </dsp:nvSpPr>
      <dsp:spPr>
        <a:xfrm>
          <a:off x="767" y="777373"/>
          <a:ext cx="2994614" cy="179676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Le altre forze politiche, benché disorientate, protestarono ma non organizzarono azioni di sabotaggio contro il nuovo governo rivoluzionario.</a:t>
          </a:r>
          <a:endParaRPr lang="en-US" sz="1700" kern="1200"/>
        </a:p>
      </dsp:txBody>
      <dsp:txXfrm>
        <a:off x="767" y="777373"/>
        <a:ext cx="2994614" cy="1796768"/>
      </dsp:txXfrm>
    </dsp:sp>
    <dsp:sp modelId="{6FDED58C-6845-44B0-A58C-A43A89799794}">
      <dsp:nvSpPr>
        <dsp:cNvPr id="0" name=""/>
        <dsp:cNvSpPr/>
      </dsp:nvSpPr>
      <dsp:spPr>
        <a:xfrm>
          <a:off x="3294843" y="777373"/>
          <a:ext cx="2994614" cy="179676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25473"/>
                <a:satOff val="-1760"/>
                <a:lumOff val="968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-25473"/>
                <a:satOff val="-1760"/>
                <a:lumOff val="968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Tutti attendevano le elezioni della nuova </a:t>
          </a:r>
          <a:r>
            <a:rPr lang="it-IT" sz="1800" i="1" kern="1200" dirty="0"/>
            <a:t>Assemblea Costituente</a:t>
          </a:r>
          <a:r>
            <a:rPr lang="it-IT" sz="1800" kern="1200" dirty="0"/>
            <a:t>, fissate per la fine di novembre.</a:t>
          </a:r>
          <a:endParaRPr lang="en-US" sz="1800" kern="1200" dirty="0"/>
        </a:p>
      </dsp:txBody>
      <dsp:txXfrm>
        <a:off x="3294843" y="777373"/>
        <a:ext cx="2994614" cy="1796768"/>
      </dsp:txXfrm>
    </dsp:sp>
    <dsp:sp modelId="{21FFDCE6-370D-47EA-BCB9-F1E983143976}">
      <dsp:nvSpPr>
        <dsp:cNvPr id="0" name=""/>
        <dsp:cNvSpPr/>
      </dsp:nvSpPr>
      <dsp:spPr>
        <a:xfrm>
          <a:off x="767" y="2873603"/>
          <a:ext cx="2994614" cy="179676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50945"/>
                <a:satOff val="-3519"/>
                <a:lumOff val="1937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-50945"/>
                <a:satOff val="-3519"/>
                <a:lumOff val="1937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 risultati delle elezioni videro la vittoria dei </a:t>
          </a:r>
          <a:r>
            <a:rPr lang="it-IT" sz="1700" i="1" kern="1200"/>
            <a:t>socialrivoluzionari, </a:t>
          </a:r>
          <a:r>
            <a:rPr lang="it-IT" sz="1700" kern="1200"/>
            <a:t>che ottennero la maggioranza assoluta (400 seggi su 707) grazie all’appoggio dell’elettorato rurale.</a:t>
          </a:r>
          <a:endParaRPr lang="en-US" sz="1700" kern="1200"/>
        </a:p>
      </dsp:txBody>
      <dsp:txXfrm>
        <a:off x="767" y="2873603"/>
        <a:ext cx="2994614" cy="1796768"/>
      </dsp:txXfrm>
    </dsp:sp>
    <dsp:sp modelId="{508FB01B-2B88-4BCE-8440-44A07FFCDCEC}">
      <dsp:nvSpPr>
        <dsp:cNvPr id="0" name=""/>
        <dsp:cNvSpPr/>
      </dsp:nvSpPr>
      <dsp:spPr>
        <a:xfrm>
          <a:off x="3294843" y="2873603"/>
          <a:ext cx="2994614" cy="179676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76418"/>
                <a:satOff val="-5279"/>
                <a:lumOff val="2906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-76418"/>
                <a:satOff val="-5279"/>
                <a:lumOff val="2906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I bolscevichi ottennero solo 175 seggi. Menscevichi e cadetti  scomparvero quasi dalla scena politica.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94843" y="2873603"/>
        <a:ext cx="2994614" cy="17967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91D0-77B5-4867-87E6-D658C667EC8F}">
      <dsp:nvSpPr>
        <dsp:cNvPr id="0" name=""/>
        <dsp:cNvSpPr/>
      </dsp:nvSpPr>
      <dsp:spPr>
        <a:xfrm>
          <a:off x="361293" y="2650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Nell’aprile del ’22 Stalin venne nominato segretario del partito comunista</a:t>
          </a:r>
          <a:r>
            <a:rPr lang="it-IT" sz="1300" kern="1200" dirty="0"/>
            <a:t>.</a:t>
          </a:r>
          <a:endParaRPr lang="en-US" sz="1300" kern="1200" dirty="0"/>
        </a:p>
      </dsp:txBody>
      <dsp:txXfrm>
        <a:off x="404900" y="46257"/>
        <a:ext cx="2394235" cy="1401655"/>
      </dsp:txXfrm>
    </dsp:sp>
    <dsp:sp modelId="{C0EDDDF4-A3F2-4C60-B5A7-DAF7FCA40B94}">
      <dsp:nvSpPr>
        <dsp:cNvPr id="0" name=""/>
        <dsp:cNvSpPr/>
      </dsp:nvSpPr>
      <dsp:spPr>
        <a:xfrm>
          <a:off x="3061110" y="439385"/>
          <a:ext cx="526067" cy="615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61110" y="562465"/>
        <a:ext cx="368247" cy="369239"/>
      </dsp:txXfrm>
    </dsp:sp>
    <dsp:sp modelId="{B32719E8-4124-4435-9539-09D22FE4D848}">
      <dsp:nvSpPr>
        <dsp:cNvPr id="0" name=""/>
        <dsp:cNvSpPr/>
      </dsp:nvSpPr>
      <dsp:spPr>
        <a:xfrm>
          <a:off x="3835322" y="2650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tx1"/>
              </a:solidFill>
            </a:rPr>
            <a:t>Poche settimane dopo Lenin venne colpito  dal primo attacco della malattia che l’avrebbe condotto alla morte nel gennaio del ’24.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878929" y="46257"/>
        <a:ext cx="2394235" cy="1401655"/>
      </dsp:txXfrm>
    </dsp:sp>
    <dsp:sp modelId="{050C5669-065C-4A32-AC27-13C091B59C29}">
      <dsp:nvSpPr>
        <dsp:cNvPr id="0" name=""/>
        <dsp:cNvSpPr/>
      </dsp:nvSpPr>
      <dsp:spPr>
        <a:xfrm rot="5400000">
          <a:off x="4813013" y="1665221"/>
          <a:ext cx="526067" cy="615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4891427" y="1709887"/>
        <a:ext cx="369239" cy="368247"/>
      </dsp:txXfrm>
    </dsp:sp>
    <dsp:sp modelId="{26A3B2A7-A504-4FD4-AEDE-DE1602065BD2}">
      <dsp:nvSpPr>
        <dsp:cNvPr id="0" name=""/>
        <dsp:cNvSpPr/>
      </dsp:nvSpPr>
      <dsp:spPr>
        <a:xfrm>
          <a:off x="3835322" y="2484100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Fino a quel momento Lenin aveva controllato saldamente il partito e aveva impedito gli scontri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78929" y="2527707"/>
        <a:ext cx="2394235" cy="1401655"/>
      </dsp:txXfrm>
    </dsp:sp>
    <dsp:sp modelId="{79711001-E986-4BCF-BEA3-1FB4F26BE659}">
      <dsp:nvSpPr>
        <dsp:cNvPr id="0" name=""/>
        <dsp:cNvSpPr/>
      </dsp:nvSpPr>
      <dsp:spPr>
        <a:xfrm rot="10800000">
          <a:off x="3090888" y="2920835"/>
          <a:ext cx="526067" cy="615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3248708" y="3043915"/>
        <a:ext cx="368247" cy="369239"/>
      </dsp:txXfrm>
    </dsp:sp>
    <dsp:sp modelId="{43A6781E-3AA4-4532-8372-5014E54CB200}">
      <dsp:nvSpPr>
        <dsp:cNvPr id="0" name=""/>
        <dsp:cNvSpPr/>
      </dsp:nvSpPr>
      <dsp:spPr>
        <a:xfrm>
          <a:off x="361293" y="2484100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Con la sua malattia si aprirono  le lotte per la successione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4900" y="2527707"/>
        <a:ext cx="2394235" cy="1401655"/>
      </dsp:txXfrm>
    </dsp:sp>
    <dsp:sp modelId="{507D6FCD-CEC4-4E96-9D21-34D56949C99A}">
      <dsp:nvSpPr>
        <dsp:cNvPr id="0" name=""/>
        <dsp:cNvSpPr/>
      </dsp:nvSpPr>
      <dsp:spPr>
        <a:xfrm rot="5400000">
          <a:off x="1338984" y="4146671"/>
          <a:ext cx="526067" cy="615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1417398" y="4191337"/>
        <a:ext cx="369239" cy="368247"/>
      </dsp:txXfrm>
    </dsp:sp>
    <dsp:sp modelId="{8FBF5BCF-201A-43F3-9DC8-90B9E334F8BD}">
      <dsp:nvSpPr>
        <dsp:cNvPr id="0" name=""/>
        <dsp:cNvSpPr/>
      </dsp:nvSpPr>
      <dsp:spPr>
        <a:xfrm>
          <a:off x="361293" y="4965549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tx1"/>
              </a:solidFill>
            </a:rPr>
            <a:t>Il primo scontro fu tra </a:t>
          </a:r>
          <a:r>
            <a:rPr lang="it-IT" sz="1400" kern="1200" dirty="0" err="1">
              <a:solidFill>
                <a:schemeClr val="tx1"/>
              </a:solidFill>
            </a:rPr>
            <a:t>Trotzkij</a:t>
          </a:r>
          <a:r>
            <a:rPr lang="it-IT" sz="1400" kern="1200" dirty="0">
              <a:solidFill>
                <a:schemeClr val="tx1"/>
              </a:solidFill>
            </a:rPr>
            <a:t> e Stalin per la burocratizzazione del partito: T.  era contrario alla gestione eccessivamente  burocratica del partito.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04900" y="5009156"/>
        <a:ext cx="2394235" cy="1401655"/>
      </dsp:txXfrm>
    </dsp:sp>
    <dsp:sp modelId="{FA418D55-608D-4617-B2D6-592CF3D40245}">
      <dsp:nvSpPr>
        <dsp:cNvPr id="0" name=""/>
        <dsp:cNvSpPr/>
      </dsp:nvSpPr>
      <dsp:spPr>
        <a:xfrm>
          <a:off x="3061110" y="5402284"/>
          <a:ext cx="526067" cy="615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61110" y="5525364"/>
        <a:ext cx="368247" cy="369239"/>
      </dsp:txXfrm>
    </dsp:sp>
    <dsp:sp modelId="{CBA5FD9D-95C4-4BCA-9C89-D19F0CBBB401}">
      <dsp:nvSpPr>
        <dsp:cNvPr id="0" name=""/>
        <dsp:cNvSpPr/>
      </dsp:nvSpPr>
      <dsp:spPr>
        <a:xfrm>
          <a:off x="3835322" y="4965549"/>
          <a:ext cx="2481449" cy="148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tx1"/>
              </a:solidFill>
            </a:rPr>
            <a:t>Era inoltre  convinto della tesi della ‘</a:t>
          </a:r>
          <a:r>
            <a:rPr lang="it-IT" sz="1400" i="1" kern="1200" dirty="0">
              <a:solidFill>
                <a:schemeClr val="tx1"/>
              </a:solidFill>
            </a:rPr>
            <a:t>rivoluzione permanente’, </a:t>
          </a:r>
          <a:r>
            <a:rPr lang="it-IT" sz="1400" kern="1200" dirty="0">
              <a:solidFill>
                <a:schemeClr val="tx1"/>
              </a:solidFill>
            </a:rPr>
            <a:t>contro cui Stalin  proponeva la teoria del</a:t>
          </a:r>
          <a:r>
            <a:rPr lang="it-IT" sz="1400" i="1" kern="1200" dirty="0">
              <a:solidFill>
                <a:schemeClr val="tx1"/>
              </a:solidFill>
            </a:rPr>
            <a:t> ‘socialismo in un solo paese’.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878929" y="5009156"/>
        <a:ext cx="2394235" cy="14016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EE614-EA67-4E7E-8FB3-D4658089A096}">
      <dsp:nvSpPr>
        <dsp:cNvPr id="0" name=""/>
        <dsp:cNvSpPr/>
      </dsp:nvSpPr>
      <dsp:spPr>
        <a:xfrm>
          <a:off x="3240121" y="806004"/>
          <a:ext cx="590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1986"/>
              </a:moveTo>
              <a:lnTo>
                <a:pt x="312560" y="101986"/>
              </a:lnTo>
              <a:lnTo>
                <a:pt x="312560" y="45720"/>
              </a:lnTo>
              <a:lnTo>
                <a:pt x="590921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9980" y="848470"/>
        <a:ext cx="31203" cy="6508"/>
      </dsp:txXfrm>
    </dsp:sp>
    <dsp:sp modelId="{618725F4-1344-47A8-A11F-5EBCE2223345}">
      <dsp:nvSpPr>
        <dsp:cNvPr id="0" name=""/>
        <dsp:cNvSpPr/>
      </dsp:nvSpPr>
      <dsp:spPr>
        <a:xfrm>
          <a:off x="412193" y="59072"/>
          <a:ext cx="2829728" cy="16978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659" tIns="145547" rIns="138659" bIns="14554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I pilastri del programma staliniano due:</a:t>
          </a:r>
          <a:endParaRPr lang="en-US" sz="1800" b="1" kern="1200" dirty="0"/>
        </a:p>
      </dsp:txBody>
      <dsp:txXfrm>
        <a:off x="412193" y="59072"/>
        <a:ext cx="2829728" cy="1697837"/>
      </dsp:txXfrm>
    </dsp:sp>
    <dsp:sp modelId="{0DB21A70-5B9A-4468-9597-4024A7231A82}">
      <dsp:nvSpPr>
        <dsp:cNvPr id="0" name=""/>
        <dsp:cNvSpPr/>
      </dsp:nvSpPr>
      <dsp:spPr>
        <a:xfrm>
          <a:off x="1797741" y="1698843"/>
          <a:ext cx="3480566" cy="620237"/>
        </a:xfrm>
        <a:custGeom>
          <a:avLst/>
          <a:gdLst/>
          <a:ahLst/>
          <a:cxnLst/>
          <a:rect l="0" t="0" r="0" b="0"/>
          <a:pathLst>
            <a:path>
              <a:moveTo>
                <a:pt x="3480566" y="0"/>
              </a:moveTo>
              <a:lnTo>
                <a:pt x="3480566" y="327218"/>
              </a:lnTo>
              <a:lnTo>
                <a:pt x="0" y="327218"/>
              </a:lnTo>
              <a:lnTo>
                <a:pt x="0" y="620237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-25475"/>
              <a:satOff val="-1628"/>
              <a:lumOff val="88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502" y="2005707"/>
        <a:ext cx="177044" cy="6508"/>
      </dsp:txXfrm>
    </dsp:sp>
    <dsp:sp modelId="{0BE6CD81-DE0D-4EC7-82EA-592DE6D66515}">
      <dsp:nvSpPr>
        <dsp:cNvPr id="0" name=""/>
        <dsp:cNvSpPr/>
      </dsp:nvSpPr>
      <dsp:spPr>
        <a:xfrm>
          <a:off x="3863443" y="2806"/>
          <a:ext cx="2829728" cy="16978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9104"/>
                <a:satOff val="-1320"/>
                <a:lumOff val="7266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-19104"/>
                <a:satOff val="-1320"/>
                <a:lumOff val="7266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-19104"/>
                <a:satOff val="-1320"/>
                <a:lumOff val="7266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659" tIns="145547" rIns="138659" bIns="14554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La politica economica basata sulla pianificazione centralizzata ( che prevedeva l’industrializzazione forzata a la collettivizzazione delle campagne</a:t>
          </a:r>
          <a:endParaRPr lang="en-US" sz="1400" b="1" kern="1200" dirty="0"/>
        </a:p>
      </dsp:txBody>
      <dsp:txXfrm>
        <a:off x="3863443" y="2806"/>
        <a:ext cx="2829728" cy="1697837"/>
      </dsp:txXfrm>
    </dsp:sp>
    <dsp:sp modelId="{DE250593-6D4E-44CC-8077-2410AF8F0BED}">
      <dsp:nvSpPr>
        <dsp:cNvPr id="0" name=""/>
        <dsp:cNvSpPr/>
      </dsp:nvSpPr>
      <dsp:spPr>
        <a:xfrm>
          <a:off x="3210805" y="3154679"/>
          <a:ext cx="6202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237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-50949"/>
              <a:satOff val="-3257"/>
              <a:lumOff val="1763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4653" y="3197145"/>
        <a:ext cx="32541" cy="6508"/>
      </dsp:txXfrm>
    </dsp:sp>
    <dsp:sp modelId="{FEF42CC7-DF99-4AE5-B882-E0F2A2F93C1B}">
      <dsp:nvSpPr>
        <dsp:cNvPr id="0" name=""/>
        <dsp:cNvSpPr/>
      </dsp:nvSpPr>
      <dsp:spPr>
        <a:xfrm>
          <a:off x="382877" y="2351480"/>
          <a:ext cx="2829728" cy="16978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8209"/>
                <a:satOff val="-2639"/>
                <a:lumOff val="14533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-38209"/>
                <a:satOff val="-2639"/>
                <a:lumOff val="14533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-38209"/>
                <a:satOff val="-2639"/>
                <a:lumOff val="14533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659" tIns="145547" rIns="138659" bIns="14554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Un dominio ferreo del partito su tutti gli aspetti dell’organizzazione  sociale, elemento che trasformò definitivamente il potere comunista in un regime totalitario.</a:t>
          </a:r>
          <a:endParaRPr lang="en-US" sz="1400" b="1" kern="1200" dirty="0"/>
        </a:p>
      </dsp:txBody>
      <dsp:txXfrm>
        <a:off x="382877" y="2351480"/>
        <a:ext cx="2829728" cy="1697837"/>
      </dsp:txXfrm>
    </dsp:sp>
    <dsp:sp modelId="{709D5D4B-DE4E-4A20-81F4-5224D2209E50}">
      <dsp:nvSpPr>
        <dsp:cNvPr id="0" name=""/>
        <dsp:cNvSpPr/>
      </dsp:nvSpPr>
      <dsp:spPr>
        <a:xfrm>
          <a:off x="1797741" y="4047518"/>
          <a:ext cx="3480566" cy="620237"/>
        </a:xfrm>
        <a:custGeom>
          <a:avLst/>
          <a:gdLst/>
          <a:ahLst/>
          <a:cxnLst/>
          <a:rect l="0" t="0" r="0" b="0"/>
          <a:pathLst>
            <a:path>
              <a:moveTo>
                <a:pt x="3480566" y="0"/>
              </a:moveTo>
              <a:lnTo>
                <a:pt x="3480566" y="327218"/>
              </a:lnTo>
              <a:lnTo>
                <a:pt x="0" y="327218"/>
              </a:lnTo>
              <a:lnTo>
                <a:pt x="0" y="620237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-76424"/>
              <a:satOff val="-4885"/>
              <a:lumOff val="26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502" y="4354382"/>
        <a:ext cx="177044" cy="6508"/>
      </dsp:txXfrm>
    </dsp:sp>
    <dsp:sp modelId="{84C2DEE3-8EC7-4096-845D-8665CF2B91D3}">
      <dsp:nvSpPr>
        <dsp:cNvPr id="0" name=""/>
        <dsp:cNvSpPr/>
      </dsp:nvSpPr>
      <dsp:spPr>
        <a:xfrm>
          <a:off x="3863443" y="2351480"/>
          <a:ext cx="2829728" cy="16978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57313"/>
                <a:satOff val="-3959"/>
                <a:lumOff val="21799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-57313"/>
                <a:satOff val="-3959"/>
                <a:lumOff val="21799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-57313"/>
                <a:satOff val="-3959"/>
                <a:lumOff val="21799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659" tIns="145547" rIns="138659" bIns="14554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OGNI DISSENSO INTERNO AL PARTITO VENNE CANCELLATO</a:t>
          </a:r>
          <a:endParaRPr lang="en-US" sz="1800" b="1" kern="1200" dirty="0"/>
        </a:p>
      </dsp:txBody>
      <dsp:txXfrm>
        <a:off x="3863443" y="2351480"/>
        <a:ext cx="2829728" cy="1697837"/>
      </dsp:txXfrm>
    </dsp:sp>
    <dsp:sp modelId="{E0EF0A83-A407-426D-BAC5-E9A299DDFF06}">
      <dsp:nvSpPr>
        <dsp:cNvPr id="0" name=""/>
        <dsp:cNvSpPr/>
      </dsp:nvSpPr>
      <dsp:spPr>
        <a:xfrm>
          <a:off x="382877" y="4700155"/>
          <a:ext cx="2829728" cy="16978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76418"/>
                <a:satOff val="-5279"/>
                <a:lumOff val="29066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shade val="80000"/>
                <a:hueOff val="-76418"/>
                <a:satOff val="-5279"/>
                <a:lumOff val="29066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shade val="80000"/>
                <a:hueOff val="-76418"/>
                <a:satOff val="-5279"/>
                <a:lumOff val="29066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659" tIns="145547" rIns="138659" bIns="145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LA VITA DEI CITTADINI ERA CONTROLLATA IN OGNI ASPETTO DALLA GPU, LA POLIZIA SEGRETA DEL PARTITO.</a:t>
          </a:r>
          <a:endParaRPr lang="en-US" sz="1600" b="1" kern="1200" dirty="0"/>
        </a:p>
      </dsp:txBody>
      <dsp:txXfrm>
        <a:off x="382877" y="4700155"/>
        <a:ext cx="2829728" cy="16978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C90FE-92A7-4021-9EE5-AFF9561A0D07}">
      <dsp:nvSpPr>
        <dsp:cNvPr id="0" name=""/>
        <dsp:cNvSpPr/>
      </dsp:nvSpPr>
      <dsp:spPr>
        <a:xfrm>
          <a:off x="0" y="1941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Nell’arco di un decennio il progresso industriale dell’URSS fu straordinario. Diventò la terza potenza del mondo dopo USA e Germania.</a:t>
          </a:r>
          <a:endParaRPr lang="en-US" sz="2000" b="1" kern="1200" dirty="0"/>
        </a:p>
      </dsp:txBody>
      <dsp:txXfrm>
        <a:off x="0" y="1941"/>
        <a:ext cx="3381375" cy="2028825"/>
      </dsp:txXfrm>
    </dsp:sp>
    <dsp:sp modelId="{891FE87A-BD85-45D7-985D-019B800C2F87}">
      <dsp:nvSpPr>
        <dsp:cNvPr id="0" name=""/>
        <dsp:cNvSpPr/>
      </dsp:nvSpPr>
      <dsp:spPr>
        <a:xfrm>
          <a:off x="3719512" y="1941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L’industria pesante venne </a:t>
          </a:r>
          <a:r>
            <a:rPr lang="it-IT" sz="2000" b="1" kern="1200" dirty="0" err="1"/>
            <a:t>priviligiata</a:t>
          </a:r>
          <a:endParaRPr lang="en-US" sz="2000" b="1" kern="1200" dirty="0"/>
        </a:p>
      </dsp:txBody>
      <dsp:txXfrm>
        <a:off x="3719512" y="1941"/>
        <a:ext cx="3381375" cy="2028825"/>
      </dsp:txXfrm>
    </dsp:sp>
    <dsp:sp modelId="{CB4CCA4E-BA2D-42F6-9203-F8FEFF9A0EFC}">
      <dsp:nvSpPr>
        <dsp:cNvPr id="0" name=""/>
        <dsp:cNvSpPr/>
      </dsp:nvSpPr>
      <dsp:spPr>
        <a:xfrm>
          <a:off x="7439025" y="1941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In quanto considerata basilare  per il raggiungimento di uno sviluppo più equilibrato e competitivo</a:t>
          </a:r>
          <a:r>
            <a:rPr lang="it-IT" sz="2000" kern="1200" dirty="0"/>
            <a:t>.</a:t>
          </a:r>
          <a:endParaRPr lang="en-US" sz="2000" kern="1200" dirty="0"/>
        </a:p>
      </dsp:txBody>
      <dsp:txXfrm>
        <a:off x="7439025" y="1941"/>
        <a:ext cx="3381375" cy="2028825"/>
      </dsp:txXfrm>
    </dsp:sp>
    <dsp:sp modelId="{F7F901EE-BB33-4B8C-8707-795B42A51507}">
      <dsp:nvSpPr>
        <dsp:cNvPr id="0" name=""/>
        <dsp:cNvSpPr/>
      </dsp:nvSpPr>
      <dsp:spPr>
        <a:xfrm>
          <a:off x="0" y="2368903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Il nuovo sistema dei trasporti collegava i distretti con le città in modo più moderno</a:t>
          </a:r>
          <a:r>
            <a:rPr lang="it-IT" sz="2000" kern="1200" dirty="0"/>
            <a:t>.</a:t>
          </a:r>
          <a:endParaRPr lang="en-US" sz="2000" kern="1200" dirty="0"/>
        </a:p>
      </dsp:txBody>
      <dsp:txXfrm>
        <a:off x="0" y="2368903"/>
        <a:ext cx="3381375" cy="2028825"/>
      </dsp:txXfrm>
    </dsp:sp>
    <dsp:sp modelId="{F639DA3A-91B7-47BA-8143-E6111C2EDED2}">
      <dsp:nvSpPr>
        <dsp:cNvPr id="0" name=""/>
        <dsp:cNvSpPr/>
      </dsp:nvSpPr>
      <dsp:spPr>
        <a:xfrm>
          <a:off x="3719512" y="2368903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Tra il 1930 e il 1940 milioni di sovietici passarono dall’agricoltura all’industria</a:t>
          </a:r>
          <a:endParaRPr lang="en-US" sz="2000" b="1" kern="1200" dirty="0"/>
        </a:p>
      </dsp:txBody>
      <dsp:txXfrm>
        <a:off x="3719512" y="2368903"/>
        <a:ext cx="3381375" cy="2028825"/>
      </dsp:txXfrm>
    </dsp:sp>
    <dsp:sp modelId="{1997D960-D98F-48FE-878B-50540D3BD76A}">
      <dsp:nvSpPr>
        <dsp:cNvPr id="0" name=""/>
        <dsp:cNvSpPr/>
      </dsp:nvSpPr>
      <dsp:spPr>
        <a:xfrm>
          <a:off x="7439025" y="2368903"/>
          <a:ext cx="3381375" cy="202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trasferendosi dalla campagna alle città</a:t>
          </a:r>
          <a:r>
            <a:rPr lang="it-IT" sz="2000" kern="1200" dirty="0"/>
            <a:t>.</a:t>
          </a:r>
          <a:endParaRPr lang="en-US" sz="2000" kern="1200" dirty="0"/>
        </a:p>
      </dsp:txBody>
      <dsp:txXfrm>
        <a:off x="7439025" y="2368903"/>
        <a:ext cx="3381375" cy="20288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5B9DD-7CFE-4A8F-B5C5-DF5CA1C1D1F2}">
      <dsp:nvSpPr>
        <dsp:cNvPr id="0" name=""/>
        <dsp:cNvSpPr/>
      </dsp:nvSpPr>
      <dsp:spPr>
        <a:xfrm>
          <a:off x="3170" y="602079"/>
          <a:ext cx="2514897" cy="1508938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Il nuovo indirizzo del Comintern e del Pcus fa dunque quello di favorire l’unità antifascista attraverso la strategia dei </a:t>
          </a:r>
          <a:endParaRPr lang="en-US" sz="1600" kern="1200"/>
        </a:p>
      </dsp:txBody>
      <dsp:txXfrm>
        <a:off x="3170" y="602079"/>
        <a:ext cx="2514897" cy="1508938"/>
      </dsp:txXfrm>
    </dsp:sp>
    <dsp:sp modelId="{E473460B-3C47-44E1-891C-A6E31AED055B}">
      <dsp:nvSpPr>
        <dsp:cNvPr id="0" name=""/>
        <dsp:cNvSpPr/>
      </dsp:nvSpPr>
      <dsp:spPr>
        <a:xfrm>
          <a:off x="2769557" y="602079"/>
          <a:ext cx="2514897" cy="1508938"/>
        </a:xfrm>
        <a:prstGeom prst="rect">
          <a:avLst/>
        </a:prstGeom>
        <a:solidFill>
          <a:schemeClr val="accent6">
            <a:shade val="50000"/>
            <a:hueOff val="118341"/>
            <a:satOff val="1962"/>
            <a:lumOff val="116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sng" kern="1200"/>
            <a:t>Fronti popolari</a:t>
          </a:r>
          <a:endParaRPr lang="en-US" sz="1600" kern="1200"/>
        </a:p>
      </dsp:txBody>
      <dsp:txXfrm>
        <a:off x="2769557" y="602079"/>
        <a:ext cx="2514897" cy="1508938"/>
      </dsp:txXfrm>
    </dsp:sp>
    <dsp:sp modelId="{29E90C43-F6FC-4736-8AED-FD8C93896780}">
      <dsp:nvSpPr>
        <dsp:cNvPr id="0" name=""/>
        <dsp:cNvSpPr/>
      </dsp:nvSpPr>
      <dsp:spPr>
        <a:xfrm>
          <a:off x="5535944" y="602079"/>
          <a:ext cx="2514897" cy="1508938"/>
        </a:xfrm>
        <a:prstGeom prst="rect">
          <a:avLst/>
        </a:prstGeom>
        <a:solidFill>
          <a:schemeClr val="accent6">
            <a:shade val="50000"/>
            <a:hueOff val="236682"/>
            <a:satOff val="3925"/>
            <a:lumOff val="233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cioè consentendo ai partiti comunisti di partecipare a governi unitari.</a:t>
          </a:r>
          <a:endParaRPr lang="en-US" sz="1600" kern="1200"/>
        </a:p>
      </dsp:txBody>
      <dsp:txXfrm>
        <a:off x="5535944" y="602079"/>
        <a:ext cx="2514897" cy="1508938"/>
      </dsp:txXfrm>
    </dsp:sp>
    <dsp:sp modelId="{AF53AC92-CDC0-4D69-8141-D0814AB17F01}">
      <dsp:nvSpPr>
        <dsp:cNvPr id="0" name=""/>
        <dsp:cNvSpPr/>
      </dsp:nvSpPr>
      <dsp:spPr>
        <a:xfrm>
          <a:off x="8302332" y="602079"/>
          <a:ext cx="2514897" cy="1508938"/>
        </a:xfrm>
        <a:prstGeom prst="rect">
          <a:avLst/>
        </a:prstGeom>
        <a:solidFill>
          <a:schemeClr val="accent6">
            <a:shade val="50000"/>
            <a:hueOff val="355023"/>
            <a:satOff val="5887"/>
            <a:lumOff val="35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solidFill>
                <a:schemeClr val="bg1"/>
              </a:solidFill>
            </a:rPr>
            <a:t>Vennero dunque realizzati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8302332" y="602079"/>
        <a:ext cx="2514897" cy="1508938"/>
      </dsp:txXfrm>
    </dsp:sp>
    <dsp:sp modelId="{5E8354B1-4702-49D5-A7C4-D011228A6D0E}">
      <dsp:nvSpPr>
        <dsp:cNvPr id="0" name=""/>
        <dsp:cNvSpPr/>
      </dsp:nvSpPr>
      <dsp:spPr>
        <a:xfrm>
          <a:off x="1386363" y="2362507"/>
          <a:ext cx="2514897" cy="1508938"/>
        </a:xfrm>
        <a:prstGeom prst="rect">
          <a:avLst/>
        </a:prstGeom>
        <a:solidFill>
          <a:schemeClr val="accent6">
            <a:shade val="50000"/>
            <a:hueOff val="355023"/>
            <a:satOff val="5887"/>
            <a:lumOff val="35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solidFill>
                <a:schemeClr val="bg1"/>
              </a:solidFill>
            </a:rPr>
            <a:t>Patti di unità d’azione antifascisti tra comunisti e socialisti come quello siglato tra comunisti e socialisti italiani che tornarono a collaborare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386363" y="2362507"/>
        <a:ext cx="2514897" cy="1508938"/>
      </dsp:txXfrm>
    </dsp:sp>
    <dsp:sp modelId="{1092C3F8-C518-4C2F-8244-6E2ABA73BC8E}">
      <dsp:nvSpPr>
        <dsp:cNvPr id="0" name=""/>
        <dsp:cNvSpPr/>
      </dsp:nvSpPr>
      <dsp:spPr>
        <a:xfrm>
          <a:off x="4152751" y="2362507"/>
          <a:ext cx="2514897" cy="1508938"/>
        </a:xfrm>
        <a:prstGeom prst="rect">
          <a:avLst/>
        </a:prstGeom>
        <a:solidFill>
          <a:schemeClr val="accent6">
            <a:shade val="50000"/>
            <a:hueOff val="236682"/>
            <a:satOff val="3925"/>
            <a:lumOff val="233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solidFill>
                <a:schemeClr val="bg1"/>
              </a:solidFill>
            </a:rPr>
            <a:t>per la prima volta dopo la scissione di Livorno del 1921.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52751" y="2362507"/>
        <a:ext cx="2514897" cy="1508938"/>
      </dsp:txXfrm>
    </dsp:sp>
    <dsp:sp modelId="{E6E871DB-B536-4E50-B802-1DE3963D725A}">
      <dsp:nvSpPr>
        <dsp:cNvPr id="0" name=""/>
        <dsp:cNvSpPr/>
      </dsp:nvSpPr>
      <dsp:spPr>
        <a:xfrm>
          <a:off x="6919138" y="2362507"/>
          <a:ext cx="2514897" cy="1508938"/>
        </a:xfrm>
        <a:prstGeom prst="rect">
          <a:avLst/>
        </a:prstGeom>
        <a:solidFill>
          <a:schemeClr val="accent6">
            <a:shade val="50000"/>
            <a:hueOff val="118341"/>
            <a:satOff val="1962"/>
            <a:lumOff val="116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Anche Francia e Spagna vedranno la nascita di esperienze di governo ispirate ai </a:t>
          </a:r>
          <a:r>
            <a:rPr lang="it-IT" sz="1600" b="1" i="1" kern="1200" dirty="0"/>
            <a:t>fronti popolari.</a:t>
          </a:r>
          <a:endParaRPr lang="en-US" sz="1600" i="1" kern="1200" dirty="0"/>
        </a:p>
      </dsp:txBody>
      <dsp:txXfrm>
        <a:off x="6919138" y="2362507"/>
        <a:ext cx="2514897" cy="150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F6508-F6E7-44C0-A87A-6A457BB6D681}">
      <dsp:nvSpPr>
        <dsp:cNvPr id="0" name=""/>
        <dsp:cNvSpPr/>
      </dsp:nvSpPr>
      <dsp:spPr>
        <a:xfrm>
          <a:off x="277837" y="0"/>
          <a:ext cx="6703255" cy="6703255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553DD7-1022-462B-A4D5-2F5F1636A0E8}">
      <dsp:nvSpPr>
        <dsp:cNvPr id="0" name=""/>
        <dsp:cNvSpPr/>
      </dsp:nvSpPr>
      <dsp:spPr>
        <a:xfrm>
          <a:off x="914646" y="636809"/>
          <a:ext cx="2614269" cy="26142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Costituente si riunì la prima volta in gennaio ma venne sciolta con la forza  dai militari bolscevichi per ordine  del Congresso dei Soviet.</a:t>
          </a:r>
          <a:endParaRPr lang="en-US" sz="1800" kern="1200" dirty="0"/>
        </a:p>
      </dsp:txBody>
      <dsp:txXfrm>
        <a:off x="1042264" y="764427"/>
        <a:ext cx="2359033" cy="2359033"/>
      </dsp:txXfrm>
    </dsp:sp>
    <dsp:sp modelId="{2B751B3D-A546-4B91-BA2A-F4C44C32C190}">
      <dsp:nvSpPr>
        <dsp:cNvPr id="0" name=""/>
        <dsp:cNvSpPr/>
      </dsp:nvSpPr>
      <dsp:spPr>
        <a:xfrm>
          <a:off x="3730013" y="636809"/>
          <a:ext cx="2614269" cy="26142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 bolscevichi infatti non avevano nessuna intenzione di  rinunciare al potere appena conquistato. </a:t>
          </a:r>
          <a:endParaRPr lang="en-US" sz="1800" kern="1200" dirty="0"/>
        </a:p>
      </dsp:txBody>
      <dsp:txXfrm>
        <a:off x="3857631" y="764427"/>
        <a:ext cx="2359033" cy="2359033"/>
      </dsp:txXfrm>
    </dsp:sp>
    <dsp:sp modelId="{6EEC41B4-6FF3-4635-9680-7188635AB175}">
      <dsp:nvSpPr>
        <dsp:cNvPr id="0" name=""/>
        <dsp:cNvSpPr/>
      </dsp:nvSpPr>
      <dsp:spPr>
        <a:xfrm>
          <a:off x="914646" y="3452176"/>
          <a:ext cx="2614269" cy="26142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Questo atto di forza  era coerente con le idee espresse più volte da Lenin che non credeva alle regole della democrazia borghese e riconosceva al proletariato il diritto di espressione solo attraverso i soviet o il partito.</a:t>
          </a:r>
          <a:endParaRPr lang="en-US" sz="1400" kern="1200"/>
        </a:p>
      </dsp:txBody>
      <dsp:txXfrm>
        <a:off x="1042264" y="3579794"/>
        <a:ext cx="2359033" cy="2359033"/>
      </dsp:txXfrm>
    </dsp:sp>
    <dsp:sp modelId="{2F02D78D-3B8F-4E13-B2B0-6B3E9AE07C30}">
      <dsp:nvSpPr>
        <dsp:cNvPr id="0" name=""/>
        <dsp:cNvSpPr/>
      </dsp:nvSpPr>
      <dsp:spPr>
        <a:xfrm>
          <a:off x="3730013" y="3452176"/>
          <a:ext cx="2614269" cy="26142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questo gesto tuttavia i bolscevichi rompevano definitivamente con le altre componenti del movimento  socialista e  ponevano le premesse per </a:t>
          </a:r>
          <a:r>
            <a:rPr lang="it-IT" sz="1600" i="1" kern="1200" dirty="0"/>
            <a:t>l’instaurazione di una dittatura di partito. </a:t>
          </a:r>
          <a:endParaRPr lang="en-US" sz="1600" kern="1200" dirty="0"/>
        </a:p>
      </dsp:txBody>
      <dsp:txXfrm>
        <a:off x="3857631" y="3579794"/>
        <a:ext cx="2359033" cy="2359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9E0BD-0CB8-410C-88D6-75135968038E}">
      <dsp:nvSpPr>
        <dsp:cNvPr id="0" name=""/>
        <dsp:cNvSpPr/>
      </dsp:nvSpPr>
      <dsp:spPr>
        <a:xfrm>
          <a:off x="0" y="229679"/>
          <a:ext cx="10920045" cy="10764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Le potenze dell’Intesa  considerarono la pace separata come un tradimento e iniziarono ad appoggiare le forze antibolsceviche. Inviarono inoltre contingenti militari al fine di alimentare la guerra civile.</a:t>
          </a:r>
          <a:endParaRPr lang="en-US" sz="2000" kern="1200"/>
        </a:p>
      </dsp:txBody>
      <dsp:txXfrm>
        <a:off x="52546" y="282225"/>
        <a:ext cx="10814953" cy="971308"/>
      </dsp:txXfrm>
    </dsp:sp>
    <dsp:sp modelId="{09FF2BE2-370A-42ED-AF22-518A70AD37C6}">
      <dsp:nvSpPr>
        <dsp:cNvPr id="0" name=""/>
        <dsp:cNvSpPr/>
      </dsp:nvSpPr>
      <dsp:spPr>
        <a:xfrm>
          <a:off x="0" y="1363679"/>
          <a:ext cx="10920045" cy="1076400"/>
        </a:xfrm>
        <a:prstGeom prst="roundRect">
          <a:avLst/>
        </a:prstGeom>
        <a:solidFill>
          <a:schemeClr val="accent1">
            <a:shade val="80000"/>
            <a:hueOff val="-25473"/>
            <a:satOff val="-1760"/>
            <a:lumOff val="9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La prima minaccia venne dall’est dove l’ammiraglio zarista Kolciak assunse il controllo della Siberia.</a:t>
          </a:r>
          <a:endParaRPr lang="en-US" sz="2000" kern="1200"/>
        </a:p>
      </dsp:txBody>
      <dsp:txXfrm>
        <a:off x="52546" y="1416225"/>
        <a:ext cx="10814953" cy="971308"/>
      </dsp:txXfrm>
    </dsp:sp>
    <dsp:sp modelId="{8D9B039C-F1EE-494C-8FA1-AB5B2461CB3E}">
      <dsp:nvSpPr>
        <dsp:cNvPr id="0" name=""/>
        <dsp:cNvSpPr/>
      </dsp:nvSpPr>
      <dsp:spPr>
        <a:xfrm>
          <a:off x="0" y="2497680"/>
          <a:ext cx="10920045" cy="1076400"/>
        </a:xfrm>
        <a:prstGeom prst="roundRect">
          <a:avLst/>
        </a:prstGeom>
        <a:solidFill>
          <a:schemeClr val="accent1">
            <a:shade val="80000"/>
            <a:hueOff val="-50945"/>
            <a:satOff val="-3519"/>
            <a:lumOff val="193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Per timore che lo zar e la sua famiglia venissero liberati dai controrivoluzionari, essi vennero  giustiziati nell’estate del ‘18.</a:t>
          </a:r>
          <a:endParaRPr lang="en-US" sz="2000" kern="1200" dirty="0"/>
        </a:p>
      </dsp:txBody>
      <dsp:txXfrm>
        <a:off x="52546" y="2550226"/>
        <a:ext cx="10814953" cy="971308"/>
      </dsp:txXfrm>
    </dsp:sp>
    <dsp:sp modelId="{12ABB3B9-A456-4F5A-817B-2921D7DF51DD}">
      <dsp:nvSpPr>
        <dsp:cNvPr id="0" name=""/>
        <dsp:cNvSpPr/>
      </dsp:nvSpPr>
      <dsp:spPr>
        <a:xfrm>
          <a:off x="0" y="3631680"/>
          <a:ext cx="10920045" cy="1076400"/>
        </a:xfrm>
        <a:prstGeom prst="roundRect">
          <a:avLst/>
        </a:prstGeom>
        <a:solidFill>
          <a:schemeClr val="accent1">
            <a:shade val="80000"/>
            <a:hueOff val="-76418"/>
            <a:satOff val="-5279"/>
            <a:lumOff val="2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</a:rPr>
            <a:t>Focolai di ribellione si svilupparono anche nel Nord dove era più forte la presenza delle truppe dell’Intesa e nella regione del Don dove erano attive sia le truppe  monarchico-conservatrici, i</a:t>
          </a:r>
          <a:r>
            <a:rPr lang="it-IT" sz="2000" i="1" kern="1200" dirty="0">
              <a:solidFill>
                <a:schemeClr val="bg1"/>
              </a:solidFill>
            </a:rPr>
            <a:t> bianchi</a:t>
          </a:r>
          <a:r>
            <a:rPr lang="it-IT" sz="2000" kern="1200" dirty="0">
              <a:solidFill>
                <a:schemeClr val="bg1"/>
              </a:solidFill>
            </a:rPr>
            <a:t>,  che la guerriglia guidata dai  socialrivoluzionari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2546" y="3684226"/>
        <a:ext cx="10814953" cy="971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13853-8493-4607-9146-414CD4AF00DC}">
      <dsp:nvSpPr>
        <dsp:cNvPr id="0" name=""/>
        <dsp:cNvSpPr/>
      </dsp:nvSpPr>
      <dsp:spPr>
        <a:xfrm>
          <a:off x="0" y="221749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Nell’aprile 1920 la nuova Repubblica di Polonia insoddisfatta dei confini tracciati a Versailles attaccò la Russia.</a:t>
          </a:r>
          <a:endParaRPr lang="en-US" sz="2100" kern="1200"/>
        </a:p>
      </dsp:txBody>
      <dsp:txXfrm>
        <a:off x="0" y="221749"/>
        <a:ext cx="3381375" cy="2028825"/>
      </dsp:txXfrm>
    </dsp:sp>
    <dsp:sp modelId="{597A2BE0-B834-4AA7-B688-3E119E7D33CC}">
      <dsp:nvSpPr>
        <dsp:cNvPr id="0" name=""/>
        <dsp:cNvSpPr/>
      </dsp:nvSpPr>
      <dsp:spPr>
        <a:xfrm>
          <a:off x="3719512" y="221749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La reazione russa fu rapida ed efficace e l’Armata Rossa giunse  fino alle porte di Varsavia.</a:t>
          </a:r>
          <a:endParaRPr lang="en-US" sz="2100" kern="1200" dirty="0"/>
        </a:p>
      </dsp:txBody>
      <dsp:txXfrm>
        <a:off x="3719512" y="221749"/>
        <a:ext cx="3381375" cy="2028825"/>
      </dsp:txXfrm>
    </dsp:sp>
    <dsp:sp modelId="{95CEEA8E-E9FA-4240-A71B-F50A0171FB11}">
      <dsp:nvSpPr>
        <dsp:cNvPr id="0" name=""/>
        <dsp:cNvSpPr/>
      </dsp:nvSpPr>
      <dsp:spPr>
        <a:xfrm>
          <a:off x="7439025" y="221749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 fine agosta la controffensiva polacca costrinse i russi alla ritirata.</a:t>
          </a:r>
          <a:endParaRPr lang="en-US" sz="2100" kern="1200"/>
        </a:p>
      </dsp:txBody>
      <dsp:txXfrm>
        <a:off x="7439025" y="221749"/>
        <a:ext cx="3381375" cy="2028825"/>
      </dsp:txXfrm>
    </dsp:sp>
    <dsp:sp modelId="{F9E41CEC-CA71-48B6-BCDA-EA0786BBA6DA}">
      <dsp:nvSpPr>
        <dsp:cNvPr id="0" name=""/>
        <dsp:cNvSpPr/>
      </dsp:nvSpPr>
      <dsp:spPr>
        <a:xfrm>
          <a:off x="0" y="2588712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Nel dicembre 1920 si giunse all’armistizio e, nel marzo 1921, alla pace</a:t>
          </a:r>
          <a:endParaRPr lang="en-US" sz="2100" kern="1200"/>
        </a:p>
      </dsp:txBody>
      <dsp:txXfrm>
        <a:off x="0" y="2588712"/>
        <a:ext cx="3381375" cy="2028825"/>
      </dsp:txXfrm>
    </dsp:sp>
    <dsp:sp modelId="{3E053C9D-068E-4CA1-B3BD-0A18B907C237}">
      <dsp:nvSpPr>
        <dsp:cNvPr id="0" name=""/>
        <dsp:cNvSpPr/>
      </dsp:nvSpPr>
      <dsp:spPr>
        <a:xfrm>
          <a:off x="3719512" y="2588712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La Polonia vide accontentate in parte le sue richieste territoriali e incorporò  ampie zone della Bielorussia e dell’Ucraina</a:t>
          </a:r>
          <a:endParaRPr lang="en-US" sz="2100" kern="1200"/>
        </a:p>
      </dsp:txBody>
      <dsp:txXfrm>
        <a:off x="3719512" y="2588712"/>
        <a:ext cx="3381375" cy="2028825"/>
      </dsp:txXfrm>
    </dsp:sp>
    <dsp:sp modelId="{62C65E2D-0259-497B-9A99-676AB4796D1D}">
      <dsp:nvSpPr>
        <dsp:cNvPr id="0" name=""/>
        <dsp:cNvSpPr/>
      </dsp:nvSpPr>
      <dsp:spPr>
        <a:xfrm>
          <a:off x="7439025" y="2588712"/>
          <a:ext cx="3381375" cy="20288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La guerra contro gli aggressori contribuì ad accrescere il senso di coesione nazionale nei confronti della </a:t>
          </a:r>
          <a:r>
            <a:rPr lang="it-IT" sz="2100" i="1" kern="1200"/>
            <a:t>patria socialista</a:t>
          </a:r>
          <a:endParaRPr lang="en-US" sz="2100" kern="1200"/>
        </a:p>
      </dsp:txBody>
      <dsp:txXfrm>
        <a:off x="7439025" y="2588712"/>
        <a:ext cx="3381375" cy="2028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78C3C-E57E-4C70-97E9-15ED0635F44A}">
      <dsp:nvSpPr>
        <dsp:cNvPr id="0" name=""/>
        <dsp:cNvSpPr/>
      </dsp:nvSpPr>
      <dsp:spPr>
        <a:xfrm>
          <a:off x="0" y="0"/>
          <a:ext cx="5368932" cy="11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La terza internazionale ebbe luogo a Mosca nei primi di marzo 1919.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103" y="35103"/>
        <a:ext cx="3974379" cy="1128297"/>
      </dsp:txXfrm>
    </dsp:sp>
    <dsp:sp modelId="{CB67BB3C-3398-45C9-A188-A26103F3E52B}">
      <dsp:nvSpPr>
        <dsp:cNvPr id="0" name=""/>
        <dsp:cNvSpPr/>
      </dsp:nvSpPr>
      <dsp:spPr>
        <a:xfrm>
          <a:off x="449648" y="1416413"/>
          <a:ext cx="5368932" cy="11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La struttura ed i compiti della Terza Internazionale Comunista (</a:t>
          </a:r>
          <a:r>
            <a:rPr lang="it-IT" sz="1600" kern="1200" dirty="0" err="1">
              <a:solidFill>
                <a:schemeClr val="tx1"/>
              </a:solidFill>
            </a:rPr>
            <a:t>Comintern</a:t>
          </a:r>
          <a:r>
            <a:rPr lang="it-IT" sz="1600" kern="1200" dirty="0">
              <a:solidFill>
                <a:schemeClr val="tx1"/>
              </a:solidFill>
            </a:rPr>
            <a:t>) vennero fissati nel secondo congresso che si tenne nel  luglio.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84751" y="1451516"/>
        <a:ext cx="4070051" cy="1128297"/>
      </dsp:txXfrm>
    </dsp:sp>
    <dsp:sp modelId="{C6C69754-E13E-4060-8D63-F38CB1D2F4B2}">
      <dsp:nvSpPr>
        <dsp:cNvPr id="0" name=""/>
        <dsp:cNvSpPr/>
      </dsp:nvSpPr>
      <dsp:spPr>
        <a:xfrm>
          <a:off x="892585" y="2832827"/>
          <a:ext cx="5368932" cy="11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L’idea  di sostituire alla vecchia Internazionale socialista una nuova Internazionale </a:t>
          </a:r>
          <a:r>
            <a:rPr lang="it-IT" sz="1600" i="1" kern="1200" dirty="0">
              <a:solidFill>
                <a:schemeClr val="tx1"/>
              </a:solidFill>
            </a:rPr>
            <a:t>comunista </a:t>
          </a:r>
          <a:r>
            <a:rPr lang="it-IT" sz="1600" kern="1200" dirty="0">
              <a:solidFill>
                <a:schemeClr val="tx1"/>
              </a:solidFill>
            </a:rPr>
            <a:t>era stata progettata da Lenin  fin dall’inizio della guerra mondiale.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27688" y="2867930"/>
        <a:ext cx="4076762" cy="1128297"/>
      </dsp:txXfrm>
    </dsp:sp>
    <dsp:sp modelId="{0CF67BF0-6723-4200-8FDC-D22B2FC2F098}">
      <dsp:nvSpPr>
        <dsp:cNvPr id="0" name=""/>
        <dsp:cNvSpPr/>
      </dsp:nvSpPr>
      <dsp:spPr>
        <a:xfrm>
          <a:off x="1342233" y="4249241"/>
          <a:ext cx="5368932" cy="11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Già nel 1918 i bolscevichi avevano abbandonato l’antica denominazione di partito Socialdemocratico per quella di </a:t>
          </a:r>
          <a:r>
            <a:rPr lang="it-IT" sz="1600" i="1" kern="1200" dirty="0">
              <a:solidFill>
                <a:schemeClr val="tx1"/>
              </a:solidFill>
            </a:rPr>
            <a:t>Partito Comunista bolscevico di Russia.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377336" y="4284344"/>
        <a:ext cx="4070051" cy="1128297"/>
      </dsp:txXfrm>
    </dsp:sp>
    <dsp:sp modelId="{F0B7DE25-E3D5-4C0E-A487-BF3C50B835E1}">
      <dsp:nvSpPr>
        <dsp:cNvPr id="0" name=""/>
        <dsp:cNvSpPr/>
      </dsp:nvSpPr>
      <dsp:spPr>
        <a:xfrm>
          <a:off x="4589905" y="917945"/>
          <a:ext cx="779027" cy="779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65186" y="917945"/>
        <a:ext cx="428465" cy="586218"/>
      </dsp:txXfrm>
    </dsp:sp>
    <dsp:sp modelId="{810671BC-A492-4412-A9BB-D1DC19CDB01E}">
      <dsp:nvSpPr>
        <dsp:cNvPr id="0" name=""/>
        <dsp:cNvSpPr/>
      </dsp:nvSpPr>
      <dsp:spPr>
        <a:xfrm>
          <a:off x="5039553" y="2334358"/>
          <a:ext cx="779027" cy="779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14834" y="2334358"/>
        <a:ext cx="428465" cy="586218"/>
      </dsp:txXfrm>
    </dsp:sp>
    <dsp:sp modelId="{86FE1342-046D-4286-BD90-A16B573A8E0C}">
      <dsp:nvSpPr>
        <dsp:cNvPr id="0" name=""/>
        <dsp:cNvSpPr/>
      </dsp:nvSpPr>
      <dsp:spPr>
        <a:xfrm>
          <a:off x="5482490" y="3750772"/>
          <a:ext cx="779027" cy="779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57771" y="3750772"/>
        <a:ext cx="428465" cy="586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89FCD-9BC4-4BD4-9564-78B0DD149B14}">
      <dsp:nvSpPr>
        <dsp:cNvPr id="0" name=""/>
        <dsp:cNvSpPr/>
      </dsp:nvSpPr>
      <dsp:spPr>
        <a:xfrm>
          <a:off x="1073586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Ad un antico stato di grave dissesto economico la guerra e la rivoluzione avevano aggiunto altre problematiche.</a:t>
          </a:r>
          <a:endParaRPr lang="en-US" sz="1800" kern="1200" dirty="0"/>
        </a:p>
      </dsp:txBody>
      <dsp:txXfrm>
        <a:off x="1073586" y="3281"/>
        <a:ext cx="2710383" cy="1626230"/>
      </dsp:txXfrm>
    </dsp:sp>
    <dsp:sp modelId="{876CBDD7-5AD0-4499-A459-F6202796F36C}">
      <dsp:nvSpPr>
        <dsp:cNvPr id="0" name=""/>
        <dsp:cNvSpPr/>
      </dsp:nvSpPr>
      <dsp:spPr>
        <a:xfrm>
          <a:off x="4055008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949922"/>
                <a:satOff val="2402"/>
                <a:lumOff val="-157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949922"/>
                <a:satOff val="2402"/>
                <a:lumOff val="-157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949922"/>
                <a:satOff val="2402"/>
                <a:lumOff val="-157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socializzazione della terra aveva creato una miriade di piccole aziende che producevano soprattutto per l’autoconsumo.</a:t>
          </a:r>
          <a:endParaRPr lang="en-US" sz="1600" kern="1200" dirty="0"/>
        </a:p>
      </dsp:txBody>
      <dsp:txXfrm>
        <a:off x="4055008" y="3281"/>
        <a:ext cx="2710383" cy="1626230"/>
      </dsp:txXfrm>
    </dsp:sp>
    <dsp:sp modelId="{D2511AF2-3834-4E1A-8495-11DBF2F0D113}">
      <dsp:nvSpPr>
        <dsp:cNvPr id="0" name=""/>
        <dsp:cNvSpPr/>
      </dsp:nvSpPr>
      <dsp:spPr>
        <a:xfrm>
          <a:off x="7036430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1899843"/>
                <a:satOff val="4804"/>
                <a:lumOff val="-314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1899843"/>
                <a:satOff val="4804"/>
                <a:lumOff val="-314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1899843"/>
                <a:satOff val="4804"/>
                <a:lumOff val="-314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Le industrie vennero lasciate in mano ai vecchi imprenditori, sotto il controllo  dei consigli operai; in altri casi vennero gestite direttamente dagli operai o furono nazionalizzate.</a:t>
          </a:r>
          <a:endParaRPr lang="en-US" sz="1400" kern="1200"/>
        </a:p>
      </dsp:txBody>
      <dsp:txXfrm>
        <a:off x="7036430" y="3281"/>
        <a:ext cx="2710383" cy="1626230"/>
      </dsp:txXfrm>
    </dsp:sp>
    <dsp:sp modelId="{E2143ACA-9BEC-488A-8D23-9CD5729C92C3}">
      <dsp:nvSpPr>
        <dsp:cNvPr id="0" name=""/>
        <dsp:cNvSpPr/>
      </dsp:nvSpPr>
      <dsp:spPr>
        <a:xfrm>
          <a:off x="1073586" y="1900550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2849765"/>
                <a:satOff val="7207"/>
                <a:lumOff val="-47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2849765"/>
                <a:satOff val="7207"/>
                <a:lumOff val="-47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2849765"/>
                <a:satOff val="7207"/>
                <a:lumOff val="-47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Le banche vennero nazionalizzate e i debiti con l’estero </a:t>
          </a:r>
          <a:r>
            <a:rPr lang="it-IT" sz="1800" kern="1200" dirty="0" err="1"/>
            <a:t>coancellati</a:t>
          </a:r>
          <a:endParaRPr lang="en-US" sz="1800" kern="1200" dirty="0"/>
        </a:p>
      </dsp:txBody>
      <dsp:txXfrm>
        <a:off x="1073586" y="1900550"/>
        <a:ext cx="2710383" cy="1626230"/>
      </dsp:txXfrm>
    </dsp:sp>
    <dsp:sp modelId="{852726D4-057C-4548-8154-D094897383FB}">
      <dsp:nvSpPr>
        <dsp:cNvPr id="0" name=""/>
        <dsp:cNvSpPr/>
      </dsp:nvSpPr>
      <dsp:spPr>
        <a:xfrm>
          <a:off x="4055008" y="1900550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3799686"/>
                <a:satOff val="9609"/>
                <a:lumOff val="-627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3799686"/>
                <a:satOff val="9609"/>
                <a:lumOff val="-627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3799686"/>
                <a:satOff val="9609"/>
                <a:lumOff val="-627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Il governo non era in grado di riscuotere  tasse ed era costretto a stampare carta moneta priva di valore</a:t>
          </a:r>
          <a:endParaRPr lang="en-US" sz="1600" kern="1200" dirty="0"/>
        </a:p>
      </dsp:txBody>
      <dsp:txXfrm>
        <a:off x="4055008" y="1900550"/>
        <a:ext cx="2710383" cy="1626230"/>
      </dsp:txXfrm>
    </dsp:sp>
    <dsp:sp modelId="{D286EF07-BEE7-454B-A9A6-9D261C5F3024}">
      <dsp:nvSpPr>
        <dsp:cNvPr id="0" name=""/>
        <dsp:cNvSpPr/>
      </dsp:nvSpPr>
      <dsp:spPr>
        <a:xfrm>
          <a:off x="7036430" y="1900550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4749608"/>
                <a:satOff val="12011"/>
                <a:lumOff val="-784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4">
                <a:hueOff val="4749608"/>
                <a:satOff val="12011"/>
                <a:lumOff val="-784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4">
                <a:hueOff val="4749608"/>
                <a:satOff val="12011"/>
                <a:lumOff val="-784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Si finì con il tornare al baratto e le retribuzioni furono pagate in natura</a:t>
          </a:r>
          <a:endParaRPr lang="en-US" sz="1800" kern="1200" dirty="0"/>
        </a:p>
      </dsp:txBody>
      <dsp:txXfrm>
        <a:off x="7036430" y="1900550"/>
        <a:ext cx="2710383" cy="1626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A4E0D-9696-4E8F-B721-2FFA2D9D8B3A}">
      <dsp:nvSpPr>
        <dsp:cNvPr id="0" name=""/>
        <dsp:cNvSpPr/>
      </dsp:nvSpPr>
      <dsp:spPr>
        <a:xfrm>
          <a:off x="0" y="28070"/>
          <a:ext cx="6290226" cy="11759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Con questa decisone a partire dal marzo 1921 venne avviata una parziale liberalizzazione nella produzione e negli scambi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407" y="85477"/>
        <a:ext cx="6175412" cy="1061182"/>
      </dsp:txXfrm>
    </dsp:sp>
    <dsp:sp modelId="{F1A1A8DD-FE05-4E8C-A39D-D8387CC8044D}">
      <dsp:nvSpPr>
        <dsp:cNvPr id="0" name=""/>
        <dsp:cNvSpPr/>
      </dsp:nvSpPr>
      <dsp:spPr>
        <a:xfrm>
          <a:off x="0" y="1330786"/>
          <a:ext cx="6290226" cy="1175996"/>
        </a:xfrm>
        <a:prstGeom prst="roundRect">
          <a:avLst/>
        </a:prstGeom>
        <a:solidFill>
          <a:schemeClr val="accent2">
            <a:hueOff val="287373"/>
            <a:satOff val="-4693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Ai contadini si concedeva di  vendere sul mercato le eventuali eccedenze una volta che avessero consegnato allo Stato la quota fissa di raccolto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407" y="1388193"/>
        <a:ext cx="6175412" cy="1061182"/>
      </dsp:txXfrm>
    </dsp:sp>
    <dsp:sp modelId="{B468987D-43C7-4492-9D9B-991B1FC137A3}">
      <dsp:nvSpPr>
        <dsp:cNvPr id="0" name=""/>
        <dsp:cNvSpPr/>
      </dsp:nvSpPr>
      <dsp:spPr>
        <a:xfrm>
          <a:off x="0" y="2633502"/>
          <a:ext cx="6290226" cy="1175996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tx1"/>
              </a:solidFill>
            </a:rPr>
            <a:t>La liberalizzazione si estese anche al commercio e alla piccola industria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407" y="2690909"/>
        <a:ext cx="6175412" cy="1061182"/>
      </dsp:txXfrm>
    </dsp:sp>
    <dsp:sp modelId="{0B5C6508-4225-4CC7-B6FA-4F45DBA32C1E}">
      <dsp:nvSpPr>
        <dsp:cNvPr id="0" name=""/>
        <dsp:cNvSpPr/>
      </dsp:nvSpPr>
      <dsp:spPr>
        <a:xfrm>
          <a:off x="0" y="3936219"/>
          <a:ext cx="6290226" cy="1175996"/>
        </a:xfrm>
        <a:prstGeom prst="roundRect">
          <a:avLst/>
        </a:prstGeom>
        <a:solidFill>
          <a:schemeClr val="accent2">
            <a:hueOff val="862118"/>
            <a:satOff val="-14079"/>
            <a:lumOff val="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tx1"/>
              </a:solidFill>
            </a:rPr>
            <a:t>Lo stato mantenne comunque il controllo delle banche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407" y="3993626"/>
        <a:ext cx="6175412" cy="1061182"/>
      </dsp:txXfrm>
    </dsp:sp>
    <dsp:sp modelId="{8BF19D75-A335-43D4-9E9C-FB1B87B31F6B}">
      <dsp:nvSpPr>
        <dsp:cNvPr id="0" name=""/>
        <dsp:cNvSpPr/>
      </dsp:nvSpPr>
      <dsp:spPr>
        <a:xfrm>
          <a:off x="0" y="5238935"/>
          <a:ext cx="6290226" cy="1175996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tx1"/>
              </a:solidFill>
            </a:rPr>
            <a:t>La NEP ebbe conseguenze benefiche su un economia stremata, ma ebbe anche riscontri sociali non previsti in quanto favorì il riemergere del ceto dei contadini ricchi che giunsero presto  a controllare il mercato agricolo (Kulaki). Comparve anche una nuova classe di trafficanti ricchi (</a:t>
          </a:r>
          <a:r>
            <a:rPr lang="it-IT" sz="1400" kern="1200" dirty="0" err="1">
              <a:solidFill>
                <a:schemeClr val="tx1"/>
              </a:solidFill>
            </a:rPr>
            <a:t>nepmen</a:t>
          </a:r>
          <a:r>
            <a:rPr lang="it-IT" sz="1400" kern="1200" dirty="0">
              <a:solidFill>
                <a:schemeClr val="tx1"/>
              </a:solidFill>
            </a:rPr>
            <a:t>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7407" y="5296342"/>
        <a:ext cx="6175412" cy="10611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7CEB-58E7-40AD-AC83-5AEB4C0CADCC}">
      <dsp:nvSpPr>
        <dsp:cNvPr id="0" name=""/>
        <dsp:cNvSpPr/>
      </dsp:nvSpPr>
      <dsp:spPr>
        <a:xfrm>
          <a:off x="287790" y="2612"/>
          <a:ext cx="2721259" cy="1632755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La nuova costituzione dell’URSS dava vita ad una complessa struttura istituzionale in cui il potere era affidato al CONGRESSO DEI SOVIET DELL’UNIONE.</a:t>
          </a:r>
          <a:endParaRPr lang="en-US" sz="1500" kern="1200"/>
        </a:p>
      </dsp:txBody>
      <dsp:txXfrm>
        <a:off x="287790" y="2612"/>
        <a:ext cx="2721259" cy="1632755"/>
      </dsp:txXfrm>
    </dsp:sp>
    <dsp:sp modelId="{02FF5202-40A7-43B5-868A-60486BC79023}">
      <dsp:nvSpPr>
        <dsp:cNvPr id="0" name=""/>
        <dsp:cNvSpPr/>
      </dsp:nvSpPr>
      <dsp:spPr>
        <a:xfrm>
          <a:off x="3281175" y="2612"/>
          <a:ext cx="2721259" cy="1632755"/>
        </a:xfrm>
        <a:prstGeom prst="rect">
          <a:avLst/>
        </a:prstGeom>
        <a:solidFill>
          <a:schemeClr val="accent3">
            <a:shade val="50000"/>
            <a:hueOff val="-122071"/>
            <a:satOff val="2349"/>
            <a:lumOff val="14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potere reale era però nelle mani del PARTITO COMUNISTA, l’unico riconosciuto e permesso nel paese.</a:t>
          </a:r>
          <a:endParaRPr lang="en-US" sz="1500" kern="1200"/>
        </a:p>
      </dsp:txBody>
      <dsp:txXfrm>
        <a:off x="3281175" y="2612"/>
        <a:ext cx="2721259" cy="1632755"/>
      </dsp:txXfrm>
    </dsp:sp>
    <dsp:sp modelId="{8CD7380D-E964-4001-B736-3EADDD182F9E}">
      <dsp:nvSpPr>
        <dsp:cNvPr id="0" name=""/>
        <dsp:cNvSpPr/>
      </dsp:nvSpPr>
      <dsp:spPr>
        <a:xfrm>
          <a:off x="287790" y="1907494"/>
          <a:ext cx="2721259" cy="1632755"/>
        </a:xfrm>
        <a:prstGeom prst="rect">
          <a:avLst/>
        </a:prstGeom>
        <a:solidFill>
          <a:schemeClr val="accent3">
            <a:shade val="50000"/>
            <a:hueOff val="-244141"/>
            <a:satOff val="4698"/>
            <a:lumOff val="28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</a:rPr>
            <a:t>Il partito forniva le indicazioni al governo e controllava la POLIZIA POLITICA.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87790" y="1907494"/>
        <a:ext cx="2721259" cy="1632755"/>
      </dsp:txXfrm>
    </dsp:sp>
    <dsp:sp modelId="{3F029470-69DC-4E85-BDE1-18A339267F89}">
      <dsp:nvSpPr>
        <dsp:cNvPr id="0" name=""/>
        <dsp:cNvSpPr/>
      </dsp:nvSpPr>
      <dsp:spPr>
        <a:xfrm>
          <a:off x="3281175" y="1907494"/>
          <a:ext cx="2721259" cy="1632755"/>
        </a:xfrm>
        <a:prstGeom prst="rect">
          <a:avLst/>
        </a:prstGeom>
        <a:solidFill>
          <a:schemeClr val="accent3">
            <a:shade val="50000"/>
            <a:hueOff val="-366212"/>
            <a:satOff val="7047"/>
            <a:lumOff val="428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</a:rPr>
            <a:t>Le elezioni avvenivano con lista unica e voto palese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281175" y="1907494"/>
        <a:ext cx="2721259" cy="1632755"/>
      </dsp:txXfrm>
    </dsp:sp>
    <dsp:sp modelId="{7775840A-742F-473D-A4DE-7DE8337DFF7F}">
      <dsp:nvSpPr>
        <dsp:cNvPr id="0" name=""/>
        <dsp:cNvSpPr/>
      </dsp:nvSpPr>
      <dsp:spPr>
        <a:xfrm>
          <a:off x="287790" y="3812376"/>
          <a:ext cx="2721259" cy="1632755"/>
        </a:xfrm>
        <a:prstGeom prst="rect">
          <a:avLst/>
        </a:prstGeom>
        <a:solidFill>
          <a:schemeClr val="accent3">
            <a:shade val="50000"/>
            <a:hueOff val="-244141"/>
            <a:satOff val="4698"/>
            <a:lumOff val="28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</a:rPr>
            <a:t>Il partito, il cui potere si sovrapponeva a quello dello stato, era organizzato secondo un rigido centralismo.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87790" y="3812376"/>
        <a:ext cx="2721259" cy="1632755"/>
      </dsp:txXfrm>
    </dsp:sp>
    <dsp:sp modelId="{1E2675E1-6A50-41CE-9770-DB08F34D804A}">
      <dsp:nvSpPr>
        <dsp:cNvPr id="0" name=""/>
        <dsp:cNvSpPr/>
      </dsp:nvSpPr>
      <dsp:spPr>
        <a:xfrm>
          <a:off x="3281175" y="3812376"/>
          <a:ext cx="2721259" cy="1632755"/>
        </a:xfrm>
        <a:prstGeom prst="rect">
          <a:avLst/>
        </a:prstGeom>
        <a:solidFill>
          <a:schemeClr val="accent3">
            <a:shade val="50000"/>
            <a:hueOff val="-122071"/>
            <a:satOff val="2349"/>
            <a:lumOff val="14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Lo stato era sostanzialmente governato dal gruppo ristretto dei dirigenti del partito.</a:t>
          </a:r>
          <a:endParaRPr lang="en-US" sz="1500" kern="1200"/>
        </a:p>
      </dsp:txBody>
      <dsp:txXfrm>
        <a:off x="3281175" y="3812376"/>
        <a:ext cx="2721259" cy="16327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9CE12-C231-4DB5-BC3C-ADB01246A29A}">
      <dsp:nvSpPr>
        <dsp:cNvPr id="0" name=""/>
        <dsp:cNvSpPr/>
      </dsp:nvSpPr>
      <dsp:spPr>
        <a:xfrm>
          <a:off x="287790" y="2612"/>
          <a:ext cx="2721259" cy="163275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 bolscevichi si proposero anche di trasformare cultura e valori tradizionali.</a:t>
          </a:r>
          <a:endParaRPr lang="en-US" sz="1800" kern="1200" dirty="0"/>
        </a:p>
      </dsp:txBody>
      <dsp:txXfrm>
        <a:off x="287790" y="2612"/>
        <a:ext cx="2721259" cy="1632755"/>
      </dsp:txXfrm>
    </dsp:sp>
    <dsp:sp modelId="{24F4F53C-A559-449C-A9FD-8C527646EEBF}">
      <dsp:nvSpPr>
        <dsp:cNvPr id="0" name=""/>
        <dsp:cNvSpPr/>
      </dsp:nvSpPr>
      <dsp:spPr>
        <a:xfrm>
          <a:off x="3281175" y="2612"/>
          <a:ext cx="2721259" cy="163275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32342"/>
                <a:satOff val="-3721"/>
                <a:lumOff val="1796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50000"/>
                <a:hueOff val="-32342"/>
                <a:satOff val="-3721"/>
                <a:lumOff val="1796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Da ciò la  lotta contro la chiesa ortodossa che venne condotta con molta durezza e nel complesso poté dirsi  riuscita.</a:t>
          </a:r>
          <a:endParaRPr lang="en-US" sz="1600" kern="1200" dirty="0"/>
        </a:p>
      </dsp:txBody>
      <dsp:txXfrm>
        <a:off x="3281175" y="2612"/>
        <a:ext cx="2721259" cy="1632755"/>
      </dsp:txXfrm>
    </dsp:sp>
    <dsp:sp modelId="{A2B765A1-D5A8-4BB2-9D45-1F6A4A153B10}">
      <dsp:nvSpPr>
        <dsp:cNvPr id="0" name=""/>
        <dsp:cNvSpPr/>
      </dsp:nvSpPr>
      <dsp:spPr>
        <a:xfrm>
          <a:off x="287790" y="1907494"/>
          <a:ext cx="2721259" cy="163275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64683"/>
                <a:satOff val="-7442"/>
                <a:lumOff val="3592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50000"/>
                <a:hueOff val="-64683"/>
                <a:satOff val="-7442"/>
                <a:lumOff val="3592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tx1"/>
              </a:solidFill>
            </a:rPr>
            <a:t>Venero introdotte nuove norme sulla famiglia e i rapporti tra i sessi: venne riconosciuto il solo matrimonio civile e semplificate le procedure per il divorzio. Venne legalizzato l’aborto, fu proclamata l’assoluta parità tra i sessi e i figli illegittimi vennero equiparati a quelli dei figli legittimi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7790" y="1907494"/>
        <a:ext cx="2721259" cy="1632755"/>
      </dsp:txXfrm>
    </dsp:sp>
    <dsp:sp modelId="{F5BE60D8-1463-4ECD-B073-B77F9EDB5D73}">
      <dsp:nvSpPr>
        <dsp:cNvPr id="0" name=""/>
        <dsp:cNvSpPr/>
      </dsp:nvSpPr>
      <dsp:spPr>
        <a:xfrm>
          <a:off x="3349071" y="1866496"/>
          <a:ext cx="2721259" cy="163275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64683"/>
                <a:satOff val="-7442"/>
                <a:lumOff val="3592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50000"/>
                <a:hueOff val="-64683"/>
                <a:satOff val="-7442"/>
                <a:lumOff val="3592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In generale il regime favorì una notevole liberalizzazione dei costumi.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49071" y="1866496"/>
        <a:ext cx="2721259" cy="1632755"/>
      </dsp:txXfrm>
    </dsp:sp>
    <dsp:sp modelId="{2A0FCB3D-047F-4889-9AFF-8C2CB33E5BAD}">
      <dsp:nvSpPr>
        <dsp:cNvPr id="0" name=""/>
        <dsp:cNvSpPr/>
      </dsp:nvSpPr>
      <dsp:spPr>
        <a:xfrm>
          <a:off x="1784483" y="3812376"/>
          <a:ext cx="2721259" cy="163275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32342"/>
                <a:satOff val="-3721"/>
                <a:lumOff val="1796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50000"/>
                <a:hueOff val="-32342"/>
                <a:satOff val="-3721"/>
                <a:lumOff val="1796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L’istruzione fu resa obbligatoria fino ai 15 anni. Si cercò di collegare la scuola al mondo del lavoro favorendo l’istruzione tecnica.</a:t>
          </a:r>
          <a:endParaRPr lang="en-US" sz="1600" kern="1200" dirty="0"/>
        </a:p>
      </dsp:txBody>
      <dsp:txXfrm>
        <a:off x="1784483" y="3812376"/>
        <a:ext cx="2721259" cy="1632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D5A6B2E-35F8-4547-B9CF-2F9482BE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087091"/>
            <a:ext cx="2660904" cy="89458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79AD2C80-E9D6-407A-B4C8-5436858A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it-IT" dirty="0"/>
              <a:t>Dalla rivoluzione d’ottobre all’ascesa di Stalin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1FD50F-B7A8-44BD-906D-92B31C9467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687410" y="1803405"/>
            <a:ext cx="6132990" cy="18250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2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COSTRUZIONE DELL’UNIONE SOVIETICA</a:t>
            </a:r>
            <a:endParaRPr kumimoji="0" lang="it-IT" altLang="it-IT" sz="4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3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9CCA99-6570-432D-86E7-036D0754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La terza internazionale</a:t>
            </a:r>
          </a:p>
        </p:txBody>
      </p:sp>
      <p:graphicFrame>
        <p:nvGraphicFramePr>
          <p:cNvPr id="22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68842"/>
              </p:ext>
            </p:extLst>
          </p:nvPr>
        </p:nvGraphicFramePr>
        <p:xfrm>
          <a:off x="5321808" y="720725"/>
          <a:ext cx="671116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459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BCFD9AD-5ED8-4912-A48A-5CBD123D0604}"/>
              </a:ext>
            </a:extLst>
          </p:cNvPr>
          <p:cNvSpPr/>
          <p:nvPr/>
        </p:nvSpPr>
        <p:spPr>
          <a:xfrm>
            <a:off x="1336432" y="1041010"/>
            <a:ext cx="9678572" cy="462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Il problema centrale del Congresso fu  rappresentato dalle condizioni cui i singoli partiti avrebbero dovuto sottostare per essere ammessi a far parte dell’Internazionale.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Vi si affermava inoltre che tali partiti avrebbero dovuto cambiare il loro nome in  quello di Partito Comunista,  ispirarsi al modello bolscevico,</a:t>
            </a:r>
          </a:p>
          <a:p>
            <a:pPr algn="ctr"/>
            <a:r>
              <a:rPr lang="it-IT" sz="2400" dirty="0"/>
              <a:t>difendere in tutte le sedi possibili la causa della Russia e rompere con le correnti riformiste espellendone i principali esponenti</a:t>
            </a:r>
          </a:p>
        </p:txBody>
      </p:sp>
    </p:spTree>
    <p:extLst>
      <p:ext uri="{BB962C8B-B14F-4D97-AF65-F5344CB8AC3E}">
        <p14:creationId xmlns:p14="http://schemas.microsoft.com/office/powerpoint/2010/main" val="388147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792A71-3D13-4DE9-96D0-0191CC41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797141"/>
          </a:xfrm>
        </p:spPr>
        <p:txBody>
          <a:bodyPr>
            <a:normAutofit/>
          </a:bodyPr>
          <a:lstStyle/>
          <a:p>
            <a:r>
              <a:rPr lang="it-IT" dirty="0"/>
              <a:t>I partiti comunisti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2BDF1-FCEC-4302-9AFF-9FC7E0CA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69477"/>
            <a:ext cx="7454077" cy="4740811"/>
          </a:xfrm>
        </p:spPr>
        <p:txBody>
          <a:bodyPr>
            <a:normAutofit/>
          </a:bodyPr>
          <a:lstStyle/>
          <a:p>
            <a:r>
              <a:rPr lang="it-IT" sz="2000" dirty="0"/>
              <a:t>In tutto il movimento operaio europeo  si accesero dibattiti e gravi lacerazioni</a:t>
            </a:r>
          </a:p>
          <a:p>
            <a:endParaRPr lang="it-IT" sz="2000" dirty="0"/>
          </a:p>
          <a:p>
            <a:r>
              <a:rPr lang="it-IT" sz="2000" dirty="0"/>
              <a:t>Venne comunque creata in tutta Europa una rete di  partiti ricavati sul modello bolscevico</a:t>
            </a:r>
          </a:p>
          <a:p>
            <a:endParaRPr lang="it-IT" sz="2000" dirty="0"/>
          </a:p>
          <a:p>
            <a:r>
              <a:rPr lang="it-IT" sz="2000" dirty="0"/>
              <a:t>La Russia divenne il centro del comunismo  mondiale</a:t>
            </a:r>
          </a:p>
          <a:p>
            <a:endParaRPr lang="it-IT" sz="2000" dirty="0"/>
          </a:p>
          <a:p>
            <a:r>
              <a:rPr lang="it-IT" sz="2000" dirty="0"/>
              <a:t>Tuttavia in tutta l’Europa occidentale  i partiti comunisti legati alla Russia e alla strategia rivoluzionaria dal </a:t>
            </a:r>
            <a:r>
              <a:rPr lang="it-IT" sz="2000" dirty="0" err="1"/>
              <a:t>Comintern</a:t>
            </a:r>
            <a:r>
              <a:rPr lang="it-IT" sz="2000" dirty="0"/>
              <a:t> rimasero minoritari rispetto ai socialisti</a:t>
            </a:r>
          </a:p>
        </p:txBody>
      </p:sp>
    </p:spTree>
    <p:extLst>
      <p:ext uri="{BB962C8B-B14F-4D97-AF65-F5344CB8AC3E}">
        <p14:creationId xmlns:p14="http://schemas.microsoft.com/office/powerpoint/2010/main" val="29914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C7881-25D7-4B6E-AEAD-05C85EAD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it-IT" dirty="0"/>
              <a:t>Comunismo, socialismo,  socialdemocrazia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92FA9-CA6B-401D-9E90-EFEE9F7A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238703"/>
            <a:ext cx="11207058" cy="4471585"/>
          </a:xfrm>
        </p:spPr>
        <p:txBody>
          <a:bodyPr>
            <a:noAutofit/>
          </a:bodyPr>
          <a:lstStyle/>
          <a:p>
            <a:r>
              <a:rPr lang="it-IT" dirty="0"/>
              <a:t>Dopo il secondo congresso della terza internazionale i tre termini presero  dunque ad indicare  tendenze ideologiche e orientamenti politici nettamente differenziati:</a:t>
            </a:r>
          </a:p>
          <a:p>
            <a:r>
              <a:rPr lang="it-IT" dirty="0"/>
              <a:t>COMUNISMO: movimento politico che, ad imitazione del modello sovietico,  e sotto la direzione della Terza Internazionale,  aveva come meta la rivoluzione da realizzare in tempi brevi;</a:t>
            </a:r>
          </a:p>
          <a:p>
            <a:r>
              <a:rPr lang="it-IT" dirty="0"/>
              <a:t>SOCIALISMO:  movimento politico che, pur presentando la rivoluzione come meta, riteneva che il rovesciamento del capitalismo non fosse  possibile in tempi brevi (in disaccordo  con Lenin)</a:t>
            </a:r>
          </a:p>
          <a:p>
            <a:r>
              <a:rPr lang="it-IT" dirty="0"/>
              <a:t>SOCIALDEMOCRAZIA: corrente del movimento europeo che aveva rinunciato alla rivoluzione. Accoglieva i presupposti della società borghese, ma aspirava a riformare gli aspetti più   gravi e disumani del sistema capitalistico</a:t>
            </a:r>
          </a:p>
        </p:txBody>
      </p:sp>
    </p:spTree>
    <p:extLst>
      <p:ext uri="{BB962C8B-B14F-4D97-AF65-F5344CB8AC3E}">
        <p14:creationId xmlns:p14="http://schemas.microsoft.com/office/powerpoint/2010/main" val="33232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3DB31-87AD-46CA-9E37-72FA5DF3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Il  dissesto economico russo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9644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4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EB860C1-E6E2-4081-9B86-248E15C6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it-IT" dirty="0"/>
              <a:t>Il comunismo di guerra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A9FCE-0E7D-4C5E-9E3E-CBAD7A8B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157" y="1786597"/>
            <a:ext cx="7990449" cy="4881489"/>
          </a:xfrm>
        </p:spPr>
        <p:txBody>
          <a:bodyPr>
            <a:noAutofit/>
          </a:bodyPr>
          <a:lstStyle/>
          <a:p>
            <a:endParaRPr lang="it-IT" sz="2000" dirty="0"/>
          </a:p>
          <a:p>
            <a:r>
              <a:rPr lang="it-IT" sz="2000" dirty="0"/>
              <a:t>A partire dall’estate del 1918 il governo bolscevico cercò di attuare una politica più autoritaria sul piano economico.</a:t>
            </a:r>
          </a:p>
          <a:p>
            <a:r>
              <a:rPr lang="it-IT" sz="2000" dirty="0"/>
              <a:t>Si trattava di risolvere il problema degli approvvigionamenti nelle città, drammaticamente colpite dalla fame.</a:t>
            </a:r>
          </a:p>
          <a:p>
            <a:r>
              <a:rPr lang="it-IT" sz="2000" dirty="0"/>
              <a:t>Furono istituiti dei centri di raccolta delle derrate alimentari</a:t>
            </a:r>
          </a:p>
          <a:p>
            <a:r>
              <a:rPr lang="it-IT" sz="2000" dirty="0"/>
              <a:t>Fu incoraggiata la formazione di fattorie collettive (Kolchoz) e delle fattorie gestite dallo Stato  o dai soviet (</a:t>
            </a:r>
            <a:r>
              <a:rPr lang="it-IT" sz="2000" dirty="0" err="1"/>
              <a:t>Sovchoz</a:t>
            </a:r>
            <a:r>
              <a:rPr lang="it-IT" sz="2000" dirty="0"/>
              <a:t>)</a:t>
            </a:r>
          </a:p>
          <a:p>
            <a:r>
              <a:rPr lang="it-IT" sz="2000" dirty="0"/>
              <a:t>Furono nazionalizzati settori industriali più importanti</a:t>
            </a:r>
          </a:p>
          <a:p>
            <a:r>
              <a:rPr lang="it-IT" sz="2000" dirty="0"/>
              <a:t>Grazie a questi provvedimenti il governo riuscì a garantire le funzioni essenziali della vita associata e a nutrire l’esercito</a:t>
            </a:r>
          </a:p>
        </p:txBody>
      </p:sp>
    </p:spTree>
    <p:extLst>
      <p:ext uri="{BB962C8B-B14F-4D97-AF65-F5344CB8AC3E}">
        <p14:creationId xmlns:p14="http://schemas.microsoft.com/office/powerpoint/2010/main" val="182779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FDA02-1229-41F4-8263-C8E4D4D4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764373"/>
            <a:ext cx="10962861" cy="1293028"/>
          </a:xfrm>
        </p:spPr>
        <p:txBody>
          <a:bodyPr/>
          <a:lstStyle/>
          <a:p>
            <a:pPr algn="ctr"/>
            <a:r>
              <a:rPr lang="it-IT" dirty="0"/>
              <a:t>… e le sue conseguenze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240F6-8D21-43F5-93FD-1A5FFAD1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comunismo di guerra si tradusse nel complesso in un totale fallimento</a:t>
            </a:r>
          </a:p>
          <a:p>
            <a:r>
              <a:rPr lang="it-IT" dirty="0"/>
              <a:t>Il volume della produzione industriale si ridusse di 7 volte</a:t>
            </a:r>
          </a:p>
          <a:p>
            <a:r>
              <a:rPr lang="it-IT" dirty="0"/>
              <a:t>Le città si svuotarono</a:t>
            </a:r>
          </a:p>
          <a:p>
            <a:r>
              <a:rPr lang="it-IT" dirty="0"/>
              <a:t>Il commercio fioriva nell’illegalità (borsa nera)</a:t>
            </a:r>
          </a:p>
          <a:p>
            <a:r>
              <a:rPr lang="it-IT" dirty="0"/>
              <a:t>Il  culmine della crisi giunse  nella primavera estate del 1921 dopo una lunga siccità  che, unita alla crisi, provocò la morte di circa tre milioni di persone.</a:t>
            </a:r>
          </a:p>
          <a:p>
            <a:r>
              <a:rPr lang="it-IT" dirty="0"/>
              <a:t>Questa catastrofe fu un duro colpo per l’immagine del  regime sovietico.</a:t>
            </a:r>
          </a:p>
          <a:p>
            <a:r>
              <a:rPr lang="it-IT" dirty="0"/>
              <a:t>Iniziò a serpeggiare il dissenso anche tra gli operai.</a:t>
            </a:r>
          </a:p>
          <a:p>
            <a:r>
              <a:rPr lang="it-IT" dirty="0"/>
              <a:t>La massima tensione venne raggiunta con una ribellione tra i marinai della base di KRONSTADT, che era stata una roccaforte dei bolscevichi: il governo rispose con una dura repressione</a:t>
            </a:r>
          </a:p>
        </p:txBody>
      </p:sp>
    </p:spTree>
    <p:extLst>
      <p:ext uri="{BB962C8B-B14F-4D97-AF65-F5344CB8AC3E}">
        <p14:creationId xmlns:p14="http://schemas.microsoft.com/office/powerpoint/2010/main" val="143849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8A3CB5-6EA6-4996-BE53-C289482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400">
                <a:solidFill>
                  <a:schemeClr val="bg1"/>
                </a:solidFill>
              </a:rPr>
              <a:t>La  nuova politica economica, la  nep 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122580"/>
              </p:ext>
            </p:extLst>
          </p:nvPr>
        </p:nvGraphicFramePr>
        <p:xfrm>
          <a:off x="5279472" y="281355"/>
          <a:ext cx="6290226" cy="644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124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9DE0C733-D515-4A03-B980-3035E116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it-IT" dirty="0"/>
              <a:t>La nascita </a:t>
            </a:r>
            <a:r>
              <a:rPr lang="it-IT" dirty="0" err="1"/>
              <a:t>dell’urss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49F9C1-B8A3-4450-B1A3-E4038DBB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59" y="126610"/>
            <a:ext cx="7427725" cy="6569612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La costituzione del ’18 prevedeva che il nuovo stato avesse carattere federale, rispettasse l’autonomia delle </a:t>
            </a:r>
            <a:r>
              <a:rPr lang="it-IT" sz="2400" dirty="0" err="1"/>
              <a:t>delle</a:t>
            </a:r>
            <a:r>
              <a:rPr lang="it-IT" sz="2400" dirty="0"/>
              <a:t> minoranze etniche e si aprisse all’unione con altre future repubbliche socialiste.</a:t>
            </a:r>
          </a:p>
          <a:p>
            <a:r>
              <a:rPr lang="it-IT" sz="2400" dirty="0"/>
              <a:t>Tra il ‘20 ed il ’22 alla Repubblica Russa si unirono  l’Ucraina, la </a:t>
            </a:r>
            <a:r>
              <a:rPr lang="it-IT" sz="2400" dirty="0" err="1"/>
              <a:t>Biolorussia</a:t>
            </a:r>
            <a:r>
              <a:rPr lang="it-IT" sz="2400" dirty="0"/>
              <a:t>, l’Azerbaigian, l’Armenia e la Georgia, ex provincie dell’impero zarista nelle quali i bolscevichi erano riusciti a prendere il potere con l’aiuto dell’Armata Rossa.</a:t>
            </a:r>
          </a:p>
          <a:p>
            <a:r>
              <a:rPr lang="it-IT" sz="2400" dirty="0"/>
              <a:t>Nel dicembre del ’22 i congressi  dei soviet delle singole repubbliche decisero di dar vita all’UNIONE DELLE REPUBBLICHE SOCIALISTE SOVIETICHE  (URSS)</a:t>
            </a:r>
          </a:p>
        </p:txBody>
      </p:sp>
    </p:spTree>
    <p:extLst>
      <p:ext uri="{BB962C8B-B14F-4D97-AF65-F5344CB8AC3E}">
        <p14:creationId xmlns:p14="http://schemas.microsoft.com/office/powerpoint/2010/main" val="225075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magine che contiene interni, sedendo&#10;&#10;Descrizione generata con affidabilità elevata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C63294-3311-4D19-B877-0DD85F61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400">
                <a:solidFill>
                  <a:schemeClr val="bg1"/>
                </a:solidFill>
              </a:rPr>
              <a:t>La costituzione del 1924</a:t>
            </a:r>
          </a:p>
        </p:txBody>
      </p:sp>
      <p:graphicFrame>
        <p:nvGraphicFramePr>
          <p:cNvPr id="18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8188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876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FF525AAA-82CE-4027-A26C-B0EFFD856F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02E91B2-2346-4F8F-8A74-F12DF981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it-IT" dirty="0"/>
              <a:t>La rivoluzione d’ottobre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65CD6-E602-4662-AAA6-B5E6EAFD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it-IT" sz="1700" dirty="0"/>
              <a:t>La decisione di rovesciare con la forza il  governo </a:t>
            </a:r>
            <a:r>
              <a:rPr lang="it-IT" sz="1700" dirty="0" err="1"/>
              <a:t>Kerenskij</a:t>
            </a:r>
            <a:r>
              <a:rPr lang="it-IT" sz="1700" dirty="0"/>
              <a:t>  venne presa dai bolscevichi ad ottobre. </a:t>
            </a:r>
          </a:p>
          <a:p>
            <a:r>
              <a:rPr lang="it-IT" sz="1700" dirty="0"/>
              <a:t>L’organizzatore fu </a:t>
            </a:r>
            <a:r>
              <a:rPr lang="it-IT" sz="1700" dirty="0" err="1"/>
              <a:t>Trotzkij</a:t>
            </a:r>
            <a:r>
              <a:rPr lang="it-IT" sz="1700" dirty="0"/>
              <a:t>, proveniente dalla sinistra menscevica ed eletto in settembre  presidente del soviet di </a:t>
            </a:r>
            <a:r>
              <a:rPr lang="it-IT" sz="1700" dirty="0" err="1"/>
              <a:t>Pietrogrado</a:t>
            </a:r>
            <a:r>
              <a:rPr lang="it-IT" sz="1700" dirty="0"/>
              <a:t>.</a:t>
            </a:r>
          </a:p>
          <a:p>
            <a:r>
              <a:rPr lang="it-IT" sz="1700" dirty="0"/>
              <a:t>La mattina del 7 novembre (25 ottobre secondo il calendario russo) soldati rivoluzionari e guardie rosse circondarono ed occuparono il Palazzo d’inverno quasi senza spargimento di sangue</a:t>
            </a:r>
          </a:p>
          <a:p>
            <a:r>
              <a:rPr lang="it-IT" sz="1700" dirty="0"/>
              <a:t>L’obiettivo era quello di dichiarare l’avvenuta presa del potere il giorno dopo, cioè all’apertura del Secondo congresso Panrusso dei Soviet, che avrebbe ratificato l’avvenuta presa del potere.</a:t>
            </a:r>
          </a:p>
        </p:txBody>
      </p:sp>
    </p:spTree>
    <p:extLst>
      <p:ext uri="{BB962C8B-B14F-4D97-AF65-F5344CB8AC3E}">
        <p14:creationId xmlns:p14="http://schemas.microsoft.com/office/powerpoint/2010/main" val="27768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E1C667-7753-4996-9168-75B632D3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chemeClr val="bg1"/>
                </a:solidFill>
              </a:rPr>
              <a:t>Rivoluzione e societa’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10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80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9F8968-83D9-4999-9FCD-3D2BD9A1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L’ascesa di stalin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161901"/>
              </p:ext>
            </p:extLst>
          </p:nvPr>
        </p:nvGraphicFramePr>
        <p:xfrm>
          <a:off x="5279472" y="168813"/>
          <a:ext cx="6678066" cy="645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768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8CB07-0556-4212-B533-BD4442F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Lo scontro sulla politica economica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BC43D-914D-4B1D-BB60-BAD608FD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L’atteggiamento delle potenze europee che riconobbero lo stato sovietico e si predisposero ad instaurare con esso normali rapporti diplomatici finì con il rafforzare la tesi di Stalin e a DETERMINARNE L’AFFERMAZIONE.</a:t>
            </a:r>
          </a:p>
          <a:p>
            <a:r>
              <a:rPr lang="it-IT" dirty="0"/>
              <a:t>Stalin sconfisse </a:t>
            </a:r>
            <a:r>
              <a:rPr lang="it-IT" dirty="0" err="1"/>
              <a:t>Trotzkij</a:t>
            </a:r>
            <a:r>
              <a:rPr lang="it-IT" dirty="0"/>
              <a:t> anche in relazioni alle diverse visioni sulla politica economica.</a:t>
            </a:r>
          </a:p>
          <a:p>
            <a:r>
              <a:rPr lang="it-IT" dirty="0" err="1"/>
              <a:t>Trotzkij</a:t>
            </a:r>
            <a:r>
              <a:rPr lang="it-IT" dirty="0"/>
              <a:t>, </a:t>
            </a:r>
            <a:r>
              <a:rPr lang="it-IT" dirty="0" err="1"/>
              <a:t>Zinov</a:t>
            </a:r>
            <a:r>
              <a:rPr lang="it-IT" dirty="0"/>
              <a:t>’</a:t>
            </a:r>
            <a:r>
              <a:rPr lang="it-IT" dirty="0" err="1"/>
              <a:t>ev</a:t>
            </a:r>
            <a:r>
              <a:rPr lang="it-IT" dirty="0"/>
              <a:t> e </a:t>
            </a:r>
            <a:r>
              <a:rPr lang="it-IT" dirty="0" err="1"/>
              <a:t>Kamenev</a:t>
            </a:r>
            <a:r>
              <a:rPr lang="it-IT" dirty="0"/>
              <a:t>  erano contrari alla prosecuzione dell’esperienza della NEP che stava  facendo rinascere la </a:t>
            </a:r>
            <a:r>
              <a:rPr lang="it-IT"/>
              <a:t>proprietà privata </a:t>
            </a:r>
            <a:r>
              <a:rPr lang="it-IT" dirty="0"/>
              <a:t>nelle campagne. Erano favorevoli all’accelerazione dell’industrializzazione.</a:t>
            </a:r>
          </a:p>
          <a:p>
            <a:r>
              <a:rPr lang="it-IT" dirty="0"/>
              <a:t>Stalin e </a:t>
            </a:r>
            <a:r>
              <a:rPr lang="it-IT" dirty="0" err="1"/>
              <a:t>Bucharin</a:t>
            </a:r>
            <a:r>
              <a:rPr lang="it-IT" dirty="0"/>
              <a:t> erano invece favorevoli alla prosecuzione della NEP ed all’incoraggiamento dell’impresa agricola nel quadro di un’economia pianificata.</a:t>
            </a:r>
          </a:p>
        </p:txBody>
      </p:sp>
    </p:spTree>
    <p:extLst>
      <p:ext uri="{BB962C8B-B14F-4D97-AF65-F5344CB8AC3E}">
        <p14:creationId xmlns:p14="http://schemas.microsoft.com/office/powerpoint/2010/main" val="165934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DBE4A18-1955-4253-B5DD-6A2EED13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69" y="868872"/>
            <a:ext cx="5022167" cy="512025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575D6EC-0CDE-4ED0-9BF6-982F52ED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01" y="1976448"/>
            <a:ext cx="5257360" cy="3122063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17466DB-A994-469A-A72C-38600A737B5D}"/>
              </a:ext>
            </a:extLst>
          </p:cNvPr>
          <p:cNvSpPr/>
          <p:nvPr/>
        </p:nvSpPr>
        <p:spPr>
          <a:xfrm>
            <a:off x="7275444" y="5531928"/>
            <a:ext cx="26106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LEV  TROTSKY</a:t>
            </a:r>
          </a:p>
        </p:txBody>
      </p:sp>
    </p:spTree>
    <p:extLst>
      <p:ext uri="{BB962C8B-B14F-4D97-AF65-F5344CB8AC3E}">
        <p14:creationId xmlns:p14="http://schemas.microsoft.com/office/powerpoint/2010/main" val="144675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490473A-5B37-469C-839C-5A38180B0B72}"/>
              </a:ext>
            </a:extLst>
          </p:cNvPr>
          <p:cNvSpPr/>
          <p:nvPr/>
        </p:nvSpPr>
        <p:spPr>
          <a:xfrm>
            <a:off x="1086678" y="1524000"/>
            <a:ext cx="10204174" cy="457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Alla fine nel congresso tenutosi nel dicembre del ’25 L’OPPOSIZIONE DI SINISTRA VENNE MESSA IN MINORANZA.</a:t>
            </a:r>
          </a:p>
          <a:p>
            <a:pPr algn="ctr"/>
            <a:r>
              <a:rPr lang="it-IT" dirty="0"/>
              <a:t>TROTZKIJ, ZINOV’EV e KAMENEV  furono allontanati e poi espulsi dal partito.</a:t>
            </a:r>
          </a:p>
          <a:p>
            <a:pPr algn="ctr"/>
            <a:r>
              <a:rPr lang="it-IT" dirty="0"/>
              <a:t>I loro seguaci furono incarcerati e perseguitati.</a:t>
            </a:r>
          </a:p>
          <a:p>
            <a:pPr algn="ctr"/>
            <a:r>
              <a:rPr lang="it-IT" dirty="0" err="1"/>
              <a:t>Trotzkij</a:t>
            </a:r>
            <a:r>
              <a:rPr lang="it-IT" dirty="0"/>
              <a:t> fu prima deportato poi  espulso dall’URSS.</a:t>
            </a:r>
          </a:p>
          <a:p>
            <a:pPr algn="ctr"/>
            <a:r>
              <a:rPr lang="it-IT" dirty="0"/>
              <a:t>Verrà ucciso in Messico da un sicario di Stalin nel 1940.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Si affermava ormai in modo definitivo il potere personale di Stalin.</a:t>
            </a:r>
          </a:p>
        </p:txBody>
      </p:sp>
    </p:spTree>
    <p:extLst>
      <p:ext uri="{BB962C8B-B14F-4D97-AF65-F5344CB8AC3E}">
        <p14:creationId xmlns:p14="http://schemas.microsoft.com/office/powerpoint/2010/main" val="375480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magine che contiene interni, sedendo&#10;&#10;Descrizione generata con affidabilità elevata">
            <a:extLst>
              <a:ext uri="{FF2B5EF4-FFF2-40B4-BE49-F238E27FC236}">
                <a16:creationId xmlns:a16="http://schemas.microsoft.com/office/drawing/2014/main" id="{9A22DDE2-FB2D-421B-B377-F9AD495CE9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A995140B-9736-47E4-9A7D-ABB32F3AAA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3C51B9DA-B0CC-480A-8EA5-4D5C3E0515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D497AD9-23F6-46A5-9F14-EB76D597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L’affermazione di Stalin e gli anni trenta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66BA4-A712-4B61-891F-1F7BB107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Dal 1928 </a:t>
            </a:r>
            <a:r>
              <a:rPr lang="en-US" sz="2000" dirty="0" err="1"/>
              <a:t>alla</a:t>
            </a:r>
            <a:r>
              <a:rPr lang="en-US" sz="2000" dirty="0"/>
              <a:t> fine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anni</a:t>
            </a:r>
            <a:r>
              <a:rPr lang="en-US" sz="2000" dirty="0"/>
              <a:t> </a:t>
            </a:r>
            <a:r>
              <a:rPr lang="en-US" sz="2000" dirty="0" err="1"/>
              <a:t>trenta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829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0FC7D7-9CEA-4EA3-A486-70C378D3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0" y="579206"/>
            <a:ext cx="2857500" cy="44481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7415AD0-FD16-4F34-A671-F0B3826D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70" y="1989192"/>
            <a:ext cx="7943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6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C641D01-A5EC-44FF-BF43-B4ACD493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0" b="10156"/>
          <a:stretch/>
        </p:blipFill>
        <p:spPr>
          <a:xfrm>
            <a:off x="870204" y="966017"/>
            <a:ext cx="10451592" cy="5111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532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75EF5A-17A5-4B52-8FB6-AC907A7DE6D2}"/>
              </a:ext>
            </a:extLst>
          </p:cNvPr>
          <p:cNvSpPr/>
          <p:nvPr/>
        </p:nvSpPr>
        <p:spPr>
          <a:xfrm>
            <a:off x="927652" y="1205949"/>
            <a:ext cx="10561983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LA SIMBIOSI PARTITO-STATO COSTITUI’ UNO DEGLI ELEMENTI Più SIGNIFICATIVI DEL REGIME SOVIETICO.</a:t>
            </a:r>
          </a:p>
          <a:p>
            <a:pPr algn="ctr"/>
            <a:r>
              <a:rPr lang="it-IT" sz="2400" dirty="0"/>
              <a:t>Più ancora che nei  fascismi gli individui erano interamente  riassorbiti nello stato.</a:t>
            </a:r>
          </a:p>
          <a:p>
            <a:pPr algn="ctr"/>
            <a:r>
              <a:rPr lang="it-IT" sz="2400" dirty="0"/>
              <a:t>Qualunque spazio di autonomia  per l’iniziativa dei singoli venne limitata </a:t>
            </a:r>
          </a:p>
          <a:p>
            <a:pPr algn="ctr"/>
            <a:r>
              <a:rPr lang="it-IT" sz="2400" dirty="0"/>
              <a:t>in ogni aspetto  della vita sociale.</a:t>
            </a:r>
          </a:p>
        </p:txBody>
      </p:sp>
    </p:spTree>
    <p:extLst>
      <p:ext uri="{BB962C8B-B14F-4D97-AF65-F5344CB8AC3E}">
        <p14:creationId xmlns:p14="http://schemas.microsoft.com/office/powerpoint/2010/main" val="369175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F321BA-5EF1-4678-9130-691AC36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100">
                <a:solidFill>
                  <a:schemeClr val="bg1"/>
                </a:solidFill>
              </a:rPr>
              <a:t>IL  TOTALITARISMO STALINIANO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325EC0C-309B-4640-B8DE-62A2B357E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64612"/>
              </p:ext>
            </p:extLst>
          </p:nvPr>
        </p:nvGraphicFramePr>
        <p:xfrm>
          <a:off x="4909625" y="281354"/>
          <a:ext cx="7076049" cy="640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229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C9839B-2907-4DF3-8991-D5C3A298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it-IT" dirty="0"/>
              <a:t>I decreti sulla pace e sulla guerra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7A56A-44A1-48FA-807B-F8355461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it-IT" sz="1900" b="1" dirty="0"/>
              <a:t>Come suo primo atto il Congresso approvò due decreti proposti personalmente da  Lenin:</a:t>
            </a:r>
          </a:p>
          <a:p>
            <a:pPr marL="0" indent="0">
              <a:buNone/>
            </a:pPr>
            <a:r>
              <a:rPr lang="it-IT" sz="1900" b="1" dirty="0"/>
              <a:t>1) </a:t>
            </a:r>
            <a:r>
              <a:rPr lang="it-IT" sz="1900" b="1" dirty="0" err="1"/>
              <a:t>ll</a:t>
            </a:r>
            <a:r>
              <a:rPr lang="it-IT" sz="1900" b="1" dirty="0"/>
              <a:t> primo era un appello a tutti i popoli dei paesi belligeranti per </a:t>
            </a:r>
            <a:r>
              <a:rPr lang="it-IT" sz="1900" b="1" i="1" dirty="0"/>
              <a:t>una pace giusta e democratica senza annessioni e senza </a:t>
            </a:r>
            <a:r>
              <a:rPr lang="it-IT" sz="1900" b="1" i="1" dirty="0" err="1"/>
              <a:t>indennita</a:t>
            </a:r>
            <a:r>
              <a:rPr lang="it-IT" sz="1900" b="1" i="1" dirty="0"/>
              <a:t>;</a:t>
            </a:r>
          </a:p>
          <a:p>
            <a:pPr marL="0" indent="0">
              <a:buNone/>
            </a:pPr>
            <a:r>
              <a:rPr lang="it-IT" sz="1900" b="1" dirty="0"/>
              <a:t>2) il secondo stabiliva che  </a:t>
            </a:r>
            <a:r>
              <a:rPr lang="it-IT" sz="1900" b="1" i="1" dirty="0"/>
              <a:t>la grande proprietà terriera era abolita immediatamente e senza indennizzo.</a:t>
            </a:r>
          </a:p>
          <a:p>
            <a:endParaRPr lang="it-IT" sz="1900" b="1" i="1" dirty="0"/>
          </a:p>
          <a:p>
            <a:r>
              <a:rPr lang="it-IT" sz="1900" b="1" dirty="0"/>
              <a:t>Veniva inoltre costituito un nuovo governo rivoluzionario , di cui Lenin era presidente, chiamato  </a:t>
            </a:r>
            <a:r>
              <a:rPr lang="it-IT" sz="1900" b="1" i="1" dirty="0"/>
              <a:t>Consiglio dei commissari del popolo</a:t>
            </a:r>
          </a:p>
        </p:txBody>
      </p:sp>
    </p:spTree>
    <p:extLst>
      <p:ext uri="{BB962C8B-B14F-4D97-AF65-F5344CB8AC3E}">
        <p14:creationId xmlns:p14="http://schemas.microsoft.com/office/powerpoint/2010/main" val="168062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337E566-D1F1-4AA6-8FC0-A0E4DA722337}"/>
              </a:ext>
            </a:extLst>
          </p:cNvPr>
          <p:cNvSpPr/>
          <p:nvPr/>
        </p:nvSpPr>
        <p:spPr>
          <a:xfrm>
            <a:off x="854765" y="364740"/>
            <a:ext cx="10482470" cy="1795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L’URSS rimane l’unico paese a non risentire della crisi del ’29 per la sua arretratezza ma soprattutto per la sua chiusura al mondo esterno e al mercato mondiale.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6CA7983-2C7B-45D9-8867-271C05B89E1E}"/>
              </a:ext>
            </a:extLst>
          </p:cNvPr>
          <p:cNvSpPr/>
          <p:nvPr/>
        </p:nvSpPr>
        <p:spPr>
          <a:xfrm>
            <a:off x="1080052" y="4376225"/>
            <a:ext cx="10482470" cy="1795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>
                <a:solidFill>
                  <a:schemeClr val="tx1"/>
                </a:solidFill>
              </a:rPr>
              <a:t>Tra il 1928 al 1937 sono avviati due PIANI QUINQUENNALI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basati sul programma dell’industrializzazione forzata: si trattava di far convergere tutte le risorse materiali e umane  sulla trasformazione da paese agricolo a grande potenza industriale.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41B955-D57D-476D-BC63-171DFD4CE18B}"/>
              </a:ext>
            </a:extLst>
          </p:cNvPr>
          <p:cNvSpPr/>
          <p:nvPr/>
        </p:nvSpPr>
        <p:spPr>
          <a:xfrm>
            <a:off x="2584173" y="2337505"/>
            <a:ext cx="6533321" cy="186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Mentre l’occidente capitalistico viveva una delle crisi  economiche più  gravi sino ad allora,</a:t>
            </a:r>
          </a:p>
          <a:p>
            <a:pPr algn="ctr"/>
            <a:r>
              <a:rPr lang="it-IT" sz="2000" b="1" dirty="0"/>
              <a:t>L’unione sovietica iniziava uno sviluppo industriale</a:t>
            </a:r>
          </a:p>
          <a:p>
            <a:pPr algn="ctr"/>
            <a:r>
              <a:rPr lang="it-IT" sz="2000" b="1" dirty="0"/>
              <a:t>straordinario</a:t>
            </a:r>
          </a:p>
        </p:txBody>
      </p:sp>
    </p:spTree>
    <p:extLst>
      <p:ext uri="{BB962C8B-B14F-4D97-AF65-F5344CB8AC3E}">
        <p14:creationId xmlns:p14="http://schemas.microsoft.com/office/powerpoint/2010/main" val="325938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C7B6833-36CA-431A-AF15-41AA7830A67B}"/>
              </a:ext>
            </a:extLst>
          </p:cNvPr>
          <p:cNvSpPr/>
          <p:nvPr/>
        </p:nvSpPr>
        <p:spPr>
          <a:xfrm>
            <a:off x="1219199" y="1338470"/>
            <a:ext cx="10296939" cy="4916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Lo spostamento di energie economiche dall’agricoltura all’industria portò  alla </a:t>
            </a:r>
          </a:p>
          <a:p>
            <a:pPr algn="ctr"/>
            <a:r>
              <a:rPr lang="it-IT" sz="2000" b="1" dirty="0"/>
              <a:t>Collettivizzazione delle campagne</a:t>
            </a:r>
          </a:p>
          <a:p>
            <a:pPr algn="ctr"/>
            <a:r>
              <a:rPr lang="it-IT" sz="2000" b="1" dirty="0"/>
              <a:t>E alla eliminazione di tutte le forma di privatizzazione che la NEP aveva permesso.</a:t>
            </a:r>
          </a:p>
          <a:p>
            <a:pPr algn="ctr"/>
            <a:r>
              <a:rPr lang="it-IT" sz="2000" b="1" dirty="0"/>
              <a:t>Vennero creata grandi fattorie  cooperative</a:t>
            </a:r>
          </a:p>
          <a:p>
            <a:pPr algn="ctr"/>
            <a:r>
              <a:rPr lang="it-IT" sz="2000" b="1" dirty="0"/>
              <a:t>I KOLCHOZ</a:t>
            </a:r>
          </a:p>
          <a:p>
            <a:pPr algn="ctr"/>
            <a:r>
              <a:rPr lang="it-IT" sz="2000" b="1" dirty="0"/>
              <a:t>Gestite direttamente dallo stato.</a:t>
            </a:r>
          </a:p>
          <a:p>
            <a:pPr algn="ctr"/>
            <a:r>
              <a:rPr lang="it-IT" sz="2000" b="1" dirty="0"/>
              <a:t>In questo modo Stalin accantonò la NEP e sposò la tesi dell’industrializzazione che era stata sostenuta da </a:t>
            </a:r>
            <a:r>
              <a:rPr lang="it-IT" sz="2000" b="1" dirty="0" err="1"/>
              <a:t>Trockij</a:t>
            </a:r>
            <a:r>
              <a:rPr lang="it-IT" sz="2000" b="1" dirty="0"/>
              <a:t>.</a:t>
            </a:r>
          </a:p>
          <a:p>
            <a:pPr algn="ctr"/>
            <a:r>
              <a:rPr lang="it-IT" sz="2000" b="1" dirty="0"/>
              <a:t>Avviò uno scontro interno con i sostenitori della NEP  che fino ad allora erano stati i suoi alleati contro i </a:t>
            </a:r>
            <a:r>
              <a:rPr lang="it-IT" sz="2000" b="1" dirty="0" err="1"/>
              <a:t>trockisti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8008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98320-8CB6-478E-A077-8310380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 dirty="0"/>
              <a:t>Una nuova potenza industriale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3804C39-C708-4D10-964E-04C66E67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269715"/>
              </p:ext>
            </p:extLst>
          </p:nvPr>
        </p:nvGraphicFramePr>
        <p:xfrm>
          <a:off x="685800" y="2057401"/>
          <a:ext cx="10820400" cy="439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09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37EE3A1-C87B-48C0-B789-703F73E58CE7}"/>
              </a:ext>
            </a:extLst>
          </p:cNvPr>
          <p:cNvSpPr/>
          <p:nvPr/>
        </p:nvSpPr>
        <p:spPr>
          <a:xfrm>
            <a:off x="854765" y="218967"/>
            <a:ext cx="10482470" cy="1795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GULAG </a:t>
            </a:r>
            <a:r>
              <a:rPr lang="it-IT" sz="2000" b="1" dirty="0">
                <a:solidFill>
                  <a:schemeClr val="tx1"/>
                </a:solidFill>
              </a:rPr>
              <a:t>(Amministrazione centrale dei campi di correzione):</a:t>
            </a:r>
          </a:p>
          <a:p>
            <a:pPr algn="ctr"/>
            <a:r>
              <a:rPr lang="it-IT" sz="2800" b="1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qualunque forme di opposizione o di dissenso veniva eliminata attraverso l’internamento nei campi di lavoro forzato.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403A72A-31ED-4040-A612-8DAB08F6DBFD}"/>
              </a:ext>
            </a:extLst>
          </p:cNvPr>
          <p:cNvSpPr/>
          <p:nvPr/>
        </p:nvSpPr>
        <p:spPr>
          <a:xfrm>
            <a:off x="854765" y="2531165"/>
            <a:ext cx="10482470" cy="1795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DEKULAKIZZAZIONE: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Venne attuata contro i contadini meno poveri che si opponevano all’esproprio dei loro fondi e alla collettivizzazione o fuggivano dai Kolchoz. Comportò violenze di ogni genere.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FD48C5A-0296-45CA-B300-45CAE22D6733}"/>
              </a:ext>
            </a:extLst>
          </p:cNvPr>
          <p:cNvSpPr/>
          <p:nvPr/>
        </p:nvSpPr>
        <p:spPr>
          <a:xfrm>
            <a:off x="854765" y="4697589"/>
            <a:ext cx="10482470" cy="17956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Le campagne precipitarono nel caos: tra il 1932 e il 1933 i contadini boicottarono la produzione e vi fu una terribile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CARESTIA 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Che contò  circa 6 – 7 MILIONI DI MORTI PER FAME</a:t>
            </a:r>
          </a:p>
        </p:txBody>
      </p:sp>
    </p:spTree>
    <p:extLst>
      <p:ext uri="{BB962C8B-B14F-4D97-AF65-F5344CB8AC3E}">
        <p14:creationId xmlns:p14="http://schemas.microsoft.com/office/powerpoint/2010/main" val="252278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A09454B-B742-4CBB-9C67-AA12A902CC04}"/>
              </a:ext>
            </a:extLst>
          </p:cNvPr>
          <p:cNvSpPr/>
          <p:nvPr/>
        </p:nvSpPr>
        <p:spPr>
          <a:xfrm>
            <a:off x="854765" y="768626"/>
            <a:ext cx="10482470" cy="3085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PURGHE STALINIANE: l’economia pianificata accentuò i caratteri dispotici del comunismo sovietico. Stalin si volse al rinnovamento degli organi di partito ed alla eliminazione fisica di chiunque fosse sospettato di infedeltà al suo potere.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Queste azioni repressive furono chiamate ‘purghe’.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Tra il 1934 ed il 1939 un’ondata di repressione e di terrore portò ad una gigantesca epurazione di uomini di cultura, funzionari dello stato, dirigenti del partito, comuni cittadini.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7BB434B-7EB3-492C-9706-69D917176CC5}"/>
              </a:ext>
            </a:extLst>
          </p:cNvPr>
          <p:cNvSpPr/>
          <p:nvPr/>
        </p:nvSpPr>
        <p:spPr>
          <a:xfrm>
            <a:off x="854765" y="4107766"/>
            <a:ext cx="10482470" cy="229303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COSTITUZIONE DEL 1936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Venne considerata la più democratica del mondo.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Riaffermava i diritti universali degli individui,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ma in URSS questi erano resi inefficaci da un potere politico dispotico e incontrollato.</a:t>
            </a:r>
          </a:p>
        </p:txBody>
      </p:sp>
    </p:spTree>
    <p:extLst>
      <p:ext uri="{BB962C8B-B14F-4D97-AF65-F5344CB8AC3E}">
        <p14:creationId xmlns:p14="http://schemas.microsoft.com/office/powerpoint/2010/main" val="2169964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1817DCB-49B1-4B36-9D6E-E0ADA36F22A5}"/>
              </a:ext>
            </a:extLst>
          </p:cNvPr>
          <p:cNvSpPr/>
          <p:nvPr/>
        </p:nvSpPr>
        <p:spPr>
          <a:xfrm>
            <a:off x="854765" y="364741"/>
            <a:ext cx="10482470" cy="10701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CONTRADDIZIONI DEL SISTEMA SOVIETICO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F8788E-B336-463F-8EF1-0E0A8B0F4FB9}"/>
              </a:ext>
            </a:extLst>
          </p:cNvPr>
          <p:cNvSpPr txBox="1"/>
          <p:nvPr/>
        </p:nvSpPr>
        <p:spPr>
          <a:xfrm>
            <a:off x="0" y="267286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Discrepanza nei settori produttivi e tra settore industriale e agricolo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Bassa produttività: risposta fu lo </a:t>
            </a:r>
            <a:r>
              <a:rPr lang="it-IT" sz="3200" i="1" dirty="0" err="1"/>
              <a:t>Stakhanovismo</a:t>
            </a:r>
            <a:endParaRPr lang="it-IT" sz="32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Discrepanza tra sviluppo economico e benessere </a:t>
            </a:r>
            <a:r>
              <a:rPr lang="it-IT" sz="3200" dirty="0" err="1"/>
              <a:t>indviduale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889606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5AF0D5D-D08B-4E3B-B887-A29D13153F19}"/>
              </a:ext>
            </a:extLst>
          </p:cNvPr>
          <p:cNvSpPr/>
          <p:nvPr/>
        </p:nvSpPr>
        <p:spPr>
          <a:xfrm>
            <a:off x="854765" y="211015"/>
            <a:ext cx="10482470" cy="248998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POLITICA ESTERA: nonostante le terribili violenze di quegli anni, il mito dell’URSS fu dilagò tra gli intellettuali e i militanti comunisti di tutta Europa. I successi industriali sembravano fare dell’URSS un modello vincente rispetto al capitalismo in piena difficoltà dopo la crisi del ’29.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3F19616-20FF-4B10-A10E-E805CC545E54}"/>
              </a:ext>
            </a:extLst>
          </p:cNvPr>
          <p:cNvSpPr/>
          <p:nvPr/>
        </p:nvSpPr>
        <p:spPr>
          <a:xfrm>
            <a:off x="854765" y="2893917"/>
            <a:ext cx="10482470" cy="28492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 metà degli anni trenta l’URSS abbandonò la strategia di opposizione alla socialdemocrazia ed alla democrazia borghese.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L’Internazionale comunista  passò al sostegno di tutti i movimenti antifascisti europei.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L’avvento del  nazismo in Germania aveva infatti modificato lo scenario politico internazionale ed il fascismo  veniva considerato come un fenomeno unitario da combattere.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1AE42FC-331C-4614-B42B-49E9A2E40B95}"/>
              </a:ext>
            </a:extLst>
          </p:cNvPr>
          <p:cNvSpPr/>
          <p:nvPr/>
        </p:nvSpPr>
        <p:spPr>
          <a:xfrm flipV="1">
            <a:off x="854765" y="6131168"/>
            <a:ext cx="10482470" cy="457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2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9C2A8-4A42-47A4-B008-F3EE487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/>
              <a:t>I fronti popolari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E92377C7-B594-4DCA-9B97-489AA66E4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4956"/>
              </p:ext>
            </p:extLst>
          </p:nvPr>
        </p:nvGraphicFramePr>
        <p:xfrm>
          <a:off x="685800" y="1927274"/>
          <a:ext cx="10820400" cy="447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7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magine che contiene interni, sedendo&#10;&#10;Descrizione generata con affidabilità elevata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87516E-F364-4F5C-B045-4931D07E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chemeClr val="bg1"/>
                </a:solidFill>
              </a:rPr>
              <a:t>L’assemblea costituente</a:t>
            </a:r>
          </a:p>
        </p:txBody>
      </p:sp>
      <p:graphicFrame>
        <p:nvGraphicFramePr>
          <p:cNvPr id="7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3984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205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868C17-9430-4B68-9182-BBF81FB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100">
                <a:solidFill>
                  <a:schemeClr val="bg1"/>
                </a:solidFill>
              </a:rPr>
              <a:t>Lo scioglimento della costituente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05848"/>
              </p:ext>
            </p:extLst>
          </p:nvPr>
        </p:nvGraphicFramePr>
        <p:xfrm>
          <a:off x="4825218" y="154745"/>
          <a:ext cx="7258930" cy="670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535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85A87-124B-4B3C-94B3-E3B127D4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764373"/>
            <a:ext cx="10859086" cy="1293028"/>
          </a:xfrm>
        </p:spPr>
        <p:txBody>
          <a:bodyPr/>
          <a:lstStyle/>
          <a:p>
            <a:pPr algn="ctr"/>
            <a:r>
              <a:rPr lang="it-IT" dirty="0"/>
              <a:t>Lenin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EDF3ED-57FF-4930-A647-77D0E03D3C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1237" y="2424173"/>
            <a:ext cx="2853471" cy="2853471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D8290C0-3A39-41D3-94D8-0478CDC69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02523"/>
            <a:ext cx="5424728" cy="25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27B8AB-519F-4F4A-8EF8-40D89C6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it-IT" dirty="0"/>
              <a:t>L’INIZIO DELLA  dittatura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95007-5E4E-4479-9DEE-88ADADEB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55410"/>
            <a:ext cx="7867031" cy="4263276"/>
          </a:xfrm>
        </p:spPr>
        <p:txBody>
          <a:bodyPr>
            <a:normAutofit/>
          </a:bodyPr>
          <a:lstStyle/>
          <a:p>
            <a:r>
              <a:rPr lang="it-IT" sz="2000" dirty="0"/>
              <a:t>Impadronirsi del potere per i bolscevichi era stato più semplice di quanto  sarebbe stato gestirlo e mantenerlo.</a:t>
            </a:r>
          </a:p>
          <a:p>
            <a:r>
              <a:rPr lang="it-IT" sz="2000" dirty="0"/>
              <a:t>Amministrare un paese immenso, una società arretrata, i problemi  lasciati dal vecchio governo non sarebbe infatti stato facile.</a:t>
            </a:r>
          </a:p>
          <a:p>
            <a:r>
              <a:rPr lang="it-IT" sz="2000" dirty="0"/>
              <a:t>Il  primo problema era quello della guerra:  la pace senza annessioni e senza indennità non si realizzò.</a:t>
            </a:r>
          </a:p>
          <a:p>
            <a:r>
              <a:rPr lang="it-IT" sz="2000" dirty="0"/>
              <a:t>I capi rivoluzionari si trovarono a trattare in una condizione di grave inferiorità con una potenza che già occupava varie zone dell’ex impero.</a:t>
            </a:r>
          </a:p>
          <a:p>
            <a:r>
              <a:rPr lang="it-IT" sz="2000" dirty="0"/>
              <a:t>La pace  separata con la Germania, che fu firmata il  3 marzo 1918 a Brest-</a:t>
            </a:r>
            <a:r>
              <a:rPr lang="it-IT" sz="2000" dirty="0" err="1"/>
              <a:t>Litovsk</a:t>
            </a:r>
            <a:r>
              <a:rPr lang="it-IT" sz="2000" dirty="0"/>
              <a:t>, fu durissima per la Russia</a:t>
            </a:r>
          </a:p>
        </p:txBody>
      </p:sp>
    </p:spTree>
    <p:extLst>
      <p:ext uri="{BB962C8B-B14F-4D97-AF65-F5344CB8AC3E}">
        <p14:creationId xmlns:p14="http://schemas.microsoft.com/office/powerpoint/2010/main" val="13552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76FF4-C04B-4CD7-8121-4D4E158C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/>
              <a:t>La guerra civile</a:t>
            </a:r>
            <a:br>
              <a:rPr lang="it-IT"/>
            </a:br>
            <a:endParaRPr lang="it-IT"/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28870"/>
              </p:ext>
            </p:extLst>
          </p:nvPr>
        </p:nvGraphicFramePr>
        <p:xfrm>
          <a:off x="685800" y="1575582"/>
          <a:ext cx="1092004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5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C1B82-C2C1-44EB-B008-794FC056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2455"/>
            <a:ext cx="8610600" cy="1132450"/>
          </a:xfrm>
        </p:spPr>
        <p:txBody>
          <a:bodyPr>
            <a:normAutofit/>
          </a:bodyPr>
          <a:lstStyle/>
          <a:p>
            <a:r>
              <a:rPr lang="it-IT" dirty="0"/>
              <a:t>LA GUERRA RUSSO-POLACCA</a:t>
            </a:r>
          </a:p>
        </p:txBody>
      </p:sp>
      <p:graphicFrame>
        <p:nvGraphicFramePr>
          <p:cNvPr id="5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229687"/>
              </p:ext>
            </p:extLst>
          </p:nvPr>
        </p:nvGraphicFramePr>
        <p:xfrm>
          <a:off x="685800" y="1716258"/>
          <a:ext cx="10820400" cy="483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39408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E6577E-F805-42B3-B07B-7641BBE6CF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6ADC53-95DA-4953-B420-28263262E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fd4e55-f316-459d-8995-127a39b1b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01F6A1-B785-44CA-9FFF-EBD299D5C9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639</TotalTime>
  <Words>2979</Words>
  <Application>Microsoft Office PowerPoint</Application>
  <PresentationFormat>Widescreen</PresentationFormat>
  <Paragraphs>203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38" baseType="lpstr">
      <vt:lpstr>Scia di vapore</vt:lpstr>
      <vt:lpstr>LA COSTRUZIONE DELL’UNIONE SOVIETICA</vt:lpstr>
      <vt:lpstr>La rivoluzione d’ottobre</vt:lpstr>
      <vt:lpstr>I decreti sulla pace e sulla guerra</vt:lpstr>
      <vt:lpstr>L’assemblea costituente</vt:lpstr>
      <vt:lpstr>Lo scioglimento della costituente</vt:lpstr>
      <vt:lpstr>Lenin</vt:lpstr>
      <vt:lpstr>L’INIZIO DELLA  dittatura</vt:lpstr>
      <vt:lpstr>La guerra civile </vt:lpstr>
      <vt:lpstr>LA GUERRA RUSSO-POLACCA</vt:lpstr>
      <vt:lpstr>La terza internazionale</vt:lpstr>
      <vt:lpstr>Presentazione standard di PowerPoint</vt:lpstr>
      <vt:lpstr>I partiti comunisti</vt:lpstr>
      <vt:lpstr>Comunismo, socialismo,  socialdemocrazia</vt:lpstr>
      <vt:lpstr>Il  dissesto economico russo</vt:lpstr>
      <vt:lpstr>Il comunismo di guerra</vt:lpstr>
      <vt:lpstr>… e le sue conseguenze</vt:lpstr>
      <vt:lpstr>La  nuova politica economica, la  nep </vt:lpstr>
      <vt:lpstr>La nascita dell’urss</vt:lpstr>
      <vt:lpstr>La costituzione del 1924</vt:lpstr>
      <vt:lpstr>Rivoluzione e societa’</vt:lpstr>
      <vt:lpstr>L’ascesa di stalin</vt:lpstr>
      <vt:lpstr>Lo scontro sulla politica economica </vt:lpstr>
      <vt:lpstr>Presentazione standard di PowerPoint</vt:lpstr>
      <vt:lpstr>Presentazione standard di PowerPoint</vt:lpstr>
      <vt:lpstr>L’affermazione di Stalin e gli anni trenta</vt:lpstr>
      <vt:lpstr>Presentazione standard di PowerPoint</vt:lpstr>
      <vt:lpstr>Presentazione standard di PowerPoint</vt:lpstr>
      <vt:lpstr>Presentazione standard di PowerPoint</vt:lpstr>
      <vt:lpstr>IL  TOTALITARISMO STALINIANO</vt:lpstr>
      <vt:lpstr>Presentazione standard di PowerPoint</vt:lpstr>
      <vt:lpstr>Presentazione standard di PowerPoint</vt:lpstr>
      <vt:lpstr>Una nuova potenza industriale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 fronti popolari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COSTRUZIONE DELL’UNIONE SOVIETICA</dc:title>
  <dc:creator>Marinella Pirastru</dc:creator>
  <cp:lastModifiedBy>Marinella Pirastru</cp:lastModifiedBy>
  <cp:revision>77</cp:revision>
  <dcterms:created xsi:type="dcterms:W3CDTF">2018-02-18T16:51:14Z</dcterms:created>
  <dcterms:modified xsi:type="dcterms:W3CDTF">2021-05-30T14:27:08Z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