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presentation.xml" ContentType="application/vnd.openxmlformats-officedocument.presentationml.presentation.main+xml"/>
  <Override PartName="/ppt/diagrams/data2.xml" ContentType="application/vnd.openxmlformats-officedocument.drawingml.diagramData+xml"/>
  <Override PartName="/ppt/diagrams/data5.xml" ContentType="application/vnd.openxmlformats-officedocument.drawingml.diagramData+xml"/>
  <Override PartName="/ppt/diagrams/data13.xml" ContentType="application/vnd.openxmlformats-officedocument.drawingml.diagramData+xml"/>
  <Override PartName="/ppt/diagrams/data12.xml" ContentType="application/vnd.openxmlformats-officedocument.drawingml.diagramData+xml"/>
  <Override PartName="/ppt/diagrams/data11.xml" ContentType="application/vnd.openxmlformats-officedocument.drawingml.diagramData+xml"/>
  <Override PartName="/ppt/diagrams/data10.xml" ContentType="application/vnd.openxmlformats-officedocument.drawingml.diagramData+xml"/>
  <Override PartName="/ppt/diagrams/data6.xml" ContentType="application/vnd.openxmlformats-officedocument.drawingml.diagramData+xml"/>
  <Override PartName="/ppt/diagrams/data9.xml" ContentType="application/vnd.openxmlformats-officedocument.drawingml.diagramData+xml"/>
  <Override PartName="/ppt/diagrams/data1.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layout1.xml" ContentType="application/vnd.openxmlformats-officedocument.drawingml.diagramLayout+xml"/>
  <Override PartName="/ppt/diagrams/drawing9.xml" ContentType="application/vnd.ms-office.drawingml.diagramDrawing+xml"/>
  <Override PartName="/ppt/diagrams/drawing5.xml" ContentType="application/vnd.ms-office.drawingml.diagramDrawing+xml"/>
  <Override PartName="/ppt/theme/theme1.xml" ContentType="application/vnd.openxmlformats-officedocument.theme+xml"/>
  <Override PartName="/ppt/diagrams/colors11.xml" ContentType="application/vnd.openxmlformats-officedocument.drawingml.diagramColors+xml"/>
  <Override PartName="/ppt/diagrams/quickStyle1.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colors5.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layout10.xml" ContentType="application/vnd.openxmlformats-officedocument.drawingml.diagramLayout+xml"/>
  <Override PartName="/ppt/diagrams/drawing11.xml" ContentType="application/vnd.ms-office.drawingml.diagramDrawing+xml"/>
  <Override PartName="/ppt/diagrams/quickStyle5.xml" ContentType="application/vnd.openxmlformats-officedocument.drawingml.diagramStyle+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5.xml" ContentType="application/vnd.openxmlformats-officedocument.drawingml.diagramLayout+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rawing4.xml" ContentType="application/vnd.ms-office.drawingml.diagramDrawing+xml"/>
  <Override PartName="/ppt/diagrams/quickStyle10.xml" ContentType="application/vnd.openxmlformats-officedocument.drawingml.diagramStyle+xml"/>
  <Override PartName="/ppt/diagrams/colors4.xml" ContentType="application/vnd.openxmlformats-officedocument.drawingml.diagramColors+xml"/>
  <Override PartName="/ppt/diagrams/quickStyle4.xml" ContentType="application/vnd.openxmlformats-officedocument.drawingml.diagramStyle+xml"/>
  <Override PartName="/ppt/diagrams/colors6.xml" ContentType="application/vnd.openxmlformats-officedocument.drawingml.diagramColors+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6.xml" ContentType="application/vnd.openxmlformats-officedocument.drawingml.diagramLayout+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D254E-AE7C-4D3C-A156-203F8370B47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8BD17FB9-1F36-4510-919E-55666AB50A0F}">
      <dgm:prSet/>
      <dgm:spPr/>
      <dgm:t>
        <a:bodyPr/>
        <a:lstStyle/>
        <a:p>
          <a:r>
            <a:rPr lang="it-IT"/>
            <a:t>La conquista dell’Etiopia (e la successiva proclamazione del re d’Italia imperatore d’Etiopia il  9 maggio 1936) segna la fine della possibilità per l’Italia di  rimanere legata ad un sistema liberal-democratico e determina per il paese pesanti sanzioni economiche all’indomani della conquista nell’ottobre 1935.</a:t>
          </a:r>
          <a:endParaRPr lang="en-US"/>
        </a:p>
      </dgm:t>
    </dgm:pt>
    <dgm:pt modelId="{A53894D5-AA27-4F8F-9A9E-FBEBAC2B0035}" type="parTrans" cxnId="{95DCCFA0-CFFD-4510-BDF4-FD77AB30A1E3}">
      <dgm:prSet/>
      <dgm:spPr/>
      <dgm:t>
        <a:bodyPr/>
        <a:lstStyle/>
        <a:p>
          <a:endParaRPr lang="en-US"/>
        </a:p>
      </dgm:t>
    </dgm:pt>
    <dgm:pt modelId="{22BCB696-CBB2-4FD6-BAC6-DC257F7E700F}" type="sibTrans" cxnId="{95DCCFA0-CFFD-4510-BDF4-FD77AB30A1E3}">
      <dgm:prSet/>
      <dgm:spPr/>
      <dgm:t>
        <a:bodyPr/>
        <a:lstStyle/>
        <a:p>
          <a:endParaRPr lang="en-US"/>
        </a:p>
      </dgm:t>
    </dgm:pt>
    <dgm:pt modelId="{A8CA3C6C-FEFC-4274-A1D1-0392759E5F0A}">
      <dgm:prSet custT="1"/>
      <dgm:spPr/>
      <dgm:t>
        <a:bodyPr/>
        <a:lstStyle/>
        <a:p>
          <a:r>
            <a:rPr lang="it-IT" sz="2800" b="1" dirty="0"/>
            <a:t>Da questo momento l’Italia si avvicinerà alla Germania nazista.</a:t>
          </a:r>
          <a:endParaRPr lang="en-US" sz="2800" b="1" dirty="0"/>
        </a:p>
      </dgm:t>
    </dgm:pt>
    <dgm:pt modelId="{24304E42-841C-4D27-B52A-F0D27CFBC3C2}" type="parTrans" cxnId="{78D81C15-F15F-401A-97BD-AABC0696CF2F}">
      <dgm:prSet/>
      <dgm:spPr/>
      <dgm:t>
        <a:bodyPr/>
        <a:lstStyle/>
        <a:p>
          <a:endParaRPr lang="en-US"/>
        </a:p>
      </dgm:t>
    </dgm:pt>
    <dgm:pt modelId="{5305B39A-D4C7-476A-A97C-3BE846D22047}" type="sibTrans" cxnId="{78D81C15-F15F-401A-97BD-AABC0696CF2F}">
      <dgm:prSet/>
      <dgm:spPr/>
      <dgm:t>
        <a:bodyPr/>
        <a:lstStyle/>
        <a:p>
          <a:endParaRPr lang="en-US"/>
        </a:p>
      </dgm:t>
    </dgm:pt>
    <dgm:pt modelId="{6E6F0038-7B4E-4351-B3CB-164FBDC0933E}" type="pres">
      <dgm:prSet presAssocID="{641D254E-AE7C-4D3C-A156-203F8370B472}" presName="hierChild1" presStyleCnt="0">
        <dgm:presLayoutVars>
          <dgm:chPref val="1"/>
          <dgm:dir/>
          <dgm:animOne val="branch"/>
          <dgm:animLvl val="lvl"/>
          <dgm:resizeHandles/>
        </dgm:presLayoutVars>
      </dgm:prSet>
      <dgm:spPr/>
    </dgm:pt>
    <dgm:pt modelId="{57066AD3-D948-442F-AD2D-FD16985182F8}" type="pres">
      <dgm:prSet presAssocID="{8BD17FB9-1F36-4510-919E-55666AB50A0F}" presName="hierRoot1" presStyleCnt="0"/>
      <dgm:spPr/>
    </dgm:pt>
    <dgm:pt modelId="{1AF028C2-14A7-40A9-B583-18D7D70BBA30}" type="pres">
      <dgm:prSet presAssocID="{8BD17FB9-1F36-4510-919E-55666AB50A0F}" presName="composite" presStyleCnt="0"/>
      <dgm:spPr/>
    </dgm:pt>
    <dgm:pt modelId="{1CC97B95-C94E-4863-9FDF-63246545A5E1}" type="pres">
      <dgm:prSet presAssocID="{8BD17FB9-1F36-4510-919E-55666AB50A0F}" presName="background" presStyleLbl="node0" presStyleIdx="0" presStyleCnt="2"/>
      <dgm:spPr/>
    </dgm:pt>
    <dgm:pt modelId="{87C0D03C-E8A6-4023-8CFD-6537262E5271}" type="pres">
      <dgm:prSet presAssocID="{8BD17FB9-1F36-4510-919E-55666AB50A0F}" presName="text" presStyleLbl="fgAcc0" presStyleIdx="0" presStyleCnt="2">
        <dgm:presLayoutVars>
          <dgm:chPref val="3"/>
        </dgm:presLayoutVars>
      </dgm:prSet>
      <dgm:spPr/>
    </dgm:pt>
    <dgm:pt modelId="{21C78D0C-AC9B-49D1-B84F-71C4625A5654}" type="pres">
      <dgm:prSet presAssocID="{8BD17FB9-1F36-4510-919E-55666AB50A0F}" presName="hierChild2" presStyleCnt="0"/>
      <dgm:spPr/>
    </dgm:pt>
    <dgm:pt modelId="{A1D8B46C-09E6-418D-90EA-109CAEC3EDBA}" type="pres">
      <dgm:prSet presAssocID="{A8CA3C6C-FEFC-4274-A1D1-0392759E5F0A}" presName="hierRoot1" presStyleCnt="0"/>
      <dgm:spPr/>
    </dgm:pt>
    <dgm:pt modelId="{2D72878C-C656-4A22-B2BD-1227A79E478A}" type="pres">
      <dgm:prSet presAssocID="{A8CA3C6C-FEFC-4274-A1D1-0392759E5F0A}" presName="composite" presStyleCnt="0"/>
      <dgm:spPr/>
    </dgm:pt>
    <dgm:pt modelId="{F580200F-3E32-416A-8EE8-3019B5A68D65}" type="pres">
      <dgm:prSet presAssocID="{A8CA3C6C-FEFC-4274-A1D1-0392759E5F0A}" presName="background" presStyleLbl="node0" presStyleIdx="1" presStyleCnt="2"/>
      <dgm:spPr/>
    </dgm:pt>
    <dgm:pt modelId="{1AE28E66-DFB5-45EA-863E-533D733D767C}" type="pres">
      <dgm:prSet presAssocID="{A8CA3C6C-FEFC-4274-A1D1-0392759E5F0A}" presName="text" presStyleLbl="fgAcc0" presStyleIdx="1" presStyleCnt="2">
        <dgm:presLayoutVars>
          <dgm:chPref val="3"/>
        </dgm:presLayoutVars>
      </dgm:prSet>
      <dgm:spPr/>
    </dgm:pt>
    <dgm:pt modelId="{D66B5EC3-1A2F-4AFD-8939-0F9C2220E5C7}" type="pres">
      <dgm:prSet presAssocID="{A8CA3C6C-FEFC-4274-A1D1-0392759E5F0A}" presName="hierChild2" presStyleCnt="0"/>
      <dgm:spPr/>
    </dgm:pt>
  </dgm:ptLst>
  <dgm:cxnLst>
    <dgm:cxn modelId="{78D81C15-F15F-401A-97BD-AABC0696CF2F}" srcId="{641D254E-AE7C-4D3C-A156-203F8370B472}" destId="{A8CA3C6C-FEFC-4274-A1D1-0392759E5F0A}" srcOrd="1" destOrd="0" parTransId="{24304E42-841C-4D27-B52A-F0D27CFBC3C2}" sibTransId="{5305B39A-D4C7-476A-A97C-3BE846D22047}"/>
    <dgm:cxn modelId="{92BFCA15-388F-4EAB-9DC4-79C5EEAD29E7}" type="presOf" srcId="{A8CA3C6C-FEFC-4274-A1D1-0392759E5F0A}" destId="{1AE28E66-DFB5-45EA-863E-533D733D767C}" srcOrd="0" destOrd="0" presId="urn:microsoft.com/office/officeart/2005/8/layout/hierarchy1"/>
    <dgm:cxn modelId="{95DCCFA0-CFFD-4510-BDF4-FD77AB30A1E3}" srcId="{641D254E-AE7C-4D3C-A156-203F8370B472}" destId="{8BD17FB9-1F36-4510-919E-55666AB50A0F}" srcOrd="0" destOrd="0" parTransId="{A53894D5-AA27-4F8F-9A9E-FBEBAC2B0035}" sibTransId="{22BCB696-CBB2-4FD6-BAC6-DC257F7E700F}"/>
    <dgm:cxn modelId="{61AEADAF-7BE1-452F-8D57-E965E236E301}" type="presOf" srcId="{641D254E-AE7C-4D3C-A156-203F8370B472}" destId="{6E6F0038-7B4E-4351-B3CB-164FBDC0933E}" srcOrd="0" destOrd="0" presId="urn:microsoft.com/office/officeart/2005/8/layout/hierarchy1"/>
    <dgm:cxn modelId="{34E2BFF9-F731-48CA-ACFF-CE8C8E011F1D}" type="presOf" srcId="{8BD17FB9-1F36-4510-919E-55666AB50A0F}" destId="{87C0D03C-E8A6-4023-8CFD-6537262E5271}" srcOrd="0" destOrd="0" presId="urn:microsoft.com/office/officeart/2005/8/layout/hierarchy1"/>
    <dgm:cxn modelId="{4D5A09CE-589C-4FEC-B2B5-59F53148D345}" type="presParOf" srcId="{6E6F0038-7B4E-4351-B3CB-164FBDC0933E}" destId="{57066AD3-D948-442F-AD2D-FD16985182F8}" srcOrd="0" destOrd="0" presId="urn:microsoft.com/office/officeart/2005/8/layout/hierarchy1"/>
    <dgm:cxn modelId="{AA9EABC1-919A-4775-80AF-B69445949485}" type="presParOf" srcId="{57066AD3-D948-442F-AD2D-FD16985182F8}" destId="{1AF028C2-14A7-40A9-B583-18D7D70BBA30}" srcOrd="0" destOrd="0" presId="urn:microsoft.com/office/officeart/2005/8/layout/hierarchy1"/>
    <dgm:cxn modelId="{46521AC7-1077-42B9-80E2-71706B2DA1AE}" type="presParOf" srcId="{1AF028C2-14A7-40A9-B583-18D7D70BBA30}" destId="{1CC97B95-C94E-4863-9FDF-63246545A5E1}" srcOrd="0" destOrd="0" presId="urn:microsoft.com/office/officeart/2005/8/layout/hierarchy1"/>
    <dgm:cxn modelId="{BEA1D95B-C321-44D2-A858-3AF510BB508D}" type="presParOf" srcId="{1AF028C2-14A7-40A9-B583-18D7D70BBA30}" destId="{87C0D03C-E8A6-4023-8CFD-6537262E5271}" srcOrd="1" destOrd="0" presId="urn:microsoft.com/office/officeart/2005/8/layout/hierarchy1"/>
    <dgm:cxn modelId="{6EDB2E55-48DF-43C7-9A27-79CBB3ABF079}" type="presParOf" srcId="{57066AD3-D948-442F-AD2D-FD16985182F8}" destId="{21C78D0C-AC9B-49D1-B84F-71C4625A5654}" srcOrd="1" destOrd="0" presId="urn:microsoft.com/office/officeart/2005/8/layout/hierarchy1"/>
    <dgm:cxn modelId="{00CD9D76-5488-43CC-9C77-525067311596}" type="presParOf" srcId="{6E6F0038-7B4E-4351-B3CB-164FBDC0933E}" destId="{A1D8B46C-09E6-418D-90EA-109CAEC3EDBA}" srcOrd="1" destOrd="0" presId="urn:microsoft.com/office/officeart/2005/8/layout/hierarchy1"/>
    <dgm:cxn modelId="{F6FEE087-803C-459A-8BCA-1B94C36A6ACA}" type="presParOf" srcId="{A1D8B46C-09E6-418D-90EA-109CAEC3EDBA}" destId="{2D72878C-C656-4A22-B2BD-1227A79E478A}" srcOrd="0" destOrd="0" presId="urn:microsoft.com/office/officeart/2005/8/layout/hierarchy1"/>
    <dgm:cxn modelId="{FFDA940B-43C6-4ED9-BB79-68F49BA692BB}" type="presParOf" srcId="{2D72878C-C656-4A22-B2BD-1227A79E478A}" destId="{F580200F-3E32-416A-8EE8-3019B5A68D65}" srcOrd="0" destOrd="0" presId="urn:microsoft.com/office/officeart/2005/8/layout/hierarchy1"/>
    <dgm:cxn modelId="{B8B87C4A-5863-4DDE-86EA-E0442678C470}" type="presParOf" srcId="{2D72878C-C656-4A22-B2BD-1227A79E478A}" destId="{1AE28E66-DFB5-45EA-863E-533D733D767C}" srcOrd="1" destOrd="0" presId="urn:microsoft.com/office/officeart/2005/8/layout/hierarchy1"/>
    <dgm:cxn modelId="{B26F42D7-AA3A-43E8-8F6E-EE2D1CCA4F97}" type="presParOf" srcId="{A1D8B46C-09E6-418D-90EA-109CAEC3EDBA}" destId="{D66B5EC3-1A2F-4AFD-8939-0F9C2220E5C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264C98-DA5E-4FDE-A646-281937F5E54F}" type="doc">
      <dgm:prSet loTypeId="urn:microsoft.com/office/officeart/2005/8/layout/vProcess5" loCatId="process" qsTypeId="urn:microsoft.com/office/officeart/2005/8/quickstyle/simple5" qsCatId="simple" csTypeId="urn:microsoft.com/office/officeart/2005/8/colors/colorful3" csCatId="colorful" phldr="1"/>
      <dgm:spPr/>
      <dgm:t>
        <a:bodyPr/>
        <a:lstStyle/>
        <a:p>
          <a:endParaRPr lang="en-US"/>
        </a:p>
      </dgm:t>
    </dgm:pt>
    <dgm:pt modelId="{1C73575C-AE81-4D8F-95A5-B443B789AB16}">
      <dgm:prSet/>
      <dgm:spPr/>
      <dgm:t>
        <a:bodyPr/>
        <a:lstStyle/>
        <a:p>
          <a:r>
            <a:rPr lang="it-IT"/>
            <a:t>Nel 1936 Hitler inviò alcuni contingenti militari in </a:t>
          </a:r>
          <a:r>
            <a:rPr lang="it-IT" i="1"/>
            <a:t>Renania</a:t>
          </a:r>
          <a:r>
            <a:rPr lang="it-IT"/>
            <a:t>, regione che, secondo il trattato di Versailles,  doveva rimanere smilitarizzata.</a:t>
          </a:r>
          <a:endParaRPr lang="en-US"/>
        </a:p>
      </dgm:t>
    </dgm:pt>
    <dgm:pt modelId="{A9E4F7FD-99F7-4223-BAAB-43973AE38686}" type="parTrans" cxnId="{CBBE15D1-0ADA-4E13-97B5-F0C6F50401A2}">
      <dgm:prSet/>
      <dgm:spPr/>
      <dgm:t>
        <a:bodyPr/>
        <a:lstStyle/>
        <a:p>
          <a:endParaRPr lang="en-US"/>
        </a:p>
      </dgm:t>
    </dgm:pt>
    <dgm:pt modelId="{7F6336E0-88BB-46C2-8B8D-846FFC2D14FC}" type="sibTrans" cxnId="{CBBE15D1-0ADA-4E13-97B5-F0C6F50401A2}">
      <dgm:prSet/>
      <dgm:spPr/>
      <dgm:t>
        <a:bodyPr/>
        <a:lstStyle/>
        <a:p>
          <a:endParaRPr lang="en-US"/>
        </a:p>
      </dgm:t>
    </dgm:pt>
    <dgm:pt modelId="{E2AD16DC-A97B-4E53-9F37-947685CC1A54}">
      <dgm:prSet/>
      <dgm:spPr/>
      <dgm:t>
        <a:bodyPr/>
        <a:lstStyle/>
        <a:p>
          <a:r>
            <a:rPr lang="it-IT"/>
            <a:t>Nel 1938 Hitler intervenne in Austria chiamato dai nazisti austriaci guidati da Seyss-Inquart: venne decretata l’annessione del paese al Reich (</a:t>
          </a:r>
          <a:r>
            <a:rPr lang="it-IT" i="1"/>
            <a:t>Anschluss</a:t>
          </a:r>
          <a:r>
            <a:rPr lang="it-IT"/>
            <a:t>).</a:t>
          </a:r>
          <a:endParaRPr lang="en-US"/>
        </a:p>
      </dgm:t>
    </dgm:pt>
    <dgm:pt modelId="{096641D0-8FD1-4A8F-84B8-748C4C63BF35}" type="parTrans" cxnId="{AA372CFF-37B7-4E28-87CA-B53121734F98}">
      <dgm:prSet/>
      <dgm:spPr/>
      <dgm:t>
        <a:bodyPr/>
        <a:lstStyle/>
        <a:p>
          <a:endParaRPr lang="en-US"/>
        </a:p>
      </dgm:t>
    </dgm:pt>
    <dgm:pt modelId="{4AD3C5B5-78AE-4AF1-8804-FDF1883EC2A7}" type="sibTrans" cxnId="{AA372CFF-37B7-4E28-87CA-B53121734F98}">
      <dgm:prSet/>
      <dgm:spPr/>
      <dgm:t>
        <a:bodyPr/>
        <a:lstStyle/>
        <a:p>
          <a:endParaRPr lang="en-US"/>
        </a:p>
      </dgm:t>
    </dgm:pt>
    <dgm:pt modelId="{2292358C-FC56-4982-BA9B-5FAC45AC2BFA}">
      <dgm:prSet/>
      <dgm:spPr/>
      <dgm:t>
        <a:bodyPr/>
        <a:lstStyle/>
        <a:p>
          <a:r>
            <a:rPr lang="it-IT" dirty="0"/>
            <a:t>Nei mesi seguenti minacciò l’invasione della regione cecoslovacca dei Sudeti, a popolazione in maggioranza di lingua tedesca.</a:t>
          </a:r>
          <a:endParaRPr lang="en-US" dirty="0"/>
        </a:p>
      </dgm:t>
    </dgm:pt>
    <dgm:pt modelId="{12A179E7-F1DE-4BCB-AEAD-11F1642B9408}" type="parTrans" cxnId="{B5E77EFC-AFB0-43D4-ABCB-F94150C957E9}">
      <dgm:prSet/>
      <dgm:spPr/>
      <dgm:t>
        <a:bodyPr/>
        <a:lstStyle/>
        <a:p>
          <a:endParaRPr lang="en-US"/>
        </a:p>
      </dgm:t>
    </dgm:pt>
    <dgm:pt modelId="{06C61068-9AD2-4349-BB68-A2FFCEE5AD06}" type="sibTrans" cxnId="{B5E77EFC-AFB0-43D4-ABCB-F94150C957E9}">
      <dgm:prSet/>
      <dgm:spPr/>
      <dgm:t>
        <a:bodyPr/>
        <a:lstStyle/>
        <a:p>
          <a:endParaRPr lang="en-US"/>
        </a:p>
      </dgm:t>
    </dgm:pt>
    <dgm:pt modelId="{E50B2984-8EBB-45EF-8861-9D04A26B8A1C}" type="pres">
      <dgm:prSet presAssocID="{83264C98-DA5E-4FDE-A646-281937F5E54F}" presName="outerComposite" presStyleCnt="0">
        <dgm:presLayoutVars>
          <dgm:chMax val="5"/>
          <dgm:dir/>
          <dgm:resizeHandles val="exact"/>
        </dgm:presLayoutVars>
      </dgm:prSet>
      <dgm:spPr/>
    </dgm:pt>
    <dgm:pt modelId="{9DAF6546-3227-4C92-9CD0-6330EB14E515}" type="pres">
      <dgm:prSet presAssocID="{83264C98-DA5E-4FDE-A646-281937F5E54F}" presName="dummyMaxCanvas" presStyleCnt="0">
        <dgm:presLayoutVars/>
      </dgm:prSet>
      <dgm:spPr/>
    </dgm:pt>
    <dgm:pt modelId="{EBF6DA9E-ED45-4D16-921F-773590BF086A}" type="pres">
      <dgm:prSet presAssocID="{83264C98-DA5E-4FDE-A646-281937F5E54F}" presName="ThreeNodes_1" presStyleLbl="node1" presStyleIdx="0" presStyleCnt="3">
        <dgm:presLayoutVars>
          <dgm:bulletEnabled val="1"/>
        </dgm:presLayoutVars>
      </dgm:prSet>
      <dgm:spPr/>
    </dgm:pt>
    <dgm:pt modelId="{248C2005-F4CE-4ADB-87AD-4C548B64E947}" type="pres">
      <dgm:prSet presAssocID="{83264C98-DA5E-4FDE-A646-281937F5E54F}" presName="ThreeNodes_2" presStyleLbl="node1" presStyleIdx="1" presStyleCnt="3">
        <dgm:presLayoutVars>
          <dgm:bulletEnabled val="1"/>
        </dgm:presLayoutVars>
      </dgm:prSet>
      <dgm:spPr/>
    </dgm:pt>
    <dgm:pt modelId="{F70EC4C3-29E5-4DC2-A2F7-85B117A51A03}" type="pres">
      <dgm:prSet presAssocID="{83264C98-DA5E-4FDE-A646-281937F5E54F}" presName="ThreeNodes_3" presStyleLbl="node1" presStyleIdx="2" presStyleCnt="3">
        <dgm:presLayoutVars>
          <dgm:bulletEnabled val="1"/>
        </dgm:presLayoutVars>
      </dgm:prSet>
      <dgm:spPr/>
    </dgm:pt>
    <dgm:pt modelId="{8A1A9E47-BE40-4D15-9308-F7081CA9419B}" type="pres">
      <dgm:prSet presAssocID="{83264C98-DA5E-4FDE-A646-281937F5E54F}" presName="ThreeConn_1-2" presStyleLbl="fgAccFollowNode1" presStyleIdx="0" presStyleCnt="2">
        <dgm:presLayoutVars>
          <dgm:bulletEnabled val="1"/>
        </dgm:presLayoutVars>
      </dgm:prSet>
      <dgm:spPr/>
    </dgm:pt>
    <dgm:pt modelId="{2C1D22B2-062F-4ECC-9D8B-4F504DF76C87}" type="pres">
      <dgm:prSet presAssocID="{83264C98-DA5E-4FDE-A646-281937F5E54F}" presName="ThreeConn_2-3" presStyleLbl="fgAccFollowNode1" presStyleIdx="1" presStyleCnt="2">
        <dgm:presLayoutVars>
          <dgm:bulletEnabled val="1"/>
        </dgm:presLayoutVars>
      </dgm:prSet>
      <dgm:spPr/>
    </dgm:pt>
    <dgm:pt modelId="{B8E6DF53-831E-455A-ABBF-78D69986A534}" type="pres">
      <dgm:prSet presAssocID="{83264C98-DA5E-4FDE-A646-281937F5E54F}" presName="ThreeNodes_1_text" presStyleLbl="node1" presStyleIdx="2" presStyleCnt="3">
        <dgm:presLayoutVars>
          <dgm:bulletEnabled val="1"/>
        </dgm:presLayoutVars>
      </dgm:prSet>
      <dgm:spPr/>
    </dgm:pt>
    <dgm:pt modelId="{9396B91A-F02C-4445-9EF6-73F080BC1DA5}" type="pres">
      <dgm:prSet presAssocID="{83264C98-DA5E-4FDE-A646-281937F5E54F}" presName="ThreeNodes_2_text" presStyleLbl="node1" presStyleIdx="2" presStyleCnt="3">
        <dgm:presLayoutVars>
          <dgm:bulletEnabled val="1"/>
        </dgm:presLayoutVars>
      </dgm:prSet>
      <dgm:spPr/>
    </dgm:pt>
    <dgm:pt modelId="{E2AE6E25-A616-463B-999A-0BD2A14FE8BB}" type="pres">
      <dgm:prSet presAssocID="{83264C98-DA5E-4FDE-A646-281937F5E54F}" presName="ThreeNodes_3_text" presStyleLbl="node1" presStyleIdx="2" presStyleCnt="3">
        <dgm:presLayoutVars>
          <dgm:bulletEnabled val="1"/>
        </dgm:presLayoutVars>
      </dgm:prSet>
      <dgm:spPr/>
    </dgm:pt>
  </dgm:ptLst>
  <dgm:cxnLst>
    <dgm:cxn modelId="{A0E17B00-F163-46FB-BEC4-3224963E7F96}" type="presOf" srcId="{1C73575C-AE81-4D8F-95A5-B443B789AB16}" destId="{EBF6DA9E-ED45-4D16-921F-773590BF086A}" srcOrd="0" destOrd="0" presId="urn:microsoft.com/office/officeart/2005/8/layout/vProcess5"/>
    <dgm:cxn modelId="{4C5C1963-D47D-497A-A25A-A069BDA8FF23}" type="presOf" srcId="{2292358C-FC56-4982-BA9B-5FAC45AC2BFA}" destId="{F70EC4C3-29E5-4DC2-A2F7-85B117A51A03}" srcOrd="0" destOrd="0" presId="urn:microsoft.com/office/officeart/2005/8/layout/vProcess5"/>
    <dgm:cxn modelId="{C150A577-C319-4D82-BA5E-58EECD8BD276}" type="presOf" srcId="{E2AD16DC-A97B-4E53-9F37-947685CC1A54}" destId="{9396B91A-F02C-4445-9EF6-73F080BC1DA5}" srcOrd="1" destOrd="0" presId="urn:microsoft.com/office/officeart/2005/8/layout/vProcess5"/>
    <dgm:cxn modelId="{69F5137F-9AEF-4946-B50B-7616ADC88263}" type="presOf" srcId="{1C73575C-AE81-4D8F-95A5-B443B789AB16}" destId="{B8E6DF53-831E-455A-ABBF-78D69986A534}" srcOrd="1" destOrd="0" presId="urn:microsoft.com/office/officeart/2005/8/layout/vProcess5"/>
    <dgm:cxn modelId="{0071188D-E8FB-4A86-AD82-2C9423C538C8}" type="presOf" srcId="{E2AD16DC-A97B-4E53-9F37-947685CC1A54}" destId="{248C2005-F4CE-4ADB-87AD-4C548B64E947}" srcOrd="0" destOrd="0" presId="urn:microsoft.com/office/officeart/2005/8/layout/vProcess5"/>
    <dgm:cxn modelId="{71B2D6B9-0F57-4560-AF4B-11491B92835C}" type="presOf" srcId="{7F6336E0-88BB-46C2-8B8D-846FFC2D14FC}" destId="{8A1A9E47-BE40-4D15-9308-F7081CA9419B}" srcOrd="0" destOrd="0" presId="urn:microsoft.com/office/officeart/2005/8/layout/vProcess5"/>
    <dgm:cxn modelId="{A8DC47CE-0558-46B7-8F7A-D7E1C823F4D1}" type="presOf" srcId="{83264C98-DA5E-4FDE-A646-281937F5E54F}" destId="{E50B2984-8EBB-45EF-8861-9D04A26B8A1C}" srcOrd="0" destOrd="0" presId="urn:microsoft.com/office/officeart/2005/8/layout/vProcess5"/>
    <dgm:cxn modelId="{CBBE15D1-0ADA-4E13-97B5-F0C6F50401A2}" srcId="{83264C98-DA5E-4FDE-A646-281937F5E54F}" destId="{1C73575C-AE81-4D8F-95A5-B443B789AB16}" srcOrd="0" destOrd="0" parTransId="{A9E4F7FD-99F7-4223-BAAB-43973AE38686}" sibTransId="{7F6336E0-88BB-46C2-8B8D-846FFC2D14FC}"/>
    <dgm:cxn modelId="{E877BBDE-A9F5-492C-B4A1-00B761A1D5F9}" type="presOf" srcId="{2292358C-FC56-4982-BA9B-5FAC45AC2BFA}" destId="{E2AE6E25-A616-463B-999A-0BD2A14FE8BB}" srcOrd="1" destOrd="0" presId="urn:microsoft.com/office/officeart/2005/8/layout/vProcess5"/>
    <dgm:cxn modelId="{61BC37E7-D325-4122-A3BF-BA7DF48916FC}" type="presOf" srcId="{4AD3C5B5-78AE-4AF1-8804-FDF1883EC2A7}" destId="{2C1D22B2-062F-4ECC-9D8B-4F504DF76C87}" srcOrd="0" destOrd="0" presId="urn:microsoft.com/office/officeart/2005/8/layout/vProcess5"/>
    <dgm:cxn modelId="{B5E77EFC-AFB0-43D4-ABCB-F94150C957E9}" srcId="{83264C98-DA5E-4FDE-A646-281937F5E54F}" destId="{2292358C-FC56-4982-BA9B-5FAC45AC2BFA}" srcOrd="2" destOrd="0" parTransId="{12A179E7-F1DE-4BCB-AEAD-11F1642B9408}" sibTransId="{06C61068-9AD2-4349-BB68-A2FFCEE5AD06}"/>
    <dgm:cxn modelId="{AA372CFF-37B7-4E28-87CA-B53121734F98}" srcId="{83264C98-DA5E-4FDE-A646-281937F5E54F}" destId="{E2AD16DC-A97B-4E53-9F37-947685CC1A54}" srcOrd="1" destOrd="0" parTransId="{096641D0-8FD1-4A8F-84B8-748C4C63BF35}" sibTransId="{4AD3C5B5-78AE-4AF1-8804-FDF1883EC2A7}"/>
    <dgm:cxn modelId="{6942F926-CDD4-4C4F-A922-13EC2E4E64E4}" type="presParOf" srcId="{E50B2984-8EBB-45EF-8861-9D04A26B8A1C}" destId="{9DAF6546-3227-4C92-9CD0-6330EB14E515}" srcOrd="0" destOrd="0" presId="urn:microsoft.com/office/officeart/2005/8/layout/vProcess5"/>
    <dgm:cxn modelId="{D441DA23-7697-4388-A81F-48583874CF1C}" type="presParOf" srcId="{E50B2984-8EBB-45EF-8861-9D04A26B8A1C}" destId="{EBF6DA9E-ED45-4D16-921F-773590BF086A}" srcOrd="1" destOrd="0" presId="urn:microsoft.com/office/officeart/2005/8/layout/vProcess5"/>
    <dgm:cxn modelId="{75C8B22C-0D2E-41C2-9438-991CA9CCFC2D}" type="presParOf" srcId="{E50B2984-8EBB-45EF-8861-9D04A26B8A1C}" destId="{248C2005-F4CE-4ADB-87AD-4C548B64E947}" srcOrd="2" destOrd="0" presId="urn:microsoft.com/office/officeart/2005/8/layout/vProcess5"/>
    <dgm:cxn modelId="{5FED0969-6485-4899-A7F1-2A199E8174ED}" type="presParOf" srcId="{E50B2984-8EBB-45EF-8861-9D04A26B8A1C}" destId="{F70EC4C3-29E5-4DC2-A2F7-85B117A51A03}" srcOrd="3" destOrd="0" presId="urn:microsoft.com/office/officeart/2005/8/layout/vProcess5"/>
    <dgm:cxn modelId="{E3CFCB26-12FB-4999-A1FB-88CEA3AD0E1C}" type="presParOf" srcId="{E50B2984-8EBB-45EF-8861-9D04A26B8A1C}" destId="{8A1A9E47-BE40-4D15-9308-F7081CA9419B}" srcOrd="4" destOrd="0" presId="urn:microsoft.com/office/officeart/2005/8/layout/vProcess5"/>
    <dgm:cxn modelId="{D22CCC99-B422-416B-8A9C-989C8E044996}" type="presParOf" srcId="{E50B2984-8EBB-45EF-8861-9D04A26B8A1C}" destId="{2C1D22B2-062F-4ECC-9D8B-4F504DF76C87}" srcOrd="5" destOrd="0" presId="urn:microsoft.com/office/officeart/2005/8/layout/vProcess5"/>
    <dgm:cxn modelId="{034EEB57-F448-40DB-B46B-97B34903A43B}" type="presParOf" srcId="{E50B2984-8EBB-45EF-8861-9D04A26B8A1C}" destId="{B8E6DF53-831E-455A-ABBF-78D69986A534}" srcOrd="6" destOrd="0" presId="urn:microsoft.com/office/officeart/2005/8/layout/vProcess5"/>
    <dgm:cxn modelId="{95ADBE01-1424-4588-A8FC-568D9EA3F850}" type="presParOf" srcId="{E50B2984-8EBB-45EF-8861-9D04A26B8A1C}" destId="{9396B91A-F02C-4445-9EF6-73F080BC1DA5}" srcOrd="7" destOrd="0" presId="urn:microsoft.com/office/officeart/2005/8/layout/vProcess5"/>
    <dgm:cxn modelId="{492EF505-C794-4FD8-BB84-5F0EB2327E39}" type="presParOf" srcId="{E50B2984-8EBB-45EF-8861-9D04A26B8A1C}" destId="{E2AE6E25-A616-463B-999A-0BD2A14FE8BB}"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60DF02-5670-416D-A00F-D8C5DAA18666}" type="doc">
      <dgm:prSet loTypeId="urn:microsoft.com/office/officeart/2005/8/layout/process1" loCatId="process" qsTypeId="urn:microsoft.com/office/officeart/2005/8/quickstyle/simple4" qsCatId="simple" csTypeId="urn:microsoft.com/office/officeart/2005/8/colors/colorful3" csCatId="colorful" phldr="1"/>
      <dgm:spPr/>
      <dgm:t>
        <a:bodyPr/>
        <a:lstStyle/>
        <a:p>
          <a:endParaRPr lang="en-US"/>
        </a:p>
      </dgm:t>
    </dgm:pt>
    <dgm:pt modelId="{14491A06-A02E-4D52-BA08-F02D0AE57BBD}">
      <dgm:prSet/>
      <dgm:spPr/>
      <dgm:t>
        <a:bodyPr/>
        <a:lstStyle/>
        <a:p>
          <a:r>
            <a:rPr lang="it-IT"/>
            <a:t>Il 29 e 30 di settembre 1938 si tenne a  Monaco una conferenza a cui parteciparono Hitler, Mussolini, Daladier e Chamberlain con l’obiettivo di interrompere l’escalation espansionistica della Germania.</a:t>
          </a:r>
          <a:endParaRPr lang="en-US"/>
        </a:p>
      </dgm:t>
    </dgm:pt>
    <dgm:pt modelId="{3F9446C5-17F6-4D15-A717-D9D6C44924C2}" type="parTrans" cxnId="{73C93D92-71B3-4075-8ECA-A2373AE0BD40}">
      <dgm:prSet/>
      <dgm:spPr/>
      <dgm:t>
        <a:bodyPr/>
        <a:lstStyle/>
        <a:p>
          <a:endParaRPr lang="en-US"/>
        </a:p>
      </dgm:t>
    </dgm:pt>
    <dgm:pt modelId="{D07159AD-8BA0-40C3-B48A-39F17393482B}" type="sibTrans" cxnId="{73C93D92-71B3-4075-8ECA-A2373AE0BD40}">
      <dgm:prSet/>
      <dgm:spPr/>
      <dgm:t>
        <a:bodyPr/>
        <a:lstStyle/>
        <a:p>
          <a:endParaRPr lang="en-US"/>
        </a:p>
      </dgm:t>
    </dgm:pt>
    <dgm:pt modelId="{42DAEE00-C884-4F44-B7E1-7FD2890C21FA}">
      <dgm:prSet/>
      <dgm:spPr/>
      <dgm:t>
        <a:bodyPr/>
        <a:lstStyle/>
        <a:p>
          <a:r>
            <a:rPr lang="it-IT"/>
            <a:t>Francia e Gran Bretagna  consentirono l’occupazione tedesca dei Sudeti confermando la strategia dell’appeasement e mostrando tutta la loro impotenza di fronte all’aggressività di Hitler.</a:t>
          </a:r>
          <a:endParaRPr lang="en-US"/>
        </a:p>
      </dgm:t>
    </dgm:pt>
    <dgm:pt modelId="{84497E34-258D-4913-AC0D-130C2CB60B83}" type="parTrans" cxnId="{7F326316-3ECC-4282-A6B3-E48A10C253A8}">
      <dgm:prSet/>
      <dgm:spPr/>
      <dgm:t>
        <a:bodyPr/>
        <a:lstStyle/>
        <a:p>
          <a:endParaRPr lang="en-US"/>
        </a:p>
      </dgm:t>
    </dgm:pt>
    <dgm:pt modelId="{CF4699CA-2CEE-4D2C-8A4A-525710393E6E}" type="sibTrans" cxnId="{7F326316-3ECC-4282-A6B3-E48A10C253A8}">
      <dgm:prSet/>
      <dgm:spPr/>
      <dgm:t>
        <a:bodyPr/>
        <a:lstStyle/>
        <a:p>
          <a:endParaRPr lang="en-US"/>
        </a:p>
      </dgm:t>
    </dgm:pt>
    <dgm:pt modelId="{484A036E-360E-4BDB-888B-A7444658D88D}">
      <dgm:prSet/>
      <dgm:spPr/>
      <dgm:t>
        <a:bodyPr/>
        <a:lstStyle/>
        <a:p>
          <a:r>
            <a:rPr lang="it-IT" dirty="0"/>
            <a:t>Mussolini tornò in Italia vantando di avere contribuito al mantenimento della pace: l’Italia era ormai in una posizione subalterna alla Germania.</a:t>
          </a:r>
          <a:endParaRPr lang="en-US" dirty="0"/>
        </a:p>
      </dgm:t>
    </dgm:pt>
    <dgm:pt modelId="{9E37B251-1592-49C5-86BD-19F64851A101}" type="parTrans" cxnId="{9BCBA94F-C103-4FFA-A337-41D506BF9656}">
      <dgm:prSet/>
      <dgm:spPr/>
      <dgm:t>
        <a:bodyPr/>
        <a:lstStyle/>
        <a:p>
          <a:endParaRPr lang="en-US"/>
        </a:p>
      </dgm:t>
    </dgm:pt>
    <dgm:pt modelId="{533F89F7-C3E9-4B52-8AAB-34264AEF1688}" type="sibTrans" cxnId="{9BCBA94F-C103-4FFA-A337-41D506BF9656}">
      <dgm:prSet/>
      <dgm:spPr/>
      <dgm:t>
        <a:bodyPr/>
        <a:lstStyle/>
        <a:p>
          <a:endParaRPr lang="en-US"/>
        </a:p>
      </dgm:t>
    </dgm:pt>
    <dgm:pt modelId="{8502FBD1-8E50-4E7B-B4E4-8E16F8C365A6}" type="pres">
      <dgm:prSet presAssocID="{6C60DF02-5670-416D-A00F-D8C5DAA18666}" presName="Name0" presStyleCnt="0">
        <dgm:presLayoutVars>
          <dgm:dir/>
          <dgm:resizeHandles val="exact"/>
        </dgm:presLayoutVars>
      </dgm:prSet>
      <dgm:spPr/>
    </dgm:pt>
    <dgm:pt modelId="{8A3CC4C1-083B-4BD6-9AA1-1906DBE00350}" type="pres">
      <dgm:prSet presAssocID="{14491A06-A02E-4D52-BA08-F02D0AE57BBD}" presName="node" presStyleLbl="node1" presStyleIdx="0" presStyleCnt="3">
        <dgm:presLayoutVars>
          <dgm:bulletEnabled val="1"/>
        </dgm:presLayoutVars>
      </dgm:prSet>
      <dgm:spPr/>
    </dgm:pt>
    <dgm:pt modelId="{9640542F-8BFA-4297-879A-C197D9DC7ADD}" type="pres">
      <dgm:prSet presAssocID="{D07159AD-8BA0-40C3-B48A-39F17393482B}" presName="sibTrans" presStyleLbl="sibTrans2D1" presStyleIdx="0" presStyleCnt="2"/>
      <dgm:spPr/>
    </dgm:pt>
    <dgm:pt modelId="{3B437C1D-F6CE-45B3-834E-618AA87CE3DB}" type="pres">
      <dgm:prSet presAssocID="{D07159AD-8BA0-40C3-B48A-39F17393482B}" presName="connectorText" presStyleLbl="sibTrans2D1" presStyleIdx="0" presStyleCnt="2"/>
      <dgm:spPr/>
    </dgm:pt>
    <dgm:pt modelId="{3C3AF60F-5B19-4DEE-9498-BA7766817596}" type="pres">
      <dgm:prSet presAssocID="{42DAEE00-C884-4F44-B7E1-7FD2890C21FA}" presName="node" presStyleLbl="node1" presStyleIdx="1" presStyleCnt="3">
        <dgm:presLayoutVars>
          <dgm:bulletEnabled val="1"/>
        </dgm:presLayoutVars>
      </dgm:prSet>
      <dgm:spPr/>
    </dgm:pt>
    <dgm:pt modelId="{485DD853-D9F0-442E-84E3-52CF3366F21F}" type="pres">
      <dgm:prSet presAssocID="{CF4699CA-2CEE-4D2C-8A4A-525710393E6E}" presName="sibTrans" presStyleLbl="sibTrans2D1" presStyleIdx="1" presStyleCnt="2"/>
      <dgm:spPr/>
    </dgm:pt>
    <dgm:pt modelId="{3506E5C3-F1D4-46B3-8448-110616D07BCD}" type="pres">
      <dgm:prSet presAssocID="{CF4699CA-2CEE-4D2C-8A4A-525710393E6E}" presName="connectorText" presStyleLbl="sibTrans2D1" presStyleIdx="1" presStyleCnt="2"/>
      <dgm:spPr/>
    </dgm:pt>
    <dgm:pt modelId="{DF440733-7C53-4B83-A5D8-179F280E1D80}" type="pres">
      <dgm:prSet presAssocID="{484A036E-360E-4BDB-888B-A7444658D88D}" presName="node" presStyleLbl="node1" presStyleIdx="2" presStyleCnt="3">
        <dgm:presLayoutVars>
          <dgm:bulletEnabled val="1"/>
        </dgm:presLayoutVars>
      </dgm:prSet>
      <dgm:spPr/>
    </dgm:pt>
  </dgm:ptLst>
  <dgm:cxnLst>
    <dgm:cxn modelId="{FDC5E315-89D6-45B2-868A-C29167583644}" type="presOf" srcId="{14491A06-A02E-4D52-BA08-F02D0AE57BBD}" destId="{8A3CC4C1-083B-4BD6-9AA1-1906DBE00350}" srcOrd="0" destOrd="0" presId="urn:microsoft.com/office/officeart/2005/8/layout/process1"/>
    <dgm:cxn modelId="{7F326316-3ECC-4282-A6B3-E48A10C253A8}" srcId="{6C60DF02-5670-416D-A00F-D8C5DAA18666}" destId="{42DAEE00-C884-4F44-B7E1-7FD2890C21FA}" srcOrd="1" destOrd="0" parTransId="{84497E34-258D-4913-AC0D-130C2CB60B83}" sibTransId="{CF4699CA-2CEE-4D2C-8A4A-525710393E6E}"/>
    <dgm:cxn modelId="{19614140-858B-48CB-8CF1-4860248713EF}" type="presOf" srcId="{484A036E-360E-4BDB-888B-A7444658D88D}" destId="{DF440733-7C53-4B83-A5D8-179F280E1D80}" srcOrd="0" destOrd="0" presId="urn:microsoft.com/office/officeart/2005/8/layout/process1"/>
    <dgm:cxn modelId="{FD2A8962-08B7-4A3F-BEC7-414546114B24}" type="presOf" srcId="{CF4699CA-2CEE-4D2C-8A4A-525710393E6E}" destId="{3506E5C3-F1D4-46B3-8448-110616D07BCD}" srcOrd="1" destOrd="0" presId="urn:microsoft.com/office/officeart/2005/8/layout/process1"/>
    <dgm:cxn modelId="{29A02F6F-F41B-427C-9CA9-EE0F2EC26AF3}" type="presOf" srcId="{6C60DF02-5670-416D-A00F-D8C5DAA18666}" destId="{8502FBD1-8E50-4E7B-B4E4-8E16F8C365A6}" srcOrd="0" destOrd="0" presId="urn:microsoft.com/office/officeart/2005/8/layout/process1"/>
    <dgm:cxn modelId="{9BCBA94F-C103-4FFA-A337-41D506BF9656}" srcId="{6C60DF02-5670-416D-A00F-D8C5DAA18666}" destId="{484A036E-360E-4BDB-888B-A7444658D88D}" srcOrd="2" destOrd="0" parTransId="{9E37B251-1592-49C5-86BD-19F64851A101}" sibTransId="{533F89F7-C3E9-4B52-8AAB-34264AEF1688}"/>
    <dgm:cxn modelId="{09D87372-D64E-4D47-92C7-A30A3C47C110}" type="presOf" srcId="{CF4699CA-2CEE-4D2C-8A4A-525710393E6E}" destId="{485DD853-D9F0-442E-84E3-52CF3366F21F}" srcOrd="0" destOrd="0" presId="urn:microsoft.com/office/officeart/2005/8/layout/process1"/>
    <dgm:cxn modelId="{73C93D92-71B3-4075-8ECA-A2373AE0BD40}" srcId="{6C60DF02-5670-416D-A00F-D8C5DAA18666}" destId="{14491A06-A02E-4D52-BA08-F02D0AE57BBD}" srcOrd="0" destOrd="0" parTransId="{3F9446C5-17F6-4D15-A717-D9D6C44924C2}" sibTransId="{D07159AD-8BA0-40C3-B48A-39F17393482B}"/>
    <dgm:cxn modelId="{CC210EC4-A023-4B7C-9283-B96BBD46CD94}" type="presOf" srcId="{42DAEE00-C884-4F44-B7E1-7FD2890C21FA}" destId="{3C3AF60F-5B19-4DEE-9498-BA7766817596}" srcOrd="0" destOrd="0" presId="urn:microsoft.com/office/officeart/2005/8/layout/process1"/>
    <dgm:cxn modelId="{680E5FE0-A3A9-43D2-8414-056A68F2B90A}" type="presOf" srcId="{D07159AD-8BA0-40C3-B48A-39F17393482B}" destId="{9640542F-8BFA-4297-879A-C197D9DC7ADD}" srcOrd="0" destOrd="0" presId="urn:microsoft.com/office/officeart/2005/8/layout/process1"/>
    <dgm:cxn modelId="{AC0538F5-8BED-4A8D-B6F6-97447DCDCBF1}" type="presOf" srcId="{D07159AD-8BA0-40C3-B48A-39F17393482B}" destId="{3B437C1D-F6CE-45B3-834E-618AA87CE3DB}" srcOrd="1" destOrd="0" presId="urn:microsoft.com/office/officeart/2005/8/layout/process1"/>
    <dgm:cxn modelId="{3AB9E4F2-F9AB-405E-8AAA-F8C910F83152}" type="presParOf" srcId="{8502FBD1-8E50-4E7B-B4E4-8E16F8C365A6}" destId="{8A3CC4C1-083B-4BD6-9AA1-1906DBE00350}" srcOrd="0" destOrd="0" presId="urn:microsoft.com/office/officeart/2005/8/layout/process1"/>
    <dgm:cxn modelId="{A1A6CEF6-ACD1-4016-9A3E-AB726D96BE94}" type="presParOf" srcId="{8502FBD1-8E50-4E7B-B4E4-8E16F8C365A6}" destId="{9640542F-8BFA-4297-879A-C197D9DC7ADD}" srcOrd="1" destOrd="0" presId="urn:microsoft.com/office/officeart/2005/8/layout/process1"/>
    <dgm:cxn modelId="{BDCDD3CC-542D-4C3E-BEF6-6E4E13126F2B}" type="presParOf" srcId="{9640542F-8BFA-4297-879A-C197D9DC7ADD}" destId="{3B437C1D-F6CE-45B3-834E-618AA87CE3DB}" srcOrd="0" destOrd="0" presId="urn:microsoft.com/office/officeart/2005/8/layout/process1"/>
    <dgm:cxn modelId="{9FE1ACCD-7718-45D2-B77F-5C934AAA1D4E}" type="presParOf" srcId="{8502FBD1-8E50-4E7B-B4E4-8E16F8C365A6}" destId="{3C3AF60F-5B19-4DEE-9498-BA7766817596}" srcOrd="2" destOrd="0" presId="urn:microsoft.com/office/officeart/2005/8/layout/process1"/>
    <dgm:cxn modelId="{9E4281C6-0034-472C-AEA2-2399A8A1A717}" type="presParOf" srcId="{8502FBD1-8E50-4E7B-B4E4-8E16F8C365A6}" destId="{485DD853-D9F0-442E-84E3-52CF3366F21F}" srcOrd="3" destOrd="0" presId="urn:microsoft.com/office/officeart/2005/8/layout/process1"/>
    <dgm:cxn modelId="{3E65E7DD-8E22-4253-AC6D-F1C2B738F4CA}" type="presParOf" srcId="{485DD853-D9F0-442E-84E3-52CF3366F21F}" destId="{3506E5C3-F1D4-46B3-8448-110616D07BCD}" srcOrd="0" destOrd="0" presId="urn:microsoft.com/office/officeart/2005/8/layout/process1"/>
    <dgm:cxn modelId="{2F8F1775-4051-4087-9359-9A8ABD23A10E}" type="presParOf" srcId="{8502FBD1-8E50-4E7B-B4E4-8E16F8C365A6}" destId="{DF440733-7C53-4B83-A5D8-179F280E1D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FEDA37-2210-4702-B9F0-8FE7355BF6AD}" type="doc">
      <dgm:prSet loTypeId="urn:microsoft.com/office/officeart/2005/8/layout/vList2" loCatId="list" qsTypeId="urn:microsoft.com/office/officeart/2005/8/quickstyle/simple3" qsCatId="simple" csTypeId="urn:microsoft.com/office/officeart/2005/8/colors/accent6_4" csCatId="accent6" phldr="1"/>
      <dgm:spPr/>
      <dgm:t>
        <a:bodyPr/>
        <a:lstStyle/>
        <a:p>
          <a:endParaRPr lang="en-US"/>
        </a:p>
      </dgm:t>
    </dgm:pt>
    <dgm:pt modelId="{94109E35-4DDA-4172-98B4-39D8A9A14A4A}">
      <dgm:prSet/>
      <dgm:spPr/>
      <dgm:t>
        <a:bodyPr/>
        <a:lstStyle/>
        <a:p>
          <a:r>
            <a:rPr lang="it-IT"/>
            <a:t>Subito dopo la Conferenza di Monaco la Germania occupò i Sudeti.</a:t>
          </a:r>
          <a:endParaRPr lang="en-US"/>
        </a:p>
      </dgm:t>
    </dgm:pt>
    <dgm:pt modelId="{44D655B8-A43C-45DC-96C6-7197EEF277DA}" type="parTrans" cxnId="{D5BB3B9D-BDDB-4776-9FA0-E99D1FEBFC32}">
      <dgm:prSet/>
      <dgm:spPr/>
      <dgm:t>
        <a:bodyPr/>
        <a:lstStyle/>
        <a:p>
          <a:endParaRPr lang="en-US"/>
        </a:p>
      </dgm:t>
    </dgm:pt>
    <dgm:pt modelId="{1CA3BE05-9A0F-4C50-9748-C54B5EA46765}" type="sibTrans" cxnId="{D5BB3B9D-BDDB-4776-9FA0-E99D1FEBFC32}">
      <dgm:prSet/>
      <dgm:spPr/>
      <dgm:t>
        <a:bodyPr/>
        <a:lstStyle/>
        <a:p>
          <a:endParaRPr lang="en-US"/>
        </a:p>
      </dgm:t>
    </dgm:pt>
    <dgm:pt modelId="{AB56BFCF-8BD0-4F73-A514-B8EB8A344B57}">
      <dgm:prSet/>
      <dgm:spPr/>
      <dgm:t>
        <a:bodyPr/>
        <a:lstStyle/>
        <a:p>
          <a:r>
            <a:rPr lang="it-IT" dirty="0"/>
            <a:t>Nella primavera del 1939 completò la disintegrazione della Cecoslovacchia trasformando Boemia e Moravia in protettorati e la Slovacchia in uno staterello autonomo ma satellite del Reich. </a:t>
          </a:r>
          <a:endParaRPr lang="en-US" dirty="0"/>
        </a:p>
      </dgm:t>
    </dgm:pt>
    <dgm:pt modelId="{2B906DE4-F623-464F-A378-D0D1CF6A00C8}" type="parTrans" cxnId="{B4B6EBDA-4247-4CDC-A5F8-20471CDE32CE}">
      <dgm:prSet/>
      <dgm:spPr/>
      <dgm:t>
        <a:bodyPr/>
        <a:lstStyle/>
        <a:p>
          <a:endParaRPr lang="en-US"/>
        </a:p>
      </dgm:t>
    </dgm:pt>
    <dgm:pt modelId="{03505869-311F-4626-A44E-FFE76EB16D00}" type="sibTrans" cxnId="{B4B6EBDA-4247-4CDC-A5F8-20471CDE32CE}">
      <dgm:prSet/>
      <dgm:spPr/>
      <dgm:t>
        <a:bodyPr/>
        <a:lstStyle/>
        <a:p>
          <a:endParaRPr lang="en-US"/>
        </a:p>
      </dgm:t>
    </dgm:pt>
    <dgm:pt modelId="{3A493078-35A5-4507-ABDA-F88EF3E03385}">
      <dgm:prSet/>
      <dgm:spPr/>
      <dgm:t>
        <a:bodyPr/>
        <a:lstStyle/>
        <a:p>
          <a:r>
            <a:rPr lang="it-IT"/>
            <a:t>Nessuno protestò anche se ormai era evidente che le mire espansionistiche di Hitler andavano oltre il progetto di riunire le popolazioni di lingua tedesca.</a:t>
          </a:r>
          <a:endParaRPr lang="en-US"/>
        </a:p>
      </dgm:t>
    </dgm:pt>
    <dgm:pt modelId="{D94B1CAB-2972-45C2-9733-2B85ABB1725B}" type="parTrans" cxnId="{B3AE5A95-989F-45F7-B9DA-C306789A85AA}">
      <dgm:prSet/>
      <dgm:spPr/>
      <dgm:t>
        <a:bodyPr/>
        <a:lstStyle/>
        <a:p>
          <a:endParaRPr lang="en-US"/>
        </a:p>
      </dgm:t>
    </dgm:pt>
    <dgm:pt modelId="{E3978689-E996-4CD1-AE27-BEB29512AB98}" type="sibTrans" cxnId="{B3AE5A95-989F-45F7-B9DA-C306789A85AA}">
      <dgm:prSet/>
      <dgm:spPr/>
      <dgm:t>
        <a:bodyPr/>
        <a:lstStyle/>
        <a:p>
          <a:endParaRPr lang="en-US"/>
        </a:p>
      </dgm:t>
    </dgm:pt>
    <dgm:pt modelId="{836520D8-3865-454D-A24A-5385C93B33DE}">
      <dgm:prSet/>
      <dgm:spPr/>
      <dgm:t>
        <a:bodyPr/>
        <a:lstStyle/>
        <a:p>
          <a:r>
            <a:rPr lang="it-IT" dirty="0"/>
            <a:t>Nella stessa primavera del ‘39 l’Italia invase l’Albania.</a:t>
          </a:r>
          <a:endParaRPr lang="en-US" dirty="0"/>
        </a:p>
      </dgm:t>
    </dgm:pt>
    <dgm:pt modelId="{51349988-EDEC-4636-96F0-82A83074C193}" type="parTrans" cxnId="{F24D076E-2D23-465E-82F1-0B453BE78DAF}">
      <dgm:prSet/>
      <dgm:spPr/>
      <dgm:t>
        <a:bodyPr/>
        <a:lstStyle/>
        <a:p>
          <a:endParaRPr lang="en-US"/>
        </a:p>
      </dgm:t>
    </dgm:pt>
    <dgm:pt modelId="{6CAB788D-93CA-4A62-BB85-EE11061C760E}" type="sibTrans" cxnId="{F24D076E-2D23-465E-82F1-0B453BE78DAF}">
      <dgm:prSet/>
      <dgm:spPr/>
      <dgm:t>
        <a:bodyPr/>
        <a:lstStyle/>
        <a:p>
          <a:endParaRPr lang="en-US"/>
        </a:p>
      </dgm:t>
    </dgm:pt>
    <dgm:pt modelId="{F2D158A7-ADED-4C8B-8F39-A4167742A574}" type="pres">
      <dgm:prSet presAssocID="{ACFEDA37-2210-4702-B9F0-8FE7355BF6AD}" presName="linear" presStyleCnt="0">
        <dgm:presLayoutVars>
          <dgm:animLvl val="lvl"/>
          <dgm:resizeHandles val="exact"/>
        </dgm:presLayoutVars>
      </dgm:prSet>
      <dgm:spPr/>
    </dgm:pt>
    <dgm:pt modelId="{476A1378-77B4-4B96-9873-9A9AF00A7EC5}" type="pres">
      <dgm:prSet presAssocID="{94109E35-4DDA-4172-98B4-39D8A9A14A4A}" presName="parentText" presStyleLbl="node1" presStyleIdx="0" presStyleCnt="4">
        <dgm:presLayoutVars>
          <dgm:chMax val="0"/>
          <dgm:bulletEnabled val="1"/>
        </dgm:presLayoutVars>
      </dgm:prSet>
      <dgm:spPr/>
    </dgm:pt>
    <dgm:pt modelId="{88658483-9FCC-4824-B8CE-D7934D3E0BCE}" type="pres">
      <dgm:prSet presAssocID="{1CA3BE05-9A0F-4C50-9748-C54B5EA46765}" presName="spacer" presStyleCnt="0"/>
      <dgm:spPr/>
    </dgm:pt>
    <dgm:pt modelId="{577A40C2-D2D4-49C0-BE79-EB948E63F581}" type="pres">
      <dgm:prSet presAssocID="{AB56BFCF-8BD0-4F73-A514-B8EB8A344B57}" presName="parentText" presStyleLbl="node1" presStyleIdx="1" presStyleCnt="4">
        <dgm:presLayoutVars>
          <dgm:chMax val="0"/>
          <dgm:bulletEnabled val="1"/>
        </dgm:presLayoutVars>
      </dgm:prSet>
      <dgm:spPr/>
    </dgm:pt>
    <dgm:pt modelId="{02658FCF-E832-4D32-9DEA-F50D239AB90F}" type="pres">
      <dgm:prSet presAssocID="{03505869-311F-4626-A44E-FFE76EB16D00}" presName="spacer" presStyleCnt="0"/>
      <dgm:spPr/>
    </dgm:pt>
    <dgm:pt modelId="{9FE9729E-A854-4502-9923-96F881C44B51}" type="pres">
      <dgm:prSet presAssocID="{3A493078-35A5-4507-ABDA-F88EF3E03385}" presName="parentText" presStyleLbl="node1" presStyleIdx="2" presStyleCnt="4">
        <dgm:presLayoutVars>
          <dgm:chMax val="0"/>
          <dgm:bulletEnabled val="1"/>
        </dgm:presLayoutVars>
      </dgm:prSet>
      <dgm:spPr/>
    </dgm:pt>
    <dgm:pt modelId="{D7572240-21B3-4A88-988B-D1902424046F}" type="pres">
      <dgm:prSet presAssocID="{E3978689-E996-4CD1-AE27-BEB29512AB98}" presName="spacer" presStyleCnt="0"/>
      <dgm:spPr/>
    </dgm:pt>
    <dgm:pt modelId="{31FCDF6F-D2B1-429D-8F6C-B4B7DE543D7B}" type="pres">
      <dgm:prSet presAssocID="{836520D8-3865-454D-A24A-5385C93B33DE}" presName="parentText" presStyleLbl="node1" presStyleIdx="3" presStyleCnt="4">
        <dgm:presLayoutVars>
          <dgm:chMax val="0"/>
          <dgm:bulletEnabled val="1"/>
        </dgm:presLayoutVars>
      </dgm:prSet>
      <dgm:spPr/>
    </dgm:pt>
  </dgm:ptLst>
  <dgm:cxnLst>
    <dgm:cxn modelId="{448A3F2F-B6F7-4C8B-A42F-F7FE756B7E4B}" type="presOf" srcId="{94109E35-4DDA-4172-98B4-39D8A9A14A4A}" destId="{476A1378-77B4-4B96-9873-9A9AF00A7EC5}" srcOrd="0" destOrd="0" presId="urn:microsoft.com/office/officeart/2005/8/layout/vList2"/>
    <dgm:cxn modelId="{53D69439-9046-44A1-A807-5F5BEF910DA8}" type="presOf" srcId="{3A493078-35A5-4507-ABDA-F88EF3E03385}" destId="{9FE9729E-A854-4502-9923-96F881C44B51}" srcOrd="0" destOrd="0" presId="urn:microsoft.com/office/officeart/2005/8/layout/vList2"/>
    <dgm:cxn modelId="{F24D076E-2D23-465E-82F1-0B453BE78DAF}" srcId="{ACFEDA37-2210-4702-B9F0-8FE7355BF6AD}" destId="{836520D8-3865-454D-A24A-5385C93B33DE}" srcOrd="3" destOrd="0" parTransId="{51349988-EDEC-4636-96F0-82A83074C193}" sibTransId="{6CAB788D-93CA-4A62-BB85-EE11061C760E}"/>
    <dgm:cxn modelId="{504EF44F-A47F-47A0-826B-1198F5DFADF8}" type="presOf" srcId="{ACFEDA37-2210-4702-B9F0-8FE7355BF6AD}" destId="{F2D158A7-ADED-4C8B-8F39-A4167742A574}" srcOrd="0" destOrd="0" presId="urn:microsoft.com/office/officeart/2005/8/layout/vList2"/>
    <dgm:cxn modelId="{DC1EC97F-2811-4BB1-9393-142DA042458C}" type="presOf" srcId="{AB56BFCF-8BD0-4F73-A514-B8EB8A344B57}" destId="{577A40C2-D2D4-49C0-BE79-EB948E63F581}" srcOrd="0" destOrd="0" presId="urn:microsoft.com/office/officeart/2005/8/layout/vList2"/>
    <dgm:cxn modelId="{B76D5F8B-EC83-4080-AD73-74B7F870FCA6}" type="presOf" srcId="{836520D8-3865-454D-A24A-5385C93B33DE}" destId="{31FCDF6F-D2B1-429D-8F6C-B4B7DE543D7B}" srcOrd="0" destOrd="0" presId="urn:microsoft.com/office/officeart/2005/8/layout/vList2"/>
    <dgm:cxn modelId="{B3AE5A95-989F-45F7-B9DA-C306789A85AA}" srcId="{ACFEDA37-2210-4702-B9F0-8FE7355BF6AD}" destId="{3A493078-35A5-4507-ABDA-F88EF3E03385}" srcOrd="2" destOrd="0" parTransId="{D94B1CAB-2972-45C2-9733-2B85ABB1725B}" sibTransId="{E3978689-E996-4CD1-AE27-BEB29512AB98}"/>
    <dgm:cxn modelId="{D5BB3B9D-BDDB-4776-9FA0-E99D1FEBFC32}" srcId="{ACFEDA37-2210-4702-B9F0-8FE7355BF6AD}" destId="{94109E35-4DDA-4172-98B4-39D8A9A14A4A}" srcOrd="0" destOrd="0" parTransId="{44D655B8-A43C-45DC-96C6-7197EEF277DA}" sibTransId="{1CA3BE05-9A0F-4C50-9748-C54B5EA46765}"/>
    <dgm:cxn modelId="{B4B6EBDA-4247-4CDC-A5F8-20471CDE32CE}" srcId="{ACFEDA37-2210-4702-B9F0-8FE7355BF6AD}" destId="{AB56BFCF-8BD0-4F73-A514-B8EB8A344B57}" srcOrd="1" destOrd="0" parTransId="{2B906DE4-F623-464F-A378-D0D1CF6A00C8}" sibTransId="{03505869-311F-4626-A44E-FFE76EB16D00}"/>
    <dgm:cxn modelId="{109E1DA7-20AA-4532-AEAC-E6213C66EF90}" type="presParOf" srcId="{F2D158A7-ADED-4C8B-8F39-A4167742A574}" destId="{476A1378-77B4-4B96-9873-9A9AF00A7EC5}" srcOrd="0" destOrd="0" presId="urn:microsoft.com/office/officeart/2005/8/layout/vList2"/>
    <dgm:cxn modelId="{047FD163-76B7-4FA4-956F-3BCF562A462E}" type="presParOf" srcId="{F2D158A7-ADED-4C8B-8F39-A4167742A574}" destId="{88658483-9FCC-4824-B8CE-D7934D3E0BCE}" srcOrd="1" destOrd="0" presId="urn:microsoft.com/office/officeart/2005/8/layout/vList2"/>
    <dgm:cxn modelId="{90ECEC57-2F59-4022-B0B4-10F12E26CCF5}" type="presParOf" srcId="{F2D158A7-ADED-4C8B-8F39-A4167742A574}" destId="{577A40C2-D2D4-49C0-BE79-EB948E63F581}" srcOrd="2" destOrd="0" presId="urn:microsoft.com/office/officeart/2005/8/layout/vList2"/>
    <dgm:cxn modelId="{C1991C37-D999-401E-8E2D-544FCDC020E3}" type="presParOf" srcId="{F2D158A7-ADED-4C8B-8F39-A4167742A574}" destId="{02658FCF-E832-4D32-9DEA-F50D239AB90F}" srcOrd="3" destOrd="0" presId="urn:microsoft.com/office/officeart/2005/8/layout/vList2"/>
    <dgm:cxn modelId="{69D37829-E34D-40CD-B2EA-B60401FE7A10}" type="presParOf" srcId="{F2D158A7-ADED-4C8B-8F39-A4167742A574}" destId="{9FE9729E-A854-4502-9923-96F881C44B51}" srcOrd="4" destOrd="0" presId="urn:microsoft.com/office/officeart/2005/8/layout/vList2"/>
    <dgm:cxn modelId="{0095CA04-3993-40D2-9E43-43CEA4168502}" type="presParOf" srcId="{F2D158A7-ADED-4C8B-8F39-A4167742A574}" destId="{D7572240-21B3-4A88-988B-D1902424046F}" srcOrd="5" destOrd="0" presId="urn:microsoft.com/office/officeart/2005/8/layout/vList2"/>
    <dgm:cxn modelId="{C3828393-9060-4E13-9539-0E2BEC4E4561}" type="presParOf" srcId="{F2D158A7-ADED-4C8B-8F39-A4167742A574}" destId="{31FCDF6F-D2B1-429D-8F6C-B4B7DE543D7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2B5B9B-03C4-4B35-9557-D41A5A9C23C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C69C8FA-4876-486B-859D-09D01D79EEB5}">
      <dgm:prSet/>
      <dgm:spPr/>
      <dgm:t>
        <a:bodyPr/>
        <a:lstStyle/>
        <a:p>
          <a:r>
            <a:rPr lang="it-IT"/>
            <a:t>Il 23 agosto 1939 la Germania di Hitler e l’URSS di Stalin firmarono un patto di non aggressione (</a:t>
          </a:r>
          <a:r>
            <a:rPr lang="it-IT" i="1"/>
            <a:t>patto Molotov-Ribbentrop</a:t>
          </a:r>
          <a:r>
            <a:rPr lang="it-IT"/>
            <a:t>) che stabiliva anche le  zone di influenza delle due potenze nell’Europa Orientale. Si stabiliva anche la spartizione della Polonia.</a:t>
          </a:r>
          <a:endParaRPr lang="en-US"/>
        </a:p>
      </dgm:t>
    </dgm:pt>
    <dgm:pt modelId="{74B7F6D4-05E9-4DBF-B79D-71CECAECA99B}" type="parTrans" cxnId="{2707DDE4-14B8-4EFA-8D1A-8B4B74F654C7}">
      <dgm:prSet/>
      <dgm:spPr/>
      <dgm:t>
        <a:bodyPr/>
        <a:lstStyle/>
        <a:p>
          <a:endParaRPr lang="en-US"/>
        </a:p>
      </dgm:t>
    </dgm:pt>
    <dgm:pt modelId="{D605E988-F2C4-4FCD-A3B4-92B295D67057}" type="sibTrans" cxnId="{2707DDE4-14B8-4EFA-8D1A-8B4B74F654C7}">
      <dgm:prSet/>
      <dgm:spPr/>
      <dgm:t>
        <a:bodyPr/>
        <a:lstStyle/>
        <a:p>
          <a:endParaRPr lang="en-US"/>
        </a:p>
      </dgm:t>
    </dgm:pt>
    <dgm:pt modelId="{6F6F8511-3455-4180-B2D8-6A9AABE6BCB1}">
      <dgm:prSet custT="1"/>
      <dgm:spPr/>
      <dgm:t>
        <a:bodyPr/>
        <a:lstStyle/>
        <a:p>
          <a:r>
            <a:rPr lang="it-IT" sz="1800" dirty="0"/>
            <a:t>Il primo settembre 1939 la Germania invadeva la Polonia.</a:t>
          </a:r>
          <a:endParaRPr lang="en-US" sz="1800" dirty="0"/>
        </a:p>
      </dgm:t>
    </dgm:pt>
    <dgm:pt modelId="{8E4D7980-0FB6-4C3A-A61A-1DD85D3C2EAC}" type="parTrans" cxnId="{04D4D24B-892E-4CCD-998D-D07578B7BF35}">
      <dgm:prSet/>
      <dgm:spPr/>
      <dgm:t>
        <a:bodyPr/>
        <a:lstStyle/>
        <a:p>
          <a:endParaRPr lang="en-US"/>
        </a:p>
      </dgm:t>
    </dgm:pt>
    <dgm:pt modelId="{4AD5796E-BC5F-4CC7-9D6C-BAF9D7BE6F65}" type="sibTrans" cxnId="{04D4D24B-892E-4CCD-998D-D07578B7BF35}">
      <dgm:prSet/>
      <dgm:spPr/>
      <dgm:t>
        <a:bodyPr/>
        <a:lstStyle/>
        <a:p>
          <a:endParaRPr lang="en-US"/>
        </a:p>
      </dgm:t>
    </dgm:pt>
    <dgm:pt modelId="{4EDA90E3-8052-4B15-8F45-657BD3983AA1}">
      <dgm:prSet custT="1"/>
      <dgm:spPr/>
      <dgm:t>
        <a:bodyPr/>
        <a:lstStyle/>
        <a:p>
          <a:r>
            <a:rPr lang="it-IT" sz="1800" b="1" i="1" dirty="0"/>
            <a:t>LA SECONDA GUERRA MONDIALE ERA  INIZIATA.</a:t>
          </a:r>
          <a:endParaRPr lang="en-US" sz="1800" b="1" i="1" dirty="0"/>
        </a:p>
      </dgm:t>
    </dgm:pt>
    <dgm:pt modelId="{4100ECC3-BD85-4AED-8D29-1A8E1AD34E93}" type="parTrans" cxnId="{279CD34C-21F9-4B34-BDC6-C7653C1D3C9C}">
      <dgm:prSet/>
      <dgm:spPr/>
      <dgm:t>
        <a:bodyPr/>
        <a:lstStyle/>
        <a:p>
          <a:endParaRPr lang="en-US"/>
        </a:p>
      </dgm:t>
    </dgm:pt>
    <dgm:pt modelId="{028A534D-B7EB-455A-8B81-E77E2738BD10}" type="sibTrans" cxnId="{279CD34C-21F9-4B34-BDC6-C7653C1D3C9C}">
      <dgm:prSet/>
      <dgm:spPr/>
      <dgm:t>
        <a:bodyPr/>
        <a:lstStyle/>
        <a:p>
          <a:endParaRPr lang="en-US"/>
        </a:p>
      </dgm:t>
    </dgm:pt>
    <dgm:pt modelId="{75DABA75-1A1B-4CAB-8A6C-752D6CB61E7E}" type="pres">
      <dgm:prSet presAssocID="{252B5B9B-03C4-4B35-9557-D41A5A9C23CF}" presName="hierChild1" presStyleCnt="0">
        <dgm:presLayoutVars>
          <dgm:chPref val="1"/>
          <dgm:dir/>
          <dgm:animOne val="branch"/>
          <dgm:animLvl val="lvl"/>
          <dgm:resizeHandles/>
        </dgm:presLayoutVars>
      </dgm:prSet>
      <dgm:spPr/>
    </dgm:pt>
    <dgm:pt modelId="{BC0FFE75-20A1-4539-ACFE-0DB53BDE15E4}" type="pres">
      <dgm:prSet presAssocID="{BC69C8FA-4876-486B-859D-09D01D79EEB5}" presName="hierRoot1" presStyleCnt="0"/>
      <dgm:spPr/>
    </dgm:pt>
    <dgm:pt modelId="{C27B0FAF-7089-4E7F-BE4B-CAABCEBBCC74}" type="pres">
      <dgm:prSet presAssocID="{BC69C8FA-4876-486B-859D-09D01D79EEB5}" presName="composite" presStyleCnt="0"/>
      <dgm:spPr/>
    </dgm:pt>
    <dgm:pt modelId="{685F9FEE-B613-4429-A518-C8AB08C417ED}" type="pres">
      <dgm:prSet presAssocID="{BC69C8FA-4876-486B-859D-09D01D79EEB5}" presName="background" presStyleLbl="node0" presStyleIdx="0" presStyleCnt="3"/>
      <dgm:spPr/>
    </dgm:pt>
    <dgm:pt modelId="{F24B6E66-D8C7-446F-8BED-C46803567CBA}" type="pres">
      <dgm:prSet presAssocID="{BC69C8FA-4876-486B-859D-09D01D79EEB5}" presName="text" presStyleLbl="fgAcc0" presStyleIdx="0" presStyleCnt="3">
        <dgm:presLayoutVars>
          <dgm:chPref val="3"/>
        </dgm:presLayoutVars>
      </dgm:prSet>
      <dgm:spPr/>
    </dgm:pt>
    <dgm:pt modelId="{BADF75F7-A3D4-4FEC-8503-C2FE796B000A}" type="pres">
      <dgm:prSet presAssocID="{BC69C8FA-4876-486B-859D-09D01D79EEB5}" presName="hierChild2" presStyleCnt="0"/>
      <dgm:spPr/>
    </dgm:pt>
    <dgm:pt modelId="{E939D310-9922-493F-9F9C-8A7067EEC9F6}" type="pres">
      <dgm:prSet presAssocID="{6F6F8511-3455-4180-B2D8-6A9AABE6BCB1}" presName="hierRoot1" presStyleCnt="0"/>
      <dgm:spPr/>
    </dgm:pt>
    <dgm:pt modelId="{4934A03A-79DB-42E8-A754-3A0AF378480C}" type="pres">
      <dgm:prSet presAssocID="{6F6F8511-3455-4180-B2D8-6A9AABE6BCB1}" presName="composite" presStyleCnt="0"/>
      <dgm:spPr/>
    </dgm:pt>
    <dgm:pt modelId="{F9F5E2E5-BEE6-4B28-8194-C302011E0D52}" type="pres">
      <dgm:prSet presAssocID="{6F6F8511-3455-4180-B2D8-6A9AABE6BCB1}" presName="background" presStyleLbl="node0" presStyleIdx="1" presStyleCnt="3"/>
      <dgm:spPr/>
    </dgm:pt>
    <dgm:pt modelId="{501D9FCE-033E-4438-A017-7C91F57778E2}" type="pres">
      <dgm:prSet presAssocID="{6F6F8511-3455-4180-B2D8-6A9AABE6BCB1}" presName="text" presStyleLbl="fgAcc0" presStyleIdx="1" presStyleCnt="3">
        <dgm:presLayoutVars>
          <dgm:chPref val="3"/>
        </dgm:presLayoutVars>
      </dgm:prSet>
      <dgm:spPr/>
    </dgm:pt>
    <dgm:pt modelId="{40C40DDA-9BC9-483C-86EA-2182E799E3B0}" type="pres">
      <dgm:prSet presAssocID="{6F6F8511-3455-4180-B2D8-6A9AABE6BCB1}" presName="hierChild2" presStyleCnt="0"/>
      <dgm:spPr/>
    </dgm:pt>
    <dgm:pt modelId="{4B7972E9-7277-49D9-8CCC-179787EAD576}" type="pres">
      <dgm:prSet presAssocID="{4EDA90E3-8052-4B15-8F45-657BD3983AA1}" presName="hierRoot1" presStyleCnt="0"/>
      <dgm:spPr/>
    </dgm:pt>
    <dgm:pt modelId="{E1C8C650-7D7A-4A6E-B188-4DBE652E780A}" type="pres">
      <dgm:prSet presAssocID="{4EDA90E3-8052-4B15-8F45-657BD3983AA1}" presName="composite" presStyleCnt="0"/>
      <dgm:spPr/>
    </dgm:pt>
    <dgm:pt modelId="{BD11C39A-1A5F-4460-A363-F0E0ECBA83F5}" type="pres">
      <dgm:prSet presAssocID="{4EDA90E3-8052-4B15-8F45-657BD3983AA1}" presName="background" presStyleLbl="node0" presStyleIdx="2" presStyleCnt="3"/>
      <dgm:spPr/>
    </dgm:pt>
    <dgm:pt modelId="{28C2194C-6BC0-45B9-89B2-0F47C607B747}" type="pres">
      <dgm:prSet presAssocID="{4EDA90E3-8052-4B15-8F45-657BD3983AA1}" presName="text" presStyleLbl="fgAcc0" presStyleIdx="2" presStyleCnt="3" custLinFactNeighborX="-1882" custLinFactNeighborY="-1850">
        <dgm:presLayoutVars>
          <dgm:chPref val="3"/>
        </dgm:presLayoutVars>
      </dgm:prSet>
      <dgm:spPr/>
    </dgm:pt>
    <dgm:pt modelId="{91E2AD62-EA6C-40D7-A324-EA481BFB1F34}" type="pres">
      <dgm:prSet presAssocID="{4EDA90E3-8052-4B15-8F45-657BD3983AA1}" presName="hierChild2" presStyleCnt="0"/>
      <dgm:spPr/>
    </dgm:pt>
  </dgm:ptLst>
  <dgm:cxnLst>
    <dgm:cxn modelId="{C9A8C406-6CA2-4448-95ED-8E08EB8F1C9C}" type="presOf" srcId="{252B5B9B-03C4-4B35-9557-D41A5A9C23CF}" destId="{75DABA75-1A1B-4CAB-8A6C-752D6CB61E7E}" srcOrd="0" destOrd="0" presId="urn:microsoft.com/office/officeart/2005/8/layout/hierarchy1"/>
    <dgm:cxn modelId="{E6DB224A-D7C3-44A0-AD3D-94E31D3F9575}" type="presOf" srcId="{6F6F8511-3455-4180-B2D8-6A9AABE6BCB1}" destId="{501D9FCE-033E-4438-A017-7C91F57778E2}" srcOrd="0" destOrd="0" presId="urn:microsoft.com/office/officeart/2005/8/layout/hierarchy1"/>
    <dgm:cxn modelId="{04D4D24B-892E-4CCD-998D-D07578B7BF35}" srcId="{252B5B9B-03C4-4B35-9557-D41A5A9C23CF}" destId="{6F6F8511-3455-4180-B2D8-6A9AABE6BCB1}" srcOrd="1" destOrd="0" parTransId="{8E4D7980-0FB6-4C3A-A61A-1DD85D3C2EAC}" sibTransId="{4AD5796E-BC5F-4CC7-9D6C-BAF9D7BE6F65}"/>
    <dgm:cxn modelId="{279CD34C-21F9-4B34-BDC6-C7653C1D3C9C}" srcId="{252B5B9B-03C4-4B35-9557-D41A5A9C23CF}" destId="{4EDA90E3-8052-4B15-8F45-657BD3983AA1}" srcOrd="2" destOrd="0" parTransId="{4100ECC3-BD85-4AED-8D29-1A8E1AD34E93}" sibTransId="{028A534D-B7EB-455A-8B81-E77E2738BD10}"/>
    <dgm:cxn modelId="{37FF5E93-A293-46A0-9737-576C45AF9432}" type="presOf" srcId="{BC69C8FA-4876-486B-859D-09D01D79EEB5}" destId="{F24B6E66-D8C7-446F-8BED-C46803567CBA}" srcOrd="0" destOrd="0" presId="urn:microsoft.com/office/officeart/2005/8/layout/hierarchy1"/>
    <dgm:cxn modelId="{2707DDE4-14B8-4EFA-8D1A-8B4B74F654C7}" srcId="{252B5B9B-03C4-4B35-9557-D41A5A9C23CF}" destId="{BC69C8FA-4876-486B-859D-09D01D79EEB5}" srcOrd="0" destOrd="0" parTransId="{74B7F6D4-05E9-4DBF-B79D-71CECAECA99B}" sibTransId="{D605E988-F2C4-4FCD-A3B4-92B295D67057}"/>
    <dgm:cxn modelId="{BD5E27F8-1777-406D-A6D2-CF9E6EF8F3D7}" type="presOf" srcId="{4EDA90E3-8052-4B15-8F45-657BD3983AA1}" destId="{28C2194C-6BC0-45B9-89B2-0F47C607B747}" srcOrd="0" destOrd="0" presId="urn:microsoft.com/office/officeart/2005/8/layout/hierarchy1"/>
    <dgm:cxn modelId="{570E7BED-148D-47E4-BE3A-0D5B0024B758}" type="presParOf" srcId="{75DABA75-1A1B-4CAB-8A6C-752D6CB61E7E}" destId="{BC0FFE75-20A1-4539-ACFE-0DB53BDE15E4}" srcOrd="0" destOrd="0" presId="urn:microsoft.com/office/officeart/2005/8/layout/hierarchy1"/>
    <dgm:cxn modelId="{5E2E9376-65D0-4F8B-878F-A954BBB2669F}" type="presParOf" srcId="{BC0FFE75-20A1-4539-ACFE-0DB53BDE15E4}" destId="{C27B0FAF-7089-4E7F-BE4B-CAABCEBBCC74}" srcOrd="0" destOrd="0" presId="urn:microsoft.com/office/officeart/2005/8/layout/hierarchy1"/>
    <dgm:cxn modelId="{548FD934-9F53-4DD0-8931-ACC9A409BD36}" type="presParOf" srcId="{C27B0FAF-7089-4E7F-BE4B-CAABCEBBCC74}" destId="{685F9FEE-B613-4429-A518-C8AB08C417ED}" srcOrd="0" destOrd="0" presId="urn:microsoft.com/office/officeart/2005/8/layout/hierarchy1"/>
    <dgm:cxn modelId="{332FE9D2-5CDB-4E8C-9632-A81CC0715FB2}" type="presParOf" srcId="{C27B0FAF-7089-4E7F-BE4B-CAABCEBBCC74}" destId="{F24B6E66-D8C7-446F-8BED-C46803567CBA}" srcOrd="1" destOrd="0" presId="urn:microsoft.com/office/officeart/2005/8/layout/hierarchy1"/>
    <dgm:cxn modelId="{5BCF81AE-012B-4315-8466-C5E3FF3A083C}" type="presParOf" srcId="{BC0FFE75-20A1-4539-ACFE-0DB53BDE15E4}" destId="{BADF75F7-A3D4-4FEC-8503-C2FE796B000A}" srcOrd="1" destOrd="0" presId="urn:microsoft.com/office/officeart/2005/8/layout/hierarchy1"/>
    <dgm:cxn modelId="{E1602C23-AECB-41B4-B3D3-FB4693D2424B}" type="presParOf" srcId="{75DABA75-1A1B-4CAB-8A6C-752D6CB61E7E}" destId="{E939D310-9922-493F-9F9C-8A7067EEC9F6}" srcOrd="1" destOrd="0" presId="urn:microsoft.com/office/officeart/2005/8/layout/hierarchy1"/>
    <dgm:cxn modelId="{42327493-A3FC-4AAE-A646-A4215625C982}" type="presParOf" srcId="{E939D310-9922-493F-9F9C-8A7067EEC9F6}" destId="{4934A03A-79DB-42E8-A754-3A0AF378480C}" srcOrd="0" destOrd="0" presId="urn:microsoft.com/office/officeart/2005/8/layout/hierarchy1"/>
    <dgm:cxn modelId="{43CCB3C4-6BBA-4800-857D-92EAB5951199}" type="presParOf" srcId="{4934A03A-79DB-42E8-A754-3A0AF378480C}" destId="{F9F5E2E5-BEE6-4B28-8194-C302011E0D52}" srcOrd="0" destOrd="0" presId="urn:microsoft.com/office/officeart/2005/8/layout/hierarchy1"/>
    <dgm:cxn modelId="{F764D116-6D2A-4E19-B955-892173C7D14B}" type="presParOf" srcId="{4934A03A-79DB-42E8-A754-3A0AF378480C}" destId="{501D9FCE-033E-4438-A017-7C91F57778E2}" srcOrd="1" destOrd="0" presId="urn:microsoft.com/office/officeart/2005/8/layout/hierarchy1"/>
    <dgm:cxn modelId="{A2476450-C78C-4578-A10C-D667BB50F6C7}" type="presParOf" srcId="{E939D310-9922-493F-9F9C-8A7067EEC9F6}" destId="{40C40DDA-9BC9-483C-86EA-2182E799E3B0}" srcOrd="1" destOrd="0" presId="urn:microsoft.com/office/officeart/2005/8/layout/hierarchy1"/>
    <dgm:cxn modelId="{A390C36F-3586-410B-8855-39D350BDACB1}" type="presParOf" srcId="{75DABA75-1A1B-4CAB-8A6C-752D6CB61E7E}" destId="{4B7972E9-7277-49D9-8CCC-179787EAD576}" srcOrd="2" destOrd="0" presId="urn:microsoft.com/office/officeart/2005/8/layout/hierarchy1"/>
    <dgm:cxn modelId="{3C2A7668-5F14-4563-9273-113F82B46FB2}" type="presParOf" srcId="{4B7972E9-7277-49D9-8CCC-179787EAD576}" destId="{E1C8C650-7D7A-4A6E-B188-4DBE652E780A}" srcOrd="0" destOrd="0" presId="urn:microsoft.com/office/officeart/2005/8/layout/hierarchy1"/>
    <dgm:cxn modelId="{C095CDC1-A9CE-493D-B4B3-B5363979D70F}" type="presParOf" srcId="{E1C8C650-7D7A-4A6E-B188-4DBE652E780A}" destId="{BD11C39A-1A5F-4460-A363-F0E0ECBA83F5}" srcOrd="0" destOrd="0" presId="urn:microsoft.com/office/officeart/2005/8/layout/hierarchy1"/>
    <dgm:cxn modelId="{A613441B-204C-40D1-AD79-569BE636074F}" type="presParOf" srcId="{E1C8C650-7D7A-4A6E-B188-4DBE652E780A}" destId="{28C2194C-6BC0-45B9-89B2-0F47C607B747}" srcOrd="1" destOrd="0" presId="urn:microsoft.com/office/officeart/2005/8/layout/hierarchy1"/>
    <dgm:cxn modelId="{2A12CE7E-1BA0-4EF6-BB7E-0FB8426814CE}" type="presParOf" srcId="{4B7972E9-7277-49D9-8CCC-179787EAD576}" destId="{91E2AD62-EA6C-40D7-A324-EA481BFB1F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5B9DD-EA73-47CC-92C1-A056F14A6CA3}" type="doc">
      <dgm:prSet loTypeId="urn:microsoft.com/office/officeart/2016/7/layout/BasicLinearProcessNumbered" loCatId="process" qsTypeId="urn:microsoft.com/office/officeart/2005/8/quickstyle/simple1" qsCatId="simple" csTypeId="urn:microsoft.com/office/officeart/2005/8/colors/colorful3" csCatId="colorful" phldr="1"/>
      <dgm:spPr/>
      <dgm:t>
        <a:bodyPr/>
        <a:lstStyle/>
        <a:p>
          <a:endParaRPr lang="en-US"/>
        </a:p>
      </dgm:t>
    </dgm:pt>
    <dgm:pt modelId="{EB70D6E4-4A4E-493E-8F88-9404963B4DF8}">
      <dgm:prSet custT="1"/>
      <dgm:spPr/>
      <dgm:t>
        <a:bodyPr/>
        <a:lstStyle/>
        <a:p>
          <a:r>
            <a:rPr lang="it-IT" sz="1700" dirty="0"/>
            <a:t>Nell’ottobre 1936 l’Italia stipulò un accordo diplomatico con la Germania, l’asse Roma Berlino,  con il quale si decretava un indirizzo comune in politica estera e si sanciva l’inizio di una nuova fase nella politica europea fondata sulla costituzione di un blocco di stati fascisti e la fine degli equilibri europei</a:t>
          </a:r>
          <a:endParaRPr lang="en-US" sz="1700" dirty="0"/>
        </a:p>
      </dgm:t>
    </dgm:pt>
    <dgm:pt modelId="{EA94061B-1A71-4344-A621-A7BF8160F048}" type="parTrans" cxnId="{33149083-2E23-43F4-845C-49C3601A4CAF}">
      <dgm:prSet/>
      <dgm:spPr/>
      <dgm:t>
        <a:bodyPr/>
        <a:lstStyle/>
        <a:p>
          <a:endParaRPr lang="en-US"/>
        </a:p>
      </dgm:t>
    </dgm:pt>
    <dgm:pt modelId="{992CBBB3-9137-4560-808A-072709BDE9D4}" type="sibTrans" cxnId="{33149083-2E23-43F4-845C-49C3601A4CAF}">
      <dgm:prSet phldrT="1" phldr="0"/>
      <dgm:spPr/>
      <dgm:t>
        <a:bodyPr/>
        <a:lstStyle/>
        <a:p>
          <a:r>
            <a:rPr lang="en-US"/>
            <a:t>1</a:t>
          </a:r>
        </a:p>
      </dgm:t>
    </dgm:pt>
    <dgm:pt modelId="{279FD878-2AC9-4C77-8068-E224102EED1B}">
      <dgm:prSet/>
      <dgm:spPr/>
      <dgm:t>
        <a:bodyPr/>
        <a:lstStyle/>
        <a:p>
          <a:r>
            <a:rPr lang="it-IT" dirty="0"/>
            <a:t>Il 6 novembre 1937 l’Italia verrà accolta nel patto </a:t>
          </a:r>
          <a:r>
            <a:rPr lang="it-IT" dirty="0" err="1"/>
            <a:t>antiComintern</a:t>
          </a:r>
          <a:r>
            <a:rPr lang="it-IT" dirty="0"/>
            <a:t> siglato tra Germania e Giappone in direzione antisovietica.</a:t>
          </a:r>
        </a:p>
        <a:p>
          <a:endParaRPr lang="it-IT" dirty="0"/>
        </a:p>
        <a:p>
          <a:r>
            <a:rPr lang="it-IT" b="1" u="sng" dirty="0"/>
            <a:t>L’11 NOVEMBRE  1937  L’ITALIA USCIRA’ DALLA SOCIETA’ DELLE NAZIONI</a:t>
          </a:r>
          <a:endParaRPr lang="en-US" b="1" u="sng" dirty="0"/>
        </a:p>
      </dgm:t>
    </dgm:pt>
    <dgm:pt modelId="{5AC4812B-2D50-4A25-A1E0-8B0136E7D658}" type="parTrans" cxnId="{FE94CA04-9E7E-4B71-BE7E-A1A35FF2EB70}">
      <dgm:prSet/>
      <dgm:spPr/>
      <dgm:t>
        <a:bodyPr/>
        <a:lstStyle/>
        <a:p>
          <a:endParaRPr lang="en-US"/>
        </a:p>
      </dgm:t>
    </dgm:pt>
    <dgm:pt modelId="{72461E2D-B908-4083-B870-67AEDA50622B}" type="sibTrans" cxnId="{FE94CA04-9E7E-4B71-BE7E-A1A35FF2EB70}">
      <dgm:prSet phldrT="2" phldr="0"/>
      <dgm:spPr/>
      <dgm:t>
        <a:bodyPr/>
        <a:lstStyle/>
        <a:p>
          <a:r>
            <a:rPr lang="en-US"/>
            <a:t>2</a:t>
          </a:r>
        </a:p>
      </dgm:t>
    </dgm:pt>
    <dgm:pt modelId="{64BBD8FA-AA89-46ED-9F21-FC4EB4B81233}">
      <dgm:prSet/>
      <dgm:spPr/>
      <dgm:t>
        <a:bodyPr/>
        <a:lstStyle/>
        <a:p>
          <a:r>
            <a:rPr lang="it-IT" dirty="0"/>
            <a:t>Il 22 maggio 1939 il Regno d’Italia e la Germania (Galeazzo Ciano e Joachim von </a:t>
          </a:r>
          <a:r>
            <a:rPr lang="it-IT"/>
            <a:t>Ribbentrop) </a:t>
          </a:r>
          <a:r>
            <a:rPr lang="it-IT" dirty="0"/>
            <a:t>sigleranno a Berlino il PATTO D’ACCIAIO, UN’ALLEANZA SIA OFFENSIVA CHE DIFENSIVA con cui si impegneranno a fornirsi aiuto reciproco in caso  di necessità.</a:t>
          </a:r>
          <a:endParaRPr lang="en-US" dirty="0"/>
        </a:p>
      </dgm:t>
    </dgm:pt>
    <dgm:pt modelId="{DD575AD1-9D6D-40C1-8455-AD0EA4CB9DAF}" type="parTrans" cxnId="{771D2AFF-1A07-4081-A14F-00B7EB4FA2AE}">
      <dgm:prSet/>
      <dgm:spPr/>
      <dgm:t>
        <a:bodyPr/>
        <a:lstStyle/>
        <a:p>
          <a:endParaRPr lang="en-US"/>
        </a:p>
      </dgm:t>
    </dgm:pt>
    <dgm:pt modelId="{63CC3149-DC58-44FB-A682-93D6F0223A81}" type="sibTrans" cxnId="{771D2AFF-1A07-4081-A14F-00B7EB4FA2AE}">
      <dgm:prSet phldrT="3" phldr="0"/>
      <dgm:spPr/>
      <dgm:t>
        <a:bodyPr/>
        <a:lstStyle/>
        <a:p>
          <a:r>
            <a:rPr lang="en-US"/>
            <a:t>3</a:t>
          </a:r>
        </a:p>
      </dgm:t>
    </dgm:pt>
    <dgm:pt modelId="{60A38606-065A-4F9A-9174-E2D35DAF05C6}" type="pres">
      <dgm:prSet presAssocID="{D635B9DD-EA73-47CC-92C1-A056F14A6CA3}" presName="Name0" presStyleCnt="0">
        <dgm:presLayoutVars>
          <dgm:animLvl val="lvl"/>
          <dgm:resizeHandles val="exact"/>
        </dgm:presLayoutVars>
      </dgm:prSet>
      <dgm:spPr/>
    </dgm:pt>
    <dgm:pt modelId="{94107323-E791-47FA-B1ED-BC104100EB08}" type="pres">
      <dgm:prSet presAssocID="{EB70D6E4-4A4E-493E-8F88-9404963B4DF8}" presName="compositeNode" presStyleCnt="0">
        <dgm:presLayoutVars>
          <dgm:bulletEnabled val="1"/>
        </dgm:presLayoutVars>
      </dgm:prSet>
      <dgm:spPr/>
    </dgm:pt>
    <dgm:pt modelId="{3CEF5DC3-49DC-4BDD-82A7-271C6859684A}" type="pres">
      <dgm:prSet presAssocID="{EB70D6E4-4A4E-493E-8F88-9404963B4DF8}" presName="bgRect" presStyleLbl="bgAccFollowNode1" presStyleIdx="0" presStyleCnt="3"/>
      <dgm:spPr/>
    </dgm:pt>
    <dgm:pt modelId="{2EFC8C44-A840-4F31-A791-BD25CE533799}" type="pres">
      <dgm:prSet presAssocID="{992CBBB3-9137-4560-808A-072709BDE9D4}" presName="sibTransNodeCircle" presStyleLbl="alignNode1" presStyleIdx="0" presStyleCnt="6">
        <dgm:presLayoutVars>
          <dgm:chMax val="0"/>
          <dgm:bulletEnabled/>
        </dgm:presLayoutVars>
      </dgm:prSet>
      <dgm:spPr/>
    </dgm:pt>
    <dgm:pt modelId="{B313A3C9-6C7D-4B81-AABB-E0083B28E0F5}" type="pres">
      <dgm:prSet presAssocID="{EB70D6E4-4A4E-493E-8F88-9404963B4DF8}" presName="bottomLine" presStyleLbl="alignNode1" presStyleIdx="1" presStyleCnt="6">
        <dgm:presLayoutVars/>
      </dgm:prSet>
      <dgm:spPr/>
    </dgm:pt>
    <dgm:pt modelId="{CD7CA8E3-A5C2-4F28-8ECC-25D9E6AEAA3B}" type="pres">
      <dgm:prSet presAssocID="{EB70D6E4-4A4E-493E-8F88-9404963B4DF8}" presName="nodeText" presStyleLbl="bgAccFollowNode1" presStyleIdx="0" presStyleCnt="3">
        <dgm:presLayoutVars>
          <dgm:bulletEnabled val="1"/>
        </dgm:presLayoutVars>
      </dgm:prSet>
      <dgm:spPr/>
    </dgm:pt>
    <dgm:pt modelId="{F816BCB9-ECC1-497A-8427-DDAD56545801}" type="pres">
      <dgm:prSet presAssocID="{992CBBB3-9137-4560-808A-072709BDE9D4}" presName="sibTrans" presStyleCnt="0"/>
      <dgm:spPr/>
    </dgm:pt>
    <dgm:pt modelId="{FBA01AF2-A86A-41F3-B294-1E29A7677E20}" type="pres">
      <dgm:prSet presAssocID="{279FD878-2AC9-4C77-8068-E224102EED1B}" presName="compositeNode" presStyleCnt="0">
        <dgm:presLayoutVars>
          <dgm:bulletEnabled val="1"/>
        </dgm:presLayoutVars>
      </dgm:prSet>
      <dgm:spPr/>
    </dgm:pt>
    <dgm:pt modelId="{6B31E551-A367-4555-9949-157D4887776E}" type="pres">
      <dgm:prSet presAssocID="{279FD878-2AC9-4C77-8068-E224102EED1B}" presName="bgRect" presStyleLbl="bgAccFollowNode1" presStyleIdx="1" presStyleCnt="3"/>
      <dgm:spPr/>
    </dgm:pt>
    <dgm:pt modelId="{5EF5B3F7-3AB9-4FBE-8B89-3FC4AB6E8ABB}" type="pres">
      <dgm:prSet presAssocID="{72461E2D-B908-4083-B870-67AEDA50622B}" presName="sibTransNodeCircle" presStyleLbl="alignNode1" presStyleIdx="2" presStyleCnt="6">
        <dgm:presLayoutVars>
          <dgm:chMax val="0"/>
          <dgm:bulletEnabled/>
        </dgm:presLayoutVars>
      </dgm:prSet>
      <dgm:spPr/>
    </dgm:pt>
    <dgm:pt modelId="{111C90BE-8A4D-4036-811F-8E6F037D3216}" type="pres">
      <dgm:prSet presAssocID="{279FD878-2AC9-4C77-8068-E224102EED1B}" presName="bottomLine" presStyleLbl="alignNode1" presStyleIdx="3" presStyleCnt="6">
        <dgm:presLayoutVars/>
      </dgm:prSet>
      <dgm:spPr/>
    </dgm:pt>
    <dgm:pt modelId="{8E1F76AD-BAF9-4DD5-A616-D262D7E8190E}" type="pres">
      <dgm:prSet presAssocID="{279FD878-2AC9-4C77-8068-E224102EED1B}" presName="nodeText" presStyleLbl="bgAccFollowNode1" presStyleIdx="1" presStyleCnt="3">
        <dgm:presLayoutVars>
          <dgm:bulletEnabled val="1"/>
        </dgm:presLayoutVars>
      </dgm:prSet>
      <dgm:spPr/>
    </dgm:pt>
    <dgm:pt modelId="{1BEC3C49-1BCB-4AFE-9ECF-9179F7A595F5}" type="pres">
      <dgm:prSet presAssocID="{72461E2D-B908-4083-B870-67AEDA50622B}" presName="sibTrans" presStyleCnt="0"/>
      <dgm:spPr/>
    </dgm:pt>
    <dgm:pt modelId="{96F4FA4C-B1B2-4626-AADD-F9DF51730397}" type="pres">
      <dgm:prSet presAssocID="{64BBD8FA-AA89-46ED-9F21-FC4EB4B81233}" presName="compositeNode" presStyleCnt="0">
        <dgm:presLayoutVars>
          <dgm:bulletEnabled val="1"/>
        </dgm:presLayoutVars>
      </dgm:prSet>
      <dgm:spPr/>
    </dgm:pt>
    <dgm:pt modelId="{337D1E65-5A5A-4370-8573-18EA1A5774AA}" type="pres">
      <dgm:prSet presAssocID="{64BBD8FA-AA89-46ED-9F21-FC4EB4B81233}" presName="bgRect" presStyleLbl="bgAccFollowNode1" presStyleIdx="2" presStyleCnt="3"/>
      <dgm:spPr/>
    </dgm:pt>
    <dgm:pt modelId="{83388F7F-8903-45BF-B183-091E40731628}" type="pres">
      <dgm:prSet presAssocID="{63CC3149-DC58-44FB-A682-93D6F0223A81}" presName="sibTransNodeCircle" presStyleLbl="alignNode1" presStyleIdx="4" presStyleCnt="6">
        <dgm:presLayoutVars>
          <dgm:chMax val="0"/>
          <dgm:bulletEnabled/>
        </dgm:presLayoutVars>
      </dgm:prSet>
      <dgm:spPr/>
    </dgm:pt>
    <dgm:pt modelId="{A1E0E8C5-6B21-475F-A9CF-1470A8FB8CC7}" type="pres">
      <dgm:prSet presAssocID="{64BBD8FA-AA89-46ED-9F21-FC4EB4B81233}" presName="bottomLine" presStyleLbl="alignNode1" presStyleIdx="5" presStyleCnt="6">
        <dgm:presLayoutVars/>
      </dgm:prSet>
      <dgm:spPr/>
    </dgm:pt>
    <dgm:pt modelId="{2075066D-CD0E-4B28-B2F5-7CC3E6EAE62E}" type="pres">
      <dgm:prSet presAssocID="{64BBD8FA-AA89-46ED-9F21-FC4EB4B81233}" presName="nodeText" presStyleLbl="bgAccFollowNode1" presStyleIdx="2" presStyleCnt="3">
        <dgm:presLayoutVars>
          <dgm:bulletEnabled val="1"/>
        </dgm:presLayoutVars>
      </dgm:prSet>
      <dgm:spPr/>
    </dgm:pt>
  </dgm:ptLst>
  <dgm:cxnLst>
    <dgm:cxn modelId="{FE94CA04-9E7E-4B71-BE7E-A1A35FF2EB70}" srcId="{D635B9DD-EA73-47CC-92C1-A056F14A6CA3}" destId="{279FD878-2AC9-4C77-8068-E224102EED1B}" srcOrd="1" destOrd="0" parTransId="{5AC4812B-2D50-4A25-A1E0-8B0136E7D658}" sibTransId="{72461E2D-B908-4083-B870-67AEDA50622B}"/>
    <dgm:cxn modelId="{74229106-FF04-494C-B76D-EA20D517D451}" type="presOf" srcId="{EB70D6E4-4A4E-493E-8F88-9404963B4DF8}" destId="{CD7CA8E3-A5C2-4F28-8ECC-25D9E6AEAA3B}" srcOrd="1" destOrd="0" presId="urn:microsoft.com/office/officeart/2016/7/layout/BasicLinearProcessNumbered"/>
    <dgm:cxn modelId="{C779271D-79EA-4E98-87A3-0D6117EB4CE1}" type="presOf" srcId="{64BBD8FA-AA89-46ED-9F21-FC4EB4B81233}" destId="{2075066D-CD0E-4B28-B2F5-7CC3E6EAE62E}" srcOrd="1" destOrd="0" presId="urn:microsoft.com/office/officeart/2016/7/layout/BasicLinearProcessNumbered"/>
    <dgm:cxn modelId="{30CCD269-9DBD-4155-90A0-E27D8A3D6B9C}" type="presOf" srcId="{D635B9DD-EA73-47CC-92C1-A056F14A6CA3}" destId="{60A38606-065A-4F9A-9174-E2D35DAF05C6}" srcOrd="0" destOrd="0" presId="urn:microsoft.com/office/officeart/2016/7/layout/BasicLinearProcessNumbered"/>
    <dgm:cxn modelId="{DD08276D-CAD3-4B17-856B-A63D932FC429}" type="presOf" srcId="{279FD878-2AC9-4C77-8068-E224102EED1B}" destId="{6B31E551-A367-4555-9949-157D4887776E}" srcOrd="0" destOrd="0" presId="urn:microsoft.com/office/officeart/2016/7/layout/BasicLinearProcessNumbered"/>
    <dgm:cxn modelId="{33149083-2E23-43F4-845C-49C3601A4CAF}" srcId="{D635B9DD-EA73-47CC-92C1-A056F14A6CA3}" destId="{EB70D6E4-4A4E-493E-8F88-9404963B4DF8}" srcOrd="0" destOrd="0" parTransId="{EA94061B-1A71-4344-A621-A7BF8160F048}" sibTransId="{992CBBB3-9137-4560-808A-072709BDE9D4}"/>
    <dgm:cxn modelId="{BDFA6C8C-68CD-4600-9E22-1155FAF66F8E}" type="presOf" srcId="{63CC3149-DC58-44FB-A682-93D6F0223A81}" destId="{83388F7F-8903-45BF-B183-091E40731628}" srcOrd="0" destOrd="0" presId="urn:microsoft.com/office/officeart/2016/7/layout/BasicLinearProcessNumbered"/>
    <dgm:cxn modelId="{5913B6B1-A642-4F9E-B01E-8D40585FAA40}" type="presOf" srcId="{64BBD8FA-AA89-46ED-9F21-FC4EB4B81233}" destId="{337D1E65-5A5A-4370-8573-18EA1A5774AA}" srcOrd="0" destOrd="0" presId="urn:microsoft.com/office/officeart/2016/7/layout/BasicLinearProcessNumbered"/>
    <dgm:cxn modelId="{0683D4C3-8B79-493A-93C5-AA521BFBC194}" type="presOf" srcId="{EB70D6E4-4A4E-493E-8F88-9404963B4DF8}" destId="{3CEF5DC3-49DC-4BDD-82A7-271C6859684A}" srcOrd="0" destOrd="0" presId="urn:microsoft.com/office/officeart/2016/7/layout/BasicLinearProcessNumbered"/>
    <dgm:cxn modelId="{CD0EC5CC-3247-4E4A-AB72-4ABBC5D34A08}" type="presOf" srcId="{279FD878-2AC9-4C77-8068-E224102EED1B}" destId="{8E1F76AD-BAF9-4DD5-A616-D262D7E8190E}" srcOrd="1" destOrd="0" presId="urn:microsoft.com/office/officeart/2016/7/layout/BasicLinearProcessNumbered"/>
    <dgm:cxn modelId="{A5B496D3-7C78-4F1D-82CB-9113753D8546}" type="presOf" srcId="{992CBBB3-9137-4560-808A-072709BDE9D4}" destId="{2EFC8C44-A840-4F31-A791-BD25CE533799}" srcOrd="0" destOrd="0" presId="urn:microsoft.com/office/officeart/2016/7/layout/BasicLinearProcessNumbered"/>
    <dgm:cxn modelId="{444D17DF-CCE8-437E-8B78-4906FBDEEB40}" type="presOf" srcId="{72461E2D-B908-4083-B870-67AEDA50622B}" destId="{5EF5B3F7-3AB9-4FBE-8B89-3FC4AB6E8ABB}" srcOrd="0" destOrd="0" presId="urn:microsoft.com/office/officeart/2016/7/layout/BasicLinearProcessNumbered"/>
    <dgm:cxn modelId="{771D2AFF-1A07-4081-A14F-00B7EB4FA2AE}" srcId="{D635B9DD-EA73-47CC-92C1-A056F14A6CA3}" destId="{64BBD8FA-AA89-46ED-9F21-FC4EB4B81233}" srcOrd="2" destOrd="0" parTransId="{DD575AD1-9D6D-40C1-8455-AD0EA4CB9DAF}" sibTransId="{63CC3149-DC58-44FB-A682-93D6F0223A81}"/>
    <dgm:cxn modelId="{1BB59233-FACD-48DA-9E99-01309036F80E}" type="presParOf" srcId="{60A38606-065A-4F9A-9174-E2D35DAF05C6}" destId="{94107323-E791-47FA-B1ED-BC104100EB08}" srcOrd="0" destOrd="0" presId="urn:microsoft.com/office/officeart/2016/7/layout/BasicLinearProcessNumbered"/>
    <dgm:cxn modelId="{D32FCB71-6B4E-4603-AD85-B41ABCD85072}" type="presParOf" srcId="{94107323-E791-47FA-B1ED-BC104100EB08}" destId="{3CEF5DC3-49DC-4BDD-82A7-271C6859684A}" srcOrd="0" destOrd="0" presId="urn:microsoft.com/office/officeart/2016/7/layout/BasicLinearProcessNumbered"/>
    <dgm:cxn modelId="{5C0F021A-599A-430A-96DC-836C2F43C65B}" type="presParOf" srcId="{94107323-E791-47FA-B1ED-BC104100EB08}" destId="{2EFC8C44-A840-4F31-A791-BD25CE533799}" srcOrd="1" destOrd="0" presId="urn:microsoft.com/office/officeart/2016/7/layout/BasicLinearProcessNumbered"/>
    <dgm:cxn modelId="{8579C331-4DDC-47BA-AD17-C47842F46840}" type="presParOf" srcId="{94107323-E791-47FA-B1ED-BC104100EB08}" destId="{B313A3C9-6C7D-4B81-AABB-E0083B28E0F5}" srcOrd="2" destOrd="0" presId="urn:microsoft.com/office/officeart/2016/7/layout/BasicLinearProcessNumbered"/>
    <dgm:cxn modelId="{94E209ED-3877-4865-B847-CA84FAF798A9}" type="presParOf" srcId="{94107323-E791-47FA-B1ED-BC104100EB08}" destId="{CD7CA8E3-A5C2-4F28-8ECC-25D9E6AEAA3B}" srcOrd="3" destOrd="0" presId="urn:microsoft.com/office/officeart/2016/7/layout/BasicLinearProcessNumbered"/>
    <dgm:cxn modelId="{66CE2021-2E33-4E8C-A12D-E887EBB29193}" type="presParOf" srcId="{60A38606-065A-4F9A-9174-E2D35DAF05C6}" destId="{F816BCB9-ECC1-497A-8427-DDAD56545801}" srcOrd="1" destOrd="0" presId="urn:microsoft.com/office/officeart/2016/7/layout/BasicLinearProcessNumbered"/>
    <dgm:cxn modelId="{4E10F90F-D380-4413-9354-2E081F275ABB}" type="presParOf" srcId="{60A38606-065A-4F9A-9174-E2D35DAF05C6}" destId="{FBA01AF2-A86A-41F3-B294-1E29A7677E20}" srcOrd="2" destOrd="0" presId="urn:microsoft.com/office/officeart/2016/7/layout/BasicLinearProcessNumbered"/>
    <dgm:cxn modelId="{675429B7-4D98-4EC6-8843-BD98B48E99C8}" type="presParOf" srcId="{FBA01AF2-A86A-41F3-B294-1E29A7677E20}" destId="{6B31E551-A367-4555-9949-157D4887776E}" srcOrd="0" destOrd="0" presId="urn:microsoft.com/office/officeart/2016/7/layout/BasicLinearProcessNumbered"/>
    <dgm:cxn modelId="{1FEE0CB3-E86F-4515-9EA3-ED7141D3A667}" type="presParOf" srcId="{FBA01AF2-A86A-41F3-B294-1E29A7677E20}" destId="{5EF5B3F7-3AB9-4FBE-8B89-3FC4AB6E8ABB}" srcOrd="1" destOrd="0" presId="urn:microsoft.com/office/officeart/2016/7/layout/BasicLinearProcessNumbered"/>
    <dgm:cxn modelId="{A3FBB003-31CC-419B-9395-96E0F59F2F09}" type="presParOf" srcId="{FBA01AF2-A86A-41F3-B294-1E29A7677E20}" destId="{111C90BE-8A4D-4036-811F-8E6F037D3216}" srcOrd="2" destOrd="0" presId="urn:microsoft.com/office/officeart/2016/7/layout/BasicLinearProcessNumbered"/>
    <dgm:cxn modelId="{8CDEFF05-86C2-4F5E-A2B0-7EC2D194DAAC}" type="presParOf" srcId="{FBA01AF2-A86A-41F3-B294-1E29A7677E20}" destId="{8E1F76AD-BAF9-4DD5-A616-D262D7E8190E}" srcOrd="3" destOrd="0" presId="urn:microsoft.com/office/officeart/2016/7/layout/BasicLinearProcessNumbered"/>
    <dgm:cxn modelId="{2437450F-469C-4672-BA6F-483028C1C4D9}" type="presParOf" srcId="{60A38606-065A-4F9A-9174-E2D35DAF05C6}" destId="{1BEC3C49-1BCB-4AFE-9ECF-9179F7A595F5}" srcOrd="3" destOrd="0" presId="urn:microsoft.com/office/officeart/2016/7/layout/BasicLinearProcessNumbered"/>
    <dgm:cxn modelId="{93A5F76A-DA5F-4FFC-8CBD-772DC248A001}" type="presParOf" srcId="{60A38606-065A-4F9A-9174-E2D35DAF05C6}" destId="{96F4FA4C-B1B2-4626-AADD-F9DF51730397}" srcOrd="4" destOrd="0" presId="urn:microsoft.com/office/officeart/2016/7/layout/BasicLinearProcessNumbered"/>
    <dgm:cxn modelId="{37C0BEEF-908D-4766-8C87-951E4436513C}" type="presParOf" srcId="{96F4FA4C-B1B2-4626-AADD-F9DF51730397}" destId="{337D1E65-5A5A-4370-8573-18EA1A5774AA}" srcOrd="0" destOrd="0" presId="urn:microsoft.com/office/officeart/2016/7/layout/BasicLinearProcessNumbered"/>
    <dgm:cxn modelId="{CCEBDC08-4D47-4790-ACC8-EA8E2D8148D2}" type="presParOf" srcId="{96F4FA4C-B1B2-4626-AADD-F9DF51730397}" destId="{83388F7F-8903-45BF-B183-091E40731628}" srcOrd="1" destOrd="0" presId="urn:microsoft.com/office/officeart/2016/7/layout/BasicLinearProcessNumbered"/>
    <dgm:cxn modelId="{EAE6EA6A-B656-408B-971F-BB4EACA012E0}" type="presParOf" srcId="{96F4FA4C-B1B2-4626-AADD-F9DF51730397}" destId="{A1E0E8C5-6B21-475F-A9CF-1470A8FB8CC7}" srcOrd="2" destOrd="0" presId="urn:microsoft.com/office/officeart/2016/7/layout/BasicLinearProcessNumbered"/>
    <dgm:cxn modelId="{009FD96B-9980-4CD0-AFA4-926EFE958331}" type="presParOf" srcId="{96F4FA4C-B1B2-4626-AADD-F9DF51730397}" destId="{2075066D-CD0E-4B28-B2F5-7CC3E6EAE62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CC79E2-D496-45D2-8C49-02FB3B8B9841}" type="doc">
      <dgm:prSet loTypeId="urn:microsoft.com/office/officeart/2005/8/layout/hierarchy1" loCatId="hierarchy" qsTypeId="urn:microsoft.com/office/officeart/2005/8/quickstyle/simple5" qsCatId="simple" csTypeId="urn:microsoft.com/office/officeart/2005/8/colors/colorful3" csCatId="colorful"/>
      <dgm:spPr/>
      <dgm:t>
        <a:bodyPr/>
        <a:lstStyle/>
        <a:p>
          <a:endParaRPr lang="en-US"/>
        </a:p>
      </dgm:t>
    </dgm:pt>
    <dgm:pt modelId="{3B7A3602-A92B-4987-85BE-85881665C3F2}">
      <dgm:prSet/>
      <dgm:spPr/>
      <dgm:t>
        <a:bodyPr/>
        <a:lstStyle/>
        <a:p>
          <a:r>
            <a:rPr lang="it-IT"/>
            <a:t>LA POLITICA DEI FRONTI POPOLARI determinò in Spagna, nel 1936, la vittoria elettorale del FRENTE POPULAR, una coalizione  di partiti  democratici e di sinistra.</a:t>
          </a:r>
          <a:endParaRPr lang="en-US"/>
        </a:p>
      </dgm:t>
    </dgm:pt>
    <dgm:pt modelId="{FACED46B-193C-4062-905E-B15235146140}" type="parTrans" cxnId="{C64EE586-C81C-46CC-9DB0-DFAF091BD8C4}">
      <dgm:prSet/>
      <dgm:spPr/>
      <dgm:t>
        <a:bodyPr/>
        <a:lstStyle/>
        <a:p>
          <a:endParaRPr lang="en-US"/>
        </a:p>
      </dgm:t>
    </dgm:pt>
    <dgm:pt modelId="{DEBF820A-50E2-477A-A530-3E65EC717127}" type="sibTrans" cxnId="{C64EE586-C81C-46CC-9DB0-DFAF091BD8C4}">
      <dgm:prSet/>
      <dgm:spPr/>
      <dgm:t>
        <a:bodyPr/>
        <a:lstStyle/>
        <a:p>
          <a:endParaRPr lang="en-US"/>
        </a:p>
      </dgm:t>
    </dgm:pt>
    <dgm:pt modelId="{484A1104-A7F8-4310-A3C4-A2124BF9E78A}">
      <dgm:prSet/>
      <dgm:spPr/>
      <dgm:t>
        <a:bodyPr/>
        <a:lstStyle/>
        <a:p>
          <a:r>
            <a:rPr lang="it-IT" dirty="0"/>
            <a:t>Il nuovo governo tentò subito di attuare una riforma agraria suscitando la reazione dei grandi proprietari terrieri ed in generale delle forze conservatrici.</a:t>
          </a:r>
          <a:endParaRPr lang="en-US" dirty="0"/>
        </a:p>
      </dgm:t>
    </dgm:pt>
    <dgm:pt modelId="{5D6DA32D-96AD-4A1E-A284-D6872DA4D335}" type="parTrans" cxnId="{B2D1F42B-C13C-491E-B1DC-BC88D2DB3054}">
      <dgm:prSet/>
      <dgm:spPr/>
      <dgm:t>
        <a:bodyPr/>
        <a:lstStyle/>
        <a:p>
          <a:endParaRPr lang="en-US"/>
        </a:p>
      </dgm:t>
    </dgm:pt>
    <dgm:pt modelId="{98CCCEA5-A6B2-4DF4-8506-2737235B48E1}" type="sibTrans" cxnId="{B2D1F42B-C13C-491E-B1DC-BC88D2DB3054}">
      <dgm:prSet/>
      <dgm:spPr/>
      <dgm:t>
        <a:bodyPr/>
        <a:lstStyle/>
        <a:p>
          <a:endParaRPr lang="en-US"/>
        </a:p>
      </dgm:t>
    </dgm:pt>
    <dgm:pt modelId="{6475E2A2-67D2-491E-94E8-11DF7905E7B2}">
      <dgm:prSet/>
      <dgm:spPr/>
      <dgm:t>
        <a:bodyPr/>
        <a:lstStyle/>
        <a:p>
          <a:r>
            <a:rPr lang="it-IT"/>
            <a:t>Nel luglio del 1936 le truppe spagnole di stanza in Marocco  guidate dal generale FRANCISCO FRANCO si sollevarono contro il Frente per rovesciare il governo repubblicano. Al loro fianco uno schieramento clerico-fascista riunito in un nuovo partito di destra, la FALANGE.</a:t>
          </a:r>
          <a:endParaRPr lang="en-US"/>
        </a:p>
      </dgm:t>
    </dgm:pt>
    <dgm:pt modelId="{67C7C032-AD3F-4A7A-8010-51F6E86224FF}" type="parTrans" cxnId="{231B521D-282F-422B-98E0-055F336BAEF7}">
      <dgm:prSet/>
      <dgm:spPr/>
      <dgm:t>
        <a:bodyPr/>
        <a:lstStyle/>
        <a:p>
          <a:endParaRPr lang="en-US"/>
        </a:p>
      </dgm:t>
    </dgm:pt>
    <dgm:pt modelId="{A0AE0EC4-5636-40FA-BA94-9993B3F4344B}" type="sibTrans" cxnId="{231B521D-282F-422B-98E0-055F336BAEF7}">
      <dgm:prSet/>
      <dgm:spPr/>
      <dgm:t>
        <a:bodyPr/>
        <a:lstStyle/>
        <a:p>
          <a:endParaRPr lang="en-US"/>
        </a:p>
      </dgm:t>
    </dgm:pt>
    <dgm:pt modelId="{E029C1B8-EBE2-4787-AF8C-2A43B238963C}" type="pres">
      <dgm:prSet presAssocID="{EECC79E2-D496-45D2-8C49-02FB3B8B9841}" presName="hierChild1" presStyleCnt="0">
        <dgm:presLayoutVars>
          <dgm:chPref val="1"/>
          <dgm:dir/>
          <dgm:animOne val="branch"/>
          <dgm:animLvl val="lvl"/>
          <dgm:resizeHandles/>
        </dgm:presLayoutVars>
      </dgm:prSet>
      <dgm:spPr/>
    </dgm:pt>
    <dgm:pt modelId="{6BD3CDF4-EDB8-4261-8695-64D08C3AAAE6}" type="pres">
      <dgm:prSet presAssocID="{3B7A3602-A92B-4987-85BE-85881665C3F2}" presName="hierRoot1" presStyleCnt="0"/>
      <dgm:spPr/>
    </dgm:pt>
    <dgm:pt modelId="{D3928252-3769-44FF-98C6-7185B79C10F6}" type="pres">
      <dgm:prSet presAssocID="{3B7A3602-A92B-4987-85BE-85881665C3F2}" presName="composite" presStyleCnt="0"/>
      <dgm:spPr/>
    </dgm:pt>
    <dgm:pt modelId="{6E93329E-AC2C-4872-B5C0-FA3693E8CD89}" type="pres">
      <dgm:prSet presAssocID="{3B7A3602-A92B-4987-85BE-85881665C3F2}" presName="background" presStyleLbl="node0" presStyleIdx="0" presStyleCnt="3"/>
      <dgm:spPr/>
    </dgm:pt>
    <dgm:pt modelId="{DCC0A47E-4494-41D3-AFF9-EC7C0094AF8D}" type="pres">
      <dgm:prSet presAssocID="{3B7A3602-A92B-4987-85BE-85881665C3F2}" presName="text" presStyleLbl="fgAcc0" presStyleIdx="0" presStyleCnt="3">
        <dgm:presLayoutVars>
          <dgm:chPref val="3"/>
        </dgm:presLayoutVars>
      </dgm:prSet>
      <dgm:spPr/>
    </dgm:pt>
    <dgm:pt modelId="{71527AD5-2F9A-49D9-B098-D62F52D8ECFC}" type="pres">
      <dgm:prSet presAssocID="{3B7A3602-A92B-4987-85BE-85881665C3F2}" presName="hierChild2" presStyleCnt="0"/>
      <dgm:spPr/>
    </dgm:pt>
    <dgm:pt modelId="{23544FF6-81A6-4F4A-B9DE-8290FEEBB613}" type="pres">
      <dgm:prSet presAssocID="{484A1104-A7F8-4310-A3C4-A2124BF9E78A}" presName="hierRoot1" presStyleCnt="0"/>
      <dgm:spPr/>
    </dgm:pt>
    <dgm:pt modelId="{54E7CF9D-91C6-42F0-A248-31744E21D1A8}" type="pres">
      <dgm:prSet presAssocID="{484A1104-A7F8-4310-A3C4-A2124BF9E78A}" presName="composite" presStyleCnt="0"/>
      <dgm:spPr/>
    </dgm:pt>
    <dgm:pt modelId="{93E0285F-A675-4885-9555-3310966FA0D7}" type="pres">
      <dgm:prSet presAssocID="{484A1104-A7F8-4310-A3C4-A2124BF9E78A}" presName="background" presStyleLbl="node0" presStyleIdx="1" presStyleCnt="3"/>
      <dgm:spPr/>
    </dgm:pt>
    <dgm:pt modelId="{56DF8E35-9FD8-438D-A1FF-B03ED9A8F94B}" type="pres">
      <dgm:prSet presAssocID="{484A1104-A7F8-4310-A3C4-A2124BF9E78A}" presName="text" presStyleLbl="fgAcc0" presStyleIdx="1" presStyleCnt="3">
        <dgm:presLayoutVars>
          <dgm:chPref val="3"/>
        </dgm:presLayoutVars>
      </dgm:prSet>
      <dgm:spPr/>
    </dgm:pt>
    <dgm:pt modelId="{A919106C-B311-4ED0-A31D-E21F240DEC6F}" type="pres">
      <dgm:prSet presAssocID="{484A1104-A7F8-4310-A3C4-A2124BF9E78A}" presName="hierChild2" presStyleCnt="0"/>
      <dgm:spPr/>
    </dgm:pt>
    <dgm:pt modelId="{E54A68B0-6EFD-4ACA-8A3C-5769F2711DB7}" type="pres">
      <dgm:prSet presAssocID="{6475E2A2-67D2-491E-94E8-11DF7905E7B2}" presName="hierRoot1" presStyleCnt="0"/>
      <dgm:spPr/>
    </dgm:pt>
    <dgm:pt modelId="{71DA0C75-763C-48AE-972A-6AABEEA0C583}" type="pres">
      <dgm:prSet presAssocID="{6475E2A2-67D2-491E-94E8-11DF7905E7B2}" presName="composite" presStyleCnt="0"/>
      <dgm:spPr/>
    </dgm:pt>
    <dgm:pt modelId="{9BF4DA40-9366-429E-A8B6-61A9A5538137}" type="pres">
      <dgm:prSet presAssocID="{6475E2A2-67D2-491E-94E8-11DF7905E7B2}" presName="background" presStyleLbl="node0" presStyleIdx="2" presStyleCnt="3"/>
      <dgm:spPr/>
    </dgm:pt>
    <dgm:pt modelId="{EFD0D283-9DF1-45DF-9519-197AF24E3C85}" type="pres">
      <dgm:prSet presAssocID="{6475E2A2-67D2-491E-94E8-11DF7905E7B2}" presName="text" presStyleLbl="fgAcc0" presStyleIdx="2" presStyleCnt="3">
        <dgm:presLayoutVars>
          <dgm:chPref val="3"/>
        </dgm:presLayoutVars>
      </dgm:prSet>
      <dgm:spPr/>
    </dgm:pt>
    <dgm:pt modelId="{6B9B8BCD-0356-4292-B3C5-3A7A2E8AC453}" type="pres">
      <dgm:prSet presAssocID="{6475E2A2-67D2-491E-94E8-11DF7905E7B2}" presName="hierChild2" presStyleCnt="0"/>
      <dgm:spPr/>
    </dgm:pt>
  </dgm:ptLst>
  <dgm:cxnLst>
    <dgm:cxn modelId="{231B521D-282F-422B-98E0-055F336BAEF7}" srcId="{EECC79E2-D496-45D2-8C49-02FB3B8B9841}" destId="{6475E2A2-67D2-491E-94E8-11DF7905E7B2}" srcOrd="2" destOrd="0" parTransId="{67C7C032-AD3F-4A7A-8010-51F6E86224FF}" sibTransId="{A0AE0EC4-5636-40FA-BA94-9993B3F4344B}"/>
    <dgm:cxn modelId="{2AD18728-0D7B-492C-8FB9-119A96B038A2}" type="presOf" srcId="{6475E2A2-67D2-491E-94E8-11DF7905E7B2}" destId="{EFD0D283-9DF1-45DF-9519-197AF24E3C85}" srcOrd="0" destOrd="0" presId="urn:microsoft.com/office/officeart/2005/8/layout/hierarchy1"/>
    <dgm:cxn modelId="{B2D1F42B-C13C-491E-B1DC-BC88D2DB3054}" srcId="{EECC79E2-D496-45D2-8C49-02FB3B8B9841}" destId="{484A1104-A7F8-4310-A3C4-A2124BF9E78A}" srcOrd="1" destOrd="0" parTransId="{5D6DA32D-96AD-4A1E-A284-D6872DA4D335}" sibTransId="{98CCCEA5-A6B2-4DF4-8506-2737235B48E1}"/>
    <dgm:cxn modelId="{699EAE41-9314-4AF5-8DBF-2AEAB9D4056B}" type="presOf" srcId="{484A1104-A7F8-4310-A3C4-A2124BF9E78A}" destId="{56DF8E35-9FD8-438D-A1FF-B03ED9A8F94B}" srcOrd="0" destOrd="0" presId="urn:microsoft.com/office/officeart/2005/8/layout/hierarchy1"/>
    <dgm:cxn modelId="{44286F58-81BE-40C8-8A70-8C716AF45D17}" type="presOf" srcId="{EECC79E2-D496-45D2-8C49-02FB3B8B9841}" destId="{E029C1B8-EBE2-4787-AF8C-2A43B238963C}" srcOrd="0" destOrd="0" presId="urn:microsoft.com/office/officeart/2005/8/layout/hierarchy1"/>
    <dgm:cxn modelId="{C64EE586-C81C-46CC-9DB0-DFAF091BD8C4}" srcId="{EECC79E2-D496-45D2-8C49-02FB3B8B9841}" destId="{3B7A3602-A92B-4987-85BE-85881665C3F2}" srcOrd="0" destOrd="0" parTransId="{FACED46B-193C-4062-905E-B15235146140}" sibTransId="{DEBF820A-50E2-477A-A530-3E65EC717127}"/>
    <dgm:cxn modelId="{50CD91D5-4D3C-4CB9-AB4F-5B485D9BA690}" type="presOf" srcId="{3B7A3602-A92B-4987-85BE-85881665C3F2}" destId="{DCC0A47E-4494-41D3-AFF9-EC7C0094AF8D}" srcOrd="0" destOrd="0" presId="urn:microsoft.com/office/officeart/2005/8/layout/hierarchy1"/>
    <dgm:cxn modelId="{67BBB3EA-510F-44AC-B6F0-21AD1F64B9E3}" type="presParOf" srcId="{E029C1B8-EBE2-4787-AF8C-2A43B238963C}" destId="{6BD3CDF4-EDB8-4261-8695-64D08C3AAAE6}" srcOrd="0" destOrd="0" presId="urn:microsoft.com/office/officeart/2005/8/layout/hierarchy1"/>
    <dgm:cxn modelId="{8AA6A9D8-C903-49FE-9736-34A01E7104C7}" type="presParOf" srcId="{6BD3CDF4-EDB8-4261-8695-64D08C3AAAE6}" destId="{D3928252-3769-44FF-98C6-7185B79C10F6}" srcOrd="0" destOrd="0" presId="urn:microsoft.com/office/officeart/2005/8/layout/hierarchy1"/>
    <dgm:cxn modelId="{573389D7-EE38-4228-90FD-1AA5FD5B0CE1}" type="presParOf" srcId="{D3928252-3769-44FF-98C6-7185B79C10F6}" destId="{6E93329E-AC2C-4872-B5C0-FA3693E8CD89}" srcOrd="0" destOrd="0" presId="urn:microsoft.com/office/officeart/2005/8/layout/hierarchy1"/>
    <dgm:cxn modelId="{05CB0376-0AFB-4022-A4EE-7C3C43092FBC}" type="presParOf" srcId="{D3928252-3769-44FF-98C6-7185B79C10F6}" destId="{DCC0A47E-4494-41D3-AFF9-EC7C0094AF8D}" srcOrd="1" destOrd="0" presId="urn:microsoft.com/office/officeart/2005/8/layout/hierarchy1"/>
    <dgm:cxn modelId="{C2931950-B2EE-43B5-BA98-3E8A61EC7DC3}" type="presParOf" srcId="{6BD3CDF4-EDB8-4261-8695-64D08C3AAAE6}" destId="{71527AD5-2F9A-49D9-B098-D62F52D8ECFC}" srcOrd="1" destOrd="0" presId="urn:microsoft.com/office/officeart/2005/8/layout/hierarchy1"/>
    <dgm:cxn modelId="{02EB5CA9-74B1-4B17-9AAF-A312593DB8BE}" type="presParOf" srcId="{E029C1B8-EBE2-4787-AF8C-2A43B238963C}" destId="{23544FF6-81A6-4F4A-B9DE-8290FEEBB613}" srcOrd="1" destOrd="0" presId="urn:microsoft.com/office/officeart/2005/8/layout/hierarchy1"/>
    <dgm:cxn modelId="{EA82BE5B-E801-4FD3-9288-C894314D49BB}" type="presParOf" srcId="{23544FF6-81A6-4F4A-B9DE-8290FEEBB613}" destId="{54E7CF9D-91C6-42F0-A248-31744E21D1A8}" srcOrd="0" destOrd="0" presId="urn:microsoft.com/office/officeart/2005/8/layout/hierarchy1"/>
    <dgm:cxn modelId="{2265B08F-F9B1-46B2-AAA8-F7D8BFE1D8B3}" type="presParOf" srcId="{54E7CF9D-91C6-42F0-A248-31744E21D1A8}" destId="{93E0285F-A675-4885-9555-3310966FA0D7}" srcOrd="0" destOrd="0" presId="urn:microsoft.com/office/officeart/2005/8/layout/hierarchy1"/>
    <dgm:cxn modelId="{4BDD6DE5-48B5-4F9A-B86F-56F499BB2E92}" type="presParOf" srcId="{54E7CF9D-91C6-42F0-A248-31744E21D1A8}" destId="{56DF8E35-9FD8-438D-A1FF-B03ED9A8F94B}" srcOrd="1" destOrd="0" presId="urn:microsoft.com/office/officeart/2005/8/layout/hierarchy1"/>
    <dgm:cxn modelId="{1D7B92B4-5D86-4133-B54B-7F30722369F3}" type="presParOf" srcId="{23544FF6-81A6-4F4A-B9DE-8290FEEBB613}" destId="{A919106C-B311-4ED0-A31D-E21F240DEC6F}" srcOrd="1" destOrd="0" presId="urn:microsoft.com/office/officeart/2005/8/layout/hierarchy1"/>
    <dgm:cxn modelId="{FFAE789E-0BB6-4946-B284-D6B6C4875D14}" type="presParOf" srcId="{E029C1B8-EBE2-4787-AF8C-2A43B238963C}" destId="{E54A68B0-6EFD-4ACA-8A3C-5769F2711DB7}" srcOrd="2" destOrd="0" presId="urn:microsoft.com/office/officeart/2005/8/layout/hierarchy1"/>
    <dgm:cxn modelId="{8F974C47-6523-43A0-BB53-44DDB7FEAF03}" type="presParOf" srcId="{E54A68B0-6EFD-4ACA-8A3C-5769F2711DB7}" destId="{71DA0C75-763C-48AE-972A-6AABEEA0C583}" srcOrd="0" destOrd="0" presId="urn:microsoft.com/office/officeart/2005/8/layout/hierarchy1"/>
    <dgm:cxn modelId="{6B081E7F-D6DC-43E8-898D-7608DBF01319}" type="presParOf" srcId="{71DA0C75-763C-48AE-972A-6AABEEA0C583}" destId="{9BF4DA40-9366-429E-A8B6-61A9A5538137}" srcOrd="0" destOrd="0" presId="urn:microsoft.com/office/officeart/2005/8/layout/hierarchy1"/>
    <dgm:cxn modelId="{B2935E9C-4C2C-4D9B-BE2B-168D270F293C}" type="presParOf" srcId="{71DA0C75-763C-48AE-972A-6AABEEA0C583}" destId="{EFD0D283-9DF1-45DF-9519-197AF24E3C85}" srcOrd="1" destOrd="0" presId="urn:microsoft.com/office/officeart/2005/8/layout/hierarchy1"/>
    <dgm:cxn modelId="{D16B17E7-E17F-40E2-8514-B4C09B15B700}" type="presParOf" srcId="{E54A68B0-6EFD-4ACA-8A3C-5769F2711DB7}" destId="{6B9B8BCD-0356-4292-B3C5-3A7A2E8AC4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364FAA-33F9-4E5D-871E-F1A32EF87C2E}" type="doc">
      <dgm:prSet loTypeId="urn:microsoft.com/office/officeart/2005/8/layout/hierarchy1" loCatId="hierarchy" qsTypeId="urn:microsoft.com/office/officeart/2005/8/quickstyle/simple5" qsCatId="simple" csTypeId="urn:microsoft.com/office/officeart/2005/8/colors/accent1_3" csCatId="accent1"/>
      <dgm:spPr/>
      <dgm:t>
        <a:bodyPr/>
        <a:lstStyle/>
        <a:p>
          <a:endParaRPr lang="en-US"/>
        </a:p>
      </dgm:t>
    </dgm:pt>
    <dgm:pt modelId="{2C044DE4-69EC-4314-A8C7-AF59A6F3DD19}">
      <dgm:prSet/>
      <dgm:spPr/>
      <dgm:t>
        <a:bodyPr/>
        <a:lstStyle/>
        <a:p>
          <a:r>
            <a:rPr lang="it-IT"/>
            <a:t>Iniziò così una guerra civile destinata a protrarsi sino al 1939 con massacri e distruzioni e circa 600000 vittime, forse un milione.</a:t>
          </a:r>
          <a:endParaRPr lang="en-US"/>
        </a:p>
      </dgm:t>
    </dgm:pt>
    <dgm:pt modelId="{EFC007A9-8347-4EF1-AB01-A0820DE9FB99}" type="parTrans" cxnId="{2003167C-DA9E-414D-8C4C-5B164037D04A}">
      <dgm:prSet/>
      <dgm:spPr/>
      <dgm:t>
        <a:bodyPr/>
        <a:lstStyle/>
        <a:p>
          <a:endParaRPr lang="en-US"/>
        </a:p>
      </dgm:t>
    </dgm:pt>
    <dgm:pt modelId="{AC06BFE0-053F-43EC-A38F-7B20FAF53E39}" type="sibTrans" cxnId="{2003167C-DA9E-414D-8C4C-5B164037D04A}">
      <dgm:prSet/>
      <dgm:spPr/>
      <dgm:t>
        <a:bodyPr/>
        <a:lstStyle/>
        <a:p>
          <a:endParaRPr lang="en-US"/>
        </a:p>
      </dgm:t>
    </dgm:pt>
    <dgm:pt modelId="{E56D1AE1-8AC3-4B45-86E1-EE2237C9F746}">
      <dgm:prSet/>
      <dgm:spPr/>
      <dgm:t>
        <a:bodyPr/>
        <a:lstStyle/>
        <a:p>
          <a:r>
            <a:rPr lang="it-IT"/>
            <a:t>La guerra, sebbene combattuta solo sul territorio della Spagna, si configurò presto  come una guerra tra fascismo ed antifascismo a livello europeo. Un preludio alla Seconda Guerra Mondiale.</a:t>
          </a:r>
          <a:endParaRPr lang="en-US"/>
        </a:p>
      </dgm:t>
    </dgm:pt>
    <dgm:pt modelId="{67D9FF65-7304-4670-9556-2CDF93087731}" type="parTrans" cxnId="{4A79CA11-4134-42D6-9C66-F75063CEC109}">
      <dgm:prSet/>
      <dgm:spPr/>
      <dgm:t>
        <a:bodyPr/>
        <a:lstStyle/>
        <a:p>
          <a:endParaRPr lang="en-US"/>
        </a:p>
      </dgm:t>
    </dgm:pt>
    <dgm:pt modelId="{B0CEE400-5834-46EE-8B59-86C4844DE02C}" type="sibTrans" cxnId="{4A79CA11-4134-42D6-9C66-F75063CEC109}">
      <dgm:prSet/>
      <dgm:spPr/>
      <dgm:t>
        <a:bodyPr/>
        <a:lstStyle/>
        <a:p>
          <a:endParaRPr lang="en-US"/>
        </a:p>
      </dgm:t>
    </dgm:pt>
    <dgm:pt modelId="{A87D6D5B-CBFE-4064-B2CC-B85FBA6B766F}" type="pres">
      <dgm:prSet presAssocID="{41364FAA-33F9-4E5D-871E-F1A32EF87C2E}" presName="hierChild1" presStyleCnt="0">
        <dgm:presLayoutVars>
          <dgm:chPref val="1"/>
          <dgm:dir/>
          <dgm:animOne val="branch"/>
          <dgm:animLvl val="lvl"/>
          <dgm:resizeHandles/>
        </dgm:presLayoutVars>
      </dgm:prSet>
      <dgm:spPr/>
    </dgm:pt>
    <dgm:pt modelId="{70CD4CE7-84D7-4CBF-9FCD-DF72BD03EC5D}" type="pres">
      <dgm:prSet presAssocID="{2C044DE4-69EC-4314-A8C7-AF59A6F3DD19}" presName="hierRoot1" presStyleCnt="0"/>
      <dgm:spPr/>
    </dgm:pt>
    <dgm:pt modelId="{70B1441B-A92D-4CC9-9CB0-D8DDF792CFA9}" type="pres">
      <dgm:prSet presAssocID="{2C044DE4-69EC-4314-A8C7-AF59A6F3DD19}" presName="composite" presStyleCnt="0"/>
      <dgm:spPr/>
    </dgm:pt>
    <dgm:pt modelId="{535D8A37-2D8C-4523-9B1D-39112D526560}" type="pres">
      <dgm:prSet presAssocID="{2C044DE4-69EC-4314-A8C7-AF59A6F3DD19}" presName="background" presStyleLbl="node0" presStyleIdx="0" presStyleCnt="2"/>
      <dgm:spPr/>
    </dgm:pt>
    <dgm:pt modelId="{025A8C45-B1DE-46AC-95A6-098A208A5DC7}" type="pres">
      <dgm:prSet presAssocID="{2C044DE4-69EC-4314-A8C7-AF59A6F3DD19}" presName="text" presStyleLbl="fgAcc0" presStyleIdx="0" presStyleCnt="2">
        <dgm:presLayoutVars>
          <dgm:chPref val="3"/>
        </dgm:presLayoutVars>
      </dgm:prSet>
      <dgm:spPr/>
    </dgm:pt>
    <dgm:pt modelId="{74681537-6BEF-4F53-B4F7-A8D0A005662A}" type="pres">
      <dgm:prSet presAssocID="{2C044DE4-69EC-4314-A8C7-AF59A6F3DD19}" presName="hierChild2" presStyleCnt="0"/>
      <dgm:spPr/>
    </dgm:pt>
    <dgm:pt modelId="{7D787BC2-6602-434D-A984-5C38D8D9B512}" type="pres">
      <dgm:prSet presAssocID="{E56D1AE1-8AC3-4B45-86E1-EE2237C9F746}" presName="hierRoot1" presStyleCnt="0"/>
      <dgm:spPr/>
    </dgm:pt>
    <dgm:pt modelId="{9DF70563-98E3-4CE2-ADBA-F097F2724451}" type="pres">
      <dgm:prSet presAssocID="{E56D1AE1-8AC3-4B45-86E1-EE2237C9F746}" presName="composite" presStyleCnt="0"/>
      <dgm:spPr/>
    </dgm:pt>
    <dgm:pt modelId="{24D2A963-0536-4F29-9E43-E81ACC22728C}" type="pres">
      <dgm:prSet presAssocID="{E56D1AE1-8AC3-4B45-86E1-EE2237C9F746}" presName="background" presStyleLbl="node0" presStyleIdx="1" presStyleCnt="2"/>
      <dgm:spPr/>
    </dgm:pt>
    <dgm:pt modelId="{6484FC5D-86D6-4BC0-ABC7-3BCBFA0C1BCB}" type="pres">
      <dgm:prSet presAssocID="{E56D1AE1-8AC3-4B45-86E1-EE2237C9F746}" presName="text" presStyleLbl="fgAcc0" presStyleIdx="1" presStyleCnt="2">
        <dgm:presLayoutVars>
          <dgm:chPref val="3"/>
        </dgm:presLayoutVars>
      </dgm:prSet>
      <dgm:spPr/>
    </dgm:pt>
    <dgm:pt modelId="{2E1B62F1-D62B-49BC-975C-C4A699FB5CC2}" type="pres">
      <dgm:prSet presAssocID="{E56D1AE1-8AC3-4B45-86E1-EE2237C9F746}" presName="hierChild2" presStyleCnt="0"/>
      <dgm:spPr/>
    </dgm:pt>
  </dgm:ptLst>
  <dgm:cxnLst>
    <dgm:cxn modelId="{4A79CA11-4134-42D6-9C66-F75063CEC109}" srcId="{41364FAA-33F9-4E5D-871E-F1A32EF87C2E}" destId="{E56D1AE1-8AC3-4B45-86E1-EE2237C9F746}" srcOrd="1" destOrd="0" parTransId="{67D9FF65-7304-4670-9556-2CDF93087731}" sibTransId="{B0CEE400-5834-46EE-8B59-86C4844DE02C}"/>
    <dgm:cxn modelId="{4C312241-CDD4-4983-A463-A8957B7EDAC7}" type="presOf" srcId="{E56D1AE1-8AC3-4B45-86E1-EE2237C9F746}" destId="{6484FC5D-86D6-4BC0-ABC7-3BCBFA0C1BCB}" srcOrd="0" destOrd="0" presId="urn:microsoft.com/office/officeart/2005/8/layout/hierarchy1"/>
    <dgm:cxn modelId="{2003167C-DA9E-414D-8C4C-5B164037D04A}" srcId="{41364FAA-33F9-4E5D-871E-F1A32EF87C2E}" destId="{2C044DE4-69EC-4314-A8C7-AF59A6F3DD19}" srcOrd="0" destOrd="0" parTransId="{EFC007A9-8347-4EF1-AB01-A0820DE9FB99}" sibTransId="{AC06BFE0-053F-43EC-A38F-7B20FAF53E39}"/>
    <dgm:cxn modelId="{2961C2DA-33EB-41CE-984D-0A8CEF5B6929}" type="presOf" srcId="{2C044DE4-69EC-4314-A8C7-AF59A6F3DD19}" destId="{025A8C45-B1DE-46AC-95A6-098A208A5DC7}" srcOrd="0" destOrd="0" presId="urn:microsoft.com/office/officeart/2005/8/layout/hierarchy1"/>
    <dgm:cxn modelId="{D5AC9AFC-3B63-44E5-A886-1A8A1E70ECCC}" type="presOf" srcId="{41364FAA-33F9-4E5D-871E-F1A32EF87C2E}" destId="{A87D6D5B-CBFE-4064-B2CC-B85FBA6B766F}" srcOrd="0" destOrd="0" presId="urn:microsoft.com/office/officeart/2005/8/layout/hierarchy1"/>
    <dgm:cxn modelId="{F58AAE55-3815-43D3-8F1B-9B52EBC1F084}" type="presParOf" srcId="{A87D6D5B-CBFE-4064-B2CC-B85FBA6B766F}" destId="{70CD4CE7-84D7-4CBF-9FCD-DF72BD03EC5D}" srcOrd="0" destOrd="0" presId="urn:microsoft.com/office/officeart/2005/8/layout/hierarchy1"/>
    <dgm:cxn modelId="{B1634771-2334-4D6A-B92C-8466CABFE0E2}" type="presParOf" srcId="{70CD4CE7-84D7-4CBF-9FCD-DF72BD03EC5D}" destId="{70B1441B-A92D-4CC9-9CB0-D8DDF792CFA9}" srcOrd="0" destOrd="0" presId="urn:microsoft.com/office/officeart/2005/8/layout/hierarchy1"/>
    <dgm:cxn modelId="{A0255D59-FF4F-4562-A9E2-D7633F4775BD}" type="presParOf" srcId="{70B1441B-A92D-4CC9-9CB0-D8DDF792CFA9}" destId="{535D8A37-2D8C-4523-9B1D-39112D526560}" srcOrd="0" destOrd="0" presId="urn:microsoft.com/office/officeart/2005/8/layout/hierarchy1"/>
    <dgm:cxn modelId="{110F4659-2EA3-4BD3-9D1D-5E0C2BF3471F}" type="presParOf" srcId="{70B1441B-A92D-4CC9-9CB0-D8DDF792CFA9}" destId="{025A8C45-B1DE-46AC-95A6-098A208A5DC7}" srcOrd="1" destOrd="0" presId="urn:microsoft.com/office/officeart/2005/8/layout/hierarchy1"/>
    <dgm:cxn modelId="{EC9866F9-EE7B-4D4C-9310-9A75E6207923}" type="presParOf" srcId="{70CD4CE7-84D7-4CBF-9FCD-DF72BD03EC5D}" destId="{74681537-6BEF-4F53-B4F7-A8D0A005662A}" srcOrd="1" destOrd="0" presId="urn:microsoft.com/office/officeart/2005/8/layout/hierarchy1"/>
    <dgm:cxn modelId="{41B280CD-7954-452A-93E3-F45B580C91C4}" type="presParOf" srcId="{A87D6D5B-CBFE-4064-B2CC-B85FBA6B766F}" destId="{7D787BC2-6602-434D-A984-5C38D8D9B512}" srcOrd="1" destOrd="0" presId="urn:microsoft.com/office/officeart/2005/8/layout/hierarchy1"/>
    <dgm:cxn modelId="{DD2343AE-184C-4915-924D-9B13C381D6D1}" type="presParOf" srcId="{7D787BC2-6602-434D-A984-5C38D8D9B512}" destId="{9DF70563-98E3-4CE2-ADBA-F097F2724451}" srcOrd="0" destOrd="0" presId="urn:microsoft.com/office/officeart/2005/8/layout/hierarchy1"/>
    <dgm:cxn modelId="{68E0B9C4-10BC-4E6F-81C0-72380D9EEFC1}" type="presParOf" srcId="{9DF70563-98E3-4CE2-ADBA-F097F2724451}" destId="{24D2A963-0536-4F29-9E43-E81ACC22728C}" srcOrd="0" destOrd="0" presId="urn:microsoft.com/office/officeart/2005/8/layout/hierarchy1"/>
    <dgm:cxn modelId="{1B08911A-F4A6-4BF4-B54E-D915BD9D7ACE}" type="presParOf" srcId="{9DF70563-98E3-4CE2-ADBA-F097F2724451}" destId="{6484FC5D-86D6-4BC0-ABC7-3BCBFA0C1BCB}" srcOrd="1" destOrd="0" presId="urn:microsoft.com/office/officeart/2005/8/layout/hierarchy1"/>
    <dgm:cxn modelId="{751D27AB-7D8A-45D3-823C-0F1C693C9FD7}" type="presParOf" srcId="{7D787BC2-6602-434D-A984-5C38D8D9B512}" destId="{2E1B62F1-D62B-49BC-975C-C4A699FB5CC2}"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22D35D-E5FA-44E2-85C1-496D11158E3C}" type="doc">
      <dgm:prSet loTypeId="urn:microsoft.com/office/officeart/2005/8/layout/hierarchy1" loCatId="hierarchy" qsTypeId="urn:microsoft.com/office/officeart/2005/8/quickstyle/simple5" qsCatId="simple" csTypeId="urn:microsoft.com/office/officeart/2005/8/colors/accent5_1" csCatId="accent5"/>
      <dgm:spPr/>
      <dgm:t>
        <a:bodyPr/>
        <a:lstStyle/>
        <a:p>
          <a:endParaRPr lang="en-US"/>
        </a:p>
      </dgm:t>
    </dgm:pt>
    <dgm:pt modelId="{1C5361D1-BBC8-443D-AA1A-A869B9542F71}">
      <dgm:prSet/>
      <dgm:spPr/>
      <dgm:t>
        <a:bodyPr/>
        <a:lstStyle/>
        <a:p>
          <a:r>
            <a:rPr lang="it-IT"/>
            <a:t>A difesa della repubblica si schierarono tutti i partiti democratici e della sinistra spagnola, i movimenti indipendentisti della Catalogna e delle regioni basche. Al loro fianco le Brigate Internazionali di volontari sostenute dall’URSS.</a:t>
          </a:r>
          <a:endParaRPr lang="en-US"/>
        </a:p>
      </dgm:t>
    </dgm:pt>
    <dgm:pt modelId="{95D2DCC6-0A83-4917-BE09-94EABAB34DD3}" type="parTrans" cxnId="{DEA30162-5D43-4991-ABEB-98ED905A198F}">
      <dgm:prSet/>
      <dgm:spPr/>
      <dgm:t>
        <a:bodyPr/>
        <a:lstStyle/>
        <a:p>
          <a:endParaRPr lang="en-US"/>
        </a:p>
      </dgm:t>
    </dgm:pt>
    <dgm:pt modelId="{1548C791-1433-47C7-A9F6-4CD6441E5021}" type="sibTrans" cxnId="{DEA30162-5D43-4991-ABEB-98ED905A198F}">
      <dgm:prSet/>
      <dgm:spPr/>
      <dgm:t>
        <a:bodyPr/>
        <a:lstStyle/>
        <a:p>
          <a:endParaRPr lang="en-US"/>
        </a:p>
      </dgm:t>
    </dgm:pt>
    <dgm:pt modelId="{20E58A4B-812B-4999-A872-02D53985F2CC}">
      <dgm:prSet/>
      <dgm:spPr/>
      <dgm:t>
        <a:bodyPr/>
        <a:lstStyle/>
        <a:p>
          <a:r>
            <a:rPr lang="it-IT"/>
            <a:t>Italia e Germania intervennero a favore del movimento nazionalista di Franco: l’Italia  inviò un contingente di aerei ed automezzi ed un corpo di spedizione di 70000 uomini. Anche la Germania inviò uomini e mezzi, in particolare aerei di cui sperimentò la micidiale efficienza (Guernica)</a:t>
          </a:r>
          <a:endParaRPr lang="en-US"/>
        </a:p>
      </dgm:t>
    </dgm:pt>
    <dgm:pt modelId="{C510A3F8-2B7F-44D6-9B4A-B3105321F6D3}" type="parTrans" cxnId="{7CF0ED9C-A883-4EC9-90BF-74B8F9B34B86}">
      <dgm:prSet/>
      <dgm:spPr/>
      <dgm:t>
        <a:bodyPr/>
        <a:lstStyle/>
        <a:p>
          <a:endParaRPr lang="en-US"/>
        </a:p>
      </dgm:t>
    </dgm:pt>
    <dgm:pt modelId="{BCFB11E7-7BFD-4780-9BC7-3618A17616E4}" type="sibTrans" cxnId="{7CF0ED9C-A883-4EC9-90BF-74B8F9B34B86}">
      <dgm:prSet/>
      <dgm:spPr/>
      <dgm:t>
        <a:bodyPr/>
        <a:lstStyle/>
        <a:p>
          <a:endParaRPr lang="en-US"/>
        </a:p>
      </dgm:t>
    </dgm:pt>
    <dgm:pt modelId="{E7BA6B78-D0CD-4B66-841C-892ED2A2D397}" type="pres">
      <dgm:prSet presAssocID="{1922D35D-E5FA-44E2-85C1-496D11158E3C}" presName="hierChild1" presStyleCnt="0">
        <dgm:presLayoutVars>
          <dgm:chPref val="1"/>
          <dgm:dir/>
          <dgm:animOne val="branch"/>
          <dgm:animLvl val="lvl"/>
          <dgm:resizeHandles/>
        </dgm:presLayoutVars>
      </dgm:prSet>
      <dgm:spPr/>
    </dgm:pt>
    <dgm:pt modelId="{9B40F13C-5FA2-437D-A1CC-908207B4E267}" type="pres">
      <dgm:prSet presAssocID="{1C5361D1-BBC8-443D-AA1A-A869B9542F71}" presName="hierRoot1" presStyleCnt="0"/>
      <dgm:spPr/>
    </dgm:pt>
    <dgm:pt modelId="{7A947F9C-9699-44D3-A05B-726A9EACAF4D}" type="pres">
      <dgm:prSet presAssocID="{1C5361D1-BBC8-443D-AA1A-A869B9542F71}" presName="composite" presStyleCnt="0"/>
      <dgm:spPr/>
    </dgm:pt>
    <dgm:pt modelId="{0F752913-A670-4B94-B36E-B8733BA2D788}" type="pres">
      <dgm:prSet presAssocID="{1C5361D1-BBC8-443D-AA1A-A869B9542F71}" presName="background" presStyleLbl="node0" presStyleIdx="0" presStyleCnt="2"/>
      <dgm:spPr/>
    </dgm:pt>
    <dgm:pt modelId="{A5025639-CC6C-402D-BB51-5EE176578E28}" type="pres">
      <dgm:prSet presAssocID="{1C5361D1-BBC8-443D-AA1A-A869B9542F71}" presName="text" presStyleLbl="fgAcc0" presStyleIdx="0" presStyleCnt="2">
        <dgm:presLayoutVars>
          <dgm:chPref val="3"/>
        </dgm:presLayoutVars>
      </dgm:prSet>
      <dgm:spPr/>
    </dgm:pt>
    <dgm:pt modelId="{94E177D0-C124-4DEC-A076-682E111C146F}" type="pres">
      <dgm:prSet presAssocID="{1C5361D1-BBC8-443D-AA1A-A869B9542F71}" presName="hierChild2" presStyleCnt="0"/>
      <dgm:spPr/>
    </dgm:pt>
    <dgm:pt modelId="{F009F001-01C3-4C53-B195-27E99D430833}" type="pres">
      <dgm:prSet presAssocID="{20E58A4B-812B-4999-A872-02D53985F2CC}" presName="hierRoot1" presStyleCnt="0"/>
      <dgm:spPr/>
    </dgm:pt>
    <dgm:pt modelId="{9CEC1FE1-4D00-43F0-BB60-BBED5A1295EB}" type="pres">
      <dgm:prSet presAssocID="{20E58A4B-812B-4999-A872-02D53985F2CC}" presName="composite" presStyleCnt="0"/>
      <dgm:spPr/>
    </dgm:pt>
    <dgm:pt modelId="{E0DE56DB-F2A2-4A10-963D-A6BC4A22DBA7}" type="pres">
      <dgm:prSet presAssocID="{20E58A4B-812B-4999-A872-02D53985F2CC}" presName="background" presStyleLbl="node0" presStyleIdx="1" presStyleCnt="2"/>
      <dgm:spPr/>
    </dgm:pt>
    <dgm:pt modelId="{362250B7-B02B-4BA6-814D-BF188C8BFD26}" type="pres">
      <dgm:prSet presAssocID="{20E58A4B-812B-4999-A872-02D53985F2CC}" presName="text" presStyleLbl="fgAcc0" presStyleIdx="1" presStyleCnt="2">
        <dgm:presLayoutVars>
          <dgm:chPref val="3"/>
        </dgm:presLayoutVars>
      </dgm:prSet>
      <dgm:spPr/>
    </dgm:pt>
    <dgm:pt modelId="{9431B90D-A650-4979-A7F5-F212A869ED21}" type="pres">
      <dgm:prSet presAssocID="{20E58A4B-812B-4999-A872-02D53985F2CC}" presName="hierChild2" presStyleCnt="0"/>
      <dgm:spPr/>
    </dgm:pt>
  </dgm:ptLst>
  <dgm:cxnLst>
    <dgm:cxn modelId="{39456307-4C92-4DDE-ADAF-E85F61C30CD5}" type="presOf" srcId="{20E58A4B-812B-4999-A872-02D53985F2CC}" destId="{362250B7-B02B-4BA6-814D-BF188C8BFD26}" srcOrd="0" destOrd="0" presId="urn:microsoft.com/office/officeart/2005/8/layout/hierarchy1"/>
    <dgm:cxn modelId="{D149D829-DB0E-4D1F-B302-8F7DE5934848}" type="presOf" srcId="{1922D35D-E5FA-44E2-85C1-496D11158E3C}" destId="{E7BA6B78-D0CD-4B66-841C-892ED2A2D397}" srcOrd="0" destOrd="0" presId="urn:microsoft.com/office/officeart/2005/8/layout/hierarchy1"/>
    <dgm:cxn modelId="{DEA30162-5D43-4991-ABEB-98ED905A198F}" srcId="{1922D35D-E5FA-44E2-85C1-496D11158E3C}" destId="{1C5361D1-BBC8-443D-AA1A-A869B9542F71}" srcOrd="0" destOrd="0" parTransId="{95D2DCC6-0A83-4917-BE09-94EABAB34DD3}" sibTransId="{1548C791-1433-47C7-A9F6-4CD6441E5021}"/>
    <dgm:cxn modelId="{7CF0ED9C-A883-4EC9-90BF-74B8F9B34B86}" srcId="{1922D35D-E5FA-44E2-85C1-496D11158E3C}" destId="{20E58A4B-812B-4999-A872-02D53985F2CC}" srcOrd="1" destOrd="0" parTransId="{C510A3F8-2B7F-44D6-9B4A-B3105321F6D3}" sibTransId="{BCFB11E7-7BFD-4780-9BC7-3618A17616E4}"/>
    <dgm:cxn modelId="{B907A8AA-85AF-4B37-809F-EF1ACA09232F}" type="presOf" srcId="{1C5361D1-BBC8-443D-AA1A-A869B9542F71}" destId="{A5025639-CC6C-402D-BB51-5EE176578E28}" srcOrd="0" destOrd="0" presId="urn:microsoft.com/office/officeart/2005/8/layout/hierarchy1"/>
    <dgm:cxn modelId="{C020F097-B7C5-4BC0-9ACC-9355B598C845}" type="presParOf" srcId="{E7BA6B78-D0CD-4B66-841C-892ED2A2D397}" destId="{9B40F13C-5FA2-437D-A1CC-908207B4E267}" srcOrd="0" destOrd="0" presId="urn:microsoft.com/office/officeart/2005/8/layout/hierarchy1"/>
    <dgm:cxn modelId="{E1AF7A37-E8C8-4E65-A8DD-06006E82690D}" type="presParOf" srcId="{9B40F13C-5FA2-437D-A1CC-908207B4E267}" destId="{7A947F9C-9699-44D3-A05B-726A9EACAF4D}" srcOrd="0" destOrd="0" presId="urn:microsoft.com/office/officeart/2005/8/layout/hierarchy1"/>
    <dgm:cxn modelId="{E2A7BAA4-67CF-4DC4-A572-C12FAE695700}" type="presParOf" srcId="{7A947F9C-9699-44D3-A05B-726A9EACAF4D}" destId="{0F752913-A670-4B94-B36E-B8733BA2D788}" srcOrd="0" destOrd="0" presId="urn:microsoft.com/office/officeart/2005/8/layout/hierarchy1"/>
    <dgm:cxn modelId="{00CE2B9A-3DB3-4EA0-B0C8-FF9286830933}" type="presParOf" srcId="{7A947F9C-9699-44D3-A05B-726A9EACAF4D}" destId="{A5025639-CC6C-402D-BB51-5EE176578E28}" srcOrd="1" destOrd="0" presId="urn:microsoft.com/office/officeart/2005/8/layout/hierarchy1"/>
    <dgm:cxn modelId="{5F32A737-82B0-493B-B871-DC25357640A5}" type="presParOf" srcId="{9B40F13C-5FA2-437D-A1CC-908207B4E267}" destId="{94E177D0-C124-4DEC-A076-682E111C146F}" srcOrd="1" destOrd="0" presId="urn:microsoft.com/office/officeart/2005/8/layout/hierarchy1"/>
    <dgm:cxn modelId="{F9A3A373-5FD3-4C91-8C74-15DFA3904233}" type="presParOf" srcId="{E7BA6B78-D0CD-4B66-841C-892ED2A2D397}" destId="{F009F001-01C3-4C53-B195-27E99D430833}" srcOrd="1" destOrd="0" presId="urn:microsoft.com/office/officeart/2005/8/layout/hierarchy1"/>
    <dgm:cxn modelId="{A6AC75B9-CAF3-405B-BC6B-067245DBABD2}" type="presParOf" srcId="{F009F001-01C3-4C53-B195-27E99D430833}" destId="{9CEC1FE1-4D00-43F0-BB60-BBED5A1295EB}" srcOrd="0" destOrd="0" presId="urn:microsoft.com/office/officeart/2005/8/layout/hierarchy1"/>
    <dgm:cxn modelId="{177C6805-690C-484D-ACC7-C6E667502F5B}" type="presParOf" srcId="{9CEC1FE1-4D00-43F0-BB60-BBED5A1295EB}" destId="{E0DE56DB-F2A2-4A10-963D-A6BC4A22DBA7}" srcOrd="0" destOrd="0" presId="urn:microsoft.com/office/officeart/2005/8/layout/hierarchy1"/>
    <dgm:cxn modelId="{7102A777-1B36-4C35-8662-0A7A49B03F59}" type="presParOf" srcId="{9CEC1FE1-4D00-43F0-BB60-BBED5A1295EB}" destId="{362250B7-B02B-4BA6-814D-BF188C8BFD26}" srcOrd="1" destOrd="0" presId="urn:microsoft.com/office/officeart/2005/8/layout/hierarchy1"/>
    <dgm:cxn modelId="{11DC7389-ECA0-4433-9634-AF3AAFBE9932}" type="presParOf" srcId="{F009F001-01C3-4C53-B195-27E99D430833}" destId="{9431B90D-A650-4979-A7F5-F212A869ED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E2FE18-AC76-49FE-8F24-68780FB49F2F}" type="doc">
      <dgm:prSet loTypeId="urn:microsoft.com/office/officeart/2005/8/layout/hierarchy1" loCatId="hierarchy" qsTypeId="urn:microsoft.com/office/officeart/2005/8/quickstyle/simple5" qsCatId="simple" csTypeId="urn:microsoft.com/office/officeart/2005/8/colors/accent5_1" csCatId="accent5"/>
      <dgm:spPr/>
      <dgm:t>
        <a:bodyPr/>
        <a:lstStyle/>
        <a:p>
          <a:endParaRPr lang="en-US"/>
        </a:p>
      </dgm:t>
    </dgm:pt>
    <dgm:pt modelId="{A9D629F0-9439-4514-BF50-A050E37D9AAE}">
      <dgm:prSet/>
      <dgm:spPr/>
      <dgm:t>
        <a:bodyPr/>
        <a:lstStyle/>
        <a:p>
          <a:r>
            <a:rPr lang="it-IT"/>
            <a:t>Il governo repubblicano, eletto dai cittadini spagnoli, cominciò a perdere terreno sia sul piano  militare che su quello dei consensi.</a:t>
          </a:r>
          <a:endParaRPr lang="en-US"/>
        </a:p>
      </dgm:t>
    </dgm:pt>
    <dgm:pt modelId="{56A4D73E-D5BE-4414-B579-D51702E3C571}" type="parTrans" cxnId="{E30C07AF-4241-4019-AF9B-62CE279C22D6}">
      <dgm:prSet/>
      <dgm:spPr/>
      <dgm:t>
        <a:bodyPr/>
        <a:lstStyle/>
        <a:p>
          <a:endParaRPr lang="en-US"/>
        </a:p>
      </dgm:t>
    </dgm:pt>
    <dgm:pt modelId="{1D018568-7417-47B4-A721-796912F88712}" type="sibTrans" cxnId="{E30C07AF-4241-4019-AF9B-62CE279C22D6}">
      <dgm:prSet/>
      <dgm:spPr/>
      <dgm:t>
        <a:bodyPr/>
        <a:lstStyle/>
        <a:p>
          <a:endParaRPr lang="en-US"/>
        </a:p>
      </dgm:t>
    </dgm:pt>
    <dgm:pt modelId="{6F5B094B-625F-414B-B4C0-10035DF13805}">
      <dgm:prSet/>
      <dgm:spPr/>
      <dgm:t>
        <a:bodyPr/>
        <a:lstStyle/>
        <a:p>
          <a:r>
            <a:rPr lang="it-IT" dirty="0"/>
            <a:t>Le divisioni interne al fronte repubblicano, tra repubblicani comunisti e socialisti da un lato e gli </a:t>
          </a:r>
          <a:r>
            <a:rPr lang="it-IT" dirty="0" err="1"/>
            <a:t>anarco</a:t>
          </a:r>
          <a:r>
            <a:rPr lang="it-IT" dirty="0"/>
            <a:t>-socialisti dall’altro (scontro a Barcellona nel 1937), le incertezze delle potenze democratiche, che non intervennero, indebolirono il governo.</a:t>
          </a:r>
          <a:endParaRPr lang="en-US" dirty="0"/>
        </a:p>
      </dgm:t>
    </dgm:pt>
    <dgm:pt modelId="{B04B1C52-14A7-47C6-A545-B5C8F1720302}" type="parTrans" cxnId="{3C4F4BCB-D15C-4D78-86EB-9B876A5E6C69}">
      <dgm:prSet/>
      <dgm:spPr/>
      <dgm:t>
        <a:bodyPr/>
        <a:lstStyle/>
        <a:p>
          <a:endParaRPr lang="en-US"/>
        </a:p>
      </dgm:t>
    </dgm:pt>
    <dgm:pt modelId="{6542C887-6F28-4D4B-A5AB-20736417C27A}" type="sibTrans" cxnId="{3C4F4BCB-D15C-4D78-86EB-9B876A5E6C69}">
      <dgm:prSet/>
      <dgm:spPr/>
      <dgm:t>
        <a:bodyPr/>
        <a:lstStyle/>
        <a:p>
          <a:endParaRPr lang="en-US"/>
        </a:p>
      </dgm:t>
    </dgm:pt>
    <dgm:pt modelId="{5D404B64-6621-4B0D-8B42-78B0DC5A3525}">
      <dgm:prSet/>
      <dgm:spPr/>
      <dgm:t>
        <a:bodyPr/>
        <a:lstStyle/>
        <a:p>
          <a:r>
            <a:rPr lang="it-IT"/>
            <a:t>Nel 1939, dopo un anno di assedio, la caduta di Madrid segnò la vittoria dei franchisti. In Spagna si insediò un regime autoritario clerico-fascista, guidato da FRANCO, che durò fino alla sua morte nel 1975.</a:t>
          </a:r>
          <a:endParaRPr lang="en-US"/>
        </a:p>
      </dgm:t>
    </dgm:pt>
    <dgm:pt modelId="{1E0DE1C9-1DB4-4132-A635-F6342F495252}" type="parTrans" cxnId="{B5C58789-0704-41AA-8E51-E70A32D42EE0}">
      <dgm:prSet/>
      <dgm:spPr/>
      <dgm:t>
        <a:bodyPr/>
        <a:lstStyle/>
        <a:p>
          <a:endParaRPr lang="en-US"/>
        </a:p>
      </dgm:t>
    </dgm:pt>
    <dgm:pt modelId="{BBA9B995-57B6-456E-B005-078948B5CF98}" type="sibTrans" cxnId="{B5C58789-0704-41AA-8E51-E70A32D42EE0}">
      <dgm:prSet/>
      <dgm:spPr/>
      <dgm:t>
        <a:bodyPr/>
        <a:lstStyle/>
        <a:p>
          <a:endParaRPr lang="en-US"/>
        </a:p>
      </dgm:t>
    </dgm:pt>
    <dgm:pt modelId="{4504D302-6CB3-4356-953A-B3951E355DD9}" type="pres">
      <dgm:prSet presAssocID="{4FE2FE18-AC76-49FE-8F24-68780FB49F2F}" presName="hierChild1" presStyleCnt="0">
        <dgm:presLayoutVars>
          <dgm:chPref val="1"/>
          <dgm:dir/>
          <dgm:animOne val="branch"/>
          <dgm:animLvl val="lvl"/>
          <dgm:resizeHandles/>
        </dgm:presLayoutVars>
      </dgm:prSet>
      <dgm:spPr/>
    </dgm:pt>
    <dgm:pt modelId="{D7F54242-7739-4AB6-A3E9-6123425A2A88}" type="pres">
      <dgm:prSet presAssocID="{A9D629F0-9439-4514-BF50-A050E37D9AAE}" presName="hierRoot1" presStyleCnt="0"/>
      <dgm:spPr/>
    </dgm:pt>
    <dgm:pt modelId="{FE9DC4E0-7D21-422E-9E57-2B028A02C4B5}" type="pres">
      <dgm:prSet presAssocID="{A9D629F0-9439-4514-BF50-A050E37D9AAE}" presName="composite" presStyleCnt="0"/>
      <dgm:spPr/>
    </dgm:pt>
    <dgm:pt modelId="{895B5696-AC3E-47FA-B2DF-56063322E6FC}" type="pres">
      <dgm:prSet presAssocID="{A9D629F0-9439-4514-BF50-A050E37D9AAE}" presName="background" presStyleLbl="node0" presStyleIdx="0" presStyleCnt="3"/>
      <dgm:spPr/>
    </dgm:pt>
    <dgm:pt modelId="{6605F59C-D683-454A-B2AE-BBE1B3C2AC76}" type="pres">
      <dgm:prSet presAssocID="{A9D629F0-9439-4514-BF50-A050E37D9AAE}" presName="text" presStyleLbl="fgAcc0" presStyleIdx="0" presStyleCnt="3">
        <dgm:presLayoutVars>
          <dgm:chPref val="3"/>
        </dgm:presLayoutVars>
      </dgm:prSet>
      <dgm:spPr/>
    </dgm:pt>
    <dgm:pt modelId="{90D4C66A-6995-4AB6-B495-97A45F27C5FC}" type="pres">
      <dgm:prSet presAssocID="{A9D629F0-9439-4514-BF50-A050E37D9AAE}" presName="hierChild2" presStyleCnt="0"/>
      <dgm:spPr/>
    </dgm:pt>
    <dgm:pt modelId="{A898ABB8-C632-4293-8CC8-2BA6D2744DC9}" type="pres">
      <dgm:prSet presAssocID="{6F5B094B-625F-414B-B4C0-10035DF13805}" presName="hierRoot1" presStyleCnt="0"/>
      <dgm:spPr/>
    </dgm:pt>
    <dgm:pt modelId="{EE539FA7-7705-49DB-AF45-9893E5C9F6D2}" type="pres">
      <dgm:prSet presAssocID="{6F5B094B-625F-414B-B4C0-10035DF13805}" presName="composite" presStyleCnt="0"/>
      <dgm:spPr/>
    </dgm:pt>
    <dgm:pt modelId="{5A7CAFF9-9359-4377-873E-1AA973342CF0}" type="pres">
      <dgm:prSet presAssocID="{6F5B094B-625F-414B-B4C0-10035DF13805}" presName="background" presStyleLbl="node0" presStyleIdx="1" presStyleCnt="3"/>
      <dgm:spPr/>
    </dgm:pt>
    <dgm:pt modelId="{E4435A2D-08EE-4662-81AF-8FC2931D9518}" type="pres">
      <dgm:prSet presAssocID="{6F5B094B-625F-414B-B4C0-10035DF13805}" presName="text" presStyleLbl="fgAcc0" presStyleIdx="1" presStyleCnt="3">
        <dgm:presLayoutVars>
          <dgm:chPref val="3"/>
        </dgm:presLayoutVars>
      </dgm:prSet>
      <dgm:spPr/>
    </dgm:pt>
    <dgm:pt modelId="{ADC63FA6-524B-48B9-9D74-D7084A02876A}" type="pres">
      <dgm:prSet presAssocID="{6F5B094B-625F-414B-B4C0-10035DF13805}" presName="hierChild2" presStyleCnt="0"/>
      <dgm:spPr/>
    </dgm:pt>
    <dgm:pt modelId="{6C6659A6-A236-460B-B03A-FB043E75B755}" type="pres">
      <dgm:prSet presAssocID="{5D404B64-6621-4B0D-8B42-78B0DC5A3525}" presName="hierRoot1" presStyleCnt="0"/>
      <dgm:spPr/>
    </dgm:pt>
    <dgm:pt modelId="{6E09B607-CBD0-4E5C-B672-C0F65942F4CC}" type="pres">
      <dgm:prSet presAssocID="{5D404B64-6621-4B0D-8B42-78B0DC5A3525}" presName="composite" presStyleCnt="0"/>
      <dgm:spPr/>
    </dgm:pt>
    <dgm:pt modelId="{EB903719-B745-4285-8DF2-A32CC61BAC50}" type="pres">
      <dgm:prSet presAssocID="{5D404B64-6621-4B0D-8B42-78B0DC5A3525}" presName="background" presStyleLbl="node0" presStyleIdx="2" presStyleCnt="3"/>
      <dgm:spPr/>
    </dgm:pt>
    <dgm:pt modelId="{4592C560-B147-46CC-BC10-32BC580FC615}" type="pres">
      <dgm:prSet presAssocID="{5D404B64-6621-4B0D-8B42-78B0DC5A3525}" presName="text" presStyleLbl="fgAcc0" presStyleIdx="2" presStyleCnt="3">
        <dgm:presLayoutVars>
          <dgm:chPref val="3"/>
        </dgm:presLayoutVars>
      </dgm:prSet>
      <dgm:spPr/>
    </dgm:pt>
    <dgm:pt modelId="{CCFC4671-A9FE-44CF-8F01-7EC20D9AE1B7}" type="pres">
      <dgm:prSet presAssocID="{5D404B64-6621-4B0D-8B42-78B0DC5A3525}" presName="hierChild2" presStyleCnt="0"/>
      <dgm:spPr/>
    </dgm:pt>
  </dgm:ptLst>
  <dgm:cxnLst>
    <dgm:cxn modelId="{A0FBFF58-E35A-4705-8668-2D576D8CBDF1}" type="presOf" srcId="{4FE2FE18-AC76-49FE-8F24-68780FB49F2F}" destId="{4504D302-6CB3-4356-953A-B3951E355DD9}" srcOrd="0" destOrd="0" presId="urn:microsoft.com/office/officeart/2005/8/layout/hierarchy1"/>
    <dgm:cxn modelId="{B5C58789-0704-41AA-8E51-E70A32D42EE0}" srcId="{4FE2FE18-AC76-49FE-8F24-68780FB49F2F}" destId="{5D404B64-6621-4B0D-8B42-78B0DC5A3525}" srcOrd="2" destOrd="0" parTransId="{1E0DE1C9-1DB4-4132-A635-F6342F495252}" sibTransId="{BBA9B995-57B6-456E-B005-078948B5CF98}"/>
    <dgm:cxn modelId="{E30C07AF-4241-4019-AF9B-62CE279C22D6}" srcId="{4FE2FE18-AC76-49FE-8F24-68780FB49F2F}" destId="{A9D629F0-9439-4514-BF50-A050E37D9AAE}" srcOrd="0" destOrd="0" parTransId="{56A4D73E-D5BE-4414-B579-D51702E3C571}" sibTransId="{1D018568-7417-47B4-A721-796912F88712}"/>
    <dgm:cxn modelId="{3C4F4BCB-D15C-4D78-86EB-9B876A5E6C69}" srcId="{4FE2FE18-AC76-49FE-8F24-68780FB49F2F}" destId="{6F5B094B-625F-414B-B4C0-10035DF13805}" srcOrd="1" destOrd="0" parTransId="{B04B1C52-14A7-47C6-A545-B5C8F1720302}" sibTransId="{6542C887-6F28-4D4B-A5AB-20736417C27A}"/>
    <dgm:cxn modelId="{2646EBCE-3094-4DDC-8222-337FEEC0E1E2}" type="presOf" srcId="{A9D629F0-9439-4514-BF50-A050E37D9AAE}" destId="{6605F59C-D683-454A-B2AE-BBE1B3C2AC76}" srcOrd="0" destOrd="0" presId="urn:microsoft.com/office/officeart/2005/8/layout/hierarchy1"/>
    <dgm:cxn modelId="{75DC41D7-1B19-49B7-BA80-1CC8584BF032}" type="presOf" srcId="{6F5B094B-625F-414B-B4C0-10035DF13805}" destId="{E4435A2D-08EE-4662-81AF-8FC2931D9518}" srcOrd="0" destOrd="0" presId="urn:microsoft.com/office/officeart/2005/8/layout/hierarchy1"/>
    <dgm:cxn modelId="{0EFE1BEC-DA44-4E01-AB58-FDE347FAF9C2}" type="presOf" srcId="{5D404B64-6621-4B0D-8B42-78B0DC5A3525}" destId="{4592C560-B147-46CC-BC10-32BC580FC615}" srcOrd="0" destOrd="0" presId="urn:microsoft.com/office/officeart/2005/8/layout/hierarchy1"/>
    <dgm:cxn modelId="{C0993FF3-720B-4FA9-BFD7-78E3E0D8B1D6}" type="presParOf" srcId="{4504D302-6CB3-4356-953A-B3951E355DD9}" destId="{D7F54242-7739-4AB6-A3E9-6123425A2A88}" srcOrd="0" destOrd="0" presId="urn:microsoft.com/office/officeart/2005/8/layout/hierarchy1"/>
    <dgm:cxn modelId="{FFFB1931-FE4C-42A6-A709-08FBAECCF549}" type="presParOf" srcId="{D7F54242-7739-4AB6-A3E9-6123425A2A88}" destId="{FE9DC4E0-7D21-422E-9E57-2B028A02C4B5}" srcOrd="0" destOrd="0" presId="urn:microsoft.com/office/officeart/2005/8/layout/hierarchy1"/>
    <dgm:cxn modelId="{4F93D1CC-9750-4A71-B3B9-ACB99D1D981A}" type="presParOf" srcId="{FE9DC4E0-7D21-422E-9E57-2B028A02C4B5}" destId="{895B5696-AC3E-47FA-B2DF-56063322E6FC}" srcOrd="0" destOrd="0" presId="urn:microsoft.com/office/officeart/2005/8/layout/hierarchy1"/>
    <dgm:cxn modelId="{0C8F8890-4F30-4333-A948-A07860D596E6}" type="presParOf" srcId="{FE9DC4E0-7D21-422E-9E57-2B028A02C4B5}" destId="{6605F59C-D683-454A-B2AE-BBE1B3C2AC76}" srcOrd="1" destOrd="0" presId="urn:microsoft.com/office/officeart/2005/8/layout/hierarchy1"/>
    <dgm:cxn modelId="{AAC9CA83-AB5D-48CC-947F-2250034CC645}" type="presParOf" srcId="{D7F54242-7739-4AB6-A3E9-6123425A2A88}" destId="{90D4C66A-6995-4AB6-B495-97A45F27C5FC}" srcOrd="1" destOrd="0" presId="urn:microsoft.com/office/officeart/2005/8/layout/hierarchy1"/>
    <dgm:cxn modelId="{B9ACE4AD-BA5B-4EFE-BD18-1529A5376067}" type="presParOf" srcId="{4504D302-6CB3-4356-953A-B3951E355DD9}" destId="{A898ABB8-C632-4293-8CC8-2BA6D2744DC9}" srcOrd="1" destOrd="0" presId="urn:microsoft.com/office/officeart/2005/8/layout/hierarchy1"/>
    <dgm:cxn modelId="{A05E7193-A8A7-4B87-97D4-40B7F6D0BE14}" type="presParOf" srcId="{A898ABB8-C632-4293-8CC8-2BA6D2744DC9}" destId="{EE539FA7-7705-49DB-AF45-9893E5C9F6D2}" srcOrd="0" destOrd="0" presId="urn:microsoft.com/office/officeart/2005/8/layout/hierarchy1"/>
    <dgm:cxn modelId="{0E55430F-30FB-4946-91CB-86DB8C96F6D5}" type="presParOf" srcId="{EE539FA7-7705-49DB-AF45-9893E5C9F6D2}" destId="{5A7CAFF9-9359-4377-873E-1AA973342CF0}" srcOrd="0" destOrd="0" presId="urn:microsoft.com/office/officeart/2005/8/layout/hierarchy1"/>
    <dgm:cxn modelId="{5DAFA3BC-20B0-492B-8F36-A66C2212DD8B}" type="presParOf" srcId="{EE539FA7-7705-49DB-AF45-9893E5C9F6D2}" destId="{E4435A2D-08EE-4662-81AF-8FC2931D9518}" srcOrd="1" destOrd="0" presId="urn:microsoft.com/office/officeart/2005/8/layout/hierarchy1"/>
    <dgm:cxn modelId="{B2D289ED-06AE-4515-A180-1F8B0E003E87}" type="presParOf" srcId="{A898ABB8-C632-4293-8CC8-2BA6D2744DC9}" destId="{ADC63FA6-524B-48B9-9D74-D7084A02876A}" srcOrd="1" destOrd="0" presId="urn:microsoft.com/office/officeart/2005/8/layout/hierarchy1"/>
    <dgm:cxn modelId="{ABF777B9-2445-4C06-8E1A-25F1CCE1BEEF}" type="presParOf" srcId="{4504D302-6CB3-4356-953A-B3951E355DD9}" destId="{6C6659A6-A236-460B-B03A-FB043E75B755}" srcOrd="2" destOrd="0" presId="urn:microsoft.com/office/officeart/2005/8/layout/hierarchy1"/>
    <dgm:cxn modelId="{B559560F-310A-48DB-B15A-1141342AC61B}" type="presParOf" srcId="{6C6659A6-A236-460B-B03A-FB043E75B755}" destId="{6E09B607-CBD0-4E5C-B672-C0F65942F4CC}" srcOrd="0" destOrd="0" presId="urn:microsoft.com/office/officeart/2005/8/layout/hierarchy1"/>
    <dgm:cxn modelId="{20F97644-9B01-4780-BF3A-0F8D3BF2E3EC}" type="presParOf" srcId="{6E09B607-CBD0-4E5C-B672-C0F65942F4CC}" destId="{EB903719-B745-4285-8DF2-A32CC61BAC50}" srcOrd="0" destOrd="0" presId="urn:microsoft.com/office/officeart/2005/8/layout/hierarchy1"/>
    <dgm:cxn modelId="{C64DE51F-6BB7-41F6-8E64-A305BC550370}" type="presParOf" srcId="{6E09B607-CBD0-4E5C-B672-C0F65942F4CC}" destId="{4592C560-B147-46CC-BC10-32BC580FC615}" srcOrd="1" destOrd="0" presId="urn:microsoft.com/office/officeart/2005/8/layout/hierarchy1"/>
    <dgm:cxn modelId="{3C829DF1-8709-4173-8571-9960F3D4D828}" type="presParOf" srcId="{6C6659A6-A236-460B-B03A-FB043E75B755}" destId="{CCFC4671-A9FE-44CF-8F01-7EC20D9AE1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AE95BF-6869-4AF9-8AE7-C60583438215}" type="doc">
      <dgm:prSet loTypeId="urn:microsoft.com/office/officeart/2016/7/layout/RepeatingBendingProcessNew" loCatId="process" qsTypeId="urn:microsoft.com/office/officeart/2005/8/quickstyle/simple5" qsCatId="simple" csTypeId="urn:microsoft.com/office/officeart/2005/8/colors/colorful3" csCatId="colorful" phldr="1"/>
      <dgm:spPr/>
      <dgm:t>
        <a:bodyPr/>
        <a:lstStyle/>
        <a:p>
          <a:endParaRPr lang="en-US"/>
        </a:p>
      </dgm:t>
    </dgm:pt>
    <dgm:pt modelId="{720E9A38-8ADE-4315-B21B-B2118E952C02}">
      <dgm:prSet custT="1"/>
      <dgm:spPr/>
      <dgm:t>
        <a:bodyPr/>
        <a:lstStyle/>
        <a:p>
          <a:r>
            <a:rPr lang="it-IT" sz="1800" dirty="0"/>
            <a:t>Anche la Francia visse l’esperienza del governo del fronte popolare tra il 1936 ed il 1938.</a:t>
          </a:r>
          <a:endParaRPr lang="en-US" sz="1800" dirty="0"/>
        </a:p>
      </dgm:t>
    </dgm:pt>
    <dgm:pt modelId="{6DB9EDB4-974F-4FAA-9D41-D64045802F4F}" type="parTrans" cxnId="{DB03001F-ECC8-4788-B504-5F8CEF9BF2DB}">
      <dgm:prSet/>
      <dgm:spPr/>
      <dgm:t>
        <a:bodyPr/>
        <a:lstStyle/>
        <a:p>
          <a:endParaRPr lang="en-US"/>
        </a:p>
      </dgm:t>
    </dgm:pt>
    <dgm:pt modelId="{534769EE-EFEA-4606-A674-74A739CAD0AB}" type="sibTrans" cxnId="{DB03001F-ECC8-4788-B504-5F8CEF9BF2DB}">
      <dgm:prSet/>
      <dgm:spPr/>
      <dgm:t>
        <a:bodyPr/>
        <a:lstStyle/>
        <a:p>
          <a:endParaRPr lang="en-US"/>
        </a:p>
      </dgm:t>
    </dgm:pt>
    <dgm:pt modelId="{EEBB06FC-0FA1-498E-862A-1DF8CF4C01FE}">
      <dgm:prSet custT="1"/>
      <dgm:spPr/>
      <dgm:t>
        <a:bodyPr/>
        <a:lstStyle/>
        <a:p>
          <a:r>
            <a:rPr lang="it-IT" sz="1800" dirty="0"/>
            <a:t>Questo venne sostenuto da un’alleanza tra radicali, socialisti e comunisti e fu presieduto da Leon BLUM.</a:t>
          </a:r>
          <a:endParaRPr lang="en-US" sz="1800" dirty="0"/>
        </a:p>
      </dgm:t>
    </dgm:pt>
    <dgm:pt modelId="{77CC1A61-AE97-4A36-A47F-47C701847970}" type="parTrans" cxnId="{761B6A11-5D05-4D73-BDF1-847E317E43DE}">
      <dgm:prSet/>
      <dgm:spPr/>
      <dgm:t>
        <a:bodyPr/>
        <a:lstStyle/>
        <a:p>
          <a:endParaRPr lang="en-US"/>
        </a:p>
      </dgm:t>
    </dgm:pt>
    <dgm:pt modelId="{E6F228F6-DD12-4969-B1C8-13DF75720F80}" type="sibTrans" cxnId="{761B6A11-5D05-4D73-BDF1-847E317E43DE}">
      <dgm:prSet/>
      <dgm:spPr/>
      <dgm:t>
        <a:bodyPr/>
        <a:lstStyle/>
        <a:p>
          <a:endParaRPr lang="en-US"/>
        </a:p>
      </dgm:t>
    </dgm:pt>
    <dgm:pt modelId="{97D961C2-D30C-4EDD-AA1A-AF2E6480340C}">
      <dgm:prSet custT="1"/>
      <dgm:spPr/>
      <dgm:t>
        <a:bodyPr/>
        <a:lstStyle/>
        <a:p>
          <a:r>
            <a:rPr lang="it-IT" sz="1600" dirty="0"/>
            <a:t>Si trattò di un governo debole in quanto fortemente attaccato dalla destra  reazionaria e filofascista sostenuta dagli industriali e anche dalla stampa conservatrice a lui ostile per le sue origini ebraiche.</a:t>
          </a:r>
          <a:endParaRPr lang="en-US" sz="1600" dirty="0"/>
        </a:p>
      </dgm:t>
    </dgm:pt>
    <dgm:pt modelId="{268A2ECA-C0D8-401B-8CD8-701A833215D2}" type="parTrans" cxnId="{8D9FBD49-7942-4DDA-B58B-E864794364E8}">
      <dgm:prSet/>
      <dgm:spPr/>
      <dgm:t>
        <a:bodyPr/>
        <a:lstStyle/>
        <a:p>
          <a:endParaRPr lang="en-US"/>
        </a:p>
      </dgm:t>
    </dgm:pt>
    <dgm:pt modelId="{87D6A4B6-00D9-4E10-87D6-6DC2807DB3E3}" type="sibTrans" cxnId="{8D9FBD49-7942-4DDA-B58B-E864794364E8}">
      <dgm:prSet/>
      <dgm:spPr/>
      <dgm:t>
        <a:bodyPr/>
        <a:lstStyle/>
        <a:p>
          <a:endParaRPr lang="en-US"/>
        </a:p>
      </dgm:t>
    </dgm:pt>
    <dgm:pt modelId="{249394B8-BB0E-41E2-956B-E5A855B73A3F}">
      <dgm:prSet custT="1"/>
      <dgm:spPr/>
      <dgm:t>
        <a:bodyPr/>
        <a:lstStyle/>
        <a:p>
          <a:r>
            <a:rPr lang="it-IT" sz="1800" dirty="0"/>
            <a:t>Il governo successivo, guidato da Edouard DALADIER fu ancora più debole.</a:t>
          </a:r>
          <a:endParaRPr lang="en-US" sz="1800" dirty="0"/>
        </a:p>
      </dgm:t>
    </dgm:pt>
    <dgm:pt modelId="{20867442-8D9C-44F5-A906-6BAEAB5E2950}" type="parTrans" cxnId="{34D0BAF1-DE31-4662-80BD-01D6A68812AD}">
      <dgm:prSet/>
      <dgm:spPr/>
      <dgm:t>
        <a:bodyPr/>
        <a:lstStyle/>
        <a:p>
          <a:endParaRPr lang="en-US"/>
        </a:p>
      </dgm:t>
    </dgm:pt>
    <dgm:pt modelId="{646AA09C-5E2B-45B7-A2C4-1E46390E1A14}" type="sibTrans" cxnId="{34D0BAF1-DE31-4662-80BD-01D6A68812AD}">
      <dgm:prSet/>
      <dgm:spPr/>
      <dgm:t>
        <a:bodyPr/>
        <a:lstStyle/>
        <a:p>
          <a:endParaRPr lang="en-US"/>
        </a:p>
      </dgm:t>
    </dgm:pt>
    <dgm:pt modelId="{253D7A16-06DA-4CDA-9D09-E0D1831A1FB8}">
      <dgm:prSet custT="1"/>
      <dgm:spPr/>
      <dgm:t>
        <a:bodyPr/>
        <a:lstStyle/>
        <a:p>
          <a:r>
            <a:rPr lang="it-IT" sz="1600" dirty="0"/>
            <a:t>La Francia  non riuscì dunque a superare le profonde divisioni ideologiche del momento e questo, unito alla crisi economica, fece rompere l’alleanza delle forze politiche che sino a quel momento avevano guidato il paese.</a:t>
          </a:r>
          <a:endParaRPr lang="en-US" sz="1600" dirty="0"/>
        </a:p>
      </dgm:t>
    </dgm:pt>
    <dgm:pt modelId="{FC7B57D1-0BEE-4740-92E9-754FD1C8E3E0}" type="parTrans" cxnId="{BF47E476-ACB1-4B9A-B77A-3014B9355E4A}">
      <dgm:prSet/>
      <dgm:spPr/>
      <dgm:t>
        <a:bodyPr/>
        <a:lstStyle/>
        <a:p>
          <a:endParaRPr lang="en-US"/>
        </a:p>
      </dgm:t>
    </dgm:pt>
    <dgm:pt modelId="{8F8ADDC1-92A5-4F8E-9065-E33258B9B5A9}" type="sibTrans" cxnId="{BF47E476-ACB1-4B9A-B77A-3014B9355E4A}">
      <dgm:prSet/>
      <dgm:spPr/>
      <dgm:t>
        <a:bodyPr/>
        <a:lstStyle/>
        <a:p>
          <a:endParaRPr lang="en-US"/>
        </a:p>
      </dgm:t>
    </dgm:pt>
    <dgm:pt modelId="{B3977202-B449-46B0-B875-9F546844878F}" type="pres">
      <dgm:prSet presAssocID="{E5AE95BF-6869-4AF9-8AE7-C60583438215}" presName="Name0" presStyleCnt="0">
        <dgm:presLayoutVars>
          <dgm:dir/>
          <dgm:resizeHandles val="exact"/>
        </dgm:presLayoutVars>
      </dgm:prSet>
      <dgm:spPr/>
    </dgm:pt>
    <dgm:pt modelId="{2F59B4B8-F3B7-43ED-B60B-46A3A63A7CD6}" type="pres">
      <dgm:prSet presAssocID="{720E9A38-8ADE-4315-B21B-B2118E952C02}" presName="node" presStyleLbl="node1" presStyleIdx="0" presStyleCnt="5">
        <dgm:presLayoutVars>
          <dgm:bulletEnabled val="1"/>
        </dgm:presLayoutVars>
      </dgm:prSet>
      <dgm:spPr/>
    </dgm:pt>
    <dgm:pt modelId="{F12BFCEF-E44A-43A0-838D-0BD095ECAC06}" type="pres">
      <dgm:prSet presAssocID="{534769EE-EFEA-4606-A674-74A739CAD0AB}" presName="sibTrans" presStyleLbl="sibTrans1D1" presStyleIdx="0" presStyleCnt="4"/>
      <dgm:spPr/>
    </dgm:pt>
    <dgm:pt modelId="{9C602DA9-61B1-4F40-A380-B7F5DED14571}" type="pres">
      <dgm:prSet presAssocID="{534769EE-EFEA-4606-A674-74A739CAD0AB}" presName="connectorText" presStyleLbl="sibTrans1D1" presStyleIdx="0" presStyleCnt="4"/>
      <dgm:spPr/>
    </dgm:pt>
    <dgm:pt modelId="{F27B5A50-21A6-4895-BEB2-7D8E6A6C3B25}" type="pres">
      <dgm:prSet presAssocID="{EEBB06FC-0FA1-498E-862A-1DF8CF4C01FE}" presName="node" presStyleLbl="node1" presStyleIdx="1" presStyleCnt="5">
        <dgm:presLayoutVars>
          <dgm:bulletEnabled val="1"/>
        </dgm:presLayoutVars>
      </dgm:prSet>
      <dgm:spPr/>
    </dgm:pt>
    <dgm:pt modelId="{2E0A8BA7-B813-408A-BAE2-750AC24A3174}" type="pres">
      <dgm:prSet presAssocID="{E6F228F6-DD12-4969-B1C8-13DF75720F80}" presName="sibTrans" presStyleLbl="sibTrans1D1" presStyleIdx="1" presStyleCnt="4"/>
      <dgm:spPr/>
    </dgm:pt>
    <dgm:pt modelId="{4F8BE5F8-E4C8-46C0-A2C6-48011B1C4A91}" type="pres">
      <dgm:prSet presAssocID="{E6F228F6-DD12-4969-B1C8-13DF75720F80}" presName="connectorText" presStyleLbl="sibTrans1D1" presStyleIdx="1" presStyleCnt="4"/>
      <dgm:spPr/>
    </dgm:pt>
    <dgm:pt modelId="{28C70DAB-CB1A-451D-B637-2E2FFD5185C2}" type="pres">
      <dgm:prSet presAssocID="{97D961C2-D30C-4EDD-AA1A-AF2E6480340C}" presName="node" presStyleLbl="node1" presStyleIdx="2" presStyleCnt="5">
        <dgm:presLayoutVars>
          <dgm:bulletEnabled val="1"/>
        </dgm:presLayoutVars>
      </dgm:prSet>
      <dgm:spPr/>
    </dgm:pt>
    <dgm:pt modelId="{90F200C8-89FE-4D06-9B47-C8C4599DC633}" type="pres">
      <dgm:prSet presAssocID="{87D6A4B6-00D9-4E10-87D6-6DC2807DB3E3}" presName="sibTrans" presStyleLbl="sibTrans1D1" presStyleIdx="2" presStyleCnt="4"/>
      <dgm:spPr/>
    </dgm:pt>
    <dgm:pt modelId="{7D9AB30D-6A9A-4B4A-B3C4-8656129BAB44}" type="pres">
      <dgm:prSet presAssocID="{87D6A4B6-00D9-4E10-87D6-6DC2807DB3E3}" presName="connectorText" presStyleLbl="sibTrans1D1" presStyleIdx="2" presStyleCnt="4"/>
      <dgm:spPr/>
    </dgm:pt>
    <dgm:pt modelId="{4C32B630-0BEE-4215-91D7-1E0189B1F45F}" type="pres">
      <dgm:prSet presAssocID="{249394B8-BB0E-41E2-956B-E5A855B73A3F}" presName="node" presStyleLbl="node1" presStyleIdx="3" presStyleCnt="5" custLinFactNeighborX="1454" custLinFactNeighborY="-1264">
        <dgm:presLayoutVars>
          <dgm:bulletEnabled val="1"/>
        </dgm:presLayoutVars>
      </dgm:prSet>
      <dgm:spPr/>
    </dgm:pt>
    <dgm:pt modelId="{FB5397C6-705D-4E90-BEDF-1257EDBD6C9B}" type="pres">
      <dgm:prSet presAssocID="{646AA09C-5E2B-45B7-A2C4-1E46390E1A14}" presName="sibTrans" presStyleLbl="sibTrans1D1" presStyleIdx="3" presStyleCnt="4"/>
      <dgm:spPr/>
    </dgm:pt>
    <dgm:pt modelId="{017A84CB-F874-4C06-8A57-B13C061AC24C}" type="pres">
      <dgm:prSet presAssocID="{646AA09C-5E2B-45B7-A2C4-1E46390E1A14}" presName="connectorText" presStyleLbl="sibTrans1D1" presStyleIdx="3" presStyleCnt="4"/>
      <dgm:spPr/>
    </dgm:pt>
    <dgm:pt modelId="{380D989D-044F-494A-BF17-D32A3B228771}" type="pres">
      <dgm:prSet presAssocID="{253D7A16-06DA-4CDA-9D09-E0D1831A1FB8}" presName="node" presStyleLbl="node1" presStyleIdx="4" presStyleCnt="5">
        <dgm:presLayoutVars>
          <dgm:bulletEnabled val="1"/>
        </dgm:presLayoutVars>
      </dgm:prSet>
      <dgm:spPr/>
    </dgm:pt>
  </dgm:ptLst>
  <dgm:cxnLst>
    <dgm:cxn modelId="{E61BEA0F-332D-4ED5-BBC2-9779368E61F8}" type="presOf" srcId="{87D6A4B6-00D9-4E10-87D6-6DC2807DB3E3}" destId="{90F200C8-89FE-4D06-9B47-C8C4599DC633}" srcOrd="0" destOrd="0" presId="urn:microsoft.com/office/officeart/2016/7/layout/RepeatingBendingProcessNew"/>
    <dgm:cxn modelId="{761B6A11-5D05-4D73-BDF1-847E317E43DE}" srcId="{E5AE95BF-6869-4AF9-8AE7-C60583438215}" destId="{EEBB06FC-0FA1-498E-862A-1DF8CF4C01FE}" srcOrd="1" destOrd="0" parTransId="{77CC1A61-AE97-4A36-A47F-47C701847970}" sibTransId="{E6F228F6-DD12-4969-B1C8-13DF75720F80}"/>
    <dgm:cxn modelId="{EFFE0518-C3B0-479B-A0EE-7F180F5F8942}" type="presOf" srcId="{E5AE95BF-6869-4AF9-8AE7-C60583438215}" destId="{B3977202-B449-46B0-B875-9F546844878F}" srcOrd="0" destOrd="0" presId="urn:microsoft.com/office/officeart/2016/7/layout/RepeatingBendingProcessNew"/>
    <dgm:cxn modelId="{DB03001F-ECC8-4788-B504-5F8CEF9BF2DB}" srcId="{E5AE95BF-6869-4AF9-8AE7-C60583438215}" destId="{720E9A38-8ADE-4315-B21B-B2118E952C02}" srcOrd="0" destOrd="0" parTransId="{6DB9EDB4-974F-4FAA-9D41-D64045802F4F}" sibTransId="{534769EE-EFEA-4606-A674-74A739CAD0AB}"/>
    <dgm:cxn modelId="{B1C46D2E-9EBB-496F-A062-41AD1DD7EB48}" type="presOf" srcId="{97D961C2-D30C-4EDD-AA1A-AF2E6480340C}" destId="{28C70DAB-CB1A-451D-B637-2E2FFD5185C2}" srcOrd="0" destOrd="0" presId="urn:microsoft.com/office/officeart/2016/7/layout/RepeatingBendingProcessNew"/>
    <dgm:cxn modelId="{8181873A-8A01-4697-9E79-8702E3621B86}" type="presOf" srcId="{646AA09C-5E2B-45B7-A2C4-1E46390E1A14}" destId="{FB5397C6-705D-4E90-BEDF-1257EDBD6C9B}" srcOrd="0" destOrd="0" presId="urn:microsoft.com/office/officeart/2016/7/layout/RepeatingBendingProcessNew"/>
    <dgm:cxn modelId="{00054944-4280-4B30-BBF0-D9C7279241B4}" type="presOf" srcId="{534769EE-EFEA-4606-A674-74A739CAD0AB}" destId="{9C602DA9-61B1-4F40-A380-B7F5DED14571}" srcOrd="1" destOrd="0" presId="urn:microsoft.com/office/officeart/2016/7/layout/RepeatingBendingProcessNew"/>
    <dgm:cxn modelId="{8D9FBD49-7942-4DDA-B58B-E864794364E8}" srcId="{E5AE95BF-6869-4AF9-8AE7-C60583438215}" destId="{97D961C2-D30C-4EDD-AA1A-AF2E6480340C}" srcOrd="2" destOrd="0" parTransId="{268A2ECA-C0D8-401B-8CD8-701A833215D2}" sibTransId="{87D6A4B6-00D9-4E10-87D6-6DC2807DB3E3}"/>
    <dgm:cxn modelId="{BF47E476-ACB1-4B9A-B77A-3014B9355E4A}" srcId="{E5AE95BF-6869-4AF9-8AE7-C60583438215}" destId="{253D7A16-06DA-4CDA-9D09-E0D1831A1FB8}" srcOrd="4" destOrd="0" parTransId="{FC7B57D1-0BEE-4740-92E9-754FD1C8E3E0}" sibTransId="{8F8ADDC1-92A5-4F8E-9065-E33258B9B5A9}"/>
    <dgm:cxn modelId="{61B1FB57-BD05-4728-AE4C-F010507F08E0}" type="presOf" srcId="{646AA09C-5E2B-45B7-A2C4-1E46390E1A14}" destId="{017A84CB-F874-4C06-8A57-B13C061AC24C}" srcOrd="1" destOrd="0" presId="urn:microsoft.com/office/officeart/2016/7/layout/RepeatingBendingProcessNew"/>
    <dgm:cxn modelId="{C6973459-353A-4FE8-AC34-6C7828E38F38}" type="presOf" srcId="{534769EE-EFEA-4606-A674-74A739CAD0AB}" destId="{F12BFCEF-E44A-43A0-838D-0BD095ECAC06}" srcOrd="0" destOrd="0" presId="urn:microsoft.com/office/officeart/2016/7/layout/RepeatingBendingProcessNew"/>
    <dgm:cxn modelId="{0C034B8D-B0B9-4E69-A3E0-49AA580E3860}" type="presOf" srcId="{E6F228F6-DD12-4969-B1C8-13DF75720F80}" destId="{2E0A8BA7-B813-408A-BAE2-750AC24A3174}" srcOrd="0" destOrd="0" presId="urn:microsoft.com/office/officeart/2016/7/layout/RepeatingBendingProcessNew"/>
    <dgm:cxn modelId="{24A1B696-4410-4B5F-8591-4139D2A6943E}" type="presOf" srcId="{EEBB06FC-0FA1-498E-862A-1DF8CF4C01FE}" destId="{F27B5A50-21A6-4895-BEB2-7D8E6A6C3B25}" srcOrd="0" destOrd="0" presId="urn:microsoft.com/office/officeart/2016/7/layout/RepeatingBendingProcessNew"/>
    <dgm:cxn modelId="{B455179C-4DA8-466B-B231-6A061F83AC2D}" type="presOf" srcId="{253D7A16-06DA-4CDA-9D09-E0D1831A1FB8}" destId="{380D989D-044F-494A-BF17-D32A3B228771}" srcOrd="0" destOrd="0" presId="urn:microsoft.com/office/officeart/2016/7/layout/RepeatingBendingProcessNew"/>
    <dgm:cxn modelId="{0CE204AE-8627-42F5-9FDA-2605B771723C}" type="presOf" srcId="{720E9A38-8ADE-4315-B21B-B2118E952C02}" destId="{2F59B4B8-F3B7-43ED-B60B-46A3A63A7CD6}" srcOrd="0" destOrd="0" presId="urn:microsoft.com/office/officeart/2016/7/layout/RepeatingBendingProcessNew"/>
    <dgm:cxn modelId="{97BE2BCF-B5A1-4DE9-8354-F3A435FDD63F}" type="presOf" srcId="{E6F228F6-DD12-4969-B1C8-13DF75720F80}" destId="{4F8BE5F8-E4C8-46C0-A2C6-48011B1C4A91}" srcOrd="1" destOrd="0" presId="urn:microsoft.com/office/officeart/2016/7/layout/RepeatingBendingProcessNew"/>
    <dgm:cxn modelId="{6D3ED8DB-7C66-443D-A71D-773408B7376A}" type="presOf" srcId="{249394B8-BB0E-41E2-956B-E5A855B73A3F}" destId="{4C32B630-0BEE-4215-91D7-1E0189B1F45F}" srcOrd="0" destOrd="0" presId="urn:microsoft.com/office/officeart/2016/7/layout/RepeatingBendingProcessNew"/>
    <dgm:cxn modelId="{34D0BAF1-DE31-4662-80BD-01D6A68812AD}" srcId="{E5AE95BF-6869-4AF9-8AE7-C60583438215}" destId="{249394B8-BB0E-41E2-956B-E5A855B73A3F}" srcOrd="3" destOrd="0" parTransId="{20867442-8D9C-44F5-A906-6BAEAB5E2950}" sibTransId="{646AA09C-5E2B-45B7-A2C4-1E46390E1A14}"/>
    <dgm:cxn modelId="{EE1009F8-E149-4310-AE69-8FD23BECAED0}" type="presOf" srcId="{87D6A4B6-00D9-4E10-87D6-6DC2807DB3E3}" destId="{7D9AB30D-6A9A-4B4A-B3C4-8656129BAB44}" srcOrd="1" destOrd="0" presId="urn:microsoft.com/office/officeart/2016/7/layout/RepeatingBendingProcessNew"/>
    <dgm:cxn modelId="{CE93441E-5FB5-4D2F-B37A-1FF38497ED5C}" type="presParOf" srcId="{B3977202-B449-46B0-B875-9F546844878F}" destId="{2F59B4B8-F3B7-43ED-B60B-46A3A63A7CD6}" srcOrd="0" destOrd="0" presId="urn:microsoft.com/office/officeart/2016/7/layout/RepeatingBendingProcessNew"/>
    <dgm:cxn modelId="{24EEC8B8-8737-486A-B295-6BCBADF99653}" type="presParOf" srcId="{B3977202-B449-46B0-B875-9F546844878F}" destId="{F12BFCEF-E44A-43A0-838D-0BD095ECAC06}" srcOrd="1" destOrd="0" presId="urn:microsoft.com/office/officeart/2016/7/layout/RepeatingBendingProcessNew"/>
    <dgm:cxn modelId="{73996110-3660-4E6E-8855-B71366836AD3}" type="presParOf" srcId="{F12BFCEF-E44A-43A0-838D-0BD095ECAC06}" destId="{9C602DA9-61B1-4F40-A380-B7F5DED14571}" srcOrd="0" destOrd="0" presId="urn:microsoft.com/office/officeart/2016/7/layout/RepeatingBendingProcessNew"/>
    <dgm:cxn modelId="{F787186B-E4FB-4C02-AFD7-C688B8CED80C}" type="presParOf" srcId="{B3977202-B449-46B0-B875-9F546844878F}" destId="{F27B5A50-21A6-4895-BEB2-7D8E6A6C3B25}" srcOrd="2" destOrd="0" presId="urn:microsoft.com/office/officeart/2016/7/layout/RepeatingBendingProcessNew"/>
    <dgm:cxn modelId="{0905255E-8790-480F-B296-18A37787CD24}" type="presParOf" srcId="{B3977202-B449-46B0-B875-9F546844878F}" destId="{2E0A8BA7-B813-408A-BAE2-750AC24A3174}" srcOrd="3" destOrd="0" presId="urn:microsoft.com/office/officeart/2016/7/layout/RepeatingBendingProcessNew"/>
    <dgm:cxn modelId="{2E2A4E25-D58D-4776-908A-587A8F22BF01}" type="presParOf" srcId="{2E0A8BA7-B813-408A-BAE2-750AC24A3174}" destId="{4F8BE5F8-E4C8-46C0-A2C6-48011B1C4A91}" srcOrd="0" destOrd="0" presId="urn:microsoft.com/office/officeart/2016/7/layout/RepeatingBendingProcessNew"/>
    <dgm:cxn modelId="{1DF39CAA-A076-4D92-A9DA-984333F368CD}" type="presParOf" srcId="{B3977202-B449-46B0-B875-9F546844878F}" destId="{28C70DAB-CB1A-451D-B637-2E2FFD5185C2}" srcOrd="4" destOrd="0" presId="urn:microsoft.com/office/officeart/2016/7/layout/RepeatingBendingProcessNew"/>
    <dgm:cxn modelId="{AFCA4A00-2C0F-49A3-971C-AD678FA98A83}" type="presParOf" srcId="{B3977202-B449-46B0-B875-9F546844878F}" destId="{90F200C8-89FE-4D06-9B47-C8C4599DC633}" srcOrd="5" destOrd="0" presId="urn:microsoft.com/office/officeart/2016/7/layout/RepeatingBendingProcessNew"/>
    <dgm:cxn modelId="{5DFA9A56-C1FC-41FB-B34F-D87EAAAC93C4}" type="presParOf" srcId="{90F200C8-89FE-4D06-9B47-C8C4599DC633}" destId="{7D9AB30D-6A9A-4B4A-B3C4-8656129BAB44}" srcOrd="0" destOrd="0" presId="urn:microsoft.com/office/officeart/2016/7/layout/RepeatingBendingProcessNew"/>
    <dgm:cxn modelId="{11127D84-34E7-4D6E-AA19-644546B47928}" type="presParOf" srcId="{B3977202-B449-46B0-B875-9F546844878F}" destId="{4C32B630-0BEE-4215-91D7-1E0189B1F45F}" srcOrd="6" destOrd="0" presId="urn:microsoft.com/office/officeart/2016/7/layout/RepeatingBendingProcessNew"/>
    <dgm:cxn modelId="{687A8DAD-1292-40B1-8E24-214FD8C02DA2}" type="presParOf" srcId="{B3977202-B449-46B0-B875-9F546844878F}" destId="{FB5397C6-705D-4E90-BEDF-1257EDBD6C9B}" srcOrd="7" destOrd="0" presId="urn:microsoft.com/office/officeart/2016/7/layout/RepeatingBendingProcessNew"/>
    <dgm:cxn modelId="{B49D1840-BA88-458D-9D08-3EADC79FFCB4}" type="presParOf" srcId="{FB5397C6-705D-4E90-BEDF-1257EDBD6C9B}" destId="{017A84CB-F874-4C06-8A57-B13C061AC24C}" srcOrd="0" destOrd="0" presId="urn:microsoft.com/office/officeart/2016/7/layout/RepeatingBendingProcessNew"/>
    <dgm:cxn modelId="{E3F2E059-F2A4-4192-AA3A-EEF1548A279C}" type="presParOf" srcId="{B3977202-B449-46B0-B875-9F546844878F}" destId="{380D989D-044F-494A-BF17-D32A3B228771}"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FC3805-8E8B-4919-95AD-5D210E7F5CD2}" type="doc">
      <dgm:prSet loTypeId="urn:microsoft.com/office/officeart/2005/8/layout/vProcess5" loCatId="process" qsTypeId="urn:microsoft.com/office/officeart/2005/8/quickstyle/simple3" qsCatId="simple" csTypeId="urn:microsoft.com/office/officeart/2005/8/colors/colorful3" csCatId="colorful" phldr="1"/>
      <dgm:spPr/>
      <dgm:t>
        <a:bodyPr/>
        <a:lstStyle/>
        <a:p>
          <a:endParaRPr lang="en-US"/>
        </a:p>
      </dgm:t>
    </dgm:pt>
    <dgm:pt modelId="{0AB4C159-9081-4041-8DA6-A1811A537772}">
      <dgm:prSet custT="1"/>
      <dgm:spPr/>
      <dgm:t>
        <a:bodyPr/>
        <a:lstStyle/>
        <a:p>
          <a:r>
            <a:rPr lang="it-IT" sz="1600" dirty="0"/>
            <a:t>La crisi del ’29 aveva determinato la creazione di un governo di ‘</a:t>
          </a:r>
          <a:r>
            <a:rPr lang="it-IT" sz="1600" i="1" dirty="0"/>
            <a:t>salvezza nazionale</a:t>
          </a:r>
          <a:r>
            <a:rPr lang="it-IT" sz="1600" dirty="0"/>
            <a:t>’ (1931-35)  presieduto dal laburista McDonald e sostenuto anche da conservatori e liberali.</a:t>
          </a:r>
          <a:endParaRPr lang="en-US" sz="1600" dirty="0"/>
        </a:p>
      </dgm:t>
    </dgm:pt>
    <dgm:pt modelId="{1AA30359-C452-43FD-AFE3-9072AFACB300}" type="parTrans" cxnId="{8802F1F5-831C-4517-93EC-F2E8E6A2DE0A}">
      <dgm:prSet/>
      <dgm:spPr/>
      <dgm:t>
        <a:bodyPr/>
        <a:lstStyle/>
        <a:p>
          <a:endParaRPr lang="en-US"/>
        </a:p>
      </dgm:t>
    </dgm:pt>
    <dgm:pt modelId="{33AB2A75-F2FB-4EC7-B420-DE3436D44374}" type="sibTrans" cxnId="{8802F1F5-831C-4517-93EC-F2E8E6A2DE0A}">
      <dgm:prSet/>
      <dgm:spPr/>
      <dgm:t>
        <a:bodyPr/>
        <a:lstStyle/>
        <a:p>
          <a:endParaRPr lang="en-US"/>
        </a:p>
      </dgm:t>
    </dgm:pt>
    <dgm:pt modelId="{CC0BA79A-B82E-4443-89C6-AE5E4FDEB6FB}">
      <dgm:prSet custT="1"/>
      <dgm:spPr/>
      <dgm:t>
        <a:bodyPr/>
        <a:lstStyle/>
        <a:p>
          <a:r>
            <a:rPr lang="it-IT" sz="1600" dirty="0"/>
            <a:t>Questo aveva adottato una linea di  taglio della spesa pubblica e contenimento di bilancio che non aveva favorito  la ripresa e che non andava nella direzione del New Deal americano.</a:t>
          </a:r>
          <a:endParaRPr lang="en-US" sz="1600" dirty="0"/>
        </a:p>
      </dgm:t>
    </dgm:pt>
    <dgm:pt modelId="{5954DCB7-2243-4574-9D4F-F72DE34277C7}" type="parTrans" cxnId="{DA360255-EE39-4005-B9AB-3EC3E772F6E3}">
      <dgm:prSet/>
      <dgm:spPr/>
      <dgm:t>
        <a:bodyPr/>
        <a:lstStyle/>
        <a:p>
          <a:endParaRPr lang="en-US"/>
        </a:p>
      </dgm:t>
    </dgm:pt>
    <dgm:pt modelId="{31150DAC-084E-4BD3-B812-ABFD669FAD22}" type="sibTrans" cxnId="{DA360255-EE39-4005-B9AB-3EC3E772F6E3}">
      <dgm:prSet/>
      <dgm:spPr/>
      <dgm:t>
        <a:bodyPr/>
        <a:lstStyle/>
        <a:p>
          <a:endParaRPr lang="en-US"/>
        </a:p>
      </dgm:t>
    </dgm:pt>
    <dgm:pt modelId="{BA04242F-33B2-4623-A435-98BB294D4CD6}">
      <dgm:prSet custT="1"/>
      <dgm:spPr/>
      <dgm:t>
        <a:bodyPr/>
        <a:lstStyle/>
        <a:p>
          <a:r>
            <a:rPr lang="it-IT" sz="1600" dirty="0"/>
            <a:t>In Gran Bretagna esisteva comunque un sistema di tutele sociali  più avanzato di quello americano e questo venne sostanzialmente mantenuto.</a:t>
          </a:r>
          <a:endParaRPr lang="en-US" sz="1600" dirty="0"/>
        </a:p>
      </dgm:t>
    </dgm:pt>
    <dgm:pt modelId="{81BDB8A9-E91B-486F-86EE-47EB21702100}" type="parTrans" cxnId="{5DF6C2E7-B4A8-4750-A858-A8AB597E75C7}">
      <dgm:prSet/>
      <dgm:spPr/>
      <dgm:t>
        <a:bodyPr/>
        <a:lstStyle/>
        <a:p>
          <a:endParaRPr lang="en-US"/>
        </a:p>
      </dgm:t>
    </dgm:pt>
    <dgm:pt modelId="{22EA2180-74ED-4DCF-95DE-184EFA38129E}" type="sibTrans" cxnId="{5DF6C2E7-B4A8-4750-A858-A8AB597E75C7}">
      <dgm:prSet/>
      <dgm:spPr/>
      <dgm:t>
        <a:bodyPr/>
        <a:lstStyle/>
        <a:p>
          <a:endParaRPr lang="en-US"/>
        </a:p>
      </dgm:t>
    </dgm:pt>
    <dgm:pt modelId="{028F4984-2DE1-48A3-8F23-6B1921D9DAF9}">
      <dgm:prSet custT="1"/>
      <dgm:spPr/>
      <dgm:t>
        <a:bodyPr/>
        <a:lstStyle/>
        <a:p>
          <a:r>
            <a:rPr lang="it-IT" sz="1600" dirty="0"/>
            <a:t>Venne abbandonato l’orientamento liberista ed introdotto il protezionismo doganale, che  trasformava lo scricchiolante impero coloniale in un’unica grande area economico-commerciale difesa da barriere protezioniste (il Commonwealth diventò un’area  doganale comune sin dal 1931)</a:t>
          </a:r>
          <a:endParaRPr lang="en-US" sz="1600" dirty="0"/>
        </a:p>
      </dgm:t>
    </dgm:pt>
    <dgm:pt modelId="{DCD76D50-AABA-46B8-B6F9-AAB008F8EF82}" type="parTrans" cxnId="{D020B635-4740-49BB-A6D6-CB0E2D4264A3}">
      <dgm:prSet/>
      <dgm:spPr/>
      <dgm:t>
        <a:bodyPr/>
        <a:lstStyle/>
        <a:p>
          <a:endParaRPr lang="en-US"/>
        </a:p>
      </dgm:t>
    </dgm:pt>
    <dgm:pt modelId="{768BE32A-38E6-4C1C-9002-6DBE363A93B6}" type="sibTrans" cxnId="{D020B635-4740-49BB-A6D6-CB0E2D4264A3}">
      <dgm:prSet/>
      <dgm:spPr/>
      <dgm:t>
        <a:bodyPr/>
        <a:lstStyle/>
        <a:p>
          <a:endParaRPr lang="en-US"/>
        </a:p>
      </dgm:t>
    </dgm:pt>
    <dgm:pt modelId="{659663B0-FE47-411D-AC65-8A3C1F7187E6}" type="pres">
      <dgm:prSet presAssocID="{3AFC3805-8E8B-4919-95AD-5D210E7F5CD2}" presName="outerComposite" presStyleCnt="0">
        <dgm:presLayoutVars>
          <dgm:chMax val="5"/>
          <dgm:dir/>
          <dgm:resizeHandles val="exact"/>
        </dgm:presLayoutVars>
      </dgm:prSet>
      <dgm:spPr/>
    </dgm:pt>
    <dgm:pt modelId="{FDCC65AB-C2DB-40EF-A763-EB7534DED11A}" type="pres">
      <dgm:prSet presAssocID="{3AFC3805-8E8B-4919-95AD-5D210E7F5CD2}" presName="dummyMaxCanvas" presStyleCnt="0">
        <dgm:presLayoutVars/>
      </dgm:prSet>
      <dgm:spPr/>
    </dgm:pt>
    <dgm:pt modelId="{AC72C962-DD44-4AEE-AD34-03FAA11367A5}" type="pres">
      <dgm:prSet presAssocID="{3AFC3805-8E8B-4919-95AD-5D210E7F5CD2}" presName="FourNodes_1" presStyleLbl="node1" presStyleIdx="0" presStyleCnt="4">
        <dgm:presLayoutVars>
          <dgm:bulletEnabled val="1"/>
        </dgm:presLayoutVars>
      </dgm:prSet>
      <dgm:spPr/>
    </dgm:pt>
    <dgm:pt modelId="{5BF33F6D-8D1F-4F1D-BF0B-98908E30262D}" type="pres">
      <dgm:prSet presAssocID="{3AFC3805-8E8B-4919-95AD-5D210E7F5CD2}" presName="FourNodes_2" presStyleLbl="node1" presStyleIdx="1" presStyleCnt="4">
        <dgm:presLayoutVars>
          <dgm:bulletEnabled val="1"/>
        </dgm:presLayoutVars>
      </dgm:prSet>
      <dgm:spPr/>
    </dgm:pt>
    <dgm:pt modelId="{781AA51D-E31A-4DBD-8820-798075B9292B}" type="pres">
      <dgm:prSet presAssocID="{3AFC3805-8E8B-4919-95AD-5D210E7F5CD2}" presName="FourNodes_3" presStyleLbl="node1" presStyleIdx="2" presStyleCnt="4" custLinFactNeighborX="1410" custLinFactNeighborY="-240">
        <dgm:presLayoutVars>
          <dgm:bulletEnabled val="1"/>
        </dgm:presLayoutVars>
      </dgm:prSet>
      <dgm:spPr/>
    </dgm:pt>
    <dgm:pt modelId="{C3C133D3-AB99-4CDA-BA0E-087E5B4C6B10}" type="pres">
      <dgm:prSet presAssocID="{3AFC3805-8E8B-4919-95AD-5D210E7F5CD2}" presName="FourNodes_4" presStyleLbl="node1" presStyleIdx="3" presStyleCnt="4" custLinFactNeighborX="146" custLinFactNeighborY="0">
        <dgm:presLayoutVars>
          <dgm:bulletEnabled val="1"/>
        </dgm:presLayoutVars>
      </dgm:prSet>
      <dgm:spPr/>
    </dgm:pt>
    <dgm:pt modelId="{DB877CEA-B54B-4713-9191-F76469EF0E85}" type="pres">
      <dgm:prSet presAssocID="{3AFC3805-8E8B-4919-95AD-5D210E7F5CD2}" presName="FourConn_1-2" presStyleLbl="fgAccFollowNode1" presStyleIdx="0" presStyleCnt="3">
        <dgm:presLayoutVars>
          <dgm:bulletEnabled val="1"/>
        </dgm:presLayoutVars>
      </dgm:prSet>
      <dgm:spPr/>
    </dgm:pt>
    <dgm:pt modelId="{5998CE8A-6A1D-4551-BC16-A6A369FCF891}" type="pres">
      <dgm:prSet presAssocID="{3AFC3805-8E8B-4919-95AD-5D210E7F5CD2}" presName="FourConn_2-3" presStyleLbl="fgAccFollowNode1" presStyleIdx="1" presStyleCnt="3">
        <dgm:presLayoutVars>
          <dgm:bulletEnabled val="1"/>
        </dgm:presLayoutVars>
      </dgm:prSet>
      <dgm:spPr/>
    </dgm:pt>
    <dgm:pt modelId="{25D93C37-B119-4681-BF74-D5057B074FDA}" type="pres">
      <dgm:prSet presAssocID="{3AFC3805-8E8B-4919-95AD-5D210E7F5CD2}" presName="FourConn_3-4" presStyleLbl="fgAccFollowNode1" presStyleIdx="2" presStyleCnt="3">
        <dgm:presLayoutVars>
          <dgm:bulletEnabled val="1"/>
        </dgm:presLayoutVars>
      </dgm:prSet>
      <dgm:spPr/>
    </dgm:pt>
    <dgm:pt modelId="{B6F2BE7A-43E7-4E9B-99A1-EEAE65CABCC3}" type="pres">
      <dgm:prSet presAssocID="{3AFC3805-8E8B-4919-95AD-5D210E7F5CD2}" presName="FourNodes_1_text" presStyleLbl="node1" presStyleIdx="3" presStyleCnt="4">
        <dgm:presLayoutVars>
          <dgm:bulletEnabled val="1"/>
        </dgm:presLayoutVars>
      </dgm:prSet>
      <dgm:spPr/>
    </dgm:pt>
    <dgm:pt modelId="{619882D1-1597-4A8E-B34F-9D61F558E6EF}" type="pres">
      <dgm:prSet presAssocID="{3AFC3805-8E8B-4919-95AD-5D210E7F5CD2}" presName="FourNodes_2_text" presStyleLbl="node1" presStyleIdx="3" presStyleCnt="4">
        <dgm:presLayoutVars>
          <dgm:bulletEnabled val="1"/>
        </dgm:presLayoutVars>
      </dgm:prSet>
      <dgm:spPr/>
    </dgm:pt>
    <dgm:pt modelId="{247A6EA7-8C24-466D-8A01-341B74162728}" type="pres">
      <dgm:prSet presAssocID="{3AFC3805-8E8B-4919-95AD-5D210E7F5CD2}" presName="FourNodes_3_text" presStyleLbl="node1" presStyleIdx="3" presStyleCnt="4">
        <dgm:presLayoutVars>
          <dgm:bulletEnabled val="1"/>
        </dgm:presLayoutVars>
      </dgm:prSet>
      <dgm:spPr/>
    </dgm:pt>
    <dgm:pt modelId="{35C28F48-B27B-47A8-9567-9083825CEC44}" type="pres">
      <dgm:prSet presAssocID="{3AFC3805-8E8B-4919-95AD-5D210E7F5CD2}" presName="FourNodes_4_text" presStyleLbl="node1" presStyleIdx="3" presStyleCnt="4">
        <dgm:presLayoutVars>
          <dgm:bulletEnabled val="1"/>
        </dgm:presLayoutVars>
      </dgm:prSet>
      <dgm:spPr/>
    </dgm:pt>
  </dgm:ptLst>
  <dgm:cxnLst>
    <dgm:cxn modelId="{E76F2304-191E-49D1-8E46-247D147FBCC6}" type="presOf" srcId="{CC0BA79A-B82E-4443-89C6-AE5E4FDEB6FB}" destId="{5BF33F6D-8D1F-4F1D-BF0B-98908E30262D}" srcOrd="0" destOrd="0" presId="urn:microsoft.com/office/officeart/2005/8/layout/vProcess5"/>
    <dgm:cxn modelId="{417B381A-B257-41B2-A249-631833DB9EF6}" type="presOf" srcId="{0AB4C159-9081-4041-8DA6-A1811A537772}" destId="{AC72C962-DD44-4AEE-AD34-03FAA11367A5}" srcOrd="0" destOrd="0" presId="urn:microsoft.com/office/officeart/2005/8/layout/vProcess5"/>
    <dgm:cxn modelId="{0BBF0926-8D58-4D73-874A-EECBB96E6CA5}" type="presOf" srcId="{33AB2A75-F2FB-4EC7-B420-DE3436D44374}" destId="{DB877CEA-B54B-4713-9191-F76469EF0E85}" srcOrd="0" destOrd="0" presId="urn:microsoft.com/office/officeart/2005/8/layout/vProcess5"/>
    <dgm:cxn modelId="{D020B635-4740-49BB-A6D6-CB0E2D4264A3}" srcId="{3AFC3805-8E8B-4919-95AD-5D210E7F5CD2}" destId="{028F4984-2DE1-48A3-8F23-6B1921D9DAF9}" srcOrd="3" destOrd="0" parTransId="{DCD76D50-AABA-46B8-B6F9-AAB008F8EF82}" sibTransId="{768BE32A-38E6-4C1C-9002-6DBE363A93B6}"/>
    <dgm:cxn modelId="{E4DF0838-7275-427A-A443-7BAFF9A84330}" type="presOf" srcId="{3AFC3805-8E8B-4919-95AD-5D210E7F5CD2}" destId="{659663B0-FE47-411D-AC65-8A3C1F7187E6}" srcOrd="0" destOrd="0" presId="urn:microsoft.com/office/officeart/2005/8/layout/vProcess5"/>
    <dgm:cxn modelId="{B7BDE738-9DB4-47C0-B21A-C13CA08EAE0D}" type="presOf" srcId="{028F4984-2DE1-48A3-8F23-6B1921D9DAF9}" destId="{35C28F48-B27B-47A8-9567-9083825CEC44}" srcOrd="1" destOrd="0" presId="urn:microsoft.com/office/officeart/2005/8/layout/vProcess5"/>
    <dgm:cxn modelId="{AF038E3D-B983-4338-97BE-A795C4131ABB}" type="presOf" srcId="{31150DAC-084E-4BD3-B812-ABFD669FAD22}" destId="{5998CE8A-6A1D-4551-BC16-A6A369FCF891}" srcOrd="0" destOrd="0" presId="urn:microsoft.com/office/officeart/2005/8/layout/vProcess5"/>
    <dgm:cxn modelId="{272D913E-4ED2-47CF-8D78-4A28DACF1C1F}" type="presOf" srcId="{22EA2180-74ED-4DCF-95DE-184EFA38129E}" destId="{25D93C37-B119-4681-BF74-D5057B074FDA}" srcOrd="0" destOrd="0" presId="urn:microsoft.com/office/officeart/2005/8/layout/vProcess5"/>
    <dgm:cxn modelId="{C5824F53-C849-4878-A899-7860FADC1195}" type="presOf" srcId="{BA04242F-33B2-4623-A435-98BB294D4CD6}" destId="{781AA51D-E31A-4DBD-8820-798075B9292B}" srcOrd="0" destOrd="0" presId="urn:microsoft.com/office/officeart/2005/8/layout/vProcess5"/>
    <dgm:cxn modelId="{0AE3B873-590A-42F8-BD63-2810F4672E1A}" type="presOf" srcId="{0AB4C159-9081-4041-8DA6-A1811A537772}" destId="{B6F2BE7A-43E7-4E9B-99A1-EEAE65CABCC3}" srcOrd="1" destOrd="0" presId="urn:microsoft.com/office/officeart/2005/8/layout/vProcess5"/>
    <dgm:cxn modelId="{DA360255-EE39-4005-B9AB-3EC3E772F6E3}" srcId="{3AFC3805-8E8B-4919-95AD-5D210E7F5CD2}" destId="{CC0BA79A-B82E-4443-89C6-AE5E4FDEB6FB}" srcOrd="1" destOrd="0" parTransId="{5954DCB7-2243-4574-9D4F-F72DE34277C7}" sibTransId="{31150DAC-084E-4BD3-B812-ABFD669FAD22}"/>
    <dgm:cxn modelId="{B3477079-78EB-425B-B0BF-2609DFF15731}" type="presOf" srcId="{BA04242F-33B2-4623-A435-98BB294D4CD6}" destId="{247A6EA7-8C24-466D-8A01-341B74162728}" srcOrd="1" destOrd="0" presId="urn:microsoft.com/office/officeart/2005/8/layout/vProcess5"/>
    <dgm:cxn modelId="{B061B880-4FE8-4927-B071-0A590DE3725A}" type="presOf" srcId="{CC0BA79A-B82E-4443-89C6-AE5E4FDEB6FB}" destId="{619882D1-1597-4A8E-B34F-9D61F558E6EF}" srcOrd="1" destOrd="0" presId="urn:microsoft.com/office/officeart/2005/8/layout/vProcess5"/>
    <dgm:cxn modelId="{C1022ADE-283D-4C0C-8827-DA24485AFDF6}" type="presOf" srcId="{028F4984-2DE1-48A3-8F23-6B1921D9DAF9}" destId="{C3C133D3-AB99-4CDA-BA0E-087E5B4C6B10}" srcOrd="0" destOrd="0" presId="urn:microsoft.com/office/officeart/2005/8/layout/vProcess5"/>
    <dgm:cxn modelId="{5DF6C2E7-B4A8-4750-A858-A8AB597E75C7}" srcId="{3AFC3805-8E8B-4919-95AD-5D210E7F5CD2}" destId="{BA04242F-33B2-4623-A435-98BB294D4CD6}" srcOrd="2" destOrd="0" parTransId="{81BDB8A9-E91B-486F-86EE-47EB21702100}" sibTransId="{22EA2180-74ED-4DCF-95DE-184EFA38129E}"/>
    <dgm:cxn modelId="{8802F1F5-831C-4517-93EC-F2E8E6A2DE0A}" srcId="{3AFC3805-8E8B-4919-95AD-5D210E7F5CD2}" destId="{0AB4C159-9081-4041-8DA6-A1811A537772}" srcOrd="0" destOrd="0" parTransId="{1AA30359-C452-43FD-AFE3-9072AFACB300}" sibTransId="{33AB2A75-F2FB-4EC7-B420-DE3436D44374}"/>
    <dgm:cxn modelId="{08BFD9BC-990A-4D4E-ABAE-5B80CE0A9E93}" type="presParOf" srcId="{659663B0-FE47-411D-AC65-8A3C1F7187E6}" destId="{FDCC65AB-C2DB-40EF-A763-EB7534DED11A}" srcOrd="0" destOrd="0" presId="urn:microsoft.com/office/officeart/2005/8/layout/vProcess5"/>
    <dgm:cxn modelId="{7A8C5B68-EDC4-4AE0-A26A-0A94FB59BF5A}" type="presParOf" srcId="{659663B0-FE47-411D-AC65-8A3C1F7187E6}" destId="{AC72C962-DD44-4AEE-AD34-03FAA11367A5}" srcOrd="1" destOrd="0" presId="urn:microsoft.com/office/officeart/2005/8/layout/vProcess5"/>
    <dgm:cxn modelId="{C07AF1A8-F5B5-4D52-8599-CC0364228EB0}" type="presParOf" srcId="{659663B0-FE47-411D-AC65-8A3C1F7187E6}" destId="{5BF33F6D-8D1F-4F1D-BF0B-98908E30262D}" srcOrd="2" destOrd="0" presId="urn:microsoft.com/office/officeart/2005/8/layout/vProcess5"/>
    <dgm:cxn modelId="{2B8ECC5E-4B0B-48ED-B468-BAE3CB1810E9}" type="presParOf" srcId="{659663B0-FE47-411D-AC65-8A3C1F7187E6}" destId="{781AA51D-E31A-4DBD-8820-798075B9292B}" srcOrd="3" destOrd="0" presId="urn:microsoft.com/office/officeart/2005/8/layout/vProcess5"/>
    <dgm:cxn modelId="{BECFBDA3-FE92-4709-96EE-88E10F874A6D}" type="presParOf" srcId="{659663B0-FE47-411D-AC65-8A3C1F7187E6}" destId="{C3C133D3-AB99-4CDA-BA0E-087E5B4C6B10}" srcOrd="4" destOrd="0" presId="urn:microsoft.com/office/officeart/2005/8/layout/vProcess5"/>
    <dgm:cxn modelId="{D5590EAA-6452-41A0-9CAA-EB8C051FE1EA}" type="presParOf" srcId="{659663B0-FE47-411D-AC65-8A3C1F7187E6}" destId="{DB877CEA-B54B-4713-9191-F76469EF0E85}" srcOrd="5" destOrd="0" presId="urn:microsoft.com/office/officeart/2005/8/layout/vProcess5"/>
    <dgm:cxn modelId="{D381D88F-325F-479A-BC58-8723016147C3}" type="presParOf" srcId="{659663B0-FE47-411D-AC65-8A3C1F7187E6}" destId="{5998CE8A-6A1D-4551-BC16-A6A369FCF891}" srcOrd="6" destOrd="0" presId="urn:microsoft.com/office/officeart/2005/8/layout/vProcess5"/>
    <dgm:cxn modelId="{942396E0-9491-4F47-8055-FD2FB5A295C9}" type="presParOf" srcId="{659663B0-FE47-411D-AC65-8A3C1F7187E6}" destId="{25D93C37-B119-4681-BF74-D5057B074FDA}" srcOrd="7" destOrd="0" presId="urn:microsoft.com/office/officeart/2005/8/layout/vProcess5"/>
    <dgm:cxn modelId="{FD5347B5-8FB2-4779-BC90-D9759AED7FFF}" type="presParOf" srcId="{659663B0-FE47-411D-AC65-8A3C1F7187E6}" destId="{B6F2BE7A-43E7-4E9B-99A1-EEAE65CABCC3}" srcOrd="8" destOrd="0" presId="urn:microsoft.com/office/officeart/2005/8/layout/vProcess5"/>
    <dgm:cxn modelId="{08B60666-61EF-4F78-B339-0E2DF3FED3FE}" type="presParOf" srcId="{659663B0-FE47-411D-AC65-8A3C1F7187E6}" destId="{619882D1-1597-4A8E-B34F-9D61F558E6EF}" srcOrd="9" destOrd="0" presId="urn:microsoft.com/office/officeart/2005/8/layout/vProcess5"/>
    <dgm:cxn modelId="{314D2208-3DDD-45AD-90D6-7236FCCB1697}" type="presParOf" srcId="{659663B0-FE47-411D-AC65-8A3C1F7187E6}" destId="{247A6EA7-8C24-466D-8A01-341B74162728}" srcOrd="10" destOrd="0" presId="urn:microsoft.com/office/officeart/2005/8/layout/vProcess5"/>
    <dgm:cxn modelId="{DA5C9743-17B4-4E9C-9153-1C43E246E278}" type="presParOf" srcId="{659663B0-FE47-411D-AC65-8A3C1F7187E6}" destId="{35C28F48-B27B-47A8-9567-9083825CEC44}"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47C470-695F-4306-831A-85B7B4429AEE}" type="doc">
      <dgm:prSet loTypeId="urn:microsoft.com/office/officeart/2005/8/layout/hierarchy1" loCatId="hierarchy" qsTypeId="urn:microsoft.com/office/officeart/2005/8/quickstyle/simple3" qsCatId="simple" csTypeId="urn:microsoft.com/office/officeart/2005/8/colors/colorful3" csCatId="colorful" phldr="1"/>
      <dgm:spPr/>
      <dgm:t>
        <a:bodyPr/>
        <a:lstStyle/>
        <a:p>
          <a:endParaRPr lang="en-US"/>
        </a:p>
      </dgm:t>
    </dgm:pt>
    <dgm:pt modelId="{A3070B4E-0436-4FBF-AA9F-090B473C93D7}">
      <dgm:prSet/>
      <dgm:spPr/>
      <dgm:t>
        <a:bodyPr/>
        <a:lstStyle/>
        <a:p>
          <a:r>
            <a:rPr lang="it-IT" dirty="0"/>
            <a:t>Di fronte all’avanzare dei regimi fascisti ed alle sempre crescenti mire espansionistiche della Germania, Francia e Gran Bretagna seguirono la strategia dell</a:t>
          </a:r>
          <a:r>
            <a:rPr lang="it-IT" i="0" dirty="0"/>
            <a:t>’appeasemen</a:t>
          </a:r>
          <a:r>
            <a:rPr lang="it-IT" i="1" dirty="0"/>
            <a:t>t</a:t>
          </a:r>
          <a:r>
            <a:rPr lang="it-IT" dirty="0"/>
            <a:t>, cioè del compromesso.</a:t>
          </a:r>
          <a:endParaRPr lang="en-US" dirty="0"/>
        </a:p>
      </dgm:t>
    </dgm:pt>
    <dgm:pt modelId="{B1D5F7DC-A612-4B2F-8811-B722B57CBDDE}" type="parTrans" cxnId="{1F7A5662-BFEA-4DF5-A139-310CB32E81A5}">
      <dgm:prSet/>
      <dgm:spPr/>
      <dgm:t>
        <a:bodyPr/>
        <a:lstStyle/>
        <a:p>
          <a:endParaRPr lang="en-US"/>
        </a:p>
      </dgm:t>
    </dgm:pt>
    <dgm:pt modelId="{5E8464B0-0450-42A2-80A8-6CD3FDB55F98}" type="sibTrans" cxnId="{1F7A5662-BFEA-4DF5-A139-310CB32E81A5}">
      <dgm:prSet/>
      <dgm:spPr/>
      <dgm:t>
        <a:bodyPr/>
        <a:lstStyle/>
        <a:p>
          <a:endParaRPr lang="en-US"/>
        </a:p>
      </dgm:t>
    </dgm:pt>
    <dgm:pt modelId="{5AABD67D-FD8F-4B45-AF38-8F07133ECD19}">
      <dgm:prSet/>
      <dgm:spPr/>
      <dgm:t>
        <a:bodyPr/>
        <a:lstStyle/>
        <a:p>
          <a:r>
            <a:rPr lang="it-IT"/>
            <a:t>I due paesi  seguirono infatti la strategia del contenimento del nazismo che non prevedeva una lotta aperta.</a:t>
          </a:r>
          <a:endParaRPr lang="en-US"/>
        </a:p>
      </dgm:t>
    </dgm:pt>
    <dgm:pt modelId="{E916E32D-E774-4F58-A8EE-8F76C75CF349}" type="parTrans" cxnId="{4228CB2E-4659-4A62-B5EE-EE5C80FC3D5E}">
      <dgm:prSet/>
      <dgm:spPr/>
      <dgm:t>
        <a:bodyPr/>
        <a:lstStyle/>
        <a:p>
          <a:endParaRPr lang="en-US"/>
        </a:p>
      </dgm:t>
    </dgm:pt>
    <dgm:pt modelId="{0D433986-8570-48A1-BB14-459998A622F1}" type="sibTrans" cxnId="{4228CB2E-4659-4A62-B5EE-EE5C80FC3D5E}">
      <dgm:prSet/>
      <dgm:spPr/>
      <dgm:t>
        <a:bodyPr/>
        <a:lstStyle/>
        <a:p>
          <a:endParaRPr lang="en-US"/>
        </a:p>
      </dgm:t>
    </dgm:pt>
    <dgm:pt modelId="{87C26197-3FC9-4DB1-84F9-5F1BFC0FB505}">
      <dgm:prSet/>
      <dgm:spPr/>
      <dgm:t>
        <a:bodyPr/>
        <a:lstStyle/>
        <a:p>
          <a:r>
            <a:rPr lang="it-IT"/>
            <a:t>Si illusero cioè che l’espansionismo tedesco si potesse arginare e pensarono che mantenere la pace fosse più importante che liberare l’Europa dalla minaccia nazifascista.</a:t>
          </a:r>
          <a:endParaRPr lang="en-US"/>
        </a:p>
      </dgm:t>
    </dgm:pt>
    <dgm:pt modelId="{954F622C-70CD-45B5-A6C7-DC6C1478E2DD}" type="parTrans" cxnId="{8254F50F-1D7F-4B51-9789-075ED0BB4548}">
      <dgm:prSet/>
      <dgm:spPr/>
      <dgm:t>
        <a:bodyPr/>
        <a:lstStyle/>
        <a:p>
          <a:endParaRPr lang="en-US"/>
        </a:p>
      </dgm:t>
    </dgm:pt>
    <dgm:pt modelId="{B10D030E-74BA-4280-BA9D-3152DE48108C}" type="sibTrans" cxnId="{8254F50F-1D7F-4B51-9789-075ED0BB4548}">
      <dgm:prSet/>
      <dgm:spPr/>
      <dgm:t>
        <a:bodyPr/>
        <a:lstStyle/>
        <a:p>
          <a:endParaRPr lang="en-US"/>
        </a:p>
      </dgm:t>
    </dgm:pt>
    <dgm:pt modelId="{C11919CB-3EBD-493F-8257-4E2373F26BC3}" type="pres">
      <dgm:prSet presAssocID="{5247C470-695F-4306-831A-85B7B4429AEE}" presName="hierChild1" presStyleCnt="0">
        <dgm:presLayoutVars>
          <dgm:chPref val="1"/>
          <dgm:dir/>
          <dgm:animOne val="branch"/>
          <dgm:animLvl val="lvl"/>
          <dgm:resizeHandles/>
        </dgm:presLayoutVars>
      </dgm:prSet>
      <dgm:spPr/>
    </dgm:pt>
    <dgm:pt modelId="{77D8F69C-32A5-4183-9EBC-EB1E806FDB02}" type="pres">
      <dgm:prSet presAssocID="{A3070B4E-0436-4FBF-AA9F-090B473C93D7}" presName="hierRoot1" presStyleCnt="0"/>
      <dgm:spPr/>
    </dgm:pt>
    <dgm:pt modelId="{E51A6A6C-C2BF-43FB-B1D6-8FFE166C270A}" type="pres">
      <dgm:prSet presAssocID="{A3070B4E-0436-4FBF-AA9F-090B473C93D7}" presName="composite" presStyleCnt="0"/>
      <dgm:spPr/>
    </dgm:pt>
    <dgm:pt modelId="{EC5322EF-6F8C-46F6-A561-34CEB63C71F2}" type="pres">
      <dgm:prSet presAssocID="{A3070B4E-0436-4FBF-AA9F-090B473C93D7}" presName="background" presStyleLbl="node0" presStyleIdx="0" presStyleCnt="3"/>
      <dgm:spPr/>
    </dgm:pt>
    <dgm:pt modelId="{1CD8CAF5-72FA-461F-9070-7E278EF8231E}" type="pres">
      <dgm:prSet presAssocID="{A3070B4E-0436-4FBF-AA9F-090B473C93D7}" presName="text" presStyleLbl="fgAcc0" presStyleIdx="0" presStyleCnt="3">
        <dgm:presLayoutVars>
          <dgm:chPref val="3"/>
        </dgm:presLayoutVars>
      </dgm:prSet>
      <dgm:spPr/>
    </dgm:pt>
    <dgm:pt modelId="{0C59412B-DF79-4692-B7FE-449556D81ED1}" type="pres">
      <dgm:prSet presAssocID="{A3070B4E-0436-4FBF-AA9F-090B473C93D7}" presName="hierChild2" presStyleCnt="0"/>
      <dgm:spPr/>
    </dgm:pt>
    <dgm:pt modelId="{CCF59EE0-B628-4F72-B292-954AF67E3494}" type="pres">
      <dgm:prSet presAssocID="{5AABD67D-FD8F-4B45-AF38-8F07133ECD19}" presName="hierRoot1" presStyleCnt="0"/>
      <dgm:spPr/>
    </dgm:pt>
    <dgm:pt modelId="{14257952-EB79-410D-A226-DD5B65CCC76A}" type="pres">
      <dgm:prSet presAssocID="{5AABD67D-FD8F-4B45-AF38-8F07133ECD19}" presName="composite" presStyleCnt="0"/>
      <dgm:spPr/>
    </dgm:pt>
    <dgm:pt modelId="{A6200FC8-4A86-4290-83C3-E2EDF51502B9}" type="pres">
      <dgm:prSet presAssocID="{5AABD67D-FD8F-4B45-AF38-8F07133ECD19}" presName="background" presStyleLbl="node0" presStyleIdx="1" presStyleCnt="3"/>
      <dgm:spPr/>
    </dgm:pt>
    <dgm:pt modelId="{4660C772-200A-4391-8875-2B2BD46A12C6}" type="pres">
      <dgm:prSet presAssocID="{5AABD67D-FD8F-4B45-AF38-8F07133ECD19}" presName="text" presStyleLbl="fgAcc0" presStyleIdx="1" presStyleCnt="3">
        <dgm:presLayoutVars>
          <dgm:chPref val="3"/>
        </dgm:presLayoutVars>
      </dgm:prSet>
      <dgm:spPr/>
    </dgm:pt>
    <dgm:pt modelId="{5FD3EDCF-0E7D-4EFD-AD36-C709F209181B}" type="pres">
      <dgm:prSet presAssocID="{5AABD67D-FD8F-4B45-AF38-8F07133ECD19}" presName="hierChild2" presStyleCnt="0"/>
      <dgm:spPr/>
    </dgm:pt>
    <dgm:pt modelId="{3DD8C088-3553-4BB4-8327-B9DED202A421}" type="pres">
      <dgm:prSet presAssocID="{87C26197-3FC9-4DB1-84F9-5F1BFC0FB505}" presName="hierRoot1" presStyleCnt="0"/>
      <dgm:spPr/>
    </dgm:pt>
    <dgm:pt modelId="{8DF8E544-F22D-4F20-BDD1-F1BBF4383C2A}" type="pres">
      <dgm:prSet presAssocID="{87C26197-3FC9-4DB1-84F9-5F1BFC0FB505}" presName="composite" presStyleCnt="0"/>
      <dgm:spPr/>
    </dgm:pt>
    <dgm:pt modelId="{6C10E56E-7E41-4B83-BBED-E74EA8742FD7}" type="pres">
      <dgm:prSet presAssocID="{87C26197-3FC9-4DB1-84F9-5F1BFC0FB505}" presName="background" presStyleLbl="node0" presStyleIdx="2" presStyleCnt="3"/>
      <dgm:spPr/>
    </dgm:pt>
    <dgm:pt modelId="{715FA5E1-8D15-4E3A-ABFE-E76677790CF9}" type="pres">
      <dgm:prSet presAssocID="{87C26197-3FC9-4DB1-84F9-5F1BFC0FB505}" presName="text" presStyleLbl="fgAcc0" presStyleIdx="2" presStyleCnt="3">
        <dgm:presLayoutVars>
          <dgm:chPref val="3"/>
        </dgm:presLayoutVars>
      </dgm:prSet>
      <dgm:spPr/>
    </dgm:pt>
    <dgm:pt modelId="{C854AD16-C47B-4A80-BB7B-E716120FA665}" type="pres">
      <dgm:prSet presAssocID="{87C26197-3FC9-4DB1-84F9-5F1BFC0FB505}" presName="hierChild2" presStyleCnt="0"/>
      <dgm:spPr/>
    </dgm:pt>
  </dgm:ptLst>
  <dgm:cxnLst>
    <dgm:cxn modelId="{8254F50F-1D7F-4B51-9789-075ED0BB4548}" srcId="{5247C470-695F-4306-831A-85B7B4429AEE}" destId="{87C26197-3FC9-4DB1-84F9-5F1BFC0FB505}" srcOrd="2" destOrd="0" parTransId="{954F622C-70CD-45B5-A6C7-DC6C1478E2DD}" sibTransId="{B10D030E-74BA-4280-BA9D-3152DE48108C}"/>
    <dgm:cxn modelId="{5AD99225-A136-498A-BC82-A980152BFCC3}" type="presOf" srcId="{5AABD67D-FD8F-4B45-AF38-8F07133ECD19}" destId="{4660C772-200A-4391-8875-2B2BD46A12C6}" srcOrd="0" destOrd="0" presId="urn:microsoft.com/office/officeart/2005/8/layout/hierarchy1"/>
    <dgm:cxn modelId="{4228CB2E-4659-4A62-B5EE-EE5C80FC3D5E}" srcId="{5247C470-695F-4306-831A-85B7B4429AEE}" destId="{5AABD67D-FD8F-4B45-AF38-8F07133ECD19}" srcOrd="1" destOrd="0" parTransId="{E916E32D-E774-4F58-A8EE-8F76C75CF349}" sibTransId="{0D433986-8570-48A1-BB14-459998A622F1}"/>
    <dgm:cxn modelId="{1F7A5662-BFEA-4DF5-A139-310CB32E81A5}" srcId="{5247C470-695F-4306-831A-85B7B4429AEE}" destId="{A3070B4E-0436-4FBF-AA9F-090B473C93D7}" srcOrd="0" destOrd="0" parTransId="{B1D5F7DC-A612-4B2F-8811-B722B57CBDDE}" sibTransId="{5E8464B0-0450-42A2-80A8-6CD3FDB55F98}"/>
    <dgm:cxn modelId="{D46C0D45-2CD9-4B82-8E50-6256F9886C64}" type="presOf" srcId="{5247C470-695F-4306-831A-85B7B4429AEE}" destId="{C11919CB-3EBD-493F-8257-4E2373F26BC3}" srcOrd="0" destOrd="0" presId="urn:microsoft.com/office/officeart/2005/8/layout/hierarchy1"/>
    <dgm:cxn modelId="{A91B5556-50FC-487A-B835-E895AC1B7EDA}" type="presOf" srcId="{A3070B4E-0436-4FBF-AA9F-090B473C93D7}" destId="{1CD8CAF5-72FA-461F-9070-7E278EF8231E}" srcOrd="0" destOrd="0" presId="urn:microsoft.com/office/officeart/2005/8/layout/hierarchy1"/>
    <dgm:cxn modelId="{80A3A8E9-3A3D-410D-A39B-7EEAFDA01A2E}" type="presOf" srcId="{87C26197-3FC9-4DB1-84F9-5F1BFC0FB505}" destId="{715FA5E1-8D15-4E3A-ABFE-E76677790CF9}" srcOrd="0" destOrd="0" presId="urn:microsoft.com/office/officeart/2005/8/layout/hierarchy1"/>
    <dgm:cxn modelId="{5986733C-7A3F-44BF-B888-84F3895F6CE8}" type="presParOf" srcId="{C11919CB-3EBD-493F-8257-4E2373F26BC3}" destId="{77D8F69C-32A5-4183-9EBC-EB1E806FDB02}" srcOrd="0" destOrd="0" presId="urn:microsoft.com/office/officeart/2005/8/layout/hierarchy1"/>
    <dgm:cxn modelId="{32225AF6-A32F-4820-85C9-630FEA4F9D62}" type="presParOf" srcId="{77D8F69C-32A5-4183-9EBC-EB1E806FDB02}" destId="{E51A6A6C-C2BF-43FB-B1D6-8FFE166C270A}" srcOrd="0" destOrd="0" presId="urn:microsoft.com/office/officeart/2005/8/layout/hierarchy1"/>
    <dgm:cxn modelId="{8248F449-248A-49B4-A2BC-1F9FC2FD0415}" type="presParOf" srcId="{E51A6A6C-C2BF-43FB-B1D6-8FFE166C270A}" destId="{EC5322EF-6F8C-46F6-A561-34CEB63C71F2}" srcOrd="0" destOrd="0" presId="urn:microsoft.com/office/officeart/2005/8/layout/hierarchy1"/>
    <dgm:cxn modelId="{F8FD59A6-C489-4CBB-BE00-70FB07D95512}" type="presParOf" srcId="{E51A6A6C-C2BF-43FB-B1D6-8FFE166C270A}" destId="{1CD8CAF5-72FA-461F-9070-7E278EF8231E}" srcOrd="1" destOrd="0" presId="urn:microsoft.com/office/officeart/2005/8/layout/hierarchy1"/>
    <dgm:cxn modelId="{ECA4BC6B-E70B-4888-8589-0B2ADB8A0417}" type="presParOf" srcId="{77D8F69C-32A5-4183-9EBC-EB1E806FDB02}" destId="{0C59412B-DF79-4692-B7FE-449556D81ED1}" srcOrd="1" destOrd="0" presId="urn:microsoft.com/office/officeart/2005/8/layout/hierarchy1"/>
    <dgm:cxn modelId="{5C77D89B-80AC-4CEA-9F33-27DDAE816A78}" type="presParOf" srcId="{C11919CB-3EBD-493F-8257-4E2373F26BC3}" destId="{CCF59EE0-B628-4F72-B292-954AF67E3494}" srcOrd="1" destOrd="0" presId="urn:microsoft.com/office/officeart/2005/8/layout/hierarchy1"/>
    <dgm:cxn modelId="{A9F71982-5525-4524-ACDA-4599C7256B62}" type="presParOf" srcId="{CCF59EE0-B628-4F72-B292-954AF67E3494}" destId="{14257952-EB79-410D-A226-DD5B65CCC76A}" srcOrd="0" destOrd="0" presId="urn:microsoft.com/office/officeart/2005/8/layout/hierarchy1"/>
    <dgm:cxn modelId="{4694C6D6-4699-4B03-BEF9-A8D79590D947}" type="presParOf" srcId="{14257952-EB79-410D-A226-DD5B65CCC76A}" destId="{A6200FC8-4A86-4290-83C3-E2EDF51502B9}" srcOrd="0" destOrd="0" presId="urn:microsoft.com/office/officeart/2005/8/layout/hierarchy1"/>
    <dgm:cxn modelId="{27DE70A7-9CEB-42CC-BCDD-0F728CBF269F}" type="presParOf" srcId="{14257952-EB79-410D-A226-DD5B65CCC76A}" destId="{4660C772-200A-4391-8875-2B2BD46A12C6}" srcOrd="1" destOrd="0" presId="urn:microsoft.com/office/officeart/2005/8/layout/hierarchy1"/>
    <dgm:cxn modelId="{7EC3AFA8-C369-47B3-B2A6-C6BF5AB21392}" type="presParOf" srcId="{CCF59EE0-B628-4F72-B292-954AF67E3494}" destId="{5FD3EDCF-0E7D-4EFD-AD36-C709F209181B}" srcOrd="1" destOrd="0" presId="urn:microsoft.com/office/officeart/2005/8/layout/hierarchy1"/>
    <dgm:cxn modelId="{98F6C513-AD38-4E1E-BCA6-714F4A7DF872}" type="presParOf" srcId="{C11919CB-3EBD-493F-8257-4E2373F26BC3}" destId="{3DD8C088-3553-4BB4-8327-B9DED202A421}" srcOrd="2" destOrd="0" presId="urn:microsoft.com/office/officeart/2005/8/layout/hierarchy1"/>
    <dgm:cxn modelId="{1889BAAE-F012-4CD2-AB0F-06498B431663}" type="presParOf" srcId="{3DD8C088-3553-4BB4-8327-B9DED202A421}" destId="{8DF8E544-F22D-4F20-BDD1-F1BBF4383C2A}" srcOrd="0" destOrd="0" presId="urn:microsoft.com/office/officeart/2005/8/layout/hierarchy1"/>
    <dgm:cxn modelId="{E9AB3481-F84A-482C-A53D-AD7E6282F8E8}" type="presParOf" srcId="{8DF8E544-F22D-4F20-BDD1-F1BBF4383C2A}" destId="{6C10E56E-7E41-4B83-BBED-E74EA8742FD7}" srcOrd="0" destOrd="0" presId="urn:microsoft.com/office/officeart/2005/8/layout/hierarchy1"/>
    <dgm:cxn modelId="{06773740-D892-45D1-B277-3D221ABBDF3A}" type="presParOf" srcId="{8DF8E544-F22D-4F20-BDD1-F1BBF4383C2A}" destId="{715FA5E1-8D15-4E3A-ABFE-E76677790CF9}" srcOrd="1" destOrd="0" presId="urn:microsoft.com/office/officeart/2005/8/layout/hierarchy1"/>
    <dgm:cxn modelId="{09DF0955-23BE-445E-BDB3-249FC8192296}" type="presParOf" srcId="{3DD8C088-3553-4BB4-8327-B9DED202A421}" destId="{C854AD16-C47B-4A80-BB7B-E716120FA66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97B95-C94E-4863-9FDF-63246545A5E1}">
      <dsp:nvSpPr>
        <dsp:cNvPr id="0" name=""/>
        <dsp:cNvSpPr/>
      </dsp:nvSpPr>
      <dsp:spPr>
        <a:xfrm>
          <a:off x="1151" y="83696"/>
          <a:ext cx="4041921" cy="2566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C0D03C-E8A6-4023-8CFD-6537262E5271}">
      <dsp:nvSpPr>
        <dsp:cNvPr id="0" name=""/>
        <dsp:cNvSpPr/>
      </dsp:nvSpPr>
      <dsp:spPr>
        <a:xfrm>
          <a:off x="450253" y="510344"/>
          <a:ext cx="4041921" cy="25666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La conquista dell’Etiopia (e la successiva proclamazione del re d’Italia imperatore d’Etiopia il  9 maggio 1936) segna la fine della possibilità per l’Italia di  rimanere legata ad un sistema liberal-democratico e determina per il paese pesanti sanzioni economiche all’indomani della conquista nell’ottobre 1935.</a:t>
          </a:r>
          <a:endParaRPr lang="en-US" sz="1700" kern="1200"/>
        </a:p>
      </dsp:txBody>
      <dsp:txXfrm>
        <a:off x="525427" y="585518"/>
        <a:ext cx="3891573" cy="2416272"/>
      </dsp:txXfrm>
    </dsp:sp>
    <dsp:sp modelId="{F580200F-3E32-416A-8EE8-3019B5A68D65}">
      <dsp:nvSpPr>
        <dsp:cNvPr id="0" name=""/>
        <dsp:cNvSpPr/>
      </dsp:nvSpPr>
      <dsp:spPr>
        <a:xfrm>
          <a:off x="4941277" y="83696"/>
          <a:ext cx="4041921" cy="2566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28E66-DFB5-45EA-863E-533D733D767C}">
      <dsp:nvSpPr>
        <dsp:cNvPr id="0" name=""/>
        <dsp:cNvSpPr/>
      </dsp:nvSpPr>
      <dsp:spPr>
        <a:xfrm>
          <a:off x="5390380" y="510344"/>
          <a:ext cx="4041921" cy="25666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t-IT" sz="2800" b="1" kern="1200" dirty="0"/>
            <a:t>Da questo momento l’Italia si avvicinerà alla Germania nazista.</a:t>
          </a:r>
          <a:endParaRPr lang="en-US" sz="2800" b="1" kern="1200" dirty="0"/>
        </a:p>
      </dsp:txBody>
      <dsp:txXfrm>
        <a:off x="5465554" y="585518"/>
        <a:ext cx="3891573" cy="24162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6DA9E-ED45-4D16-921F-773590BF086A}">
      <dsp:nvSpPr>
        <dsp:cNvPr id="0" name=""/>
        <dsp:cNvSpPr/>
      </dsp:nvSpPr>
      <dsp:spPr>
        <a:xfrm>
          <a:off x="0" y="0"/>
          <a:ext cx="6156233" cy="195942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Nel 1936 Hitler inviò alcuni contingenti militari in </a:t>
          </a:r>
          <a:r>
            <a:rPr lang="it-IT" sz="2100" i="1" kern="1200"/>
            <a:t>Renania</a:t>
          </a:r>
          <a:r>
            <a:rPr lang="it-IT" sz="2100" kern="1200"/>
            <a:t>, regione che, secondo il trattato di Versailles,  doveva rimanere smilitarizzata.</a:t>
          </a:r>
          <a:endParaRPr lang="en-US" sz="2100" kern="1200"/>
        </a:p>
      </dsp:txBody>
      <dsp:txXfrm>
        <a:off x="57390" y="57390"/>
        <a:ext cx="4041856" cy="1844648"/>
      </dsp:txXfrm>
    </dsp:sp>
    <dsp:sp modelId="{248C2005-F4CE-4ADB-87AD-4C548B64E947}">
      <dsp:nvSpPr>
        <dsp:cNvPr id="0" name=""/>
        <dsp:cNvSpPr/>
      </dsp:nvSpPr>
      <dsp:spPr>
        <a:xfrm>
          <a:off x="543197" y="2286000"/>
          <a:ext cx="6156233" cy="1959428"/>
        </a:xfrm>
        <a:prstGeom prst="roundRect">
          <a:avLst>
            <a:gd name="adj" fmla="val 10000"/>
          </a:avLst>
        </a:prstGeom>
        <a:gradFill rotWithShape="0">
          <a:gsLst>
            <a:gs pos="0">
              <a:schemeClr val="accent3">
                <a:hueOff val="1538822"/>
                <a:satOff val="2369"/>
                <a:lumOff val="3137"/>
                <a:alphaOff val="0"/>
                <a:tint val="94000"/>
                <a:satMod val="103000"/>
                <a:lumMod val="102000"/>
              </a:schemeClr>
            </a:gs>
            <a:gs pos="50000">
              <a:schemeClr val="accent3">
                <a:hueOff val="1538822"/>
                <a:satOff val="2369"/>
                <a:lumOff val="3137"/>
                <a:alphaOff val="0"/>
                <a:shade val="100000"/>
                <a:satMod val="110000"/>
                <a:lumMod val="100000"/>
              </a:schemeClr>
            </a:gs>
            <a:gs pos="100000">
              <a:schemeClr val="accent3">
                <a:hueOff val="1538822"/>
                <a:satOff val="2369"/>
                <a:lumOff val="313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Nel 1938 Hitler intervenne in Austria chiamato dai nazisti austriaci guidati da Seyss-Inquart: venne decretata l’annessione del paese al Reich (</a:t>
          </a:r>
          <a:r>
            <a:rPr lang="it-IT" sz="2100" i="1" kern="1200"/>
            <a:t>Anschluss</a:t>
          </a:r>
          <a:r>
            <a:rPr lang="it-IT" sz="2100" kern="1200"/>
            <a:t>).</a:t>
          </a:r>
          <a:endParaRPr lang="en-US" sz="2100" kern="1200"/>
        </a:p>
      </dsp:txBody>
      <dsp:txXfrm>
        <a:off x="600587" y="2343390"/>
        <a:ext cx="4224628" cy="1844648"/>
      </dsp:txXfrm>
    </dsp:sp>
    <dsp:sp modelId="{F70EC4C3-29E5-4DC2-A2F7-85B117A51A03}">
      <dsp:nvSpPr>
        <dsp:cNvPr id="0" name=""/>
        <dsp:cNvSpPr/>
      </dsp:nvSpPr>
      <dsp:spPr>
        <a:xfrm>
          <a:off x="1086394" y="4572000"/>
          <a:ext cx="6156233" cy="1959428"/>
        </a:xfrm>
        <a:prstGeom prst="roundRect">
          <a:avLst>
            <a:gd name="adj" fmla="val 10000"/>
          </a:avLst>
        </a:prstGeom>
        <a:gradFill rotWithShape="0">
          <a:gsLst>
            <a:gs pos="0">
              <a:schemeClr val="accent3">
                <a:hueOff val="3077644"/>
                <a:satOff val="4738"/>
                <a:lumOff val="6274"/>
                <a:alphaOff val="0"/>
                <a:tint val="94000"/>
                <a:satMod val="103000"/>
                <a:lumMod val="102000"/>
              </a:schemeClr>
            </a:gs>
            <a:gs pos="50000">
              <a:schemeClr val="accent3">
                <a:hueOff val="3077644"/>
                <a:satOff val="4738"/>
                <a:lumOff val="6274"/>
                <a:alphaOff val="0"/>
                <a:shade val="100000"/>
                <a:satMod val="110000"/>
                <a:lumMod val="100000"/>
              </a:schemeClr>
            </a:gs>
            <a:gs pos="100000">
              <a:schemeClr val="accent3">
                <a:hueOff val="3077644"/>
                <a:satOff val="4738"/>
                <a:lumOff val="627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dirty="0"/>
            <a:t>Nei mesi seguenti minacciò l’invasione della regione cecoslovacca dei Sudeti, a popolazione in maggioranza di lingua tedesca.</a:t>
          </a:r>
          <a:endParaRPr lang="en-US" sz="2100" kern="1200" dirty="0"/>
        </a:p>
      </dsp:txBody>
      <dsp:txXfrm>
        <a:off x="1143784" y="4629390"/>
        <a:ext cx="4224628" cy="1844648"/>
      </dsp:txXfrm>
    </dsp:sp>
    <dsp:sp modelId="{8A1A9E47-BE40-4D15-9308-F7081CA9419B}">
      <dsp:nvSpPr>
        <dsp:cNvPr id="0" name=""/>
        <dsp:cNvSpPr/>
      </dsp:nvSpPr>
      <dsp:spPr>
        <a:xfrm>
          <a:off x="4882605" y="1485900"/>
          <a:ext cx="1273628" cy="127362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69171" y="1485900"/>
        <a:ext cx="700496" cy="958405"/>
      </dsp:txXfrm>
    </dsp:sp>
    <dsp:sp modelId="{2C1D22B2-062F-4ECC-9D8B-4F504DF76C87}">
      <dsp:nvSpPr>
        <dsp:cNvPr id="0" name=""/>
        <dsp:cNvSpPr/>
      </dsp:nvSpPr>
      <dsp:spPr>
        <a:xfrm>
          <a:off x="5425802" y="3758837"/>
          <a:ext cx="1273628" cy="1273628"/>
        </a:xfrm>
        <a:prstGeom prst="downArrow">
          <a:avLst>
            <a:gd name="adj1" fmla="val 55000"/>
            <a:gd name="adj2" fmla="val 45000"/>
          </a:avLst>
        </a:prstGeom>
        <a:solidFill>
          <a:schemeClr val="accent3">
            <a:tint val="40000"/>
            <a:alpha val="90000"/>
            <a:hueOff val="3720516"/>
            <a:satOff val="7388"/>
            <a:lumOff val="1358"/>
            <a:alphaOff val="0"/>
          </a:schemeClr>
        </a:solidFill>
        <a:ln w="9525" cap="flat" cmpd="sng" algn="ctr">
          <a:solidFill>
            <a:schemeClr val="accent3">
              <a:tint val="40000"/>
              <a:alpha val="90000"/>
              <a:hueOff val="3720516"/>
              <a:satOff val="7388"/>
              <a:lumOff val="135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12368" y="3758837"/>
        <a:ext cx="700496" cy="9584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CC4C1-083B-4BD6-9AA1-1906DBE00350}">
      <dsp:nvSpPr>
        <dsp:cNvPr id="0" name=""/>
        <dsp:cNvSpPr/>
      </dsp:nvSpPr>
      <dsp:spPr>
        <a:xfrm>
          <a:off x="10562" y="977322"/>
          <a:ext cx="3157027" cy="2515755"/>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Il 29 e 30 di settembre 1938 si tenne a  Monaco una conferenza a cui parteciparono Hitler, Mussolini, Daladier e Chamberlain con l’obiettivo di interrompere l’escalation espansionistica della Germania.</a:t>
          </a:r>
          <a:endParaRPr lang="en-US" sz="1800" kern="1200"/>
        </a:p>
      </dsp:txBody>
      <dsp:txXfrm>
        <a:off x="84246" y="1051006"/>
        <a:ext cx="3009659" cy="2368387"/>
      </dsp:txXfrm>
    </dsp:sp>
    <dsp:sp modelId="{9640542F-8BFA-4297-879A-C197D9DC7ADD}">
      <dsp:nvSpPr>
        <dsp:cNvPr id="0" name=""/>
        <dsp:cNvSpPr/>
      </dsp:nvSpPr>
      <dsp:spPr>
        <a:xfrm>
          <a:off x="3483292" y="1843728"/>
          <a:ext cx="669289" cy="782942"/>
        </a:xfrm>
        <a:prstGeom prs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483292" y="2000316"/>
        <a:ext cx="468502" cy="469766"/>
      </dsp:txXfrm>
    </dsp:sp>
    <dsp:sp modelId="{3C3AF60F-5B19-4DEE-9498-BA7766817596}">
      <dsp:nvSpPr>
        <dsp:cNvPr id="0" name=""/>
        <dsp:cNvSpPr/>
      </dsp:nvSpPr>
      <dsp:spPr>
        <a:xfrm>
          <a:off x="4430400" y="977322"/>
          <a:ext cx="3157027" cy="2515755"/>
        </a:xfrm>
        <a:prstGeom prst="roundRect">
          <a:avLst>
            <a:gd name="adj" fmla="val 10000"/>
          </a:avLst>
        </a:prstGeom>
        <a:gradFill rotWithShape="0">
          <a:gsLst>
            <a:gs pos="0">
              <a:schemeClr val="accent3">
                <a:hueOff val="1538822"/>
                <a:satOff val="2369"/>
                <a:lumOff val="3137"/>
                <a:alphaOff val="0"/>
                <a:tint val="94000"/>
                <a:satMod val="103000"/>
                <a:lumMod val="102000"/>
              </a:schemeClr>
            </a:gs>
            <a:gs pos="50000">
              <a:schemeClr val="accent3">
                <a:hueOff val="1538822"/>
                <a:satOff val="2369"/>
                <a:lumOff val="3137"/>
                <a:alphaOff val="0"/>
                <a:shade val="100000"/>
                <a:satMod val="110000"/>
                <a:lumMod val="100000"/>
              </a:schemeClr>
            </a:gs>
            <a:gs pos="100000">
              <a:schemeClr val="accent3">
                <a:hueOff val="1538822"/>
                <a:satOff val="2369"/>
                <a:lumOff val="3137"/>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Francia e Gran Bretagna  consentirono l’occupazione tedesca dei Sudeti confermando la strategia dell’appeasement e mostrando tutta la loro impotenza di fronte all’aggressività di Hitler.</a:t>
          </a:r>
          <a:endParaRPr lang="en-US" sz="1800" kern="1200"/>
        </a:p>
      </dsp:txBody>
      <dsp:txXfrm>
        <a:off x="4504084" y="1051006"/>
        <a:ext cx="3009659" cy="2368387"/>
      </dsp:txXfrm>
    </dsp:sp>
    <dsp:sp modelId="{485DD853-D9F0-442E-84E3-52CF3366F21F}">
      <dsp:nvSpPr>
        <dsp:cNvPr id="0" name=""/>
        <dsp:cNvSpPr/>
      </dsp:nvSpPr>
      <dsp:spPr>
        <a:xfrm>
          <a:off x="7903130" y="1843728"/>
          <a:ext cx="669289" cy="782942"/>
        </a:xfrm>
        <a:prstGeom prst="rightArrow">
          <a:avLst>
            <a:gd name="adj1" fmla="val 60000"/>
            <a:gd name="adj2" fmla="val 50000"/>
          </a:avLst>
        </a:prstGeom>
        <a:gradFill rotWithShape="0">
          <a:gsLst>
            <a:gs pos="0">
              <a:schemeClr val="accent3">
                <a:hueOff val="3077644"/>
                <a:satOff val="4738"/>
                <a:lumOff val="6274"/>
                <a:alphaOff val="0"/>
                <a:tint val="94000"/>
                <a:satMod val="103000"/>
                <a:lumMod val="102000"/>
              </a:schemeClr>
            </a:gs>
            <a:gs pos="50000">
              <a:schemeClr val="accent3">
                <a:hueOff val="3077644"/>
                <a:satOff val="4738"/>
                <a:lumOff val="6274"/>
                <a:alphaOff val="0"/>
                <a:shade val="100000"/>
                <a:satMod val="110000"/>
                <a:lumMod val="100000"/>
              </a:schemeClr>
            </a:gs>
            <a:gs pos="100000">
              <a:schemeClr val="accent3">
                <a:hueOff val="3077644"/>
                <a:satOff val="4738"/>
                <a:lumOff val="627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903130" y="2000316"/>
        <a:ext cx="468502" cy="469766"/>
      </dsp:txXfrm>
    </dsp:sp>
    <dsp:sp modelId="{DF440733-7C53-4B83-A5D8-179F280E1D80}">
      <dsp:nvSpPr>
        <dsp:cNvPr id="0" name=""/>
        <dsp:cNvSpPr/>
      </dsp:nvSpPr>
      <dsp:spPr>
        <a:xfrm>
          <a:off x="8850238" y="977322"/>
          <a:ext cx="3157027" cy="2515755"/>
        </a:xfrm>
        <a:prstGeom prst="roundRect">
          <a:avLst>
            <a:gd name="adj" fmla="val 10000"/>
          </a:avLst>
        </a:prstGeom>
        <a:gradFill rotWithShape="0">
          <a:gsLst>
            <a:gs pos="0">
              <a:schemeClr val="accent3">
                <a:hueOff val="3077644"/>
                <a:satOff val="4738"/>
                <a:lumOff val="6274"/>
                <a:alphaOff val="0"/>
                <a:tint val="94000"/>
                <a:satMod val="103000"/>
                <a:lumMod val="102000"/>
              </a:schemeClr>
            </a:gs>
            <a:gs pos="50000">
              <a:schemeClr val="accent3">
                <a:hueOff val="3077644"/>
                <a:satOff val="4738"/>
                <a:lumOff val="6274"/>
                <a:alphaOff val="0"/>
                <a:shade val="100000"/>
                <a:satMod val="110000"/>
                <a:lumMod val="100000"/>
              </a:schemeClr>
            </a:gs>
            <a:gs pos="100000">
              <a:schemeClr val="accent3">
                <a:hueOff val="3077644"/>
                <a:satOff val="4738"/>
                <a:lumOff val="627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Mussolini tornò in Italia vantando di avere contribuito al mantenimento della pace: l’Italia era ormai in una posizione subalterna alla Germania.</a:t>
          </a:r>
          <a:endParaRPr lang="en-US" sz="1800" kern="1200" dirty="0"/>
        </a:p>
      </dsp:txBody>
      <dsp:txXfrm>
        <a:off x="8923922" y="1051006"/>
        <a:ext cx="3009659" cy="23683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1378-77B4-4B96-9873-9A9AF00A7EC5}">
      <dsp:nvSpPr>
        <dsp:cNvPr id="0" name=""/>
        <dsp:cNvSpPr/>
      </dsp:nvSpPr>
      <dsp:spPr>
        <a:xfrm>
          <a:off x="0" y="190446"/>
          <a:ext cx="6946936" cy="1486485"/>
        </a:xfrm>
        <a:prstGeom prst="roundRect">
          <a:avLst/>
        </a:prstGeom>
        <a:gradFill rotWithShape="0">
          <a:gsLst>
            <a:gs pos="0">
              <a:schemeClr val="accent6">
                <a:shade val="50000"/>
                <a:hueOff val="0"/>
                <a:satOff val="0"/>
                <a:lumOff val="0"/>
                <a:alphaOff val="0"/>
                <a:tint val="60000"/>
                <a:satMod val="100000"/>
                <a:lumMod val="110000"/>
              </a:schemeClr>
            </a:gs>
            <a:gs pos="100000">
              <a:schemeClr val="accent6">
                <a:shade val="5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Subito dopo la Conferenza di Monaco la Germania occupò i Sudeti.</a:t>
          </a:r>
          <a:endParaRPr lang="en-US" sz="2200" kern="1200"/>
        </a:p>
      </dsp:txBody>
      <dsp:txXfrm>
        <a:off x="72564" y="263010"/>
        <a:ext cx="6801808" cy="1341357"/>
      </dsp:txXfrm>
    </dsp:sp>
    <dsp:sp modelId="{577A40C2-D2D4-49C0-BE79-EB948E63F581}">
      <dsp:nvSpPr>
        <dsp:cNvPr id="0" name=""/>
        <dsp:cNvSpPr/>
      </dsp:nvSpPr>
      <dsp:spPr>
        <a:xfrm>
          <a:off x="0" y="1740291"/>
          <a:ext cx="6946936" cy="1486485"/>
        </a:xfrm>
        <a:prstGeom prst="roundRect">
          <a:avLst/>
        </a:prstGeom>
        <a:gradFill rotWithShape="0">
          <a:gsLst>
            <a:gs pos="0">
              <a:schemeClr val="accent6">
                <a:shade val="50000"/>
                <a:hueOff val="-131046"/>
                <a:satOff val="22270"/>
                <a:lumOff val="18833"/>
                <a:alphaOff val="0"/>
                <a:tint val="60000"/>
                <a:satMod val="100000"/>
                <a:lumMod val="110000"/>
              </a:schemeClr>
            </a:gs>
            <a:gs pos="100000">
              <a:schemeClr val="accent6">
                <a:shade val="50000"/>
                <a:hueOff val="-131046"/>
                <a:satOff val="22270"/>
                <a:lumOff val="18833"/>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Nella primavera del 1939 completò la disintegrazione della Cecoslovacchia trasformando Boemia e Moravia in protettorati e la Slovacchia in uno staterello autonomo ma satellite del Reich. </a:t>
          </a:r>
          <a:endParaRPr lang="en-US" sz="2200" kern="1200" dirty="0"/>
        </a:p>
      </dsp:txBody>
      <dsp:txXfrm>
        <a:off x="72564" y="1812855"/>
        <a:ext cx="6801808" cy="1341357"/>
      </dsp:txXfrm>
    </dsp:sp>
    <dsp:sp modelId="{9FE9729E-A854-4502-9923-96F881C44B51}">
      <dsp:nvSpPr>
        <dsp:cNvPr id="0" name=""/>
        <dsp:cNvSpPr/>
      </dsp:nvSpPr>
      <dsp:spPr>
        <a:xfrm>
          <a:off x="0" y="3290137"/>
          <a:ext cx="6946936" cy="1486485"/>
        </a:xfrm>
        <a:prstGeom prst="roundRect">
          <a:avLst/>
        </a:prstGeom>
        <a:gradFill rotWithShape="0">
          <a:gsLst>
            <a:gs pos="0">
              <a:schemeClr val="accent6">
                <a:shade val="50000"/>
                <a:hueOff val="-262092"/>
                <a:satOff val="44540"/>
                <a:lumOff val="37665"/>
                <a:alphaOff val="0"/>
                <a:tint val="60000"/>
                <a:satMod val="100000"/>
                <a:lumMod val="110000"/>
              </a:schemeClr>
            </a:gs>
            <a:gs pos="100000">
              <a:schemeClr val="accent6">
                <a:shade val="50000"/>
                <a:hueOff val="-262092"/>
                <a:satOff val="44540"/>
                <a:lumOff val="37665"/>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Nessuno protestò anche se ormai era evidente che le mire espansionistiche di Hitler andavano oltre il progetto di riunire le popolazioni di lingua tedesca.</a:t>
          </a:r>
          <a:endParaRPr lang="en-US" sz="2200" kern="1200"/>
        </a:p>
      </dsp:txBody>
      <dsp:txXfrm>
        <a:off x="72564" y="3362701"/>
        <a:ext cx="6801808" cy="1341357"/>
      </dsp:txXfrm>
    </dsp:sp>
    <dsp:sp modelId="{31FCDF6F-D2B1-429D-8F6C-B4B7DE543D7B}">
      <dsp:nvSpPr>
        <dsp:cNvPr id="0" name=""/>
        <dsp:cNvSpPr/>
      </dsp:nvSpPr>
      <dsp:spPr>
        <a:xfrm>
          <a:off x="0" y="4839982"/>
          <a:ext cx="6946936" cy="1486485"/>
        </a:xfrm>
        <a:prstGeom prst="roundRect">
          <a:avLst/>
        </a:prstGeom>
        <a:gradFill rotWithShape="0">
          <a:gsLst>
            <a:gs pos="0">
              <a:schemeClr val="accent6">
                <a:shade val="50000"/>
                <a:hueOff val="-131046"/>
                <a:satOff val="22270"/>
                <a:lumOff val="18833"/>
                <a:alphaOff val="0"/>
                <a:tint val="60000"/>
                <a:satMod val="100000"/>
                <a:lumMod val="110000"/>
              </a:schemeClr>
            </a:gs>
            <a:gs pos="100000">
              <a:schemeClr val="accent6">
                <a:shade val="50000"/>
                <a:hueOff val="-131046"/>
                <a:satOff val="22270"/>
                <a:lumOff val="18833"/>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Nella stessa primavera del ‘39 l’Italia invase l’Albania.</a:t>
          </a:r>
          <a:endParaRPr lang="en-US" sz="2200" kern="1200" dirty="0"/>
        </a:p>
      </dsp:txBody>
      <dsp:txXfrm>
        <a:off x="72564" y="4912546"/>
        <a:ext cx="6801808" cy="13413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F9FEE-B613-4429-A518-C8AB08C417ED}">
      <dsp:nvSpPr>
        <dsp:cNvPr id="0" name=""/>
        <dsp:cNvSpPr/>
      </dsp:nvSpPr>
      <dsp:spPr>
        <a:xfrm>
          <a:off x="0" y="957340"/>
          <a:ext cx="3294288" cy="2091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B6E66-D8C7-446F-8BED-C46803567CBA}">
      <dsp:nvSpPr>
        <dsp:cNvPr id="0" name=""/>
        <dsp:cNvSpPr/>
      </dsp:nvSpPr>
      <dsp:spPr>
        <a:xfrm>
          <a:off x="366032" y="1305070"/>
          <a:ext cx="3294288" cy="2091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Il 23 agosto 1939 la Germania di Hitler e l’URSS di Stalin firmarono un patto di non aggressione (</a:t>
          </a:r>
          <a:r>
            <a:rPr lang="it-IT" sz="1500" i="1" kern="1200"/>
            <a:t>patto Molotov-Ribbentrop</a:t>
          </a:r>
          <a:r>
            <a:rPr lang="it-IT" sz="1500" kern="1200"/>
            <a:t>) che stabiliva anche le  zone di influenza delle due potenze nell’Europa Orientale. Si stabiliva anche la spartizione della Polonia.</a:t>
          </a:r>
          <a:endParaRPr lang="en-US" sz="1500" kern="1200"/>
        </a:p>
      </dsp:txBody>
      <dsp:txXfrm>
        <a:off x="427301" y="1366339"/>
        <a:ext cx="3171750" cy="1969335"/>
      </dsp:txXfrm>
    </dsp:sp>
    <dsp:sp modelId="{F9F5E2E5-BEE6-4B28-8194-C302011E0D52}">
      <dsp:nvSpPr>
        <dsp:cNvPr id="0" name=""/>
        <dsp:cNvSpPr/>
      </dsp:nvSpPr>
      <dsp:spPr>
        <a:xfrm>
          <a:off x="4026353" y="957340"/>
          <a:ext cx="3294288" cy="2091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D9FCE-033E-4438-A017-7C91F57778E2}">
      <dsp:nvSpPr>
        <dsp:cNvPr id="0" name=""/>
        <dsp:cNvSpPr/>
      </dsp:nvSpPr>
      <dsp:spPr>
        <a:xfrm>
          <a:off x="4392385" y="1305070"/>
          <a:ext cx="3294288" cy="2091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Il primo settembre 1939 la Germania invadeva la Polonia.</a:t>
          </a:r>
          <a:endParaRPr lang="en-US" sz="1800" kern="1200" dirty="0"/>
        </a:p>
      </dsp:txBody>
      <dsp:txXfrm>
        <a:off x="4453654" y="1366339"/>
        <a:ext cx="3171750" cy="1969335"/>
      </dsp:txXfrm>
    </dsp:sp>
    <dsp:sp modelId="{BD11C39A-1A5F-4460-A363-F0E0ECBA83F5}">
      <dsp:nvSpPr>
        <dsp:cNvPr id="0" name=""/>
        <dsp:cNvSpPr/>
      </dsp:nvSpPr>
      <dsp:spPr>
        <a:xfrm>
          <a:off x="7990707" y="918640"/>
          <a:ext cx="3294288" cy="2091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2194C-6BC0-45B9-89B2-0F47C607B747}">
      <dsp:nvSpPr>
        <dsp:cNvPr id="0" name=""/>
        <dsp:cNvSpPr/>
      </dsp:nvSpPr>
      <dsp:spPr>
        <a:xfrm>
          <a:off x="8356739" y="1266370"/>
          <a:ext cx="3294288" cy="2091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dirty="0"/>
            <a:t>LA SECONDA GUERRA MONDIALE ERA  INIZIATA.</a:t>
          </a:r>
          <a:endParaRPr lang="en-US" sz="1800" b="1" i="1" kern="1200" dirty="0"/>
        </a:p>
      </dsp:txBody>
      <dsp:txXfrm>
        <a:off x="8418008" y="1327639"/>
        <a:ext cx="3171750" cy="1969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F5DC3-49DC-4BDD-82A7-271C6859684A}">
      <dsp:nvSpPr>
        <dsp:cNvPr id="0" name=""/>
        <dsp:cNvSpPr/>
      </dsp:nvSpPr>
      <dsp:spPr>
        <a:xfrm>
          <a:off x="0" y="0"/>
          <a:ext cx="3714749" cy="467359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616" tIns="330200" rIns="289616" bIns="330200" numCol="1" spcCol="1270" anchor="t" anchorCtr="0">
          <a:noAutofit/>
        </a:bodyPr>
        <a:lstStyle/>
        <a:p>
          <a:pPr marL="0" lvl="0" indent="0" algn="l" defTabSz="755650">
            <a:lnSpc>
              <a:spcPct val="90000"/>
            </a:lnSpc>
            <a:spcBef>
              <a:spcPct val="0"/>
            </a:spcBef>
            <a:spcAft>
              <a:spcPct val="35000"/>
            </a:spcAft>
            <a:buNone/>
          </a:pPr>
          <a:r>
            <a:rPr lang="it-IT" sz="1700" kern="1200" dirty="0"/>
            <a:t>Nell’ottobre 1936 l’Italia stipulò un accordo diplomatico con la Germania, l’asse Roma Berlino,  con il quale si decretava un indirizzo comune in politica estera e si sanciva l’inizio di una nuova fase nella politica europea fondata sulla costituzione di un blocco di stati fascisti e la fine degli equilibri europei</a:t>
          </a:r>
          <a:endParaRPr lang="en-US" sz="1700" kern="1200" dirty="0"/>
        </a:p>
      </dsp:txBody>
      <dsp:txXfrm>
        <a:off x="0" y="1775967"/>
        <a:ext cx="3714749" cy="2804159"/>
      </dsp:txXfrm>
    </dsp:sp>
    <dsp:sp modelId="{2EFC8C44-A840-4F31-A791-BD25CE533799}">
      <dsp:nvSpPr>
        <dsp:cNvPr id="0" name=""/>
        <dsp:cNvSpPr/>
      </dsp:nvSpPr>
      <dsp:spPr>
        <a:xfrm>
          <a:off x="1156334" y="467359"/>
          <a:ext cx="1402079" cy="140207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312" tIns="12700" rIns="10931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61664" y="672689"/>
        <a:ext cx="991419" cy="991419"/>
      </dsp:txXfrm>
    </dsp:sp>
    <dsp:sp modelId="{B313A3C9-6C7D-4B81-AABB-E0083B28E0F5}">
      <dsp:nvSpPr>
        <dsp:cNvPr id="0" name=""/>
        <dsp:cNvSpPr/>
      </dsp:nvSpPr>
      <dsp:spPr>
        <a:xfrm>
          <a:off x="0" y="4673527"/>
          <a:ext cx="3714749" cy="72"/>
        </a:xfrm>
        <a:prstGeom prst="rect">
          <a:avLst/>
        </a:prstGeom>
        <a:solidFill>
          <a:schemeClr val="accent3">
            <a:hueOff val="615529"/>
            <a:satOff val="948"/>
            <a:lumOff val="1255"/>
            <a:alphaOff val="0"/>
          </a:schemeClr>
        </a:solidFill>
        <a:ln w="12700" cap="flat" cmpd="sng" algn="ctr">
          <a:solidFill>
            <a:schemeClr val="accent3">
              <a:hueOff val="615529"/>
              <a:satOff val="948"/>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1E551-A367-4555-9949-157D4887776E}">
      <dsp:nvSpPr>
        <dsp:cNvPr id="0" name=""/>
        <dsp:cNvSpPr/>
      </dsp:nvSpPr>
      <dsp:spPr>
        <a:xfrm>
          <a:off x="4086224" y="0"/>
          <a:ext cx="3714749" cy="4673599"/>
        </a:xfrm>
        <a:prstGeom prst="rect">
          <a:avLst/>
        </a:prstGeom>
        <a:solidFill>
          <a:schemeClr val="accent3">
            <a:tint val="40000"/>
            <a:alpha val="90000"/>
            <a:hueOff val="1860258"/>
            <a:satOff val="3694"/>
            <a:lumOff val="679"/>
            <a:alphaOff val="0"/>
          </a:schemeClr>
        </a:solidFill>
        <a:ln w="12700" cap="flat" cmpd="sng" algn="ctr">
          <a:solidFill>
            <a:schemeClr val="accent3">
              <a:tint val="40000"/>
              <a:alpha val="90000"/>
              <a:hueOff val="1860258"/>
              <a:satOff val="3694"/>
              <a:lumOff val="6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616" tIns="330200" rIns="289616" bIns="330200" numCol="1" spcCol="1270" anchor="t" anchorCtr="0">
          <a:noAutofit/>
        </a:bodyPr>
        <a:lstStyle/>
        <a:p>
          <a:pPr marL="0" lvl="0" indent="0" algn="l" defTabSz="711200">
            <a:lnSpc>
              <a:spcPct val="90000"/>
            </a:lnSpc>
            <a:spcBef>
              <a:spcPct val="0"/>
            </a:spcBef>
            <a:spcAft>
              <a:spcPct val="35000"/>
            </a:spcAft>
            <a:buNone/>
          </a:pPr>
          <a:r>
            <a:rPr lang="it-IT" sz="1600" kern="1200" dirty="0"/>
            <a:t>Il 6 novembre 1937 l’Italia verrà accolta nel patto </a:t>
          </a:r>
          <a:r>
            <a:rPr lang="it-IT" sz="1600" kern="1200" dirty="0" err="1"/>
            <a:t>antiComintern</a:t>
          </a:r>
          <a:r>
            <a:rPr lang="it-IT" sz="1600" kern="1200" dirty="0"/>
            <a:t> siglato tra Germania e Giappone in direzione antisovietica.</a:t>
          </a:r>
        </a:p>
        <a:p>
          <a:pPr marL="0" lvl="0" indent="0" algn="l" defTabSz="711200">
            <a:lnSpc>
              <a:spcPct val="90000"/>
            </a:lnSpc>
            <a:spcBef>
              <a:spcPct val="0"/>
            </a:spcBef>
            <a:spcAft>
              <a:spcPct val="35000"/>
            </a:spcAft>
            <a:buNone/>
          </a:pPr>
          <a:endParaRPr lang="it-IT" sz="1600" kern="1200" dirty="0"/>
        </a:p>
        <a:p>
          <a:pPr marL="0" lvl="0" indent="0" algn="l" defTabSz="711200">
            <a:lnSpc>
              <a:spcPct val="90000"/>
            </a:lnSpc>
            <a:spcBef>
              <a:spcPct val="0"/>
            </a:spcBef>
            <a:spcAft>
              <a:spcPct val="35000"/>
            </a:spcAft>
            <a:buNone/>
          </a:pPr>
          <a:r>
            <a:rPr lang="it-IT" sz="1600" b="1" u="sng" kern="1200" dirty="0"/>
            <a:t>L’11 NOVEMBRE  1937  L’ITALIA USCIRA’ DALLA SOCIETA’ DELLE NAZIONI</a:t>
          </a:r>
          <a:endParaRPr lang="en-US" sz="1600" b="1" u="sng" kern="1200" dirty="0"/>
        </a:p>
      </dsp:txBody>
      <dsp:txXfrm>
        <a:off x="4086224" y="1775967"/>
        <a:ext cx="3714749" cy="2804159"/>
      </dsp:txXfrm>
    </dsp:sp>
    <dsp:sp modelId="{5EF5B3F7-3AB9-4FBE-8B89-3FC4AB6E8ABB}">
      <dsp:nvSpPr>
        <dsp:cNvPr id="0" name=""/>
        <dsp:cNvSpPr/>
      </dsp:nvSpPr>
      <dsp:spPr>
        <a:xfrm>
          <a:off x="5242559" y="467359"/>
          <a:ext cx="1402079" cy="1402079"/>
        </a:xfrm>
        <a:prstGeom prst="ellipse">
          <a:avLst/>
        </a:prstGeom>
        <a:solidFill>
          <a:schemeClr val="accent3">
            <a:hueOff val="1231058"/>
            <a:satOff val="1895"/>
            <a:lumOff val="2510"/>
            <a:alphaOff val="0"/>
          </a:schemeClr>
        </a:solidFill>
        <a:ln w="12700" cap="flat" cmpd="sng" algn="ctr">
          <a:solidFill>
            <a:schemeClr val="accent3">
              <a:hueOff val="1231058"/>
              <a:satOff val="1895"/>
              <a:lumOff val="2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312" tIns="12700" rIns="10931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447889" y="672689"/>
        <a:ext cx="991419" cy="991419"/>
      </dsp:txXfrm>
    </dsp:sp>
    <dsp:sp modelId="{111C90BE-8A4D-4036-811F-8E6F037D3216}">
      <dsp:nvSpPr>
        <dsp:cNvPr id="0" name=""/>
        <dsp:cNvSpPr/>
      </dsp:nvSpPr>
      <dsp:spPr>
        <a:xfrm>
          <a:off x="4086224" y="4673527"/>
          <a:ext cx="3714749" cy="72"/>
        </a:xfrm>
        <a:prstGeom prst="rect">
          <a:avLst/>
        </a:prstGeom>
        <a:solidFill>
          <a:schemeClr val="accent3">
            <a:hueOff val="1846586"/>
            <a:satOff val="2843"/>
            <a:lumOff val="3764"/>
            <a:alphaOff val="0"/>
          </a:schemeClr>
        </a:solidFill>
        <a:ln w="12700" cap="flat" cmpd="sng" algn="ctr">
          <a:solidFill>
            <a:schemeClr val="accent3">
              <a:hueOff val="1846586"/>
              <a:satOff val="2843"/>
              <a:lumOff val="3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D1E65-5A5A-4370-8573-18EA1A5774AA}">
      <dsp:nvSpPr>
        <dsp:cNvPr id="0" name=""/>
        <dsp:cNvSpPr/>
      </dsp:nvSpPr>
      <dsp:spPr>
        <a:xfrm>
          <a:off x="8172449" y="0"/>
          <a:ext cx="3714749" cy="4673599"/>
        </a:xfrm>
        <a:prstGeom prst="rect">
          <a:avLst/>
        </a:prstGeom>
        <a:solidFill>
          <a:schemeClr val="accent3">
            <a:tint val="40000"/>
            <a:alpha val="90000"/>
            <a:hueOff val="3720516"/>
            <a:satOff val="7388"/>
            <a:lumOff val="1358"/>
            <a:alphaOff val="0"/>
          </a:schemeClr>
        </a:solidFill>
        <a:ln w="12700" cap="flat" cmpd="sng" algn="ctr">
          <a:solidFill>
            <a:schemeClr val="accent3">
              <a:tint val="40000"/>
              <a:alpha val="90000"/>
              <a:hueOff val="3720516"/>
              <a:satOff val="7388"/>
              <a:lumOff val="1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616" tIns="330200" rIns="289616" bIns="330200" numCol="1" spcCol="1270" anchor="t" anchorCtr="0">
          <a:noAutofit/>
        </a:bodyPr>
        <a:lstStyle/>
        <a:p>
          <a:pPr marL="0" lvl="0" indent="0" algn="l" defTabSz="711200">
            <a:lnSpc>
              <a:spcPct val="90000"/>
            </a:lnSpc>
            <a:spcBef>
              <a:spcPct val="0"/>
            </a:spcBef>
            <a:spcAft>
              <a:spcPct val="35000"/>
            </a:spcAft>
            <a:buNone/>
          </a:pPr>
          <a:r>
            <a:rPr lang="it-IT" sz="1600" kern="1200" dirty="0"/>
            <a:t>Il 22 maggio 1939 il Regno d’Italia e la Germania (Galeazzo Ciano e Joachim von </a:t>
          </a:r>
          <a:r>
            <a:rPr lang="it-IT" sz="1600" kern="1200"/>
            <a:t>Ribbentrop) </a:t>
          </a:r>
          <a:r>
            <a:rPr lang="it-IT" sz="1600" kern="1200" dirty="0"/>
            <a:t>sigleranno a Berlino il PATTO D’ACCIAIO, UN’ALLEANZA SIA OFFENSIVA CHE DIFENSIVA con cui si impegneranno a fornirsi aiuto reciproco in caso  di necessità.</a:t>
          </a:r>
          <a:endParaRPr lang="en-US" sz="1600" kern="1200" dirty="0"/>
        </a:p>
      </dsp:txBody>
      <dsp:txXfrm>
        <a:off x="8172449" y="1775967"/>
        <a:ext cx="3714749" cy="2804159"/>
      </dsp:txXfrm>
    </dsp:sp>
    <dsp:sp modelId="{83388F7F-8903-45BF-B183-091E40731628}">
      <dsp:nvSpPr>
        <dsp:cNvPr id="0" name=""/>
        <dsp:cNvSpPr/>
      </dsp:nvSpPr>
      <dsp:spPr>
        <a:xfrm>
          <a:off x="9328784" y="467359"/>
          <a:ext cx="1402079" cy="1402079"/>
        </a:xfrm>
        <a:prstGeom prst="ellipse">
          <a:avLst/>
        </a:prstGeom>
        <a:solidFill>
          <a:schemeClr val="accent3">
            <a:hueOff val="2462115"/>
            <a:satOff val="3790"/>
            <a:lumOff val="5019"/>
            <a:alphaOff val="0"/>
          </a:schemeClr>
        </a:solidFill>
        <a:ln w="12700" cap="flat" cmpd="sng" algn="ctr">
          <a:solidFill>
            <a:schemeClr val="accent3">
              <a:hueOff val="2462115"/>
              <a:satOff val="3790"/>
              <a:lumOff val="50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312" tIns="12700" rIns="10931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534114" y="672689"/>
        <a:ext cx="991419" cy="991419"/>
      </dsp:txXfrm>
    </dsp:sp>
    <dsp:sp modelId="{A1E0E8C5-6B21-475F-A9CF-1470A8FB8CC7}">
      <dsp:nvSpPr>
        <dsp:cNvPr id="0" name=""/>
        <dsp:cNvSpPr/>
      </dsp:nvSpPr>
      <dsp:spPr>
        <a:xfrm>
          <a:off x="8172449" y="4673527"/>
          <a:ext cx="3714749" cy="72"/>
        </a:xfrm>
        <a:prstGeom prst="rect">
          <a:avLst/>
        </a:prstGeom>
        <a:solidFill>
          <a:schemeClr val="accent3">
            <a:hueOff val="3077644"/>
            <a:satOff val="4738"/>
            <a:lumOff val="6274"/>
            <a:alphaOff val="0"/>
          </a:schemeClr>
        </a:solidFill>
        <a:ln w="12700" cap="flat" cmpd="sng" algn="ctr">
          <a:solidFill>
            <a:schemeClr val="accent3">
              <a:hueOff val="3077644"/>
              <a:satOff val="4738"/>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3329E-AC2C-4872-B5C0-FA3693E8CD89}">
      <dsp:nvSpPr>
        <dsp:cNvPr id="0" name=""/>
        <dsp:cNvSpPr/>
      </dsp:nvSpPr>
      <dsp:spPr>
        <a:xfrm>
          <a:off x="0" y="1030521"/>
          <a:ext cx="3351439" cy="212816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C0A47E-4494-41D3-AFF9-EC7C0094AF8D}">
      <dsp:nvSpPr>
        <dsp:cNvPr id="0" name=""/>
        <dsp:cNvSpPr/>
      </dsp:nvSpPr>
      <dsp:spPr>
        <a:xfrm>
          <a:off x="372382" y="1384285"/>
          <a:ext cx="3351439" cy="21281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LA POLITICA DEI FRONTI POPOLARI determinò in Spagna, nel 1936, la vittoria elettorale del FRENTE POPULAR, una coalizione  di partiti  democratici e di sinistra.</a:t>
          </a:r>
          <a:endParaRPr lang="en-US" sz="1500" kern="1200"/>
        </a:p>
      </dsp:txBody>
      <dsp:txXfrm>
        <a:off x="434714" y="1446617"/>
        <a:ext cx="3226775" cy="2003500"/>
      </dsp:txXfrm>
    </dsp:sp>
    <dsp:sp modelId="{93E0285F-A675-4885-9555-3310966FA0D7}">
      <dsp:nvSpPr>
        <dsp:cNvPr id="0" name=""/>
        <dsp:cNvSpPr/>
      </dsp:nvSpPr>
      <dsp:spPr>
        <a:xfrm>
          <a:off x="4096203" y="1030521"/>
          <a:ext cx="3351439" cy="212816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6DF8E35-9FD8-438D-A1FF-B03ED9A8F94B}">
      <dsp:nvSpPr>
        <dsp:cNvPr id="0" name=""/>
        <dsp:cNvSpPr/>
      </dsp:nvSpPr>
      <dsp:spPr>
        <a:xfrm>
          <a:off x="4468585" y="1384285"/>
          <a:ext cx="3351439" cy="21281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Il nuovo governo tentò subito di attuare una riforma agraria suscitando la reazione dei grandi proprietari terrieri ed in generale delle forze conservatrici.</a:t>
          </a:r>
          <a:endParaRPr lang="en-US" sz="1500" kern="1200" dirty="0"/>
        </a:p>
      </dsp:txBody>
      <dsp:txXfrm>
        <a:off x="4530917" y="1446617"/>
        <a:ext cx="3226775" cy="2003500"/>
      </dsp:txXfrm>
    </dsp:sp>
    <dsp:sp modelId="{9BF4DA40-9366-429E-A8B6-61A9A5538137}">
      <dsp:nvSpPr>
        <dsp:cNvPr id="0" name=""/>
        <dsp:cNvSpPr/>
      </dsp:nvSpPr>
      <dsp:spPr>
        <a:xfrm>
          <a:off x="8192407" y="1030521"/>
          <a:ext cx="3351439" cy="212816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FD0D283-9DF1-45DF-9519-197AF24E3C85}">
      <dsp:nvSpPr>
        <dsp:cNvPr id="0" name=""/>
        <dsp:cNvSpPr/>
      </dsp:nvSpPr>
      <dsp:spPr>
        <a:xfrm>
          <a:off x="8564789" y="1384285"/>
          <a:ext cx="3351439" cy="212816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Nel luglio del 1936 le truppe spagnole di stanza in Marocco  guidate dal generale FRANCISCO FRANCO si sollevarono contro il Frente per rovesciare il governo repubblicano. Al loro fianco uno schieramento clerico-fascista riunito in un nuovo partito di destra, la FALANGE.</a:t>
          </a:r>
          <a:endParaRPr lang="en-US" sz="1500" kern="1200"/>
        </a:p>
      </dsp:txBody>
      <dsp:txXfrm>
        <a:off x="8627121" y="1446617"/>
        <a:ext cx="3226775" cy="2003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D8A37-2D8C-4523-9B1D-39112D526560}">
      <dsp:nvSpPr>
        <dsp:cNvPr id="0" name=""/>
        <dsp:cNvSpPr/>
      </dsp:nvSpPr>
      <dsp:spPr>
        <a:xfrm>
          <a:off x="1334" y="68301"/>
          <a:ext cx="4683795" cy="2974210"/>
        </a:xfrm>
        <a:prstGeom prst="roundRect">
          <a:avLst>
            <a:gd name="adj" fmla="val 10000"/>
          </a:avLst>
        </a:prstGeom>
        <a:gradFill rotWithShape="0">
          <a:gsLst>
            <a:gs pos="0">
              <a:schemeClr val="accent1">
                <a:shade val="80000"/>
                <a:hueOff val="0"/>
                <a:satOff val="0"/>
                <a:lumOff val="0"/>
                <a:alphaOff val="0"/>
                <a:tint val="94000"/>
                <a:satMod val="103000"/>
                <a:lumMod val="102000"/>
              </a:schemeClr>
            </a:gs>
            <a:gs pos="50000">
              <a:schemeClr val="accent1">
                <a:shade val="80000"/>
                <a:hueOff val="0"/>
                <a:satOff val="0"/>
                <a:lumOff val="0"/>
                <a:alphaOff val="0"/>
                <a:shade val="100000"/>
                <a:satMod val="110000"/>
                <a:lumMod val="100000"/>
              </a:schemeClr>
            </a:gs>
            <a:gs pos="100000">
              <a:schemeClr val="accent1">
                <a:shade val="8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5A8C45-B1DE-46AC-95A6-098A208A5DC7}">
      <dsp:nvSpPr>
        <dsp:cNvPr id="0" name=""/>
        <dsp:cNvSpPr/>
      </dsp:nvSpPr>
      <dsp:spPr>
        <a:xfrm>
          <a:off x="521756" y="562701"/>
          <a:ext cx="4683795" cy="2974210"/>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a:t>Iniziò così una guerra civile destinata a protrarsi sino al 1939 con massacri e distruzioni e circa 600000 vittime, forse un milione.</a:t>
          </a:r>
          <a:endParaRPr lang="en-US" sz="2400" kern="1200"/>
        </a:p>
      </dsp:txBody>
      <dsp:txXfrm>
        <a:off x="608868" y="649813"/>
        <a:ext cx="4509571" cy="2799986"/>
      </dsp:txXfrm>
    </dsp:sp>
    <dsp:sp modelId="{24D2A963-0536-4F29-9E43-E81ACC22728C}">
      <dsp:nvSpPr>
        <dsp:cNvPr id="0" name=""/>
        <dsp:cNvSpPr/>
      </dsp:nvSpPr>
      <dsp:spPr>
        <a:xfrm>
          <a:off x="5725973" y="68301"/>
          <a:ext cx="4683795" cy="2974210"/>
        </a:xfrm>
        <a:prstGeom prst="roundRect">
          <a:avLst>
            <a:gd name="adj" fmla="val 10000"/>
          </a:avLst>
        </a:prstGeom>
        <a:gradFill rotWithShape="0">
          <a:gsLst>
            <a:gs pos="0">
              <a:schemeClr val="accent1">
                <a:shade val="80000"/>
                <a:hueOff val="0"/>
                <a:satOff val="0"/>
                <a:lumOff val="0"/>
                <a:alphaOff val="0"/>
                <a:tint val="94000"/>
                <a:satMod val="103000"/>
                <a:lumMod val="102000"/>
              </a:schemeClr>
            </a:gs>
            <a:gs pos="50000">
              <a:schemeClr val="accent1">
                <a:shade val="80000"/>
                <a:hueOff val="0"/>
                <a:satOff val="0"/>
                <a:lumOff val="0"/>
                <a:alphaOff val="0"/>
                <a:shade val="100000"/>
                <a:satMod val="110000"/>
                <a:lumMod val="100000"/>
              </a:schemeClr>
            </a:gs>
            <a:gs pos="100000">
              <a:schemeClr val="accent1">
                <a:shade val="8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484FC5D-86D6-4BC0-ABC7-3BCBFA0C1BCB}">
      <dsp:nvSpPr>
        <dsp:cNvPr id="0" name=""/>
        <dsp:cNvSpPr/>
      </dsp:nvSpPr>
      <dsp:spPr>
        <a:xfrm>
          <a:off x="6246395" y="562701"/>
          <a:ext cx="4683795" cy="2974210"/>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a:t>La guerra, sebbene combattuta solo sul territorio della Spagna, si configurò presto  come una guerra tra fascismo ed antifascismo a livello europeo. Un preludio alla Seconda Guerra Mondiale.</a:t>
          </a:r>
          <a:endParaRPr lang="en-US" sz="2400" kern="1200"/>
        </a:p>
      </dsp:txBody>
      <dsp:txXfrm>
        <a:off x="6333507" y="649813"/>
        <a:ext cx="4509571" cy="2799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52913-A670-4B94-B36E-B8733BA2D788}">
      <dsp:nvSpPr>
        <dsp:cNvPr id="0" name=""/>
        <dsp:cNvSpPr/>
      </dsp:nvSpPr>
      <dsp:spPr>
        <a:xfrm>
          <a:off x="1322" y="81131"/>
          <a:ext cx="4640570" cy="2946761"/>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025639-CC6C-402D-BB51-5EE176578E28}">
      <dsp:nvSpPr>
        <dsp:cNvPr id="0" name=""/>
        <dsp:cNvSpPr/>
      </dsp:nvSpPr>
      <dsp:spPr>
        <a:xfrm>
          <a:off x="516940" y="570969"/>
          <a:ext cx="4640570" cy="2946761"/>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a:t>A difesa della repubblica si schierarono tutti i partiti democratici e della sinistra spagnola, i movimenti indipendentisti della Catalogna e delle regioni basche. Al loro fianco le Brigate Internazionali di volontari sostenute dall’URSS.</a:t>
          </a:r>
          <a:endParaRPr lang="en-US" sz="2100" kern="1200"/>
        </a:p>
      </dsp:txBody>
      <dsp:txXfrm>
        <a:off x="603248" y="657277"/>
        <a:ext cx="4467954" cy="2774145"/>
      </dsp:txXfrm>
    </dsp:sp>
    <dsp:sp modelId="{E0DE56DB-F2A2-4A10-963D-A6BC4A22DBA7}">
      <dsp:nvSpPr>
        <dsp:cNvPr id="0" name=""/>
        <dsp:cNvSpPr/>
      </dsp:nvSpPr>
      <dsp:spPr>
        <a:xfrm>
          <a:off x="5673129" y="81131"/>
          <a:ext cx="4640570" cy="2946761"/>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2250B7-B02B-4BA6-814D-BF188C8BFD26}">
      <dsp:nvSpPr>
        <dsp:cNvPr id="0" name=""/>
        <dsp:cNvSpPr/>
      </dsp:nvSpPr>
      <dsp:spPr>
        <a:xfrm>
          <a:off x="6188748" y="570969"/>
          <a:ext cx="4640570" cy="2946761"/>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a:t>Italia e Germania intervennero a favore del movimento nazionalista di Franco: l’Italia  inviò un contingente di aerei ed automezzi ed un corpo di spedizione di 70000 uomini. Anche la Germania inviò uomini e mezzi, in particolare aerei di cui sperimentò la micidiale efficienza (Guernica)</a:t>
          </a:r>
          <a:endParaRPr lang="en-US" sz="2100" kern="1200"/>
        </a:p>
      </dsp:txBody>
      <dsp:txXfrm>
        <a:off x="6275056" y="657277"/>
        <a:ext cx="4467954" cy="27741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B5696-AC3E-47FA-B2DF-56063322E6FC}">
      <dsp:nvSpPr>
        <dsp:cNvPr id="0" name=""/>
        <dsp:cNvSpPr/>
      </dsp:nvSpPr>
      <dsp:spPr>
        <a:xfrm>
          <a:off x="0" y="1165088"/>
          <a:ext cx="3428999" cy="2177414"/>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605F59C-D683-454A-B2AE-BBE1B3C2AC76}">
      <dsp:nvSpPr>
        <dsp:cNvPr id="0" name=""/>
        <dsp:cNvSpPr/>
      </dsp:nvSpPr>
      <dsp:spPr>
        <a:xfrm>
          <a:off x="380999" y="1527038"/>
          <a:ext cx="3428999" cy="2177414"/>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kern="1200"/>
            <a:t>Il governo repubblicano, eletto dai cittadini spagnoli, cominciò a perdere terreno sia sul piano  militare che su quello dei consensi.</a:t>
          </a:r>
          <a:endParaRPr lang="en-US" sz="1600" kern="1200"/>
        </a:p>
      </dsp:txBody>
      <dsp:txXfrm>
        <a:off x="444773" y="1590812"/>
        <a:ext cx="3301451" cy="2049866"/>
      </dsp:txXfrm>
    </dsp:sp>
    <dsp:sp modelId="{5A7CAFF9-9359-4377-873E-1AA973342CF0}">
      <dsp:nvSpPr>
        <dsp:cNvPr id="0" name=""/>
        <dsp:cNvSpPr/>
      </dsp:nvSpPr>
      <dsp:spPr>
        <a:xfrm>
          <a:off x="4190999" y="1165088"/>
          <a:ext cx="3428999" cy="2177414"/>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4435A2D-08EE-4662-81AF-8FC2931D9518}">
      <dsp:nvSpPr>
        <dsp:cNvPr id="0" name=""/>
        <dsp:cNvSpPr/>
      </dsp:nvSpPr>
      <dsp:spPr>
        <a:xfrm>
          <a:off x="4571999" y="1527038"/>
          <a:ext cx="3428999" cy="2177414"/>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kern="1200" dirty="0"/>
            <a:t>Le divisioni interne al fronte repubblicano, tra repubblicani comunisti e socialisti da un lato e gli </a:t>
          </a:r>
          <a:r>
            <a:rPr lang="it-IT" sz="1600" kern="1200" dirty="0" err="1"/>
            <a:t>anarco</a:t>
          </a:r>
          <a:r>
            <a:rPr lang="it-IT" sz="1600" kern="1200" dirty="0"/>
            <a:t>-socialisti dall’altro (scontro a Barcellona nel 1937), le incertezze delle potenze democratiche, che non intervennero, indebolirono il governo.</a:t>
          </a:r>
          <a:endParaRPr lang="en-US" sz="1600" kern="1200" dirty="0"/>
        </a:p>
      </dsp:txBody>
      <dsp:txXfrm>
        <a:off x="4635773" y="1590812"/>
        <a:ext cx="3301451" cy="2049866"/>
      </dsp:txXfrm>
    </dsp:sp>
    <dsp:sp modelId="{EB903719-B745-4285-8DF2-A32CC61BAC50}">
      <dsp:nvSpPr>
        <dsp:cNvPr id="0" name=""/>
        <dsp:cNvSpPr/>
      </dsp:nvSpPr>
      <dsp:spPr>
        <a:xfrm>
          <a:off x="8381999" y="1165088"/>
          <a:ext cx="3428999" cy="2177414"/>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592C560-B147-46CC-BC10-32BC580FC615}">
      <dsp:nvSpPr>
        <dsp:cNvPr id="0" name=""/>
        <dsp:cNvSpPr/>
      </dsp:nvSpPr>
      <dsp:spPr>
        <a:xfrm>
          <a:off x="8762999" y="1527038"/>
          <a:ext cx="3428999" cy="2177414"/>
        </a:xfrm>
        <a:prstGeom prst="roundRect">
          <a:avLst>
            <a:gd name="adj" fmla="val 10000"/>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kern="1200"/>
            <a:t>Nel 1939, dopo un anno di assedio, la caduta di Madrid segnò la vittoria dei franchisti. In Spagna si insediò un regime autoritario clerico-fascista, guidato da FRANCO, che durò fino alla sua morte nel 1975.</a:t>
          </a:r>
          <a:endParaRPr lang="en-US" sz="1600" kern="1200"/>
        </a:p>
      </dsp:txBody>
      <dsp:txXfrm>
        <a:off x="8826773" y="1590812"/>
        <a:ext cx="3301451" cy="2049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BFCEF-E44A-43A0-838D-0BD095ECAC06}">
      <dsp:nvSpPr>
        <dsp:cNvPr id="0" name=""/>
        <dsp:cNvSpPr/>
      </dsp:nvSpPr>
      <dsp:spPr>
        <a:xfrm>
          <a:off x="3530188" y="1008574"/>
          <a:ext cx="777238" cy="91440"/>
        </a:xfrm>
        <a:custGeom>
          <a:avLst/>
          <a:gdLst/>
          <a:ahLst/>
          <a:cxnLst/>
          <a:rect l="0" t="0" r="0" b="0"/>
          <a:pathLst>
            <a:path>
              <a:moveTo>
                <a:pt x="0" y="45720"/>
              </a:moveTo>
              <a:lnTo>
                <a:pt x="777238"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8612" y="1050255"/>
        <a:ext cx="40391" cy="8078"/>
      </dsp:txXfrm>
    </dsp:sp>
    <dsp:sp modelId="{2F59B4B8-F3B7-43ED-B60B-46A3A63A7CD6}">
      <dsp:nvSpPr>
        <dsp:cNvPr id="0" name=""/>
        <dsp:cNvSpPr/>
      </dsp:nvSpPr>
      <dsp:spPr>
        <a:xfrm>
          <a:off x="19645" y="591"/>
          <a:ext cx="3512343" cy="2107406"/>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08" tIns="180657" rIns="172108" bIns="180657" numCol="1" spcCol="1270" anchor="ctr" anchorCtr="0">
          <a:noAutofit/>
        </a:bodyPr>
        <a:lstStyle/>
        <a:p>
          <a:pPr marL="0" lvl="0" indent="0" algn="ctr" defTabSz="800100">
            <a:lnSpc>
              <a:spcPct val="90000"/>
            </a:lnSpc>
            <a:spcBef>
              <a:spcPct val="0"/>
            </a:spcBef>
            <a:spcAft>
              <a:spcPct val="35000"/>
            </a:spcAft>
            <a:buNone/>
          </a:pPr>
          <a:r>
            <a:rPr lang="it-IT" sz="1800" kern="1200" dirty="0"/>
            <a:t>Anche la Francia visse l’esperienza del governo del fronte popolare tra il 1936 ed il 1938.</a:t>
          </a:r>
          <a:endParaRPr lang="en-US" sz="1800" kern="1200" dirty="0"/>
        </a:p>
      </dsp:txBody>
      <dsp:txXfrm>
        <a:off x="19645" y="591"/>
        <a:ext cx="3512343" cy="2107406"/>
      </dsp:txXfrm>
    </dsp:sp>
    <dsp:sp modelId="{2E0A8BA7-B813-408A-BAE2-750AC24A3174}">
      <dsp:nvSpPr>
        <dsp:cNvPr id="0" name=""/>
        <dsp:cNvSpPr/>
      </dsp:nvSpPr>
      <dsp:spPr>
        <a:xfrm>
          <a:off x="7850371" y="1008574"/>
          <a:ext cx="777238" cy="91440"/>
        </a:xfrm>
        <a:custGeom>
          <a:avLst/>
          <a:gdLst/>
          <a:ahLst/>
          <a:cxnLst/>
          <a:rect l="0" t="0" r="0" b="0"/>
          <a:pathLst>
            <a:path>
              <a:moveTo>
                <a:pt x="0" y="45720"/>
              </a:moveTo>
              <a:lnTo>
                <a:pt x="777238" y="45720"/>
              </a:lnTo>
            </a:path>
          </a:pathLst>
        </a:custGeom>
        <a:noFill/>
        <a:ln w="9525" cap="flat" cmpd="sng" algn="ctr">
          <a:solidFill>
            <a:schemeClr val="accent3">
              <a:hueOff val="1025881"/>
              <a:satOff val="1579"/>
              <a:lumOff val="20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18794" y="1050255"/>
        <a:ext cx="40391" cy="8078"/>
      </dsp:txXfrm>
    </dsp:sp>
    <dsp:sp modelId="{F27B5A50-21A6-4895-BEB2-7D8E6A6C3B25}">
      <dsp:nvSpPr>
        <dsp:cNvPr id="0" name=""/>
        <dsp:cNvSpPr/>
      </dsp:nvSpPr>
      <dsp:spPr>
        <a:xfrm>
          <a:off x="4339827" y="591"/>
          <a:ext cx="3512343" cy="2107406"/>
        </a:xfrm>
        <a:prstGeom prst="rect">
          <a:avLst/>
        </a:prstGeom>
        <a:gradFill rotWithShape="0">
          <a:gsLst>
            <a:gs pos="0">
              <a:schemeClr val="accent3">
                <a:hueOff val="769411"/>
                <a:satOff val="1185"/>
                <a:lumOff val="1568"/>
                <a:alphaOff val="0"/>
                <a:tint val="94000"/>
                <a:satMod val="103000"/>
                <a:lumMod val="102000"/>
              </a:schemeClr>
            </a:gs>
            <a:gs pos="50000">
              <a:schemeClr val="accent3">
                <a:hueOff val="769411"/>
                <a:satOff val="1185"/>
                <a:lumOff val="1568"/>
                <a:alphaOff val="0"/>
                <a:shade val="100000"/>
                <a:satMod val="110000"/>
                <a:lumMod val="100000"/>
              </a:schemeClr>
            </a:gs>
            <a:gs pos="100000">
              <a:schemeClr val="accent3">
                <a:hueOff val="769411"/>
                <a:satOff val="1185"/>
                <a:lumOff val="15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08" tIns="180657" rIns="172108" bIns="180657" numCol="1" spcCol="1270" anchor="ctr" anchorCtr="0">
          <a:noAutofit/>
        </a:bodyPr>
        <a:lstStyle/>
        <a:p>
          <a:pPr marL="0" lvl="0" indent="0" algn="ctr" defTabSz="800100">
            <a:lnSpc>
              <a:spcPct val="90000"/>
            </a:lnSpc>
            <a:spcBef>
              <a:spcPct val="0"/>
            </a:spcBef>
            <a:spcAft>
              <a:spcPct val="35000"/>
            </a:spcAft>
            <a:buNone/>
          </a:pPr>
          <a:r>
            <a:rPr lang="it-IT" sz="1800" kern="1200" dirty="0"/>
            <a:t>Questo venne sostenuto da un’alleanza tra radicali, socialisti e comunisti e fu presieduto da Leon BLUM.</a:t>
          </a:r>
          <a:endParaRPr lang="en-US" sz="1800" kern="1200" dirty="0"/>
        </a:p>
      </dsp:txBody>
      <dsp:txXfrm>
        <a:off x="4339827" y="591"/>
        <a:ext cx="3512343" cy="2107406"/>
      </dsp:txXfrm>
    </dsp:sp>
    <dsp:sp modelId="{90F200C8-89FE-4D06-9B47-C8C4599DC633}">
      <dsp:nvSpPr>
        <dsp:cNvPr id="0" name=""/>
        <dsp:cNvSpPr/>
      </dsp:nvSpPr>
      <dsp:spPr>
        <a:xfrm>
          <a:off x="1826886" y="2106197"/>
          <a:ext cx="8589295" cy="750601"/>
        </a:xfrm>
        <a:custGeom>
          <a:avLst/>
          <a:gdLst/>
          <a:ahLst/>
          <a:cxnLst/>
          <a:rect l="0" t="0" r="0" b="0"/>
          <a:pathLst>
            <a:path>
              <a:moveTo>
                <a:pt x="8589295" y="0"/>
              </a:moveTo>
              <a:lnTo>
                <a:pt x="8589295" y="392400"/>
              </a:lnTo>
              <a:lnTo>
                <a:pt x="0" y="392400"/>
              </a:lnTo>
              <a:lnTo>
                <a:pt x="0" y="750601"/>
              </a:lnTo>
            </a:path>
          </a:pathLst>
        </a:custGeom>
        <a:noFill/>
        <a:ln w="9525" cap="flat" cmpd="sng" algn="ctr">
          <a:solidFill>
            <a:schemeClr val="accent3">
              <a:hueOff val="2051763"/>
              <a:satOff val="3159"/>
              <a:lumOff val="41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05915" y="2477458"/>
        <a:ext cx="431237" cy="8078"/>
      </dsp:txXfrm>
    </dsp:sp>
    <dsp:sp modelId="{28C70DAB-CB1A-451D-B637-2E2FFD5185C2}">
      <dsp:nvSpPr>
        <dsp:cNvPr id="0" name=""/>
        <dsp:cNvSpPr/>
      </dsp:nvSpPr>
      <dsp:spPr>
        <a:xfrm>
          <a:off x="8660010" y="591"/>
          <a:ext cx="3512343" cy="2107406"/>
        </a:xfrm>
        <a:prstGeom prst="rect">
          <a:avLst/>
        </a:prstGeom>
        <a:gradFill rotWithShape="0">
          <a:gsLst>
            <a:gs pos="0">
              <a:schemeClr val="accent3">
                <a:hueOff val="1538822"/>
                <a:satOff val="2369"/>
                <a:lumOff val="3137"/>
                <a:alphaOff val="0"/>
                <a:tint val="94000"/>
                <a:satMod val="103000"/>
                <a:lumMod val="102000"/>
              </a:schemeClr>
            </a:gs>
            <a:gs pos="50000">
              <a:schemeClr val="accent3">
                <a:hueOff val="1538822"/>
                <a:satOff val="2369"/>
                <a:lumOff val="3137"/>
                <a:alphaOff val="0"/>
                <a:shade val="100000"/>
                <a:satMod val="110000"/>
                <a:lumMod val="100000"/>
              </a:schemeClr>
            </a:gs>
            <a:gs pos="100000">
              <a:schemeClr val="accent3">
                <a:hueOff val="1538822"/>
                <a:satOff val="2369"/>
                <a:lumOff val="313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08" tIns="180657" rIns="172108" bIns="180657" numCol="1" spcCol="1270" anchor="ctr" anchorCtr="0">
          <a:noAutofit/>
        </a:bodyPr>
        <a:lstStyle/>
        <a:p>
          <a:pPr marL="0" lvl="0" indent="0" algn="ctr" defTabSz="711200">
            <a:lnSpc>
              <a:spcPct val="90000"/>
            </a:lnSpc>
            <a:spcBef>
              <a:spcPct val="0"/>
            </a:spcBef>
            <a:spcAft>
              <a:spcPct val="35000"/>
            </a:spcAft>
            <a:buNone/>
          </a:pPr>
          <a:r>
            <a:rPr lang="it-IT" sz="1600" kern="1200" dirty="0"/>
            <a:t>Si trattò di un governo debole in quanto fortemente attaccato dalla destra  reazionaria e filofascista sostenuta dagli industriali e anche dalla stampa conservatrice a lui ostile per le sue origini ebraiche.</a:t>
          </a:r>
          <a:endParaRPr lang="en-US" sz="1600" kern="1200" dirty="0"/>
        </a:p>
      </dsp:txBody>
      <dsp:txXfrm>
        <a:off x="8660010" y="591"/>
        <a:ext cx="3512343" cy="2107406"/>
      </dsp:txXfrm>
    </dsp:sp>
    <dsp:sp modelId="{FB5397C6-705D-4E90-BEDF-1257EDBD6C9B}">
      <dsp:nvSpPr>
        <dsp:cNvPr id="0" name=""/>
        <dsp:cNvSpPr/>
      </dsp:nvSpPr>
      <dsp:spPr>
        <a:xfrm>
          <a:off x="3581258" y="3897181"/>
          <a:ext cx="726169" cy="91440"/>
        </a:xfrm>
        <a:custGeom>
          <a:avLst/>
          <a:gdLst/>
          <a:ahLst/>
          <a:cxnLst/>
          <a:rect l="0" t="0" r="0" b="0"/>
          <a:pathLst>
            <a:path>
              <a:moveTo>
                <a:pt x="0" y="45720"/>
              </a:moveTo>
              <a:lnTo>
                <a:pt x="380184" y="45720"/>
              </a:lnTo>
              <a:lnTo>
                <a:pt x="380184" y="72357"/>
              </a:lnTo>
              <a:lnTo>
                <a:pt x="726169" y="72357"/>
              </a:lnTo>
            </a:path>
          </a:pathLst>
        </a:custGeom>
        <a:noFill/>
        <a:ln w="9525" cap="flat" cmpd="sng" algn="ctr">
          <a:solidFill>
            <a:schemeClr val="accent3">
              <a:hueOff val="3077644"/>
              <a:satOff val="4738"/>
              <a:lumOff val="6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5412" y="3938862"/>
        <a:ext cx="37861" cy="8078"/>
      </dsp:txXfrm>
    </dsp:sp>
    <dsp:sp modelId="{4C32B630-0BEE-4215-91D7-1E0189B1F45F}">
      <dsp:nvSpPr>
        <dsp:cNvPr id="0" name=""/>
        <dsp:cNvSpPr/>
      </dsp:nvSpPr>
      <dsp:spPr>
        <a:xfrm>
          <a:off x="70714" y="2889198"/>
          <a:ext cx="3512343" cy="2107406"/>
        </a:xfrm>
        <a:prstGeom prst="rect">
          <a:avLst/>
        </a:prstGeom>
        <a:gradFill rotWithShape="0">
          <a:gsLst>
            <a:gs pos="0">
              <a:schemeClr val="accent3">
                <a:hueOff val="2308233"/>
                <a:satOff val="3554"/>
                <a:lumOff val="4705"/>
                <a:alphaOff val="0"/>
                <a:tint val="94000"/>
                <a:satMod val="103000"/>
                <a:lumMod val="102000"/>
              </a:schemeClr>
            </a:gs>
            <a:gs pos="50000">
              <a:schemeClr val="accent3">
                <a:hueOff val="2308233"/>
                <a:satOff val="3554"/>
                <a:lumOff val="4705"/>
                <a:alphaOff val="0"/>
                <a:shade val="100000"/>
                <a:satMod val="110000"/>
                <a:lumMod val="100000"/>
              </a:schemeClr>
            </a:gs>
            <a:gs pos="100000">
              <a:schemeClr val="accent3">
                <a:hueOff val="2308233"/>
                <a:satOff val="3554"/>
                <a:lumOff val="470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08" tIns="180657" rIns="172108" bIns="180657" numCol="1" spcCol="1270" anchor="ctr" anchorCtr="0">
          <a:noAutofit/>
        </a:bodyPr>
        <a:lstStyle/>
        <a:p>
          <a:pPr marL="0" lvl="0" indent="0" algn="ctr" defTabSz="800100">
            <a:lnSpc>
              <a:spcPct val="90000"/>
            </a:lnSpc>
            <a:spcBef>
              <a:spcPct val="0"/>
            </a:spcBef>
            <a:spcAft>
              <a:spcPct val="35000"/>
            </a:spcAft>
            <a:buNone/>
          </a:pPr>
          <a:r>
            <a:rPr lang="it-IT" sz="1800" kern="1200" dirty="0"/>
            <a:t>Il governo successivo, guidato da Edouard DALADIER fu ancora più debole.</a:t>
          </a:r>
          <a:endParaRPr lang="en-US" sz="1800" kern="1200" dirty="0"/>
        </a:p>
      </dsp:txBody>
      <dsp:txXfrm>
        <a:off x="70714" y="2889198"/>
        <a:ext cx="3512343" cy="2107406"/>
      </dsp:txXfrm>
    </dsp:sp>
    <dsp:sp modelId="{380D989D-044F-494A-BF17-D32A3B228771}">
      <dsp:nvSpPr>
        <dsp:cNvPr id="0" name=""/>
        <dsp:cNvSpPr/>
      </dsp:nvSpPr>
      <dsp:spPr>
        <a:xfrm>
          <a:off x="4339827" y="2915836"/>
          <a:ext cx="3512343" cy="2107406"/>
        </a:xfrm>
        <a:prstGeom prst="rect">
          <a:avLst/>
        </a:prstGeom>
        <a:gradFill rotWithShape="0">
          <a:gsLst>
            <a:gs pos="0">
              <a:schemeClr val="accent3">
                <a:hueOff val="3077644"/>
                <a:satOff val="4738"/>
                <a:lumOff val="6274"/>
                <a:alphaOff val="0"/>
                <a:tint val="94000"/>
                <a:satMod val="103000"/>
                <a:lumMod val="102000"/>
              </a:schemeClr>
            </a:gs>
            <a:gs pos="50000">
              <a:schemeClr val="accent3">
                <a:hueOff val="3077644"/>
                <a:satOff val="4738"/>
                <a:lumOff val="6274"/>
                <a:alphaOff val="0"/>
                <a:shade val="100000"/>
                <a:satMod val="110000"/>
                <a:lumMod val="100000"/>
              </a:schemeClr>
            </a:gs>
            <a:gs pos="100000">
              <a:schemeClr val="accent3">
                <a:hueOff val="3077644"/>
                <a:satOff val="4738"/>
                <a:lumOff val="627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08" tIns="180657" rIns="172108" bIns="180657" numCol="1" spcCol="1270" anchor="ctr" anchorCtr="0">
          <a:noAutofit/>
        </a:bodyPr>
        <a:lstStyle/>
        <a:p>
          <a:pPr marL="0" lvl="0" indent="0" algn="ctr" defTabSz="711200">
            <a:lnSpc>
              <a:spcPct val="90000"/>
            </a:lnSpc>
            <a:spcBef>
              <a:spcPct val="0"/>
            </a:spcBef>
            <a:spcAft>
              <a:spcPct val="35000"/>
            </a:spcAft>
            <a:buNone/>
          </a:pPr>
          <a:r>
            <a:rPr lang="it-IT" sz="1600" kern="1200" dirty="0"/>
            <a:t>La Francia  non riuscì dunque a superare le profonde divisioni ideologiche del momento e questo, unito alla crisi economica, fece rompere l’alleanza delle forze politiche che sino a quel momento avevano guidato il paese.</a:t>
          </a:r>
          <a:endParaRPr lang="en-US" sz="1600" kern="1200" dirty="0"/>
        </a:p>
      </dsp:txBody>
      <dsp:txXfrm>
        <a:off x="4339827" y="2915836"/>
        <a:ext cx="3512343" cy="2107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C962-DD44-4AEE-AD34-03FAA11367A5}">
      <dsp:nvSpPr>
        <dsp:cNvPr id="0" name=""/>
        <dsp:cNvSpPr/>
      </dsp:nvSpPr>
      <dsp:spPr>
        <a:xfrm>
          <a:off x="0" y="0"/>
          <a:ext cx="5907676" cy="1488351"/>
        </a:xfrm>
        <a:prstGeom prst="roundRect">
          <a:avLst>
            <a:gd name="adj" fmla="val 10000"/>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La crisi del ’29 aveva determinato la creazione di un governo di ‘</a:t>
          </a:r>
          <a:r>
            <a:rPr lang="it-IT" sz="1600" i="1" kern="1200" dirty="0"/>
            <a:t>salvezza nazionale</a:t>
          </a:r>
          <a:r>
            <a:rPr lang="it-IT" sz="1600" kern="1200" dirty="0"/>
            <a:t>’ (1931-35)  presieduto dal laburista McDonald e sostenuto anche da conservatori e liberali.</a:t>
          </a:r>
          <a:endParaRPr lang="en-US" sz="1600" kern="1200" dirty="0"/>
        </a:p>
      </dsp:txBody>
      <dsp:txXfrm>
        <a:off x="43592" y="43592"/>
        <a:ext cx="4175863" cy="1401167"/>
      </dsp:txXfrm>
    </dsp:sp>
    <dsp:sp modelId="{5BF33F6D-8D1F-4F1D-BF0B-98908E30262D}">
      <dsp:nvSpPr>
        <dsp:cNvPr id="0" name=""/>
        <dsp:cNvSpPr/>
      </dsp:nvSpPr>
      <dsp:spPr>
        <a:xfrm>
          <a:off x="494767" y="1758960"/>
          <a:ext cx="5907676" cy="1488351"/>
        </a:xfrm>
        <a:prstGeom prst="roundRect">
          <a:avLst>
            <a:gd name="adj" fmla="val 10000"/>
          </a:avLst>
        </a:prstGeom>
        <a:gradFill rotWithShape="0">
          <a:gsLst>
            <a:gs pos="0">
              <a:schemeClr val="accent3">
                <a:hueOff val="1025881"/>
                <a:satOff val="1579"/>
                <a:lumOff val="2091"/>
                <a:alphaOff val="0"/>
                <a:tint val="60000"/>
                <a:satMod val="100000"/>
                <a:lumMod val="110000"/>
              </a:schemeClr>
            </a:gs>
            <a:gs pos="100000">
              <a:schemeClr val="accent3">
                <a:hueOff val="1025881"/>
                <a:satOff val="1579"/>
                <a:lumOff val="2091"/>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Questo aveva adottato una linea di  taglio della spesa pubblica e contenimento di bilancio che non aveva favorito  la ripresa e che non andava nella direzione del New Deal americano.</a:t>
          </a:r>
          <a:endParaRPr lang="en-US" sz="1600" kern="1200" dirty="0"/>
        </a:p>
      </dsp:txBody>
      <dsp:txXfrm>
        <a:off x="538359" y="1802552"/>
        <a:ext cx="4358295" cy="1401167"/>
      </dsp:txXfrm>
    </dsp:sp>
    <dsp:sp modelId="{781AA51D-E31A-4DBD-8820-798075B9292B}">
      <dsp:nvSpPr>
        <dsp:cNvPr id="0" name=""/>
        <dsp:cNvSpPr/>
      </dsp:nvSpPr>
      <dsp:spPr>
        <a:xfrm>
          <a:off x="1065449" y="3514349"/>
          <a:ext cx="5907676" cy="1488351"/>
        </a:xfrm>
        <a:prstGeom prst="roundRect">
          <a:avLst>
            <a:gd name="adj" fmla="val 10000"/>
          </a:avLst>
        </a:prstGeom>
        <a:gradFill rotWithShape="0">
          <a:gsLst>
            <a:gs pos="0">
              <a:schemeClr val="accent3">
                <a:hueOff val="2051763"/>
                <a:satOff val="3159"/>
                <a:lumOff val="4183"/>
                <a:alphaOff val="0"/>
                <a:tint val="60000"/>
                <a:satMod val="100000"/>
                <a:lumMod val="110000"/>
              </a:schemeClr>
            </a:gs>
            <a:gs pos="100000">
              <a:schemeClr val="accent3">
                <a:hueOff val="2051763"/>
                <a:satOff val="3159"/>
                <a:lumOff val="4183"/>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In Gran Bretagna esisteva comunque un sistema di tutele sociali  più avanzato di quello americano e questo venne sostanzialmente mantenuto.</a:t>
          </a:r>
          <a:endParaRPr lang="en-US" sz="1600" kern="1200" dirty="0"/>
        </a:p>
      </dsp:txBody>
      <dsp:txXfrm>
        <a:off x="1109041" y="3557941"/>
        <a:ext cx="4365680" cy="1401167"/>
      </dsp:txXfrm>
    </dsp:sp>
    <dsp:sp modelId="{C3C133D3-AB99-4CDA-BA0E-087E5B4C6B10}">
      <dsp:nvSpPr>
        <dsp:cNvPr id="0" name=""/>
        <dsp:cNvSpPr/>
      </dsp:nvSpPr>
      <dsp:spPr>
        <a:xfrm>
          <a:off x="1476918" y="5276882"/>
          <a:ext cx="5907676" cy="1488351"/>
        </a:xfrm>
        <a:prstGeom prst="roundRect">
          <a:avLst>
            <a:gd name="adj" fmla="val 10000"/>
          </a:avLst>
        </a:prstGeom>
        <a:gradFill rotWithShape="0">
          <a:gsLst>
            <a:gs pos="0">
              <a:schemeClr val="accent3">
                <a:hueOff val="3077644"/>
                <a:satOff val="4738"/>
                <a:lumOff val="6274"/>
                <a:alphaOff val="0"/>
                <a:tint val="60000"/>
                <a:satMod val="100000"/>
                <a:lumMod val="110000"/>
              </a:schemeClr>
            </a:gs>
            <a:gs pos="100000">
              <a:schemeClr val="accent3">
                <a:hueOff val="3077644"/>
                <a:satOff val="4738"/>
                <a:lumOff val="6274"/>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Venne abbandonato l’orientamento liberista ed introdotto il protezionismo doganale, che  trasformava lo scricchiolante impero coloniale in un’unica grande area economico-commerciale difesa da barriere protezioniste (il Commonwealth diventò un’area  doganale comune sin dal 1931)</a:t>
          </a:r>
          <a:endParaRPr lang="en-US" sz="1600" kern="1200" dirty="0"/>
        </a:p>
      </dsp:txBody>
      <dsp:txXfrm>
        <a:off x="1520510" y="5320474"/>
        <a:ext cx="4358295" cy="1401167"/>
      </dsp:txXfrm>
    </dsp:sp>
    <dsp:sp modelId="{DB877CEA-B54B-4713-9191-F76469EF0E85}">
      <dsp:nvSpPr>
        <dsp:cNvPr id="0" name=""/>
        <dsp:cNvSpPr/>
      </dsp:nvSpPr>
      <dsp:spPr>
        <a:xfrm>
          <a:off x="4940247" y="1139941"/>
          <a:ext cx="967428" cy="96742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57918" y="1139941"/>
        <a:ext cx="532086" cy="727990"/>
      </dsp:txXfrm>
    </dsp:sp>
    <dsp:sp modelId="{5998CE8A-6A1D-4551-BC16-A6A369FCF891}">
      <dsp:nvSpPr>
        <dsp:cNvPr id="0" name=""/>
        <dsp:cNvSpPr/>
      </dsp:nvSpPr>
      <dsp:spPr>
        <a:xfrm>
          <a:off x="5435015" y="2898902"/>
          <a:ext cx="967428" cy="967428"/>
        </a:xfrm>
        <a:prstGeom prst="downArrow">
          <a:avLst>
            <a:gd name="adj1" fmla="val 55000"/>
            <a:gd name="adj2" fmla="val 45000"/>
          </a:avLst>
        </a:prstGeom>
        <a:solidFill>
          <a:schemeClr val="accent3">
            <a:tint val="40000"/>
            <a:alpha val="90000"/>
            <a:hueOff val="1860258"/>
            <a:satOff val="3694"/>
            <a:lumOff val="679"/>
            <a:alphaOff val="0"/>
          </a:schemeClr>
        </a:solidFill>
        <a:ln w="9525" cap="flat" cmpd="sng" algn="ctr">
          <a:solidFill>
            <a:schemeClr val="accent3">
              <a:tint val="40000"/>
              <a:alpha val="90000"/>
              <a:hueOff val="1860258"/>
              <a:satOff val="3694"/>
              <a:lumOff val="6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52686" y="2898902"/>
        <a:ext cx="532086" cy="727990"/>
      </dsp:txXfrm>
    </dsp:sp>
    <dsp:sp modelId="{25D93C37-B119-4681-BF74-D5057B074FDA}">
      <dsp:nvSpPr>
        <dsp:cNvPr id="0" name=""/>
        <dsp:cNvSpPr/>
      </dsp:nvSpPr>
      <dsp:spPr>
        <a:xfrm>
          <a:off x="5922398" y="4657863"/>
          <a:ext cx="967428" cy="967428"/>
        </a:xfrm>
        <a:prstGeom prst="downArrow">
          <a:avLst>
            <a:gd name="adj1" fmla="val 55000"/>
            <a:gd name="adj2" fmla="val 45000"/>
          </a:avLst>
        </a:prstGeom>
        <a:solidFill>
          <a:schemeClr val="accent3">
            <a:tint val="40000"/>
            <a:alpha val="90000"/>
            <a:hueOff val="3720516"/>
            <a:satOff val="7388"/>
            <a:lumOff val="1358"/>
            <a:alphaOff val="0"/>
          </a:schemeClr>
        </a:solidFill>
        <a:ln w="9525" cap="flat" cmpd="sng" algn="ctr">
          <a:solidFill>
            <a:schemeClr val="accent3">
              <a:tint val="40000"/>
              <a:alpha val="90000"/>
              <a:hueOff val="3720516"/>
              <a:satOff val="7388"/>
              <a:lumOff val="13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0069" y="4657863"/>
        <a:ext cx="532086" cy="7279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322EF-6F8C-46F6-A561-34CEB63C71F2}">
      <dsp:nvSpPr>
        <dsp:cNvPr id="0" name=""/>
        <dsp:cNvSpPr/>
      </dsp:nvSpPr>
      <dsp:spPr>
        <a:xfrm>
          <a:off x="0" y="1113983"/>
          <a:ext cx="3400424" cy="2159269"/>
        </a:xfrm>
        <a:prstGeom prst="roundRect">
          <a:avLst>
            <a:gd name="adj" fmla="val 10000"/>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CD8CAF5-72FA-461F-9070-7E278EF8231E}">
      <dsp:nvSpPr>
        <dsp:cNvPr id="0" name=""/>
        <dsp:cNvSpPr/>
      </dsp:nvSpPr>
      <dsp:spPr>
        <a:xfrm>
          <a:off x="377825" y="1472917"/>
          <a:ext cx="3400424" cy="215926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Di fronte all’avanzare dei regimi fascisti ed alle sempre crescenti mire espansionistiche della Germania, Francia e Gran Bretagna seguirono la strategia dell</a:t>
          </a:r>
          <a:r>
            <a:rPr lang="it-IT" sz="1700" i="0" kern="1200" dirty="0"/>
            <a:t>’appeasemen</a:t>
          </a:r>
          <a:r>
            <a:rPr lang="it-IT" sz="1700" i="1" kern="1200" dirty="0"/>
            <a:t>t</a:t>
          </a:r>
          <a:r>
            <a:rPr lang="it-IT" sz="1700" kern="1200" dirty="0"/>
            <a:t>, cioè del compromesso.</a:t>
          </a:r>
          <a:endParaRPr lang="en-US" sz="1700" kern="1200" dirty="0"/>
        </a:p>
      </dsp:txBody>
      <dsp:txXfrm>
        <a:off x="441068" y="1536160"/>
        <a:ext cx="3273938" cy="2032783"/>
      </dsp:txXfrm>
    </dsp:sp>
    <dsp:sp modelId="{A6200FC8-4A86-4290-83C3-E2EDF51502B9}">
      <dsp:nvSpPr>
        <dsp:cNvPr id="0" name=""/>
        <dsp:cNvSpPr/>
      </dsp:nvSpPr>
      <dsp:spPr>
        <a:xfrm>
          <a:off x="4156075" y="1113983"/>
          <a:ext cx="3400424" cy="2159269"/>
        </a:xfrm>
        <a:prstGeom prst="roundRect">
          <a:avLst>
            <a:gd name="adj" fmla="val 10000"/>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660C772-200A-4391-8875-2B2BD46A12C6}">
      <dsp:nvSpPr>
        <dsp:cNvPr id="0" name=""/>
        <dsp:cNvSpPr/>
      </dsp:nvSpPr>
      <dsp:spPr>
        <a:xfrm>
          <a:off x="4533900" y="1472917"/>
          <a:ext cx="3400424" cy="215926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I due paesi  seguirono infatti la strategia del contenimento del nazismo che non prevedeva una lotta aperta.</a:t>
          </a:r>
          <a:endParaRPr lang="en-US" sz="1700" kern="1200"/>
        </a:p>
      </dsp:txBody>
      <dsp:txXfrm>
        <a:off x="4597143" y="1536160"/>
        <a:ext cx="3273938" cy="2032783"/>
      </dsp:txXfrm>
    </dsp:sp>
    <dsp:sp modelId="{6C10E56E-7E41-4B83-BBED-E74EA8742FD7}">
      <dsp:nvSpPr>
        <dsp:cNvPr id="0" name=""/>
        <dsp:cNvSpPr/>
      </dsp:nvSpPr>
      <dsp:spPr>
        <a:xfrm>
          <a:off x="8312150" y="1113983"/>
          <a:ext cx="3400424" cy="2159269"/>
        </a:xfrm>
        <a:prstGeom prst="roundRect">
          <a:avLst>
            <a:gd name="adj" fmla="val 10000"/>
          </a:avLst>
        </a:prstGeom>
        <a:gradFill rotWithShape="0">
          <a:gsLst>
            <a:gs pos="0">
              <a:schemeClr val="accent2">
                <a:hueOff val="0"/>
                <a:satOff val="0"/>
                <a:lumOff val="0"/>
                <a:alphaOff val="0"/>
                <a:tint val="60000"/>
                <a:satMod val="100000"/>
                <a:lumMod val="110000"/>
              </a:schemeClr>
            </a:gs>
            <a:gs pos="100000">
              <a:schemeClr val="accent2">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FA5E1-8D15-4E3A-ABFE-E76677790CF9}">
      <dsp:nvSpPr>
        <dsp:cNvPr id="0" name=""/>
        <dsp:cNvSpPr/>
      </dsp:nvSpPr>
      <dsp:spPr>
        <a:xfrm>
          <a:off x="8689974" y="1472917"/>
          <a:ext cx="3400424" cy="215926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Si illusero cioè che l’espansionismo tedesco si potesse arginare e pensarono che mantenere la pace fosse più importante che liberare l’Europa dalla minaccia nazifascista.</a:t>
          </a:r>
          <a:endParaRPr lang="en-US" sz="1700" kern="1200"/>
        </a:p>
      </dsp:txBody>
      <dsp:txXfrm>
        <a:off x="8753217" y="1536160"/>
        <a:ext cx="3273938" cy="20327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png"/><Relationship Id="rId7" Type="http://schemas.openxmlformats.org/officeDocument/2006/relationships/diagramColors" Target="../diagrams/colors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0A019-65A0-48A5-85F8-6E44C616EAAA}"/>
              </a:ext>
            </a:extLst>
          </p:cNvPr>
          <p:cNvSpPr>
            <a:spLocks noGrp="1"/>
          </p:cNvSpPr>
          <p:nvPr>
            <p:ph type="ctrTitle"/>
          </p:nvPr>
        </p:nvSpPr>
        <p:spPr/>
        <p:txBody>
          <a:bodyPr/>
          <a:lstStyle/>
          <a:p>
            <a:r>
              <a:rPr lang="it-IT" dirty="0"/>
              <a:t>L’EUROPA VERSO LA SECONDA GUERRA MONDIALE</a:t>
            </a:r>
          </a:p>
        </p:txBody>
      </p:sp>
      <p:sp>
        <p:nvSpPr>
          <p:cNvPr id="3" name="Sottotitolo 2">
            <a:extLst>
              <a:ext uri="{FF2B5EF4-FFF2-40B4-BE49-F238E27FC236}">
                <a16:creationId xmlns:a16="http://schemas.microsoft.com/office/drawing/2014/main" id="{527E564C-A8D3-4BE8-B454-DD584C92CFFD}"/>
              </a:ext>
            </a:extLst>
          </p:cNvPr>
          <p:cNvSpPr>
            <a:spLocks noGrp="1"/>
          </p:cNvSpPr>
          <p:nvPr>
            <p:ph type="subTitle" idx="1"/>
          </p:nvPr>
        </p:nvSpPr>
        <p:spPr/>
        <p:txBody>
          <a:bodyPr/>
          <a:lstStyle/>
          <a:p>
            <a:r>
              <a:rPr lang="it-IT" dirty="0"/>
              <a:t>LA SECONDA META’ DEGLI ANNI TRENTA</a:t>
            </a:r>
          </a:p>
        </p:txBody>
      </p:sp>
    </p:spTree>
    <p:extLst>
      <p:ext uri="{BB962C8B-B14F-4D97-AF65-F5344CB8AC3E}">
        <p14:creationId xmlns:p14="http://schemas.microsoft.com/office/powerpoint/2010/main" val="86965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FC4399-7080-46DE-8BC8-F155C6502633}"/>
              </a:ext>
            </a:extLst>
          </p:cNvPr>
          <p:cNvSpPr>
            <a:spLocks noGrp="1"/>
          </p:cNvSpPr>
          <p:nvPr>
            <p:ph type="title"/>
          </p:nvPr>
        </p:nvSpPr>
        <p:spPr>
          <a:xfrm>
            <a:off x="680321" y="753228"/>
            <a:ext cx="9613861" cy="1080938"/>
          </a:xfrm>
        </p:spPr>
        <p:txBody>
          <a:bodyPr>
            <a:normAutofit/>
          </a:bodyPr>
          <a:lstStyle/>
          <a:p>
            <a:r>
              <a:rPr lang="it-IT" i="1" dirty="0"/>
              <a:t>L’appeasement</a:t>
            </a:r>
          </a:p>
        </p:txBody>
      </p:sp>
      <p:graphicFrame>
        <p:nvGraphicFramePr>
          <p:cNvPr id="5" name="Segnaposto contenuto 2">
            <a:extLst>
              <a:ext uri="{FF2B5EF4-FFF2-40B4-BE49-F238E27FC236}">
                <a16:creationId xmlns:a16="http://schemas.microsoft.com/office/drawing/2014/main" id="{A49FAAE8-9385-49CD-A292-985BFB7FBFDC}"/>
              </a:ext>
            </a:extLst>
          </p:cNvPr>
          <p:cNvGraphicFramePr>
            <a:graphicFrameLocks noGrp="1"/>
          </p:cNvGraphicFramePr>
          <p:nvPr>
            <p:ph idx="1"/>
            <p:extLst>
              <p:ext uri="{D42A27DB-BD31-4B8C-83A1-F6EECF244321}">
                <p14:modId xmlns:p14="http://schemas.microsoft.com/office/powerpoint/2010/main" val="2391164912"/>
              </p:ext>
            </p:extLst>
          </p:nvPr>
        </p:nvGraphicFramePr>
        <p:xfrm>
          <a:off x="1" y="2002971"/>
          <a:ext cx="12090400" cy="474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54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A773CA-28F4-49C2-BFA3-49A5867C7A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7C72BA-4476-4E4B-BC37-9A75FD0C5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3009A16D-868B-4145-BBC6-555098537E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3992EB33-38E1-4175-8EE2-9BB8CC159C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1" name="Rectangle 30">
            <a:extLst>
              <a:ext uri="{FF2B5EF4-FFF2-40B4-BE49-F238E27FC236}">
                <a16:creationId xmlns:a16="http://schemas.microsoft.com/office/drawing/2014/main" id="{2DCAE5CF-5D29-4779-83E1-BDB64E4F3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F044E4F3-AC2C-44FE-9864-E566B815B912}"/>
              </a:ext>
            </a:extLst>
          </p:cNvPr>
          <p:cNvSpPr>
            <a:spLocks noGrp="1"/>
          </p:cNvSpPr>
          <p:nvPr>
            <p:ph type="title"/>
          </p:nvPr>
        </p:nvSpPr>
        <p:spPr>
          <a:xfrm>
            <a:off x="680321" y="2063262"/>
            <a:ext cx="3739279" cy="2661052"/>
          </a:xfrm>
        </p:spPr>
        <p:txBody>
          <a:bodyPr>
            <a:normAutofit/>
          </a:bodyPr>
          <a:lstStyle/>
          <a:p>
            <a:pPr algn="r"/>
            <a:r>
              <a:rPr lang="it-IT" sz="3700"/>
              <a:t>L’espansionismo della Germania</a:t>
            </a:r>
          </a:p>
        </p:txBody>
      </p:sp>
      <p:graphicFrame>
        <p:nvGraphicFramePr>
          <p:cNvPr id="5" name="Segnaposto contenuto 2">
            <a:extLst>
              <a:ext uri="{FF2B5EF4-FFF2-40B4-BE49-F238E27FC236}">
                <a16:creationId xmlns:a16="http://schemas.microsoft.com/office/drawing/2014/main" id="{DA29B982-160A-4FA6-B426-63C42C305068}"/>
              </a:ext>
            </a:extLst>
          </p:cNvPr>
          <p:cNvGraphicFramePr>
            <a:graphicFrameLocks noGrp="1"/>
          </p:cNvGraphicFramePr>
          <p:nvPr>
            <p:ph idx="1"/>
            <p:extLst>
              <p:ext uri="{D42A27DB-BD31-4B8C-83A1-F6EECF244321}">
                <p14:modId xmlns:p14="http://schemas.microsoft.com/office/powerpoint/2010/main" val="368578870"/>
              </p:ext>
            </p:extLst>
          </p:nvPr>
        </p:nvGraphicFramePr>
        <p:xfrm>
          <a:off x="4804229" y="159657"/>
          <a:ext cx="7242628" cy="65314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154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EA649-24E8-4B7E-AD35-08DDB2AA9E59}"/>
              </a:ext>
            </a:extLst>
          </p:cNvPr>
          <p:cNvSpPr>
            <a:spLocks noGrp="1"/>
          </p:cNvSpPr>
          <p:nvPr>
            <p:ph type="title"/>
          </p:nvPr>
        </p:nvSpPr>
        <p:spPr>
          <a:xfrm>
            <a:off x="680321" y="753228"/>
            <a:ext cx="9613861" cy="1080938"/>
          </a:xfrm>
        </p:spPr>
        <p:txBody>
          <a:bodyPr>
            <a:normAutofit/>
          </a:bodyPr>
          <a:lstStyle/>
          <a:p>
            <a:r>
              <a:rPr lang="it-IT" dirty="0"/>
              <a:t>La conferenza di Monaco</a:t>
            </a:r>
          </a:p>
        </p:txBody>
      </p:sp>
      <p:graphicFrame>
        <p:nvGraphicFramePr>
          <p:cNvPr id="24" name="Segnaposto contenuto 2">
            <a:extLst>
              <a:ext uri="{FF2B5EF4-FFF2-40B4-BE49-F238E27FC236}">
                <a16:creationId xmlns:a16="http://schemas.microsoft.com/office/drawing/2014/main" id="{E713E482-FB48-4767-9E17-6108AD0F3E02}"/>
              </a:ext>
            </a:extLst>
          </p:cNvPr>
          <p:cNvGraphicFramePr>
            <a:graphicFrameLocks noGrp="1"/>
          </p:cNvGraphicFramePr>
          <p:nvPr>
            <p:ph idx="1"/>
            <p:extLst>
              <p:ext uri="{D42A27DB-BD31-4B8C-83A1-F6EECF244321}">
                <p14:modId xmlns:p14="http://schemas.microsoft.com/office/powerpoint/2010/main" val="930280202"/>
              </p:ext>
            </p:extLst>
          </p:nvPr>
        </p:nvGraphicFramePr>
        <p:xfrm>
          <a:off x="1" y="2119086"/>
          <a:ext cx="12017828"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02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02C4D81-B1BC-473A-8E30-A4E5A29A76A4}"/>
              </a:ext>
            </a:extLst>
          </p:cNvPr>
          <p:cNvSpPr>
            <a:spLocks noGrp="1"/>
          </p:cNvSpPr>
          <p:nvPr>
            <p:ph type="title"/>
          </p:nvPr>
        </p:nvSpPr>
        <p:spPr>
          <a:xfrm>
            <a:off x="680321" y="2063262"/>
            <a:ext cx="3739279" cy="2661052"/>
          </a:xfrm>
        </p:spPr>
        <p:txBody>
          <a:bodyPr>
            <a:normAutofit/>
          </a:bodyPr>
          <a:lstStyle/>
          <a:p>
            <a:pPr algn="r"/>
            <a:r>
              <a:rPr lang="it-IT" sz="4400"/>
              <a:t>Il fallimento del compromesso</a:t>
            </a:r>
          </a:p>
        </p:txBody>
      </p:sp>
      <p:graphicFrame>
        <p:nvGraphicFramePr>
          <p:cNvPr id="5" name="Segnaposto contenuto 2">
            <a:extLst>
              <a:ext uri="{FF2B5EF4-FFF2-40B4-BE49-F238E27FC236}">
                <a16:creationId xmlns:a16="http://schemas.microsoft.com/office/drawing/2014/main" id="{86F08A7D-1694-4128-A040-7B42DCBC23E9}"/>
              </a:ext>
            </a:extLst>
          </p:cNvPr>
          <p:cNvGraphicFramePr>
            <a:graphicFrameLocks noGrp="1"/>
          </p:cNvGraphicFramePr>
          <p:nvPr>
            <p:ph idx="1"/>
            <p:extLst>
              <p:ext uri="{D42A27DB-BD31-4B8C-83A1-F6EECF244321}">
                <p14:modId xmlns:p14="http://schemas.microsoft.com/office/powerpoint/2010/main" val="2797316244"/>
              </p:ext>
            </p:extLst>
          </p:nvPr>
        </p:nvGraphicFramePr>
        <p:xfrm>
          <a:off x="5099921" y="159657"/>
          <a:ext cx="6946936" cy="65169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496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1289C-A903-429C-BF65-26E141D4FE48}"/>
              </a:ext>
            </a:extLst>
          </p:cNvPr>
          <p:cNvSpPr>
            <a:spLocks noGrp="1"/>
          </p:cNvSpPr>
          <p:nvPr>
            <p:ph type="title"/>
          </p:nvPr>
        </p:nvSpPr>
        <p:spPr>
          <a:xfrm>
            <a:off x="680321" y="753228"/>
            <a:ext cx="9613861" cy="1080938"/>
          </a:xfrm>
        </p:spPr>
        <p:txBody>
          <a:bodyPr>
            <a:normAutofit/>
          </a:bodyPr>
          <a:lstStyle/>
          <a:p>
            <a:r>
              <a:rPr lang="it-IT"/>
              <a:t>L’INIZIO DEL CONFLITTO</a:t>
            </a:r>
            <a:endParaRPr lang="it-IT" dirty="0"/>
          </a:p>
        </p:txBody>
      </p:sp>
      <p:graphicFrame>
        <p:nvGraphicFramePr>
          <p:cNvPr id="20" name="Segnaposto contenuto 2">
            <a:extLst>
              <a:ext uri="{FF2B5EF4-FFF2-40B4-BE49-F238E27FC236}">
                <a16:creationId xmlns:a16="http://schemas.microsoft.com/office/drawing/2014/main" id="{02A0907E-C6DE-4103-8EB2-8084C13D1875}"/>
              </a:ext>
            </a:extLst>
          </p:cNvPr>
          <p:cNvGraphicFramePr>
            <a:graphicFrameLocks noGrp="1"/>
          </p:cNvGraphicFramePr>
          <p:nvPr>
            <p:ph idx="1"/>
            <p:extLst>
              <p:ext uri="{D42A27DB-BD31-4B8C-83A1-F6EECF244321}">
                <p14:modId xmlns:p14="http://schemas.microsoft.com/office/powerpoint/2010/main" val="3853009216"/>
              </p:ext>
            </p:extLst>
          </p:nvPr>
        </p:nvGraphicFramePr>
        <p:xfrm>
          <a:off x="290286" y="2162630"/>
          <a:ext cx="11713027" cy="4354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53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CCD89DF-A084-43AD-9824-83BBBFC81E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42DB508-57AC-4491-A95B-0A00DE2608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D64306F4-D304-4F4E-9B08-A8036AF821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11767E27-DCFE-4AA0-B1A2-E019108D7A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C61BEF9-DC90-4AC9-8E25-ED5509D7A1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8FACC571-ABDB-4C1F-8A8B-53E362E113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F486E5BD-1557-41D9-A119-D5F62647ABB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 name="Titolo 1">
            <a:extLst>
              <a:ext uri="{FF2B5EF4-FFF2-40B4-BE49-F238E27FC236}">
                <a16:creationId xmlns:a16="http://schemas.microsoft.com/office/drawing/2014/main" id="{D22A518B-4337-4C14-ABD9-DBCD707A6EDA}"/>
              </a:ext>
            </a:extLst>
          </p:cNvPr>
          <p:cNvSpPr>
            <a:spLocks noGrp="1"/>
          </p:cNvSpPr>
          <p:nvPr>
            <p:ph type="title"/>
          </p:nvPr>
        </p:nvSpPr>
        <p:spPr>
          <a:xfrm>
            <a:off x="680321" y="753228"/>
            <a:ext cx="9613861" cy="1080938"/>
          </a:xfrm>
        </p:spPr>
        <p:txBody>
          <a:bodyPr>
            <a:normAutofit/>
          </a:bodyPr>
          <a:lstStyle/>
          <a:p>
            <a:r>
              <a:rPr lang="it-IT"/>
              <a:t>L’ITALIA</a:t>
            </a:r>
          </a:p>
        </p:txBody>
      </p:sp>
      <p:graphicFrame>
        <p:nvGraphicFramePr>
          <p:cNvPr id="20" name="Segnaposto contenuto 2">
            <a:extLst>
              <a:ext uri="{FF2B5EF4-FFF2-40B4-BE49-F238E27FC236}">
                <a16:creationId xmlns:a16="http://schemas.microsoft.com/office/drawing/2014/main" id="{33D99CC4-A767-4CF2-9204-8567D88321DF}"/>
              </a:ext>
            </a:extLst>
          </p:cNvPr>
          <p:cNvGraphicFramePr>
            <a:graphicFrameLocks noGrp="1"/>
          </p:cNvGraphicFramePr>
          <p:nvPr>
            <p:ph idx="1"/>
            <p:extLst>
              <p:ext uri="{D42A27DB-BD31-4B8C-83A1-F6EECF244321}">
                <p14:modId xmlns:p14="http://schemas.microsoft.com/office/powerpoint/2010/main" val="2373857509"/>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463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1ADD7-05F8-4011-A472-23140E015B98}"/>
              </a:ext>
            </a:extLst>
          </p:cNvPr>
          <p:cNvSpPr>
            <a:spLocks noGrp="1"/>
          </p:cNvSpPr>
          <p:nvPr>
            <p:ph type="title"/>
          </p:nvPr>
        </p:nvSpPr>
        <p:spPr>
          <a:xfrm>
            <a:off x="680321" y="753228"/>
            <a:ext cx="9613861" cy="1080938"/>
          </a:xfrm>
        </p:spPr>
        <p:txBody>
          <a:bodyPr>
            <a:normAutofit/>
          </a:bodyPr>
          <a:lstStyle/>
          <a:p>
            <a:r>
              <a:rPr lang="it-IT" dirty="0"/>
              <a:t>I passi successivi</a:t>
            </a:r>
          </a:p>
        </p:txBody>
      </p:sp>
      <p:graphicFrame>
        <p:nvGraphicFramePr>
          <p:cNvPr id="5" name="Segnaposto contenuto 2">
            <a:extLst>
              <a:ext uri="{FF2B5EF4-FFF2-40B4-BE49-F238E27FC236}">
                <a16:creationId xmlns:a16="http://schemas.microsoft.com/office/drawing/2014/main" id="{68BE105E-265B-4E42-AFC0-A449107CC854}"/>
              </a:ext>
            </a:extLst>
          </p:cNvPr>
          <p:cNvGraphicFramePr>
            <a:graphicFrameLocks noGrp="1"/>
          </p:cNvGraphicFramePr>
          <p:nvPr>
            <p:ph idx="1"/>
            <p:extLst>
              <p:ext uri="{D42A27DB-BD31-4B8C-83A1-F6EECF244321}">
                <p14:modId xmlns:p14="http://schemas.microsoft.com/office/powerpoint/2010/main" val="484952686"/>
              </p:ext>
            </p:extLst>
          </p:nvPr>
        </p:nvGraphicFramePr>
        <p:xfrm>
          <a:off x="101600" y="2046514"/>
          <a:ext cx="11887199" cy="467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20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043D0-AB4E-4427-BAA4-7B81A89D69F7}"/>
              </a:ext>
            </a:extLst>
          </p:cNvPr>
          <p:cNvSpPr>
            <a:spLocks noGrp="1"/>
          </p:cNvSpPr>
          <p:nvPr>
            <p:ph type="title"/>
          </p:nvPr>
        </p:nvSpPr>
        <p:spPr>
          <a:xfrm>
            <a:off x="680321" y="753228"/>
            <a:ext cx="9613861" cy="1080938"/>
          </a:xfrm>
        </p:spPr>
        <p:txBody>
          <a:bodyPr>
            <a:normAutofit/>
          </a:bodyPr>
          <a:lstStyle/>
          <a:p>
            <a:r>
              <a:rPr lang="it-IT" dirty="0"/>
              <a:t>LA SPAGNA</a:t>
            </a:r>
          </a:p>
        </p:txBody>
      </p:sp>
      <p:graphicFrame>
        <p:nvGraphicFramePr>
          <p:cNvPr id="5" name="Segnaposto contenuto 2">
            <a:extLst>
              <a:ext uri="{FF2B5EF4-FFF2-40B4-BE49-F238E27FC236}">
                <a16:creationId xmlns:a16="http://schemas.microsoft.com/office/drawing/2014/main" id="{3A30EB3B-4E10-4D0B-8EB4-E374ED33EDE7}"/>
              </a:ext>
            </a:extLst>
          </p:cNvPr>
          <p:cNvGraphicFramePr>
            <a:graphicFrameLocks noGrp="1"/>
          </p:cNvGraphicFramePr>
          <p:nvPr>
            <p:ph idx="1"/>
            <p:extLst>
              <p:ext uri="{D42A27DB-BD31-4B8C-83A1-F6EECF244321}">
                <p14:modId xmlns:p14="http://schemas.microsoft.com/office/powerpoint/2010/main" val="2810657283"/>
              </p:ext>
            </p:extLst>
          </p:nvPr>
        </p:nvGraphicFramePr>
        <p:xfrm>
          <a:off x="159657" y="2119086"/>
          <a:ext cx="11916229" cy="4542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55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6EC5AD-977D-4411-AC6F-5677D6D5CD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3DC4F7D-6CBC-4B88-80C9-3E5BBFA8D75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1F5CD2AA-865E-46EF-BE02-B7F59735C5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6CBA651-59F0-4056-852B-7BA312B84B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836E79C-DAF3-497B-8829-B578C6330E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18056C-6EA6-4474-B02E-6C914AE04D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549CAF-504A-44ED-AD20-0880DCFE74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EE1434A-DFE4-4EEC-99D8-B0393FF3DDC4}"/>
              </a:ext>
            </a:extLst>
          </p:cNvPr>
          <p:cNvSpPr>
            <a:spLocks noGrp="1"/>
          </p:cNvSpPr>
          <p:nvPr>
            <p:ph type="title"/>
          </p:nvPr>
        </p:nvSpPr>
        <p:spPr>
          <a:xfrm>
            <a:off x="680321" y="4714194"/>
            <a:ext cx="8129353" cy="1311176"/>
          </a:xfrm>
        </p:spPr>
        <p:txBody>
          <a:bodyPr anchor="b">
            <a:normAutofit/>
          </a:bodyPr>
          <a:lstStyle/>
          <a:p>
            <a:pPr algn="r"/>
            <a:r>
              <a:rPr lang="it-IT" sz="4800"/>
              <a:t>LA GUERRA CIVILE</a:t>
            </a:r>
          </a:p>
        </p:txBody>
      </p:sp>
      <p:graphicFrame>
        <p:nvGraphicFramePr>
          <p:cNvPr id="5" name="Segnaposto contenuto 2">
            <a:extLst>
              <a:ext uri="{FF2B5EF4-FFF2-40B4-BE49-F238E27FC236}">
                <a16:creationId xmlns:a16="http://schemas.microsoft.com/office/drawing/2014/main" id="{EDCB03A9-BBBA-47D2-B469-5526547BD2DF}"/>
              </a:ext>
            </a:extLst>
          </p:cNvPr>
          <p:cNvGraphicFramePr>
            <a:graphicFrameLocks noGrp="1"/>
          </p:cNvGraphicFramePr>
          <p:nvPr>
            <p:ph idx="1"/>
            <p:extLst>
              <p:ext uri="{D42A27DB-BD31-4B8C-83A1-F6EECF244321}">
                <p14:modId xmlns:p14="http://schemas.microsoft.com/office/powerpoint/2010/main" val="375818892"/>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3072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86D6E-8DFE-469F-AB3C-82D7B14631BB}"/>
              </a:ext>
            </a:extLst>
          </p:cNvPr>
          <p:cNvSpPr>
            <a:spLocks noGrp="1"/>
          </p:cNvSpPr>
          <p:nvPr>
            <p:ph type="title"/>
          </p:nvPr>
        </p:nvSpPr>
        <p:spPr>
          <a:xfrm>
            <a:off x="680321" y="753228"/>
            <a:ext cx="9613861" cy="1080938"/>
          </a:xfrm>
        </p:spPr>
        <p:txBody>
          <a:bodyPr>
            <a:normAutofit/>
          </a:bodyPr>
          <a:lstStyle/>
          <a:p>
            <a:r>
              <a:rPr lang="it-IT"/>
              <a:t>GLI SCHIERAMENTI</a:t>
            </a:r>
            <a:endParaRPr lang="it-IT" dirty="0"/>
          </a:p>
        </p:txBody>
      </p:sp>
      <p:graphicFrame>
        <p:nvGraphicFramePr>
          <p:cNvPr id="20" name="Segnaposto contenuto 2">
            <a:extLst>
              <a:ext uri="{FF2B5EF4-FFF2-40B4-BE49-F238E27FC236}">
                <a16:creationId xmlns:a16="http://schemas.microsoft.com/office/drawing/2014/main" id="{E44D9E1B-EBDE-4A8D-9DF9-EB80017937EF}"/>
              </a:ext>
            </a:extLst>
          </p:cNvPr>
          <p:cNvGraphicFramePr>
            <a:graphicFrameLocks noGrp="1"/>
          </p:cNvGraphicFramePr>
          <p:nvPr>
            <p:ph idx="1"/>
            <p:extLst>
              <p:ext uri="{D42A27DB-BD31-4B8C-83A1-F6EECF244321}">
                <p14:modId xmlns:p14="http://schemas.microsoft.com/office/powerpoint/2010/main" val="243382399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60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A35A81-0A9F-4246-AD89-A6EE4D425AD1}"/>
              </a:ext>
            </a:extLst>
          </p:cNvPr>
          <p:cNvSpPr>
            <a:spLocks noGrp="1"/>
          </p:cNvSpPr>
          <p:nvPr>
            <p:ph type="title"/>
          </p:nvPr>
        </p:nvSpPr>
        <p:spPr>
          <a:xfrm>
            <a:off x="680321" y="753228"/>
            <a:ext cx="9613861" cy="1080938"/>
          </a:xfrm>
        </p:spPr>
        <p:txBody>
          <a:bodyPr>
            <a:normAutofit/>
          </a:bodyPr>
          <a:lstStyle/>
          <a:p>
            <a:r>
              <a:rPr lang="it-IT" dirty="0"/>
              <a:t>L’esito: la dittatura franchista</a:t>
            </a:r>
          </a:p>
        </p:txBody>
      </p:sp>
      <p:graphicFrame>
        <p:nvGraphicFramePr>
          <p:cNvPr id="5" name="Segnaposto contenuto 2">
            <a:extLst>
              <a:ext uri="{FF2B5EF4-FFF2-40B4-BE49-F238E27FC236}">
                <a16:creationId xmlns:a16="http://schemas.microsoft.com/office/drawing/2014/main" id="{D4AF4936-55DB-4B87-85E8-E2FA7E2CF3EC}"/>
              </a:ext>
            </a:extLst>
          </p:cNvPr>
          <p:cNvGraphicFramePr>
            <a:graphicFrameLocks noGrp="1"/>
          </p:cNvGraphicFramePr>
          <p:nvPr>
            <p:ph idx="1"/>
            <p:extLst>
              <p:ext uri="{D42A27DB-BD31-4B8C-83A1-F6EECF244321}">
                <p14:modId xmlns:p14="http://schemas.microsoft.com/office/powerpoint/2010/main" val="526585972"/>
              </p:ext>
            </p:extLst>
          </p:nvPr>
        </p:nvGraphicFramePr>
        <p:xfrm>
          <a:off x="0" y="1988458"/>
          <a:ext cx="12191999" cy="4869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82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5B42-D6B9-4EA5-B634-A2452B57944B}"/>
              </a:ext>
            </a:extLst>
          </p:cNvPr>
          <p:cNvSpPr>
            <a:spLocks noGrp="1"/>
          </p:cNvSpPr>
          <p:nvPr>
            <p:ph type="title"/>
          </p:nvPr>
        </p:nvSpPr>
        <p:spPr>
          <a:xfrm>
            <a:off x="680321" y="753228"/>
            <a:ext cx="9613861" cy="1080938"/>
          </a:xfrm>
        </p:spPr>
        <p:txBody>
          <a:bodyPr>
            <a:normAutofit/>
          </a:bodyPr>
          <a:lstStyle/>
          <a:p>
            <a:r>
              <a:rPr lang="it-IT" dirty="0"/>
              <a:t>La  FRANCIA</a:t>
            </a:r>
          </a:p>
        </p:txBody>
      </p:sp>
      <p:graphicFrame>
        <p:nvGraphicFramePr>
          <p:cNvPr id="5" name="Segnaposto contenuto 2">
            <a:extLst>
              <a:ext uri="{FF2B5EF4-FFF2-40B4-BE49-F238E27FC236}">
                <a16:creationId xmlns:a16="http://schemas.microsoft.com/office/drawing/2014/main" id="{644792B2-0EA6-4A46-98D0-0BFE1A0E52A9}"/>
              </a:ext>
            </a:extLst>
          </p:cNvPr>
          <p:cNvGraphicFramePr>
            <a:graphicFrameLocks noGrp="1"/>
          </p:cNvGraphicFramePr>
          <p:nvPr>
            <p:ph idx="1"/>
            <p:extLst>
              <p:ext uri="{D42A27DB-BD31-4B8C-83A1-F6EECF244321}">
                <p14:modId xmlns:p14="http://schemas.microsoft.com/office/powerpoint/2010/main" val="286008894"/>
              </p:ext>
            </p:extLst>
          </p:nvPr>
        </p:nvGraphicFramePr>
        <p:xfrm>
          <a:off x="0" y="1834166"/>
          <a:ext cx="12191999" cy="5023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30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2368848D-F414-4C29-AB5F-B1352057D504}"/>
              </a:ext>
            </a:extLst>
          </p:cNvPr>
          <p:cNvSpPr>
            <a:spLocks noGrp="1"/>
          </p:cNvSpPr>
          <p:nvPr>
            <p:ph type="title"/>
          </p:nvPr>
        </p:nvSpPr>
        <p:spPr>
          <a:xfrm>
            <a:off x="680321" y="2063262"/>
            <a:ext cx="3739279" cy="2661052"/>
          </a:xfrm>
        </p:spPr>
        <p:txBody>
          <a:bodyPr>
            <a:normAutofit/>
          </a:bodyPr>
          <a:lstStyle/>
          <a:p>
            <a:pPr algn="r"/>
            <a:r>
              <a:rPr lang="it-IT" sz="4400"/>
              <a:t>La Gran Bretagna</a:t>
            </a:r>
          </a:p>
        </p:txBody>
      </p:sp>
      <p:graphicFrame>
        <p:nvGraphicFramePr>
          <p:cNvPr id="5" name="Segnaposto contenuto 2">
            <a:extLst>
              <a:ext uri="{FF2B5EF4-FFF2-40B4-BE49-F238E27FC236}">
                <a16:creationId xmlns:a16="http://schemas.microsoft.com/office/drawing/2014/main" id="{BF4683F4-D4E7-4E92-A084-28578A71719F}"/>
              </a:ext>
            </a:extLst>
          </p:cNvPr>
          <p:cNvGraphicFramePr>
            <a:graphicFrameLocks noGrp="1"/>
          </p:cNvGraphicFramePr>
          <p:nvPr>
            <p:ph idx="1"/>
            <p:extLst>
              <p:ext uri="{D42A27DB-BD31-4B8C-83A1-F6EECF244321}">
                <p14:modId xmlns:p14="http://schemas.microsoft.com/office/powerpoint/2010/main" val="4122055794"/>
              </p:ext>
            </p:extLst>
          </p:nvPr>
        </p:nvGraphicFramePr>
        <p:xfrm>
          <a:off x="4804229" y="92766"/>
          <a:ext cx="7384595" cy="67652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5638959"/>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AA41FC-EB6B-4A2A-9F13-F42CD9A1E061}"/>
</file>

<file path=customXml/itemProps2.xml><?xml version="1.0" encoding="utf-8"?>
<ds:datastoreItem xmlns:ds="http://schemas.openxmlformats.org/officeDocument/2006/customXml" ds:itemID="{1F317840-3899-4042-A40F-546D41FE7393}"/>
</file>

<file path=customXml/itemProps3.xml><?xml version="1.0" encoding="utf-8"?>
<ds:datastoreItem xmlns:ds="http://schemas.openxmlformats.org/officeDocument/2006/customXml" ds:itemID="{AB13EF20-22E8-4279-9DA9-4D02F65CE862}"/>
</file>

<file path=docProps/app.xml><?xml version="1.0" encoding="utf-8"?>
<Properties xmlns="http://schemas.openxmlformats.org/officeDocument/2006/extended-properties" xmlns:vt="http://schemas.openxmlformats.org/officeDocument/2006/docPropsVTypes">
  <Template>Berlino</Template>
  <TotalTime>445</TotalTime>
  <Words>1161</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14</vt:i4>
      </vt:variant>
    </vt:vector>
  </HeadingPairs>
  <TitlesOfParts>
    <vt:vector size="17" baseType="lpstr">
      <vt:lpstr>Arial</vt:lpstr>
      <vt:lpstr>Trebuchet MS</vt:lpstr>
      <vt:lpstr>Berlino</vt:lpstr>
      <vt:lpstr>L’EUROPA VERSO LA SECONDA GUERRA MONDIALE</vt:lpstr>
      <vt:lpstr>L’ITALIA</vt:lpstr>
      <vt:lpstr>I passi successivi</vt:lpstr>
      <vt:lpstr>LA SPAGNA</vt:lpstr>
      <vt:lpstr>LA GUERRA CIVILE</vt:lpstr>
      <vt:lpstr>GLI SCHIERAMENTI</vt:lpstr>
      <vt:lpstr>L’esito: la dittatura franchista</vt:lpstr>
      <vt:lpstr>La  FRANCIA</vt:lpstr>
      <vt:lpstr>La Gran Bretagna</vt:lpstr>
      <vt:lpstr>L’appeasement</vt:lpstr>
      <vt:lpstr>L’espansionismo della Germania</vt:lpstr>
      <vt:lpstr>La conferenza di Monaco</vt:lpstr>
      <vt:lpstr>Il fallimento del compromesso</vt:lpstr>
      <vt:lpstr>L’INIZIO DEL CONFLITTO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L’EUROPA VERSO LA SECONDA GUERRA MONDIALE</dc:title>
  <dc:creator>Marinella Pirastru</dc:creator>
  <cp:lastModifiedBy>Marinella Pirastru</cp:lastModifiedBy>
  <cp:revision>53</cp:revision>
  <dcterms:created xsi:type="dcterms:W3CDTF">2018-04-22T09:45:37Z</dcterms:created>
  <dcterms:modified xsi:type="dcterms:W3CDTF">2019-02-21T07:40:20Z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