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data12.xml" ContentType="application/vnd.openxmlformats-officedocument.drawingml.diagramData+xml"/>
  <Override PartName="/ppt/diagrams/data11.xml" ContentType="application/vnd.openxmlformats-officedocument.drawingml.diagramData+xml"/>
  <Override PartName="/ppt/diagrams/data10.xml" ContentType="application/vnd.openxmlformats-officedocument.drawingml.diagramData+xml"/>
  <Override PartName="/ppt/diagrams/data3.xml" ContentType="application/vnd.openxmlformats-officedocument.drawingml.diagramData+xml"/>
  <Override PartName="/ppt/diagrams/data8.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1.xml" ContentType="application/vnd.openxmlformats-officedocument.drawingml.diagramData+xml"/>
  <Override PartName="/ppt/diagrams/data6.xml" ContentType="application/vnd.openxmlformats-officedocument.drawingml.diagramData+xml"/>
  <Override PartName="/ppt/diagrams/data9.xml" ContentType="application/vnd.openxmlformats-officedocument.drawingml.diagramData+xml"/>
  <Override PartName="/ppt/diagrams/data7.xml" ContentType="application/vnd.openxmlformats-officedocument.drawingml.diagramData+xml"/>
  <Override PartName="/ppt/diagrams/data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diagrams/colors10.xml" ContentType="application/vnd.openxmlformats-officedocument.drawingml.diagramColors+xml"/>
  <Override PartName="/ppt/diagrams/drawing10.xml" ContentType="application/vnd.ms-office.drawingml.diagramDrawing+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layout1.xml" ContentType="application/vnd.openxmlformats-officedocument.drawingml.diagramLayout+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quickStyle1.xml" ContentType="application/vnd.openxmlformats-officedocument.drawingml.diagramStyle+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layout9.xml" ContentType="application/vnd.openxmlformats-officedocument.drawingml.diagramLayout+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1.xml" ContentType="application/vnd.openxmlformats-officedocument.theme+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drawing17.xml" ContentType="application/vnd.ms-office.drawingml.diagramDrawing+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0" r:id="rId3"/>
    <p:sldId id="261" r:id="rId4"/>
    <p:sldId id="257" r:id="rId5"/>
    <p:sldId id="258" r:id="rId6"/>
    <p:sldId id="259"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12089-5F9C-442E-B2DE-888C4A300C1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it-IT"/>
        </a:p>
      </dgm:t>
    </dgm:pt>
    <dgm:pt modelId="{1EC2D006-564D-4B84-B412-9FFBB6CF6A59}">
      <dgm:prSet/>
      <dgm:spPr/>
      <dgm:t>
        <a:bodyPr/>
        <a:lstStyle/>
        <a:p>
          <a:r>
            <a:rPr lang="it-IT" baseline="0" dirty="0"/>
            <a:t>La nascita dell’Italia Repubblicana</a:t>
          </a:r>
          <a:endParaRPr lang="it-IT" dirty="0"/>
        </a:p>
      </dgm:t>
    </dgm:pt>
    <dgm:pt modelId="{FD80E88F-5F16-42D1-BBEE-1402B16B6D45}" type="parTrans" cxnId="{9DA21D49-CBC8-4324-869D-F7619B859F42}">
      <dgm:prSet/>
      <dgm:spPr/>
      <dgm:t>
        <a:bodyPr/>
        <a:lstStyle/>
        <a:p>
          <a:endParaRPr lang="it-IT"/>
        </a:p>
      </dgm:t>
    </dgm:pt>
    <dgm:pt modelId="{62698B9C-8590-4369-842F-02BBBED86B9D}" type="sibTrans" cxnId="{9DA21D49-CBC8-4324-869D-F7619B859F42}">
      <dgm:prSet/>
      <dgm:spPr/>
      <dgm:t>
        <a:bodyPr/>
        <a:lstStyle/>
        <a:p>
          <a:endParaRPr lang="it-IT"/>
        </a:p>
      </dgm:t>
    </dgm:pt>
    <dgm:pt modelId="{AF742524-BCEA-4472-9479-607868C66C91}" type="pres">
      <dgm:prSet presAssocID="{D9812089-5F9C-442E-B2DE-888C4A300C1F}" presName="hierChild1" presStyleCnt="0">
        <dgm:presLayoutVars>
          <dgm:orgChart val="1"/>
          <dgm:chPref val="1"/>
          <dgm:dir/>
          <dgm:animOne val="branch"/>
          <dgm:animLvl val="lvl"/>
          <dgm:resizeHandles/>
        </dgm:presLayoutVars>
      </dgm:prSet>
      <dgm:spPr/>
    </dgm:pt>
    <dgm:pt modelId="{A09C1340-4A38-4311-B20E-DE12A7A6A5E1}" type="pres">
      <dgm:prSet presAssocID="{1EC2D006-564D-4B84-B412-9FFBB6CF6A59}" presName="hierRoot1" presStyleCnt="0">
        <dgm:presLayoutVars>
          <dgm:hierBranch val="init"/>
        </dgm:presLayoutVars>
      </dgm:prSet>
      <dgm:spPr/>
    </dgm:pt>
    <dgm:pt modelId="{8E1DE0F1-301C-4910-9D49-2BC92E9FA8ED}" type="pres">
      <dgm:prSet presAssocID="{1EC2D006-564D-4B84-B412-9FFBB6CF6A59}" presName="rootComposite1" presStyleCnt="0"/>
      <dgm:spPr/>
    </dgm:pt>
    <dgm:pt modelId="{F7CE4D12-7323-4DBB-9520-9AA6FA0A75A1}" type="pres">
      <dgm:prSet presAssocID="{1EC2D006-564D-4B84-B412-9FFBB6CF6A59}" presName="rootText1" presStyleLbl="node0" presStyleIdx="0" presStyleCnt="1">
        <dgm:presLayoutVars>
          <dgm:chPref val="3"/>
        </dgm:presLayoutVars>
      </dgm:prSet>
      <dgm:spPr/>
    </dgm:pt>
    <dgm:pt modelId="{B9ACD72D-A68E-4ACD-ABE6-92515BB42A67}" type="pres">
      <dgm:prSet presAssocID="{1EC2D006-564D-4B84-B412-9FFBB6CF6A59}" presName="rootConnector1" presStyleLbl="node1" presStyleIdx="0" presStyleCnt="0"/>
      <dgm:spPr/>
    </dgm:pt>
    <dgm:pt modelId="{D45DC649-26B1-44A0-B8EA-A8ECB858C60D}" type="pres">
      <dgm:prSet presAssocID="{1EC2D006-564D-4B84-B412-9FFBB6CF6A59}" presName="hierChild2" presStyleCnt="0"/>
      <dgm:spPr/>
    </dgm:pt>
    <dgm:pt modelId="{CBD0F462-0692-4A87-AC2B-8488EE4BB3D8}" type="pres">
      <dgm:prSet presAssocID="{1EC2D006-564D-4B84-B412-9FFBB6CF6A59}" presName="hierChild3" presStyleCnt="0"/>
      <dgm:spPr/>
    </dgm:pt>
  </dgm:ptLst>
  <dgm:cxnLst>
    <dgm:cxn modelId="{1B246423-7EE7-44BE-AFC8-FB24F4DC91A1}" type="presOf" srcId="{1EC2D006-564D-4B84-B412-9FFBB6CF6A59}" destId="{F7CE4D12-7323-4DBB-9520-9AA6FA0A75A1}" srcOrd="0" destOrd="0" presId="urn:microsoft.com/office/officeart/2005/8/layout/orgChart1"/>
    <dgm:cxn modelId="{9DA21D49-CBC8-4324-869D-F7619B859F42}" srcId="{D9812089-5F9C-442E-B2DE-888C4A300C1F}" destId="{1EC2D006-564D-4B84-B412-9FFBB6CF6A59}" srcOrd="0" destOrd="0" parTransId="{FD80E88F-5F16-42D1-BBEE-1402B16B6D45}" sibTransId="{62698B9C-8590-4369-842F-02BBBED86B9D}"/>
    <dgm:cxn modelId="{8F2EC47F-8F21-448C-87CF-D8577856C5AE}" type="presOf" srcId="{D9812089-5F9C-442E-B2DE-888C4A300C1F}" destId="{AF742524-BCEA-4472-9479-607868C66C91}" srcOrd="0" destOrd="0" presId="urn:microsoft.com/office/officeart/2005/8/layout/orgChart1"/>
    <dgm:cxn modelId="{EB9C73B8-3CE8-464C-8F39-25B66190AB70}" type="presOf" srcId="{1EC2D006-564D-4B84-B412-9FFBB6CF6A59}" destId="{B9ACD72D-A68E-4ACD-ABE6-92515BB42A67}" srcOrd="1" destOrd="0" presId="urn:microsoft.com/office/officeart/2005/8/layout/orgChart1"/>
    <dgm:cxn modelId="{969F8125-53FC-47D4-8811-396B0BE9DED2}" type="presParOf" srcId="{AF742524-BCEA-4472-9479-607868C66C91}" destId="{A09C1340-4A38-4311-B20E-DE12A7A6A5E1}" srcOrd="0" destOrd="0" presId="urn:microsoft.com/office/officeart/2005/8/layout/orgChart1"/>
    <dgm:cxn modelId="{BCFC559E-88BB-4EAD-AAD8-AB8E0999F583}" type="presParOf" srcId="{A09C1340-4A38-4311-B20E-DE12A7A6A5E1}" destId="{8E1DE0F1-301C-4910-9D49-2BC92E9FA8ED}" srcOrd="0" destOrd="0" presId="urn:microsoft.com/office/officeart/2005/8/layout/orgChart1"/>
    <dgm:cxn modelId="{40691380-1F8C-4BB3-90BF-8943A65D679C}" type="presParOf" srcId="{8E1DE0F1-301C-4910-9D49-2BC92E9FA8ED}" destId="{F7CE4D12-7323-4DBB-9520-9AA6FA0A75A1}" srcOrd="0" destOrd="0" presId="urn:microsoft.com/office/officeart/2005/8/layout/orgChart1"/>
    <dgm:cxn modelId="{02C34AC0-E075-4DBE-8D2C-483059CC60FF}" type="presParOf" srcId="{8E1DE0F1-301C-4910-9D49-2BC92E9FA8ED}" destId="{B9ACD72D-A68E-4ACD-ABE6-92515BB42A67}" srcOrd="1" destOrd="0" presId="urn:microsoft.com/office/officeart/2005/8/layout/orgChart1"/>
    <dgm:cxn modelId="{40CA3DFB-3BB9-43C2-BCB3-8C7474F007B1}" type="presParOf" srcId="{A09C1340-4A38-4311-B20E-DE12A7A6A5E1}" destId="{D45DC649-26B1-44A0-B8EA-A8ECB858C60D}" srcOrd="1" destOrd="0" presId="urn:microsoft.com/office/officeart/2005/8/layout/orgChart1"/>
    <dgm:cxn modelId="{35F1BF28-05E6-43A4-945A-65AD0657140B}" type="presParOf" srcId="{A09C1340-4A38-4311-B20E-DE12A7A6A5E1}" destId="{CBD0F462-0692-4A87-AC2B-8488EE4BB3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EDCBD4F-D4E4-4ED2-A499-EEB1223E34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FC1D0258-18CF-459C-A663-331D602F263B}">
      <dgm:prSet/>
      <dgm:spPr/>
      <dgm:t>
        <a:bodyPr/>
        <a:lstStyle/>
        <a:p>
          <a:r>
            <a:rPr lang="it-IT" baseline="0" dirty="0"/>
            <a:t>Nel 1947 </a:t>
          </a:r>
          <a:r>
            <a:rPr lang="it-IT" baseline="0" dirty="0" err="1"/>
            <a:t>l’europa</a:t>
          </a:r>
          <a:r>
            <a:rPr lang="it-IT" baseline="0" dirty="0"/>
            <a:t> stava entrando nella ‘guerra fredda’. Stava prendendo forma la ‘cortina di </a:t>
          </a:r>
          <a:r>
            <a:rPr lang="it-IT" baseline="0" dirty="0" err="1"/>
            <a:t>ferro’</a:t>
          </a:r>
          <a:r>
            <a:rPr lang="it-IT" baseline="0" dirty="0"/>
            <a:t>.</a:t>
          </a:r>
          <a:endParaRPr lang="it-IT" dirty="0"/>
        </a:p>
      </dgm:t>
    </dgm:pt>
    <dgm:pt modelId="{CD5B1E75-E14F-4561-B7AD-F84FAC02EA90}" type="parTrans" cxnId="{02461297-69CD-4521-A71D-2E45534144E7}">
      <dgm:prSet/>
      <dgm:spPr/>
      <dgm:t>
        <a:bodyPr/>
        <a:lstStyle/>
        <a:p>
          <a:endParaRPr lang="it-IT"/>
        </a:p>
      </dgm:t>
    </dgm:pt>
    <dgm:pt modelId="{C9358F18-FCF3-4F0D-9262-4A0E72DB4875}" type="sibTrans" cxnId="{02461297-69CD-4521-A71D-2E45534144E7}">
      <dgm:prSet/>
      <dgm:spPr/>
      <dgm:t>
        <a:bodyPr/>
        <a:lstStyle/>
        <a:p>
          <a:endParaRPr lang="it-IT"/>
        </a:p>
      </dgm:t>
    </dgm:pt>
    <dgm:pt modelId="{B68D5870-0BC3-4AA7-9D05-B625CD46A366}">
      <dgm:prSet/>
      <dgm:spPr/>
      <dgm:t>
        <a:bodyPr/>
        <a:lstStyle/>
        <a:p>
          <a:r>
            <a:rPr lang="it-IT" baseline="0"/>
            <a:t>Questo minò la possibilità di collaborazione tra i partiti di governo.</a:t>
          </a:r>
          <a:endParaRPr lang="it-IT"/>
        </a:p>
      </dgm:t>
    </dgm:pt>
    <dgm:pt modelId="{2811500F-49DC-45A7-ACAA-C1670A99B415}" type="parTrans" cxnId="{69CD7664-F95F-46EB-94AD-3766A3B5E609}">
      <dgm:prSet/>
      <dgm:spPr/>
      <dgm:t>
        <a:bodyPr/>
        <a:lstStyle/>
        <a:p>
          <a:endParaRPr lang="it-IT"/>
        </a:p>
      </dgm:t>
    </dgm:pt>
    <dgm:pt modelId="{126498FA-D249-4749-B09B-CBD2D872E53A}" type="sibTrans" cxnId="{69CD7664-F95F-46EB-94AD-3766A3B5E609}">
      <dgm:prSet/>
      <dgm:spPr/>
      <dgm:t>
        <a:bodyPr/>
        <a:lstStyle/>
        <a:p>
          <a:endParaRPr lang="it-IT"/>
        </a:p>
      </dgm:t>
    </dgm:pt>
    <dgm:pt modelId="{2D0B765E-DBCA-4E7E-A598-CF20FB89E6B5}">
      <dgm:prSet/>
      <dgm:spPr/>
      <dgm:t>
        <a:bodyPr/>
        <a:lstStyle/>
        <a:p>
          <a:r>
            <a:rPr lang="it-IT" baseline="0"/>
            <a:t>DC, repubblicani e liberali optarono per il blocco atlantico. PCI e PSI si dichiararono neutrali, per non rompere i rapporti con l’URSS.</a:t>
          </a:r>
          <a:endParaRPr lang="it-IT"/>
        </a:p>
      </dgm:t>
    </dgm:pt>
    <dgm:pt modelId="{11BFA9CB-56B3-4CB2-8F53-7CEA271B380A}" type="parTrans" cxnId="{659AF50D-6A99-454A-A39B-81DAA056236D}">
      <dgm:prSet/>
      <dgm:spPr/>
      <dgm:t>
        <a:bodyPr/>
        <a:lstStyle/>
        <a:p>
          <a:endParaRPr lang="it-IT"/>
        </a:p>
      </dgm:t>
    </dgm:pt>
    <dgm:pt modelId="{4D8924D9-F34E-4159-899B-BA1E87282A30}" type="sibTrans" cxnId="{659AF50D-6A99-454A-A39B-81DAA056236D}">
      <dgm:prSet/>
      <dgm:spPr/>
      <dgm:t>
        <a:bodyPr/>
        <a:lstStyle/>
        <a:p>
          <a:endParaRPr lang="it-IT"/>
        </a:p>
      </dgm:t>
    </dgm:pt>
    <dgm:pt modelId="{84FCF849-0396-4A20-AA9E-95D238025917}">
      <dgm:prSet/>
      <dgm:spPr/>
      <dgm:t>
        <a:bodyPr/>
        <a:lstStyle/>
        <a:p>
          <a:r>
            <a:rPr lang="it-IT" baseline="0"/>
            <a:t>Il PSI giunse ad una scissione: la corrente filoamericana che si schierò con la DC e i suoi alleati su posizioni filoamericane e prese il nome di PSDI (Partito social democratico italiano)</a:t>
          </a:r>
          <a:endParaRPr lang="it-IT"/>
        </a:p>
      </dgm:t>
    </dgm:pt>
    <dgm:pt modelId="{AF1950E6-1EF8-4306-A7EB-8EFF2458E667}" type="parTrans" cxnId="{61CDFFA5-F768-4FD2-BCF0-3AF9FCBB916E}">
      <dgm:prSet/>
      <dgm:spPr/>
      <dgm:t>
        <a:bodyPr/>
        <a:lstStyle/>
        <a:p>
          <a:endParaRPr lang="it-IT"/>
        </a:p>
      </dgm:t>
    </dgm:pt>
    <dgm:pt modelId="{6A2412C6-A840-450E-950F-E6227AAB5F78}" type="sibTrans" cxnId="{61CDFFA5-F768-4FD2-BCF0-3AF9FCBB916E}">
      <dgm:prSet/>
      <dgm:spPr/>
      <dgm:t>
        <a:bodyPr/>
        <a:lstStyle/>
        <a:p>
          <a:endParaRPr lang="it-IT"/>
        </a:p>
      </dgm:t>
    </dgm:pt>
    <dgm:pt modelId="{E00CF2F3-B93C-47DC-AC79-70802132D4A6}" type="pres">
      <dgm:prSet presAssocID="{4EDCBD4F-D4E4-4ED2-A499-EEB1223E34A4}" presName="linear" presStyleCnt="0">
        <dgm:presLayoutVars>
          <dgm:animLvl val="lvl"/>
          <dgm:resizeHandles val="exact"/>
        </dgm:presLayoutVars>
      </dgm:prSet>
      <dgm:spPr/>
    </dgm:pt>
    <dgm:pt modelId="{D1357455-0CC8-45C3-A28D-81F260176674}" type="pres">
      <dgm:prSet presAssocID="{FC1D0258-18CF-459C-A663-331D602F263B}" presName="parentText" presStyleLbl="node1" presStyleIdx="0" presStyleCnt="4">
        <dgm:presLayoutVars>
          <dgm:chMax val="0"/>
          <dgm:bulletEnabled val="1"/>
        </dgm:presLayoutVars>
      </dgm:prSet>
      <dgm:spPr/>
    </dgm:pt>
    <dgm:pt modelId="{7FB4CFFE-4CAA-4AA5-AA43-2F762D0FA761}" type="pres">
      <dgm:prSet presAssocID="{C9358F18-FCF3-4F0D-9262-4A0E72DB4875}" presName="spacer" presStyleCnt="0"/>
      <dgm:spPr/>
    </dgm:pt>
    <dgm:pt modelId="{EA754B8C-D401-4A5E-B992-57360435277E}" type="pres">
      <dgm:prSet presAssocID="{B68D5870-0BC3-4AA7-9D05-B625CD46A366}" presName="parentText" presStyleLbl="node1" presStyleIdx="1" presStyleCnt="4">
        <dgm:presLayoutVars>
          <dgm:chMax val="0"/>
          <dgm:bulletEnabled val="1"/>
        </dgm:presLayoutVars>
      </dgm:prSet>
      <dgm:spPr/>
    </dgm:pt>
    <dgm:pt modelId="{0B5D417A-7861-4699-AF0E-13EA136E13C5}" type="pres">
      <dgm:prSet presAssocID="{126498FA-D249-4749-B09B-CBD2D872E53A}" presName="spacer" presStyleCnt="0"/>
      <dgm:spPr/>
    </dgm:pt>
    <dgm:pt modelId="{0FC8C5DF-9199-4171-9257-40E698B5393D}" type="pres">
      <dgm:prSet presAssocID="{2D0B765E-DBCA-4E7E-A598-CF20FB89E6B5}" presName="parentText" presStyleLbl="node1" presStyleIdx="2" presStyleCnt="4">
        <dgm:presLayoutVars>
          <dgm:chMax val="0"/>
          <dgm:bulletEnabled val="1"/>
        </dgm:presLayoutVars>
      </dgm:prSet>
      <dgm:spPr/>
    </dgm:pt>
    <dgm:pt modelId="{A05AEE49-9F21-4D0B-904D-ECFC3A650A1B}" type="pres">
      <dgm:prSet presAssocID="{4D8924D9-F34E-4159-899B-BA1E87282A30}" presName="spacer" presStyleCnt="0"/>
      <dgm:spPr/>
    </dgm:pt>
    <dgm:pt modelId="{BC019DF7-C676-4AC1-8104-7D12E62C1134}" type="pres">
      <dgm:prSet presAssocID="{84FCF849-0396-4A20-AA9E-95D238025917}" presName="parentText" presStyleLbl="node1" presStyleIdx="3" presStyleCnt="4">
        <dgm:presLayoutVars>
          <dgm:chMax val="0"/>
          <dgm:bulletEnabled val="1"/>
        </dgm:presLayoutVars>
      </dgm:prSet>
      <dgm:spPr/>
    </dgm:pt>
  </dgm:ptLst>
  <dgm:cxnLst>
    <dgm:cxn modelId="{4EE2E708-8E49-4BA5-9281-D4C0BEAEB8D1}" type="presOf" srcId="{4EDCBD4F-D4E4-4ED2-A499-EEB1223E34A4}" destId="{E00CF2F3-B93C-47DC-AC79-70802132D4A6}" srcOrd="0" destOrd="0" presId="urn:microsoft.com/office/officeart/2005/8/layout/vList2"/>
    <dgm:cxn modelId="{659AF50D-6A99-454A-A39B-81DAA056236D}" srcId="{4EDCBD4F-D4E4-4ED2-A499-EEB1223E34A4}" destId="{2D0B765E-DBCA-4E7E-A598-CF20FB89E6B5}" srcOrd="2" destOrd="0" parTransId="{11BFA9CB-56B3-4CB2-8F53-7CEA271B380A}" sibTransId="{4D8924D9-F34E-4159-899B-BA1E87282A30}"/>
    <dgm:cxn modelId="{9F046F2C-7BFE-4BB8-8185-F9E719A74A12}" type="presOf" srcId="{FC1D0258-18CF-459C-A663-331D602F263B}" destId="{D1357455-0CC8-45C3-A28D-81F260176674}" srcOrd="0" destOrd="0" presId="urn:microsoft.com/office/officeart/2005/8/layout/vList2"/>
    <dgm:cxn modelId="{69CD7664-F95F-46EB-94AD-3766A3B5E609}" srcId="{4EDCBD4F-D4E4-4ED2-A499-EEB1223E34A4}" destId="{B68D5870-0BC3-4AA7-9D05-B625CD46A366}" srcOrd="1" destOrd="0" parTransId="{2811500F-49DC-45A7-ACAA-C1670A99B415}" sibTransId="{126498FA-D249-4749-B09B-CBD2D872E53A}"/>
    <dgm:cxn modelId="{50C1E28C-1AEF-41A9-8A79-1A107AF63A7E}" type="presOf" srcId="{84FCF849-0396-4A20-AA9E-95D238025917}" destId="{BC019DF7-C676-4AC1-8104-7D12E62C1134}" srcOrd="0" destOrd="0" presId="urn:microsoft.com/office/officeart/2005/8/layout/vList2"/>
    <dgm:cxn modelId="{02461297-69CD-4521-A71D-2E45534144E7}" srcId="{4EDCBD4F-D4E4-4ED2-A499-EEB1223E34A4}" destId="{FC1D0258-18CF-459C-A663-331D602F263B}" srcOrd="0" destOrd="0" parTransId="{CD5B1E75-E14F-4561-B7AD-F84FAC02EA90}" sibTransId="{C9358F18-FCF3-4F0D-9262-4A0E72DB4875}"/>
    <dgm:cxn modelId="{61CDFFA5-F768-4FD2-BCF0-3AF9FCBB916E}" srcId="{4EDCBD4F-D4E4-4ED2-A499-EEB1223E34A4}" destId="{84FCF849-0396-4A20-AA9E-95D238025917}" srcOrd="3" destOrd="0" parTransId="{AF1950E6-1EF8-4306-A7EB-8EFF2458E667}" sibTransId="{6A2412C6-A840-450E-950F-E6227AAB5F78}"/>
    <dgm:cxn modelId="{219648CA-9BA4-434A-B2FE-C82C86275284}" type="presOf" srcId="{2D0B765E-DBCA-4E7E-A598-CF20FB89E6B5}" destId="{0FC8C5DF-9199-4171-9257-40E698B5393D}" srcOrd="0" destOrd="0" presId="urn:microsoft.com/office/officeart/2005/8/layout/vList2"/>
    <dgm:cxn modelId="{8C55ECF1-33D6-43CB-B236-0334A8E03FBD}" type="presOf" srcId="{B68D5870-0BC3-4AA7-9D05-B625CD46A366}" destId="{EA754B8C-D401-4A5E-B992-57360435277E}" srcOrd="0" destOrd="0" presId="urn:microsoft.com/office/officeart/2005/8/layout/vList2"/>
    <dgm:cxn modelId="{238D8243-4437-4FF9-80C3-52570D1FCEFF}" type="presParOf" srcId="{E00CF2F3-B93C-47DC-AC79-70802132D4A6}" destId="{D1357455-0CC8-45C3-A28D-81F260176674}" srcOrd="0" destOrd="0" presId="urn:microsoft.com/office/officeart/2005/8/layout/vList2"/>
    <dgm:cxn modelId="{06611F20-E74D-415C-B7B8-5E8E9C8BEECB}" type="presParOf" srcId="{E00CF2F3-B93C-47DC-AC79-70802132D4A6}" destId="{7FB4CFFE-4CAA-4AA5-AA43-2F762D0FA761}" srcOrd="1" destOrd="0" presId="urn:microsoft.com/office/officeart/2005/8/layout/vList2"/>
    <dgm:cxn modelId="{7AFF3746-217C-4F93-9BD8-524D5E1F80AC}" type="presParOf" srcId="{E00CF2F3-B93C-47DC-AC79-70802132D4A6}" destId="{EA754B8C-D401-4A5E-B992-57360435277E}" srcOrd="2" destOrd="0" presId="urn:microsoft.com/office/officeart/2005/8/layout/vList2"/>
    <dgm:cxn modelId="{E88B9F46-FEFF-4BB3-8AD0-B42B869A6BA6}" type="presParOf" srcId="{E00CF2F3-B93C-47DC-AC79-70802132D4A6}" destId="{0B5D417A-7861-4699-AF0E-13EA136E13C5}" srcOrd="3" destOrd="0" presId="urn:microsoft.com/office/officeart/2005/8/layout/vList2"/>
    <dgm:cxn modelId="{AF87FF95-C83C-445E-BB13-3FD1C0443E18}" type="presParOf" srcId="{E00CF2F3-B93C-47DC-AC79-70802132D4A6}" destId="{0FC8C5DF-9199-4171-9257-40E698B5393D}" srcOrd="4" destOrd="0" presId="urn:microsoft.com/office/officeart/2005/8/layout/vList2"/>
    <dgm:cxn modelId="{5B42DA43-6D6B-4E54-957E-585A565603C2}" type="presParOf" srcId="{E00CF2F3-B93C-47DC-AC79-70802132D4A6}" destId="{A05AEE49-9F21-4D0B-904D-ECFC3A650A1B}" srcOrd="5" destOrd="0" presId="urn:microsoft.com/office/officeart/2005/8/layout/vList2"/>
    <dgm:cxn modelId="{B0B99A52-2A0D-4169-9AB3-B4883B203F5E}" type="presParOf" srcId="{E00CF2F3-B93C-47DC-AC79-70802132D4A6}" destId="{BC019DF7-C676-4AC1-8104-7D12E62C113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B46B05-4087-45AA-80EA-D1911BEA5AF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9FF8BB92-BA02-46EB-9766-94907D3E19E9}">
      <dgm:prSet/>
      <dgm:spPr/>
      <dgm:t>
        <a:bodyPr/>
        <a:lstStyle/>
        <a:p>
          <a:r>
            <a:rPr lang="it-IT" baseline="0"/>
            <a:t>La formula centrista</a:t>
          </a:r>
          <a:endParaRPr lang="it-IT"/>
        </a:p>
      </dgm:t>
    </dgm:pt>
    <dgm:pt modelId="{7447852E-5C73-4C8C-BAE7-D3252681D032}" type="parTrans" cxnId="{FC08E50F-6066-4136-BDCB-A07A6C663C9D}">
      <dgm:prSet/>
      <dgm:spPr/>
      <dgm:t>
        <a:bodyPr/>
        <a:lstStyle/>
        <a:p>
          <a:endParaRPr lang="it-IT"/>
        </a:p>
      </dgm:t>
    </dgm:pt>
    <dgm:pt modelId="{4B33254B-D5FE-4C03-961D-25BFC16AEDA0}" type="sibTrans" cxnId="{FC08E50F-6066-4136-BDCB-A07A6C663C9D}">
      <dgm:prSet/>
      <dgm:spPr/>
      <dgm:t>
        <a:bodyPr/>
        <a:lstStyle/>
        <a:p>
          <a:endParaRPr lang="it-IT"/>
        </a:p>
      </dgm:t>
    </dgm:pt>
    <dgm:pt modelId="{05175162-5F8B-449D-A6B5-7620C6A3A854}" type="pres">
      <dgm:prSet presAssocID="{96B46B05-4087-45AA-80EA-D1911BEA5AF1}" presName="linear" presStyleCnt="0">
        <dgm:presLayoutVars>
          <dgm:animLvl val="lvl"/>
          <dgm:resizeHandles val="exact"/>
        </dgm:presLayoutVars>
      </dgm:prSet>
      <dgm:spPr/>
    </dgm:pt>
    <dgm:pt modelId="{AEAB308B-9240-4E17-8D98-D48C8116B53C}" type="pres">
      <dgm:prSet presAssocID="{9FF8BB92-BA02-46EB-9766-94907D3E19E9}" presName="parentText" presStyleLbl="node1" presStyleIdx="0" presStyleCnt="1">
        <dgm:presLayoutVars>
          <dgm:chMax val="0"/>
          <dgm:bulletEnabled val="1"/>
        </dgm:presLayoutVars>
      </dgm:prSet>
      <dgm:spPr/>
    </dgm:pt>
  </dgm:ptLst>
  <dgm:cxnLst>
    <dgm:cxn modelId="{FC08E50F-6066-4136-BDCB-A07A6C663C9D}" srcId="{96B46B05-4087-45AA-80EA-D1911BEA5AF1}" destId="{9FF8BB92-BA02-46EB-9766-94907D3E19E9}" srcOrd="0" destOrd="0" parTransId="{7447852E-5C73-4C8C-BAE7-D3252681D032}" sibTransId="{4B33254B-D5FE-4C03-961D-25BFC16AEDA0}"/>
    <dgm:cxn modelId="{96E2215D-309C-459C-833F-FBAB78157D56}" type="presOf" srcId="{96B46B05-4087-45AA-80EA-D1911BEA5AF1}" destId="{05175162-5F8B-449D-A6B5-7620C6A3A854}" srcOrd="0" destOrd="0" presId="urn:microsoft.com/office/officeart/2005/8/layout/vList2"/>
    <dgm:cxn modelId="{A0BF20A4-C574-493B-A5EC-F57CEF80E59C}" type="presOf" srcId="{9FF8BB92-BA02-46EB-9766-94907D3E19E9}" destId="{AEAB308B-9240-4E17-8D98-D48C8116B53C}" srcOrd="0" destOrd="0" presId="urn:microsoft.com/office/officeart/2005/8/layout/vList2"/>
    <dgm:cxn modelId="{C3EFE102-F0CB-47BB-AD02-7FCC237E39F1}" type="presParOf" srcId="{05175162-5F8B-449D-A6B5-7620C6A3A854}" destId="{AEAB308B-9240-4E17-8D98-D48C8116B53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2869285-15D2-4AF5-B6BE-9FDCBAF98B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F569A3B8-C0A5-4670-93AE-47B9CE7CCCF9}">
      <dgm:prSet/>
      <dgm:spPr/>
      <dgm:t>
        <a:bodyPr/>
        <a:lstStyle/>
        <a:p>
          <a:r>
            <a:rPr lang="it-IT" baseline="0"/>
            <a:t>Il sistema produttivo venne rilanciato grazie agli aiuti del piano Marshall.</a:t>
          </a:r>
          <a:endParaRPr lang="it-IT"/>
        </a:p>
      </dgm:t>
    </dgm:pt>
    <dgm:pt modelId="{0322A0D9-9ED5-42F9-86E4-22AE7F23093B}" type="parTrans" cxnId="{DDF6162C-DC1A-4658-90C4-563203440039}">
      <dgm:prSet/>
      <dgm:spPr/>
      <dgm:t>
        <a:bodyPr/>
        <a:lstStyle/>
        <a:p>
          <a:endParaRPr lang="it-IT"/>
        </a:p>
      </dgm:t>
    </dgm:pt>
    <dgm:pt modelId="{CD89EFC3-0486-4860-9E7F-A0E4666E0AF5}" type="sibTrans" cxnId="{DDF6162C-DC1A-4658-90C4-563203440039}">
      <dgm:prSet/>
      <dgm:spPr/>
      <dgm:t>
        <a:bodyPr/>
        <a:lstStyle/>
        <a:p>
          <a:endParaRPr lang="it-IT"/>
        </a:p>
      </dgm:t>
    </dgm:pt>
    <dgm:pt modelId="{C1435A01-D0A3-4BA7-87CA-BCAD5D304F1C}">
      <dgm:prSet/>
      <dgm:spPr/>
      <dgm:t>
        <a:bodyPr/>
        <a:lstStyle/>
        <a:p>
          <a:r>
            <a:rPr lang="it-IT" baseline="0"/>
            <a:t>La linea economica adottata dal governo De Gasperi fu liberista</a:t>
          </a:r>
          <a:endParaRPr lang="it-IT"/>
        </a:p>
      </dgm:t>
    </dgm:pt>
    <dgm:pt modelId="{1CEE826B-0940-417B-B13D-22FB39905D8D}" type="parTrans" cxnId="{11F05655-C52D-4C97-B188-ABC242CB185B}">
      <dgm:prSet/>
      <dgm:spPr/>
      <dgm:t>
        <a:bodyPr/>
        <a:lstStyle/>
        <a:p>
          <a:endParaRPr lang="it-IT"/>
        </a:p>
      </dgm:t>
    </dgm:pt>
    <dgm:pt modelId="{43A194F6-B727-4221-9410-C7B8A75512B2}" type="sibTrans" cxnId="{11F05655-C52D-4C97-B188-ABC242CB185B}">
      <dgm:prSet/>
      <dgm:spPr/>
      <dgm:t>
        <a:bodyPr/>
        <a:lstStyle/>
        <a:p>
          <a:endParaRPr lang="it-IT"/>
        </a:p>
      </dgm:t>
    </dgm:pt>
    <dgm:pt modelId="{EADA43DD-F210-459A-A647-0E9E81D97BA7}">
      <dgm:prSet/>
      <dgm:spPr/>
      <dgm:t>
        <a:bodyPr/>
        <a:lstStyle/>
        <a:p>
          <a:r>
            <a:rPr lang="it-IT" baseline="0"/>
            <a:t>Einaudi, ministro del Tesoro, scelse di tenere sotto controllo l’inflazione attraverso una politica  deflazionistica basata sull’innalzamento del costo del denaro, la diminuzione della moneta circolante e il rallentamento della crescita dei prezzi.</a:t>
          </a:r>
          <a:endParaRPr lang="it-IT"/>
        </a:p>
      </dgm:t>
    </dgm:pt>
    <dgm:pt modelId="{5EB2F631-FFF0-44BB-9E52-D20259EA05E5}" type="parTrans" cxnId="{AA22D4DA-1341-4EA6-BB98-203017842C7C}">
      <dgm:prSet/>
      <dgm:spPr/>
      <dgm:t>
        <a:bodyPr/>
        <a:lstStyle/>
        <a:p>
          <a:endParaRPr lang="it-IT"/>
        </a:p>
      </dgm:t>
    </dgm:pt>
    <dgm:pt modelId="{B9749E08-9905-47A9-90F0-3855204AC962}" type="sibTrans" cxnId="{AA22D4DA-1341-4EA6-BB98-203017842C7C}">
      <dgm:prSet/>
      <dgm:spPr/>
      <dgm:t>
        <a:bodyPr/>
        <a:lstStyle/>
        <a:p>
          <a:endParaRPr lang="it-IT"/>
        </a:p>
      </dgm:t>
    </dgm:pt>
    <dgm:pt modelId="{93C6EF19-EF61-40F2-B857-78BEA4D2701D}">
      <dgm:prSet/>
      <dgm:spPr/>
      <dgm:t>
        <a:bodyPr/>
        <a:lstStyle/>
        <a:p>
          <a:r>
            <a:rPr lang="it-IT" baseline="0" dirty="0"/>
            <a:t>Si innescò un circolo recessivo: i salari rimasero bassi, la disoccupazione divenne drammatica.</a:t>
          </a:r>
          <a:endParaRPr lang="it-IT" dirty="0"/>
        </a:p>
      </dgm:t>
    </dgm:pt>
    <dgm:pt modelId="{970A0670-5B79-4CC7-9DC0-30A040A0076A}" type="parTrans" cxnId="{7C9A99B5-6FE6-4B0A-867D-DE8457121947}">
      <dgm:prSet/>
      <dgm:spPr/>
      <dgm:t>
        <a:bodyPr/>
        <a:lstStyle/>
        <a:p>
          <a:endParaRPr lang="it-IT"/>
        </a:p>
      </dgm:t>
    </dgm:pt>
    <dgm:pt modelId="{0371235E-C884-4EDB-A78A-65B6A57D90D1}" type="sibTrans" cxnId="{7C9A99B5-6FE6-4B0A-867D-DE8457121947}">
      <dgm:prSet/>
      <dgm:spPr/>
      <dgm:t>
        <a:bodyPr/>
        <a:lstStyle/>
        <a:p>
          <a:endParaRPr lang="it-IT"/>
        </a:p>
      </dgm:t>
    </dgm:pt>
    <dgm:pt modelId="{87661DE8-3CDC-456E-899B-E0F5E79F9BBC}">
      <dgm:prSet/>
      <dgm:spPr/>
      <dgm:t>
        <a:bodyPr/>
        <a:lstStyle/>
        <a:p>
          <a:r>
            <a:rPr lang="it-IT" baseline="0"/>
            <a:t>I progetti di riforma in gioco subito dopo la guerra furono abbandonati (es. riforma agraria)</a:t>
          </a:r>
          <a:endParaRPr lang="it-IT"/>
        </a:p>
      </dgm:t>
    </dgm:pt>
    <dgm:pt modelId="{E19B490C-2814-4B59-ABE3-2E5E3AA5F44B}" type="parTrans" cxnId="{33BA16BF-B575-44C7-AA04-D5ED3BAA2A95}">
      <dgm:prSet/>
      <dgm:spPr/>
      <dgm:t>
        <a:bodyPr/>
        <a:lstStyle/>
        <a:p>
          <a:endParaRPr lang="it-IT"/>
        </a:p>
      </dgm:t>
    </dgm:pt>
    <dgm:pt modelId="{337A3196-0F4A-46EB-A965-EB03BDD13284}" type="sibTrans" cxnId="{33BA16BF-B575-44C7-AA04-D5ED3BAA2A95}">
      <dgm:prSet/>
      <dgm:spPr/>
      <dgm:t>
        <a:bodyPr/>
        <a:lstStyle/>
        <a:p>
          <a:endParaRPr lang="it-IT"/>
        </a:p>
      </dgm:t>
    </dgm:pt>
    <dgm:pt modelId="{5A0EB026-4451-4E1A-801E-99AF545085F3}" type="pres">
      <dgm:prSet presAssocID="{02869285-15D2-4AF5-B6BE-9FDCBAF98BEB}" presName="linear" presStyleCnt="0">
        <dgm:presLayoutVars>
          <dgm:animLvl val="lvl"/>
          <dgm:resizeHandles val="exact"/>
        </dgm:presLayoutVars>
      </dgm:prSet>
      <dgm:spPr/>
    </dgm:pt>
    <dgm:pt modelId="{9D494772-4ABC-4331-B1CC-0E4BC0CB841C}" type="pres">
      <dgm:prSet presAssocID="{F569A3B8-C0A5-4670-93AE-47B9CE7CCCF9}" presName="parentText" presStyleLbl="node1" presStyleIdx="0" presStyleCnt="5">
        <dgm:presLayoutVars>
          <dgm:chMax val="0"/>
          <dgm:bulletEnabled val="1"/>
        </dgm:presLayoutVars>
      </dgm:prSet>
      <dgm:spPr/>
    </dgm:pt>
    <dgm:pt modelId="{CC273FCF-0360-4B62-9E42-7A5EADCBF9A9}" type="pres">
      <dgm:prSet presAssocID="{CD89EFC3-0486-4860-9E7F-A0E4666E0AF5}" presName="spacer" presStyleCnt="0"/>
      <dgm:spPr/>
    </dgm:pt>
    <dgm:pt modelId="{ECD41B0C-52ED-4F7E-BA27-FA9F164233F9}" type="pres">
      <dgm:prSet presAssocID="{C1435A01-D0A3-4BA7-87CA-BCAD5D304F1C}" presName="parentText" presStyleLbl="node1" presStyleIdx="1" presStyleCnt="5">
        <dgm:presLayoutVars>
          <dgm:chMax val="0"/>
          <dgm:bulletEnabled val="1"/>
        </dgm:presLayoutVars>
      </dgm:prSet>
      <dgm:spPr/>
    </dgm:pt>
    <dgm:pt modelId="{0143ACE7-6B64-4CF1-90F3-C9387548DA83}" type="pres">
      <dgm:prSet presAssocID="{43A194F6-B727-4221-9410-C7B8A75512B2}" presName="spacer" presStyleCnt="0"/>
      <dgm:spPr/>
    </dgm:pt>
    <dgm:pt modelId="{582BC758-75F1-4D3A-BB76-75A7D4E4C21F}" type="pres">
      <dgm:prSet presAssocID="{EADA43DD-F210-459A-A647-0E9E81D97BA7}" presName="parentText" presStyleLbl="node1" presStyleIdx="2" presStyleCnt="5">
        <dgm:presLayoutVars>
          <dgm:chMax val="0"/>
          <dgm:bulletEnabled val="1"/>
        </dgm:presLayoutVars>
      </dgm:prSet>
      <dgm:spPr/>
    </dgm:pt>
    <dgm:pt modelId="{4A254050-F8AC-438D-B2C8-ECE3A6A204F6}" type="pres">
      <dgm:prSet presAssocID="{B9749E08-9905-47A9-90F0-3855204AC962}" presName="spacer" presStyleCnt="0"/>
      <dgm:spPr/>
    </dgm:pt>
    <dgm:pt modelId="{D92C21E6-C973-4CB0-86C5-C631C2619351}" type="pres">
      <dgm:prSet presAssocID="{93C6EF19-EF61-40F2-B857-78BEA4D2701D}" presName="parentText" presStyleLbl="node1" presStyleIdx="3" presStyleCnt="5">
        <dgm:presLayoutVars>
          <dgm:chMax val="0"/>
          <dgm:bulletEnabled val="1"/>
        </dgm:presLayoutVars>
      </dgm:prSet>
      <dgm:spPr/>
    </dgm:pt>
    <dgm:pt modelId="{0B0139AF-DB75-440E-9E75-A98A55BE2EBE}" type="pres">
      <dgm:prSet presAssocID="{0371235E-C884-4EDB-A78A-65B6A57D90D1}" presName="spacer" presStyleCnt="0"/>
      <dgm:spPr/>
    </dgm:pt>
    <dgm:pt modelId="{F2C7C6F1-BFF8-4177-9852-AB18EA2C181D}" type="pres">
      <dgm:prSet presAssocID="{87661DE8-3CDC-456E-899B-E0F5E79F9BBC}" presName="parentText" presStyleLbl="node1" presStyleIdx="4" presStyleCnt="5">
        <dgm:presLayoutVars>
          <dgm:chMax val="0"/>
          <dgm:bulletEnabled val="1"/>
        </dgm:presLayoutVars>
      </dgm:prSet>
      <dgm:spPr/>
    </dgm:pt>
  </dgm:ptLst>
  <dgm:cxnLst>
    <dgm:cxn modelId="{78C0960C-3A82-48C9-9C6F-941536BFC815}" type="presOf" srcId="{93C6EF19-EF61-40F2-B857-78BEA4D2701D}" destId="{D92C21E6-C973-4CB0-86C5-C631C2619351}" srcOrd="0" destOrd="0" presId="urn:microsoft.com/office/officeart/2005/8/layout/vList2"/>
    <dgm:cxn modelId="{DDF6162C-DC1A-4658-90C4-563203440039}" srcId="{02869285-15D2-4AF5-B6BE-9FDCBAF98BEB}" destId="{F569A3B8-C0A5-4670-93AE-47B9CE7CCCF9}" srcOrd="0" destOrd="0" parTransId="{0322A0D9-9ED5-42F9-86E4-22AE7F23093B}" sibTransId="{CD89EFC3-0486-4860-9E7F-A0E4666E0AF5}"/>
    <dgm:cxn modelId="{08B57741-3868-47AD-A387-633838DB861C}" type="presOf" srcId="{F569A3B8-C0A5-4670-93AE-47B9CE7CCCF9}" destId="{9D494772-4ABC-4331-B1CC-0E4BC0CB841C}" srcOrd="0" destOrd="0" presId="urn:microsoft.com/office/officeart/2005/8/layout/vList2"/>
    <dgm:cxn modelId="{11F05655-C52D-4C97-B188-ABC242CB185B}" srcId="{02869285-15D2-4AF5-B6BE-9FDCBAF98BEB}" destId="{C1435A01-D0A3-4BA7-87CA-BCAD5D304F1C}" srcOrd="1" destOrd="0" parTransId="{1CEE826B-0940-417B-B13D-22FB39905D8D}" sibTransId="{43A194F6-B727-4221-9410-C7B8A75512B2}"/>
    <dgm:cxn modelId="{21D914B5-BEB2-4A93-A6EF-D088C7802253}" type="presOf" srcId="{87661DE8-3CDC-456E-899B-E0F5E79F9BBC}" destId="{F2C7C6F1-BFF8-4177-9852-AB18EA2C181D}" srcOrd="0" destOrd="0" presId="urn:microsoft.com/office/officeart/2005/8/layout/vList2"/>
    <dgm:cxn modelId="{7C9A99B5-6FE6-4B0A-867D-DE8457121947}" srcId="{02869285-15D2-4AF5-B6BE-9FDCBAF98BEB}" destId="{93C6EF19-EF61-40F2-B857-78BEA4D2701D}" srcOrd="3" destOrd="0" parTransId="{970A0670-5B79-4CC7-9DC0-30A040A0076A}" sibTransId="{0371235E-C884-4EDB-A78A-65B6A57D90D1}"/>
    <dgm:cxn modelId="{DF77F5B5-933F-46FB-B07F-E5FC8FA7A332}" type="presOf" srcId="{C1435A01-D0A3-4BA7-87CA-BCAD5D304F1C}" destId="{ECD41B0C-52ED-4F7E-BA27-FA9F164233F9}" srcOrd="0" destOrd="0" presId="urn:microsoft.com/office/officeart/2005/8/layout/vList2"/>
    <dgm:cxn modelId="{02B9EFBA-4991-4812-A376-1ED369BEE1D6}" type="presOf" srcId="{EADA43DD-F210-459A-A647-0E9E81D97BA7}" destId="{582BC758-75F1-4D3A-BB76-75A7D4E4C21F}" srcOrd="0" destOrd="0" presId="urn:microsoft.com/office/officeart/2005/8/layout/vList2"/>
    <dgm:cxn modelId="{33BA16BF-B575-44C7-AA04-D5ED3BAA2A95}" srcId="{02869285-15D2-4AF5-B6BE-9FDCBAF98BEB}" destId="{87661DE8-3CDC-456E-899B-E0F5E79F9BBC}" srcOrd="4" destOrd="0" parTransId="{E19B490C-2814-4B59-ABE3-2E5E3AA5F44B}" sibTransId="{337A3196-0F4A-46EB-A965-EB03BDD13284}"/>
    <dgm:cxn modelId="{AA22D4DA-1341-4EA6-BB98-203017842C7C}" srcId="{02869285-15D2-4AF5-B6BE-9FDCBAF98BEB}" destId="{EADA43DD-F210-459A-A647-0E9E81D97BA7}" srcOrd="2" destOrd="0" parTransId="{5EB2F631-FFF0-44BB-9E52-D20259EA05E5}" sibTransId="{B9749E08-9905-47A9-90F0-3855204AC962}"/>
    <dgm:cxn modelId="{55DDF4FE-EDB6-4C8F-BDE4-42E8EFBB79E1}" type="presOf" srcId="{02869285-15D2-4AF5-B6BE-9FDCBAF98BEB}" destId="{5A0EB026-4451-4E1A-801E-99AF545085F3}" srcOrd="0" destOrd="0" presId="urn:microsoft.com/office/officeart/2005/8/layout/vList2"/>
    <dgm:cxn modelId="{A2A86E52-E344-4A12-A69C-5721AE5AE723}" type="presParOf" srcId="{5A0EB026-4451-4E1A-801E-99AF545085F3}" destId="{9D494772-4ABC-4331-B1CC-0E4BC0CB841C}" srcOrd="0" destOrd="0" presId="urn:microsoft.com/office/officeart/2005/8/layout/vList2"/>
    <dgm:cxn modelId="{58CD52A4-2832-45B1-8C93-C079682BEEB5}" type="presParOf" srcId="{5A0EB026-4451-4E1A-801E-99AF545085F3}" destId="{CC273FCF-0360-4B62-9E42-7A5EADCBF9A9}" srcOrd="1" destOrd="0" presId="urn:microsoft.com/office/officeart/2005/8/layout/vList2"/>
    <dgm:cxn modelId="{41D595B6-A6E4-4AB1-BBE5-086FDB24CBCA}" type="presParOf" srcId="{5A0EB026-4451-4E1A-801E-99AF545085F3}" destId="{ECD41B0C-52ED-4F7E-BA27-FA9F164233F9}" srcOrd="2" destOrd="0" presId="urn:microsoft.com/office/officeart/2005/8/layout/vList2"/>
    <dgm:cxn modelId="{AE3FDD51-D555-44EF-91E9-3295B865D1E3}" type="presParOf" srcId="{5A0EB026-4451-4E1A-801E-99AF545085F3}" destId="{0143ACE7-6B64-4CF1-90F3-C9387548DA83}" srcOrd="3" destOrd="0" presId="urn:microsoft.com/office/officeart/2005/8/layout/vList2"/>
    <dgm:cxn modelId="{20CACA32-C022-4E10-8BD0-61DC971672B5}" type="presParOf" srcId="{5A0EB026-4451-4E1A-801E-99AF545085F3}" destId="{582BC758-75F1-4D3A-BB76-75A7D4E4C21F}" srcOrd="4" destOrd="0" presId="urn:microsoft.com/office/officeart/2005/8/layout/vList2"/>
    <dgm:cxn modelId="{AD446799-48E9-4A57-92D6-0B00D8309229}" type="presParOf" srcId="{5A0EB026-4451-4E1A-801E-99AF545085F3}" destId="{4A254050-F8AC-438D-B2C8-ECE3A6A204F6}" srcOrd="5" destOrd="0" presId="urn:microsoft.com/office/officeart/2005/8/layout/vList2"/>
    <dgm:cxn modelId="{13D5F80E-163B-4404-9C0A-7433D275D9FE}" type="presParOf" srcId="{5A0EB026-4451-4E1A-801E-99AF545085F3}" destId="{D92C21E6-C973-4CB0-86C5-C631C2619351}" srcOrd="6" destOrd="0" presId="urn:microsoft.com/office/officeart/2005/8/layout/vList2"/>
    <dgm:cxn modelId="{6A5C084D-659C-420A-8AF6-6B1F69B4FE0F}" type="presParOf" srcId="{5A0EB026-4451-4E1A-801E-99AF545085F3}" destId="{0B0139AF-DB75-440E-9E75-A98A55BE2EBE}" srcOrd="7" destOrd="0" presId="urn:microsoft.com/office/officeart/2005/8/layout/vList2"/>
    <dgm:cxn modelId="{1637223E-2454-49A4-B6C1-579BB9B446E7}" type="presParOf" srcId="{5A0EB026-4451-4E1A-801E-99AF545085F3}" destId="{F2C7C6F1-BFF8-4177-9852-AB18EA2C181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93016C1-5CCE-48E5-A09E-B092A241DD3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FCA8572D-F6A9-4DC9-87A6-69CB04593296}">
      <dgm:prSet/>
      <dgm:spPr/>
      <dgm:t>
        <a:bodyPr/>
        <a:lstStyle/>
        <a:p>
          <a:r>
            <a:rPr lang="it-IT" baseline="0" dirty="0"/>
            <a:t>                    Gli aiuti americani</a:t>
          </a:r>
          <a:endParaRPr lang="it-IT" dirty="0"/>
        </a:p>
      </dgm:t>
    </dgm:pt>
    <dgm:pt modelId="{DC94CDDE-A1B0-45D2-83AB-057DFF78B0D0}" type="parTrans" cxnId="{33D61E92-B463-4AD8-88FE-CD3426DA5085}">
      <dgm:prSet/>
      <dgm:spPr/>
      <dgm:t>
        <a:bodyPr/>
        <a:lstStyle/>
        <a:p>
          <a:endParaRPr lang="it-IT"/>
        </a:p>
      </dgm:t>
    </dgm:pt>
    <dgm:pt modelId="{841D37F0-ED95-4B60-9637-C1D803F50DB4}" type="sibTrans" cxnId="{33D61E92-B463-4AD8-88FE-CD3426DA5085}">
      <dgm:prSet/>
      <dgm:spPr/>
      <dgm:t>
        <a:bodyPr/>
        <a:lstStyle/>
        <a:p>
          <a:endParaRPr lang="it-IT"/>
        </a:p>
      </dgm:t>
    </dgm:pt>
    <dgm:pt modelId="{6C07E007-DD9A-4A24-BE94-DF590394AFF4}" type="pres">
      <dgm:prSet presAssocID="{D93016C1-5CCE-48E5-A09E-B092A241DD35}" presName="linear" presStyleCnt="0">
        <dgm:presLayoutVars>
          <dgm:animLvl val="lvl"/>
          <dgm:resizeHandles val="exact"/>
        </dgm:presLayoutVars>
      </dgm:prSet>
      <dgm:spPr/>
    </dgm:pt>
    <dgm:pt modelId="{65E53B5C-D3EF-47BF-BED6-47DD51D92EC9}" type="pres">
      <dgm:prSet presAssocID="{FCA8572D-F6A9-4DC9-87A6-69CB04593296}" presName="parentText" presStyleLbl="node1" presStyleIdx="0" presStyleCnt="1" custLinFactNeighborX="0" custLinFactNeighborY="-501">
        <dgm:presLayoutVars>
          <dgm:chMax val="0"/>
          <dgm:bulletEnabled val="1"/>
        </dgm:presLayoutVars>
      </dgm:prSet>
      <dgm:spPr/>
    </dgm:pt>
  </dgm:ptLst>
  <dgm:cxnLst>
    <dgm:cxn modelId="{2FFE4E33-F5C6-469B-B7EF-720E2AC692F2}" type="presOf" srcId="{FCA8572D-F6A9-4DC9-87A6-69CB04593296}" destId="{65E53B5C-D3EF-47BF-BED6-47DD51D92EC9}" srcOrd="0" destOrd="0" presId="urn:microsoft.com/office/officeart/2005/8/layout/vList2"/>
    <dgm:cxn modelId="{E7435159-AB68-4183-AF45-86F75C5C06B7}" type="presOf" srcId="{D93016C1-5CCE-48E5-A09E-B092A241DD35}" destId="{6C07E007-DD9A-4A24-BE94-DF590394AFF4}" srcOrd="0" destOrd="0" presId="urn:microsoft.com/office/officeart/2005/8/layout/vList2"/>
    <dgm:cxn modelId="{33D61E92-B463-4AD8-88FE-CD3426DA5085}" srcId="{D93016C1-5CCE-48E5-A09E-B092A241DD35}" destId="{FCA8572D-F6A9-4DC9-87A6-69CB04593296}" srcOrd="0" destOrd="0" parTransId="{DC94CDDE-A1B0-45D2-83AB-057DFF78B0D0}" sibTransId="{841D37F0-ED95-4B60-9637-C1D803F50DB4}"/>
    <dgm:cxn modelId="{9E42DEE8-542C-4DFB-8E2F-AEFA630C6426}" type="presParOf" srcId="{6C07E007-DD9A-4A24-BE94-DF590394AFF4}" destId="{65E53B5C-D3EF-47BF-BED6-47DD51D92EC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FAE56E6-F9BA-497E-B423-F4320646CA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C6627C9D-B2E4-4429-9DCE-35DAA449B331}">
      <dgm:prSet/>
      <dgm:spPr/>
      <dgm:t>
        <a:bodyPr/>
        <a:lstStyle/>
        <a:p>
          <a:r>
            <a:rPr lang="it-IT" baseline="0"/>
            <a:t>Entrò in vigore il 1 gennaio 1948.</a:t>
          </a:r>
          <a:endParaRPr lang="it-IT"/>
        </a:p>
      </dgm:t>
    </dgm:pt>
    <dgm:pt modelId="{008FF95E-F4E8-4C9D-85F9-A8DC631D1382}" type="parTrans" cxnId="{E8430B86-1BB8-4C58-A39C-9DE7961AB5CB}">
      <dgm:prSet/>
      <dgm:spPr/>
      <dgm:t>
        <a:bodyPr/>
        <a:lstStyle/>
        <a:p>
          <a:endParaRPr lang="it-IT"/>
        </a:p>
      </dgm:t>
    </dgm:pt>
    <dgm:pt modelId="{ADF5F8A7-45CC-4CB7-B769-D0E4AEB9B74B}" type="sibTrans" cxnId="{E8430B86-1BB8-4C58-A39C-9DE7961AB5CB}">
      <dgm:prSet/>
      <dgm:spPr/>
      <dgm:t>
        <a:bodyPr/>
        <a:lstStyle/>
        <a:p>
          <a:endParaRPr lang="it-IT"/>
        </a:p>
      </dgm:t>
    </dgm:pt>
    <dgm:pt modelId="{CC05832B-A1AA-42C8-BA82-96E654FD5F25}">
      <dgm:prSet/>
      <dgm:spPr/>
      <dgm:t>
        <a:bodyPr/>
        <a:lstStyle/>
        <a:p>
          <a:r>
            <a:rPr lang="it-IT" baseline="0"/>
            <a:t>Essa giunse all’approvazione il 27 dicembre 1947 e venne promulgata  dal capo provvisorio dello Stato Enrico De Nicola.</a:t>
          </a:r>
          <a:endParaRPr lang="it-IT"/>
        </a:p>
      </dgm:t>
    </dgm:pt>
    <dgm:pt modelId="{0FA62B55-29A9-4937-9BEE-92D4B55DB686}" type="parTrans" cxnId="{EBAFE50B-E46B-40BD-9522-3A69830AF427}">
      <dgm:prSet/>
      <dgm:spPr/>
      <dgm:t>
        <a:bodyPr/>
        <a:lstStyle/>
        <a:p>
          <a:endParaRPr lang="it-IT"/>
        </a:p>
      </dgm:t>
    </dgm:pt>
    <dgm:pt modelId="{E38A32A2-EC26-47A2-A48C-69D58ECAFC40}" type="sibTrans" cxnId="{EBAFE50B-E46B-40BD-9522-3A69830AF427}">
      <dgm:prSet/>
      <dgm:spPr/>
      <dgm:t>
        <a:bodyPr/>
        <a:lstStyle/>
        <a:p>
          <a:endParaRPr lang="it-IT"/>
        </a:p>
      </dgm:t>
    </dgm:pt>
    <dgm:pt modelId="{444951A8-683E-4E68-BD36-3EC1080BB29F}">
      <dgm:prSet/>
      <dgm:spPr/>
      <dgm:t>
        <a:bodyPr/>
        <a:lstStyle/>
        <a:p>
          <a:r>
            <a:rPr lang="it-IT" baseline="0"/>
            <a:t>La sua forza fu il compromesso costituzionale: ciascuna forza politica dovette rinunciare a qualcosa e accettare qualcos’altro pur di raggiungere l’accordo.</a:t>
          </a:r>
          <a:endParaRPr lang="it-IT"/>
        </a:p>
      </dgm:t>
    </dgm:pt>
    <dgm:pt modelId="{F7986B8E-4114-45C6-B3CD-C8E456C28AE5}" type="parTrans" cxnId="{A39F6CA6-4692-4B39-9330-E1246B30104C}">
      <dgm:prSet/>
      <dgm:spPr/>
      <dgm:t>
        <a:bodyPr/>
        <a:lstStyle/>
        <a:p>
          <a:endParaRPr lang="it-IT"/>
        </a:p>
      </dgm:t>
    </dgm:pt>
    <dgm:pt modelId="{FD0DE577-A1EA-487B-AE80-DF11C3E64914}" type="sibTrans" cxnId="{A39F6CA6-4692-4B39-9330-E1246B30104C}">
      <dgm:prSet/>
      <dgm:spPr/>
      <dgm:t>
        <a:bodyPr/>
        <a:lstStyle/>
        <a:p>
          <a:endParaRPr lang="it-IT"/>
        </a:p>
      </dgm:t>
    </dgm:pt>
    <dgm:pt modelId="{2EB1A1C1-5353-4048-9A67-E00CF2C8E7EB}">
      <dgm:prSet/>
      <dgm:spPr/>
      <dgm:t>
        <a:bodyPr/>
        <a:lstStyle/>
        <a:p>
          <a:r>
            <a:rPr lang="it-IT" baseline="0"/>
            <a:t>La forma stabilita dalla costituzione fu la repubblica parlamentare, con due camere dotate di eguali poteri il parlamento ebbe un ruolo centrale.</a:t>
          </a:r>
          <a:endParaRPr lang="it-IT"/>
        </a:p>
      </dgm:t>
    </dgm:pt>
    <dgm:pt modelId="{499017F2-04A8-4F0E-93AE-AF434424DC11}" type="parTrans" cxnId="{6888C079-CC50-428C-A78D-EA2918869BB6}">
      <dgm:prSet/>
      <dgm:spPr/>
      <dgm:t>
        <a:bodyPr/>
        <a:lstStyle/>
        <a:p>
          <a:endParaRPr lang="it-IT"/>
        </a:p>
      </dgm:t>
    </dgm:pt>
    <dgm:pt modelId="{7FB7E548-FF88-433B-A27C-B68B7BDBB677}" type="sibTrans" cxnId="{6888C079-CC50-428C-A78D-EA2918869BB6}">
      <dgm:prSet/>
      <dgm:spPr/>
      <dgm:t>
        <a:bodyPr/>
        <a:lstStyle/>
        <a:p>
          <a:endParaRPr lang="it-IT"/>
        </a:p>
      </dgm:t>
    </dgm:pt>
    <dgm:pt modelId="{F518FAEF-F98F-4D17-8AA7-4A3455023210}">
      <dgm:prSet/>
      <dgm:spPr/>
      <dgm:t>
        <a:bodyPr/>
        <a:lstStyle/>
        <a:p>
          <a:r>
            <a:rPr lang="it-IT" baseline="0"/>
            <a:t>Il presidente ebbe un ruolo di rappresentanza e custodia della Costituzione.</a:t>
          </a:r>
          <a:endParaRPr lang="it-IT"/>
        </a:p>
      </dgm:t>
    </dgm:pt>
    <dgm:pt modelId="{E317E525-00A5-460A-8717-8E1C2284E9AD}" type="parTrans" cxnId="{930A06B2-9A41-4CA9-B281-6B474F41F01B}">
      <dgm:prSet/>
      <dgm:spPr/>
      <dgm:t>
        <a:bodyPr/>
        <a:lstStyle/>
        <a:p>
          <a:endParaRPr lang="it-IT"/>
        </a:p>
      </dgm:t>
    </dgm:pt>
    <dgm:pt modelId="{C95CDBDD-807E-484B-BE03-78EC9C7C7C48}" type="sibTrans" cxnId="{930A06B2-9A41-4CA9-B281-6B474F41F01B}">
      <dgm:prSet/>
      <dgm:spPr/>
      <dgm:t>
        <a:bodyPr/>
        <a:lstStyle/>
        <a:p>
          <a:endParaRPr lang="it-IT"/>
        </a:p>
      </dgm:t>
    </dgm:pt>
    <dgm:pt modelId="{930713FD-AC2C-4595-A03D-EC232968A472}" type="pres">
      <dgm:prSet presAssocID="{3FAE56E6-F9BA-497E-B423-F4320646CA7A}" presName="linear" presStyleCnt="0">
        <dgm:presLayoutVars>
          <dgm:animLvl val="lvl"/>
          <dgm:resizeHandles val="exact"/>
        </dgm:presLayoutVars>
      </dgm:prSet>
      <dgm:spPr/>
    </dgm:pt>
    <dgm:pt modelId="{763B9CC6-8ECA-44A9-A4E5-74886F943406}" type="pres">
      <dgm:prSet presAssocID="{C6627C9D-B2E4-4429-9DCE-35DAA449B331}" presName="parentText" presStyleLbl="node1" presStyleIdx="0" presStyleCnt="5">
        <dgm:presLayoutVars>
          <dgm:chMax val="0"/>
          <dgm:bulletEnabled val="1"/>
        </dgm:presLayoutVars>
      </dgm:prSet>
      <dgm:spPr/>
    </dgm:pt>
    <dgm:pt modelId="{8913EF8E-4CE5-4A72-9E26-1DBC4CB13BF3}" type="pres">
      <dgm:prSet presAssocID="{ADF5F8A7-45CC-4CB7-B769-D0E4AEB9B74B}" presName="spacer" presStyleCnt="0"/>
      <dgm:spPr/>
    </dgm:pt>
    <dgm:pt modelId="{C760015B-B39F-4CB7-88DF-B021B80FEE77}" type="pres">
      <dgm:prSet presAssocID="{CC05832B-A1AA-42C8-BA82-96E654FD5F25}" presName="parentText" presStyleLbl="node1" presStyleIdx="1" presStyleCnt="5">
        <dgm:presLayoutVars>
          <dgm:chMax val="0"/>
          <dgm:bulletEnabled val="1"/>
        </dgm:presLayoutVars>
      </dgm:prSet>
      <dgm:spPr/>
    </dgm:pt>
    <dgm:pt modelId="{80469F4C-1F9E-4079-937E-8AEA2C30407F}" type="pres">
      <dgm:prSet presAssocID="{E38A32A2-EC26-47A2-A48C-69D58ECAFC40}" presName="spacer" presStyleCnt="0"/>
      <dgm:spPr/>
    </dgm:pt>
    <dgm:pt modelId="{4886381F-802E-442A-AF69-E54E7EBB4D65}" type="pres">
      <dgm:prSet presAssocID="{444951A8-683E-4E68-BD36-3EC1080BB29F}" presName="parentText" presStyleLbl="node1" presStyleIdx="2" presStyleCnt="5">
        <dgm:presLayoutVars>
          <dgm:chMax val="0"/>
          <dgm:bulletEnabled val="1"/>
        </dgm:presLayoutVars>
      </dgm:prSet>
      <dgm:spPr/>
    </dgm:pt>
    <dgm:pt modelId="{7C5789F8-240A-4B83-9D38-9238509F7B28}" type="pres">
      <dgm:prSet presAssocID="{FD0DE577-A1EA-487B-AE80-DF11C3E64914}" presName="spacer" presStyleCnt="0"/>
      <dgm:spPr/>
    </dgm:pt>
    <dgm:pt modelId="{03CF4318-4E97-4194-B7EF-030BFF8C51A9}" type="pres">
      <dgm:prSet presAssocID="{2EB1A1C1-5353-4048-9A67-E00CF2C8E7EB}" presName="parentText" presStyleLbl="node1" presStyleIdx="3" presStyleCnt="5">
        <dgm:presLayoutVars>
          <dgm:chMax val="0"/>
          <dgm:bulletEnabled val="1"/>
        </dgm:presLayoutVars>
      </dgm:prSet>
      <dgm:spPr/>
    </dgm:pt>
    <dgm:pt modelId="{F8D9A60C-7A3A-46F9-A164-FAC57D8188F7}" type="pres">
      <dgm:prSet presAssocID="{7FB7E548-FF88-433B-A27C-B68B7BDBB677}" presName="spacer" presStyleCnt="0"/>
      <dgm:spPr/>
    </dgm:pt>
    <dgm:pt modelId="{68ACE72F-51B8-4636-BFD2-FDF84F9B84C2}" type="pres">
      <dgm:prSet presAssocID="{F518FAEF-F98F-4D17-8AA7-4A3455023210}" presName="parentText" presStyleLbl="node1" presStyleIdx="4" presStyleCnt="5">
        <dgm:presLayoutVars>
          <dgm:chMax val="0"/>
          <dgm:bulletEnabled val="1"/>
        </dgm:presLayoutVars>
      </dgm:prSet>
      <dgm:spPr/>
    </dgm:pt>
  </dgm:ptLst>
  <dgm:cxnLst>
    <dgm:cxn modelId="{87D7A10B-AAB8-4CCD-9965-C3D41D7FE3E7}" type="presOf" srcId="{C6627C9D-B2E4-4429-9DCE-35DAA449B331}" destId="{763B9CC6-8ECA-44A9-A4E5-74886F943406}" srcOrd="0" destOrd="0" presId="urn:microsoft.com/office/officeart/2005/8/layout/vList2"/>
    <dgm:cxn modelId="{EBAFE50B-E46B-40BD-9522-3A69830AF427}" srcId="{3FAE56E6-F9BA-497E-B423-F4320646CA7A}" destId="{CC05832B-A1AA-42C8-BA82-96E654FD5F25}" srcOrd="1" destOrd="0" parTransId="{0FA62B55-29A9-4937-9BEE-92D4B55DB686}" sibTransId="{E38A32A2-EC26-47A2-A48C-69D58ECAFC40}"/>
    <dgm:cxn modelId="{87D6C33C-3352-45FC-8290-B4E747EB6178}" type="presOf" srcId="{444951A8-683E-4E68-BD36-3EC1080BB29F}" destId="{4886381F-802E-442A-AF69-E54E7EBB4D65}" srcOrd="0" destOrd="0" presId="urn:microsoft.com/office/officeart/2005/8/layout/vList2"/>
    <dgm:cxn modelId="{D0E5583F-D857-465D-97A4-EEAF5B21F75E}" type="presOf" srcId="{CC05832B-A1AA-42C8-BA82-96E654FD5F25}" destId="{C760015B-B39F-4CB7-88DF-B021B80FEE77}" srcOrd="0" destOrd="0" presId="urn:microsoft.com/office/officeart/2005/8/layout/vList2"/>
    <dgm:cxn modelId="{8AD54349-66A7-4493-8D3A-E8EB796DCE8E}" type="presOf" srcId="{F518FAEF-F98F-4D17-8AA7-4A3455023210}" destId="{68ACE72F-51B8-4636-BFD2-FDF84F9B84C2}" srcOrd="0" destOrd="0" presId="urn:microsoft.com/office/officeart/2005/8/layout/vList2"/>
    <dgm:cxn modelId="{F6BEF472-32C7-49B9-9B39-01F487B9BD99}" type="presOf" srcId="{3FAE56E6-F9BA-497E-B423-F4320646CA7A}" destId="{930713FD-AC2C-4595-A03D-EC232968A472}" srcOrd="0" destOrd="0" presId="urn:microsoft.com/office/officeart/2005/8/layout/vList2"/>
    <dgm:cxn modelId="{6888C079-CC50-428C-A78D-EA2918869BB6}" srcId="{3FAE56E6-F9BA-497E-B423-F4320646CA7A}" destId="{2EB1A1C1-5353-4048-9A67-E00CF2C8E7EB}" srcOrd="3" destOrd="0" parTransId="{499017F2-04A8-4F0E-93AE-AF434424DC11}" sibTransId="{7FB7E548-FF88-433B-A27C-B68B7BDBB677}"/>
    <dgm:cxn modelId="{E8430B86-1BB8-4C58-A39C-9DE7961AB5CB}" srcId="{3FAE56E6-F9BA-497E-B423-F4320646CA7A}" destId="{C6627C9D-B2E4-4429-9DCE-35DAA449B331}" srcOrd="0" destOrd="0" parTransId="{008FF95E-F4E8-4C9D-85F9-A8DC631D1382}" sibTransId="{ADF5F8A7-45CC-4CB7-B769-D0E4AEB9B74B}"/>
    <dgm:cxn modelId="{4C99BC9F-FFAC-4661-B402-CCAF8F511955}" type="presOf" srcId="{2EB1A1C1-5353-4048-9A67-E00CF2C8E7EB}" destId="{03CF4318-4E97-4194-B7EF-030BFF8C51A9}" srcOrd="0" destOrd="0" presId="urn:microsoft.com/office/officeart/2005/8/layout/vList2"/>
    <dgm:cxn modelId="{A39F6CA6-4692-4B39-9330-E1246B30104C}" srcId="{3FAE56E6-F9BA-497E-B423-F4320646CA7A}" destId="{444951A8-683E-4E68-BD36-3EC1080BB29F}" srcOrd="2" destOrd="0" parTransId="{F7986B8E-4114-45C6-B3CD-C8E456C28AE5}" sibTransId="{FD0DE577-A1EA-487B-AE80-DF11C3E64914}"/>
    <dgm:cxn modelId="{930A06B2-9A41-4CA9-B281-6B474F41F01B}" srcId="{3FAE56E6-F9BA-497E-B423-F4320646CA7A}" destId="{F518FAEF-F98F-4D17-8AA7-4A3455023210}" srcOrd="4" destOrd="0" parTransId="{E317E525-00A5-460A-8717-8E1C2284E9AD}" sibTransId="{C95CDBDD-807E-484B-BE03-78EC9C7C7C48}"/>
    <dgm:cxn modelId="{853A9E10-6B07-46A9-A13C-D56ECF474B3A}" type="presParOf" srcId="{930713FD-AC2C-4595-A03D-EC232968A472}" destId="{763B9CC6-8ECA-44A9-A4E5-74886F943406}" srcOrd="0" destOrd="0" presId="urn:microsoft.com/office/officeart/2005/8/layout/vList2"/>
    <dgm:cxn modelId="{999D6FA5-E3CC-4F05-AC57-9AC1A61434C1}" type="presParOf" srcId="{930713FD-AC2C-4595-A03D-EC232968A472}" destId="{8913EF8E-4CE5-4A72-9E26-1DBC4CB13BF3}" srcOrd="1" destOrd="0" presId="urn:microsoft.com/office/officeart/2005/8/layout/vList2"/>
    <dgm:cxn modelId="{4C843966-E818-4B86-81FC-0DAD0339447D}" type="presParOf" srcId="{930713FD-AC2C-4595-A03D-EC232968A472}" destId="{C760015B-B39F-4CB7-88DF-B021B80FEE77}" srcOrd="2" destOrd="0" presId="urn:microsoft.com/office/officeart/2005/8/layout/vList2"/>
    <dgm:cxn modelId="{6752A5FB-09CC-47D7-8572-5CD4183254A0}" type="presParOf" srcId="{930713FD-AC2C-4595-A03D-EC232968A472}" destId="{80469F4C-1F9E-4079-937E-8AEA2C30407F}" srcOrd="3" destOrd="0" presId="urn:microsoft.com/office/officeart/2005/8/layout/vList2"/>
    <dgm:cxn modelId="{A214C0FB-36E5-4ACF-A8A3-3D4CB4FF0F59}" type="presParOf" srcId="{930713FD-AC2C-4595-A03D-EC232968A472}" destId="{4886381F-802E-442A-AF69-E54E7EBB4D65}" srcOrd="4" destOrd="0" presId="urn:microsoft.com/office/officeart/2005/8/layout/vList2"/>
    <dgm:cxn modelId="{78263E66-488A-44F8-A4C1-B7CE878592E0}" type="presParOf" srcId="{930713FD-AC2C-4595-A03D-EC232968A472}" destId="{7C5789F8-240A-4B83-9D38-9238509F7B28}" srcOrd="5" destOrd="0" presId="urn:microsoft.com/office/officeart/2005/8/layout/vList2"/>
    <dgm:cxn modelId="{47AF864F-0E0A-4211-9932-51ABE352EC5C}" type="presParOf" srcId="{930713FD-AC2C-4595-A03D-EC232968A472}" destId="{03CF4318-4E97-4194-B7EF-030BFF8C51A9}" srcOrd="6" destOrd="0" presId="urn:microsoft.com/office/officeart/2005/8/layout/vList2"/>
    <dgm:cxn modelId="{A97A325F-61D0-4614-A841-45973962DA0D}" type="presParOf" srcId="{930713FD-AC2C-4595-A03D-EC232968A472}" destId="{F8D9A60C-7A3A-46F9-A164-FAC57D8188F7}" srcOrd="7" destOrd="0" presId="urn:microsoft.com/office/officeart/2005/8/layout/vList2"/>
    <dgm:cxn modelId="{087E0690-FF26-4CAB-BC54-547A3331C694}" type="presParOf" srcId="{930713FD-AC2C-4595-A03D-EC232968A472}" destId="{68ACE72F-51B8-4636-BFD2-FDF84F9B84C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D02DBFA-5C35-454B-AC6A-FA27DFA6385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37719833-5623-4F2A-8154-6F917F541AA2}">
      <dgm:prSet/>
      <dgm:spPr/>
      <dgm:t>
        <a:bodyPr/>
        <a:lstStyle/>
        <a:p>
          <a:r>
            <a:rPr lang="it-IT" baseline="0"/>
            <a:t>Le elezioni del 18 aprile 1848</a:t>
          </a:r>
          <a:endParaRPr lang="it-IT"/>
        </a:p>
      </dgm:t>
    </dgm:pt>
    <dgm:pt modelId="{B0510F1C-69D7-491E-B1A4-93B77098F3DF}" type="parTrans" cxnId="{720AF862-99F7-4032-A858-571B4A0E712C}">
      <dgm:prSet/>
      <dgm:spPr/>
      <dgm:t>
        <a:bodyPr/>
        <a:lstStyle/>
        <a:p>
          <a:endParaRPr lang="it-IT"/>
        </a:p>
      </dgm:t>
    </dgm:pt>
    <dgm:pt modelId="{2C650861-7E27-42E8-9F57-C53C9A1F07D5}" type="sibTrans" cxnId="{720AF862-99F7-4032-A858-571B4A0E712C}">
      <dgm:prSet/>
      <dgm:spPr/>
      <dgm:t>
        <a:bodyPr/>
        <a:lstStyle/>
        <a:p>
          <a:endParaRPr lang="it-IT"/>
        </a:p>
      </dgm:t>
    </dgm:pt>
    <dgm:pt modelId="{EF0BD30A-4BE3-44FB-903C-528C0504E874}" type="pres">
      <dgm:prSet presAssocID="{FD02DBFA-5C35-454B-AC6A-FA27DFA63850}" presName="linear" presStyleCnt="0">
        <dgm:presLayoutVars>
          <dgm:animLvl val="lvl"/>
          <dgm:resizeHandles val="exact"/>
        </dgm:presLayoutVars>
      </dgm:prSet>
      <dgm:spPr/>
    </dgm:pt>
    <dgm:pt modelId="{3881393F-7276-48F2-8B6D-8571762D58D2}" type="pres">
      <dgm:prSet presAssocID="{37719833-5623-4F2A-8154-6F917F541AA2}" presName="parentText" presStyleLbl="node1" presStyleIdx="0" presStyleCnt="1">
        <dgm:presLayoutVars>
          <dgm:chMax val="0"/>
          <dgm:bulletEnabled val="1"/>
        </dgm:presLayoutVars>
      </dgm:prSet>
      <dgm:spPr/>
    </dgm:pt>
  </dgm:ptLst>
  <dgm:cxnLst>
    <dgm:cxn modelId="{720AF862-99F7-4032-A858-571B4A0E712C}" srcId="{FD02DBFA-5C35-454B-AC6A-FA27DFA63850}" destId="{37719833-5623-4F2A-8154-6F917F541AA2}" srcOrd="0" destOrd="0" parTransId="{B0510F1C-69D7-491E-B1A4-93B77098F3DF}" sibTransId="{2C650861-7E27-42E8-9F57-C53C9A1F07D5}"/>
    <dgm:cxn modelId="{6658C28C-01AD-436E-AB51-5DBBF2AF8BCB}" type="presOf" srcId="{37719833-5623-4F2A-8154-6F917F541AA2}" destId="{3881393F-7276-48F2-8B6D-8571762D58D2}" srcOrd="0" destOrd="0" presId="urn:microsoft.com/office/officeart/2005/8/layout/vList2"/>
    <dgm:cxn modelId="{13B3FBCB-342A-45F1-B9D1-725EAADD7065}" type="presOf" srcId="{FD02DBFA-5C35-454B-AC6A-FA27DFA63850}" destId="{EF0BD30A-4BE3-44FB-903C-528C0504E874}" srcOrd="0" destOrd="0" presId="urn:microsoft.com/office/officeart/2005/8/layout/vList2"/>
    <dgm:cxn modelId="{1F817E47-042E-4F62-82CA-D36CFFE3D4AF}" type="presParOf" srcId="{EF0BD30A-4BE3-44FB-903C-528C0504E874}" destId="{3881393F-7276-48F2-8B6D-8571762D58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FE75DB0-3B9E-42DC-82EB-C03C2894AB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F377486C-A584-4E36-8C35-1A8CC57B8B35}">
      <dgm:prSet/>
      <dgm:spPr/>
      <dgm:t>
        <a:bodyPr/>
        <a:lstStyle/>
        <a:p>
          <a:r>
            <a:rPr lang="it-IT" baseline="0"/>
            <a:t>Nel luglio 1848 un attentato  ridusse in fin di vita Togliatti, leader dei comunisti.</a:t>
          </a:r>
          <a:endParaRPr lang="it-IT"/>
        </a:p>
      </dgm:t>
    </dgm:pt>
    <dgm:pt modelId="{B29F95B6-DF53-4D87-BC3C-FE997DA31AE1}" type="parTrans" cxnId="{C89BA566-7B78-4E8E-A4CD-2C3CD0C6A238}">
      <dgm:prSet/>
      <dgm:spPr/>
      <dgm:t>
        <a:bodyPr/>
        <a:lstStyle/>
        <a:p>
          <a:endParaRPr lang="it-IT"/>
        </a:p>
      </dgm:t>
    </dgm:pt>
    <dgm:pt modelId="{B01B1717-F04B-435B-8F34-DB4F4C1C9040}" type="sibTrans" cxnId="{C89BA566-7B78-4E8E-A4CD-2C3CD0C6A238}">
      <dgm:prSet/>
      <dgm:spPr/>
      <dgm:t>
        <a:bodyPr/>
        <a:lstStyle/>
        <a:p>
          <a:endParaRPr lang="it-IT"/>
        </a:p>
      </dgm:t>
    </dgm:pt>
    <dgm:pt modelId="{B78AAAA5-F7B4-4AD1-A54B-4C44AD31E63A}">
      <dgm:prSet/>
      <dgm:spPr/>
      <dgm:t>
        <a:bodyPr/>
        <a:lstStyle/>
        <a:p>
          <a:r>
            <a:rPr lang="it-IT" baseline="0"/>
            <a:t>Nel clima di contrapposizione politica che si respirava in Italia in quel momento si ebbe il timore che questo potesse dare vita ad una guerra civile</a:t>
          </a:r>
          <a:endParaRPr lang="it-IT"/>
        </a:p>
      </dgm:t>
    </dgm:pt>
    <dgm:pt modelId="{EE5DD510-E693-4496-A965-C007A0B28BE9}" type="parTrans" cxnId="{71D5C9B8-37E6-4ED3-A2FC-A64948EFC0B9}">
      <dgm:prSet/>
      <dgm:spPr/>
      <dgm:t>
        <a:bodyPr/>
        <a:lstStyle/>
        <a:p>
          <a:endParaRPr lang="it-IT"/>
        </a:p>
      </dgm:t>
    </dgm:pt>
    <dgm:pt modelId="{BE65E322-C11F-4566-A7CA-086270FCBF86}" type="sibTrans" cxnId="{71D5C9B8-37E6-4ED3-A2FC-A64948EFC0B9}">
      <dgm:prSet/>
      <dgm:spPr/>
      <dgm:t>
        <a:bodyPr/>
        <a:lstStyle/>
        <a:p>
          <a:endParaRPr lang="it-IT"/>
        </a:p>
      </dgm:t>
    </dgm:pt>
    <dgm:pt modelId="{C4DACDE1-8C6D-43FC-9FFB-BADDA2A2EE4A}">
      <dgm:prSet/>
      <dgm:spPr/>
      <dgm:t>
        <a:bodyPr/>
        <a:lstStyle/>
        <a:p>
          <a:r>
            <a:rPr lang="it-IT" baseline="0" dirty="0"/>
            <a:t>Fu lo stesso Togliatti a lanciare un messaggio di pacificazione inducendo i militanti alla  moderazione</a:t>
          </a:r>
          <a:endParaRPr lang="it-IT" dirty="0"/>
        </a:p>
      </dgm:t>
    </dgm:pt>
    <dgm:pt modelId="{E9E2CA1F-42C0-44F8-80D5-BD1AD031BD61}" type="parTrans" cxnId="{F8FA7C57-53DC-4802-BDD4-FBCD2A7B2F2D}">
      <dgm:prSet/>
      <dgm:spPr/>
      <dgm:t>
        <a:bodyPr/>
        <a:lstStyle/>
        <a:p>
          <a:endParaRPr lang="it-IT"/>
        </a:p>
      </dgm:t>
    </dgm:pt>
    <dgm:pt modelId="{52F853C7-3386-4BDE-AEAE-B2A4955BB2C5}" type="sibTrans" cxnId="{F8FA7C57-53DC-4802-BDD4-FBCD2A7B2F2D}">
      <dgm:prSet/>
      <dgm:spPr/>
      <dgm:t>
        <a:bodyPr/>
        <a:lstStyle/>
        <a:p>
          <a:endParaRPr lang="it-IT"/>
        </a:p>
      </dgm:t>
    </dgm:pt>
    <dgm:pt modelId="{B02DD267-C748-4A6E-9960-2734B8C1ACD6}" type="pres">
      <dgm:prSet presAssocID="{3FE75DB0-3B9E-42DC-82EB-C03C2894AB9B}" presName="linear" presStyleCnt="0">
        <dgm:presLayoutVars>
          <dgm:animLvl val="lvl"/>
          <dgm:resizeHandles val="exact"/>
        </dgm:presLayoutVars>
      </dgm:prSet>
      <dgm:spPr/>
    </dgm:pt>
    <dgm:pt modelId="{4051766C-E6AE-4611-B1F2-58D59A09E130}" type="pres">
      <dgm:prSet presAssocID="{F377486C-A584-4E36-8C35-1A8CC57B8B35}" presName="parentText" presStyleLbl="node1" presStyleIdx="0" presStyleCnt="3">
        <dgm:presLayoutVars>
          <dgm:chMax val="0"/>
          <dgm:bulletEnabled val="1"/>
        </dgm:presLayoutVars>
      </dgm:prSet>
      <dgm:spPr/>
    </dgm:pt>
    <dgm:pt modelId="{D573747B-6BBC-416D-9B98-22A0E94B2791}" type="pres">
      <dgm:prSet presAssocID="{B01B1717-F04B-435B-8F34-DB4F4C1C9040}" presName="spacer" presStyleCnt="0"/>
      <dgm:spPr/>
    </dgm:pt>
    <dgm:pt modelId="{DF05874A-4A3F-4314-99EC-729FDF0E1066}" type="pres">
      <dgm:prSet presAssocID="{B78AAAA5-F7B4-4AD1-A54B-4C44AD31E63A}" presName="parentText" presStyleLbl="node1" presStyleIdx="1" presStyleCnt="3">
        <dgm:presLayoutVars>
          <dgm:chMax val="0"/>
          <dgm:bulletEnabled val="1"/>
        </dgm:presLayoutVars>
      </dgm:prSet>
      <dgm:spPr/>
    </dgm:pt>
    <dgm:pt modelId="{72A727EF-0552-4E14-B270-5B19E6E9C18A}" type="pres">
      <dgm:prSet presAssocID="{BE65E322-C11F-4566-A7CA-086270FCBF86}" presName="spacer" presStyleCnt="0"/>
      <dgm:spPr/>
    </dgm:pt>
    <dgm:pt modelId="{B072EDBF-E86B-4C8B-8530-885EE6949719}" type="pres">
      <dgm:prSet presAssocID="{C4DACDE1-8C6D-43FC-9FFB-BADDA2A2EE4A}" presName="parentText" presStyleLbl="node1" presStyleIdx="2" presStyleCnt="3">
        <dgm:presLayoutVars>
          <dgm:chMax val="0"/>
          <dgm:bulletEnabled val="1"/>
        </dgm:presLayoutVars>
      </dgm:prSet>
      <dgm:spPr/>
    </dgm:pt>
  </dgm:ptLst>
  <dgm:cxnLst>
    <dgm:cxn modelId="{C89BA566-7B78-4E8E-A4CD-2C3CD0C6A238}" srcId="{3FE75DB0-3B9E-42DC-82EB-C03C2894AB9B}" destId="{F377486C-A584-4E36-8C35-1A8CC57B8B35}" srcOrd="0" destOrd="0" parTransId="{B29F95B6-DF53-4D87-BC3C-FE997DA31AE1}" sibTransId="{B01B1717-F04B-435B-8F34-DB4F4C1C9040}"/>
    <dgm:cxn modelId="{3264CA46-5AD9-40E9-A5F2-A278F2915C6E}" type="presOf" srcId="{3FE75DB0-3B9E-42DC-82EB-C03C2894AB9B}" destId="{B02DD267-C748-4A6E-9960-2734B8C1ACD6}" srcOrd="0" destOrd="0" presId="urn:microsoft.com/office/officeart/2005/8/layout/vList2"/>
    <dgm:cxn modelId="{F8FA7C57-53DC-4802-BDD4-FBCD2A7B2F2D}" srcId="{3FE75DB0-3B9E-42DC-82EB-C03C2894AB9B}" destId="{C4DACDE1-8C6D-43FC-9FFB-BADDA2A2EE4A}" srcOrd="2" destOrd="0" parTransId="{E9E2CA1F-42C0-44F8-80D5-BD1AD031BD61}" sibTransId="{52F853C7-3386-4BDE-AEAE-B2A4955BB2C5}"/>
    <dgm:cxn modelId="{82181EAF-37FD-4F4E-90C4-9E21EF58F584}" type="presOf" srcId="{F377486C-A584-4E36-8C35-1A8CC57B8B35}" destId="{4051766C-E6AE-4611-B1F2-58D59A09E130}" srcOrd="0" destOrd="0" presId="urn:microsoft.com/office/officeart/2005/8/layout/vList2"/>
    <dgm:cxn modelId="{71D5C9B8-37E6-4ED3-A2FC-A64948EFC0B9}" srcId="{3FE75DB0-3B9E-42DC-82EB-C03C2894AB9B}" destId="{B78AAAA5-F7B4-4AD1-A54B-4C44AD31E63A}" srcOrd="1" destOrd="0" parTransId="{EE5DD510-E693-4496-A965-C007A0B28BE9}" sibTransId="{BE65E322-C11F-4566-A7CA-086270FCBF86}"/>
    <dgm:cxn modelId="{2F46D3B9-A1AF-4E9F-AC31-47E62D25BC48}" type="presOf" srcId="{B78AAAA5-F7B4-4AD1-A54B-4C44AD31E63A}" destId="{DF05874A-4A3F-4314-99EC-729FDF0E1066}" srcOrd="0" destOrd="0" presId="urn:microsoft.com/office/officeart/2005/8/layout/vList2"/>
    <dgm:cxn modelId="{C0AA2AFF-EEDF-47B9-95FE-A691D564D96B}" type="presOf" srcId="{C4DACDE1-8C6D-43FC-9FFB-BADDA2A2EE4A}" destId="{B072EDBF-E86B-4C8B-8530-885EE6949719}" srcOrd="0" destOrd="0" presId="urn:microsoft.com/office/officeart/2005/8/layout/vList2"/>
    <dgm:cxn modelId="{0069B4F4-6DFA-414E-AA64-C32BEE49E01E}" type="presParOf" srcId="{B02DD267-C748-4A6E-9960-2734B8C1ACD6}" destId="{4051766C-E6AE-4611-B1F2-58D59A09E130}" srcOrd="0" destOrd="0" presId="urn:microsoft.com/office/officeart/2005/8/layout/vList2"/>
    <dgm:cxn modelId="{2BD5F022-80B8-40D0-831D-9F1CB5E9C13A}" type="presParOf" srcId="{B02DD267-C748-4A6E-9960-2734B8C1ACD6}" destId="{D573747B-6BBC-416D-9B98-22A0E94B2791}" srcOrd="1" destOrd="0" presId="urn:microsoft.com/office/officeart/2005/8/layout/vList2"/>
    <dgm:cxn modelId="{EBFF4C22-F19F-4C49-8ACD-0FA004AEBA2A}" type="presParOf" srcId="{B02DD267-C748-4A6E-9960-2734B8C1ACD6}" destId="{DF05874A-4A3F-4314-99EC-729FDF0E1066}" srcOrd="2" destOrd="0" presId="urn:microsoft.com/office/officeart/2005/8/layout/vList2"/>
    <dgm:cxn modelId="{D772EEAA-3EB0-49B7-A9A5-CEA9AE8A7EE5}" type="presParOf" srcId="{B02DD267-C748-4A6E-9960-2734B8C1ACD6}" destId="{72A727EF-0552-4E14-B270-5B19E6E9C18A}" srcOrd="3" destOrd="0" presId="urn:microsoft.com/office/officeart/2005/8/layout/vList2"/>
    <dgm:cxn modelId="{46F459EB-F095-4D20-9AD7-E53B4809DFDB}" type="presParOf" srcId="{B02DD267-C748-4A6E-9960-2734B8C1ACD6}" destId="{B072EDBF-E86B-4C8B-8530-885EE694971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901FAE3-0AFA-4A4D-BDFC-8AB8502F44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D8BBB3D9-3C52-4089-9B50-E5E4878336B1}">
      <dgm:prSet/>
      <dgm:spPr/>
      <dgm:t>
        <a:bodyPr/>
        <a:lstStyle/>
        <a:p>
          <a:r>
            <a:rPr lang="it-IT" baseline="0"/>
            <a:t>Nel 1949 l’Italia entrò definitivamente nell’area di influenza americana aderendo alla NATO, un patto di alleanza militare con gli USA.</a:t>
          </a:r>
          <a:endParaRPr lang="it-IT"/>
        </a:p>
      </dgm:t>
    </dgm:pt>
    <dgm:pt modelId="{2566389D-C28F-4BB0-AADE-559C02F07A15}" type="parTrans" cxnId="{64A211E9-16B7-478E-B01D-826EB0AF420C}">
      <dgm:prSet/>
      <dgm:spPr/>
      <dgm:t>
        <a:bodyPr/>
        <a:lstStyle/>
        <a:p>
          <a:endParaRPr lang="it-IT"/>
        </a:p>
      </dgm:t>
    </dgm:pt>
    <dgm:pt modelId="{2E6B057B-E58A-4BD5-A342-0F516C86ACA9}" type="sibTrans" cxnId="{64A211E9-16B7-478E-B01D-826EB0AF420C}">
      <dgm:prSet/>
      <dgm:spPr/>
      <dgm:t>
        <a:bodyPr/>
        <a:lstStyle/>
        <a:p>
          <a:endParaRPr lang="it-IT"/>
        </a:p>
      </dgm:t>
    </dgm:pt>
    <dgm:pt modelId="{62A43A77-91A1-4DC2-AFF4-EDB53D786D6D}">
      <dgm:prSet/>
      <dgm:spPr/>
      <dgm:t>
        <a:bodyPr/>
        <a:lstStyle/>
        <a:p>
          <a:r>
            <a:rPr lang="it-IT" baseline="0" dirty="0"/>
            <a:t>L’Italia era infatti una base importante per </a:t>
          </a:r>
          <a:r>
            <a:rPr lang="it-IT" baseline="0"/>
            <a:t>gli USA, sia per la sua vicinanza alla cortina di ferro, che per la sua posizione sul Mediterraneo, protesa verso un Africa in cui il cammino verso la decolonizzazione era iniziato.</a:t>
          </a:r>
          <a:endParaRPr lang="it-IT"/>
        </a:p>
      </dgm:t>
    </dgm:pt>
    <dgm:pt modelId="{B232A8AB-385A-4367-B766-2683DAE8F31D}" type="parTrans" cxnId="{A2905F20-FD55-4A1E-B3E8-C9368767EF6C}">
      <dgm:prSet/>
      <dgm:spPr/>
      <dgm:t>
        <a:bodyPr/>
        <a:lstStyle/>
        <a:p>
          <a:endParaRPr lang="it-IT"/>
        </a:p>
      </dgm:t>
    </dgm:pt>
    <dgm:pt modelId="{BF1B31E5-A461-400E-8BF5-AC46F3116350}" type="sibTrans" cxnId="{A2905F20-FD55-4A1E-B3E8-C9368767EF6C}">
      <dgm:prSet/>
      <dgm:spPr/>
      <dgm:t>
        <a:bodyPr/>
        <a:lstStyle/>
        <a:p>
          <a:endParaRPr lang="it-IT"/>
        </a:p>
      </dgm:t>
    </dgm:pt>
    <dgm:pt modelId="{F5E3AE31-82B7-4383-81BC-CAD74E0B6464}">
      <dgm:prSet/>
      <dgm:spPr/>
      <dgm:t>
        <a:bodyPr/>
        <a:lstStyle/>
        <a:p>
          <a:r>
            <a:rPr lang="it-IT" baseline="0"/>
            <a:t>Il dibattito politico per l’adesione alla NATO fu molto intenso, ma al termine la scelta fu irreversibile.</a:t>
          </a:r>
          <a:endParaRPr lang="it-IT"/>
        </a:p>
      </dgm:t>
    </dgm:pt>
    <dgm:pt modelId="{CCC861A4-D297-4057-B8F3-868DBC58AE57}" type="parTrans" cxnId="{D5809527-99DA-45F7-BB71-7DFD7A37403B}">
      <dgm:prSet/>
      <dgm:spPr/>
      <dgm:t>
        <a:bodyPr/>
        <a:lstStyle/>
        <a:p>
          <a:endParaRPr lang="it-IT"/>
        </a:p>
      </dgm:t>
    </dgm:pt>
    <dgm:pt modelId="{B1978474-AA27-4869-978D-3EA1DD240F01}" type="sibTrans" cxnId="{D5809527-99DA-45F7-BB71-7DFD7A37403B}">
      <dgm:prSet/>
      <dgm:spPr/>
      <dgm:t>
        <a:bodyPr/>
        <a:lstStyle/>
        <a:p>
          <a:endParaRPr lang="it-IT"/>
        </a:p>
      </dgm:t>
    </dgm:pt>
    <dgm:pt modelId="{3AE10668-0024-4095-A0CB-40047865DA1B}" type="pres">
      <dgm:prSet presAssocID="{B901FAE3-0AFA-4A4D-BDFC-8AB8502F44CA}" presName="linear" presStyleCnt="0">
        <dgm:presLayoutVars>
          <dgm:animLvl val="lvl"/>
          <dgm:resizeHandles val="exact"/>
        </dgm:presLayoutVars>
      </dgm:prSet>
      <dgm:spPr/>
    </dgm:pt>
    <dgm:pt modelId="{4B597016-D131-4972-A71D-A087C1FFF21E}" type="pres">
      <dgm:prSet presAssocID="{D8BBB3D9-3C52-4089-9B50-E5E4878336B1}" presName="parentText" presStyleLbl="node1" presStyleIdx="0" presStyleCnt="3">
        <dgm:presLayoutVars>
          <dgm:chMax val="0"/>
          <dgm:bulletEnabled val="1"/>
        </dgm:presLayoutVars>
      </dgm:prSet>
      <dgm:spPr/>
    </dgm:pt>
    <dgm:pt modelId="{587037F5-B5A7-4E20-8370-6DC764EF9884}" type="pres">
      <dgm:prSet presAssocID="{2E6B057B-E58A-4BD5-A342-0F516C86ACA9}" presName="spacer" presStyleCnt="0"/>
      <dgm:spPr/>
    </dgm:pt>
    <dgm:pt modelId="{B0669832-4DD9-45B6-9A64-9499D11E4FB3}" type="pres">
      <dgm:prSet presAssocID="{62A43A77-91A1-4DC2-AFF4-EDB53D786D6D}" presName="parentText" presStyleLbl="node1" presStyleIdx="1" presStyleCnt="3">
        <dgm:presLayoutVars>
          <dgm:chMax val="0"/>
          <dgm:bulletEnabled val="1"/>
        </dgm:presLayoutVars>
      </dgm:prSet>
      <dgm:spPr/>
    </dgm:pt>
    <dgm:pt modelId="{64DD204D-740A-4AA3-A30D-A11B6A6EC4E3}" type="pres">
      <dgm:prSet presAssocID="{BF1B31E5-A461-400E-8BF5-AC46F3116350}" presName="spacer" presStyleCnt="0"/>
      <dgm:spPr/>
    </dgm:pt>
    <dgm:pt modelId="{E26B572C-C40A-48E6-A7C7-9612717039FD}" type="pres">
      <dgm:prSet presAssocID="{F5E3AE31-82B7-4383-81BC-CAD74E0B6464}" presName="parentText" presStyleLbl="node1" presStyleIdx="2" presStyleCnt="3">
        <dgm:presLayoutVars>
          <dgm:chMax val="0"/>
          <dgm:bulletEnabled val="1"/>
        </dgm:presLayoutVars>
      </dgm:prSet>
      <dgm:spPr/>
    </dgm:pt>
  </dgm:ptLst>
  <dgm:cxnLst>
    <dgm:cxn modelId="{A2905F20-FD55-4A1E-B3E8-C9368767EF6C}" srcId="{B901FAE3-0AFA-4A4D-BDFC-8AB8502F44CA}" destId="{62A43A77-91A1-4DC2-AFF4-EDB53D786D6D}" srcOrd="1" destOrd="0" parTransId="{B232A8AB-385A-4367-B766-2683DAE8F31D}" sibTransId="{BF1B31E5-A461-400E-8BF5-AC46F3116350}"/>
    <dgm:cxn modelId="{D5809527-99DA-45F7-BB71-7DFD7A37403B}" srcId="{B901FAE3-0AFA-4A4D-BDFC-8AB8502F44CA}" destId="{F5E3AE31-82B7-4383-81BC-CAD74E0B6464}" srcOrd="2" destOrd="0" parTransId="{CCC861A4-D297-4057-B8F3-868DBC58AE57}" sibTransId="{B1978474-AA27-4869-978D-3EA1DD240F01}"/>
    <dgm:cxn modelId="{394CA72A-3805-42F9-BE8A-6A601988FB7A}" type="presOf" srcId="{62A43A77-91A1-4DC2-AFF4-EDB53D786D6D}" destId="{B0669832-4DD9-45B6-9A64-9499D11E4FB3}" srcOrd="0" destOrd="0" presId="urn:microsoft.com/office/officeart/2005/8/layout/vList2"/>
    <dgm:cxn modelId="{4756C845-A3E6-4A33-950F-F10D2614B66F}" type="presOf" srcId="{F5E3AE31-82B7-4383-81BC-CAD74E0B6464}" destId="{E26B572C-C40A-48E6-A7C7-9612717039FD}" srcOrd="0" destOrd="0" presId="urn:microsoft.com/office/officeart/2005/8/layout/vList2"/>
    <dgm:cxn modelId="{C603C26D-8290-4A95-92D1-25495D2B0415}" type="presOf" srcId="{D8BBB3D9-3C52-4089-9B50-E5E4878336B1}" destId="{4B597016-D131-4972-A71D-A087C1FFF21E}" srcOrd="0" destOrd="0" presId="urn:microsoft.com/office/officeart/2005/8/layout/vList2"/>
    <dgm:cxn modelId="{CAB7A482-136E-4AA7-B3E7-60EBDA2D4AEA}" type="presOf" srcId="{B901FAE3-0AFA-4A4D-BDFC-8AB8502F44CA}" destId="{3AE10668-0024-4095-A0CB-40047865DA1B}" srcOrd="0" destOrd="0" presId="urn:microsoft.com/office/officeart/2005/8/layout/vList2"/>
    <dgm:cxn modelId="{64A211E9-16B7-478E-B01D-826EB0AF420C}" srcId="{B901FAE3-0AFA-4A4D-BDFC-8AB8502F44CA}" destId="{D8BBB3D9-3C52-4089-9B50-E5E4878336B1}" srcOrd="0" destOrd="0" parTransId="{2566389D-C28F-4BB0-AADE-559C02F07A15}" sibTransId="{2E6B057B-E58A-4BD5-A342-0F516C86ACA9}"/>
    <dgm:cxn modelId="{E37EC081-151A-4914-9364-F1AFDDFD460A}" type="presParOf" srcId="{3AE10668-0024-4095-A0CB-40047865DA1B}" destId="{4B597016-D131-4972-A71D-A087C1FFF21E}" srcOrd="0" destOrd="0" presId="urn:microsoft.com/office/officeart/2005/8/layout/vList2"/>
    <dgm:cxn modelId="{628B18C8-8150-4070-A2AA-C929622086CC}" type="presParOf" srcId="{3AE10668-0024-4095-A0CB-40047865DA1B}" destId="{587037F5-B5A7-4E20-8370-6DC764EF9884}" srcOrd="1" destOrd="0" presId="urn:microsoft.com/office/officeart/2005/8/layout/vList2"/>
    <dgm:cxn modelId="{371E0AD1-F0B7-4DFA-BDC9-2230E3EBAE45}" type="presParOf" srcId="{3AE10668-0024-4095-A0CB-40047865DA1B}" destId="{B0669832-4DD9-45B6-9A64-9499D11E4FB3}" srcOrd="2" destOrd="0" presId="urn:microsoft.com/office/officeart/2005/8/layout/vList2"/>
    <dgm:cxn modelId="{1CC71342-5601-462D-A5B3-4C167B9DE373}" type="presParOf" srcId="{3AE10668-0024-4095-A0CB-40047865DA1B}" destId="{64DD204D-740A-4AA3-A30D-A11B6A6EC4E3}" srcOrd="3" destOrd="0" presId="urn:microsoft.com/office/officeart/2005/8/layout/vList2"/>
    <dgm:cxn modelId="{0A19B4E8-4495-4FE9-A16E-5878F307E0F3}" type="presParOf" srcId="{3AE10668-0024-4095-A0CB-40047865DA1B}" destId="{E26B572C-C40A-48E6-A7C7-9612717039F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96B5C7-DD2E-40A8-AD37-C2FABA5828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3E9D9514-D779-4A2E-94E1-E4C7E5EFF27F}">
      <dgm:prSet/>
      <dgm:spPr/>
      <dgm:t>
        <a:bodyPr/>
        <a:lstStyle/>
        <a:p>
          <a:r>
            <a:rPr lang="it-IT" baseline="0"/>
            <a:t>LA CADUTA DEL FASCISMO</a:t>
          </a:r>
          <a:endParaRPr lang="it-IT"/>
        </a:p>
      </dgm:t>
    </dgm:pt>
    <dgm:pt modelId="{8193310C-5F68-4C61-8AF7-5EF229F32ECC}" type="parTrans" cxnId="{CA6CAC0D-DC3E-462A-A201-0A45498F62C5}">
      <dgm:prSet/>
      <dgm:spPr/>
      <dgm:t>
        <a:bodyPr/>
        <a:lstStyle/>
        <a:p>
          <a:endParaRPr lang="it-IT"/>
        </a:p>
      </dgm:t>
    </dgm:pt>
    <dgm:pt modelId="{AA54ED48-E376-442F-8AA3-E36D42FCA5AD}" type="sibTrans" cxnId="{CA6CAC0D-DC3E-462A-A201-0A45498F62C5}">
      <dgm:prSet/>
      <dgm:spPr/>
      <dgm:t>
        <a:bodyPr/>
        <a:lstStyle/>
        <a:p>
          <a:endParaRPr lang="it-IT"/>
        </a:p>
      </dgm:t>
    </dgm:pt>
    <dgm:pt modelId="{D20EB8D2-9D52-4D86-8FAB-B5F970C9292F}" type="pres">
      <dgm:prSet presAssocID="{6C96B5C7-DD2E-40A8-AD37-C2FABA5828C0}" presName="linear" presStyleCnt="0">
        <dgm:presLayoutVars>
          <dgm:animLvl val="lvl"/>
          <dgm:resizeHandles val="exact"/>
        </dgm:presLayoutVars>
      </dgm:prSet>
      <dgm:spPr/>
    </dgm:pt>
    <dgm:pt modelId="{1AF07E2F-09FF-46D7-B10D-E7BF316B8340}" type="pres">
      <dgm:prSet presAssocID="{3E9D9514-D779-4A2E-94E1-E4C7E5EFF27F}" presName="parentText" presStyleLbl="node1" presStyleIdx="0" presStyleCnt="1">
        <dgm:presLayoutVars>
          <dgm:chMax val="0"/>
          <dgm:bulletEnabled val="1"/>
        </dgm:presLayoutVars>
      </dgm:prSet>
      <dgm:spPr/>
    </dgm:pt>
  </dgm:ptLst>
  <dgm:cxnLst>
    <dgm:cxn modelId="{CA6CAC0D-DC3E-462A-A201-0A45498F62C5}" srcId="{6C96B5C7-DD2E-40A8-AD37-C2FABA5828C0}" destId="{3E9D9514-D779-4A2E-94E1-E4C7E5EFF27F}" srcOrd="0" destOrd="0" parTransId="{8193310C-5F68-4C61-8AF7-5EF229F32ECC}" sibTransId="{AA54ED48-E376-442F-8AA3-E36D42FCA5AD}"/>
    <dgm:cxn modelId="{17C5761C-60F5-47CB-B289-A3DF14CCE875}" type="presOf" srcId="{6C96B5C7-DD2E-40A8-AD37-C2FABA5828C0}" destId="{D20EB8D2-9D52-4D86-8FAB-B5F970C9292F}" srcOrd="0" destOrd="0" presId="urn:microsoft.com/office/officeart/2005/8/layout/vList2"/>
    <dgm:cxn modelId="{8EC9A798-3051-4893-80C0-D145B3DCECAE}" type="presOf" srcId="{3E9D9514-D779-4A2E-94E1-E4C7E5EFF27F}" destId="{1AF07E2F-09FF-46D7-B10D-E7BF316B8340}" srcOrd="0" destOrd="0" presId="urn:microsoft.com/office/officeart/2005/8/layout/vList2"/>
    <dgm:cxn modelId="{C6E2D7C6-ADDD-4425-80F2-038B1F32AF09}" type="presParOf" srcId="{D20EB8D2-9D52-4D86-8FAB-B5F970C9292F}" destId="{1AF07E2F-09FF-46D7-B10D-E7BF316B834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628DFF-B3C3-46F7-91D2-50D056FB92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496C5168-3F0A-42DA-928A-1AE15BD003E2}">
      <dgm:prSet/>
      <dgm:spPr/>
      <dgm:t>
        <a:bodyPr/>
        <a:lstStyle/>
        <a:p>
          <a:r>
            <a:rPr lang="it-IT" baseline="0"/>
            <a:t>Nel giugno 1944 si giunse ad un accordo, la tregua istituzionale, che permetteva di indirizzare tutti gli sforzi nella lotta contro gli occupanti tedeschi e la repubblica di Salò.</a:t>
          </a:r>
          <a:endParaRPr lang="it-IT"/>
        </a:p>
      </dgm:t>
    </dgm:pt>
    <dgm:pt modelId="{95D43CC9-BCAC-49D6-A34E-45F7A8906784}" type="parTrans" cxnId="{0BAFB48A-909B-4C6B-9FB7-B19D0ACAA262}">
      <dgm:prSet/>
      <dgm:spPr/>
      <dgm:t>
        <a:bodyPr/>
        <a:lstStyle/>
        <a:p>
          <a:endParaRPr lang="it-IT"/>
        </a:p>
      </dgm:t>
    </dgm:pt>
    <dgm:pt modelId="{F0483660-CD72-456E-B18E-03A0303ABEC2}" type="sibTrans" cxnId="{0BAFB48A-909B-4C6B-9FB7-B19D0ACAA262}">
      <dgm:prSet/>
      <dgm:spPr/>
      <dgm:t>
        <a:bodyPr/>
        <a:lstStyle/>
        <a:p>
          <a:endParaRPr lang="it-IT"/>
        </a:p>
      </dgm:t>
    </dgm:pt>
    <dgm:pt modelId="{CBF9BFB0-6744-4D80-BED5-38F172345143}">
      <dgm:prSet/>
      <dgm:spPr/>
      <dgm:t>
        <a:bodyPr/>
        <a:lstStyle/>
        <a:p>
          <a:r>
            <a:rPr lang="it-IT" baseline="0" dirty="0"/>
            <a:t>L’accordo prevedeva che il re Vittorio Emanuele III rinunciasse a tutti i suoi poteri  in favore del figlio Umberto II in attesa della fine della guerra e della nascita della Costituente.</a:t>
          </a:r>
          <a:endParaRPr lang="it-IT" dirty="0"/>
        </a:p>
      </dgm:t>
    </dgm:pt>
    <dgm:pt modelId="{C8BD990D-43F3-4C3C-A350-50ED7E215B71}" type="parTrans" cxnId="{E5F1876E-3C6B-4B0D-83BE-8D0E3BFFE8FC}">
      <dgm:prSet/>
      <dgm:spPr/>
      <dgm:t>
        <a:bodyPr/>
        <a:lstStyle/>
        <a:p>
          <a:endParaRPr lang="it-IT"/>
        </a:p>
      </dgm:t>
    </dgm:pt>
    <dgm:pt modelId="{123AFFA8-D11E-4C18-B293-43AA41D9D559}" type="sibTrans" cxnId="{E5F1876E-3C6B-4B0D-83BE-8D0E3BFFE8FC}">
      <dgm:prSet/>
      <dgm:spPr/>
      <dgm:t>
        <a:bodyPr/>
        <a:lstStyle/>
        <a:p>
          <a:endParaRPr lang="it-IT"/>
        </a:p>
      </dgm:t>
    </dgm:pt>
    <dgm:pt modelId="{797CC51B-A60D-4684-BAC3-58790A2B012D}">
      <dgm:prSet/>
      <dgm:spPr/>
      <dgm:t>
        <a:bodyPr/>
        <a:lstStyle/>
        <a:p>
          <a:r>
            <a:rPr lang="it-IT" baseline="0" dirty="0"/>
            <a:t>La Costituente avrebbe dovuto scegliere la forma istituzionale (monarchia o repubblica).</a:t>
          </a:r>
          <a:endParaRPr lang="it-IT" dirty="0"/>
        </a:p>
      </dgm:t>
    </dgm:pt>
    <dgm:pt modelId="{6D250ACB-E340-4622-8F4D-686436134389}" type="parTrans" cxnId="{97DCA609-8AA2-4065-ADF6-8445D2769BD9}">
      <dgm:prSet/>
      <dgm:spPr/>
      <dgm:t>
        <a:bodyPr/>
        <a:lstStyle/>
        <a:p>
          <a:endParaRPr lang="it-IT"/>
        </a:p>
      </dgm:t>
    </dgm:pt>
    <dgm:pt modelId="{F32C1A0D-5F09-4801-B003-547F2A50AA5D}" type="sibTrans" cxnId="{97DCA609-8AA2-4065-ADF6-8445D2769BD9}">
      <dgm:prSet/>
      <dgm:spPr/>
      <dgm:t>
        <a:bodyPr/>
        <a:lstStyle/>
        <a:p>
          <a:endParaRPr lang="it-IT"/>
        </a:p>
      </dgm:t>
    </dgm:pt>
    <dgm:pt modelId="{0B7E32C8-ABE3-4520-A433-8760F3314B49}">
      <dgm:prSet/>
      <dgm:spPr/>
      <dgm:t>
        <a:bodyPr/>
        <a:lstStyle/>
        <a:p>
          <a:r>
            <a:rPr lang="it-IT" baseline="0" dirty="0"/>
            <a:t>Successivamente si decise che tale scelta venisse affidata al popolo, attraverso un referendum.</a:t>
          </a:r>
          <a:endParaRPr lang="it-IT" dirty="0"/>
        </a:p>
      </dgm:t>
    </dgm:pt>
    <dgm:pt modelId="{AE90CF7F-B7A1-4D69-91A9-EBED15C47C83}" type="parTrans" cxnId="{96FFA802-F414-436A-9E21-69FBB23C68AC}">
      <dgm:prSet/>
      <dgm:spPr/>
      <dgm:t>
        <a:bodyPr/>
        <a:lstStyle/>
        <a:p>
          <a:endParaRPr lang="it-IT"/>
        </a:p>
      </dgm:t>
    </dgm:pt>
    <dgm:pt modelId="{7D2E31E5-6274-4B4D-9E2B-FC2973CA69CA}" type="sibTrans" cxnId="{96FFA802-F414-436A-9E21-69FBB23C68AC}">
      <dgm:prSet/>
      <dgm:spPr/>
      <dgm:t>
        <a:bodyPr/>
        <a:lstStyle/>
        <a:p>
          <a:endParaRPr lang="it-IT"/>
        </a:p>
      </dgm:t>
    </dgm:pt>
    <dgm:pt modelId="{730E0F18-9788-48B2-B7AE-8F7831D76952}" type="pres">
      <dgm:prSet presAssocID="{EB628DFF-B3C3-46F7-91D2-50D056FB929F}" presName="linear" presStyleCnt="0">
        <dgm:presLayoutVars>
          <dgm:animLvl val="lvl"/>
          <dgm:resizeHandles val="exact"/>
        </dgm:presLayoutVars>
      </dgm:prSet>
      <dgm:spPr/>
    </dgm:pt>
    <dgm:pt modelId="{DCC0D90E-5098-43B7-84CA-CC121550501C}" type="pres">
      <dgm:prSet presAssocID="{496C5168-3F0A-42DA-928A-1AE15BD003E2}" presName="parentText" presStyleLbl="node1" presStyleIdx="0" presStyleCnt="4">
        <dgm:presLayoutVars>
          <dgm:chMax val="0"/>
          <dgm:bulletEnabled val="1"/>
        </dgm:presLayoutVars>
      </dgm:prSet>
      <dgm:spPr/>
    </dgm:pt>
    <dgm:pt modelId="{1E023BAA-5824-4128-BD2D-26928FE262C4}" type="pres">
      <dgm:prSet presAssocID="{F0483660-CD72-456E-B18E-03A0303ABEC2}" presName="spacer" presStyleCnt="0"/>
      <dgm:spPr/>
    </dgm:pt>
    <dgm:pt modelId="{01C3D7D4-6213-40AE-B67C-66DE526C9CA2}" type="pres">
      <dgm:prSet presAssocID="{CBF9BFB0-6744-4D80-BED5-38F172345143}" presName="parentText" presStyleLbl="node1" presStyleIdx="1" presStyleCnt="4">
        <dgm:presLayoutVars>
          <dgm:chMax val="0"/>
          <dgm:bulletEnabled val="1"/>
        </dgm:presLayoutVars>
      </dgm:prSet>
      <dgm:spPr/>
    </dgm:pt>
    <dgm:pt modelId="{2049A506-28E6-45BD-9BD8-60FBAE77BEE6}" type="pres">
      <dgm:prSet presAssocID="{123AFFA8-D11E-4C18-B293-43AA41D9D559}" presName="spacer" presStyleCnt="0"/>
      <dgm:spPr/>
    </dgm:pt>
    <dgm:pt modelId="{C21F31DF-0692-4637-904E-4286C3813E7B}" type="pres">
      <dgm:prSet presAssocID="{797CC51B-A60D-4684-BAC3-58790A2B012D}" presName="parentText" presStyleLbl="node1" presStyleIdx="2" presStyleCnt="4">
        <dgm:presLayoutVars>
          <dgm:chMax val="0"/>
          <dgm:bulletEnabled val="1"/>
        </dgm:presLayoutVars>
      </dgm:prSet>
      <dgm:spPr/>
    </dgm:pt>
    <dgm:pt modelId="{15AEEDD2-EA32-4D45-89EB-4693040EA3BD}" type="pres">
      <dgm:prSet presAssocID="{F32C1A0D-5F09-4801-B003-547F2A50AA5D}" presName="spacer" presStyleCnt="0"/>
      <dgm:spPr/>
    </dgm:pt>
    <dgm:pt modelId="{68701C9F-B993-451A-BA00-632323459E93}" type="pres">
      <dgm:prSet presAssocID="{0B7E32C8-ABE3-4520-A433-8760F3314B49}" presName="parentText" presStyleLbl="node1" presStyleIdx="3" presStyleCnt="4">
        <dgm:presLayoutVars>
          <dgm:chMax val="0"/>
          <dgm:bulletEnabled val="1"/>
        </dgm:presLayoutVars>
      </dgm:prSet>
      <dgm:spPr/>
    </dgm:pt>
  </dgm:ptLst>
  <dgm:cxnLst>
    <dgm:cxn modelId="{96FFA802-F414-436A-9E21-69FBB23C68AC}" srcId="{EB628DFF-B3C3-46F7-91D2-50D056FB929F}" destId="{0B7E32C8-ABE3-4520-A433-8760F3314B49}" srcOrd="3" destOrd="0" parTransId="{AE90CF7F-B7A1-4D69-91A9-EBED15C47C83}" sibTransId="{7D2E31E5-6274-4B4D-9E2B-FC2973CA69CA}"/>
    <dgm:cxn modelId="{97DCA609-8AA2-4065-ADF6-8445D2769BD9}" srcId="{EB628DFF-B3C3-46F7-91D2-50D056FB929F}" destId="{797CC51B-A60D-4684-BAC3-58790A2B012D}" srcOrd="2" destOrd="0" parTransId="{6D250ACB-E340-4622-8F4D-686436134389}" sibTransId="{F32C1A0D-5F09-4801-B003-547F2A50AA5D}"/>
    <dgm:cxn modelId="{CC817A1D-F603-4DEC-95A1-CD936A1CF0E2}" type="presOf" srcId="{CBF9BFB0-6744-4D80-BED5-38F172345143}" destId="{01C3D7D4-6213-40AE-B67C-66DE526C9CA2}" srcOrd="0" destOrd="0" presId="urn:microsoft.com/office/officeart/2005/8/layout/vList2"/>
    <dgm:cxn modelId="{E5F1876E-3C6B-4B0D-83BE-8D0E3BFFE8FC}" srcId="{EB628DFF-B3C3-46F7-91D2-50D056FB929F}" destId="{CBF9BFB0-6744-4D80-BED5-38F172345143}" srcOrd="1" destOrd="0" parTransId="{C8BD990D-43F3-4C3C-A350-50ED7E215B71}" sibTransId="{123AFFA8-D11E-4C18-B293-43AA41D9D559}"/>
    <dgm:cxn modelId="{90311976-A6CD-4D58-83BA-38413CCCEDF7}" type="presOf" srcId="{0B7E32C8-ABE3-4520-A433-8760F3314B49}" destId="{68701C9F-B993-451A-BA00-632323459E93}" srcOrd="0" destOrd="0" presId="urn:microsoft.com/office/officeart/2005/8/layout/vList2"/>
    <dgm:cxn modelId="{0BAFB48A-909B-4C6B-9FB7-B19D0ACAA262}" srcId="{EB628DFF-B3C3-46F7-91D2-50D056FB929F}" destId="{496C5168-3F0A-42DA-928A-1AE15BD003E2}" srcOrd="0" destOrd="0" parTransId="{95D43CC9-BCAC-49D6-A34E-45F7A8906784}" sibTransId="{F0483660-CD72-456E-B18E-03A0303ABEC2}"/>
    <dgm:cxn modelId="{3CA9FBAF-AAFD-4411-8C74-3CAF9A3B18BC}" type="presOf" srcId="{797CC51B-A60D-4684-BAC3-58790A2B012D}" destId="{C21F31DF-0692-4637-904E-4286C3813E7B}" srcOrd="0" destOrd="0" presId="urn:microsoft.com/office/officeart/2005/8/layout/vList2"/>
    <dgm:cxn modelId="{CEE419F0-9973-43AF-8CB9-9C293409A58B}" type="presOf" srcId="{EB628DFF-B3C3-46F7-91D2-50D056FB929F}" destId="{730E0F18-9788-48B2-B7AE-8F7831D76952}" srcOrd="0" destOrd="0" presId="urn:microsoft.com/office/officeart/2005/8/layout/vList2"/>
    <dgm:cxn modelId="{5FD8A2F3-1D72-47C3-9EC4-ECC49DFC9A40}" type="presOf" srcId="{496C5168-3F0A-42DA-928A-1AE15BD003E2}" destId="{DCC0D90E-5098-43B7-84CA-CC121550501C}" srcOrd="0" destOrd="0" presId="urn:microsoft.com/office/officeart/2005/8/layout/vList2"/>
    <dgm:cxn modelId="{1A5B6854-A4C7-452F-856F-8998337BC901}" type="presParOf" srcId="{730E0F18-9788-48B2-B7AE-8F7831D76952}" destId="{DCC0D90E-5098-43B7-84CA-CC121550501C}" srcOrd="0" destOrd="0" presId="urn:microsoft.com/office/officeart/2005/8/layout/vList2"/>
    <dgm:cxn modelId="{9B0DD9BC-5A2E-43F9-A0F5-51687A70DA0B}" type="presParOf" srcId="{730E0F18-9788-48B2-B7AE-8F7831D76952}" destId="{1E023BAA-5824-4128-BD2D-26928FE262C4}" srcOrd="1" destOrd="0" presId="urn:microsoft.com/office/officeart/2005/8/layout/vList2"/>
    <dgm:cxn modelId="{862BED9A-6FF7-474C-90BF-86B299CC8431}" type="presParOf" srcId="{730E0F18-9788-48B2-B7AE-8F7831D76952}" destId="{01C3D7D4-6213-40AE-B67C-66DE526C9CA2}" srcOrd="2" destOrd="0" presId="urn:microsoft.com/office/officeart/2005/8/layout/vList2"/>
    <dgm:cxn modelId="{00B0D928-F783-4B07-8EE3-E8BAB9534E2E}" type="presParOf" srcId="{730E0F18-9788-48B2-B7AE-8F7831D76952}" destId="{2049A506-28E6-45BD-9BD8-60FBAE77BEE6}" srcOrd="3" destOrd="0" presId="urn:microsoft.com/office/officeart/2005/8/layout/vList2"/>
    <dgm:cxn modelId="{22943554-2FC2-4262-8FE2-558F904D7AE1}" type="presParOf" srcId="{730E0F18-9788-48B2-B7AE-8F7831D76952}" destId="{C21F31DF-0692-4637-904E-4286C3813E7B}" srcOrd="4" destOrd="0" presId="urn:microsoft.com/office/officeart/2005/8/layout/vList2"/>
    <dgm:cxn modelId="{ECD5676F-DF8D-4C29-897F-1310F4D4F6B2}" type="presParOf" srcId="{730E0F18-9788-48B2-B7AE-8F7831D76952}" destId="{15AEEDD2-EA32-4D45-89EB-4693040EA3BD}" srcOrd="5" destOrd="0" presId="urn:microsoft.com/office/officeart/2005/8/layout/vList2"/>
    <dgm:cxn modelId="{0A31B783-C8BD-4DBE-AB12-5B272AFF320B}" type="presParOf" srcId="{730E0F18-9788-48B2-B7AE-8F7831D76952}" destId="{68701C9F-B993-451A-BA00-632323459E9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8A70CA-4319-4CDC-AF22-CF2BF37E30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832F999C-21B1-44B8-9E18-1EAFFAC58BB0}">
      <dgm:prSet/>
      <dgm:spPr/>
      <dgm:t>
        <a:bodyPr/>
        <a:lstStyle/>
        <a:p>
          <a:r>
            <a:rPr lang="it-IT" baseline="0"/>
            <a:t>I partiti democratici alla guida del paese</a:t>
          </a:r>
          <a:endParaRPr lang="it-IT"/>
        </a:p>
      </dgm:t>
    </dgm:pt>
    <dgm:pt modelId="{6117BB31-0CDB-4D8D-BA67-CEDCBBC9B61F}" type="parTrans" cxnId="{B3FF4B7A-DF9B-4A31-8673-0CA793701CEB}">
      <dgm:prSet/>
      <dgm:spPr/>
      <dgm:t>
        <a:bodyPr/>
        <a:lstStyle/>
        <a:p>
          <a:endParaRPr lang="it-IT"/>
        </a:p>
      </dgm:t>
    </dgm:pt>
    <dgm:pt modelId="{C8B0502F-2719-4601-954E-58E1B394BAB7}" type="sibTrans" cxnId="{B3FF4B7A-DF9B-4A31-8673-0CA793701CEB}">
      <dgm:prSet/>
      <dgm:spPr/>
      <dgm:t>
        <a:bodyPr/>
        <a:lstStyle/>
        <a:p>
          <a:endParaRPr lang="it-IT"/>
        </a:p>
      </dgm:t>
    </dgm:pt>
    <dgm:pt modelId="{E9D1C0D8-3DCD-4552-B8F0-8706A28D08E0}" type="pres">
      <dgm:prSet presAssocID="{D48A70CA-4319-4CDC-AF22-CF2BF37E3058}" presName="linear" presStyleCnt="0">
        <dgm:presLayoutVars>
          <dgm:animLvl val="lvl"/>
          <dgm:resizeHandles val="exact"/>
        </dgm:presLayoutVars>
      </dgm:prSet>
      <dgm:spPr/>
    </dgm:pt>
    <dgm:pt modelId="{EDA9E4ED-6541-4295-8F4B-9CD549297963}" type="pres">
      <dgm:prSet presAssocID="{832F999C-21B1-44B8-9E18-1EAFFAC58BB0}" presName="parentText" presStyleLbl="node1" presStyleIdx="0" presStyleCnt="1">
        <dgm:presLayoutVars>
          <dgm:chMax val="0"/>
          <dgm:bulletEnabled val="1"/>
        </dgm:presLayoutVars>
      </dgm:prSet>
      <dgm:spPr/>
    </dgm:pt>
  </dgm:ptLst>
  <dgm:cxnLst>
    <dgm:cxn modelId="{01725F39-9C83-4425-B24C-609EE364CC13}" type="presOf" srcId="{832F999C-21B1-44B8-9E18-1EAFFAC58BB0}" destId="{EDA9E4ED-6541-4295-8F4B-9CD549297963}" srcOrd="0" destOrd="0" presId="urn:microsoft.com/office/officeart/2005/8/layout/vList2"/>
    <dgm:cxn modelId="{FBDB736C-6CB1-4076-AD1E-FB043D68C83C}" type="presOf" srcId="{D48A70CA-4319-4CDC-AF22-CF2BF37E3058}" destId="{E9D1C0D8-3DCD-4552-B8F0-8706A28D08E0}" srcOrd="0" destOrd="0" presId="urn:microsoft.com/office/officeart/2005/8/layout/vList2"/>
    <dgm:cxn modelId="{B3FF4B7A-DF9B-4A31-8673-0CA793701CEB}" srcId="{D48A70CA-4319-4CDC-AF22-CF2BF37E3058}" destId="{832F999C-21B1-44B8-9E18-1EAFFAC58BB0}" srcOrd="0" destOrd="0" parTransId="{6117BB31-0CDB-4D8D-BA67-CEDCBBC9B61F}" sibTransId="{C8B0502F-2719-4601-954E-58E1B394BAB7}"/>
    <dgm:cxn modelId="{DE935BDE-D29F-4E49-AFA9-1CF85DFFD348}" type="presParOf" srcId="{E9D1C0D8-3DCD-4552-B8F0-8706A28D08E0}" destId="{EDA9E4ED-6541-4295-8F4B-9CD54929796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72351C-9805-401C-B7C9-7C8BCE3C32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17AE4504-BA61-466F-AE21-297AE49F0824}">
      <dgm:prSet/>
      <dgm:spPr/>
      <dgm:t>
        <a:bodyPr/>
        <a:lstStyle/>
        <a:p>
          <a:r>
            <a:rPr lang="it-IT" baseline="0" dirty="0"/>
            <a:t>Al termine della guerra si formò un governo di coalizione  guidato da Ferruccio Parri, leader del partito d’azione ( giugno 1945)</a:t>
          </a:r>
          <a:endParaRPr lang="it-IT" dirty="0"/>
        </a:p>
      </dgm:t>
    </dgm:pt>
    <dgm:pt modelId="{8851880F-AEA1-4084-83EC-7C5528362B1C}" type="parTrans" cxnId="{49EC64D9-7131-476B-BC63-89B8BC4F4EBA}">
      <dgm:prSet/>
      <dgm:spPr/>
      <dgm:t>
        <a:bodyPr/>
        <a:lstStyle/>
        <a:p>
          <a:endParaRPr lang="it-IT"/>
        </a:p>
      </dgm:t>
    </dgm:pt>
    <dgm:pt modelId="{EF66CACE-4E72-4C59-8441-8923FFD1E08C}" type="sibTrans" cxnId="{49EC64D9-7131-476B-BC63-89B8BC4F4EBA}">
      <dgm:prSet/>
      <dgm:spPr/>
      <dgm:t>
        <a:bodyPr/>
        <a:lstStyle/>
        <a:p>
          <a:endParaRPr lang="it-IT"/>
        </a:p>
      </dgm:t>
    </dgm:pt>
    <dgm:pt modelId="{6B50FBC0-DD4B-4D55-8D3B-967F28F67059}">
      <dgm:prSet/>
      <dgm:spPr/>
      <dgm:t>
        <a:bodyPr/>
        <a:lstStyle/>
        <a:p>
          <a:r>
            <a:rPr lang="it-IT" baseline="0"/>
            <a:t>Il paese era gravemente devastato, caratterizzato da miseria e disoccupazione.</a:t>
          </a:r>
          <a:endParaRPr lang="it-IT"/>
        </a:p>
      </dgm:t>
    </dgm:pt>
    <dgm:pt modelId="{0DE81C5A-68CD-4D91-B484-0A420D9AAA1D}" type="parTrans" cxnId="{085D62E7-9FEC-4E97-93B3-A5B9EC2239B2}">
      <dgm:prSet/>
      <dgm:spPr/>
      <dgm:t>
        <a:bodyPr/>
        <a:lstStyle/>
        <a:p>
          <a:endParaRPr lang="it-IT"/>
        </a:p>
      </dgm:t>
    </dgm:pt>
    <dgm:pt modelId="{E521F855-8B8B-41C5-804D-05B924AF0D17}" type="sibTrans" cxnId="{085D62E7-9FEC-4E97-93B3-A5B9EC2239B2}">
      <dgm:prSet/>
      <dgm:spPr/>
      <dgm:t>
        <a:bodyPr/>
        <a:lstStyle/>
        <a:p>
          <a:endParaRPr lang="it-IT"/>
        </a:p>
      </dgm:t>
    </dgm:pt>
    <dgm:pt modelId="{36193083-92FA-4CE8-89B3-7A9ABCD3546D}">
      <dgm:prSet/>
      <dgm:spPr/>
      <dgm:t>
        <a:bodyPr/>
        <a:lstStyle/>
        <a:p>
          <a:r>
            <a:rPr lang="it-IT" baseline="0"/>
            <a:t>Tra i partiti che avevano guidato la resistenza ed ora guidavano il paese emersero però ben presto divergenze in particolare sul tema della ricostruzione</a:t>
          </a:r>
          <a:endParaRPr lang="it-IT"/>
        </a:p>
      </dgm:t>
    </dgm:pt>
    <dgm:pt modelId="{08343F09-8D2A-415F-A4E8-7B3BD2C889CF}" type="parTrans" cxnId="{57394177-D5EF-48D9-977B-2A4938259587}">
      <dgm:prSet/>
      <dgm:spPr/>
      <dgm:t>
        <a:bodyPr/>
        <a:lstStyle/>
        <a:p>
          <a:endParaRPr lang="it-IT"/>
        </a:p>
      </dgm:t>
    </dgm:pt>
    <dgm:pt modelId="{AE295DD4-98B5-44C8-A314-0EED24C9C52B}" type="sibTrans" cxnId="{57394177-D5EF-48D9-977B-2A4938259587}">
      <dgm:prSet/>
      <dgm:spPr/>
      <dgm:t>
        <a:bodyPr/>
        <a:lstStyle/>
        <a:p>
          <a:endParaRPr lang="it-IT"/>
        </a:p>
      </dgm:t>
    </dgm:pt>
    <dgm:pt modelId="{C8172F95-4AF5-4B72-AF80-48E5F3D0F6C6}">
      <dgm:prSet/>
      <dgm:spPr/>
      <dgm:t>
        <a:bodyPr/>
        <a:lstStyle/>
        <a:p>
          <a:r>
            <a:rPr lang="it-IT" baseline="0" dirty="0"/>
            <a:t>Nel dicembre 1945 si formò il primo governo, guidato da Alcide De Gasperi (leader della Democrazia Cristiana che aveva raccolto nel 1942 l’eredità del partito fondato da Don Sturzo nel 1919.</a:t>
          </a:r>
          <a:endParaRPr lang="it-IT" dirty="0"/>
        </a:p>
      </dgm:t>
    </dgm:pt>
    <dgm:pt modelId="{1371A230-70B3-4625-B66F-03EA01D0B136}" type="parTrans" cxnId="{03703EC9-06D8-4602-B47C-EE56893FA26F}">
      <dgm:prSet/>
      <dgm:spPr/>
      <dgm:t>
        <a:bodyPr/>
        <a:lstStyle/>
        <a:p>
          <a:endParaRPr lang="it-IT"/>
        </a:p>
      </dgm:t>
    </dgm:pt>
    <dgm:pt modelId="{78E4CF0D-0403-4625-ABD2-9B2A362EDB16}" type="sibTrans" cxnId="{03703EC9-06D8-4602-B47C-EE56893FA26F}">
      <dgm:prSet/>
      <dgm:spPr/>
      <dgm:t>
        <a:bodyPr/>
        <a:lstStyle/>
        <a:p>
          <a:endParaRPr lang="it-IT"/>
        </a:p>
      </dgm:t>
    </dgm:pt>
    <dgm:pt modelId="{0B4796FC-6C97-43C6-B689-935EA0491487}" type="pres">
      <dgm:prSet presAssocID="{B072351C-9805-401C-B7C9-7C8BCE3C3269}" presName="linear" presStyleCnt="0">
        <dgm:presLayoutVars>
          <dgm:animLvl val="lvl"/>
          <dgm:resizeHandles val="exact"/>
        </dgm:presLayoutVars>
      </dgm:prSet>
      <dgm:spPr/>
    </dgm:pt>
    <dgm:pt modelId="{42DEF9B0-BEE6-45C8-AD10-8AC086A9C86A}" type="pres">
      <dgm:prSet presAssocID="{17AE4504-BA61-466F-AE21-297AE49F0824}" presName="parentText" presStyleLbl="node1" presStyleIdx="0" presStyleCnt="4">
        <dgm:presLayoutVars>
          <dgm:chMax val="0"/>
          <dgm:bulletEnabled val="1"/>
        </dgm:presLayoutVars>
      </dgm:prSet>
      <dgm:spPr/>
    </dgm:pt>
    <dgm:pt modelId="{53E0AF01-92DE-4C00-AEAD-51169C3F9249}" type="pres">
      <dgm:prSet presAssocID="{EF66CACE-4E72-4C59-8441-8923FFD1E08C}" presName="spacer" presStyleCnt="0"/>
      <dgm:spPr/>
    </dgm:pt>
    <dgm:pt modelId="{102A7D58-806F-4A99-AD8E-87F1C5489D62}" type="pres">
      <dgm:prSet presAssocID="{6B50FBC0-DD4B-4D55-8D3B-967F28F67059}" presName="parentText" presStyleLbl="node1" presStyleIdx="1" presStyleCnt="4">
        <dgm:presLayoutVars>
          <dgm:chMax val="0"/>
          <dgm:bulletEnabled val="1"/>
        </dgm:presLayoutVars>
      </dgm:prSet>
      <dgm:spPr/>
    </dgm:pt>
    <dgm:pt modelId="{A631A8BE-9252-4B7D-85F2-02F84CEDFA54}" type="pres">
      <dgm:prSet presAssocID="{E521F855-8B8B-41C5-804D-05B924AF0D17}" presName="spacer" presStyleCnt="0"/>
      <dgm:spPr/>
    </dgm:pt>
    <dgm:pt modelId="{428C6D2E-D424-4F8D-B5DC-811F31AF0605}" type="pres">
      <dgm:prSet presAssocID="{36193083-92FA-4CE8-89B3-7A9ABCD3546D}" presName="parentText" presStyleLbl="node1" presStyleIdx="2" presStyleCnt="4">
        <dgm:presLayoutVars>
          <dgm:chMax val="0"/>
          <dgm:bulletEnabled val="1"/>
        </dgm:presLayoutVars>
      </dgm:prSet>
      <dgm:spPr/>
    </dgm:pt>
    <dgm:pt modelId="{F31B1667-C9D7-4365-9BD7-672B35F69EB7}" type="pres">
      <dgm:prSet presAssocID="{AE295DD4-98B5-44C8-A314-0EED24C9C52B}" presName="spacer" presStyleCnt="0"/>
      <dgm:spPr/>
    </dgm:pt>
    <dgm:pt modelId="{E3596C07-3CF0-4783-96EA-708A8628C741}" type="pres">
      <dgm:prSet presAssocID="{C8172F95-4AF5-4B72-AF80-48E5F3D0F6C6}" presName="parentText" presStyleLbl="node1" presStyleIdx="3" presStyleCnt="4">
        <dgm:presLayoutVars>
          <dgm:chMax val="0"/>
          <dgm:bulletEnabled val="1"/>
        </dgm:presLayoutVars>
      </dgm:prSet>
      <dgm:spPr/>
    </dgm:pt>
  </dgm:ptLst>
  <dgm:cxnLst>
    <dgm:cxn modelId="{50E3FD21-4AC3-4011-BCA4-05C9E6E9B157}" type="presOf" srcId="{C8172F95-4AF5-4B72-AF80-48E5F3D0F6C6}" destId="{E3596C07-3CF0-4783-96EA-708A8628C741}" srcOrd="0" destOrd="0" presId="urn:microsoft.com/office/officeart/2005/8/layout/vList2"/>
    <dgm:cxn modelId="{7D8AA556-D86F-4095-90AD-7A905B3B2AE8}" type="presOf" srcId="{6B50FBC0-DD4B-4D55-8D3B-967F28F67059}" destId="{102A7D58-806F-4A99-AD8E-87F1C5489D62}" srcOrd="0" destOrd="0" presId="urn:microsoft.com/office/officeart/2005/8/layout/vList2"/>
    <dgm:cxn modelId="{57394177-D5EF-48D9-977B-2A4938259587}" srcId="{B072351C-9805-401C-B7C9-7C8BCE3C3269}" destId="{36193083-92FA-4CE8-89B3-7A9ABCD3546D}" srcOrd="2" destOrd="0" parTransId="{08343F09-8D2A-415F-A4E8-7B3BD2C889CF}" sibTransId="{AE295DD4-98B5-44C8-A314-0EED24C9C52B}"/>
    <dgm:cxn modelId="{87A118BB-8DEF-4B66-9999-C873713183BE}" type="presOf" srcId="{36193083-92FA-4CE8-89B3-7A9ABCD3546D}" destId="{428C6D2E-D424-4F8D-B5DC-811F31AF0605}" srcOrd="0" destOrd="0" presId="urn:microsoft.com/office/officeart/2005/8/layout/vList2"/>
    <dgm:cxn modelId="{03703EC9-06D8-4602-B47C-EE56893FA26F}" srcId="{B072351C-9805-401C-B7C9-7C8BCE3C3269}" destId="{C8172F95-4AF5-4B72-AF80-48E5F3D0F6C6}" srcOrd="3" destOrd="0" parTransId="{1371A230-70B3-4625-B66F-03EA01D0B136}" sibTransId="{78E4CF0D-0403-4625-ABD2-9B2A362EDB16}"/>
    <dgm:cxn modelId="{49EC64D9-7131-476B-BC63-89B8BC4F4EBA}" srcId="{B072351C-9805-401C-B7C9-7C8BCE3C3269}" destId="{17AE4504-BA61-466F-AE21-297AE49F0824}" srcOrd="0" destOrd="0" parTransId="{8851880F-AEA1-4084-83EC-7C5528362B1C}" sibTransId="{EF66CACE-4E72-4C59-8441-8923FFD1E08C}"/>
    <dgm:cxn modelId="{085D62E7-9FEC-4E97-93B3-A5B9EC2239B2}" srcId="{B072351C-9805-401C-B7C9-7C8BCE3C3269}" destId="{6B50FBC0-DD4B-4D55-8D3B-967F28F67059}" srcOrd="1" destOrd="0" parTransId="{0DE81C5A-68CD-4D91-B484-0A420D9AAA1D}" sibTransId="{E521F855-8B8B-41C5-804D-05B924AF0D17}"/>
    <dgm:cxn modelId="{BA0807EA-68F6-4914-A7DB-D5B58876D4E3}" type="presOf" srcId="{B072351C-9805-401C-B7C9-7C8BCE3C3269}" destId="{0B4796FC-6C97-43C6-B689-935EA0491487}" srcOrd="0" destOrd="0" presId="urn:microsoft.com/office/officeart/2005/8/layout/vList2"/>
    <dgm:cxn modelId="{C0CD07FC-9A62-40D8-B187-BE20FC9AEF44}" type="presOf" srcId="{17AE4504-BA61-466F-AE21-297AE49F0824}" destId="{42DEF9B0-BEE6-45C8-AD10-8AC086A9C86A}" srcOrd="0" destOrd="0" presId="urn:microsoft.com/office/officeart/2005/8/layout/vList2"/>
    <dgm:cxn modelId="{2D6688F2-630D-410A-8297-967BEC8A2606}" type="presParOf" srcId="{0B4796FC-6C97-43C6-B689-935EA0491487}" destId="{42DEF9B0-BEE6-45C8-AD10-8AC086A9C86A}" srcOrd="0" destOrd="0" presId="urn:microsoft.com/office/officeart/2005/8/layout/vList2"/>
    <dgm:cxn modelId="{C6672580-3756-460D-A525-26B041D39FB7}" type="presParOf" srcId="{0B4796FC-6C97-43C6-B689-935EA0491487}" destId="{53E0AF01-92DE-4C00-AEAD-51169C3F9249}" srcOrd="1" destOrd="0" presId="urn:microsoft.com/office/officeart/2005/8/layout/vList2"/>
    <dgm:cxn modelId="{7FEF4FFD-242C-4F05-B01B-BCDCB1D3E939}" type="presParOf" srcId="{0B4796FC-6C97-43C6-B689-935EA0491487}" destId="{102A7D58-806F-4A99-AD8E-87F1C5489D62}" srcOrd="2" destOrd="0" presId="urn:microsoft.com/office/officeart/2005/8/layout/vList2"/>
    <dgm:cxn modelId="{4A522AE8-D8D0-4EA5-A17A-9366207AEDC7}" type="presParOf" srcId="{0B4796FC-6C97-43C6-B689-935EA0491487}" destId="{A631A8BE-9252-4B7D-85F2-02F84CEDFA54}" srcOrd="3" destOrd="0" presId="urn:microsoft.com/office/officeart/2005/8/layout/vList2"/>
    <dgm:cxn modelId="{4B23D05A-53CB-443B-BA69-17501ABCFC26}" type="presParOf" srcId="{0B4796FC-6C97-43C6-B689-935EA0491487}" destId="{428C6D2E-D424-4F8D-B5DC-811F31AF0605}" srcOrd="4" destOrd="0" presId="urn:microsoft.com/office/officeart/2005/8/layout/vList2"/>
    <dgm:cxn modelId="{89A515BE-832D-4B8C-8212-1E1EC667F35B}" type="presParOf" srcId="{0B4796FC-6C97-43C6-B689-935EA0491487}" destId="{F31B1667-C9D7-4365-9BD7-672B35F69EB7}" srcOrd="5" destOrd="0" presId="urn:microsoft.com/office/officeart/2005/8/layout/vList2"/>
    <dgm:cxn modelId="{2E40902A-B900-4A14-A10C-08E5797361A5}" type="presParOf" srcId="{0B4796FC-6C97-43C6-B689-935EA0491487}" destId="{E3596C07-3CF0-4783-96EA-708A8628C741}"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E47E0F-4B4F-4E47-9695-A35DAD07D0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35B532A5-5E3F-4446-991C-20EF43D496F3}">
      <dgm:prSet/>
      <dgm:spPr/>
      <dgm:t>
        <a:bodyPr/>
        <a:lstStyle/>
        <a:p>
          <a:r>
            <a:rPr lang="it-IT" baseline="0"/>
            <a:t>IL REFERENDUM ISTITUZIONALE</a:t>
          </a:r>
          <a:endParaRPr lang="it-IT"/>
        </a:p>
      </dgm:t>
    </dgm:pt>
    <dgm:pt modelId="{B11A5DC2-8C51-48F8-8367-E4B46F23AB69}" type="parTrans" cxnId="{9A7DA787-594E-427E-9131-E8E0CE5B65A1}">
      <dgm:prSet/>
      <dgm:spPr/>
      <dgm:t>
        <a:bodyPr/>
        <a:lstStyle/>
        <a:p>
          <a:endParaRPr lang="it-IT"/>
        </a:p>
      </dgm:t>
    </dgm:pt>
    <dgm:pt modelId="{A2891906-BC8B-41FE-88C4-D9D18958F3AD}" type="sibTrans" cxnId="{9A7DA787-594E-427E-9131-E8E0CE5B65A1}">
      <dgm:prSet/>
      <dgm:spPr/>
      <dgm:t>
        <a:bodyPr/>
        <a:lstStyle/>
        <a:p>
          <a:endParaRPr lang="it-IT"/>
        </a:p>
      </dgm:t>
    </dgm:pt>
    <dgm:pt modelId="{8B6A6E24-7F12-4EB8-B595-7591BF660C8F}" type="pres">
      <dgm:prSet presAssocID="{0CE47E0F-4B4F-4E47-9695-A35DAD07D012}" presName="linear" presStyleCnt="0">
        <dgm:presLayoutVars>
          <dgm:animLvl val="lvl"/>
          <dgm:resizeHandles val="exact"/>
        </dgm:presLayoutVars>
      </dgm:prSet>
      <dgm:spPr/>
    </dgm:pt>
    <dgm:pt modelId="{DDF0A5B5-6B02-4EF9-A478-ABDA62B8FF5A}" type="pres">
      <dgm:prSet presAssocID="{35B532A5-5E3F-4446-991C-20EF43D496F3}" presName="parentText" presStyleLbl="node1" presStyleIdx="0" presStyleCnt="1">
        <dgm:presLayoutVars>
          <dgm:chMax val="0"/>
          <dgm:bulletEnabled val="1"/>
        </dgm:presLayoutVars>
      </dgm:prSet>
      <dgm:spPr/>
    </dgm:pt>
  </dgm:ptLst>
  <dgm:cxnLst>
    <dgm:cxn modelId="{2062125C-C96F-4A6C-8E3E-CBA5F872C1B1}" type="presOf" srcId="{35B532A5-5E3F-4446-991C-20EF43D496F3}" destId="{DDF0A5B5-6B02-4EF9-A478-ABDA62B8FF5A}" srcOrd="0" destOrd="0" presId="urn:microsoft.com/office/officeart/2005/8/layout/vList2"/>
    <dgm:cxn modelId="{9A7DA787-594E-427E-9131-E8E0CE5B65A1}" srcId="{0CE47E0F-4B4F-4E47-9695-A35DAD07D012}" destId="{35B532A5-5E3F-4446-991C-20EF43D496F3}" srcOrd="0" destOrd="0" parTransId="{B11A5DC2-8C51-48F8-8367-E4B46F23AB69}" sibTransId="{A2891906-BC8B-41FE-88C4-D9D18958F3AD}"/>
    <dgm:cxn modelId="{5E5D0698-8C72-4617-B616-D1BDF61F33D7}" type="presOf" srcId="{0CE47E0F-4B4F-4E47-9695-A35DAD07D012}" destId="{8B6A6E24-7F12-4EB8-B595-7591BF660C8F}" srcOrd="0" destOrd="0" presId="urn:microsoft.com/office/officeart/2005/8/layout/vList2"/>
    <dgm:cxn modelId="{2F2EDE19-293F-4724-BBFA-486AF43143E2}" type="presParOf" srcId="{8B6A6E24-7F12-4EB8-B595-7591BF660C8F}" destId="{DDF0A5B5-6B02-4EF9-A478-ABDA62B8FF5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A30A86-D8D8-4A88-B932-042AF803C0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5EA76542-9E79-40C4-9C25-FC26A479350E}">
      <dgm:prSet/>
      <dgm:spPr/>
      <dgm:t>
        <a:bodyPr/>
        <a:lstStyle/>
        <a:p>
          <a:r>
            <a:rPr lang="it-IT" baseline="0"/>
            <a:t>IL 2 GIUGNO SI TENNE LA CONSULTAZIONE REFERENDARIA.</a:t>
          </a:r>
          <a:endParaRPr lang="it-IT"/>
        </a:p>
      </dgm:t>
    </dgm:pt>
    <dgm:pt modelId="{1ADA9D8B-5D45-454C-96C5-45601A0227D2}" type="parTrans" cxnId="{18CCD00E-3938-4AAD-BF64-F08F000EA814}">
      <dgm:prSet/>
      <dgm:spPr/>
      <dgm:t>
        <a:bodyPr/>
        <a:lstStyle/>
        <a:p>
          <a:endParaRPr lang="it-IT"/>
        </a:p>
      </dgm:t>
    </dgm:pt>
    <dgm:pt modelId="{E458087F-2FEC-4597-BCBC-5CCCA75DDBE7}" type="sibTrans" cxnId="{18CCD00E-3938-4AAD-BF64-F08F000EA814}">
      <dgm:prSet/>
      <dgm:spPr/>
      <dgm:t>
        <a:bodyPr/>
        <a:lstStyle/>
        <a:p>
          <a:endParaRPr lang="it-IT"/>
        </a:p>
      </dgm:t>
    </dgm:pt>
    <dgm:pt modelId="{8950C0C4-4B10-4C18-B652-37F5E642BEF6}">
      <dgm:prSet/>
      <dgm:spPr/>
      <dgm:t>
        <a:bodyPr/>
        <a:lstStyle/>
        <a:p>
          <a:r>
            <a:rPr lang="it-IT" baseline="0"/>
            <a:t>La scelta repubblicana prevalse su quella monarchica: circa 12.717.000 voti alla repubbblica contro 10.719.000 per la monarchia. Le schede nulle o bianche furono circa 1.500.000.</a:t>
          </a:r>
          <a:endParaRPr lang="it-IT"/>
        </a:p>
      </dgm:t>
    </dgm:pt>
    <dgm:pt modelId="{E2314585-A582-4448-B9BB-5FCFC9B154DA}" type="parTrans" cxnId="{B7CE35AE-471E-4B61-8946-03F34F4B73F6}">
      <dgm:prSet/>
      <dgm:spPr/>
      <dgm:t>
        <a:bodyPr/>
        <a:lstStyle/>
        <a:p>
          <a:endParaRPr lang="it-IT"/>
        </a:p>
      </dgm:t>
    </dgm:pt>
    <dgm:pt modelId="{2DCD3378-0858-4787-9075-DD09F8864DAD}" type="sibTrans" cxnId="{B7CE35AE-471E-4B61-8946-03F34F4B73F6}">
      <dgm:prSet/>
      <dgm:spPr/>
      <dgm:t>
        <a:bodyPr/>
        <a:lstStyle/>
        <a:p>
          <a:endParaRPr lang="it-IT"/>
        </a:p>
      </dgm:t>
    </dgm:pt>
    <dgm:pt modelId="{FA312EEA-7AC1-4834-956C-8A19E40C9C18}">
      <dgm:prSet/>
      <dgm:spPr/>
      <dgm:t>
        <a:bodyPr/>
        <a:lstStyle/>
        <a:p>
          <a:r>
            <a:rPr lang="it-IT" baseline="0"/>
            <a:t>Il popolo italiano aveva scelto la rottura con il regime precedente.</a:t>
          </a:r>
          <a:endParaRPr lang="it-IT"/>
        </a:p>
      </dgm:t>
    </dgm:pt>
    <dgm:pt modelId="{D530044C-830A-4145-BB53-2C24FF88D6C3}" type="parTrans" cxnId="{18409582-11A7-45AC-BD03-832E1F690484}">
      <dgm:prSet/>
      <dgm:spPr/>
      <dgm:t>
        <a:bodyPr/>
        <a:lstStyle/>
        <a:p>
          <a:endParaRPr lang="it-IT"/>
        </a:p>
      </dgm:t>
    </dgm:pt>
    <dgm:pt modelId="{4A6D2035-C04E-43EE-810C-10A1CC6187CF}" type="sibTrans" cxnId="{18409582-11A7-45AC-BD03-832E1F690484}">
      <dgm:prSet/>
      <dgm:spPr/>
      <dgm:t>
        <a:bodyPr/>
        <a:lstStyle/>
        <a:p>
          <a:endParaRPr lang="it-IT"/>
        </a:p>
      </dgm:t>
    </dgm:pt>
    <dgm:pt modelId="{C55B1209-CB07-4781-AF0B-56590FA1C5EB}" type="pres">
      <dgm:prSet presAssocID="{BCA30A86-D8D8-4A88-B932-042AF803C046}" presName="linear" presStyleCnt="0">
        <dgm:presLayoutVars>
          <dgm:animLvl val="lvl"/>
          <dgm:resizeHandles val="exact"/>
        </dgm:presLayoutVars>
      </dgm:prSet>
      <dgm:spPr/>
    </dgm:pt>
    <dgm:pt modelId="{6D42503F-BDF3-4A91-935E-48F4C639523B}" type="pres">
      <dgm:prSet presAssocID="{5EA76542-9E79-40C4-9C25-FC26A479350E}" presName="parentText" presStyleLbl="node1" presStyleIdx="0" presStyleCnt="3">
        <dgm:presLayoutVars>
          <dgm:chMax val="0"/>
          <dgm:bulletEnabled val="1"/>
        </dgm:presLayoutVars>
      </dgm:prSet>
      <dgm:spPr/>
    </dgm:pt>
    <dgm:pt modelId="{AB4F9E33-347D-4564-8B91-515E4B8A7AC4}" type="pres">
      <dgm:prSet presAssocID="{E458087F-2FEC-4597-BCBC-5CCCA75DDBE7}" presName="spacer" presStyleCnt="0"/>
      <dgm:spPr/>
    </dgm:pt>
    <dgm:pt modelId="{FE5D3238-1693-4FDE-81A2-4F9B79F7D2F4}" type="pres">
      <dgm:prSet presAssocID="{8950C0C4-4B10-4C18-B652-37F5E642BEF6}" presName="parentText" presStyleLbl="node1" presStyleIdx="1" presStyleCnt="3">
        <dgm:presLayoutVars>
          <dgm:chMax val="0"/>
          <dgm:bulletEnabled val="1"/>
        </dgm:presLayoutVars>
      </dgm:prSet>
      <dgm:spPr/>
    </dgm:pt>
    <dgm:pt modelId="{CAB65ECE-C68C-4C7F-9259-A116AEC4A0BB}" type="pres">
      <dgm:prSet presAssocID="{2DCD3378-0858-4787-9075-DD09F8864DAD}" presName="spacer" presStyleCnt="0"/>
      <dgm:spPr/>
    </dgm:pt>
    <dgm:pt modelId="{E3CF8906-86E1-49B5-B0D6-59936F30BC25}" type="pres">
      <dgm:prSet presAssocID="{FA312EEA-7AC1-4834-956C-8A19E40C9C18}" presName="parentText" presStyleLbl="node1" presStyleIdx="2" presStyleCnt="3">
        <dgm:presLayoutVars>
          <dgm:chMax val="0"/>
          <dgm:bulletEnabled val="1"/>
        </dgm:presLayoutVars>
      </dgm:prSet>
      <dgm:spPr/>
    </dgm:pt>
  </dgm:ptLst>
  <dgm:cxnLst>
    <dgm:cxn modelId="{18CCD00E-3938-4AAD-BF64-F08F000EA814}" srcId="{BCA30A86-D8D8-4A88-B932-042AF803C046}" destId="{5EA76542-9E79-40C4-9C25-FC26A479350E}" srcOrd="0" destOrd="0" parTransId="{1ADA9D8B-5D45-454C-96C5-45601A0227D2}" sibTransId="{E458087F-2FEC-4597-BCBC-5CCCA75DDBE7}"/>
    <dgm:cxn modelId="{B6691942-8B6E-4F62-BD28-0276A952FB24}" type="presOf" srcId="{FA312EEA-7AC1-4834-956C-8A19E40C9C18}" destId="{E3CF8906-86E1-49B5-B0D6-59936F30BC25}" srcOrd="0" destOrd="0" presId="urn:microsoft.com/office/officeart/2005/8/layout/vList2"/>
    <dgm:cxn modelId="{BCBEC371-7D20-4664-ACB1-4A4C6C8584B8}" type="presOf" srcId="{5EA76542-9E79-40C4-9C25-FC26A479350E}" destId="{6D42503F-BDF3-4A91-935E-48F4C639523B}" srcOrd="0" destOrd="0" presId="urn:microsoft.com/office/officeart/2005/8/layout/vList2"/>
    <dgm:cxn modelId="{18409582-11A7-45AC-BD03-832E1F690484}" srcId="{BCA30A86-D8D8-4A88-B932-042AF803C046}" destId="{FA312EEA-7AC1-4834-956C-8A19E40C9C18}" srcOrd="2" destOrd="0" parTransId="{D530044C-830A-4145-BB53-2C24FF88D6C3}" sibTransId="{4A6D2035-C04E-43EE-810C-10A1CC6187CF}"/>
    <dgm:cxn modelId="{AA155B9D-115F-406B-B2E8-1AB02E287F53}" type="presOf" srcId="{8950C0C4-4B10-4C18-B652-37F5E642BEF6}" destId="{FE5D3238-1693-4FDE-81A2-4F9B79F7D2F4}" srcOrd="0" destOrd="0" presId="urn:microsoft.com/office/officeart/2005/8/layout/vList2"/>
    <dgm:cxn modelId="{B7CE35AE-471E-4B61-8946-03F34F4B73F6}" srcId="{BCA30A86-D8D8-4A88-B932-042AF803C046}" destId="{8950C0C4-4B10-4C18-B652-37F5E642BEF6}" srcOrd="1" destOrd="0" parTransId="{E2314585-A582-4448-B9BB-5FCFC9B154DA}" sibTransId="{2DCD3378-0858-4787-9075-DD09F8864DAD}"/>
    <dgm:cxn modelId="{539E08FB-379C-4AEE-9AF0-30CA9A3C9CCB}" type="presOf" srcId="{BCA30A86-D8D8-4A88-B932-042AF803C046}" destId="{C55B1209-CB07-4781-AF0B-56590FA1C5EB}" srcOrd="0" destOrd="0" presId="urn:microsoft.com/office/officeart/2005/8/layout/vList2"/>
    <dgm:cxn modelId="{104C14E5-661B-4C1B-9A0F-B5D053B6164B}" type="presParOf" srcId="{C55B1209-CB07-4781-AF0B-56590FA1C5EB}" destId="{6D42503F-BDF3-4A91-935E-48F4C639523B}" srcOrd="0" destOrd="0" presId="urn:microsoft.com/office/officeart/2005/8/layout/vList2"/>
    <dgm:cxn modelId="{8A00779E-EE3D-41FD-99BF-0975A28762D3}" type="presParOf" srcId="{C55B1209-CB07-4781-AF0B-56590FA1C5EB}" destId="{AB4F9E33-347D-4564-8B91-515E4B8A7AC4}" srcOrd="1" destOrd="0" presId="urn:microsoft.com/office/officeart/2005/8/layout/vList2"/>
    <dgm:cxn modelId="{5647ED98-3245-4A71-BD72-182661312653}" type="presParOf" srcId="{C55B1209-CB07-4781-AF0B-56590FA1C5EB}" destId="{FE5D3238-1693-4FDE-81A2-4F9B79F7D2F4}" srcOrd="2" destOrd="0" presId="urn:microsoft.com/office/officeart/2005/8/layout/vList2"/>
    <dgm:cxn modelId="{08E135B2-EE02-4C01-8621-DFE8F802DB57}" type="presParOf" srcId="{C55B1209-CB07-4781-AF0B-56590FA1C5EB}" destId="{CAB65ECE-C68C-4C7F-9259-A116AEC4A0BB}" srcOrd="3" destOrd="0" presId="urn:microsoft.com/office/officeart/2005/8/layout/vList2"/>
    <dgm:cxn modelId="{2AA9A7CF-D65E-4F22-B490-87AB22742505}" type="presParOf" srcId="{C55B1209-CB07-4781-AF0B-56590FA1C5EB}" destId="{E3CF8906-86E1-49B5-B0D6-59936F30BC2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C14501-1FF0-4DEC-BFDC-9176B996840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5CF471BC-E336-4C24-90AB-73E433A10BF2}">
      <dgm:prSet/>
      <dgm:spPr/>
      <dgm:t>
        <a:bodyPr/>
        <a:lstStyle/>
        <a:p>
          <a:r>
            <a:rPr lang="it-IT" baseline="0"/>
            <a:t>L’assemblea costituente</a:t>
          </a:r>
          <a:endParaRPr lang="it-IT"/>
        </a:p>
      </dgm:t>
    </dgm:pt>
    <dgm:pt modelId="{FAE72697-42CE-4E43-B992-006790920CB4}" type="parTrans" cxnId="{BDE8589B-9C63-4379-9BE8-5A2E3F32D956}">
      <dgm:prSet/>
      <dgm:spPr/>
      <dgm:t>
        <a:bodyPr/>
        <a:lstStyle/>
        <a:p>
          <a:endParaRPr lang="it-IT"/>
        </a:p>
      </dgm:t>
    </dgm:pt>
    <dgm:pt modelId="{794B45A1-4D94-4D06-B6F6-C2A33343BC27}" type="sibTrans" cxnId="{BDE8589B-9C63-4379-9BE8-5A2E3F32D956}">
      <dgm:prSet/>
      <dgm:spPr/>
      <dgm:t>
        <a:bodyPr/>
        <a:lstStyle/>
        <a:p>
          <a:endParaRPr lang="it-IT"/>
        </a:p>
      </dgm:t>
    </dgm:pt>
    <dgm:pt modelId="{E1000C36-67B0-412B-9797-68CE0FC2E183}" type="pres">
      <dgm:prSet presAssocID="{E3C14501-1FF0-4DEC-BFDC-9176B9968403}" presName="linear" presStyleCnt="0">
        <dgm:presLayoutVars>
          <dgm:animLvl val="lvl"/>
          <dgm:resizeHandles val="exact"/>
        </dgm:presLayoutVars>
      </dgm:prSet>
      <dgm:spPr/>
    </dgm:pt>
    <dgm:pt modelId="{8200BF0E-1F34-4E2E-BE59-B52AD7B6418C}" type="pres">
      <dgm:prSet presAssocID="{5CF471BC-E336-4C24-90AB-73E433A10BF2}" presName="parentText" presStyleLbl="node1" presStyleIdx="0" presStyleCnt="1">
        <dgm:presLayoutVars>
          <dgm:chMax val="0"/>
          <dgm:bulletEnabled val="1"/>
        </dgm:presLayoutVars>
      </dgm:prSet>
      <dgm:spPr/>
    </dgm:pt>
  </dgm:ptLst>
  <dgm:cxnLst>
    <dgm:cxn modelId="{914BB442-C68F-4460-B622-7C634BEF5F28}" type="presOf" srcId="{E3C14501-1FF0-4DEC-BFDC-9176B9968403}" destId="{E1000C36-67B0-412B-9797-68CE0FC2E183}" srcOrd="0" destOrd="0" presId="urn:microsoft.com/office/officeart/2005/8/layout/vList2"/>
    <dgm:cxn modelId="{BDE8589B-9C63-4379-9BE8-5A2E3F32D956}" srcId="{E3C14501-1FF0-4DEC-BFDC-9176B9968403}" destId="{5CF471BC-E336-4C24-90AB-73E433A10BF2}" srcOrd="0" destOrd="0" parTransId="{FAE72697-42CE-4E43-B992-006790920CB4}" sibTransId="{794B45A1-4D94-4D06-B6F6-C2A33343BC27}"/>
    <dgm:cxn modelId="{36D08DB8-D720-41DF-9166-32D4747B43C0}" type="presOf" srcId="{5CF471BC-E336-4C24-90AB-73E433A10BF2}" destId="{8200BF0E-1F34-4E2E-BE59-B52AD7B6418C}" srcOrd="0" destOrd="0" presId="urn:microsoft.com/office/officeart/2005/8/layout/vList2"/>
    <dgm:cxn modelId="{0FB75444-1D98-4792-8C03-589C0C8DEDEA}" type="presParOf" srcId="{E1000C36-67B0-412B-9797-68CE0FC2E183}" destId="{8200BF0E-1F34-4E2E-BE59-B52AD7B641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2CE55F-5F94-42C8-92BE-8B1ADEE094C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178A0D49-ABCC-4256-9D48-E0DB7A658C96}">
      <dgm:prSet/>
      <dgm:spPr/>
      <dgm:t>
        <a:bodyPr/>
        <a:lstStyle/>
        <a:p>
          <a:r>
            <a:rPr lang="it-IT" baseline="0"/>
            <a:t>LA QUESTIONE DI TRIESTE</a:t>
          </a:r>
          <a:endParaRPr lang="it-IT"/>
        </a:p>
      </dgm:t>
    </dgm:pt>
    <dgm:pt modelId="{B8402D76-6757-40DF-8220-EAFDDCE51180}" type="parTrans" cxnId="{58D64E10-A758-45B3-9074-C901B73395ED}">
      <dgm:prSet/>
      <dgm:spPr/>
      <dgm:t>
        <a:bodyPr/>
        <a:lstStyle/>
        <a:p>
          <a:endParaRPr lang="it-IT"/>
        </a:p>
      </dgm:t>
    </dgm:pt>
    <dgm:pt modelId="{FE59F68D-287F-40B9-A437-2914FBCAD0F1}" type="sibTrans" cxnId="{58D64E10-A758-45B3-9074-C901B73395ED}">
      <dgm:prSet/>
      <dgm:spPr/>
      <dgm:t>
        <a:bodyPr/>
        <a:lstStyle/>
        <a:p>
          <a:endParaRPr lang="it-IT"/>
        </a:p>
      </dgm:t>
    </dgm:pt>
    <dgm:pt modelId="{0173C61A-F3CA-47A0-A1A9-F7B8BD41DFCB}" type="pres">
      <dgm:prSet presAssocID="{9B2CE55F-5F94-42C8-92BE-8B1ADEE094C5}" presName="linear" presStyleCnt="0">
        <dgm:presLayoutVars>
          <dgm:animLvl val="lvl"/>
          <dgm:resizeHandles val="exact"/>
        </dgm:presLayoutVars>
      </dgm:prSet>
      <dgm:spPr/>
    </dgm:pt>
    <dgm:pt modelId="{486513C6-4842-4EF2-9E2E-33ED268DAA36}" type="pres">
      <dgm:prSet presAssocID="{178A0D49-ABCC-4256-9D48-E0DB7A658C96}" presName="parentText" presStyleLbl="node1" presStyleIdx="0" presStyleCnt="1">
        <dgm:presLayoutVars>
          <dgm:chMax val="0"/>
          <dgm:bulletEnabled val="1"/>
        </dgm:presLayoutVars>
      </dgm:prSet>
      <dgm:spPr/>
    </dgm:pt>
  </dgm:ptLst>
  <dgm:cxnLst>
    <dgm:cxn modelId="{58D64E10-A758-45B3-9074-C901B73395ED}" srcId="{9B2CE55F-5F94-42C8-92BE-8B1ADEE094C5}" destId="{178A0D49-ABCC-4256-9D48-E0DB7A658C96}" srcOrd="0" destOrd="0" parTransId="{B8402D76-6757-40DF-8220-EAFDDCE51180}" sibTransId="{FE59F68D-287F-40B9-A437-2914FBCAD0F1}"/>
    <dgm:cxn modelId="{753423D6-8B8A-47F3-93A7-DC4FE8F82444}" type="presOf" srcId="{178A0D49-ABCC-4256-9D48-E0DB7A658C96}" destId="{486513C6-4842-4EF2-9E2E-33ED268DAA36}" srcOrd="0" destOrd="0" presId="urn:microsoft.com/office/officeart/2005/8/layout/vList2"/>
    <dgm:cxn modelId="{D06D19F7-D3DF-4F81-A6B0-3085EE2748B0}" type="presOf" srcId="{9B2CE55F-5F94-42C8-92BE-8B1ADEE094C5}" destId="{0173C61A-F3CA-47A0-A1A9-F7B8BD41DFCB}" srcOrd="0" destOrd="0" presId="urn:microsoft.com/office/officeart/2005/8/layout/vList2"/>
    <dgm:cxn modelId="{F8227A2C-DA0A-45D9-895E-256278F0A5C0}" type="presParOf" srcId="{0173C61A-F3CA-47A0-A1A9-F7B8BD41DFCB}" destId="{486513C6-4842-4EF2-9E2E-33ED268DAA3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E4D12-7323-4DBB-9520-9AA6FA0A75A1}">
      <dsp:nvSpPr>
        <dsp:cNvPr id="0" name=""/>
        <dsp:cNvSpPr/>
      </dsp:nvSpPr>
      <dsp:spPr>
        <a:xfrm>
          <a:off x="1836224" y="224"/>
          <a:ext cx="5017527" cy="250876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r>
            <a:rPr lang="it-IT" sz="6400" kern="1200" baseline="0" dirty="0"/>
            <a:t>La nascita dell’Italia Repubblicana</a:t>
          </a:r>
          <a:endParaRPr lang="it-IT" sz="6400" kern="1200" dirty="0"/>
        </a:p>
      </dsp:txBody>
      <dsp:txXfrm>
        <a:off x="1836224" y="224"/>
        <a:ext cx="5017527" cy="25087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57455-0CC8-45C3-A28D-81F260176674}">
      <dsp:nvSpPr>
        <dsp:cNvPr id="0" name=""/>
        <dsp:cNvSpPr/>
      </dsp:nvSpPr>
      <dsp:spPr>
        <a:xfrm>
          <a:off x="0" y="97970"/>
          <a:ext cx="10363826" cy="114703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baseline="0" dirty="0"/>
            <a:t>Nel 1947 </a:t>
          </a:r>
          <a:r>
            <a:rPr lang="it-IT" sz="2300" kern="1200" baseline="0" dirty="0" err="1"/>
            <a:t>l’europa</a:t>
          </a:r>
          <a:r>
            <a:rPr lang="it-IT" sz="2300" kern="1200" baseline="0" dirty="0"/>
            <a:t> stava entrando nella ‘guerra fredda’. Stava prendendo forma la ‘cortina di </a:t>
          </a:r>
          <a:r>
            <a:rPr lang="it-IT" sz="2300" kern="1200" baseline="0" dirty="0" err="1"/>
            <a:t>ferro’</a:t>
          </a:r>
          <a:r>
            <a:rPr lang="it-IT" sz="2300" kern="1200" baseline="0" dirty="0"/>
            <a:t>.</a:t>
          </a:r>
          <a:endParaRPr lang="it-IT" sz="2300" kern="1200" dirty="0"/>
        </a:p>
      </dsp:txBody>
      <dsp:txXfrm>
        <a:off x="55994" y="153964"/>
        <a:ext cx="10251838" cy="1035050"/>
      </dsp:txXfrm>
    </dsp:sp>
    <dsp:sp modelId="{EA754B8C-D401-4A5E-B992-57360435277E}">
      <dsp:nvSpPr>
        <dsp:cNvPr id="0" name=""/>
        <dsp:cNvSpPr/>
      </dsp:nvSpPr>
      <dsp:spPr>
        <a:xfrm>
          <a:off x="0" y="1311249"/>
          <a:ext cx="10363826" cy="114703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baseline="0"/>
            <a:t>Questo minò la possibilità di collaborazione tra i partiti di governo.</a:t>
          </a:r>
          <a:endParaRPr lang="it-IT" sz="2300" kern="1200"/>
        </a:p>
      </dsp:txBody>
      <dsp:txXfrm>
        <a:off x="55994" y="1367243"/>
        <a:ext cx="10251838" cy="1035050"/>
      </dsp:txXfrm>
    </dsp:sp>
    <dsp:sp modelId="{0FC8C5DF-9199-4171-9257-40E698B5393D}">
      <dsp:nvSpPr>
        <dsp:cNvPr id="0" name=""/>
        <dsp:cNvSpPr/>
      </dsp:nvSpPr>
      <dsp:spPr>
        <a:xfrm>
          <a:off x="0" y="2524528"/>
          <a:ext cx="10363826" cy="114703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baseline="0"/>
            <a:t>DC, repubblicani e liberali optarono per il blocco atlantico. PCI e PSI si dichiararono neutrali, per non rompere i rapporti con l’URSS.</a:t>
          </a:r>
          <a:endParaRPr lang="it-IT" sz="2300" kern="1200"/>
        </a:p>
      </dsp:txBody>
      <dsp:txXfrm>
        <a:off x="55994" y="2580522"/>
        <a:ext cx="10251838" cy="1035050"/>
      </dsp:txXfrm>
    </dsp:sp>
    <dsp:sp modelId="{BC019DF7-C676-4AC1-8104-7D12E62C1134}">
      <dsp:nvSpPr>
        <dsp:cNvPr id="0" name=""/>
        <dsp:cNvSpPr/>
      </dsp:nvSpPr>
      <dsp:spPr>
        <a:xfrm>
          <a:off x="0" y="3737806"/>
          <a:ext cx="10363826" cy="114703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baseline="0"/>
            <a:t>Il PSI giunse ad una scissione: la corrente filoamericana che si schierò con la DC e i suoi alleati su posizioni filoamericane e prese il nome di PSDI (Partito social democratico italiano)</a:t>
          </a:r>
          <a:endParaRPr lang="it-IT" sz="2300" kern="1200"/>
        </a:p>
      </dsp:txBody>
      <dsp:txXfrm>
        <a:off x="55994" y="3793800"/>
        <a:ext cx="10251838" cy="10350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B308B-9240-4E17-8D98-D48C8116B53C}">
      <dsp:nvSpPr>
        <dsp:cNvPr id="0" name=""/>
        <dsp:cNvSpPr/>
      </dsp:nvSpPr>
      <dsp:spPr>
        <a:xfrm>
          <a:off x="0" y="1975"/>
          <a:ext cx="10364451" cy="9810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it-IT" sz="4300" kern="1200" baseline="0"/>
            <a:t>La formula centrista</a:t>
          </a:r>
          <a:endParaRPr lang="it-IT" sz="4300" kern="1200"/>
        </a:p>
      </dsp:txBody>
      <dsp:txXfrm>
        <a:off x="47891" y="49866"/>
        <a:ext cx="10268669" cy="8852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94772-4ABC-4331-B1CC-0E4BC0CB841C}">
      <dsp:nvSpPr>
        <dsp:cNvPr id="0" name=""/>
        <dsp:cNvSpPr/>
      </dsp:nvSpPr>
      <dsp:spPr>
        <a:xfrm>
          <a:off x="0" y="55737"/>
          <a:ext cx="10363826" cy="8983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baseline="0"/>
            <a:t>Il sistema produttivo venne rilanciato grazie agli aiuti del piano Marshall.</a:t>
          </a:r>
          <a:endParaRPr lang="it-IT" sz="1800" kern="1200"/>
        </a:p>
      </dsp:txBody>
      <dsp:txXfrm>
        <a:off x="43853" y="99590"/>
        <a:ext cx="10276120" cy="810634"/>
      </dsp:txXfrm>
    </dsp:sp>
    <dsp:sp modelId="{ECD41B0C-52ED-4F7E-BA27-FA9F164233F9}">
      <dsp:nvSpPr>
        <dsp:cNvPr id="0" name=""/>
        <dsp:cNvSpPr/>
      </dsp:nvSpPr>
      <dsp:spPr>
        <a:xfrm>
          <a:off x="0" y="1005918"/>
          <a:ext cx="10363826" cy="8983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baseline="0"/>
            <a:t>La linea economica adottata dal governo De Gasperi fu liberista</a:t>
          </a:r>
          <a:endParaRPr lang="it-IT" sz="1800" kern="1200"/>
        </a:p>
      </dsp:txBody>
      <dsp:txXfrm>
        <a:off x="43853" y="1049771"/>
        <a:ext cx="10276120" cy="810634"/>
      </dsp:txXfrm>
    </dsp:sp>
    <dsp:sp modelId="{582BC758-75F1-4D3A-BB76-75A7D4E4C21F}">
      <dsp:nvSpPr>
        <dsp:cNvPr id="0" name=""/>
        <dsp:cNvSpPr/>
      </dsp:nvSpPr>
      <dsp:spPr>
        <a:xfrm>
          <a:off x="0" y="1956098"/>
          <a:ext cx="10363826" cy="8983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baseline="0"/>
            <a:t>Einaudi, ministro del Tesoro, scelse di tenere sotto controllo l’inflazione attraverso una politica  deflazionistica basata sull’innalzamento del costo del denaro, la diminuzione della moneta circolante e il rallentamento della crescita dei prezzi.</a:t>
          </a:r>
          <a:endParaRPr lang="it-IT" sz="1800" kern="1200"/>
        </a:p>
      </dsp:txBody>
      <dsp:txXfrm>
        <a:off x="43853" y="1999951"/>
        <a:ext cx="10276120" cy="810634"/>
      </dsp:txXfrm>
    </dsp:sp>
    <dsp:sp modelId="{D92C21E6-C973-4CB0-86C5-C631C2619351}">
      <dsp:nvSpPr>
        <dsp:cNvPr id="0" name=""/>
        <dsp:cNvSpPr/>
      </dsp:nvSpPr>
      <dsp:spPr>
        <a:xfrm>
          <a:off x="0" y="2906279"/>
          <a:ext cx="10363826" cy="8983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baseline="0" dirty="0"/>
            <a:t>Si innescò un circolo recessivo: i salari rimasero bassi, la disoccupazione divenne drammatica.</a:t>
          </a:r>
          <a:endParaRPr lang="it-IT" sz="1800" kern="1200" dirty="0"/>
        </a:p>
      </dsp:txBody>
      <dsp:txXfrm>
        <a:off x="43853" y="2950132"/>
        <a:ext cx="10276120" cy="810634"/>
      </dsp:txXfrm>
    </dsp:sp>
    <dsp:sp modelId="{F2C7C6F1-BFF8-4177-9852-AB18EA2C181D}">
      <dsp:nvSpPr>
        <dsp:cNvPr id="0" name=""/>
        <dsp:cNvSpPr/>
      </dsp:nvSpPr>
      <dsp:spPr>
        <a:xfrm>
          <a:off x="0" y="3856459"/>
          <a:ext cx="10363826" cy="8983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baseline="0"/>
            <a:t>I progetti di riforma in gioco subito dopo la guerra furono abbandonati (es. riforma agraria)</a:t>
          </a:r>
          <a:endParaRPr lang="it-IT" sz="1800" kern="1200"/>
        </a:p>
      </dsp:txBody>
      <dsp:txXfrm>
        <a:off x="43853" y="3900312"/>
        <a:ext cx="10276120" cy="81063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53B5C-D3EF-47BF-BED6-47DD51D92EC9}">
      <dsp:nvSpPr>
        <dsp:cNvPr id="0" name=""/>
        <dsp:cNvSpPr/>
      </dsp:nvSpPr>
      <dsp:spPr>
        <a:xfrm>
          <a:off x="0" y="3391"/>
          <a:ext cx="10364451" cy="8897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it-IT" sz="3900" kern="1200" baseline="0" dirty="0"/>
            <a:t>                    Gli aiuti americani</a:t>
          </a:r>
          <a:endParaRPr lang="it-IT" sz="3900" kern="1200" dirty="0"/>
        </a:p>
      </dsp:txBody>
      <dsp:txXfrm>
        <a:off x="43436" y="46827"/>
        <a:ext cx="10277579" cy="80291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B9CC6-8ECA-44A9-A4E5-74886F943406}">
      <dsp:nvSpPr>
        <dsp:cNvPr id="0" name=""/>
        <dsp:cNvSpPr/>
      </dsp:nvSpPr>
      <dsp:spPr>
        <a:xfrm>
          <a:off x="0" y="58840"/>
          <a:ext cx="10363826" cy="87267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baseline="0"/>
            <a:t>Entrò in vigore il 1 gennaio 1948.</a:t>
          </a:r>
          <a:endParaRPr lang="it-IT" sz="2400" kern="1200"/>
        </a:p>
      </dsp:txBody>
      <dsp:txXfrm>
        <a:off x="42600" y="101440"/>
        <a:ext cx="10278626" cy="787473"/>
      </dsp:txXfrm>
    </dsp:sp>
    <dsp:sp modelId="{C760015B-B39F-4CB7-88DF-B021B80FEE77}">
      <dsp:nvSpPr>
        <dsp:cNvPr id="0" name=""/>
        <dsp:cNvSpPr/>
      </dsp:nvSpPr>
      <dsp:spPr>
        <a:xfrm>
          <a:off x="0" y="1000634"/>
          <a:ext cx="10363826" cy="87267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baseline="0"/>
            <a:t>Essa giunse all’approvazione il 27 dicembre 1947 e venne promulgata  dal capo provvisorio dello Stato Enrico De Nicola.</a:t>
          </a:r>
          <a:endParaRPr lang="it-IT" sz="2400" kern="1200"/>
        </a:p>
      </dsp:txBody>
      <dsp:txXfrm>
        <a:off x="42600" y="1043234"/>
        <a:ext cx="10278626" cy="787473"/>
      </dsp:txXfrm>
    </dsp:sp>
    <dsp:sp modelId="{4886381F-802E-442A-AF69-E54E7EBB4D65}">
      <dsp:nvSpPr>
        <dsp:cNvPr id="0" name=""/>
        <dsp:cNvSpPr/>
      </dsp:nvSpPr>
      <dsp:spPr>
        <a:xfrm>
          <a:off x="0" y="1942428"/>
          <a:ext cx="10363826" cy="87267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baseline="0"/>
            <a:t>La sua forza fu il compromesso costituzionale: ciascuna forza politica dovette rinunciare a qualcosa e accettare qualcos’altro pur di raggiungere l’accordo.</a:t>
          </a:r>
          <a:endParaRPr lang="it-IT" sz="2400" kern="1200"/>
        </a:p>
      </dsp:txBody>
      <dsp:txXfrm>
        <a:off x="42600" y="1985028"/>
        <a:ext cx="10278626" cy="787473"/>
      </dsp:txXfrm>
    </dsp:sp>
    <dsp:sp modelId="{03CF4318-4E97-4194-B7EF-030BFF8C51A9}">
      <dsp:nvSpPr>
        <dsp:cNvPr id="0" name=""/>
        <dsp:cNvSpPr/>
      </dsp:nvSpPr>
      <dsp:spPr>
        <a:xfrm>
          <a:off x="0" y="2884221"/>
          <a:ext cx="10363826" cy="87267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baseline="0"/>
            <a:t>La forma stabilita dalla costituzione fu la repubblica parlamentare, con due camere dotate di eguali poteri il parlamento ebbe un ruolo centrale.</a:t>
          </a:r>
          <a:endParaRPr lang="it-IT" sz="2400" kern="1200"/>
        </a:p>
      </dsp:txBody>
      <dsp:txXfrm>
        <a:off x="42600" y="2926821"/>
        <a:ext cx="10278626" cy="787473"/>
      </dsp:txXfrm>
    </dsp:sp>
    <dsp:sp modelId="{68ACE72F-51B8-4636-BFD2-FDF84F9B84C2}">
      <dsp:nvSpPr>
        <dsp:cNvPr id="0" name=""/>
        <dsp:cNvSpPr/>
      </dsp:nvSpPr>
      <dsp:spPr>
        <a:xfrm>
          <a:off x="0" y="3826015"/>
          <a:ext cx="10363826" cy="87267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baseline="0"/>
            <a:t>Il presidente ebbe un ruolo di rappresentanza e custodia della Costituzione.</a:t>
          </a:r>
          <a:endParaRPr lang="it-IT" sz="2400" kern="1200"/>
        </a:p>
      </dsp:txBody>
      <dsp:txXfrm>
        <a:off x="42600" y="3868615"/>
        <a:ext cx="10278626" cy="78747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1393F-7276-48F2-8B6D-8571762D58D2}">
      <dsp:nvSpPr>
        <dsp:cNvPr id="0" name=""/>
        <dsp:cNvSpPr/>
      </dsp:nvSpPr>
      <dsp:spPr>
        <a:xfrm>
          <a:off x="0" y="90823"/>
          <a:ext cx="10364451" cy="141452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it-IT" sz="6200" kern="1200" baseline="0"/>
            <a:t>Le elezioni del 18 aprile 1848</a:t>
          </a:r>
          <a:endParaRPr lang="it-IT" sz="6200" kern="1200"/>
        </a:p>
      </dsp:txBody>
      <dsp:txXfrm>
        <a:off x="69052" y="159875"/>
        <a:ext cx="10226347" cy="12764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1766C-E6AE-4611-B1F2-58D59A09E130}">
      <dsp:nvSpPr>
        <dsp:cNvPr id="0" name=""/>
        <dsp:cNvSpPr/>
      </dsp:nvSpPr>
      <dsp:spPr>
        <a:xfrm>
          <a:off x="0" y="222643"/>
          <a:ext cx="10363826" cy="9430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baseline="0"/>
            <a:t>Nel luglio 1848 un attentato  ridusse in fin di vita Togliatti, leader dei comunisti.</a:t>
          </a:r>
          <a:endParaRPr lang="it-IT" sz="2600" kern="1200"/>
        </a:p>
      </dsp:txBody>
      <dsp:txXfrm>
        <a:off x="46034" y="268677"/>
        <a:ext cx="10271758" cy="850952"/>
      </dsp:txXfrm>
    </dsp:sp>
    <dsp:sp modelId="{DF05874A-4A3F-4314-99EC-729FDF0E1066}">
      <dsp:nvSpPr>
        <dsp:cNvPr id="0" name=""/>
        <dsp:cNvSpPr/>
      </dsp:nvSpPr>
      <dsp:spPr>
        <a:xfrm>
          <a:off x="0" y="1240543"/>
          <a:ext cx="10363826" cy="9430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baseline="0"/>
            <a:t>Nel clima di contrapposizione politica che si respirava in Italia in quel momento si ebbe il timore che questo potesse dare vita ad una guerra civile</a:t>
          </a:r>
          <a:endParaRPr lang="it-IT" sz="2600" kern="1200"/>
        </a:p>
      </dsp:txBody>
      <dsp:txXfrm>
        <a:off x="46034" y="1286577"/>
        <a:ext cx="10271758" cy="850952"/>
      </dsp:txXfrm>
    </dsp:sp>
    <dsp:sp modelId="{B072EDBF-E86B-4C8B-8530-885EE6949719}">
      <dsp:nvSpPr>
        <dsp:cNvPr id="0" name=""/>
        <dsp:cNvSpPr/>
      </dsp:nvSpPr>
      <dsp:spPr>
        <a:xfrm>
          <a:off x="0" y="2258443"/>
          <a:ext cx="10363826" cy="9430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baseline="0" dirty="0"/>
            <a:t>Fu lo stesso Togliatti a lanciare un messaggio di pacificazione inducendo i militanti alla  moderazione</a:t>
          </a:r>
          <a:endParaRPr lang="it-IT" sz="2600" kern="1200" dirty="0"/>
        </a:p>
      </dsp:txBody>
      <dsp:txXfrm>
        <a:off x="46034" y="2304477"/>
        <a:ext cx="10271758" cy="8509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97016-D131-4972-A71D-A087C1FFF21E}">
      <dsp:nvSpPr>
        <dsp:cNvPr id="0" name=""/>
        <dsp:cNvSpPr/>
      </dsp:nvSpPr>
      <dsp:spPr>
        <a:xfrm>
          <a:off x="0" y="36751"/>
          <a:ext cx="10363826" cy="12966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baseline="0"/>
            <a:t>Nel 1949 l’Italia entrò definitivamente nell’area di influenza americana aderendo alla NATO, un patto di alleanza militare con gli USA.</a:t>
          </a:r>
          <a:endParaRPr lang="it-IT" sz="2600" kern="1200"/>
        </a:p>
      </dsp:txBody>
      <dsp:txXfrm>
        <a:off x="63297" y="100048"/>
        <a:ext cx="10237232" cy="1170058"/>
      </dsp:txXfrm>
    </dsp:sp>
    <dsp:sp modelId="{B0669832-4DD9-45B6-9A64-9499D11E4FB3}">
      <dsp:nvSpPr>
        <dsp:cNvPr id="0" name=""/>
        <dsp:cNvSpPr/>
      </dsp:nvSpPr>
      <dsp:spPr>
        <a:xfrm>
          <a:off x="0" y="1408284"/>
          <a:ext cx="10363826" cy="12966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baseline="0" dirty="0"/>
            <a:t>L’Italia era infatti una base importante per </a:t>
          </a:r>
          <a:r>
            <a:rPr lang="it-IT" sz="2600" kern="1200" baseline="0"/>
            <a:t>gli USA, sia per la sua vicinanza alla cortina di ferro, che per la sua posizione sul Mediterraneo, protesa verso un Africa in cui il cammino verso la decolonizzazione era iniziato.</a:t>
          </a:r>
          <a:endParaRPr lang="it-IT" sz="2600" kern="1200"/>
        </a:p>
      </dsp:txBody>
      <dsp:txXfrm>
        <a:off x="63297" y="1471581"/>
        <a:ext cx="10237232" cy="1170058"/>
      </dsp:txXfrm>
    </dsp:sp>
    <dsp:sp modelId="{E26B572C-C40A-48E6-A7C7-9612717039FD}">
      <dsp:nvSpPr>
        <dsp:cNvPr id="0" name=""/>
        <dsp:cNvSpPr/>
      </dsp:nvSpPr>
      <dsp:spPr>
        <a:xfrm>
          <a:off x="0" y="2779816"/>
          <a:ext cx="10363826" cy="12966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baseline="0"/>
            <a:t>Il dibattito politico per l’adesione alla NATO fu molto intenso, ma al termine la scelta fu irreversibile.</a:t>
          </a:r>
          <a:endParaRPr lang="it-IT" sz="2600" kern="1200"/>
        </a:p>
      </dsp:txBody>
      <dsp:txXfrm>
        <a:off x="63297" y="2843113"/>
        <a:ext cx="10237232" cy="1170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07E2F-09FF-46D7-B10D-E7BF316B8340}">
      <dsp:nvSpPr>
        <dsp:cNvPr id="0" name=""/>
        <dsp:cNvSpPr/>
      </dsp:nvSpPr>
      <dsp:spPr>
        <a:xfrm>
          <a:off x="0" y="7509"/>
          <a:ext cx="10364451" cy="10494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it-IT" sz="4600" kern="1200" baseline="0"/>
            <a:t>LA CADUTA DEL FASCISMO</a:t>
          </a:r>
          <a:endParaRPr lang="it-IT" sz="4600" kern="1200"/>
        </a:p>
      </dsp:txBody>
      <dsp:txXfrm>
        <a:off x="51232" y="58741"/>
        <a:ext cx="10261987" cy="9470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0D90E-5098-43B7-84CA-CC121550501C}">
      <dsp:nvSpPr>
        <dsp:cNvPr id="0" name=""/>
        <dsp:cNvSpPr/>
      </dsp:nvSpPr>
      <dsp:spPr>
        <a:xfrm>
          <a:off x="0" y="21133"/>
          <a:ext cx="10363826" cy="7979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baseline="0"/>
            <a:t>Nel giugno 1944 si giunse ad un accordo, la tregua istituzionale, che permetteva di indirizzare tutti gli sforzi nella lotta contro gli occupanti tedeschi e la repubblica di Salò.</a:t>
          </a:r>
          <a:endParaRPr lang="it-IT" sz="2200" kern="1200"/>
        </a:p>
      </dsp:txBody>
      <dsp:txXfrm>
        <a:off x="38952" y="60085"/>
        <a:ext cx="10285922" cy="720036"/>
      </dsp:txXfrm>
    </dsp:sp>
    <dsp:sp modelId="{01C3D7D4-6213-40AE-B67C-66DE526C9CA2}">
      <dsp:nvSpPr>
        <dsp:cNvPr id="0" name=""/>
        <dsp:cNvSpPr/>
      </dsp:nvSpPr>
      <dsp:spPr>
        <a:xfrm>
          <a:off x="0" y="882433"/>
          <a:ext cx="10363826" cy="7979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baseline="0" dirty="0"/>
            <a:t>L’accordo prevedeva che il re Vittorio Emanuele III rinunciasse a tutti i suoi poteri  in favore del figlio Umberto II in attesa della fine della guerra e della nascita della Costituente.</a:t>
          </a:r>
          <a:endParaRPr lang="it-IT" sz="2200" kern="1200" dirty="0"/>
        </a:p>
      </dsp:txBody>
      <dsp:txXfrm>
        <a:off x="38952" y="921385"/>
        <a:ext cx="10285922" cy="720036"/>
      </dsp:txXfrm>
    </dsp:sp>
    <dsp:sp modelId="{C21F31DF-0692-4637-904E-4286C3813E7B}">
      <dsp:nvSpPr>
        <dsp:cNvPr id="0" name=""/>
        <dsp:cNvSpPr/>
      </dsp:nvSpPr>
      <dsp:spPr>
        <a:xfrm>
          <a:off x="0" y="1743733"/>
          <a:ext cx="10363826" cy="7979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baseline="0" dirty="0"/>
            <a:t>La Costituente avrebbe dovuto scegliere la forma istituzionale (monarchia o repubblica).</a:t>
          </a:r>
          <a:endParaRPr lang="it-IT" sz="2200" kern="1200" dirty="0"/>
        </a:p>
      </dsp:txBody>
      <dsp:txXfrm>
        <a:off x="38952" y="1782685"/>
        <a:ext cx="10285922" cy="720036"/>
      </dsp:txXfrm>
    </dsp:sp>
    <dsp:sp modelId="{68701C9F-B993-451A-BA00-632323459E93}">
      <dsp:nvSpPr>
        <dsp:cNvPr id="0" name=""/>
        <dsp:cNvSpPr/>
      </dsp:nvSpPr>
      <dsp:spPr>
        <a:xfrm>
          <a:off x="0" y="2605033"/>
          <a:ext cx="10363826" cy="7979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baseline="0" dirty="0"/>
            <a:t>Successivamente si decise che tale scelta venisse affidata al popolo, attraverso un referendum.</a:t>
          </a:r>
          <a:endParaRPr lang="it-IT" sz="2200" kern="1200" dirty="0"/>
        </a:p>
      </dsp:txBody>
      <dsp:txXfrm>
        <a:off x="38952" y="2643985"/>
        <a:ext cx="10285922" cy="7200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9E4ED-6541-4295-8F4B-9CD549297963}">
      <dsp:nvSpPr>
        <dsp:cNvPr id="0" name=""/>
        <dsp:cNvSpPr/>
      </dsp:nvSpPr>
      <dsp:spPr>
        <a:xfrm>
          <a:off x="0" y="8941"/>
          <a:ext cx="10364451" cy="8213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it-IT" sz="3600" kern="1200" baseline="0"/>
            <a:t>I partiti democratici alla guida del paese</a:t>
          </a:r>
          <a:endParaRPr lang="it-IT" sz="3600" kern="1200"/>
        </a:p>
      </dsp:txBody>
      <dsp:txXfrm>
        <a:off x="40094" y="49035"/>
        <a:ext cx="10284263" cy="7411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EF9B0-BEE6-45C8-AD10-8AC086A9C86A}">
      <dsp:nvSpPr>
        <dsp:cNvPr id="0" name=""/>
        <dsp:cNvSpPr/>
      </dsp:nvSpPr>
      <dsp:spPr>
        <a:xfrm>
          <a:off x="0" y="78092"/>
          <a:ext cx="10363826" cy="114703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baseline="0" dirty="0"/>
            <a:t>Al termine della guerra si formò un governo di coalizione  guidato da Ferruccio Parri, leader del partito d’azione ( giugno 1945)</a:t>
          </a:r>
          <a:endParaRPr lang="it-IT" sz="2300" kern="1200" dirty="0"/>
        </a:p>
      </dsp:txBody>
      <dsp:txXfrm>
        <a:off x="55994" y="134086"/>
        <a:ext cx="10251838" cy="1035050"/>
      </dsp:txXfrm>
    </dsp:sp>
    <dsp:sp modelId="{102A7D58-806F-4A99-AD8E-87F1C5489D62}">
      <dsp:nvSpPr>
        <dsp:cNvPr id="0" name=""/>
        <dsp:cNvSpPr/>
      </dsp:nvSpPr>
      <dsp:spPr>
        <a:xfrm>
          <a:off x="0" y="1291371"/>
          <a:ext cx="10363826" cy="114703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baseline="0"/>
            <a:t>Il paese era gravemente devastato, caratterizzato da miseria e disoccupazione.</a:t>
          </a:r>
          <a:endParaRPr lang="it-IT" sz="2300" kern="1200"/>
        </a:p>
      </dsp:txBody>
      <dsp:txXfrm>
        <a:off x="55994" y="1347365"/>
        <a:ext cx="10251838" cy="1035050"/>
      </dsp:txXfrm>
    </dsp:sp>
    <dsp:sp modelId="{428C6D2E-D424-4F8D-B5DC-811F31AF0605}">
      <dsp:nvSpPr>
        <dsp:cNvPr id="0" name=""/>
        <dsp:cNvSpPr/>
      </dsp:nvSpPr>
      <dsp:spPr>
        <a:xfrm>
          <a:off x="0" y="2504649"/>
          <a:ext cx="10363826" cy="114703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baseline="0"/>
            <a:t>Tra i partiti che avevano guidato la resistenza ed ora guidavano il paese emersero però ben presto divergenze in particolare sul tema della ricostruzione</a:t>
          </a:r>
          <a:endParaRPr lang="it-IT" sz="2300" kern="1200"/>
        </a:p>
      </dsp:txBody>
      <dsp:txXfrm>
        <a:off x="55994" y="2560643"/>
        <a:ext cx="10251838" cy="1035050"/>
      </dsp:txXfrm>
    </dsp:sp>
    <dsp:sp modelId="{E3596C07-3CF0-4783-96EA-708A8628C741}">
      <dsp:nvSpPr>
        <dsp:cNvPr id="0" name=""/>
        <dsp:cNvSpPr/>
      </dsp:nvSpPr>
      <dsp:spPr>
        <a:xfrm>
          <a:off x="0" y="3717928"/>
          <a:ext cx="10363826" cy="114703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baseline="0" dirty="0"/>
            <a:t>Nel dicembre 1945 si formò il primo governo, guidato da Alcide De Gasperi (leader della Democrazia Cristiana che aveva raccolto nel 1942 l’eredità del partito fondato da Don Sturzo nel 1919.</a:t>
          </a:r>
          <a:endParaRPr lang="it-IT" sz="2300" kern="1200" dirty="0"/>
        </a:p>
      </dsp:txBody>
      <dsp:txXfrm>
        <a:off x="55994" y="3773922"/>
        <a:ext cx="10251838" cy="1035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0A5B5-6B02-4EF9-A478-ABDA62B8FF5A}">
      <dsp:nvSpPr>
        <dsp:cNvPr id="0" name=""/>
        <dsp:cNvSpPr/>
      </dsp:nvSpPr>
      <dsp:spPr>
        <a:xfrm>
          <a:off x="0" y="102230"/>
          <a:ext cx="10364451" cy="1391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it-IT" sz="6100" kern="1200" baseline="0"/>
            <a:t>IL REFERENDUM ISTITUZIONALE</a:t>
          </a:r>
          <a:endParaRPr lang="it-IT" sz="6100" kern="1200"/>
        </a:p>
      </dsp:txBody>
      <dsp:txXfrm>
        <a:off x="67938" y="170168"/>
        <a:ext cx="10228575" cy="12558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2503F-BDF3-4A91-935E-48F4C639523B}">
      <dsp:nvSpPr>
        <dsp:cNvPr id="0" name=""/>
        <dsp:cNvSpPr/>
      </dsp:nvSpPr>
      <dsp:spPr>
        <a:xfrm>
          <a:off x="0" y="1735"/>
          <a:ext cx="10363826" cy="10979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baseline="0"/>
            <a:t>IL 2 GIUGNO SI TENNE LA CONSULTAZIONE REFERENDARIA.</a:t>
          </a:r>
          <a:endParaRPr lang="it-IT" sz="2200" kern="1200"/>
        </a:p>
      </dsp:txBody>
      <dsp:txXfrm>
        <a:off x="53599" y="55334"/>
        <a:ext cx="10256628" cy="990773"/>
      </dsp:txXfrm>
    </dsp:sp>
    <dsp:sp modelId="{FE5D3238-1693-4FDE-81A2-4F9B79F7D2F4}">
      <dsp:nvSpPr>
        <dsp:cNvPr id="0" name=""/>
        <dsp:cNvSpPr/>
      </dsp:nvSpPr>
      <dsp:spPr>
        <a:xfrm>
          <a:off x="0" y="1163067"/>
          <a:ext cx="10363826" cy="10979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baseline="0"/>
            <a:t>La scelta repubblicana prevalse su quella monarchica: circa 12.717.000 voti alla repubbblica contro 10.719.000 per la monarchia. Le schede nulle o bianche furono circa 1.500.000.</a:t>
          </a:r>
          <a:endParaRPr lang="it-IT" sz="2200" kern="1200"/>
        </a:p>
      </dsp:txBody>
      <dsp:txXfrm>
        <a:off x="53599" y="1216666"/>
        <a:ext cx="10256628" cy="990773"/>
      </dsp:txXfrm>
    </dsp:sp>
    <dsp:sp modelId="{E3CF8906-86E1-49B5-B0D6-59936F30BC25}">
      <dsp:nvSpPr>
        <dsp:cNvPr id="0" name=""/>
        <dsp:cNvSpPr/>
      </dsp:nvSpPr>
      <dsp:spPr>
        <a:xfrm>
          <a:off x="0" y="2324399"/>
          <a:ext cx="10363826" cy="10979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baseline="0"/>
            <a:t>Il popolo italiano aveva scelto la rottura con il regime precedente.</a:t>
          </a:r>
          <a:endParaRPr lang="it-IT" sz="2200" kern="1200"/>
        </a:p>
      </dsp:txBody>
      <dsp:txXfrm>
        <a:off x="53599" y="2377998"/>
        <a:ext cx="10256628" cy="9907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0BF0E-1F34-4E2E-BE59-B52AD7B6418C}">
      <dsp:nvSpPr>
        <dsp:cNvPr id="0" name=""/>
        <dsp:cNvSpPr/>
      </dsp:nvSpPr>
      <dsp:spPr>
        <a:xfrm>
          <a:off x="0" y="56601"/>
          <a:ext cx="10364451" cy="14829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it-IT" sz="6500" kern="1200" baseline="0"/>
            <a:t>L’assemblea costituente</a:t>
          </a:r>
          <a:endParaRPr lang="it-IT" sz="6500" kern="1200"/>
        </a:p>
      </dsp:txBody>
      <dsp:txXfrm>
        <a:off x="72393" y="128994"/>
        <a:ext cx="10219665" cy="13381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513C6-4842-4EF2-9E2E-33ED268DAA36}">
      <dsp:nvSpPr>
        <dsp:cNvPr id="0" name=""/>
        <dsp:cNvSpPr/>
      </dsp:nvSpPr>
      <dsp:spPr>
        <a:xfrm>
          <a:off x="0" y="11124"/>
          <a:ext cx="10364451" cy="6844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baseline="0"/>
            <a:t>LA QUESTIONE DI TRIESTE</a:t>
          </a:r>
          <a:endParaRPr lang="it-IT" sz="3000" kern="1200"/>
        </a:p>
      </dsp:txBody>
      <dsp:txXfrm>
        <a:off x="33412" y="44536"/>
        <a:ext cx="10297627" cy="6176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0092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6682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015970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2214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54277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87164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398329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820644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it-IT"/>
              <a:t>Fare clic per modificare lo stile del titolo dello schema</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09659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94242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42092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it-IT"/>
              <a:t>Fare clic per modificare lo stile del titolo dello schema</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8354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Content Placeholder 3"/>
          <p:cNvSpPr>
            <a:spLocks noGrp="1"/>
          </p:cNvSpPr>
          <p:nvPr>
            <p:ph sz="quarter" idx="13"/>
          </p:nvPr>
        </p:nvSpPr>
        <p:spPr>
          <a:xfrm>
            <a:off x="913774" y="3051012"/>
            <a:ext cx="5106027" cy="274018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3" name="Content Placeholder 5"/>
          <p:cNvSpPr>
            <a:spLocks noGrp="1"/>
          </p:cNvSpPr>
          <p:nvPr>
            <p:ph sz="quarter" idx="14"/>
          </p:nvPr>
        </p:nvSpPr>
        <p:spPr>
          <a:xfrm>
            <a:off x="6172200" y="3051012"/>
            <a:ext cx="5105401" cy="274018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0520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517819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58179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it-IT"/>
              <a:t>Fare clic per modificare lo stile del titolo dello schema</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32234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728364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5/26/2021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1224050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B3E737FB-C2CB-43C6-807A-9B1ABC3E6F35}"/>
              </a:ext>
            </a:extLst>
          </p:cNvPr>
          <p:cNvGraphicFramePr/>
          <p:nvPr>
            <p:extLst>
              <p:ext uri="{D42A27DB-BD31-4B8C-83A1-F6EECF244321}">
                <p14:modId xmlns:p14="http://schemas.microsoft.com/office/powerpoint/2010/main" val="531112974"/>
              </p:ext>
            </p:extLst>
          </p:nvPr>
        </p:nvGraphicFramePr>
        <p:xfrm>
          <a:off x="1751012" y="1300785"/>
          <a:ext cx="8689976" cy="250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ottotitolo 2">
            <a:extLst>
              <a:ext uri="{FF2B5EF4-FFF2-40B4-BE49-F238E27FC236}">
                <a16:creationId xmlns:a16="http://schemas.microsoft.com/office/drawing/2014/main" id="{78A29059-534D-4E81-A5B2-5B89D96CDD3F}"/>
              </a:ext>
            </a:extLst>
          </p:cNvPr>
          <p:cNvSpPr>
            <a:spLocks noGrp="1"/>
          </p:cNvSpPr>
          <p:nvPr>
            <p:ph type="subTitle" idx="1"/>
          </p:nvPr>
        </p:nvSpPr>
        <p:spPr/>
        <p:txBody>
          <a:bodyPr/>
          <a:lstStyle/>
          <a:p>
            <a:r>
              <a:rPr lang="it-IT" dirty="0">
                <a:solidFill>
                  <a:schemeClr val="tx1"/>
                </a:solidFill>
              </a:rPr>
              <a:t>D</a:t>
            </a:r>
            <a:r>
              <a:rPr lang="it" dirty="0">
                <a:solidFill>
                  <a:schemeClr val="tx1"/>
                </a:solidFill>
              </a:rPr>
              <a:t>alla fine delle guerra all’ingresso nella NATO</a:t>
            </a:r>
          </a:p>
          <a:p>
            <a:endParaRPr lang="it-IT" dirty="0"/>
          </a:p>
        </p:txBody>
      </p:sp>
    </p:spTree>
    <p:extLst>
      <p:ext uri="{BB962C8B-B14F-4D97-AF65-F5344CB8AC3E}">
        <p14:creationId xmlns:p14="http://schemas.microsoft.com/office/powerpoint/2010/main" val="1545126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5DE34890-0928-462D-B3AD-CBEC827E3928}"/>
              </a:ext>
            </a:extLst>
          </p:cNvPr>
          <p:cNvGraphicFramePr/>
          <p:nvPr/>
        </p:nvGraphicFramePr>
        <p:xfrm>
          <a:off x="913775" y="618518"/>
          <a:ext cx="10364451" cy="984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AD98A9FF-92A5-4C20-A65F-F2BC8314EC7E}"/>
              </a:ext>
            </a:extLst>
          </p:cNvPr>
          <p:cNvSpPr>
            <a:spLocks noGrp="1"/>
          </p:cNvSpPr>
          <p:nvPr>
            <p:ph sz="quarter" idx="13"/>
          </p:nvPr>
        </p:nvSpPr>
        <p:spPr/>
        <p:txBody>
          <a:bodyPr>
            <a:normAutofit fontScale="92500" lnSpcReduction="20000"/>
          </a:bodyPr>
          <a:lstStyle/>
          <a:p>
            <a:r>
              <a:rPr lang="it-IT" dirty="0"/>
              <a:t>A partire dal 1947 gli USA iniziarono a ritenere particolarmente interessante il rapporto con l’Italia in quanto paese vicino all’URSS e con una forte presenza di partiti di sinistra.</a:t>
            </a:r>
          </a:p>
          <a:p>
            <a:r>
              <a:rPr lang="it-IT" dirty="0"/>
              <a:t>Il presidente Truman ed il segretario di stato  Marshall decisero di offrire il massimo appoggio alla DC come forza di stabilizzazione filoccidentale.</a:t>
            </a:r>
          </a:p>
          <a:p>
            <a:r>
              <a:rPr lang="it-IT" dirty="0"/>
              <a:t>De Gasperi ottenne un prestito dagli Usa di circa 100 milioni di dollari.</a:t>
            </a:r>
          </a:p>
          <a:p>
            <a:r>
              <a:rPr lang="it-IT" dirty="0"/>
              <a:t>Aprì dunque una crisi di governo al fine di ottenere un governo esclusivamente di democristiani (eccetto il liberale Einaudi).</a:t>
            </a:r>
          </a:p>
          <a:p>
            <a:r>
              <a:rPr lang="it-IT" dirty="0"/>
              <a:t>L’età delle sinistre e dei partiti antifascisti si stava concludendo.</a:t>
            </a:r>
          </a:p>
        </p:txBody>
      </p:sp>
    </p:spTree>
    <p:extLst>
      <p:ext uri="{BB962C8B-B14F-4D97-AF65-F5344CB8AC3E}">
        <p14:creationId xmlns:p14="http://schemas.microsoft.com/office/powerpoint/2010/main" val="269622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2BC8F1-7084-4D43-89D7-44F7C63D35B2}"/>
              </a:ext>
            </a:extLst>
          </p:cNvPr>
          <p:cNvSpPr>
            <a:spLocks noGrp="1"/>
          </p:cNvSpPr>
          <p:nvPr>
            <p:ph type="title"/>
          </p:nvPr>
        </p:nvSpPr>
        <p:spPr/>
        <p:txBody>
          <a:bodyPr/>
          <a:lstStyle/>
          <a:p>
            <a:r>
              <a:rPr lang="it-IT" dirty="0"/>
              <a:t>La ricostruzione economica</a:t>
            </a:r>
          </a:p>
        </p:txBody>
      </p:sp>
      <p:graphicFrame>
        <p:nvGraphicFramePr>
          <p:cNvPr id="4" name="Segnaposto contenuto 3">
            <a:extLst>
              <a:ext uri="{FF2B5EF4-FFF2-40B4-BE49-F238E27FC236}">
                <a16:creationId xmlns:a16="http://schemas.microsoft.com/office/drawing/2014/main" id="{0D076F3C-6973-4596-B86B-38B7996A869E}"/>
              </a:ext>
            </a:extLst>
          </p:cNvPr>
          <p:cNvGraphicFramePr>
            <a:graphicFrameLocks noGrp="1"/>
          </p:cNvGraphicFramePr>
          <p:nvPr>
            <p:ph sz="quarter" idx="13"/>
            <p:extLst>
              <p:ext uri="{D42A27DB-BD31-4B8C-83A1-F6EECF244321}">
                <p14:modId xmlns:p14="http://schemas.microsoft.com/office/powerpoint/2010/main" val="2167625872"/>
              </p:ext>
            </p:extLst>
          </p:nvPr>
        </p:nvGraphicFramePr>
        <p:xfrm>
          <a:off x="913774" y="1749288"/>
          <a:ext cx="10363826" cy="4810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43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a 5">
            <a:extLst>
              <a:ext uri="{FF2B5EF4-FFF2-40B4-BE49-F238E27FC236}">
                <a16:creationId xmlns:a16="http://schemas.microsoft.com/office/drawing/2014/main" id="{7C514ABF-1B16-4FD5-BA4E-DC1D642834C8}"/>
              </a:ext>
            </a:extLst>
          </p:cNvPr>
          <p:cNvGraphicFramePr/>
          <p:nvPr>
            <p:extLst>
              <p:ext uri="{D42A27DB-BD31-4B8C-83A1-F6EECF244321}">
                <p14:modId xmlns:p14="http://schemas.microsoft.com/office/powerpoint/2010/main" val="3211354465"/>
              </p:ext>
            </p:extLst>
          </p:nvPr>
        </p:nvGraphicFramePr>
        <p:xfrm>
          <a:off x="913775" y="618517"/>
          <a:ext cx="10364451" cy="905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EE265CA2-7216-42B5-98B5-E55EF631E976}"/>
              </a:ext>
            </a:extLst>
          </p:cNvPr>
          <p:cNvSpPr>
            <a:spLocks noGrp="1"/>
          </p:cNvSpPr>
          <p:nvPr>
            <p:ph sz="quarter" idx="13"/>
          </p:nvPr>
        </p:nvSpPr>
        <p:spPr>
          <a:xfrm>
            <a:off x="913774" y="1815548"/>
            <a:ext cx="10363826" cy="4532243"/>
          </a:xfrm>
        </p:spPr>
        <p:txBody>
          <a:bodyPr>
            <a:normAutofit fontScale="92500" lnSpcReduction="20000"/>
          </a:bodyPr>
          <a:lstStyle/>
          <a:p>
            <a:r>
              <a:rPr lang="it-IT" dirty="0"/>
              <a:t>Per favorire la ripresa economica il governo puntò sugli aiuti </a:t>
            </a:r>
            <a:r>
              <a:rPr lang="it-IT" b="1" i="1" dirty="0"/>
              <a:t>del piano Marshal, </a:t>
            </a:r>
            <a:r>
              <a:rPr lang="it-IT" dirty="0"/>
              <a:t>circa 1,5 milioni di dollari  in cinque anni. Questi aiuti permisero di  risanare la bilancia dei pagamenti e riprendere la crescita industriale.</a:t>
            </a:r>
          </a:p>
          <a:p>
            <a:r>
              <a:rPr lang="it-IT" dirty="0"/>
              <a:t>Gli </a:t>
            </a:r>
            <a:r>
              <a:rPr lang="it-IT" b="1" i="1" dirty="0"/>
              <a:t>squilibri strutturali </a:t>
            </a:r>
            <a:r>
              <a:rPr lang="it-IT" dirty="0"/>
              <a:t>del paese rimasero tuttavia inalterati.</a:t>
            </a:r>
          </a:p>
          <a:p>
            <a:r>
              <a:rPr lang="it-IT" dirty="0"/>
              <a:t>Gli stipendi rimasero bassi permettendo alle imprese di produrre a prezzi concorrenziali, ma limitando di fatto il potere d’acquisto dei cittadini.   </a:t>
            </a:r>
          </a:p>
          <a:p>
            <a:r>
              <a:rPr lang="it-IT" dirty="0"/>
              <a:t>Di conseguenza la produzione industriale fu soggetta ad un </a:t>
            </a:r>
            <a:r>
              <a:rPr lang="it-IT" b="1" i="1" dirty="0"/>
              <a:t>dualismo</a:t>
            </a:r>
            <a:r>
              <a:rPr lang="it-IT" dirty="0"/>
              <a:t>.</a:t>
            </a:r>
          </a:p>
          <a:p>
            <a:r>
              <a:rPr lang="it-IT" dirty="0"/>
              <a:t>Da un lato le industrie che producevano beni di prima necessità per il mercato interno continuarono a produrre merci di bassa qualità senza concorrenza.</a:t>
            </a:r>
          </a:p>
          <a:p>
            <a:r>
              <a:rPr lang="it-IT" dirty="0"/>
              <a:t>Dall’altro Le industrie che producevano auto o beni durevoli che furono obbligate a cimentarsi con i mercati stranieri.</a:t>
            </a:r>
          </a:p>
          <a:p>
            <a:r>
              <a:rPr lang="it-IT" dirty="0"/>
              <a:t>Rimase inoltre molto marcato il dualismo nord-sud.</a:t>
            </a:r>
          </a:p>
        </p:txBody>
      </p:sp>
    </p:spTree>
    <p:extLst>
      <p:ext uri="{BB962C8B-B14F-4D97-AF65-F5344CB8AC3E}">
        <p14:creationId xmlns:p14="http://schemas.microsoft.com/office/powerpoint/2010/main" val="53485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B61C0E-B1E5-45EA-B850-8FB3D2C5076A}"/>
              </a:ext>
            </a:extLst>
          </p:cNvPr>
          <p:cNvSpPr>
            <a:spLocks noGrp="1"/>
          </p:cNvSpPr>
          <p:nvPr>
            <p:ph type="title"/>
          </p:nvPr>
        </p:nvSpPr>
        <p:spPr/>
        <p:txBody>
          <a:bodyPr/>
          <a:lstStyle/>
          <a:p>
            <a:r>
              <a:rPr lang="it-IT" dirty="0"/>
              <a:t>La costituzione italiana</a:t>
            </a:r>
          </a:p>
        </p:txBody>
      </p:sp>
      <p:graphicFrame>
        <p:nvGraphicFramePr>
          <p:cNvPr id="4" name="Segnaposto contenuto 3">
            <a:extLst>
              <a:ext uri="{FF2B5EF4-FFF2-40B4-BE49-F238E27FC236}">
                <a16:creationId xmlns:a16="http://schemas.microsoft.com/office/drawing/2014/main" id="{4D4C3674-0935-47DC-9FA4-0F1003B52FEA}"/>
              </a:ext>
            </a:extLst>
          </p:cNvPr>
          <p:cNvGraphicFramePr>
            <a:graphicFrameLocks noGrp="1"/>
          </p:cNvGraphicFramePr>
          <p:nvPr>
            <p:ph sz="quarter" idx="13"/>
            <p:extLst>
              <p:ext uri="{D42A27DB-BD31-4B8C-83A1-F6EECF244321}">
                <p14:modId xmlns:p14="http://schemas.microsoft.com/office/powerpoint/2010/main" val="4030405958"/>
              </p:ext>
            </p:extLst>
          </p:nvPr>
        </p:nvGraphicFramePr>
        <p:xfrm>
          <a:off x="913774" y="1815548"/>
          <a:ext cx="10363826" cy="4757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117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79DBC855-F649-435B-9685-32DB2D5E8B4E}"/>
              </a:ext>
            </a:extLst>
          </p:cNvPr>
          <p:cNvGraphicFramePr/>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271AD033-0078-4468-9305-340ABDB51B0E}"/>
              </a:ext>
            </a:extLst>
          </p:cNvPr>
          <p:cNvSpPr>
            <a:spLocks noGrp="1"/>
          </p:cNvSpPr>
          <p:nvPr>
            <p:ph sz="quarter" idx="13"/>
          </p:nvPr>
        </p:nvSpPr>
        <p:spPr/>
        <p:txBody>
          <a:bodyPr>
            <a:normAutofit fontScale="92500" lnSpcReduction="20000"/>
          </a:bodyPr>
          <a:lstStyle/>
          <a:p>
            <a:r>
              <a:rPr lang="it-IT" dirty="0"/>
              <a:t>Il 18 aprile 1848 Si svolsero le elezioni politiche che videro la netta contrapposizione tra Democrazia Cristiana e il Partito Comunista.</a:t>
            </a:r>
          </a:p>
          <a:p>
            <a:r>
              <a:rPr lang="it-IT" dirty="0"/>
              <a:t>La Dc  poneva lo spettro del comunismo come drammatica possibilità, aiutata dal risentimento per la perdita </a:t>
            </a:r>
            <a:r>
              <a:rPr lang="it-IT" dirty="0" err="1"/>
              <a:t>dell’istria</a:t>
            </a:r>
            <a:r>
              <a:rPr lang="it-IT" dirty="0"/>
              <a:t> e la questione di </a:t>
            </a:r>
            <a:r>
              <a:rPr lang="it-IT" dirty="0" err="1"/>
              <a:t>trieste</a:t>
            </a:r>
            <a:r>
              <a:rPr lang="it-IT" dirty="0"/>
              <a:t> ancora in sospeso. inoltre poche settimane prima in </a:t>
            </a:r>
            <a:r>
              <a:rPr lang="it-IT" dirty="0" err="1"/>
              <a:t>cecoslovacchia</a:t>
            </a:r>
            <a:r>
              <a:rPr lang="it-IT" dirty="0"/>
              <a:t> vi era stato un colpo di stato comunista.</a:t>
            </a:r>
          </a:p>
          <a:p>
            <a:r>
              <a:rPr lang="it-IT" dirty="0"/>
              <a:t>I comunisti e i socialisti rinfacciavano alla DC la sua subordinazione agli USA, e di esprimere interessi e ideologie delle forze che avevano sostenuto il fascismo.</a:t>
            </a:r>
          </a:p>
          <a:p>
            <a:r>
              <a:rPr lang="it-IT" dirty="0"/>
              <a:t>La DC vinse con il 48% dei voti, mentre il Fronte popolare (PCI e PSI) si fermarono al 35%.</a:t>
            </a:r>
          </a:p>
        </p:txBody>
      </p:sp>
    </p:spTree>
    <p:extLst>
      <p:ext uri="{BB962C8B-B14F-4D97-AF65-F5344CB8AC3E}">
        <p14:creationId xmlns:p14="http://schemas.microsoft.com/office/powerpoint/2010/main" val="52226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961F32-4797-4A29-8AA9-C12FDC1900C3}"/>
              </a:ext>
            </a:extLst>
          </p:cNvPr>
          <p:cNvSpPr>
            <a:spLocks noGrp="1"/>
          </p:cNvSpPr>
          <p:nvPr>
            <p:ph type="title"/>
          </p:nvPr>
        </p:nvSpPr>
        <p:spPr/>
        <p:txBody>
          <a:bodyPr/>
          <a:lstStyle/>
          <a:p>
            <a:r>
              <a:rPr lang="it-IT" dirty="0"/>
              <a:t>L’attentato a </a:t>
            </a:r>
            <a:r>
              <a:rPr lang="it-IT" dirty="0" err="1"/>
              <a:t>togliatti</a:t>
            </a:r>
            <a:endParaRPr lang="it-IT" dirty="0"/>
          </a:p>
        </p:txBody>
      </p:sp>
      <p:graphicFrame>
        <p:nvGraphicFramePr>
          <p:cNvPr id="4" name="Segnaposto contenuto 3">
            <a:extLst>
              <a:ext uri="{FF2B5EF4-FFF2-40B4-BE49-F238E27FC236}">
                <a16:creationId xmlns:a16="http://schemas.microsoft.com/office/drawing/2014/main" id="{78B296D0-F6FA-48C2-87F9-87E611F8AD64}"/>
              </a:ext>
            </a:extLst>
          </p:cNvPr>
          <p:cNvGraphicFramePr>
            <a:graphicFrameLocks noGrp="1"/>
          </p:cNvGraphicFramePr>
          <p:nvPr>
            <p:ph sz="quarter" idx="13"/>
            <p:extLst>
              <p:ext uri="{D42A27DB-BD31-4B8C-83A1-F6EECF244321}">
                <p14:modId xmlns:p14="http://schemas.microsoft.com/office/powerpoint/2010/main" val="1807049141"/>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4517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0A29D3-95CF-4F20-BEDB-D9CA1B140DF7}"/>
              </a:ext>
            </a:extLst>
          </p:cNvPr>
          <p:cNvSpPr>
            <a:spLocks noGrp="1"/>
          </p:cNvSpPr>
          <p:nvPr>
            <p:ph type="title"/>
          </p:nvPr>
        </p:nvSpPr>
        <p:spPr/>
        <p:txBody>
          <a:bodyPr/>
          <a:lstStyle/>
          <a:p>
            <a:r>
              <a:rPr lang="it-IT" dirty="0"/>
              <a:t>L’ingresso nella NATO</a:t>
            </a:r>
          </a:p>
        </p:txBody>
      </p:sp>
      <p:graphicFrame>
        <p:nvGraphicFramePr>
          <p:cNvPr id="4" name="Segnaposto contenuto 3">
            <a:extLst>
              <a:ext uri="{FF2B5EF4-FFF2-40B4-BE49-F238E27FC236}">
                <a16:creationId xmlns:a16="http://schemas.microsoft.com/office/drawing/2014/main" id="{80133CE7-F5AE-4FD4-BE40-D9DFDD300751}"/>
              </a:ext>
            </a:extLst>
          </p:cNvPr>
          <p:cNvGraphicFramePr>
            <a:graphicFrameLocks noGrp="1"/>
          </p:cNvGraphicFramePr>
          <p:nvPr>
            <p:ph sz="quarter" idx="13"/>
            <p:extLst>
              <p:ext uri="{D42A27DB-BD31-4B8C-83A1-F6EECF244321}">
                <p14:modId xmlns:p14="http://schemas.microsoft.com/office/powerpoint/2010/main" val="3460769398"/>
              </p:ext>
            </p:extLst>
          </p:nvPr>
        </p:nvGraphicFramePr>
        <p:xfrm>
          <a:off x="913774" y="2367092"/>
          <a:ext cx="10363826" cy="4113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46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6D723DC5-9B2F-44B0-8C25-5EC60714B3B4}"/>
              </a:ext>
            </a:extLst>
          </p:cNvPr>
          <p:cNvGraphicFramePr/>
          <p:nvPr>
            <p:extLst>
              <p:ext uri="{D42A27DB-BD31-4B8C-83A1-F6EECF244321}">
                <p14:modId xmlns:p14="http://schemas.microsoft.com/office/powerpoint/2010/main" val="1589696973"/>
              </p:ext>
            </p:extLst>
          </p:nvPr>
        </p:nvGraphicFramePr>
        <p:xfrm>
          <a:off x="913775" y="618517"/>
          <a:ext cx="10364451" cy="1064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BF72E284-6ACF-4A1F-BDD3-916D4A9FE2D5}"/>
              </a:ext>
            </a:extLst>
          </p:cNvPr>
          <p:cNvSpPr>
            <a:spLocks noGrp="1"/>
          </p:cNvSpPr>
          <p:nvPr>
            <p:ph sz="quarter" idx="13"/>
          </p:nvPr>
        </p:nvSpPr>
        <p:spPr/>
        <p:txBody>
          <a:bodyPr>
            <a:normAutofit fontScale="92500" lnSpcReduction="10000"/>
          </a:bodyPr>
          <a:lstStyle/>
          <a:p>
            <a:r>
              <a:rPr lang="it-IT" dirty="0"/>
              <a:t>DOPO LA CADUTA DEL FASCISMO il 25 luglio del 1943 SI </a:t>
            </a:r>
            <a:r>
              <a:rPr lang="it-IT" dirty="0" err="1"/>
              <a:t>DETERMINò</a:t>
            </a:r>
            <a:r>
              <a:rPr lang="it-IT" dirty="0"/>
              <a:t> UN CONTRASTO PER DEFINIRE IL RINNOVAMENTO DELLE ISTITUZIONI DEL PAESE AL TERMINE DELLA GUERRA.</a:t>
            </a:r>
          </a:p>
          <a:p>
            <a:r>
              <a:rPr lang="it-IT" dirty="0"/>
              <a:t>LE FORZE MODERATE SPINGEVANO PER IL RITORNO DELLA MONARCHIA E IL RIPRISTINO DELLO Statuto Albertino.</a:t>
            </a:r>
          </a:p>
          <a:p>
            <a:r>
              <a:rPr lang="it-IT" dirty="0"/>
              <a:t>Le forze antifasciste riunite nel CLN, esprimevano invece l’esigenza di rifondare  lo Stato, rompendo con il fascismo ma soprattutto con il regime liberale anteriore che aveva permesso la sua  affermazione.</a:t>
            </a:r>
          </a:p>
          <a:p>
            <a:r>
              <a:rPr lang="it-IT" dirty="0"/>
              <a:t>Questi ultimi esprimevano l’esigenza di convocare un nuovo organo che avesse pieni poteri in materia costituzionale per rinnovare il paese.</a:t>
            </a:r>
          </a:p>
          <a:p>
            <a:endParaRPr lang="it-IT" dirty="0"/>
          </a:p>
        </p:txBody>
      </p:sp>
    </p:spTree>
    <p:extLst>
      <p:ext uri="{BB962C8B-B14F-4D97-AF65-F5344CB8AC3E}">
        <p14:creationId xmlns:p14="http://schemas.microsoft.com/office/powerpoint/2010/main" val="304275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5E9721-A7A2-49A5-977B-49462CFBB79B}"/>
              </a:ext>
            </a:extLst>
          </p:cNvPr>
          <p:cNvSpPr>
            <a:spLocks noGrp="1"/>
          </p:cNvSpPr>
          <p:nvPr>
            <p:ph type="title"/>
          </p:nvPr>
        </p:nvSpPr>
        <p:spPr/>
        <p:txBody>
          <a:bodyPr/>
          <a:lstStyle/>
          <a:p>
            <a:r>
              <a:rPr lang="it-IT" dirty="0"/>
              <a:t>La tregua istituzionale</a:t>
            </a:r>
          </a:p>
        </p:txBody>
      </p:sp>
      <p:graphicFrame>
        <p:nvGraphicFramePr>
          <p:cNvPr id="4" name="Segnaposto contenuto 3">
            <a:extLst>
              <a:ext uri="{FF2B5EF4-FFF2-40B4-BE49-F238E27FC236}">
                <a16:creationId xmlns:a16="http://schemas.microsoft.com/office/drawing/2014/main" id="{761E0AE5-EB14-48C3-AD8C-49889E48A10F}"/>
              </a:ext>
            </a:extLst>
          </p:cNvPr>
          <p:cNvGraphicFramePr>
            <a:graphicFrameLocks noGrp="1"/>
          </p:cNvGraphicFramePr>
          <p:nvPr>
            <p:ph sz="quarter" idx="13"/>
            <p:extLst>
              <p:ext uri="{D42A27DB-BD31-4B8C-83A1-F6EECF244321}">
                <p14:modId xmlns:p14="http://schemas.microsoft.com/office/powerpoint/2010/main" val="1628122294"/>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75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a:extLst>
              <a:ext uri="{FF2B5EF4-FFF2-40B4-BE49-F238E27FC236}">
                <a16:creationId xmlns:a16="http://schemas.microsoft.com/office/drawing/2014/main" id="{C1040C8A-B4D5-4876-B2EA-4AC337C34DEA}"/>
              </a:ext>
            </a:extLst>
          </p:cNvPr>
          <p:cNvGraphicFramePr/>
          <p:nvPr/>
        </p:nvGraphicFramePr>
        <p:xfrm>
          <a:off x="913775" y="618518"/>
          <a:ext cx="10364451" cy="83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Segnaposto contenuto 3">
            <a:extLst>
              <a:ext uri="{FF2B5EF4-FFF2-40B4-BE49-F238E27FC236}">
                <a16:creationId xmlns:a16="http://schemas.microsoft.com/office/drawing/2014/main" id="{EC09F012-FD2D-4718-9316-A83EDC0560EB}"/>
              </a:ext>
            </a:extLst>
          </p:cNvPr>
          <p:cNvGraphicFramePr>
            <a:graphicFrameLocks noGrp="1"/>
          </p:cNvGraphicFramePr>
          <p:nvPr>
            <p:ph sz="quarter" idx="13"/>
            <p:extLst>
              <p:ext uri="{D42A27DB-BD31-4B8C-83A1-F6EECF244321}">
                <p14:modId xmlns:p14="http://schemas.microsoft.com/office/powerpoint/2010/main" val="3212303218"/>
              </p:ext>
            </p:extLst>
          </p:nvPr>
        </p:nvGraphicFramePr>
        <p:xfrm>
          <a:off x="913774" y="1643270"/>
          <a:ext cx="10363826" cy="49430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9475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BF6CF69B-516D-4642-9609-8B24074B4D91}"/>
              </a:ext>
            </a:extLst>
          </p:cNvPr>
          <p:cNvGraphicFramePr/>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B2EDBAF2-02DC-4E67-98D8-EF4DBAA056E4}"/>
              </a:ext>
            </a:extLst>
          </p:cNvPr>
          <p:cNvSpPr>
            <a:spLocks noGrp="1"/>
          </p:cNvSpPr>
          <p:nvPr>
            <p:ph sz="quarter" idx="13"/>
          </p:nvPr>
        </p:nvSpPr>
        <p:spPr/>
        <p:txBody>
          <a:bodyPr/>
          <a:lstStyle/>
          <a:p>
            <a:r>
              <a:rPr lang="it-IT" dirty="0"/>
              <a:t>DE GASPERI INDISSE LE ELZIONI PER </a:t>
            </a:r>
            <a:r>
              <a:rPr lang="it-IT" u="sng" dirty="0"/>
              <a:t>L’assemblea costituente </a:t>
            </a:r>
            <a:r>
              <a:rPr lang="it-IT" dirty="0"/>
              <a:t>INCARICATA DI SCRIVERE LA </a:t>
            </a:r>
            <a:r>
              <a:rPr lang="it-IT" dirty="0" err="1"/>
              <a:t>nUOVA</a:t>
            </a:r>
            <a:r>
              <a:rPr lang="it-IT" dirty="0"/>
              <a:t> costituzione.</a:t>
            </a:r>
          </a:p>
          <a:p>
            <a:r>
              <a:rPr lang="it-IT" dirty="0"/>
              <a:t>ERA UN GESTO FORTE CHE INDICAVA LA </a:t>
            </a:r>
            <a:r>
              <a:rPr lang="it-IT" dirty="0" err="1"/>
              <a:t>VOLONTà</a:t>
            </a:r>
            <a:r>
              <a:rPr lang="it-IT" dirty="0"/>
              <a:t> DI TENER FEDE AD UN IMEGNO PRESO DURANTE LA RESISTENZA SOSTITUENDO LO STATUO ALBERTINO DEL 1861 ED INOLTRE DI ROMPERE CON IL PASSATO, SIA  QUELLO FASCISTA CHE QUELLO LIBERALE.</a:t>
            </a:r>
          </a:p>
          <a:p>
            <a:r>
              <a:rPr lang="it-IT" dirty="0"/>
              <a:t>CONTESTUALMENTE VENNE INDETTO IL </a:t>
            </a:r>
            <a:r>
              <a:rPr lang="it-IT" u="sng" dirty="0"/>
              <a:t>REFERENDUM</a:t>
            </a:r>
            <a:r>
              <a:rPr lang="it-IT" dirty="0"/>
              <a:t> PER SCEGLIERE LA FORMA ISTITUZIONALE DELLO STATO E VENNE APPROVATA LA LEGGE CHE ALLARGAVA IL SUFFRAGIO ELETTORALE ALLE DONNE.</a:t>
            </a:r>
          </a:p>
        </p:txBody>
      </p:sp>
    </p:spTree>
    <p:extLst>
      <p:ext uri="{BB962C8B-B14F-4D97-AF65-F5344CB8AC3E}">
        <p14:creationId xmlns:p14="http://schemas.microsoft.com/office/powerpoint/2010/main" val="32343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A9D844-8806-443B-89AC-2062FEC69DFF}"/>
              </a:ext>
            </a:extLst>
          </p:cNvPr>
          <p:cNvSpPr>
            <a:spLocks noGrp="1"/>
          </p:cNvSpPr>
          <p:nvPr>
            <p:ph type="title"/>
          </p:nvPr>
        </p:nvSpPr>
        <p:spPr/>
        <p:txBody>
          <a:bodyPr/>
          <a:lstStyle/>
          <a:p>
            <a:r>
              <a:rPr lang="it-IT" dirty="0"/>
              <a:t>IL 2 GIUGNO</a:t>
            </a:r>
          </a:p>
        </p:txBody>
      </p:sp>
      <p:graphicFrame>
        <p:nvGraphicFramePr>
          <p:cNvPr id="4" name="Segnaposto contenuto 3">
            <a:extLst>
              <a:ext uri="{FF2B5EF4-FFF2-40B4-BE49-F238E27FC236}">
                <a16:creationId xmlns:a16="http://schemas.microsoft.com/office/drawing/2014/main" id="{80D05BD4-F48C-4287-932D-4B2968465700}"/>
              </a:ext>
            </a:extLst>
          </p:cNvPr>
          <p:cNvGraphicFramePr>
            <a:graphicFrameLocks noGrp="1"/>
          </p:cNvGraphicFramePr>
          <p:nvPr>
            <p:ph sz="quarter" idx="13"/>
            <p:extLst>
              <p:ext uri="{D42A27DB-BD31-4B8C-83A1-F6EECF244321}">
                <p14:modId xmlns:p14="http://schemas.microsoft.com/office/powerpoint/2010/main" val="3229614529"/>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115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4BAE2261-4CB5-4AA9-AA71-773E5C6D0817}"/>
              </a:ext>
            </a:extLst>
          </p:cNvPr>
          <p:cNvGraphicFramePr/>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AC3786BD-B3F7-4FFE-982E-42F6886CCEE7}"/>
              </a:ext>
            </a:extLst>
          </p:cNvPr>
          <p:cNvSpPr>
            <a:spLocks noGrp="1"/>
          </p:cNvSpPr>
          <p:nvPr>
            <p:ph sz="quarter" idx="13"/>
          </p:nvPr>
        </p:nvSpPr>
        <p:spPr/>
        <p:txBody>
          <a:bodyPr/>
          <a:lstStyle/>
          <a:p>
            <a:r>
              <a:rPr lang="it-IT" dirty="0"/>
              <a:t>Venne eletta con il sistema proporzionale</a:t>
            </a:r>
          </a:p>
          <a:p>
            <a:r>
              <a:rPr lang="it-IT" dirty="0"/>
              <a:t>Le elezioni assegnarono il 35% dei voti alla Democrazia Cristiana, il 20% ai socialisti e il 19%ai comunisti.</a:t>
            </a:r>
          </a:p>
          <a:p>
            <a:r>
              <a:rPr lang="it-IT" dirty="0"/>
              <a:t>Il partito liberale ed il partito d’azione, protagonista </a:t>
            </a:r>
            <a:r>
              <a:rPr lang="it-IT"/>
              <a:t>della resistenza</a:t>
            </a:r>
            <a:r>
              <a:rPr lang="it-IT" dirty="0"/>
              <a:t>, furono sconfitti.</a:t>
            </a:r>
          </a:p>
          <a:p>
            <a:r>
              <a:rPr lang="it-IT" dirty="0"/>
              <a:t>Nord-est e mezzogiorno furono egemonizzati dalla DC, mentre le sinistre vinsero nel centro e nel nord-ovest, in particolare nel triangolo industriale.</a:t>
            </a:r>
          </a:p>
        </p:txBody>
      </p:sp>
    </p:spTree>
    <p:extLst>
      <p:ext uri="{BB962C8B-B14F-4D97-AF65-F5344CB8AC3E}">
        <p14:creationId xmlns:p14="http://schemas.microsoft.com/office/powerpoint/2010/main" val="197519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669F1D27-1B9E-4A5F-B079-1692A99D6B4B}"/>
              </a:ext>
            </a:extLst>
          </p:cNvPr>
          <p:cNvGraphicFramePr/>
          <p:nvPr/>
        </p:nvGraphicFramePr>
        <p:xfrm>
          <a:off x="913775" y="618518"/>
          <a:ext cx="10364451" cy="7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55DDA8E2-1662-45B9-9956-6FB0502F7B7F}"/>
              </a:ext>
            </a:extLst>
          </p:cNvPr>
          <p:cNvSpPr>
            <a:spLocks noGrp="1"/>
          </p:cNvSpPr>
          <p:nvPr>
            <p:ph sz="quarter" idx="13"/>
          </p:nvPr>
        </p:nvSpPr>
        <p:spPr>
          <a:xfrm>
            <a:off x="913774" y="1550504"/>
            <a:ext cx="10363826" cy="5062331"/>
          </a:xfrm>
        </p:spPr>
        <p:txBody>
          <a:bodyPr>
            <a:normAutofit fontScale="92500" lnSpcReduction="10000"/>
          </a:bodyPr>
          <a:lstStyle/>
          <a:p>
            <a:r>
              <a:rPr lang="it-IT" dirty="0"/>
              <a:t>I TRATTATI DI PACE del 1947 CONSIDERARONO L’Italia un paese vinto, in quanto responsabile del conflitto insieme alla Germania.</a:t>
            </a:r>
          </a:p>
          <a:p>
            <a:r>
              <a:rPr lang="it-IT" dirty="0"/>
              <a:t>Il suo apparato militare venne fortemente ridimensionato.</a:t>
            </a:r>
          </a:p>
          <a:p>
            <a:r>
              <a:rPr lang="it-IT" dirty="0"/>
              <a:t>Perse tutte le colonie, l’Istria e parte della Venezia Giulia in favore della  </a:t>
            </a:r>
            <a:r>
              <a:rPr lang="it-IT" dirty="0" err="1"/>
              <a:t>iugoslavia</a:t>
            </a:r>
            <a:r>
              <a:rPr lang="it-IT" dirty="0"/>
              <a:t>.</a:t>
            </a:r>
          </a:p>
          <a:p>
            <a:r>
              <a:rPr lang="it-IT" dirty="0"/>
              <a:t>Trieste nel 1945 era  stata occupata sia da truppe britanniche che da distaccamenti partigiani sloveni.</a:t>
            </a:r>
          </a:p>
          <a:p>
            <a:r>
              <a:rPr lang="it-IT" dirty="0"/>
              <a:t>con gli accordi di Parigi venne creato un territorio libero di Trieste diviso in due aree, una zona A sotto il controllo britannico ed una zona B sotto il controllo iugoslavo.</a:t>
            </a:r>
          </a:p>
          <a:p>
            <a:r>
              <a:rPr lang="it-IT" dirty="0"/>
              <a:t>nel 1954 la zona A (</a:t>
            </a:r>
            <a:r>
              <a:rPr lang="it-IT" dirty="0" err="1"/>
              <a:t>trieste</a:t>
            </a:r>
            <a:r>
              <a:rPr lang="it-IT" dirty="0"/>
              <a:t> e dintorni occidentali) venne assegnata all’Italia, mentre la zona B (Capodistria e dintorni) rimase alla </a:t>
            </a:r>
            <a:r>
              <a:rPr lang="it-IT" dirty="0" err="1"/>
              <a:t>iugoslavia</a:t>
            </a:r>
            <a:r>
              <a:rPr lang="it-IT" dirty="0"/>
              <a:t>.</a:t>
            </a:r>
          </a:p>
          <a:p>
            <a:r>
              <a:rPr lang="it-IT" dirty="0"/>
              <a:t>Nel 1975 con il trattato di Osimo i confini tra i due paesi vennero stabiliti definitivamente</a:t>
            </a:r>
          </a:p>
          <a:p>
            <a:endParaRPr lang="it-IT" dirty="0"/>
          </a:p>
        </p:txBody>
      </p:sp>
    </p:spTree>
    <p:extLst>
      <p:ext uri="{BB962C8B-B14F-4D97-AF65-F5344CB8AC3E}">
        <p14:creationId xmlns:p14="http://schemas.microsoft.com/office/powerpoint/2010/main" val="393923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6D717B-4013-49CC-BD9A-CABABA0A6E56}"/>
              </a:ext>
            </a:extLst>
          </p:cNvPr>
          <p:cNvSpPr>
            <a:spLocks noGrp="1"/>
          </p:cNvSpPr>
          <p:nvPr>
            <p:ph type="title"/>
          </p:nvPr>
        </p:nvSpPr>
        <p:spPr/>
        <p:txBody>
          <a:bodyPr/>
          <a:lstStyle/>
          <a:p>
            <a:r>
              <a:rPr lang="it-IT" dirty="0" err="1"/>
              <a:t>L’italia</a:t>
            </a:r>
            <a:r>
              <a:rPr lang="it-IT" dirty="0"/>
              <a:t> nella guerra fredda</a:t>
            </a:r>
            <a:br>
              <a:rPr lang="it-IT" dirty="0"/>
            </a:br>
            <a:endParaRPr lang="it-IT" dirty="0"/>
          </a:p>
        </p:txBody>
      </p:sp>
      <p:graphicFrame>
        <p:nvGraphicFramePr>
          <p:cNvPr id="4" name="Segnaposto contenuto 3">
            <a:extLst>
              <a:ext uri="{FF2B5EF4-FFF2-40B4-BE49-F238E27FC236}">
                <a16:creationId xmlns:a16="http://schemas.microsoft.com/office/drawing/2014/main" id="{D8BC743D-3C01-49F7-9394-72886CEC8A2A}"/>
              </a:ext>
            </a:extLst>
          </p:cNvPr>
          <p:cNvGraphicFramePr>
            <a:graphicFrameLocks noGrp="1"/>
          </p:cNvGraphicFramePr>
          <p:nvPr>
            <p:ph sz="quarter" idx="13"/>
            <p:extLst>
              <p:ext uri="{D42A27DB-BD31-4B8C-83A1-F6EECF244321}">
                <p14:modId xmlns:p14="http://schemas.microsoft.com/office/powerpoint/2010/main" val="3820835291"/>
              </p:ext>
            </p:extLst>
          </p:nvPr>
        </p:nvGraphicFramePr>
        <p:xfrm>
          <a:off x="913774" y="1590262"/>
          <a:ext cx="10363826" cy="4982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923601"/>
      </p:ext>
    </p:extLst>
  </p:cSld>
  <p:clrMapOvr>
    <a:masterClrMapping/>
  </p:clrMapOvr>
</p:sld>
</file>

<file path=ppt/theme/theme1.xml><?xml version="1.0" encoding="utf-8"?>
<a:theme xmlns:a="http://schemas.openxmlformats.org/drawingml/2006/main" name="Goccia">
  <a:themeElements>
    <a:clrScheme name="Goccia">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Gocci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cci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FFA2159C630384E9012BEDE17323839" ma:contentTypeVersion="2" ma:contentTypeDescription="Creare un nuovo documento." ma:contentTypeScope="" ma:versionID="8841c1e08d56748135020cd80e47356e">
  <xsd:schema xmlns:xsd="http://www.w3.org/2001/XMLSchema" xmlns:xs="http://www.w3.org/2001/XMLSchema" xmlns:p="http://schemas.microsoft.com/office/2006/metadata/properties" xmlns:ns2="e6fd4e55-f316-459d-8995-127a39b1b18e" targetNamespace="http://schemas.microsoft.com/office/2006/metadata/properties" ma:root="true" ma:fieldsID="7aedacc828867cb6bfe07a6def63ca83" ns2:_="">
    <xsd:import namespace="e6fd4e55-f316-459d-8995-127a39b1b1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d4e55-f316-459d-8995-127a39b1b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9B2122-9A2F-4052-A4CF-CD7EA958A49F}"/>
</file>

<file path=customXml/itemProps2.xml><?xml version="1.0" encoding="utf-8"?>
<ds:datastoreItem xmlns:ds="http://schemas.openxmlformats.org/officeDocument/2006/customXml" ds:itemID="{B7B51A4A-906A-4050-8A60-6C33F17E6521}"/>
</file>

<file path=customXml/itemProps3.xml><?xml version="1.0" encoding="utf-8"?>
<ds:datastoreItem xmlns:ds="http://schemas.openxmlformats.org/officeDocument/2006/customXml" ds:itemID="{FEB5D5B1-DC8E-48A7-9EC8-FC2316507D70}"/>
</file>

<file path=docProps/app.xml><?xml version="1.0" encoding="utf-8"?>
<Properties xmlns="http://schemas.openxmlformats.org/officeDocument/2006/extended-properties" xmlns:vt="http://schemas.openxmlformats.org/officeDocument/2006/docPropsVTypes">
  <Template>Goccia</Template>
  <TotalTime>350</TotalTime>
  <Words>1443</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16</vt:i4>
      </vt:variant>
    </vt:vector>
  </HeadingPairs>
  <TitlesOfParts>
    <vt:vector size="19" baseType="lpstr">
      <vt:lpstr>Arial</vt:lpstr>
      <vt:lpstr>Tw Cen MT</vt:lpstr>
      <vt:lpstr>Goccia</vt:lpstr>
      <vt:lpstr>Presentazione standard di PowerPoint</vt:lpstr>
      <vt:lpstr>Presentazione standard di PowerPoint</vt:lpstr>
      <vt:lpstr>La tregua istituzionale</vt:lpstr>
      <vt:lpstr>Presentazione standard di PowerPoint</vt:lpstr>
      <vt:lpstr>Presentazione standard di PowerPoint</vt:lpstr>
      <vt:lpstr>IL 2 GIUGNO</vt:lpstr>
      <vt:lpstr>Presentazione standard di PowerPoint</vt:lpstr>
      <vt:lpstr>Presentazione standard di PowerPoint</vt:lpstr>
      <vt:lpstr>L’italia nella guerra fredda </vt:lpstr>
      <vt:lpstr>Presentazione standard di PowerPoint</vt:lpstr>
      <vt:lpstr>La ricostruzione economica</vt:lpstr>
      <vt:lpstr>Presentazione standard di PowerPoint</vt:lpstr>
      <vt:lpstr>La costituzione italiana</vt:lpstr>
      <vt:lpstr>Presentazione standard di PowerPoint</vt:lpstr>
      <vt:lpstr>L’attentato a togliatti</vt:lpstr>
      <vt:lpstr>L’ingresso nella NATO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Marinella Pirastru</dc:creator>
  <cp:lastModifiedBy>Marinella Pirastru</cp:lastModifiedBy>
  <cp:revision>16</cp:revision>
  <dcterms:created xsi:type="dcterms:W3CDTF">2021-05-25T15:46:58Z</dcterms:created>
  <dcterms:modified xsi:type="dcterms:W3CDTF">2021-05-26T08:37:52Z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0x0101007FFA2159C630384E9012BEDE17323839</vt:lpwstr>
  </property>
</Properties>
</file>