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colors3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2.xml" ContentType="application/vnd.openxmlformats-officedocument.drawingml.diagramColors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501C3-0BFC-494C-855F-7478E8AE520A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3B847B6-DC14-45AA-BB3E-0AFFFB369ABC}">
      <dgm:prSet/>
      <dgm:spPr/>
      <dgm:t>
        <a:bodyPr/>
        <a:lstStyle/>
        <a:p>
          <a:r>
            <a:rPr lang="it-IT" baseline="0"/>
            <a:t>Il nuovo assetto della Germania fu quello di una</a:t>
          </a:r>
          <a:endParaRPr lang="en-US"/>
        </a:p>
      </dgm:t>
    </dgm:pt>
    <dgm:pt modelId="{7964F06B-8C1F-4187-A275-E0BA6DBB022D}" type="parTrans" cxnId="{F11D6464-F37A-4946-BFA9-E6250D4A4635}">
      <dgm:prSet/>
      <dgm:spPr/>
      <dgm:t>
        <a:bodyPr/>
        <a:lstStyle/>
        <a:p>
          <a:endParaRPr lang="en-US"/>
        </a:p>
      </dgm:t>
    </dgm:pt>
    <dgm:pt modelId="{CF5D3A47-F9E7-42DD-BC2A-23086215367E}" type="sibTrans" cxnId="{F11D6464-F37A-4946-BFA9-E6250D4A4635}">
      <dgm:prSet/>
      <dgm:spPr/>
      <dgm:t>
        <a:bodyPr/>
        <a:lstStyle/>
        <a:p>
          <a:endParaRPr lang="en-US"/>
        </a:p>
      </dgm:t>
    </dgm:pt>
    <dgm:pt modelId="{12E4CB93-143F-4F03-A9B1-0D8BBE12AD5A}">
      <dgm:prSet/>
      <dgm:spPr/>
      <dgm:t>
        <a:bodyPr/>
        <a:lstStyle/>
        <a:p>
          <a:r>
            <a:rPr lang="it-IT" baseline="0"/>
            <a:t>Confederazione</a:t>
          </a:r>
          <a:endParaRPr lang="en-US"/>
        </a:p>
      </dgm:t>
    </dgm:pt>
    <dgm:pt modelId="{DA520574-0CD4-46E1-BD10-5CE9280B1E2B}" type="parTrans" cxnId="{684DA3ED-A508-4B98-AAFB-0D90D661A1DA}">
      <dgm:prSet/>
      <dgm:spPr/>
      <dgm:t>
        <a:bodyPr/>
        <a:lstStyle/>
        <a:p>
          <a:endParaRPr lang="en-US"/>
        </a:p>
      </dgm:t>
    </dgm:pt>
    <dgm:pt modelId="{16FE6398-118E-40C8-A3D8-14E133016B29}" type="sibTrans" cxnId="{684DA3ED-A508-4B98-AAFB-0D90D661A1DA}">
      <dgm:prSet/>
      <dgm:spPr/>
      <dgm:t>
        <a:bodyPr/>
        <a:lstStyle/>
        <a:p>
          <a:endParaRPr lang="en-US"/>
        </a:p>
      </dgm:t>
    </dgm:pt>
    <dgm:pt modelId="{7D7FD74B-AEE6-47BD-AEB8-45A10CCDA1A3}">
      <dgm:prSet/>
      <dgm:spPr/>
      <dgm:t>
        <a:bodyPr/>
        <a:lstStyle/>
        <a:p>
          <a:r>
            <a:rPr lang="it-IT" baseline="0"/>
            <a:t>Cioè un’associazione di stati sovrani (Dieta confederale di Francoforte)</a:t>
          </a:r>
          <a:endParaRPr lang="en-US"/>
        </a:p>
      </dgm:t>
    </dgm:pt>
    <dgm:pt modelId="{7F5C877E-57B1-49A8-B9EC-ADAD11DA4C33}" type="parTrans" cxnId="{7389AC4A-A49E-41C1-8D3C-9F5DA71E090C}">
      <dgm:prSet/>
      <dgm:spPr/>
      <dgm:t>
        <a:bodyPr/>
        <a:lstStyle/>
        <a:p>
          <a:endParaRPr lang="en-US"/>
        </a:p>
      </dgm:t>
    </dgm:pt>
    <dgm:pt modelId="{F5EC2EB5-857C-4230-AF19-8F4950DFB50B}" type="sibTrans" cxnId="{7389AC4A-A49E-41C1-8D3C-9F5DA71E090C}">
      <dgm:prSet/>
      <dgm:spPr/>
      <dgm:t>
        <a:bodyPr/>
        <a:lstStyle/>
        <a:p>
          <a:endParaRPr lang="en-US"/>
        </a:p>
      </dgm:t>
    </dgm:pt>
    <dgm:pt modelId="{33FF56CF-163C-474D-B73D-5369473054D4}">
      <dgm:prSet/>
      <dgm:spPr/>
      <dgm:t>
        <a:bodyPr/>
        <a:lstStyle/>
        <a:p>
          <a:r>
            <a:rPr lang="it-IT" baseline="0"/>
            <a:t>I confini erano quelli posseduti dal vecchio  impero tedesco e questo aveva lasciato  alla</a:t>
          </a:r>
          <a:endParaRPr lang="en-US"/>
        </a:p>
      </dgm:t>
    </dgm:pt>
    <dgm:pt modelId="{EC6F5B37-F003-4B83-BC15-309351DE11DD}" type="parTrans" cxnId="{F4BE8B1D-D49D-4FF0-B7ED-19C85B4D6417}">
      <dgm:prSet/>
      <dgm:spPr/>
      <dgm:t>
        <a:bodyPr/>
        <a:lstStyle/>
        <a:p>
          <a:endParaRPr lang="en-US"/>
        </a:p>
      </dgm:t>
    </dgm:pt>
    <dgm:pt modelId="{249B6036-7764-40FA-BDDE-DC8089DA8597}" type="sibTrans" cxnId="{F4BE8B1D-D49D-4FF0-B7ED-19C85B4D6417}">
      <dgm:prSet/>
      <dgm:spPr/>
      <dgm:t>
        <a:bodyPr/>
        <a:lstStyle/>
        <a:p>
          <a:endParaRPr lang="en-US"/>
        </a:p>
      </dgm:t>
    </dgm:pt>
    <dgm:pt modelId="{23521AAB-1D2D-4DFB-9D74-147E1BC42124}">
      <dgm:prSet/>
      <dgm:spPr/>
      <dgm:t>
        <a:bodyPr/>
        <a:lstStyle/>
        <a:p>
          <a:r>
            <a:rPr lang="it-IT" baseline="0"/>
            <a:t>Germania  i suoi caratteri multinazionali.</a:t>
          </a:r>
          <a:endParaRPr lang="en-US"/>
        </a:p>
      </dgm:t>
    </dgm:pt>
    <dgm:pt modelId="{3EEE7290-ECC0-483C-A310-F733485C4043}" type="parTrans" cxnId="{A02585F2-9760-4BA4-A124-BAFBC866D3F2}">
      <dgm:prSet/>
      <dgm:spPr/>
      <dgm:t>
        <a:bodyPr/>
        <a:lstStyle/>
        <a:p>
          <a:endParaRPr lang="en-US"/>
        </a:p>
      </dgm:t>
    </dgm:pt>
    <dgm:pt modelId="{A183CBF6-6734-4A73-B74F-9D1ED099BDB9}" type="sibTrans" cxnId="{A02585F2-9760-4BA4-A124-BAFBC866D3F2}">
      <dgm:prSet/>
      <dgm:spPr/>
      <dgm:t>
        <a:bodyPr/>
        <a:lstStyle/>
        <a:p>
          <a:endParaRPr lang="en-US"/>
        </a:p>
      </dgm:t>
    </dgm:pt>
    <dgm:pt modelId="{63121BC3-50D1-49C9-950B-182F458DD033}">
      <dgm:prSet/>
      <dgm:spPr/>
      <dgm:t>
        <a:bodyPr/>
        <a:lstStyle/>
        <a:p>
          <a:r>
            <a:rPr lang="it-IT" baseline="0"/>
            <a:t>All’interno di questa vi era dunque anche  il regno di Boemia (boemi e moravi)</a:t>
          </a:r>
          <a:endParaRPr lang="en-US"/>
        </a:p>
      </dgm:t>
    </dgm:pt>
    <dgm:pt modelId="{EF0A43AA-3239-4DD5-BA9A-B64A876280CD}" type="parTrans" cxnId="{16D80574-7723-4F2A-9854-F3E4FD2B0327}">
      <dgm:prSet/>
      <dgm:spPr/>
      <dgm:t>
        <a:bodyPr/>
        <a:lstStyle/>
        <a:p>
          <a:endParaRPr lang="en-US"/>
        </a:p>
      </dgm:t>
    </dgm:pt>
    <dgm:pt modelId="{17B0B181-A3C2-4AB0-A754-F05E0EB1F868}" type="sibTrans" cxnId="{16D80574-7723-4F2A-9854-F3E4FD2B0327}">
      <dgm:prSet/>
      <dgm:spPr/>
      <dgm:t>
        <a:bodyPr/>
        <a:lstStyle/>
        <a:p>
          <a:endParaRPr lang="en-US"/>
        </a:p>
      </dgm:t>
    </dgm:pt>
    <dgm:pt modelId="{D822F44F-A940-45AA-BBC1-7A15A388D208}">
      <dgm:prSet/>
      <dgm:spPr/>
      <dgm:t>
        <a:bodyPr/>
        <a:lstStyle/>
        <a:p>
          <a:r>
            <a:rPr lang="it-IT" baseline="0"/>
            <a:t>Mentre la Prussia orientale,  di fatto  tedesca, non faceva parte della confederazione</a:t>
          </a:r>
          <a:endParaRPr lang="en-US"/>
        </a:p>
      </dgm:t>
    </dgm:pt>
    <dgm:pt modelId="{1E48CB7D-550D-48B6-916E-66D48384B4B3}" type="parTrans" cxnId="{3C72CE92-1F90-4A4E-ACC9-2680EE2D5098}">
      <dgm:prSet/>
      <dgm:spPr/>
      <dgm:t>
        <a:bodyPr/>
        <a:lstStyle/>
        <a:p>
          <a:endParaRPr lang="en-US"/>
        </a:p>
      </dgm:t>
    </dgm:pt>
    <dgm:pt modelId="{BD3CD361-074A-4E04-9216-E37E671E7EB9}" type="sibTrans" cxnId="{3C72CE92-1F90-4A4E-ACC9-2680EE2D5098}">
      <dgm:prSet/>
      <dgm:spPr/>
      <dgm:t>
        <a:bodyPr/>
        <a:lstStyle/>
        <a:p>
          <a:endParaRPr lang="en-US"/>
        </a:p>
      </dgm:t>
    </dgm:pt>
    <dgm:pt modelId="{95919CA3-3327-489F-A690-4F06274D352E}" type="pres">
      <dgm:prSet presAssocID="{038501C3-0BFC-494C-855F-7478E8AE520A}" presName="diagram" presStyleCnt="0">
        <dgm:presLayoutVars>
          <dgm:dir/>
          <dgm:resizeHandles val="exact"/>
        </dgm:presLayoutVars>
      </dgm:prSet>
      <dgm:spPr/>
    </dgm:pt>
    <dgm:pt modelId="{DFBC0B4D-1228-4E96-A1E2-D30845A7DFFA}" type="pres">
      <dgm:prSet presAssocID="{B3B847B6-DC14-45AA-BB3E-0AFFFB369ABC}" presName="node" presStyleLbl="node1" presStyleIdx="0" presStyleCnt="7">
        <dgm:presLayoutVars>
          <dgm:bulletEnabled val="1"/>
        </dgm:presLayoutVars>
      </dgm:prSet>
      <dgm:spPr/>
    </dgm:pt>
    <dgm:pt modelId="{97B77EE3-2A07-4E5B-8C3F-1047D865CBA8}" type="pres">
      <dgm:prSet presAssocID="{CF5D3A47-F9E7-42DD-BC2A-23086215367E}" presName="sibTrans" presStyleCnt="0"/>
      <dgm:spPr/>
    </dgm:pt>
    <dgm:pt modelId="{153E7B7D-903B-481A-BB93-FB34D1D045FD}" type="pres">
      <dgm:prSet presAssocID="{12E4CB93-143F-4F03-A9B1-0D8BBE12AD5A}" presName="node" presStyleLbl="node1" presStyleIdx="1" presStyleCnt="7">
        <dgm:presLayoutVars>
          <dgm:bulletEnabled val="1"/>
        </dgm:presLayoutVars>
      </dgm:prSet>
      <dgm:spPr/>
    </dgm:pt>
    <dgm:pt modelId="{1E444CE4-E6C1-45CF-B3EE-A5A02CD36507}" type="pres">
      <dgm:prSet presAssocID="{16FE6398-118E-40C8-A3D8-14E133016B29}" presName="sibTrans" presStyleCnt="0"/>
      <dgm:spPr/>
    </dgm:pt>
    <dgm:pt modelId="{C7AD2F19-03D1-4DD1-800D-51FCC344CB92}" type="pres">
      <dgm:prSet presAssocID="{7D7FD74B-AEE6-47BD-AEB8-45A10CCDA1A3}" presName="node" presStyleLbl="node1" presStyleIdx="2" presStyleCnt="7">
        <dgm:presLayoutVars>
          <dgm:bulletEnabled val="1"/>
        </dgm:presLayoutVars>
      </dgm:prSet>
      <dgm:spPr/>
    </dgm:pt>
    <dgm:pt modelId="{42FE004D-2F1D-479C-9454-F51EE2F7A751}" type="pres">
      <dgm:prSet presAssocID="{F5EC2EB5-857C-4230-AF19-8F4950DFB50B}" presName="sibTrans" presStyleCnt="0"/>
      <dgm:spPr/>
    </dgm:pt>
    <dgm:pt modelId="{5EF21369-3D95-4DE8-9F40-1CDB3193A111}" type="pres">
      <dgm:prSet presAssocID="{33FF56CF-163C-474D-B73D-5369473054D4}" presName="node" presStyleLbl="node1" presStyleIdx="3" presStyleCnt="7">
        <dgm:presLayoutVars>
          <dgm:bulletEnabled val="1"/>
        </dgm:presLayoutVars>
      </dgm:prSet>
      <dgm:spPr/>
    </dgm:pt>
    <dgm:pt modelId="{0CD27B69-9F22-43F1-BD7C-2AD7F8ECCC1F}" type="pres">
      <dgm:prSet presAssocID="{249B6036-7764-40FA-BDDE-DC8089DA8597}" presName="sibTrans" presStyleCnt="0"/>
      <dgm:spPr/>
    </dgm:pt>
    <dgm:pt modelId="{78F40633-C1E5-46E3-9B59-100B7194C3D6}" type="pres">
      <dgm:prSet presAssocID="{23521AAB-1D2D-4DFB-9D74-147E1BC42124}" presName="node" presStyleLbl="node1" presStyleIdx="4" presStyleCnt="7">
        <dgm:presLayoutVars>
          <dgm:bulletEnabled val="1"/>
        </dgm:presLayoutVars>
      </dgm:prSet>
      <dgm:spPr/>
    </dgm:pt>
    <dgm:pt modelId="{E16FB8FC-90C3-47F5-A949-53F08A0B634A}" type="pres">
      <dgm:prSet presAssocID="{A183CBF6-6734-4A73-B74F-9D1ED099BDB9}" presName="sibTrans" presStyleCnt="0"/>
      <dgm:spPr/>
    </dgm:pt>
    <dgm:pt modelId="{39DD09FF-BD2A-4348-AB62-577D6F4063C3}" type="pres">
      <dgm:prSet presAssocID="{63121BC3-50D1-49C9-950B-182F458DD033}" presName="node" presStyleLbl="node1" presStyleIdx="5" presStyleCnt="7">
        <dgm:presLayoutVars>
          <dgm:bulletEnabled val="1"/>
        </dgm:presLayoutVars>
      </dgm:prSet>
      <dgm:spPr/>
    </dgm:pt>
    <dgm:pt modelId="{7D35C96F-0F56-4D8D-B1D6-E3143D91512F}" type="pres">
      <dgm:prSet presAssocID="{17B0B181-A3C2-4AB0-A754-F05E0EB1F868}" presName="sibTrans" presStyleCnt="0"/>
      <dgm:spPr/>
    </dgm:pt>
    <dgm:pt modelId="{9ED914FF-1E88-4FDA-BA6F-D7BF3EB66508}" type="pres">
      <dgm:prSet presAssocID="{D822F44F-A940-45AA-BBC1-7A15A388D208}" presName="node" presStyleLbl="node1" presStyleIdx="6" presStyleCnt="7">
        <dgm:presLayoutVars>
          <dgm:bulletEnabled val="1"/>
        </dgm:presLayoutVars>
      </dgm:prSet>
      <dgm:spPr/>
    </dgm:pt>
  </dgm:ptLst>
  <dgm:cxnLst>
    <dgm:cxn modelId="{2B3CC51A-4D7D-495E-914E-A1D572222D3E}" type="presOf" srcId="{12E4CB93-143F-4F03-A9B1-0D8BBE12AD5A}" destId="{153E7B7D-903B-481A-BB93-FB34D1D045FD}" srcOrd="0" destOrd="0" presId="urn:microsoft.com/office/officeart/2005/8/layout/default"/>
    <dgm:cxn modelId="{F4BE8B1D-D49D-4FF0-B7ED-19C85B4D6417}" srcId="{038501C3-0BFC-494C-855F-7478E8AE520A}" destId="{33FF56CF-163C-474D-B73D-5369473054D4}" srcOrd="3" destOrd="0" parTransId="{EC6F5B37-F003-4B83-BC15-309351DE11DD}" sibTransId="{249B6036-7764-40FA-BDDE-DC8089DA8597}"/>
    <dgm:cxn modelId="{A403FC2E-1C94-497B-8A20-AB8AB065CFC6}" type="presOf" srcId="{23521AAB-1D2D-4DFB-9D74-147E1BC42124}" destId="{78F40633-C1E5-46E3-9B59-100B7194C3D6}" srcOrd="0" destOrd="0" presId="urn:microsoft.com/office/officeart/2005/8/layout/default"/>
    <dgm:cxn modelId="{960AAE38-5D9B-41E3-BE5B-C236EA65D5F3}" type="presOf" srcId="{D822F44F-A940-45AA-BBC1-7A15A388D208}" destId="{9ED914FF-1E88-4FDA-BA6F-D7BF3EB66508}" srcOrd="0" destOrd="0" presId="urn:microsoft.com/office/officeart/2005/8/layout/default"/>
    <dgm:cxn modelId="{F11D6464-F37A-4946-BFA9-E6250D4A4635}" srcId="{038501C3-0BFC-494C-855F-7478E8AE520A}" destId="{B3B847B6-DC14-45AA-BB3E-0AFFFB369ABC}" srcOrd="0" destOrd="0" parTransId="{7964F06B-8C1F-4187-A275-E0BA6DBB022D}" sibTransId="{CF5D3A47-F9E7-42DD-BC2A-23086215367E}"/>
    <dgm:cxn modelId="{7389AC4A-A49E-41C1-8D3C-9F5DA71E090C}" srcId="{038501C3-0BFC-494C-855F-7478E8AE520A}" destId="{7D7FD74B-AEE6-47BD-AEB8-45A10CCDA1A3}" srcOrd="2" destOrd="0" parTransId="{7F5C877E-57B1-49A8-B9EC-ADAD11DA4C33}" sibTransId="{F5EC2EB5-857C-4230-AF19-8F4950DFB50B}"/>
    <dgm:cxn modelId="{16D80574-7723-4F2A-9854-F3E4FD2B0327}" srcId="{038501C3-0BFC-494C-855F-7478E8AE520A}" destId="{63121BC3-50D1-49C9-950B-182F458DD033}" srcOrd="5" destOrd="0" parTransId="{EF0A43AA-3239-4DD5-BA9A-B64A876280CD}" sibTransId="{17B0B181-A3C2-4AB0-A754-F05E0EB1F868}"/>
    <dgm:cxn modelId="{D84D9654-8FEB-431D-A039-74384A15E6B3}" type="presOf" srcId="{038501C3-0BFC-494C-855F-7478E8AE520A}" destId="{95919CA3-3327-489F-A690-4F06274D352E}" srcOrd="0" destOrd="0" presId="urn:microsoft.com/office/officeart/2005/8/layout/default"/>
    <dgm:cxn modelId="{C545BD76-37E6-4DD7-9EB5-ED25BB28BF53}" type="presOf" srcId="{63121BC3-50D1-49C9-950B-182F458DD033}" destId="{39DD09FF-BD2A-4348-AB62-577D6F4063C3}" srcOrd="0" destOrd="0" presId="urn:microsoft.com/office/officeart/2005/8/layout/default"/>
    <dgm:cxn modelId="{E36D6091-2149-4E2E-B10B-6FD8B674A0A7}" type="presOf" srcId="{7D7FD74B-AEE6-47BD-AEB8-45A10CCDA1A3}" destId="{C7AD2F19-03D1-4DD1-800D-51FCC344CB92}" srcOrd="0" destOrd="0" presId="urn:microsoft.com/office/officeart/2005/8/layout/default"/>
    <dgm:cxn modelId="{3C72CE92-1F90-4A4E-ACC9-2680EE2D5098}" srcId="{038501C3-0BFC-494C-855F-7478E8AE520A}" destId="{D822F44F-A940-45AA-BBC1-7A15A388D208}" srcOrd="6" destOrd="0" parTransId="{1E48CB7D-550D-48B6-916E-66D48384B4B3}" sibTransId="{BD3CD361-074A-4E04-9216-E37E671E7EB9}"/>
    <dgm:cxn modelId="{A78A589C-B277-45D8-A463-31A4F8E660B6}" type="presOf" srcId="{B3B847B6-DC14-45AA-BB3E-0AFFFB369ABC}" destId="{DFBC0B4D-1228-4E96-A1E2-D30845A7DFFA}" srcOrd="0" destOrd="0" presId="urn:microsoft.com/office/officeart/2005/8/layout/default"/>
    <dgm:cxn modelId="{1E104AA7-CCEC-4B85-A790-AFF9AC676E7F}" type="presOf" srcId="{33FF56CF-163C-474D-B73D-5369473054D4}" destId="{5EF21369-3D95-4DE8-9F40-1CDB3193A111}" srcOrd="0" destOrd="0" presId="urn:microsoft.com/office/officeart/2005/8/layout/default"/>
    <dgm:cxn modelId="{684DA3ED-A508-4B98-AAFB-0D90D661A1DA}" srcId="{038501C3-0BFC-494C-855F-7478E8AE520A}" destId="{12E4CB93-143F-4F03-A9B1-0D8BBE12AD5A}" srcOrd="1" destOrd="0" parTransId="{DA520574-0CD4-46E1-BD10-5CE9280B1E2B}" sibTransId="{16FE6398-118E-40C8-A3D8-14E133016B29}"/>
    <dgm:cxn modelId="{A02585F2-9760-4BA4-A124-BAFBC866D3F2}" srcId="{038501C3-0BFC-494C-855F-7478E8AE520A}" destId="{23521AAB-1D2D-4DFB-9D74-147E1BC42124}" srcOrd="4" destOrd="0" parTransId="{3EEE7290-ECC0-483C-A310-F733485C4043}" sibTransId="{A183CBF6-6734-4A73-B74F-9D1ED099BDB9}"/>
    <dgm:cxn modelId="{E69E60AE-F7A4-4542-B676-5DF23957D9D8}" type="presParOf" srcId="{95919CA3-3327-489F-A690-4F06274D352E}" destId="{DFBC0B4D-1228-4E96-A1E2-D30845A7DFFA}" srcOrd="0" destOrd="0" presId="urn:microsoft.com/office/officeart/2005/8/layout/default"/>
    <dgm:cxn modelId="{5A657131-B97C-4C0B-8BAE-A847421863BA}" type="presParOf" srcId="{95919CA3-3327-489F-A690-4F06274D352E}" destId="{97B77EE3-2A07-4E5B-8C3F-1047D865CBA8}" srcOrd="1" destOrd="0" presId="urn:microsoft.com/office/officeart/2005/8/layout/default"/>
    <dgm:cxn modelId="{F27F1C76-9D2C-457F-86B7-BF700C3B6419}" type="presParOf" srcId="{95919CA3-3327-489F-A690-4F06274D352E}" destId="{153E7B7D-903B-481A-BB93-FB34D1D045FD}" srcOrd="2" destOrd="0" presId="urn:microsoft.com/office/officeart/2005/8/layout/default"/>
    <dgm:cxn modelId="{0FD88DEA-5943-48AE-A805-C3F432D3E5B2}" type="presParOf" srcId="{95919CA3-3327-489F-A690-4F06274D352E}" destId="{1E444CE4-E6C1-45CF-B3EE-A5A02CD36507}" srcOrd="3" destOrd="0" presId="urn:microsoft.com/office/officeart/2005/8/layout/default"/>
    <dgm:cxn modelId="{DB5C7110-FB96-4541-B973-49663445083A}" type="presParOf" srcId="{95919CA3-3327-489F-A690-4F06274D352E}" destId="{C7AD2F19-03D1-4DD1-800D-51FCC344CB92}" srcOrd="4" destOrd="0" presId="urn:microsoft.com/office/officeart/2005/8/layout/default"/>
    <dgm:cxn modelId="{E9572FE8-94B0-4756-B56A-58C322BAA455}" type="presParOf" srcId="{95919CA3-3327-489F-A690-4F06274D352E}" destId="{42FE004D-2F1D-479C-9454-F51EE2F7A751}" srcOrd="5" destOrd="0" presId="urn:microsoft.com/office/officeart/2005/8/layout/default"/>
    <dgm:cxn modelId="{360619B8-A73F-4A3F-B9DA-074E872EFFFC}" type="presParOf" srcId="{95919CA3-3327-489F-A690-4F06274D352E}" destId="{5EF21369-3D95-4DE8-9F40-1CDB3193A111}" srcOrd="6" destOrd="0" presId="urn:microsoft.com/office/officeart/2005/8/layout/default"/>
    <dgm:cxn modelId="{6F906EBF-D19C-4A88-AF01-662620A26BE2}" type="presParOf" srcId="{95919CA3-3327-489F-A690-4F06274D352E}" destId="{0CD27B69-9F22-43F1-BD7C-2AD7F8ECCC1F}" srcOrd="7" destOrd="0" presId="urn:microsoft.com/office/officeart/2005/8/layout/default"/>
    <dgm:cxn modelId="{B3F19307-EB56-487C-9CAF-A794E0F1E69F}" type="presParOf" srcId="{95919CA3-3327-489F-A690-4F06274D352E}" destId="{78F40633-C1E5-46E3-9B59-100B7194C3D6}" srcOrd="8" destOrd="0" presId="urn:microsoft.com/office/officeart/2005/8/layout/default"/>
    <dgm:cxn modelId="{D229B392-922A-4604-AD0E-A249BF618400}" type="presParOf" srcId="{95919CA3-3327-489F-A690-4F06274D352E}" destId="{E16FB8FC-90C3-47F5-A949-53F08A0B634A}" srcOrd="9" destOrd="0" presId="urn:microsoft.com/office/officeart/2005/8/layout/default"/>
    <dgm:cxn modelId="{29A4352F-87EE-49E9-87DD-A6823EFEDE66}" type="presParOf" srcId="{95919CA3-3327-489F-A690-4F06274D352E}" destId="{39DD09FF-BD2A-4348-AB62-577D6F4063C3}" srcOrd="10" destOrd="0" presId="urn:microsoft.com/office/officeart/2005/8/layout/default"/>
    <dgm:cxn modelId="{BFFBCD04-EB21-46AE-BDD4-46DFB5F3024B}" type="presParOf" srcId="{95919CA3-3327-489F-A690-4F06274D352E}" destId="{7D35C96F-0F56-4D8D-B1D6-E3143D91512F}" srcOrd="11" destOrd="0" presId="urn:microsoft.com/office/officeart/2005/8/layout/default"/>
    <dgm:cxn modelId="{F971EE4C-B36A-4D7B-BC25-07AB83EC360D}" type="presParOf" srcId="{95919CA3-3327-489F-A690-4F06274D352E}" destId="{9ED914FF-1E88-4FDA-BA6F-D7BF3EB6650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53250C-D402-4936-A715-177D13FC619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EC31EA-9EA7-4589-8B52-CFCAD6ACD050}">
      <dgm:prSet/>
      <dgm:spPr/>
      <dgm:t>
        <a:bodyPr/>
        <a:lstStyle/>
        <a:p>
          <a:r>
            <a:rPr lang="it-IT" baseline="0"/>
            <a:t>Le associazioni studentesche tedesche si fecero promotrici di  una campagna contro le decisioni del congresso di Vienna.</a:t>
          </a:r>
          <a:endParaRPr lang="en-US"/>
        </a:p>
      </dgm:t>
    </dgm:pt>
    <dgm:pt modelId="{0978617A-6291-4F8E-B105-CDD5DCDFC1C5}" type="parTrans" cxnId="{EBBDAA55-B942-402F-8BFB-FC9665FF5AAF}">
      <dgm:prSet/>
      <dgm:spPr/>
      <dgm:t>
        <a:bodyPr/>
        <a:lstStyle/>
        <a:p>
          <a:endParaRPr lang="en-US"/>
        </a:p>
      </dgm:t>
    </dgm:pt>
    <dgm:pt modelId="{5BBF6F10-6E81-4FF3-B81C-5FA986FD952A}" type="sibTrans" cxnId="{EBBDAA55-B942-402F-8BFB-FC9665FF5AAF}">
      <dgm:prSet/>
      <dgm:spPr/>
      <dgm:t>
        <a:bodyPr/>
        <a:lstStyle/>
        <a:p>
          <a:endParaRPr lang="en-US"/>
        </a:p>
      </dgm:t>
    </dgm:pt>
    <dgm:pt modelId="{74EB1D0E-E105-4331-8CF6-26C3A22BAE1A}">
      <dgm:prSet/>
      <dgm:spPr/>
      <dgm:t>
        <a:bodyPr/>
        <a:lstStyle/>
        <a:p>
          <a:r>
            <a:rPr lang="it-IT" baseline="0"/>
            <a:t>Nell’ ottobre del 1817 in turingia vennero bruciati libri francesi di ogni genere e ideologia.</a:t>
          </a:r>
          <a:endParaRPr lang="en-US"/>
        </a:p>
      </dgm:t>
    </dgm:pt>
    <dgm:pt modelId="{E10D3B90-539E-404D-BBE2-437A7556A4B8}" type="parTrans" cxnId="{A2837730-9CC7-410C-994A-64C7A22611D4}">
      <dgm:prSet/>
      <dgm:spPr/>
      <dgm:t>
        <a:bodyPr/>
        <a:lstStyle/>
        <a:p>
          <a:endParaRPr lang="en-US"/>
        </a:p>
      </dgm:t>
    </dgm:pt>
    <dgm:pt modelId="{AC2DF675-DAF0-4C78-A8F2-43474A8A20EF}" type="sibTrans" cxnId="{A2837730-9CC7-410C-994A-64C7A22611D4}">
      <dgm:prSet/>
      <dgm:spPr/>
      <dgm:t>
        <a:bodyPr/>
        <a:lstStyle/>
        <a:p>
          <a:endParaRPr lang="en-US"/>
        </a:p>
      </dgm:t>
    </dgm:pt>
    <dgm:pt modelId="{3950C87D-DA14-43BD-86DB-C5815ACD4091}">
      <dgm:prSet/>
      <dgm:spPr/>
      <dgm:t>
        <a:bodyPr/>
        <a:lstStyle/>
        <a:p>
          <a:r>
            <a:rPr lang="it-IT" baseline="0" dirty="0"/>
            <a:t>L’Austria e la Prussia temevano una deriva popolare e democratica. L’Austria in particolare temeva che si affermasse l’idea di includere nell’impero anche i territori che le appartenevano al di fuori della  </a:t>
          </a:r>
          <a:r>
            <a:rPr lang="it-IT" baseline="0" dirty="0" err="1"/>
            <a:t>Cofederazione</a:t>
          </a:r>
          <a:r>
            <a:rPr lang="it-IT" baseline="0" dirty="0"/>
            <a:t>.</a:t>
          </a:r>
          <a:endParaRPr lang="en-US" dirty="0"/>
        </a:p>
      </dgm:t>
    </dgm:pt>
    <dgm:pt modelId="{BDF44474-8984-4F62-A927-C133C8412037}" type="parTrans" cxnId="{F1EC09B8-2CFB-4B2F-A72D-10E7E9D5015E}">
      <dgm:prSet/>
      <dgm:spPr/>
      <dgm:t>
        <a:bodyPr/>
        <a:lstStyle/>
        <a:p>
          <a:endParaRPr lang="en-US"/>
        </a:p>
      </dgm:t>
    </dgm:pt>
    <dgm:pt modelId="{72EC13BD-5E07-419D-9338-3278B33F8215}" type="sibTrans" cxnId="{F1EC09B8-2CFB-4B2F-A72D-10E7E9D5015E}">
      <dgm:prSet/>
      <dgm:spPr/>
      <dgm:t>
        <a:bodyPr/>
        <a:lstStyle/>
        <a:p>
          <a:endParaRPr lang="en-US"/>
        </a:p>
      </dgm:t>
    </dgm:pt>
    <dgm:pt modelId="{9A26D905-2085-4A78-9552-CCE7FC9C290B}">
      <dgm:prSet/>
      <dgm:spPr/>
      <dgm:t>
        <a:bodyPr/>
        <a:lstStyle/>
        <a:p>
          <a:r>
            <a:rPr lang="it-IT" baseline="0"/>
            <a:t>La repressione voluta dal Metternich si abbattè duramente sulle associazioni studentesche.</a:t>
          </a:r>
          <a:endParaRPr lang="en-US"/>
        </a:p>
      </dgm:t>
    </dgm:pt>
    <dgm:pt modelId="{8AE5CFD1-7921-4770-932F-6E468337ACFC}" type="parTrans" cxnId="{457725AC-412D-4C83-B52B-A40D0879539C}">
      <dgm:prSet/>
      <dgm:spPr/>
      <dgm:t>
        <a:bodyPr/>
        <a:lstStyle/>
        <a:p>
          <a:endParaRPr lang="en-US"/>
        </a:p>
      </dgm:t>
    </dgm:pt>
    <dgm:pt modelId="{3892BAFB-5B65-4042-AB5D-B3E5BD06020F}" type="sibTrans" cxnId="{457725AC-412D-4C83-B52B-A40D0879539C}">
      <dgm:prSet/>
      <dgm:spPr/>
      <dgm:t>
        <a:bodyPr/>
        <a:lstStyle/>
        <a:p>
          <a:endParaRPr lang="en-US"/>
        </a:p>
      </dgm:t>
    </dgm:pt>
    <dgm:pt modelId="{6B8A757B-2E23-46E6-9A5D-25304E0444A3}" type="pres">
      <dgm:prSet presAssocID="{F953250C-D402-4936-A715-177D13FC619A}" presName="outerComposite" presStyleCnt="0">
        <dgm:presLayoutVars>
          <dgm:chMax val="5"/>
          <dgm:dir/>
          <dgm:resizeHandles val="exact"/>
        </dgm:presLayoutVars>
      </dgm:prSet>
      <dgm:spPr/>
    </dgm:pt>
    <dgm:pt modelId="{36208B49-1579-4BD4-B309-86102B022DEE}" type="pres">
      <dgm:prSet presAssocID="{F953250C-D402-4936-A715-177D13FC619A}" presName="dummyMaxCanvas" presStyleCnt="0">
        <dgm:presLayoutVars/>
      </dgm:prSet>
      <dgm:spPr/>
    </dgm:pt>
    <dgm:pt modelId="{9E6CE4AC-37C1-4434-A611-38D97D2427FF}" type="pres">
      <dgm:prSet presAssocID="{F953250C-D402-4936-A715-177D13FC619A}" presName="FourNodes_1" presStyleLbl="node1" presStyleIdx="0" presStyleCnt="4">
        <dgm:presLayoutVars>
          <dgm:bulletEnabled val="1"/>
        </dgm:presLayoutVars>
      </dgm:prSet>
      <dgm:spPr/>
    </dgm:pt>
    <dgm:pt modelId="{A907A94B-BCA1-47F9-BC35-BCCF8FB6D144}" type="pres">
      <dgm:prSet presAssocID="{F953250C-D402-4936-A715-177D13FC619A}" presName="FourNodes_2" presStyleLbl="node1" presStyleIdx="1" presStyleCnt="4">
        <dgm:presLayoutVars>
          <dgm:bulletEnabled val="1"/>
        </dgm:presLayoutVars>
      </dgm:prSet>
      <dgm:spPr/>
    </dgm:pt>
    <dgm:pt modelId="{FE12EF52-17B9-4AA3-A6D4-05F4C275D1E6}" type="pres">
      <dgm:prSet presAssocID="{F953250C-D402-4936-A715-177D13FC619A}" presName="FourNodes_3" presStyleLbl="node1" presStyleIdx="2" presStyleCnt="4">
        <dgm:presLayoutVars>
          <dgm:bulletEnabled val="1"/>
        </dgm:presLayoutVars>
      </dgm:prSet>
      <dgm:spPr/>
    </dgm:pt>
    <dgm:pt modelId="{CD6B389C-A39E-4C9E-8760-5E1C95954A3F}" type="pres">
      <dgm:prSet presAssocID="{F953250C-D402-4936-A715-177D13FC619A}" presName="FourNodes_4" presStyleLbl="node1" presStyleIdx="3" presStyleCnt="4">
        <dgm:presLayoutVars>
          <dgm:bulletEnabled val="1"/>
        </dgm:presLayoutVars>
      </dgm:prSet>
      <dgm:spPr/>
    </dgm:pt>
    <dgm:pt modelId="{7A16398D-1092-4A7D-92F4-0D04570AC88A}" type="pres">
      <dgm:prSet presAssocID="{F953250C-D402-4936-A715-177D13FC619A}" presName="FourConn_1-2" presStyleLbl="fgAccFollowNode1" presStyleIdx="0" presStyleCnt="3">
        <dgm:presLayoutVars>
          <dgm:bulletEnabled val="1"/>
        </dgm:presLayoutVars>
      </dgm:prSet>
      <dgm:spPr/>
    </dgm:pt>
    <dgm:pt modelId="{9F45CB93-9A91-4E06-B05E-6EAF3DF719DC}" type="pres">
      <dgm:prSet presAssocID="{F953250C-D402-4936-A715-177D13FC619A}" presName="FourConn_2-3" presStyleLbl="fgAccFollowNode1" presStyleIdx="1" presStyleCnt="3">
        <dgm:presLayoutVars>
          <dgm:bulletEnabled val="1"/>
        </dgm:presLayoutVars>
      </dgm:prSet>
      <dgm:spPr/>
    </dgm:pt>
    <dgm:pt modelId="{E3501A5F-FB89-4C26-8F01-6D6C5B148615}" type="pres">
      <dgm:prSet presAssocID="{F953250C-D402-4936-A715-177D13FC619A}" presName="FourConn_3-4" presStyleLbl="fgAccFollowNode1" presStyleIdx="2" presStyleCnt="3">
        <dgm:presLayoutVars>
          <dgm:bulletEnabled val="1"/>
        </dgm:presLayoutVars>
      </dgm:prSet>
      <dgm:spPr/>
    </dgm:pt>
    <dgm:pt modelId="{ED60C30F-7FED-460E-B8B7-2445714EE2E8}" type="pres">
      <dgm:prSet presAssocID="{F953250C-D402-4936-A715-177D13FC619A}" presName="FourNodes_1_text" presStyleLbl="node1" presStyleIdx="3" presStyleCnt="4">
        <dgm:presLayoutVars>
          <dgm:bulletEnabled val="1"/>
        </dgm:presLayoutVars>
      </dgm:prSet>
      <dgm:spPr/>
    </dgm:pt>
    <dgm:pt modelId="{8C6A2C43-BE74-4666-9F58-D9124B20CEF7}" type="pres">
      <dgm:prSet presAssocID="{F953250C-D402-4936-A715-177D13FC619A}" presName="FourNodes_2_text" presStyleLbl="node1" presStyleIdx="3" presStyleCnt="4">
        <dgm:presLayoutVars>
          <dgm:bulletEnabled val="1"/>
        </dgm:presLayoutVars>
      </dgm:prSet>
      <dgm:spPr/>
    </dgm:pt>
    <dgm:pt modelId="{8E186FC3-886A-4C3C-8021-40DF1BD2B726}" type="pres">
      <dgm:prSet presAssocID="{F953250C-D402-4936-A715-177D13FC619A}" presName="FourNodes_3_text" presStyleLbl="node1" presStyleIdx="3" presStyleCnt="4">
        <dgm:presLayoutVars>
          <dgm:bulletEnabled val="1"/>
        </dgm:presLayoutVars>
      </dgm:prSet>
      <dgm:spPr/>
    </dgm:pt>
    <dgm:pt modelId="{F7701834-8565-49E7-B79E-37DE790184BD}" type="pres">
      <dgm:prSet presAssocID="{F953250C-D402-4936-A715-177D13FC619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6F1940C-E965-47BA-94DE-DBE9F5AA0B09}" type="presOf" srcId="{A1EC31EA-9EA7-4589-8B52-CFCAD6ACD050}" destId="{9E6CE4AC-37C1-4434-A611-38D97D2427FF}" srcOrd="0" destOrd="0" presId="urn:microsoft.com/office/officeart/2005/8/layout/vProcess5"/>
    <dgm:cxn modelId="{42E5BA10-A608-4F70-A343-34226AD71FB1}" type="presOf" srcId="{3950C87D-DA14-43BD-86DB-C5815ACD4091}" destId="{FE12EF52-17B9-4AA3-A6D4-05F4C275D1E6}" srcOrd="0" destOrd="0" presId="urn:microsoft.com/office/officeart/2005/8/layout/vProcess5"/>
    <dgm:cxn modelId="{A2837730-9CC7-410C-994A-64C7A22611D4}" srcId="{F953250C-D402-4936-A715-177D13FC619A}" destId="{74EB1D0E-E105-4331-8CF6-26C3A22BAE1A}" srcOrd="1" destOrd="0" parTransId="{E10D3B90-539E-404D-BBE2-437A7556A4B8}" sibTransId="{AC2DF675-DAF0-4C78-A8F2-43474A8A20EF}"/>
    <dgm:cxn modelId="{6052145F-9DA6-485F-ADD1-A272B0C21C8B}" type="presOf" srcId="{A1EC31EA-9EA7-4589-8B52-CFCAD6ACD050}" destId="{ED60C30F-7FED-460E-B8B7-2445714EE2E8}" srcOrd="1" destOrd="0" presId="urn:microsoft.com/office/officeart/2005/8/layout/vProcess5"/>
    <dgm:cxn modelId="{DB8D0C4F-8950-417E-8D29-29CB36665491}" type="presOf" srcId="{9A26D905-2085-4A78-9552-CCE7FC9C290B}" destId="{F7701834-8565-49E7-B79E-37DE790184BD}" srcOrd="1" destOrd="0" presId="urn:microsoft.com/office/officeart/2005/8/layout/vProcess5"/>
    <dgm:cxn modelId="{EBBDAA55-B942-402F-8BFB-FC9665FF5AAF}" srcId="{F953250C-D402-4936-A715-177D13FC619A}" destId="{A1EC31EA-9EA7-4589-8B52-CFCAD6ACD050}" srcOrd="0" destOrd="0" parTransId="{0978617A-6291-4F8E-B105-CDD5DCDFC1C5}" sibTransId="{5BBF6F10-6E81-4FF3-B81C-5FA986FD952A}"/>
    <dgm:cxn modelId="{E20B3C78-9CE5-417F-B3BB-5B178D91653E}" type="presOf" srcId="{74EB1D0E-E105-4331-8CF6-26C3A22BAE1A}" destId="{8C6A2C43-BE74-4666-9F58-D9124B20CEF7}" srcOrd="1" destOrd="0" presId="urn:microsoft.com/office/officeart/2005/8/layout/vProcess5"/>
    <dgm:cxn modelId="{431BF091-1E18-4BBF-BC04-2038D613C347}" type="presOf" srcId="{74EB1D0E-E105-4331-8CF6-26C3A22BAE1A}" destId="{A907A94B-BCA1-47F9-BC35-BCCF8FB6D144}" srcOrd="0" destOrd="0" presId="urn:microsoft.com/office/officeart/2005/8/layout/vProcess5"/>
    <dgm:cxn modelId="{59B3C79B-9BB1-4DE3-9A20-D66B22790727}" type="presOf" srcId="{5BBF6F10-6E81-4FF3-B81C-5FA986FD952A}" destId="{7A16398D-1092-4A7D-92F4-0D04570AC88A}" srcOrd="0" destOrd="0" presId="urn:microsoft.com/office/officeart/2005/8/layout/vProcess5"/>
    <dgm:cxn modelId="{946FE09D-1928-43BC-8E13-67CE0185824F}" type="presOf" srcId="{9A26D905-2085-4A78-9552-CCE7FC9C290B}" destId="{CD6B389C-A39E-4C9E-8760-5E1C95954A3F}" srcOrd="0" destOrd="0" presId="urn:microsoft.com/office/officeart/2005/8/layout/vProcess5"/>
    <dgm:cxn modelId="{CF4D31A6-D0FA-4D9E-B010-0FF2B00E00F2}" type="presOf" srcId="{F953250C-D402-4936-A715-177D13FC619A}" destId="{6B8A757B-2E23-46E6-9A5D-25304E0444A3}" srcOrd="0" destOrd="0" presId="urn:microsoft.com/office/officeart/2005/8/layout/vProcess5"/>
    <dgm:cxn modelId="{04420DA9-2842-4304-9E98-025FE30FDFAE}" type="presOf" srcId="{3950C87D-DA14-43BD-86DB-C5815ACD4091}" destId="{8E186FC3-886A-4C3C-8021-40DF1BD2B726}" srcOrd="1" destOrd="0" presId="urn:microsoft.com/office/officeart/2005/8/layout/vProcess5"/>
    <dgm:cxn modelId="{457725AC-412D-4C83-B52B-A40D0879539C}" srcId="{F953250C-D402-4936-A715-177D13FC619A}" destId="{9A26D905-2085-4A78-9552-CCE7FC9C290B}" srcOrd="3" destOrd="0" parTransId="{8AE5CFD1-7921-4770-932F-6E468337ACFC}" sibTransId="{3892BAFB-5B65-4042-AB5D-B3E5BD06020F}"/>
    <dgm:cxn modelId="{5720B6B1-017A-422B-898C-F825FEE16DC0}" type="presOf" srcId="{AC2DF675-DAF0-4C78-A8F2-43474A8A20EF}" destId="{9F45CB93-9A91-4E06-B05E-6EAF3DF719DC}" srcOrd="0" destOrd="0" presId="urn:microsoft.com/office/officeart/2005/8/layout/vProcess5"/>
    <dgm:cxn modelId="{F1EC09B8-2CFB-4B2F-A72D-10E7E9D5015E}" srcId="{F953250C-D402-4936-A715-177D13FC619A}" destId="{3950C87D-DA14-43BD-86DB-C5815ACD4091}" srcOrd="2" destOrd="0" parTransId="{BDF44474-8984-4F62-A927-C133C8412037}" sibTransId="{72EC13BD-5E07-419D-9338-3278B33F8215}"/>
    <dgm:cxn modelId="{A4F4FEE4-81E8-4850-9480-9614743DBB17}" type="presOf" srcId="{72EC13BD-5E07-419D-9338-3278B33F8215}" destId="{E3501A5F-FB89-4C26-8F01-6D6C5B148615}" srcOrd="0" destOrd="0" presId="urn:microsoft.com/office/officeart/2005/8/layout/vProcess5"/>
    <dgm:cxn modelId="{258A59CD-4913-46CF-A8D2-396EC7B593EC}" type="presParOf" srcId="{6B8A757B-2E23-46E6-9A5D-25304E0444A3}" destId="{36208B49-1579-4BD4-B309-86102B022DEE}" srcOrd="0" destOrd="0" presId="urn:microsoft.com/office/officeart/2005/8/layout/vProcess5"/>
    <dgm:cxn modelId="{7F63E64C-CE86-4B40-BA0B-3261779C2F54}" type="presParOf" srcId="{6B8A757B-2E23-46E6-9A5D-25304E0444A3}" destId="{9E6CE4AC-37C1-4434-A611-38D97D2427FF}" srcOrd="1" destOrd="0" presId="urn:microsoft.com/office/officeart/2005/8/layout/vProcess5"/>
    <dgm:cxn modelId="{B616B895-D93D-40B6-855F-550DD33DBD2E}" type="presParOf" srcId="{6B8A757B-2E23-46E6-9A5D-25304E0444A3}" destId="{A907A94B-BCA1-47F9-BC35-BCCF8FB6D144}" srcOrd="2" destOrd="0" presId="urn:microsoft.com/office/officeart/2005/8/layout/vProcess5"/>
    <dgm:cxn modelId="{79DDF5BD-7A01-41E5-913D-9DA3064D247C}" type="presParOf" srcId="{6B8A757B-2E23-46E6-9A5D-25304E0444A3}" destId="{FE12EF52-17B9-4AA3-A6D4-05F4C275D1E6}" srcOrd="3" destOrd="0" presId="urn:microsoft.com/office/officeart/2005/8/layout/vProcess5"/>
    <dgm:cxn modelId="{BD7F200B-9ECD-4C4B-A473-1A8C05814CE0}" type="presParOf" srcId="{6B8A757B-2E23-46E6-9A5D-25304E0444A3}" destId="{CD6B389C-A39E-4C9E-8760-5E1C95954A3F}" srcOrd="4" destOrd="0" presId="urn:microsoft.com/office/officeart/2005/8/layout/vProcess5"/>
    <dgm:cxn modelId="{F6153737-BD74-4662-9309-569A54B2A5FB}" type="presParOf" srcId="{6B8A757B-2E23-46E6-9A5D-25304E0444A3}" destId="{7A16398D-1092-4A7D-92F4-0D04570AC88A}" srcOrd="5" destOrd="0" presId="urn:microsoft.com/office/officeart/2005/8/layout/vProcess5"/>
    <dgm:cxn modelId="{A2590272-2422-434F-BB53-688FF0AE3D17}" type="presParOf" srcId="{6B8A757B-2E23-46E6-9A5D-25304E0444A3}" destId="{9F45CB93-9A91-4E06-B05E-6EAF3DF719DC}" srcOrd="6" destOrd="0" presId="urn:microsoft.com/office/officeart/2005/8/layout/vProcess5"/>
    <dgm:cxn modelId="{E84451F4-479D-4B59-AC86-46022F17A02F}" type="presParOf" srcId="{6B8A757B-2E23-46E6-9A5D-25304E0444A3}" destId="{E3501A5F-FB89-4C26-8F01-6D6C5B148615}" srcOrd="7" destOrd="0" presId="urn:microsoft.com/office/officeart/2005/8/layout/vProcess5"/>
    <dgm:cxn modelId="{6E4F1A56-469B-4B0D-92C6-0F65EA02C86C}" type="presParOf" srcId="{6B8A757B-2E23-46E6-9A5D-25304E0444A3}" destId="{ED60C30F-7FED-460E-B8B7-2445714EE2E8}" srcOrd="8" destOrd="0" presId="urn:microsoft.com/office/officeart/2005/8/layout/vProcess5"/>
    <dgm:cxn modelId="{C6A70590-A51D-45E0-B88B-4C828458611B}" type="presParOf" srcId="{6B8A757B-2E23-46E6-9A5D-25304E0444A3}" destId="{8C6A2C43-BE74-4666-9F58-D9124B20CEF7}" srcOrd="9" destOrd="0" presId="urn:microsoft.com/office/officeart/2005/8/layout/vProcess5"/>
    <dgm:cxn modelId="{CA4844AB-E693-47D6-850D-1BBF583AE12F}" type="presParOf" srcId="{6B8A757B-2E23-46E6-9A5D-25304E0444A3}" destId="{8E186FC3-886A-4C3C-8021-40DF1BD2B726}" srcOrd="10" destOrd="0" presId="urn:microsoft.com/office/officeart/2005/8/layout/vProcess5"/>
    <dgm:cxn modelId="{42110378-79F8-4CED-B17B-DD37A3380F54}" type="presParOf" srcId="{6B8A757B-2E23-46E6-9A5D-25304E0444A3}" destId="{F7701834-8565-49E7-B79E-37DE790184B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1935A-9041-4A66-8F7E-1F83D257F1C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658A3F-DD83-4D6A-B757-243E6EF67E88}">
      <dgm:prSet/>
      <dgm:spPr/>
      <dgm:t>
        <a:bodyPr/>
        <a:lstStyle/>
        <a:p>
          <a:r>
            <a:rPr lang="it-IT" baseline="0"/>
            <a:t>Nonostante lo spirito conservatore del re di Prussia Federico Guglielmo III il paese conobbe in questo periodo un certo dinamismo economico.</a:t>
          </a:r>
          <a:endParaRPr lang="en-US"/>
        </a:p>
      </dgm:t>
    </dgm:pt>
    <dgm:pt modelId="{C5F44D6A-7399-419E-AFBB-D4E899C9EC37}" type="parTrans" cxnId="{65229DE8-6FBF-4BA2-AA39-BDE27F69D82C}">
      <dgm:prSet/>
      <dgm:spPr/>
      <dgm:t>
        <a:bodyPr/>
        <a:lstStyle/>
        <a:p>
          <a:endParaRPr lang="en-US"/>
        </a:p>
      </dgm:t>
    </dgm:pt>
    <dgm:pt modelId="{EBCADBD1-02D0-496D-BC08-51B757D43093}" type="sibTrans" cxnId="{65229DE8-6FBF-4BA2-AA39-BDE27F69D82C}">
      <dgm:prSet/>
      <dgm:spPr/>
      <dgm:t>
        <a:bodyPr/>
        <a:lstStyle/>
        <a:p>
          <a:endParaRPr lang="en-US"/>
        </a:p>
      </dgm:t>
    </dgm:pt>
    <dgm:pt modelId="{CFC6AECA-130B-4D45-8BFA-D9F4107EDFD1}">
      <dgm:prSet/>
      <dgm:spPr/>
      <dgm:t>
        <a:bodyPr/>
        <a:lstStyle/>
        <a:p>
          <a:r>
            <a:rPr lang="it-IT" baseline="0"/>
            <a:t>A seguito delle idee dell’economista Friedrich list si diffuse l’idea di un’</a:t>
          </a:r>
          <a:r>
            <a:rPr lang="it-IT" i="1" baseline="0"/>
            <a:t>unione doganale  </a:t>
          </a:r>
          <a:r>
            <a:rPr lang="it-IT" baseline="0"/>
            <a:t> che avrebbe favorito l’industria attraverso  una più libera circolazione delle merci.</a:t>
          </a:r>
          <a:endParaRPr lang="en-US"/>
        </a:p>
      </dgm:t>
    </dgm:pt>
    <dgm:pt modelId="{31029E06-8DFD-4186-9EE0-B47F9774AF6E}" type="parTrans" cxnId="{E2D1D38A-9D24-40B8-9A5B-261BA4F2BA59}">
      <dgm:prSet/>
      <dgm:spPr/>
      <dgm:t>
        <a:bodyPr/>
        <a:lstStyle/>
        <a:p>
          <a:endParaRPr lang="en-US"/>
        </a:p>
      </dgm:t>
    </dgm:pt>
    <dgm:pt modelId="{1959808E-BE24-4AAE-939B-E3E95D57BC1B}" type="sibTrans" cxnId="{E2D1D38A-9D24-40B8-9A5B-261BA4F2BA59}">
      <dgm:prSet/>
      <dgm:spPr/>
      <dgm:t>
        <a:bodyPr/>
        <a:lstStyle/>
        <a:p>
          <a:endParaRPr lang="en-US"/>
        </a:p>
      </dgm:t>
    </dgm:pt>
    <dgm:pt modelId="{FA68D2D6-3C74-4B15-9DA1-790EC9793507}">
      <dgm:prSet/>
      <dgm:spPr/>
      <dgm:t>
        <a:bodyPr/>
        <a:lstStyle/>
        <a:p>
          <a:r>
            <a:rPr lang="it-IT" baseline="0" dirty="0"/>
            <a:t>La Prussia, nonostante la contrarietà </a:t>
          </a:r>
          <a:r>
            <a:rPr lang="it-IT" baseline="0" dirty="0" err="1"/>
            <a:t>dell’austria</a:t>
          </a:r>
          <a:r>
            <a:rPr lang="it-IT" baseline="0" dirty="0"/>
            <a:t>,  abolì dunque le dogane interne e cercò di attrarre anche altri stati tedeschi in un  sistema di libera circolazione delle merci.</a:t>
          </a:r>
          <a:endParaRPr lang="en-US" dirty="0"/>
        </a:p>
      </dgm:t>
    </dgm:pt>
    <dgm:pt modelId="{2B65330F-AC85-4D45-AA92-8892586D078D}" type="parTrans" cxnId="{B3E6B9D4-A390-4DAA-8253-23AD3A6A1022}">
      <dgm:prSet/>
      <dgm:spPr/>
      <dgm:t>
        <a:bodyPr/>
        <a:lstStyle/>
        <a:p>
          <a:endParaRPr lang="en-US"/>
        </a:p>
      </dgm:t>
    </dgm:pt>
    <dgm:pt modelId="{738081D9-6B76-4584-8B89-56DB4D2BFA41}" type="sibTrans" cxnId="{B3E6B9D4-A390-4DAA-8253-23AD3A6A1022}">
      <dgm:prSet/>
      <dgm:spPr/>
      <dgm:t>
        <a:bodyPr/>
        <a:lstStyle/>
        <a:p>
          <a:endParaRPr lang="en-US"/>
        </a:p>
      </dgm:t>
    </dgm:pt>
    <dgm:pt modelId="{9E12F674-C57F-4C58-96E5-AC64668B677A}">
      <dgm:prSet/>
      <dgm:spPr/>
      <dgm:t>
        <a:bodyPr/>
        <a:lstStyle/>
        <a:p>
          <a:r>
            <a:rPr lang="it-IT" baseline="0"/>
            <a:t>Tra il 1818 e il 1833 lo zollverein  arrivò a comprendere una decina di stati ed applicò il protezionismo verso i prodotti stranieri in particolare inglesi</a:t>
          </a:r>
          <a:endParaRPr lang="en-US"/>
        </a:p>
      </dgm:t>
    </dgm:pt>
    <dgm:pt modelId="{A74DAF6C-4CA0-4B96-B147-8CAE494C2980}" type="parTrans" cxnId="{60B01B24-E230-4345-8D1E-8EE78D023CA9}">
      <dgm:prSet/>
      <dgm:spPr/>
      <dgm:t>
        <a:bodyPr/>
        <a:lstStyle/>
        <a:p>
          <a:endParaRPr lang="en-US"/>
        </a:p>
      </dgm:t>
    </dgm:pt>
    <dgm:pt modelId="{7E95BA26-91B2-4C82-9FA2-178BEDDD48A1}" type="sibTrans" cxnId="{60B01B24-E230-4345-8D1E-8EE78D023CA9}">
      <dgm:prSet/>
      <dgm:spPr/>
      <dgm:t>
        <a:bodyPr/>
        <a:lstStyle/>
        <a:p>
          <a:endParaRPr lang="en-US"/>
        </a:p>
      </dgm:t>
    </dgm:pt>
    <dgm:pt modelId="{CF9E04AA-F7EC-4B8D-A396-F8571DF84C96}" type="pres">
      <dgm:prSet presAssocID="{5961935A-9041-4A66-8F7E-1F83D257F1C1}" presName="linear" presStyleCnt="0">
        <dgm:presLayoutVars>
          <dgm:animLvl val="lvl"/>
          <dgm:resizeHandles val="exact"/>
        </dgm:presLayoutVars>
      </dgm:prSet>
      <dgm:spPr/>
    </dgm:pt>
    <dgm:pt modelId="{393D61ED-2C03-4B10-B7E1-A9EF9363C1A8}" type="pres">
      <dgm:prSet presAssocID="{1E658A3F-DD83-4D6A-B757-243E6EF67E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C6C11A-D8EC-4688-BE77-2B636F122267}" type="pres">
      <dgm:prSet presAssocID="{EBCADBD1-02D0-496D-BC08-51B757D43093}" presName="spacer" presStyleCnt="0"/>
      <dgm:spPr/>
    </dgm:pt>
    <dgm:pt modelId="{C1AA718C-24DA-425F-AD5B-C5C96BFD2116}" type="pres">
      <dgm:prSet presAssocID="{CFC6AECA-130B-4D45-8BFA-D9F4107EDF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093A62-122D-4012-9E44-2F1A8D274098}" type="pres">
      <dgm:prSet presAssocID="{1959808E-BE24-4AAE-939B-E3E95D57BC1B}" presName="spacer" presStyleCnt="0"/>
      <dgm:spPr/>
    </dgm:pt>
    <dgm:pt modelId="{35512BD0-1CA0-4D67-A084-28AAE89FA4B2}" type="pres">
      <dgm:prSet presAssocID="{FA68D2D6-3C74-4B15-9DA1-790EC97935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4BC982-92D8-479E-85C4-A5CCACD3EE20}" type="pres">
      <dgm:prSet presAssocID="{738081D9-6B76-4584-8B89-56DB4D2BFA41}" presName="spacer" presStyleCnt="0"/>
      <dgm:spPr/>
    </dgm:pt>
    <dgm:pt modelId="{9CBC27B5-F427-4D46-BAF3-023DBD971B02}" type="pres">
      <dgm:prSet presAssocID="{9E12F674-C57F-4C58-96E5-AC64668B67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93C5306-D2F2-4DCE-ADB2-0CF7CDDD511A}" type="presOf" srcId="{9E12F674-C57F-4C58-96E5-AC64668B677A}" destId="{9CBC27B5-F427-4D46-BAF3-023DBD971B02}" srcOrd="0" destOrd="0" presId="urn:microsoft.com/office/officeart/2005/8/layout/vList2"/>
    <dgm:cxn modelId="{60B01B24-E230-4345-8D1E-8EE78D023CA9}" srcId="{5961935A-9041-4A66-8F7E-1F83D257F1C1}" destId="{9E12F674-C57F-4C58-96E5-AC64668B677A}" srcOrd="3" destOrd="0" parTransId="{A74DAF6C-4CA0-4B96-B147-8CAE494C2980}" sibTransId="{7E95BA26-91B2-4C82-9FA2-178BEDDD48A1}"/>
    <dgm:cxn modelId="{D976CB49-7B56-43B8-AB99-B0C3790A6848}" type="presOf" srcId="{CFC6AECA-130B-4D45-8BFA-D9F4107EDFD1}" destId="{C1AA718C-24DA-425F-AD5B-C5C96BFD2116}" srcOrd="0" destOrd="0" presId="urn:microsoft.com/office/officeart/2005/8/layout/vList2"/>
    <dgm:cxn modelId="{C63F9B4C-6F75-4E0D-AECB-F367C6B0B800}" type="presOf" srcId="{5961935A-9041-4A66-8F7E-1F83D257F1C1}" destId="{CF9E04AA-F7EC-4B8D-A396-F8571DF84C96}" srcOrd="0" destOrd="0" presId="urn:microsoft.com/office/officeart/2005/8/layout/vList2"/>
    <dgm:cxn modelId="{E2D1D38A-9D24-40B8-9A5B-261BA4F2BA59}" srcId="{5961935A-9041-4A66-8F7E-1F83D257F1C1}" destId="{CFC6AECA-130B-4D45-8BFA-D9F4107EDFD1}" srcOrd="1" destOrd="0" parTransId="{31029E06-8DFD-4186-9EE0-B47F9774AF6E}" sibTransId="{1959808E-BE24-4AAE-939B-E3E95D57BC1B}"/>
    <dgm:cxn modelId="{BE419A97-C521-4A46-9E55-0BECCB43AA40}" type="presOf" srcId="{FA68D2D6-3C74-4B15-9DA1-790EC9793507}" destId="{35512BD0-1CA0-4D67-A084-28AAE89FA4B2}" srcOrd="0" destOrd="0" presId="urn:microsoft.com/office/officeart/2005/8/layout/vList2"/>
    <dgm:cxn modelId="{B3E6B9D4-A390-4DAA-8253-23AD3A6A1022}" srcId="{5961935A-9041-4A66-8F7E-1F83D257F1C1}" destId="{FA68D2D6-3C74-4B15-9DA1-790EC9793507}" srcOrd="2" destOrd="0" parTransId="{2B65330F-AC85-4D45-AA92-8892586D078D}" sibTransId="{738081D9-6B76-4584-8B89-56DB4D2BFA41}"/>
    <dgm:cxn modelId="{65229DE8-6FBF-4BA2-AA39-BDE27F69D82C}" srcId="{5961935A-9041-4A66-8F7E-1F83D257F1C1}" destId="{1E658A3F-DD83-4D6A-B757-243E6EF67E88}" srcOrd="0" destOrd="0" parTransId="{C5F44D6A-7399-419E-AFBB-D4E899C9EC37}" sibTransId="{EBCADBD1-02D0-496D-BC08-51B757D43093}"/>
    <dgm:cxn modelId="{5660DBEF-6067-4C34-9629-81D2C06F3E37}" type="presOf" srcId="{1E658A3F-DD83-4D6A-B757-243E6EF67E88}" destId="{393D61ED-2C03-4B10-B7E1-A9EF9363C1A8}" srcOrd="0" destOrd="0" presId="urn:microsoft.com/office/officeart/2005/8/layout/vList2"/>
    <dgm:cxn modelId="{31ABDEE2-6AB1-44B9-BF6C-4F18B143246C}" type="presParOf" srcId="{CF9E04AA-F7EC-4B8D-A396-F8571DF84C96}" destId="{393D61ED-2C03-4B10-B7E1-A9EF9363C1A8}" srcOrd="0" destOrd="0" presId="urn:microsoft.com/office/officeart/2005/8/layout/vList2"/>
    <dgm:cxn modelId="{48D4E5DF-3979-43A5-89E3-B927990F4624}" type="presParOf" srcId="{CF9E04AA-F7EC-4B8D-A396-F8571DF84C96}" destId="{CBC6C11A-D8EC-4688-BE77-2B636F122267}" srcOrd="1" destOrd="0" presId="urn:microsoft.com/office/officeart/2005/8/layout/vList2"/>
    <dgm:cxn modelId="{F14828AB-B6CD-416D-BCE4-DA910EF4824C}" type="presParOf" srcId="{CF9E04AA-F7EC-4B8D-A396-F8571DF84C96}" destId="{C1AA718C-24DA-425F-AD5B-C5C96BFD2116}" srcOrd="2" destOrd="0" presId="urn:microsoft.com/office/officeart/2005/8/layout/vList2"/>
    <dgm:cxn modelId="{B2959B56-5BE1-4D74-B842-7E1139494873}" type="presParOf" srcId="{CF9E04AA-F7EC-4B8D-A396-F8571DF84C96}" destId="{3A093A62-122D-4012-9E44-2F1A8D274098}" srcOrd="3" destOrd="0" presId="urn:microsoft.com/office/officeart/2005/8/layout/vList2"/>
    <dgm:cxn modelId="{DFFB06E2-0807-43C8-B686-44341E3C18C9}" type="presParOf" srcId="{CF9E04AA-F7EC-4B8D-A396-F8571DF84C96}" destId="{35512BD0-1CA0-4D67-A084-28AAE89FA4B2}" srcOrd="4" destOrd="0" presId="urn:microsoft.com/office/officeart/2005/8/layout/vList2"/>
    <dgm:cxn modelId="{870B7934-1D75-42F5-A261-F2506C2DEE14}" type="presParOf" srcId="{CF9E04AA-F7EC-4B8D-A396-F8571DF84C96}" destId="{9E4BC982-92D8-479E-85C4-A5CCACD3EE20}" srcOrd="5" destOrd="0" presId="urn:microsoft.com/office/officeart/2005/8/layout/vList2"/>
    <dgm:cxn modelId="{C9BEC069-E714-4279-8449-B6B0C0FBE78E}" type="presParOf" srcId="{CF9E04AA-F7EC-4B8D-A396-F8571DF84C96}" destId="{9CBC27B5-F427-4D46-BAF3-023DBD971B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0B4D-1228-4E96-A1E2-D30845A7DFFA}">
      <dsp:nvSpPr>
        <dsp:cNvPr id="0" name=""/>
        <dsp:cNvSpPr/>
      </dsp:nvSpPr>
      <dsp:spPr>
        <a:xfrm>
          <a:off x="3045" y="85353"/>
          <a:ext cx="2416013" cy="144960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baseline="0"/>
            <a:t>Il nuovo assetto della Germania fu quello di una</a:t>
          </a:r>
          <a:endParaRPr lang="en-US" sz="1800" kern="1200"/>
        </a:p>
      </dsp:txBody>
      <dsp:txXfrm>
        <a:off x="3045" y="85353"/>
        <a:ext cx="2416013" cy="1449608"/>
      </dsp:txXfrm>
    </dsp:sp>
    <dsp:sp modelId="{153E7B7D-903B-481A-BB93-FB34D1D045FD}">
      <dsp:nvSpPr>
        <dsp:cNvPr id="0" name=""/>
        <dsp:cNvSpPr/>
      </dsp:nvSpPr>
      <dsp:spPr>
        <a:xfrm>
          <a:off x="2660660" y="85353"/>
          <a:ext cx="2416013" cy="144960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baseline="0"/>
            <a:t>Confederazione</a:t>
          </a:r>
          <a:endParaRPr lang="en-US" sz="1800" kern="1200"/>
        </a:p>
      </dsp:txBody>
      <dsp:txXfrm>
        <a:off x="2660660" y="85353"/>
        <a:ext cx="2416013" cy="1449608"/>
      </dsp:txXfrm>
    </dsp:sp>
    <dsp:sp modelId="{C7AD2F19-03D1-4DD1-800D-51FCC344CB92}">
      <dsp:nvSpPr>
        <dsp:cNvPr id="0" name=""/>
        <dsp:cNvSpPr/>
      </dsp:nvSpPr>
      <dsp:spPr>
        <a:xfrm>
          <a:off x="5318275" y="85353"/>
          <a:ext cx="2416013" cy="144960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baseline="0"/>
            <a:t>Cioè un’associazione di stati sovrani (Dieta confederale di Francoforte)</a:t>
          </a:r>
          <a:endParaRPr lang="en-US" sz="1800" kern="1200"/>
        </a:p>
      </dsp:txBody>
      <dsp:txXfrm>
        <a:off x="5318275" y="85353"/>
        <a:ext cx="2416013" cy="1449608"/>
      </dsp:txXfrm>
    </dsp:sp>
    <dsp:sp modelId="{5EF21369-3D95-4DE8-9F40-1CDB3193A111}">
      <dsp:nvSpPr>
        <dsp:cNvPr id="0" name=""/>
        <dsp:cNvSpPr/>
      </dsp:nvSpPr>
      <dsp:spPr>
        <a:xfrm>
          <a:off x="7975890" y="85353"/>
          <a:ext cx="2416013" cy="144960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baseline="0"/>
            <a:t>I confini erano quelli posseduti dal vecchio  impero tedesco e questo aveva lasciato  alla</a:t>
          </a:r>
          <a:endParaRPr lang="en-US" sz="1800" kern="1200"/>
        </a:p>
      </dsp:txBody>
      <dsp:txXfrm>
        <a:off x="7975890" y="85353"/>
        <a:ext cx="2416013" cy="1449608"/>
      </dsp:txXfrm>
    </dsp:sp>
    <dsp:sp modelId="{78F40633-C1E5-46E3-9B59-100B7194C3D6}">
      <dsp:nvSpPr>
        <dsp:cNvPr id="0" name=""/>
        <dsp:cNvSpPr/>
      </dsp:nvSpPr>
      <dsp:spPr>
        <a:xfrm>
          <a:off x="1331852" y="1776563"/>
          <a:ext cx="2416013" cy="144960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baseline="0"/>
            <a:t>Germania  i suoi caratteri multinazionali.</a:t>
          </a:r>
          <a:endParaRPr lang="en-US" sz="1800" kern="1200"/>
        </a:p>
      </dsp:txBody>
      <dsp:txXfrm>
        <a:off x="1331852" y="1776563"/>
        <a:ext cx="2416013" cy="1449608"/>
      </dsp:txXfrm>
    </dsp:sp>
    <dsp:sp modelId="{39DD09FF-BD2A-4348-AB62-577D6F4063C3}">
      <dsp:nvSpPr>
        <dsp:cNvPr id="0" name=""/>
        <dsp:cNvSpPr/>
      </dsp:nvSpPr>
      <dsp:spPr>
        <a:xfrm>
          <a:off x="3989468" y="1776563"/>
          <a:ext cx="2416013" cy="144960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baseline="0"/>
            <a:t>All’interno di questa vi era dunque anche  il regno di Boemia (boemi e moravi)</a:t>
          </a:r>
          <a:endParaRPr lang="en-US" sz="1800" kern="1200"/>
        </a:p>
      </dsp:txBody>
      <dsp:txXfrm>
        <a:off x="3989468" y="1776563"/>
        <a:ext cx="2416013" cy="1449608"/>
      </dsp:txXfrm>
    </dsp:sp>
    <dsp:sp modelId="{9ED914FF-1E88-4FDA-BA6F-D7BF3EB66508}">
      <dsp:nvSpPr>
        <dsp:cNvPr id="0" name=""/>
        <dsp:cNvSpPr/>
      </dsp:nvSpPr>
      <dsp:spPr>
        <a:xfrm>
          <a:off x="6647083" y="1776563"/>
          <a:ext cx="2416013" cy="144960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baseline="0"/>
            <a:t>Mentre la Prussia orientale,  di fatto  tedesca, non faceva parte della confederazione</a:t>
          </a:r>
          <a:endParaRPr lang="en-US" sz="1800" kern="1200"/>
        </a:p>
      </dsp:txBody>
      <dsp:txXfrm>
        <a:off x="6647083" y="1776563"/>
        <a:ext cx="2416013" cy="1449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CE4AC-37C1-4434-A611-38D97D2427FF}">
      <dsp:nvSpPr>
        <dsp:cNvPr id="0" name=""/>
        <dsp:cNvSpPr/>
      </dsp:nvSpPr>
      <dsp:spPr>
        <a:xfrm>
          <a:off x="0" y="0"/>
          <a:ext cx="5402119" cy="1320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baseline="0"/>
            <a:t>Le associazioni studentesche tedesche si fecero promotrici di  una campagna contro le decisioni del congresso di Vienna.</a:t>
          </a:r>
          <a:endParaRPr lang="en-US" sz="1600" kern="1200"/>
        </a:p>
      </dsp:txBody>
      <dsp:txXfrm>
        <a:off x="38687" y="38687"/>
        <a:ext cx="3865172" cy="1243506"/>
      </dsp:txXfrm>
    </dsp:sp>
    <dsp:sp modelId="{A907A94B-BCA1-47F9-BC35-BCCF8FB6D144}">
      <dsp:nvSpPr>
        <dsp:cNvPr id="0" name=""/>
        <dsp:cNvSpPr/>
      </dsp:nvSpPr>
      <dsp:spPr>
        <a:xfrm>
          <a:off x="452427" y="1561040"/>
          <a:ext cx="5402119" cy="13208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baseline="0"/>
            <a:t>Nell’ ottobre del 1817 in turingia vennero bruciati libri francesi di ogni genere e ideologia.</a:t>
          </a:r>
          <a:endParaRPr lang="en-US" sz="1600" kern="1200"/>
        </a:p>
      </dsp:txBody>
      <dsp:txXfrm>
        <a:off x="491114" y="1599727"/>
        <a:ext cx="4013745" cy="1243506"/>
      </dsp:txXfrm>
    </dsp:sp>
    <dsp:sp modelId="{FE12EF52-17B9-4AA3-A6D4-05F4C275D1E6}">
      <dsp:nvSpPr>
        <dsp:cNvPr id="0" name=""/>
        <dsp:cNvSpPr/>
      </dsp:nvSpPr>
      <dsp:spPr>
        <a:xfrm>
          <a:off x="898102" y="3122080"/>
          <a:ext cx="5402119" cy="13208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baseline="0" dirty="0"/>
            <a:t>L’Austria e la Prussia temevano una deriva popolare e democratica. L’Austria in particolare temeva che si affermasse l’idea di includere nell’impero anche i territori che le appartenevano al di fuori della  </a:t>
          </a:r>
          <a:r>
            <a:rPr lang="it-IT" sz="1600" kern="1200" baseline="0" dirty="0" err="1"/>
            <a:t>Cofederazione</a:t>
          </a:r>
          <a:r>
            <a:rPr lang="it-IT" sz="1600" kern="1200" baseline="0" dirty="0"/>
            <a:t>.</a:t>
          </a:r>
          <a:endParaRPr lang="en-US" sz="1600" kern="1200" dirty="0"/>
        </a:p>
      </dsp:txBody>
      <dsp:txXfrm>
        <a:off x="936789" y="3160767"/>
        <a:ext cx="4020498" cy="1243506"/>
      </dsp:txXfrm>
    </dsp:sp>
    <dsp:sp modelId="{CD6B389C-A39E-4C9E-8760-5E1C95954A3F}">
      <dsp:nvSpPr>
        <dsp:cNvPr id="0" name=""/>
        <dsp:cNvSpPr/>
      </dsp:nvSpPr>
      <dsp:spPr>
        <a:xfrm>
          <a:off x="1350529" y="4683119"/>
          <a:ext cx="5402119" cy="1320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baseline="0"/>
            <a:t>La repressione voluta dal Metternich si abbattè duramente sulle associazioni studentesche.</a:t>
          </a:r>
          <a:endParaRPr lang="en-US" sz="1600" kern="1200"/>
        </a:p>
      </dsp:txBody>
      <dsp:txXfrm>
        <a:off x="1389216" y="4721806"/>
        <a:ext cx="4013745" cy="1243506"/>
      </dsp:txXfrm>
    </dsp:sp>
    <dsp:sp modelId="{7A16398D-1092-4A7D-92F4-0D04570AC88A}">
      <dsp:nvSpPr>
        <dsp:cNvPr id="0" name=""/>
        <dsp:cNvSpPr/>
      </dsp:nvSpPr>
      <dsp:spPr>
        <a:xfrm>
          <a:off x="4543547" y="1011674"/>
          <a:ext cx="858572" cy="858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36726" y="1011674"/>
        <a:ext cx="472214" cy="646075"/>
      </dsp:txXfrm>
    </dsp:sp>
    <dsp:sp modelId="{9F45CB93-9A91-4E06-B05E-6EAF3DF719DC}">
      <dsp:nvSpPr>
        <dsp:cNvPr id="0" name=""/>
        <dsp:cNvSpPr/>
      </dsp:nvSpPr>
      <dsp:spPr>
        <a:xfrm>
          <a:off x="4995974" y="2572713"/>
          <a:ext cx="858572" cy="858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89153" y="2572713"/>
        <a:ext cx="472214" cy="646075"/>
      </dsp:txXfrm>
    </dsp:sp>
    <dsp:sp modelId="{E3501A5F-FB89-4C26-8F01-6D6C5B148615}">
      <dsp:nvSpPr>
        <dsp:cNvPr id="0" name=""/>
        <dsp:cNvSpPr/>
      </dsp:nvSpPr>
      <dsp:spPr>
        <a:xfrm>
          <a:off x="5441649" y="4133754"/>
          <a:ext cx="858572" cy="858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34828" y="4133754"/>
        <a:ext cx="472214" cy="646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61ED-2C03-4B10-B7E1-A9EF9363C1A8}">
      <dsp:nvSpPr>
        <dsp:cNvPr id="0" name=""/>
        <dsp:cNvSpPr/>
      </dsp:nvSpPr>
      <dsp:spPr>
        <a:xfrm>
          <a:off x="0" y="63644"/>
          <a:ext cx="6512167" cy="14091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baseline="0"/>
            <a:t>Nonostante lo spirito conservatore del re di Prussia Federico Guglielmo III il paese conobbe in questo periodo un certo dinamismo economico.</a:t>
          </a:r>
          <a:endParaRPr lang="en-US" sz="2000" kern="1200"/>
        </a:p>
      </dsp:txBody>
      <dsp:txXfrm>
        <a:off x="68787" y="132431"/>
        <a:ext cx="6374593" cy="1271544"/>
      </dsp:txXfrm>
    </dsp:sp>
    <dsp:sp modelId="{C1AA718C-24DA-425F-AD5B-C5C96BFD2116}">
      <dsp:nvSpPr>
        <dsp:cNvPr id="0" name=""/>
        <dsp:cNvSpPr/>
      </dsp:nvSpPr>
      <dsp:spPr>
        <a:xfrm>
          <a:off x="0" y="1530363"/>
          <a:ext cx="6512167" cy="14091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baseline="0"/>
            <a:t>A seguito delle idee dell’economista Friedrich list si diffuse l’idea di un’</a:t>
          </a:r>
          <a:r>
            <a:rPr lang="it-IT" sz="2000" i="1" kern="1200" baseline="0"/>
            <a:t>unione doganale  </a:t>
          </a:r>
          <a:r>
            <a:rPr lang="it-IT" sz="2000" kern="1200" baseline="0"/>
            <a:t> che avrebbe favorito l’industria attraverso  una più libera circolazione delle merci.</a:t>
          </a:r>
          <a:endParaRPr lang="en-US" sz="2000" kern="1200"/>
        </a:p>
      </dsp:txBody>
      <dsp:txXfrm>
        <a:off x="68787" y="1599150"/>
        <a:ext cx="6374593" cy="1271544"/>
      </dsp:txXfrm>
    </dsp:sp>
    <dsp:sp modelId="{35512BD0-1CA0-4D67-A084-28AAE89FA4B2}">
      <dsp:nvSpPr>
        <dsp:cNvPr id="0" name=""/>
        <dsp:cNvSpPr/>
      </dsp:nvSpPr>
      <dsp:spPr>
        <a:xfrm>
          <a:off x="0" y="2997082"/>
          <a:ext cx="6512167" cy="14091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baseline="0" dirty="0"/>
            <a:t>La Prussia, nonostante la contrarietà </a:t>
          </a:r>
          <a:r>
            <a:rPr lang="it-IT" sz="2000" kern="1200" baseline="0" dirty="0" err="1"/>
            <a:t>dell’austria</a:t>
          </a:r>
          <a:r>
            <a:rPr lang="it-IT" sz="2000" kern="1200" baseline="0" dirty="0"/>
            <a:t>,  abolì dunque le dogane interne e cercò di attrarre anche altri stati tedeschi in un  sistema di libera circolazione delle merci.</a:t>
          </a:r>
          <a:endParaRPr lang="en-US" sz="2000" kern="1200" dirty="0"/>
        </a:p>
      </dsp:txBody>
      <dsp:txXfrm>
        <a:off x="68787" y="3065869"/>
        <a:ext cx="6374593" cy="1271544"/>
      </dsp:txXfrm>
    </dsp:sp>
    <dsp:sp modelId="{9CBC27B5-F427-4D46-BAF3-023DBD971B02}">
      <dsp:nvSpPr>
        <dsp:cNvPr id="0" name=""/>
        <dsp:cNvSpPr/>
      </dsp:nvSpPr>
      <dsp:spPr>
        <a:xfrm>
          <a:off x="0" y="4463801"/>
          <a:ext cx="6512167" cy="14091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baseline="0"/>
            <a:t>Tra il 1818 e il 1833 lo zollverein  arrivò a comprendere una decina di stati ed applicò il protezionismo verso i prodotti stranieri in particolare inglesi</a:t>
          </a:r>
          <a:endParaRPr lang="en-US" sz="2000" kern="1200"/>
        </a:p>
      </dsp:txBody>
      <dsp:txXfrm>
        <a:off x="68787" y="4532588"/>
        <a:ext cx="6374593" cy="1271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F15F5B-E1D7-4874-ADF7-5FE1A7CA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IL RITORNO DELLA RIVOLUZIONE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F7C295-C067-43C7-9B37-70A604618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DALLA RESTAURAZIONE AL RISORGIMENTO</a:t>
            </a:r>
          </a:p>
        </p:txBody>
      </p:sp>
    </p:spTree>
    <p:extLst>
      <p:ext uri="{BB962C8B-B14F-4D97-AF65-F5344CB8AC3E}">
        <p14:creationId xmlns:p14="http://schemas.microsoft.com/office/powerpoint/2010/main" val="33032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magine che contiene edificio, mattone, parete, materiale da costruzione&#10;&#10;Descrizione generata con affidabilità molto elevata">
            <a:extLst>
              <a:ext uri="{FF2B5EF4-FFF2-40B4-BE49-F238E27FC236}">
                <a16:creationId xmlns:a16="http://schemas.microsoft.com/office/drawing/2014/main" id="{BB28D430-56EA-45B9-8632-927BEBF029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D27813-8D8A-4C2C-9112-FD63E0C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it-IT" sz="4400"/>
              <a:t>DESIDERIO DI PACE E SENTIMENTI NAZIONALI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64F078-BD56-42D1-A79F-C2BE2D51D6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DOPO IL CONGRESSO DI Vienna in tutta Europa vigeva un forte  desiderio di pace.</a:t>
            </a:r>
          </a:p>
          <a:p>
            <a:pPr marL="0" indent="0" algn="ctr">
              <a:buNone/>
            </a:pPr>
            <a:r>
              <a:rPr lang="it-IT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QUESTO GIOCAVA A FAVORE DELLA Restaurazione intesa soprattutto come </a:t>
            </a:r>
          </a:p>
          <a:p>
            <a:pPr marL="0" indent="0" algn="ctr">
              <a:buNone/>
            </a:pPr>
            <a:r>
              <a:rPr lang="it-IT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clima politico –culturale.</a:t>
            </a:r>
          </a:p>
          <a:p>
            <a:pPr marL="0" indent="0" algn="ctr">
              <a:buNone/>
            </a:pPr>
            <a:r>
              <a:rPr lang="it-IT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Esisteva infatti un deciso ripudio del  giacobinismo,</a:t>
            </a:r>
          </a:p>
          <a:p>
            <a:pPr marL="0" indent="0" algn="ctr">
              <a:buNone/>
            </a:pPr>
            <a:r>
              <a:rPr lang="it-IT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 erano anche presenti  sentimenti nazionali che si erano sviluppati dando  un forte contributo al crollo dell’impero napoleonico.</a:t>
            </a:r>
          </a:p>
          <a:p>
            <a:pPr marL="0" indent="0" algn="ctr">
              <a:buNone/>
            </a:pPr>
            <a:r>
              <a:rPr lang="it-IT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questo patriottismo era stato esaltato dalla autorità politiche  durante le guerre,</a:t>
            </a:r>
          </a:p>
          <a:p>
            <a:pPr marL="0" indent="0" algn="ctr">
              <a:buNone/>
            </a:pPr>
            <a:r>
              <a:rPr lang="it-IT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 venne accantonato dai sovrani a guerra finita</a:t>
            </a:r>
          </a:p>
        </p:txBody>
      </p:sp>
    </p:spTree>
    <p:extLst>
      <p:ext uri="{BB962C8B-B14F-4D97-AF65-F5344CB8AC3E}">
        <p14:creationId xmlns:p14="http://schemas.microsoft.com/office/powerpoint/2010/main" val="318051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8F5AA-93D1-4DE3-9BA4-A1D2C3F6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conferazione</a:t>
            </a:r>
            <a:r>
              <a:rPr lang="it-IT" dirty="0"/>
              <a:t> germanica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95B189-234F-4132-9434-EDB2225F2FB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74815594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25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8C3227A-AE27-45A3-9A59-8BB18A94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26" y="182218"/>
            <a:ext cx="5009322" cy="50093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8E78244-2E0B-4798-827D-FBEB615C620D}"/>
              </a:ext>
            </a:extLst>
          </p:cNvPr>
          <p:cNvSpPr/>
          <p:nvPr/>
        </p:nvSpPr>
        <p:spPr>
          <a:xfrm>
            <a:off x="596348" y="473765"/>
            <a:ext cx="5009322" cy="403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 confederazione  germanica</a:t>
            </a:r>
          </a:p>
          <a:p>
            <a:pPr algn="ctr"/>
            <a:r>
              <a:rPr lang="it-IT" dirty="0"/>
              <a:t>Dopo il Congresso di Vienna</a:t>
            </a:r>
          </a:p>
          <a:p>
            <a:pPr algn="ctr"/>
            <a:r>
              <a:rPr lang="it-IT" dirty="0"/>
              <a:t>(1815-1866)</a:t>
            </a:r>
          </a:p>
        </p:txBody>
      </p:sp>
    </p:spTree>
    <p:extLst>
      <p:ext uri="{BB962C8B-B14F-4D97-AF65-F5344CB8AC3E}">
        <p14:creationId xmlns:p14="http://schemas.microsoft.com/office/powerpoint/2010/main" val="12917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A9C49B-76D8-4E9B-B430-D1ADF40F1C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A5712-2FE0-4DD4-BDC6-099EA378A0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4F896-85E7-4403-9E37-1B004731F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738A9B-3E78-418C-B450-6C0B366D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it-IT" sz="4100">
                <a:solidFill>
                  <a:srgbClr val="FFFFFF"/>
                </a:solidFill>
              </a:rPr>
              <a:t>Il nazionalismo tedesco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01F38DB-1C7E-4199-93AF-CE77763E91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1351222"/>
              </p:ext>
            </p:extLst>
          </p:nvPr>
        </p:nvGraphicFramePr>
        <p:xfrm>
          <a:off x="4753549" y="213920"/>
          <a:ext cx="6752649" cy="60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587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A9C49B-76D8-4E9B-B430-D1ADF40F1C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A5712-2FE0-4DD4-BDC6-099EA378A0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4F896-85E7-4403-9E37-1B004731F8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266C85-0A45-42FD-89BE-E12ADEC3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it-IT" sz="4800">
                <a:solidFill>
                  <a:srgbClr val="FFFFFF"/>
                </a:solidFill>
              </a:rPr>
              <a:t>Lo </a:t>
            </a:r>
            <a:r>
              <a:rPr lang="it-IT" sz="4800" i="1">
                <a:solidFill>
                  <a:srgbClr val="FFFFFF"/>
                </a:solidFill>
              </a:rPr>
              <a:t>zollverein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BC2A785-FDA7-4E1B-B4C9-373D8E22F6F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4997734"/>
              </p:ext>
            </p:extLst>
          </p:nvPr>
        </p:nvGraphicFramePr>
        <p:xfrm>
          <a:off x="4994031" y="337625"/>
          <a:ext cx="6512167" cy="593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017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ED774FB61ECD42AF14F7C8AC6E8BA8" ma:contentTypeVersion="2" ma:contentTypeDescription="Creare un nuovo documento." ma:contentTypeScope="" ma:versionID="ff0b20529e3f7ebca0055bb67be06b34">
  <xsd:schema xmlns:xsd="http://www.w3.org/2001/XMLSchema" xmlns:xs="http://www.w3.org/2001/XMLSchema" xmlns:p="http://schemas.microsoft.com/office/2006/metadata/properties" xmlns:ns2="9bd9a231-a35b-463a-8b85-716d56a22f27" targetNamespace="http://schemas.microsoft.com/office/2006/metadata/properties" ma:root="true" ma:fieldsID="b196eef33a232ee5a1b7987181fd403d" ns2:_="">
    <xsd:import namespace="9bd9a231-a35b-463a-8b85-716d56a22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9a231-a35b-463a-8b85-716d56a22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B2904D-B3C5-4E8A-94F3-ACCC1394548F}"/>
</file>

<file path=customXml/itemProps2.xml><?xml version="1.0" encoding="utf-8"?>
<ds:datastoreItem xmlns:ds="http://schemas.openxmlformats.org/officeDocument/2006/customXml" ds:itemID="{C93FB5F9-4597-464F-A5BC-F13958AB14B6}"/>
</file>

<file path=customXml/itemProps3.xml><?xml version="1.0" encoding="utf-8"?>
<ds:datastoreItem xmlns:ds="http://schemas.openxmlformats.org/officeDocument/2006/customXml" ds:itemID="{841D31B9-E722-43A6-A632-576791056CC9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TM04033927[[fn=Evento]]</Template>
  <TotalTime>143</TotalTime>
  <Words>365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Impact</vt:lpstr>
      <vt:lpstr>Evento</vt:lpstr>
      <vt:lpstr>IL RITORNO DELLA RIVOLUZIONE</vt:lpstr>
      <vt:lpstr>DESIDERIO DI PACE E SENTIMENTI NAZIONALI</vt:lpstr>
      <vt:lpstr>La conferazione germanica</vt:lpstr>
      <vt:lpstr>Presentazione standard di PowerPoint</vt:lpstr>
      <vt:lpstr>Il nazionalismo tedesco</vt:lpstr>
      <vt:lpstr>Lo zollverein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RITORNO DELLA RIVOLUZIONE</dc:title>
  <dc:creator>Marinella Pirastru</dc:creator>
  <cp:lastModifiedBy>Marinella Pirastru</cp:lastModifiedBy>
  <cp:revision>13</cp:revision>
  <dcterms:created xsi:type="dcterms:W3CDTF">2018-03-06T18:03:31Z</dcterms:created>
  <dcterms:modified xsi:type="dcterms:W3CDTF">2018-03-06T20:26:38Z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0x01010035ED774FB61ECD42AF14F7C8AC6E8BA8</vt:lpwstr>
  </property>
</Properties>
</file>