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xml" ContentType="application/xml"/>
  <Override PartName="/ppt/presentation.xml" ContentType="application/vnd.openxmlformats-officedocument.presentationml.presentation.main+xml"/>
  <Override PartName="/ppt/diagrams/data20.xml" ContentType="application/vnd.openxmlformats-officedocument.drawingml.diagramData+xml"/>
  <Override PartName="/ppt/diagrams/data21.xml" ContentType="application/vnd.openxmlformats-officedocument.drawingml.diagramData+xml"/>
  <Override PartName="/ppt/diagrams/data18.xml" ContentType="application/vnd.openxmlformats-officedocument.drawingml.diagramData+xml"/>
  <Override PartName="/ppt/diagrams/data19.xml" ContentType="application/vnd.openxmlformats-officedocument.drawingml.diagramData+xml"/>
  <Override PartName="/ppt/diagrams/data23.xml" ContentType="application/vnd.openxmlformats-officedocument.drawingml.diagramData+xml"/>
  <Override PartName="/ppt/diagrams/data17.xml" ContentType="application/vnd.openxmlformats-officedocument.drawingml.diagramData+xml"/>
  <Override PartName="/ppt/diagrams/data25.xml" ContentType="application/vnd.openxmlformats-officedocument.drawingml.diagramData+xml"/>
  <Override PartName="/ppt/diagrams/data24.xml" ContentType="application/vnd.openxmlformats-officedocument.drawingml.diagramData+xml"/>
  <Override PartName="/ppt/diagrams/data22.xml" ContentType="application/vnd.openxmlformats-officedocument.drawingml.diagramData+xml"/>
  <Override PartName="/ppt/diagrams/data16.xml" ContentType="application/vnd.openxmlformats-officedocument.drawingml.diagramData+xml"/>
  <Override PartName="/ppt/diagrams/data15.xml" ContentType="application/vnd.openxmlformats-officedocument.drawingml.diagramData+xml"/>
  <Override PartName="/ppt/diagrams/data7.xml" ContentType="application/vnd.openxmlformats-officedocument.drawingml.diagramData+xml"/>
  <Override PartName="/ppt/diagrams/data6.xml" ContentType="application/vnd.openxmlformats-officedocument.drawingml.diagramData+xml"/>
  <Override PartName="/ppt/diagrams/data5.xml" ContentType="application/vnd.openxmlformats-officedocument.drawingml.diagramData+xml"/>
  <Override PartName="/ppt/diagrams/data4.xml" ContentType="application/vnd.openxmlformats-officedocument.drawingml.diagramData+xml"/>
  <Override PartName="/ppt/diagrams/data8.xml" ContentType="application/vnd.openxmlformats-officedocument.drawingml.diagramData+xml"/>
  <Override PartName="/ppt/diagrams/data9.xml" ContentType="application/vnd.openxmlformats-officedocument.drawingml.diagramData+xml"/>
  <Override PartName="/ppt/diagrams/data10.xml" ContentType="application/vnd.openxmlformats-officedocument.drawingml.diagramData+xml"/>
  <Override PartName="/ppt/diagrams/data11.xml" ContentType="application/vnd.openxmlformats-officedocument.drawingml.diagramData+xml"/>
  <Override PartName="/ppt/diagrams/data12.xml" ContentType="application/vnd.openxmlformats-officedocument.drawingml.diagramData+xml"/>
  <Override PartName="/ppt/diagrams/data13.xml" ContentType="application/vnd.openxmlformats-officedocument.drawingml.diagramData+xml"/>
  <Override PartName="/ppt/diagrams/data3.xml" ContentType="application/vnd.openxmlformats-officedocument.drawingml.diagramData+xml"/>
  <Override PartName="/ppt/diagrams/data14.xml" ContentType="application/vnd.openxmlformats-officedocument.drawingml.diagramData+xml"/>
  <Override PartName="/ppt/slides/slide28.xml" ContentType="application/vnd.openxmlformats-officedocument.presentationml.slide+xml"/>
  <Override PartName="/ppt/slides/slide19.xml" ContentType="application/vnd.openxmlformats-officedocument.presentationml.slide+xml"/>
  <Override PartName="/ppt/diagrams/data1.xml" ContentType="application/vnd.openxmlformats-officedocument.drawingml.diagramData+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4.xml" ContentType="application/vnd.openxmlformats-officedocument.presentationml.slide+xml"/>
  <Override PartName="/ppt/slides/slide18.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diagrams/data2.xml" ContentType="application/vnd.openxmlformats-officedocument.drawingml.diagramData+xml"/>
  <Override PartName="/ppt/slides/slide6.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diagrams/colors21.xml" ContentType="application/vnd.openxmlformats-officedocument.drawingml.diagramColors+xml"/>
  <Override PartName="/ppt/diagrams/drawing21.xml" ContentType="application/vnd.ms-office.drawingml.diagramDrawing+xml"/>
  <Override PartName="/ppt/diagrams/colors2.xml" ContentType="application/vnd.openxmlformats-officedocument.drawingml.diagramColors+xml"/>
  <Override PartName="/ppt/diagrams/drawing19.xml" ContentType="application/vnd.ms-office.drawingml.diagramDrawing+xml"/>
  <Override PartName="/ppt/diagrams/layout21.xml" ContentType="application/vnd.openxmlformats-officedocument.drawingml.diagramLayout+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quickStyle21.xml" ContentType="application/vnd.openxmlformats-officedocument.drawingml.diagramStyle+xml"/>
  <Override PartName="/ppt/diagrams/colors19.xml" ContentType="application/vnd.openxmlformats-officedocument.drawingml.diagramColors+xml"/>
  <Override PartName="/ppt/diagrams/quickStyle22.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quickStyle24.xml" ContentType="application/vnd.openxmlformats-officedocument.drawingml.diagramStyle+xml"/>
  <Override PartName="/ppt/diagrams/layout24.xml" ContentType="application/vnd.openxmlformats-officedocument.drawingml.diagramLayout+xml"/>
  <Override PartName="/ppt/theme/theme1.xml" ContentType="application/vnd.openxmlformats-officedocument.theme+xml"/>
  <Override PartName="/ppt/diagrams/colors22.xml" ContentType="application/vnd.openxmlformats-officedocument.drawingml.diagramColors+xml"/>
  <Override PartName="/ppt/diagrams/drawing22.xml" ContentType="application/vnd.ms-office.drawingml.diagramDrawing+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layout22.xml" ContentType="application/vnd.openxmlformats-officedocument.drawingml.diagramLayout+xml"/>
  <Override PartName="/ppt/diagrams/drawing2.xml" ContentType="application/vnd.ms-office.drawingml.diagramDrawing+xml"/>
  <Override PartName="/ppt/diagrams/layout19.xml" ContentType="application/vnd.openxmlformats-officedocument.drawingml.diagramLayout+xml"/>
  <Override PartName="/ppt/diagrams/drawing8.xml" ContentType="application/vnd.ms-office.drawingml.diagramDrawing+xml"/>
  <Override PartName="/ppt/diagrams/colors8.xml" ContentType="application/vnd.openxmlformats-officedocument.drawingml.diagramColors+xml"/>
  <Override PartName="/ppt/diagrams/quickStyle8.xml" ContentType="application/vnd.openxmlformats-officedocument.drawingml.diagramStyle+xml"/>
  <Override PartName="/ppt/diagrams/layout8.xml" ContentType="application/vnd.openxmlformats-officedocument.drawingml.diagramLayout+xml"/>
  <Override PartName="/ppt/diagrams/colors1.xml" ContentType="application/vnd.openxmlformats-officedocument.drawingml.diagramColors+xml"/>
  <Override PartName="/ppt/diagrams/drawing7.xml" ContentType="application/vnd.ms-office.drawingml.diagramDrawing+xml"/>
  <Override PartName="/ppt/diagrams/colors7.xml" ContentType="application/vnd.openxmlformats-officedocument.drawingml.diagramColors+xml"/>
  <Override PartName="/ppt/diagrams/quickStyle7.xml" ContentType="application/vnd.openxmlformats-officedocument.drawingml.diagramStyle+xml"/>
  <Override PartName="/ppt/diagrams/quickStyle1.xml" ContentType="application/vnd.openxmlformats-officedocument.drawingml.diagramStyle+xml"/>
  <Override PartName="/ppt/diagrams/layout9.xml" ContentType="application/vnd.openxmlformats-officedocument.drawingml.diagramLayout+xml"/>
  <Override PartName="/ppt/diagrams/quickStyle9.xml" ContentType="application/vnd.openxmlformats-officedocument.drawingml.diagramStyle+xml"/>
  <Override PartName="/ppt/diagrams/drawing10.xml" ContentType="application/vnd.ms-office.drawingml.diagramDrawing+xml"/>
  <Override PartName="/ppt/diagrams/colors10.xml" ContentType="application/vnd.openxmlformats-officedocument.drawingml.diagramColors+xml"/>
  <Override PartName="/ppt/diagrams/quickStyle10.xml" ContentType="application/vnd.openxmlformats-officedocument.drawingml.diagramStyle+xml"/>
  <Override PartName="/ppt/diagrams/layout10.xml" ContentType="application/vnd.openxmlformats-officedocument.drawingml.diagramLayout+xml"/>
  <Override PartName="/ppt/diagrams/layout1.xml" ContentType="application/vnd.openxmlformats-officedocument.drawingml.diagramLayout+xml"/>
  <Override PartName="/ppt/diagrams/drawing9.xml" ContentType="application/vnd.ms-office.drawingml.diagramDrawing+xml"/>
  <Override PartName="/ppt/diagrams/colors9.xml" ContentType="application/vnd.openxmlformats-officedocument.drawingml.diagramColors+xml"/>
  <Override PartName="/ppt/diagrams/layout7.xml" ContentType="application/vnd.openxmlformats-officedocument.drawingml.diagramLayout+xml"/>
  <Override PartName="/ppt/diagrams/drawing1.xml" ContentType="application/vnd.ms-office.drawingml.diagramDrawing+xml"/>
  <Override PartName="/ppt/diagrams/drawing6.xml" ContentType="application/vnd.ms-office.drawingml.diagramDrawing+xml"/>
  <Override PartName="/ppt/diagrams/quickStyle4.xml" ContentType="application/vnd.openxmlformats-officedocument.drawingml.diagramStyle+xml"/>
  <Override PartName="/ppt/diagrams/layout4.xml" ContentType="application/vnd.openxmlformats-officedocument.drawingml.diagramLayout+xml"/>
  <Override PartName="/ppt/diagrams/quickStyle2.xml" ContentType="application/vnd.openxmlformats-officedocument.drawingml.diagramStyle+xml"/>
  <Override PartName="/ppt/diagrams/drawing3.xml" ContentType="application/vnd.ms-office.drawingml.diagramDrawing+xml"/>
  <Override PartName="/ppt/diagrams/colors3.xml" ContentType="application/vnd.openxmlformats-officedocument.drawingml.diagramColors+xml"/>
  <Override PartName="/ppt/diagrams/quickStyle3.xml" ContentType="application/vnd.openxmlformats-officedocument.drawingml.diagramStyle+xml"/>
  <Override PartName="/ppt/diagrams/layout3.xml" ContentType="application/vnd.openxmlformats-officedocument.drawingml.diagramLayout+xml"/>
  <Override PartName="/ppt/diagrams/colors4.xml" ContentType="application/vnd.openxmlformats-officedocument.drawingml.diagramColors+xml"/>
  <Override PartName="/ppt/diagrams/drawing4.xml" ContentType="application/vnd.ms-office.drawingml.diagramDrawing+xml"/>
  <Override PartName="/ppt/diagrams/layout2.xml" ContentType="application/vnd.openxmlformats-officedocument.drawingml.diagramLayout+xml"/>
  <Override PartName="/ppt/diagrams/colors6.xml" ContentType="application/vnd.openxmlformats-officedocument.drawingml.diagramColors+xml"/>
  <Override PartName="/ppt/diagrams/quickStyle6.xml" ContentType="application/vnd.openxmlformats-officedocument.drawingml.diagramStyle+xml"/>
  <Override PartName="/ppt/diagrams/layout6.xml" ContentType="application/vnd.openxmlformats-officedocument.drawingml.diagramLayout+xml"/>
  <Override PartName="/ppt/diagrams/drawing5.xml" ContentType="application/vnd.ms-office.drawingml.diagramDrawing+xml"/>
  <Override PartName="/ppt/diagrams/colors5.xml" ContentType="application/vnd.openxmlformats-officedocument.drawingml.diagramColors+xml"/>
  <Override PartName="/ppt/diagrams/quickStyle5.xml" ContentType="application/vnd.openxmlformats-officedocument.drawingml.diagramStyle+xml"/>
  <Override PartName="/ppt/diagrams/layout5.xml" ContentType="application/vnd.openxmlformats-officedocument.drawingml.diagramLayout+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colors16.xml" ContentType="application/vnd.openxmlformats-officedocument.drawingml.diagramColors+xml"/>
  <Override PartName="/ppt/diagrams/quickStyle16.xml" ContentType="application/vnd.openxmlformats-officedocument.drawingml.diagramStyle+xml"/>
  <Override PartName="/ppt/diagrams/layout16.xml" ContentType="application/vnd.openxmlformats-officedocument.drawingml.diagramLayout+xml"/>
  <Override PartName="/ppt/diagrams/drawing15.xml" ContentType="application/vnd.ms-office.drawingml.diagramDrawing+xml"/>
  <Override PartName="/ppt/diagrams/colors15.xml" ContentType="application/vnd.openxmlformats-officedocument.drawingml.diagramColors+xml"/>
  <Override PartName="/ppt/diagrams/drawing16.xml" ContentType="application/vnd.ms-office.drawingml.diagramDrawing+xml"/>
  <Override PartName="/ppt/diagrams/layout17.xml" ContentType="application/vnd.openxmlformats-officedocument.drawingml.diagramLayout+xml"/>
  <Override PartName="/ppt/diagrams/quickStyle17.xml" ContentType="application/vnd.openxmlformats-officedocument.drawingml.diagramStyle+xml"/>
  <Override PartName="/ppt/diagrams/drawing18.xml" ContentType="application/vnd.ms-office.drawingml.diagramDrawing+xml"/>
  <Override PartName="/ppt/diagrams/colors18.xml" ContentType="application/vnd.openxmlformats-officedocument.drawingml.diagramColors+xml"/>
  <Override PartName="/ppt/diagrams/quickStyle18.xml" ContentType="application/vnd.openxmlformats-officedocument.drawingml.diagramStyle+xml"/>
  <Override PartName="/ppt/diagrams/layout18.xml" ContentType="application/vnd.openxmlformats-officedocument.drawingml.diagramLayout+xml"/>
  <Override PartName="/ppt/diagrams/drawing17.xml" ContentType="application/vnd.ms-office.drawingml.diagramDrawing+xml"/>
  <Override PartName="/ppt/diagrams/colors17.xml" ContentType="application/vnd.openxmlformats-officedocument.drawingml.diagramColors+xml"/>
  <Override PartName="/ppt/diagrams/quickStyle15.xml" ContentType="application/vnd.openxmlformats-officedocument.drawingml.diagramStyle+xml"/>
  <Override PartName="/ppt/diagrams/quickStyle19.xml" ContentType="application/vnd.openxmlformats-officedocument.drawingml.diagramStyle+xml"/>
  <Override PartName="/ppt/diagrams/layout15.xml" ContentType="application/vnd.openxmlformats-officedocument.drawingml.diagramLayout+xml"/>
  <Override PartName="/ppt/diagrams/layout13.xml" ContentType="application/vnd.openxmlformats-officedocument.drawingml.diagramLayout+xml"/>
  <Override PartName="/ppt/diagrams/drawing12.xml" ContentType="application/vnd.ms-office.drawingml.diagramDrawing+xml"/>
  <Override PartName="/ppt/diagrams/colors12.xml" ContentType="application/vnd.openxmlformats-officedocument.drawingml.diagramColors+xml"/>
  <Override PartName="/ppt/diagrams/quickStyle12.xml" ContentType="application/vnd.openxmlformats-officedocument.drawingml.diagramStyle+xml"/>
  <Override PartName="/ppt/diagrams/layout12.xml" ContentType="application/vnd.openxmlformats-officedocument.drawingml.diagramLayout+xml"/>
  <Override PartName="/ppt/diagrams/drawing11.xml" ContentType="application/vnd.ms-office.drawingml.diagramDrawing+xml"/>
  <Override PartName="/ppt/diagrams/quickStyle13.xml" ContentType="application/vnd.openxmlformats-officedocument.drawingml.diagramStyle+xml"/>
  <Override PartName="/ppt/diagrams/drawing13.xml" ContentType="application/vnd.ms-office.drawingml.diagramDrawing+xml"/>
  <Override PartName="/ppt/diagrams/drawing14.xml" ContentType="application/vnd.ms-office.drawingml.diagramDrawing+xml"/>
  <Override PartName="/ppt/diagrams/colors14.xml" ContentType="application/vnd.openxmlformats-officedocument.drawingml.diagramColors+xml"/>
  <Override PartName="/ppt/diagrams/quickStyle14.xml" ContentType="application/vnd.openxmlformats-officedocument.drawingml.diagramStyle+xml"/>
  <Override PartName="/ppt/diagrams/layout14.xml" ContentType="application/vnd.openxmlformats-officedocument.drawingml.diagramLayout+xml"/>
  <Override PartName="/ppt/diagrams/colors13.xml" ContentType="application/vnd.openxmlformats-officedocument.drawingml.diagramColors+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2"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81" r:id="rId17"/>
    <p:sldId id="282" r:id="rId18"/>
    <p:sldId id="283" r:id="rId19"/>
    <p:sldId id="284" r:id="rId20"/>
    <p:sldId id="272" r:id="rId21"/>
    <p:sldId id="273" r:id="rId22"/>
    <p:sldId id="274" r:id="rId23"/>
    <p:sldId id="275" r:id="rId24"/>
    <p:sldId id="276" r:id="rId25"/>
    <p:sldId id="277" r:id="rId26"/>
    <p:sldId id="278" r:id="rId27"/>
    <p:sldId id="279" r:id="rId28"/>
    <p:sldId id="280"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openxmlformats.org/officeDocument/2006/relationships/customXml" Target="../customXml/item2.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E0C56B-D26A-45CB-A481-CB56BEEBDE16}" type="doc">
      <dgm:prSet loTypeId="urn:microsoft.com/office/officeart/2005/8/layout/vProcess5" loCatId="process" qsTypeId="urn:microsoft.com/office/officeart/2005/8/quickstyle/simple4" qsCatId="simple" csTypeId="urn:microsoft.com/office/officeart/2005/8/colors/colorful5" csCatId="colorful"/>
      <dgm:spPr/>
      <dgm:t>
        <a:bodyPr/>
        <a:lstStyle/>
        <a:p>
          <a:endParaRPr lang="en-US"/>
        </a:p>
      </dgm:t>
    </dgm:pt>
    <dgm:pt modelId="{6E3AF0F1-A2B6-4BD6-8D2A-2F7FBE8ED9AD}">
      <dgm:prSet/>
      <dgm:spPr/>
      <dgm:t>
        <a:bodyPr/>
        <a:lstStyle/>
        <a:p>
          <a:r>
            <a:rPr lang="it-IT" baseline="0"/>
            <a:t>TRA IL GENNAIO E L’APRILE 1848 UNA GRANDE ONDATA RIVOLUZIONARIA SCONVOLSE L’EUROPA</a:t>
          </a:r>
          <a:endParaRPr lang="en-US"/>
        </a:p>
      </dgm:t>
    </dgm:pt>
    <dgm:pt modelId="{91D1DEDA-41B0-474C-B25E-6D26B67CF312}" type="parTrans" cxnId="{6417BA59-ACE5-4096-B294-2FE1EB6A1A83}">
      <dgm:prSet/>
      <dgm:spPr/>
      <dgm:t>
        <a:bodyPr/>
        <a:lstStyle/>
        <a:p>
          <a:endParaRPr lang="en-US"/>
        </a:p>
      </dgm:t>
    </dgm:pt>
    <dgm:pt modelId="{62FE4F1A-F325-40F9-B8C6-423284D8D9B3}" type="sibTrans" cxnId="{6417BA59-ACE5-4096-B294-2FE1EB6A1A83}">
      <dgm:prSet/>
      <dgm:spPr/>
      <dgm:t>
        <a:bodyPr/>
        <a:lstStyle/>
        <a:p>
          <a:endParaRPr lang="en-US"/>
        </a:p>
      </dgm:t>
    </dgm:pt>
    <dgm:pt modelId="{ABEFE7C6-9A7F-41F6-B35C-0F8A08E26CA0}">
      <dgm:prSet/>
      <dgm:spPr/>
      <dgm:t>
        <a:bodyPr/>
        <a:lstStyle/>
        <a:p>
          <a:r>
            <a:rPr lang="it-IT" baseline="0" dirty="0"/>
            <a:t>DOPO TRENT’ANNI SIA L’ORDINE EUROPEO CHE QUELLO SOCIALE  VENNENO ROVESCIATI</a:t>
          </a:r>
          <a:endParaRPr lang="en-US" dirty="0"/>
        </a:p>
      </dgm:t>
    </dgm:pt>
    <dgm:pt modelId="{965054D6-0C90-47C4-A5D6-DD5DE7983F6E}" type="parTrans" cxnId="{98CC3917-5D3F-4193-97FF-8185279200B0}">
      <dgm:prSet/>
      <dgm:spPr/>
      <dgm:t>
        <a:bodyPr/>
        <a:lstStyle/>
        <a:p>
          <a:endParaRPr lang="en-US"/>
        </a:p>
      </dgm:t>
    </dgm:pt>
    <dgm:pt modelId="{B88DFDAF-5BD9-4150-A654-F8B1E4236262}" type="sibTrans" cxnId="{98CC3917-5D3F-4193-97FF-8185279200B0}">
      <dgm:prSet/>
      <dgm:spPr/>
      <dgm:t>
        <a:bodyPr/>
        <a:lstStyle/>
        <a:p>
          <a:endParaRPr lang="en-US"/>
        </a:p>
      </dgm:t>
    </dgm:pt>
    <dgm:pt modelId="{FAB5C8F8-1294-43A6-9E0B-F652A045446E}">
      <dgm:prSet/>
      <dgm:spPr/>
      <dgm:t>
        <a:bodyPr/>
        <a:lstStyle/>
        <a:p>
          <a:r>
            <a:rPr lang="it-IT" baseline="0"/>
            <a:t>QUESTE RIVOLUZIONI ALLA META’ DEL 1849 SI CONCLUSERO MA  DETERMINARONO UNO SPARTIACQUE NELLA STORIA DELL’OTTOCENTO: DA QUESTA FASE IN POI NULLA INFATTI  POTE’ ESERE COME PRIMA</a:t>
          </a:r>
          <a:endParaRPr lang="en-US"/>
        </a:p>
      </dgm:t>
    </dgm:pt>
    <dgm:pt modelId="{9D464694-A807-4D57-91DD-4A4157A3F4B5}" type="parTrans" cxnId="{2242AEA5-D86A-4AF8-9B0B-043BCE1CE77A}">
      <dgm:prSet/>
      <dgm:spPr/>
      <dgm:t>
        <a:bodyPr/>
        <a:lstStyle/>
        <a:p>
          <a:endParaRPr lang="en-US"/>
        </a:p>
      </dgm:t>
    </dgm:pt>
    <dgm:pt modelId="{9DA68B66-B423-4B36-AF96-DCA0B923B904}" type="sibTrans" cxnId="{2242AEA5-D86A-4AF8-9B0B-043BCE1CE77A}">
      <dgm:prSet/>
      <dgm:spPr/>
      <dgm:t>
        <a:bodyPr/>
        <a:lstStyle/>
        <a:p>
          <a:endParaRPr lang="en-US"/>
        </a:p>
      </dgm:t>
    </dgm:pt>
    <dgm:pt modelId="{AB944792-CDCF-4FC6-BE59-B92B8D2FE428}" type="pres">
      <dgm:prSet presAssocID="{A9E0C56B-D26A-45CB-A481-CB56BEEBDE16}" presName="outerComposite" presStyleCnt="0">
        <dgm:presLayoutVars>
          <dgm:chMax val="5"/>
          <dgm:dir/>
          <dgm:resizeHandles val="exact"/>
        </dgm:presLayoutVars>
      </dgm:prSet>
      <dgm:spPr/>
      <dgm:t>
        <a:bodyPr/>
        <a:lstStyle/>
        <a:p>
          <a:endParaRPr lang="it-IT"/>
        </a:p>
      </dgm:t>
    </dgm:pt>
    <dgm:pt modelId="{0551D792-FED4-47FC-A5B6-2DB67143D118}" type="pres">
      <dgm:prSet presAssocID="{A9E0C56B-D26A-45CB-A481-CB56BEEBDE16}" presName="dummyMaxCanvas" presStyleCnt="0">
        <dgm:presLayoutVars/>
      </dgm:prSet>
      <dgm:spPr/>
    </dgm:pt>
    <dgm:pt modelId="{3A05C1A3-652E-4AC8-A45E-50EDC0071918}" type="pres">
      <dgm:prSet presAssocID="{A9E0C56B-D26A-45CB-A481-CB56BEEBDE16}" presName="ThreeNodes_1" presStyleLbl="node1" presStyleIdx="0" presStyleCnt="3">
        <dgm:presLayoutVars>
          <dgm:bulletEnabled val="1"/>
        </dgm:presLayoutVars>
      </dgm:prSet>
      <dgm:spPr/>
      <dgm:t>
        <a:bodyPr/>
        <a:lstStyle/>
        <a:p>
          <a:endParaRPr lang="it-IT"/>
        </a:p>
      </dgm:t>
    </dgm:pt>
    <dgm:pt modelId="{1E6AE6F5-EC18-4D06-91A1-3FAC1C0F4CA2}" type="pres">
      <dgm:prSet presAssocID="{A9E0C56B-D26A-45CB-A481-CB56BEEBDE16}" presName="ThreeNodes_2" presStyleLbl="node1" presStyleIdx="1" presStyleCnt="3">
        <dgm:presLayoutVars>
          <dgm:bulletEnabled val="1"/>
        </dgm:presLayoutVars>
      </dgm:prSet>
      <dgm:spPr/>
      <dgm:t>
        <a:bodyPr/>
        <a:lstStyle/>
        <a:p>
          <a:endParaRPr lang="it-IT"/>
        </a:p>
      </dgm:t>
    </dgm:pt>
    <dgm:pt modelId="{EE3A2AA2-D610-4F1A-90EA-8D36ED1934CF}" type="pres">
      <dgm:prSet presAssocID="{A9E0C56B-D26A-45CB-A481-CB56BEEBDE16}" presName="ThreeNodes_3" presStyleLbl="node1" presStyleIdx="2" presStyleCnt="3">
        <dgm:presLayoutVars>
          <dgm:bulletEnabled val="1"/>
        </dgm:presLayoutVars>
      </dgm:prSet>
      <dgm:spPr/>
      <dgm:t>
        <a:bodyPr/>
        <a:lstStyle/>
        <a:p>
          <a:endParaRPr lang="it-IT"/>
        </a:p>
      </dgm:t>
    </dgm:pt>
    <dgm:pt modelId="{B034652B-28C3-4AED-8FCC-E606294AA49E}" type="pres">
      <dgm:prSet presAssocID="{A9E0C56B-D26A-45CB-A481-CB56BEEBDE16}" presName="ThreeConn_1-2" presStyleLbl="fgAccFollowNode1" presStyleIdx="0" presStyleCnt="2">
        <dgm:presLayoutVars>
          <dgm:bulletEnabled val="1"/>
        </dgm:presLayoutVars>
      </dgm:prSet>
      <dgm:spPr/>
      <dgm:t>
        <a:bodyPr/>
        <a:lstStyle/>
        <a:p>
          <a:endParaRPr lang="it-IT"/>
        </a:p>
      </dgm:t>
    </dgm:pt>
    <dgm:pt modelId="{CBE4BE19-90D7-44E9-BBB2-DCC13623CFD0}" type="pres">
      <dgm:prSet presAssocID="{A9E0C56B-D26A-45CB-A481-CB56BEEBDE16}" presName="ThreeConn_2-3" presStyleLbl="fgAccFollowNode1" presStyleIdx="1" presStyleCnt="2">
        <dgm:presLayoutVars>
          <dgm:bulletEnabled val="1"/>
        </dgm:presLayoutVars>
      </dgm:prSet>
      <dgm:spPr/>
      <dgm:t>
        <a:bodyPr/>
        <a:lstStyle/>
        <a:p>
          <a:endParaRPr lang="it-IT"/>
        </a:p>
      </dgm:t>
    </dgm:pt>
    <dgm:pt modelId="{1A5B3766-1041-4A7C-821F-B404DE82EBE8}" type="pres">
      <dgm:prSet presAssocID="{A9E0C56B-D26A-45CB-A481-CB56BEEBDE16}" presName="ThreeNodes_1_text" presStyleLbl="node1" presStyleIdx="2" presStyleCnt="3">
        <dgm:presLayoutVars>
          <dgm:bulletEnabled val="1"/>
        </dgm:presLayoutVars>
      </dgm:prSet>
      <dgm:spPr/>
      <dgm:t>
        <a:bodyPr/>
        <a:lstStyle/>
        <a:p>
          <a:endParaRPr lang="it-IT"/>
        </a:p>
      </dgm:t>
    </dgm:pt>
    <dgm:pt modelId="{2CD32E0D-F8EC-4077-BA3D-423F1785EABE}" type="pres">
      <dgm:prSet presAssocID="{A9E0C56B-D26A-45CB-A481-CB56BEEBDE16}" presName="ThreeNodes_2_text" presStyleLbl="node1" presStyleIdx="2" presStyleCnt="3">
        <dgm:presLayoutVars>
          <dgm:bulletEnabled val="1"/>
        </dgm:presLayoutVars>
      </dgm:prSet>
      <dgm:spPr/>
      <dgm:t>
        <a:bodyPr/>
        <a:lstStyle/>
        <a:p>
          <a:endParaRPr lang="it-IT"/>
        </a:p>
      </dgm:t>
    </dgm:pt>
    <dgm:pt modelId="{454983F6-2759-453D-B1B0-A238AC875FDD}" type="pres">
      <dgm:prSet presAssocID="{A9E0C56B-D26A-45CB-A481-CB56BEEBDE16}" presName="ThreeNodes_3_text" presStyleLbl="node1" presStyleIdx="2" presStyleCnt="3">
        <dgm:presLayoutVars>
          <dgm:bulletEnabled val="1"/>
        </dgm:presLayoutVars>
      </dgm:prSet>
      <dgm:spPr/>
      <dgm:t>
        <a:bodyPr/>
        <a:lstStyle/>
        <a:p>
          <a:endParaRPr lang="it-IT"/>
        </a:p>
      </dgm:t>
    </dgm:pt>
  </dgm:ptLst>
  <dgm:cxnLst>
    <dgm:cxn modelId="{CC2C5C7E-F68A-4801-9BD2-0EE8EB73EBAE}" type="presOf" srcId="{ABEFE7C6-9A7F-41F6-B35C-0F8A08E26CA0}" destId="{1E6AE6F5-EC18-4D06-91A1-3FAC1C0F4CA2}" srcOrd="0" destOrd="0" presId="urn:microsoft.com/office/officeart/2005/8/layout/vProcess5"/>
    <dgm:cxn modelId="{D5A7C47D-D4F3-465C-9DBE-ABA03AF01A56}" type="presOf" srcId="{FAB5C8F8-1294-43A6-9E0B-F652A045446E}" destId="{454983F6-2759-453D-B1B0-A238AC875FDD}" srcOrd="1" destOrd="0" presId="urn:microsoft.com/office/officeart/2005/8/layout/vProcess5"/>
    <dgm:cxn modelId="{10A277F7-2CDD-473B-B344-3FCC529BBAA7}" type="presOf" srcId="{A9E0C56B-D26A-45CB-A481-CB56BEEBDE16}" destId="{AB944792-CDCF-4FC6-BE59-B92B8D2FE428}" srcOrd="0" destOrd="0" presId="urn:microsoft.com/office/officeart/2005/8/layout/vProcess5"/>
    <dgm:cxn modelId="{CAE0BFF7-BC01-4AB6-9F93-8F54223F41E5}" type="presOf" srcId="{6E3AF0F1-A2B6-4BD6-8D2A-2F7FBE8ED9AD}" destId="{1A5B3766-1041-4A7C-821F-B404DE82EBE8}" srcOrd="1" destOrd="0" presId="urn:microsoft.com/office/officeart/2005/8/layout/vProcess5"/>
    <dgm:cxn modelId="{BC94992D-AB36-4F62-A4E1-7AEFB18EF0FB}" type="presOf" srcId="{FAB5C8F8-1294-43A6-9E0B-F652A045446E}" destId="{EE3A2AA2-D610-4F1A-90EA-8D36ED1934CF}" srcOrd="0" destOrd="0" presId="urn:microsoft.com/office/officeart/2005/8/layout/vProcess5"/>
    <dgm:cxn modelId="{6417BA59-ACE5-4096-B294-2FE1EB6A1A83}" srcId="{A9E0C56B-D26A-45CB-A481-CB56BEEBDE16}" destId="{6E3AF0F1-A2B6-4BD6-8D2A-2F7FBE8ED9AD}" srcOrd="0" destOrd="0" parTransId="{91D1DEDA-41B0-474C-B25E-6D26B67CF312}" sibTransId="{62FE4F1A-F325-40F9-B8C6-423284D8D9B3}"/>
    <dgm:cxn modelId="{F552D86D-766D-458F-946B-A1F7C7FFEAEE}" type="presOf" srcId="{62FE4F1A-F325-40F9-B8C6-423284D8D9B3}" destId="{B034652B-28C3-4AED-8FCC-E606294AA49E}" srcOrd="0" destOrd="0" presId="urn:microsoft.com/office/officeart/2005/8/layout/vProcess5"/>
    <dgm:cxn modelId="{2242AEA5-D86A-4AF8-9B0B-043BCE1CE77A}" srcId="{A9E0C56B-D26A-45CB-A481-CB56BEEBDE16}" destId="{FAB5C8F8-1294-43A6-9E0B-F652A045446E}" srcOrd="2" destOrd="0" parTransId="{9D464694-A807-4D57-91DD-4A4157A3F4B5}" sibTransId="{9DA68B66-B423-4B36-AF96-DCA0B923B904}"/>
    <dgm:cxn modelId="{98CC3917-5D3F-4193-97FF-8185279200B0}" srcId="{A9E0C56B-D26A-45CB-A481-CB56BEEBDE16}" destId="{ABEFE7C6-9A7F-41F6-B35C-0F8A08E26CA0}" srcOrd="1" destOrd="0" parTransId="{965054D6-0C90-47C4-A5D6-DD5DE7983F6E}" sibTransId="{B88DFDAF-5BD9-4150-A654-F8B1E4236262}"/>
    <dgm:cxn modelId="{A88264DC-FCDF-4267-9FA1-22B1EC40ACED}" type="presOf" srcId="{B88DFDAF-5BD9-4150-A654-F8B1E4236262}" destId="{CBE4BE19-90D7-44E9-BBB2-DCC13623CFD0}" srcOrd="0" destOrd="0" presId="urn:microsoft.com/office/officeart/2005/8/layout/vProcess5"/>
    <dgm:cxn modelId="{5B2A575F-26F0-4994-B0A9-FF6166519D92}" type="presOf" srcId="{6E3AF0F1-A2B6-4BD6-8D2A-2F7FBE8ED9AD}" destId="{3A05C1A3-652E-4AC8-A45E-50EDC0071918}" srcOrd="0" destOrd="0" presId="urn:microsoft.com/office/officeart/2005/8/layout/vProcess5"/>
    <dgm:cxn modelId="{03070F3B-D951-49C1-AF5A-215F6A31D497}" type="presOf" srcId="{ABEFE7C6-9A7F-41F6-B35C-0F8A08E26CA0}" destId="{2CD32E0D-F8EC-4077-BA3D-423F1785EABE}" srcOrd="1" destOrd="0" presId="urn:microsoft.com/office/officeart/2005/8/layout/vProcess5"/>
    <dgm:cxn modelId="{F0C1B9FD-3B91-4818-AD1B-EF5FA91DAD4F}" type="presParOf" srcId="{AB944792-CDCF-4FC6-BE59-B92B8D2FE428}" destId="{0551D792-FED4-47FC-A5B6-2DB67143D118}" srcOrd="0" destOrd="0" presId="urn:microsoft.com/office/officeart/2005/8/layout/vProcess5"/>
    <dgm:cxn modelId="{8CF76261-DEF7-4252-A9EB-8701B317014B}" type="presParOf" srcId="{AB944792-CDCF-4FC6-BE59-B92B8D2FE428}" destId="{3A05C1A3-652E-4AC8-A45E-50EDC0071918}" srcOrd="1" destOrd="0" presId="urn:microsoft.com/office/officeart/2005/8/layout/vProcess5"/>
    <dgm:cxn modelId="{48582C54-4BAB-4284-AA82-2C1240193AB5}" type="presParOf" srcId="{AB944792-CDCF-4FC6-BE59-B92B8D2FE428}" destId="{1E6AE6F5-EC18-4D06-91A1-3FAC1C0F4CA2}" srcOrd="2" destOrd="0" presId="urn:microsoft.com/office/officeart/2005/8/layout/vProcess5"/>
    <dgm:cxn modelId="{630B229E-D67D-4EF0-8593-3E92C0C19017}" type="presParOf" srcId="{AB944792-CDCF-4FC6-BE59-B92B8D2FE428}" destId="{EE3A2AA2-D610-4F1A-90EA-8D36ED1934CF}" srcOrd="3" destOrd="0" presId="urn:microsoft.com/office/officeart/2005/8/layout/vProcess5"/>
    <dgm:cxn modelId="{09497068-623E-42D4-B454-21122B017F52}" type="presParOf" srcId="{AB944792-CDCF-4FC6-BE59-B92B8D2FE428}" destId="{B034652B-28C3-4AED-8FCC-E606294AA49E}" srcOrd="4" destOrd="0" presId="urn:microsoft.com/office/officeart/2005/8/layout/vProcess5"/>
    <dgm:cxn modelId="{7505995E-2C62-4501-B394-45C34A1657CC}" type="presParOf" srcId="{AB944792-CDCF-4FC6-BE59-B92B8D2FE428}" destId="{CBE4BE19-90D7-44E9-BBB2-DCC13623CFD0}" srcOrd="5" destOrd="0" presId="urn:microsoft.com/office/officeart/2005/8/layout/vProcess5"/>
    <dgm:cxn modelId="{46525683-ECE6-43B4-9533-17DB22D6BF7B}" type="presParOf" srcId="{AB944792-CDCF-4FC6-BE59-B92B8D2FE428}" destId="{1A5B3766-1041-4A7C-821F-B404DE82EBE8}" srcOrd="6" destOrd="0" presId="urn:microsoft.com/office/officeart/2005/8/layout/vProcess5"/>
    <dgm:cxn modelId="{ABEFB987-4B7E-41E8-93A5-6B93C1AB7337}" type="presParOf" srcId="{AB944792-CDCF-4FC6-BE59-B92B8D2FE428}" destId="{2CD32E0D-F8EC-4077-BA3D-423F1785EABE}" srcOrd="7" destOrd="0" presId="urn:microsoft.com/office/officeart/2005/8/layout/vProcess5"/>
    <dgm:cxn modelId="{8CD76568-4187-4499-B806-6E5AFF764647}" type="presParOf" srcId="{AB944792-CDCF-4FC6-BE59-B92B8D2FE428}" destId="{454983F6-2759-453D-B1B0-A238AC875FDD}" srcOrd="8" destOrd="0" presId="urn:microsoft.com/office/officeart/2005/8/layout/vProcess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5D4A85F-5325-417A-ACF8-082F9A972760}" type="doc">
      <dgm:prSet loTypeId="urn:microsoft.com/office/officeart/2005/8/layout/default#1" loCatId="list" qsTypeId="urn:microsoft.com/office/officeart/2005/8/quickstyle/simple1" qsCatId="simple" csTypeId="urn:microsoft.com/office/officeart/2005/8/colors/accent0_1" csCatId="mainScheme" phldr="1"/>
      <dgm:spPr/>
      <dgm:t>
        <a:bodyPr/>
        <a:lstStyle/>
        <a:p>
          <a:endParaRPr lang="en-US"/>
        </a:p>
      </dgm:t>
    </dgm:pt>
    <dgm:pt modelId="{6DA5BFF8-3EAA-4E09-BE5C-41369FF1809A}">
      <dgm:prSet/>
      <dgm:spPr/>
      <dgm:t>
        <a:bodyPr/>
        <a:lstStyle/>
        <a:p>
          <a:r>
            <a:rPr lang="it-IT"/>
            <a:t>IL 22 FEBBRAIO 1848, proprio a seguito del divieto di organizzare un banchetto vi fu a Parigi una manifestazione che si trasformò in una sollevazione più generale. Sulle strade ricomparvero le barricate.</a:t>
          </a:r>
          <a:endParaRPr lang="en-US"/>
        </a:p>
      </dgm:t>
    </dgm:pt>
    <dgm:pt modelId="{DE646A7B-F58E-4059-ABA0-82FF0A7049D5}" type="parTrans" cxnId="{E46F785C-48ED-4A82-9BC7-F0831A3B38E8}">
      <dgm:prSet/>
      <dgm:spPr/>
      <dgm:t>
        <a:bodyPr/>
        <a:lstStyle/>
        <a:p>
          <a:endParaRPr lang="en-US"/>
        </a:p>
      </dgm:t>
    </dgm:pt>
    <dgm:pt modelId="{9DB21A74-07DA-46CB-882B-65DCE58BFF18}" type="sibTrans" cxnId="{E46F785C-48ED-4A82-9BC7-F0831A3B38E8}">
      <dgm:prSet/>
      <dgm:spPr/>
      <dgm:t>
        <a:bodyPr/>
        <a:lstStyle/>
        <a:p>
          <a:endParaRPr lang="en-US"/>
        </a:p>
      </dgm:t>
    </dgm:pt>
    <dgm:pt modelId="{174634CA-ABB0-40D3-82D5-73A92B696AA6}">
      <dgm:prSet custT="1"/>
      <dgm:spPr/>
      <dgm:t>
        <a:bodyPr/>
        <a:lstStyle/>
        <a:p>
          <a:r>
            <a:rPr lang="it-IT" sz="1800" dirty="0"/>
            <a:t>Due giorni dopo Luigi  Filippo rinunciò al trono e lasciò il paese.</a:t>
          </a:r>
          <a:endParaRPr lang="en-US" sz="1800" dirty="0"/>
        </a:p>
      </dgm:t>
    </dgm:pt>
    <dgm:pt modelId="{B8B4DAD4-0FC9-414B-A0B5-C0E9B36E52EE}" type="parTrans" cxnId="{B8BA1A27-8BEE-4A8F-9832-4B7ED7D8985D}">
      <dgm:prSet/>
      <dgm:spPr/>
      <dgm:t>
        <a:bodyPr/>
        <a:lstStyle/>
        <a:p>
          <a:endParaRPr lang="en-US"/>
        </a:p>
      </dgm:t>
    </dgm:pt>
    <dgm:pt modelId="{34EE6FDC-9B8C-4DE0-B33B-8C6AE3F597F3}" type="sibTrans" cxnId="{B8BA1A27-8BEE-4A8F-9832-4B7ED7D8985D}">
      <dgm:prSet/>
      <dgm:spPr/>
      <dgm:t>
        <a:bodyPr/>
        <a:lstStyle/>
        <a:p>
          <a:endParaRPr lang="en-US"/>
        </a:p>
      </dgm:t>
    </dgm:pt>
    <dgm:pt modelId="{3C5322DD-9036-409F-82ED-5F511497AF22}">
      <dgm:prSet custT="1"/>
      <dgm:spPr/>
      <dgm:t>
        <a:bodyPr/>
        <a:lstStyle/>
        <a:p>
          <a:r>
            <a:rPr lang="it-IT" sz="1800" dirty="0"/>
            <a:t>Venne quindi creato un governo provvisorio che proclamò la </a:t>
          </a:r>
          <a:r>
            <a:rPr lang="it-IT" sz="1800" b="1" u="sng" dirty="0"/>
            <a:t>REPUBBLICA</a:t>
          </a:r>
          <a:r>
            <a:rPr lang="it-IT" sz="1800" dirty="0"/>
            <a:t> (La Seconda)</a:t>
          </a:r>
          <a:endParaRPr lang="en-US" sz="1800" dirty="0"/>
        </a:p>
      </dgm:t>
    </dgm:pt>
    <dgm:pt modelId="{C1CCE403-F689-428D-B8BE-2C658590B18C}" type="parTrans" cxnId="{2FD4104C-C7E6-43BA-BBA7-4661E3D35F29}">
      <dgm:prSet/>
      <dgm:spPr/>
      <dgm:t>
        <a:bodyPr/>
        <a:lstStyle/>
        <a:p>
          <a:endParaRPr lang="en-US"/>
        </a:p>
      </dgm:t>
    </dgm:pt>
    <dgm:pt modelId="{09F0C99C-6B24-4D89-9481-F072B086EF26}" type="sibTrans" cxnId="{2FD4104C-C7E6-43BA-BBA7-4661E3D35F29}">
      <dgm:prSet/>
      <dgm:spPr/>
      <dgm:t>
        <a:bodyPr/>
        <a:lstStyle/>
        <a:p>
          <a:endParaRPr lang="en-US"/>
        </a:p>
      </dgm:t>
    </dgm:pt>
    <dgm:pt modelId="{128AC651-2FCC-466B-9935-C89B3263B576}">
      <dgm:prSet/>
      <dgm:spPr>
        <a:solidFill>
          <a:schemeClr val="accent2"/>
        </a:solidFill>
      </dgm:spPr>
      <dgm:t>
        <a:bodyPr/>
        <a:lstStyle/>
        <a:p>
          <a:r>
            <a:rPr lang="it-IT" dirty="0"/>
            <a:t>La PRIMA FU QUELLA DEL 21 SETTEMBRE 1792</a:t>
          </a:r>
          <a:endParaRPr lang="en-US" dirty="0"/>
        </a:p>
      </dgm:t>
    </dgm:pt>
    <dgm:pt modelId="{34310185-413A-4E5F-BCC8-BACF595A0AE7}" type="parTrans" cxnId="{885C2C82-AD20-4CBE-8D08-C26D168C4364}">
      <dgm:prSet/>
      <dgm:spPr/>
      <dgm:t>
        <a:bodyPr/>
        <a:lstStyle/>
        <a:p>
          <a:endParaRPr lang="en-US"/>
        </a:p>
      </dgm:t>
    </dgm:pt>
    <dgm:pt modelId="{E150B951-97A2-490C-B857-74FB74673A39}" type="sibTrans" cxnId="{885C2C82-AD20-4CBE-8D08-C26D168C4364}">
      <dgm:prSet/>
      <dgm:spPr/>
      <dgm:t>
        <a:bodyPr/>
        <a:lstStyle/>
        <a:p>
          <a:endParaRPr lang="en-US"/>
        </a:p>
      </dgm:t>
    </dgm:pt>
    <dgm:pt modelId="{4BB7CE01-3836-4973-8FCF-41464CEC9754}">
      <dgm:prSet/>
      <dgm:spPr>
        <a:solidFill>
          <a:srgbClr val="FFFF00"/>
        </a:solidFill>
      </dgm:spPr>
      <dgm:t>
        <a:bodyPr/>
        <a:lstStyle/>
        <a:p>
          <a:r>
            <a:rPr lang="it-IT" dirty="0"/>
            <a:t>LA TERZA FU QUELLA DEL 1 SETTEMBRE 1870 durante la guerra franco-prussiana</a:t>
          </a:r>
          <a:endParaRPr lang="en-US" dirty="0"/>
        </a:p>
      </dgm:t>
    </dgm:pt>
    <dgm:pt modelId="{B88F2688-071C-4DD5-BAD3-C873775D4F4D}" type="parTrans" cxnId="{BBB6F1FF-8A23-4A30-825B-ADDF89763868}">
      <dgm:prSet/>
      <dgm:spPr/>
      <dgm:t>
        <a:bodyPr/>
        <a:lstStyle/>
        <a:p>
          <a:endParaRPr lang="en-US"/>
        </a:p>
      </dgm:t>
    </dgm:pt>
    <dgm:pt modelId="{1EB9B64F-B1AE-41B6-A33B-B7523E27F8B1}" type="sibTrans" cxnId="{BBB6F1FF-8A23-4A30-825B-ADDF89763868}">
      <dgm:prSet/>
      <dgm:spPr/>
      <dgm:t>
        <a:bodyPr/>
        <a:lstStyle/>
        <a:p>
          <a:endParaRPr lang="en-US"/>
        </a:p>
      </dgm:t>
    </dgm:pt>
    <dgm:pt modelId="{E7F801C8-1145-43A6-9FB7-16CC79D77B43}">
      <dgm:prSet/>
      <dgm:spPr>
        <a:solidFill>
          <a:srgbClr val="92D050"/>
        </a:solidFill>
      </dgm:spPr>
      <dgm:t>
        <a:bodyPr/>
        <a:lstStyle/>
        <a:p>
          <a:r>
            <a:rPr lang="it-IT" dirty="0"/>
            <a:t>LA QUARTA  FU QUELLA DEL 13 OTTOBRE 1946 a seguito della fine della seconda guerra mondiale</a:t>
          </a:r>
          <a:endParaRPr lang="en-US" dirty="0"/>
        </a:p>
      </dgm:t>
    </dgm:pt>
    <dgm:pt modelId="{8CFD4FBA-B6FB-4EB6-BAB4-C6907C7AF586}" type="parTrans" cxnId="{A8DCB4AE-DD38-444A-B6CC-090BE98B7889}">
      <dgm:prSet/>
      <dgm:spPr/>
      <dgm:t>
        <a:bodyPr/>
        <a:lstStyle/>
        <a:p>
          <a:endParaRPr lang="en-US"/>
        </a:p>
      </dgm:t>
    </dgm:pt>
    <dgm:pt modelId="{57B7403C-B04D-4EC3-A4DD-CE46ED4E8A00}" type="sibTrans" cxnId="{A8DCB4AE-DD38-444A-B6CC-090BE98B7889}">
      <dgm:prSet/>
      <dgm:spPr/>
      <dgm:t>
        <a:bodyPr/>
        <a:lstStyle/>
        <a:p>
          <a:endParaRPr lang="en-US"/>
        </a:p>
      </dgm:t>
    </dgm:pt>
    <dgm:pt modelId="{AE701463-14BD-4914-8F8F-8884745B74D7}">
      <dgm:prSet/>
      <dgm:spPr>
        <a:solidFill>
          <a:schemeClr val="tx2">
            <a:lumMod val="25000"/>
            <a:lumOff val="75000"/>
          </a:schemeClr>
        </a:solidFill>
      </dgm:spPr>
      <dgm:t>
        <a:bodyPr/>
        <a:lstStyle/>
        <a:p>
          <a:r>
            <a:rPr lang="it-IT" dirty="0"/>
            <a:t>LA QUINTA E’ QUELLA ATTUALE INIZIATA IL  5 OTTOBRE 1958 dopo la crisi algerina</a:t>
          </a:r>
          <a:endParaRPr lang="en-US" dirty="0"/>
        </a:p>
      </dgm:t>
    </dgm:pt>
    <dgm:pt modelId="{935D60B3-818C-4C2E-B8C2-E3D36AFB6D3B}" type="parTrans" cxnId="{95208C39-4891-41F0-8E2E-5C39BC22880B}">
      <dgm:prSet/>
      <dgm:spPr/>
      <dgm:t>
        <a:bodyPr/>
        <a:lstStyle/>
        <a:p>
          <a:endParaRPr lang="en-US"/>
        </a:p>
      </dgm:t>
    </dgm:pt>
    <dgm:pt modelId="{929B3B54-BEE3-4F7B-8471-521658AE738B}" type="sibTrans" cxnId="{95208C39-4891-41F0-8E2E-5C39BC22880B}">
      <dgm:prSet/>
      <dgm:spPr/>
      <dgm:t>
        <a:bodyPr/>
        <a:lstStyle/>
        <a:p>
          <a:endParaRPr lang="en-US"/>
        </a:p>
      </dgm:t>
    </dgm:pt>
    <dgm:pt modelId="{AF1C23AB-43B2-4437-BD3F-244ED026A6B3}" type="pres">
      <dgm:prSet presAssocID="{05D4A85F-5325-417A-ACF8-082F9A972760}" presName="diagram" presStyleCnt="0">
        <dgm:presLayoutVars>
          <dgm:dir/>
          <dgm:resizeHandles val="exact"/>
        </dgm:presLayoutVars>
      </dgm:prSet>
      <dgm:spPr/>
      <dgm:t>
        <a:bodyPr/>
        <a:lstStyle/>
        <a:p>
          <a:endParaRPr lang="it-IT"/>
        </a:p>
      </dgm:t>
    </dgm:pt>
    <dgm:pt modelId="{DCB5C90C-9532-4EEE-9F84-8464CD492540}" type="pres">
      <dgm:prSet presAssocID="{6DA5BFF8-3EAA-4E09-BE5C-41369FF1809A}" presName="node" presStyleLbl="node1" presStyleIdx="0" presStyleCnt="7">
        <dgm:presLayoutVars>
          <dgm:bulletEnabled val="1"/>
        </dgm:presLayoutVars>
      </dgm:prSet>
      <dgm:spPr/>
      <dgm:t>
        <a:bodyPr/>
        <a:lstStyle/>
        <a:p>
          <a:endParaRPr lang="it-IT"/>
        </a:p>
      </dgm:t>
    </dgm:pt>
    <dgm:pt modelId="{9643A96E-3628-4DA5-AFA7-71DCA93F6088}" type="pres">
      <dgm:prSet presAssocID="{9DB21A74-07DA-46CB-882B-65DCE58BFF18}" presName="sibTrans" presStyleCnt="0"/>
      <dgm:spPr/>
    </dgm:pt>
    <dgm:pt modelId="{B3F4EDFF-1FE7-4B0E-9478-71086C63AD81}" type="pres">
      <dgm:prSet presAssocID="{174634CA-ABB0-40D3-82D5-73A92B696AA6}" presName="node" presStyleLbl="node1" presStyleIdx="1" presStyleCnt="7">
        <dgm:presLayoutVars>
          <dgm:bulletEnabled val="1"/>
        </dgm:presLayoutVars>
      </dgm:prSet>
      <dgm:spPr/>
      <dgm:t>
        <a:bodyPr/>
        <a:lstStyle/>
        <a:p>
          <a:endParaRPr lang="it-IT"/>
        </a:p>
      </dgm:t>
    </dgm:pt>
    <dgm:pt modelId="{CC34D7E5-00A4-4339-8010-14A7B6410069}" type="pres">
      <dgm:prSet presAssocID="{34EE6FDC-9B8C-4DE0-B33B-8C6AE3F597F3}" presName="sibTrans" presStyleCnt="0"/>
      <dgm:spPr/>
    </dgm:pt>
    <dgm:pt modelId="{7CEDD768-4A2C-4E41-9488-18F08A368E10}" type="pres">
      <dgm:prSet presAssocID="{3C5322DD-9036-409F-82ED-5F511497AF22}" presName="node" presStyleLbl="node1" presStyleIdx="2" presStyleCnt="7">
        <dgm:presLayoutVars>
          <dgm:bulletEnabled val="1"/>
        </dgm:presLayoutVars>
      </dgm:prSet>
      <dgm:spPr/>
      <dgm:t>
        <a:bodyPr/>
        <a:lstStyle/>
        <a:p>
          <a:endParaRPr lang="it-IT"/>
        </a:p>
      </dgm:t>
    </dgm:pt>
    <dgm:pt modelId="{CC7A0EE3-6741-4383-93FC-63A041A953E8}" type="pres">
      <dgm:prSet presAssocID="{09F0C99C-6B24-4D89-9481-F072B086EF26}" presName="sibTrans" presStyleCnt="0"/>
      <dgm:spPr/>
    </dgm:pt>
    <dgm:pt modelId="{617E51E9-C556-4EB1-BDFD-D36376EFC4A2}" type="pres">
      <dgm:prSet presAssocID="{128AC651-2FCC-466B-9935-C89B3263B576}" presName="node" presStyleLbl="node1" presStyleIdx="3" presStyleCnt="7">
        <dgm:presLayoutVars>
          <dgm:bulletEnabled val="1"/>
        </dgm:presLayoutVars>
      </dgm:prSet>
      <dgm:spPr/>
      <dgm:t>
        <a:bodyPr/>
        <a:lstStyle/>
        <a:p>
          <a:endParaRPr lang="it-IT"/>
        </a:p>
      </dgm:t>
    </dgm:pt>
    <dgm:pt modelId="{5AE6897C-C7DE-4D0C-9F0D-875F96942409}" type="pres">
      <dgm:prSet presAssocID="{E150B951-97A2-490C-B857-74FB74673A39}" presName="sibTrans" presStyleCnt="0"/>
      <dgm:spPr/>
    </dgm:pt>
    <dgm:pt modelId="{C7B5E212-5368-4D9A-BAA6-91FD44AFDAA0}" type="pres">
      <dgm:prSet presAssocID="{4BB7CE01-3836-4973-8FCF-41464CEC9754}" presName="node" presStyleLbl="node1" presStyleIdx="4" presStyleCnt="7">
        <dgm:presLayoutVars>
          <dgm:bulletEnabled val="1"/>
        </dgm:presLayoutVars>
      </dgm:prSet>
      <dgm:spPr/>
      <dgm:t>
        <a:bodyPr/>
        <a:lstStyle/>
        <a:p>
          <a:endParaRPr lang="it-IT"/>
        </a:p>
      </dgm:t>
    </dgm:pt>
    <dgm:pt modelId="{2AD844F9-4246-45A6-8725-99F193C40668}" type="pres">
      <dgm:prSet presAssocID="{1EB9B64F-B1AE-41B6-A33B-B7523E27F8B1}" presName="sibTrans" presStyleCnt="0"/>
      <dgm:spPr/>
    </dgm:pt>
    <dgm:pt modelId="{873D8303-F28B-40B4-973B-E8F1BED424B1}" type="pres">
      <dgm:prSet presAssocID="{E7F801C8-1145-43A6-9FB7-16CC79D77B43}" presName="node" presStyleLbl="node1" presStyleIdx="5" presStyleCnt="7">
        <dgm:presLayoutVars>
          <dgm:bulletEnabled val="1"/>
        </dgm:presLayoutVars>
      </dgm:prSet>
      <dgm:spPr/>
      <dgm:t>
        <a:bodyPr/>
        <a:lstStyle/>
        <a:p>
          <a:endParaRPr lang="it-IT"/>
        </a:p>
      </dgm:t>
    </dgm:pt>
    <dgm:pt modelId="{D2703C23-2976-4387-BB06-93EA3EF82A08}" type="pres">
      <dgm:prSet presAssocID="{57B7403C-B04D-4EC3-A4DD-CE46ED4E8A00}" presName="sibTrans" presStyleCnt="0"/>
      <dgm:spPr/>
    </dgm:pt>
    <dgm:pt modelId="{FB715A7C-5BFA-40E8-87E0-032C76F78297}" type="pres">
      <dgm:prSet presAssocID="{AE701463-14BD-4914-8F8F-8884745B74D7}" presName="node" presStyleLbl="node1" presStyleIdx="6" presStyleCnt="7">
        <dgm:presLayoutVars>
          <dgm:bulletEnabled val="1"/>
        </dgm:presLayoutVars>
      </dgm:prSet>
      <dgm:spPr/>
      <dgm:t>
        <a:bodyPr/>
        <a:lstStyle/>
        <a:p>
          <a:endParaRPr lang="it-IT"/>
        </a:p>
      </dgm:t>
    </dgm:pt>
  </dgm:ptLst>
  <dgm:cxnLst>
    <dgm:cxn modelId="{B9C8126B-E4E2-46F0-9DBE-6534E423F373}" type="presOf" srcId="{6DA5BFF8-3EAA-4E09-BE5C-41369FF1809A}" destId="{DCB5C90C-9532-4EEE-9F84-8464CD492540}" srcOrd="0" destOrd="0" presId="urn:microsoft.com/office/officeart/2005/8/layout/default#1"/>
    <dgm:cxn modelId="{0D49DBBA-4AFC-4833-B635-B94256FAFB2A}" type="presOf" srcId="{3C5322DD-9036-409F-82ED-5F511497AF22}" destId="{7CEDD768-4A2C-4E41-9488-18F08A368E10}" srcOrd="0" destOrd="0" presId="urn:microsoft.com/office/officeart/2005/8/layout/default#1"/>
    <dgm:cxn modelId="{2FD4104C-C7E6-43BA-BBA7-4661E3D35F29}" srcId="{05D4A85F-5325-417A-ACF8-082F9A972760}" destId="{3C5322DD-9036-409F-82ED-5F511497AF22}" srcOrd="2" destOrd="0" parTransId="{C1CCE403-F689-428D-B8BE-2C658590B18C}" sibTransId="{09F0C99C-6B24-4D89-9481-F072B086EF26}"/>
    <dgm:cxn modelId="{E46F785C-48ED-4A82-9BC7-F0831A3B38E8}" srcId="{05D4A85F-5325-417A-ACF8-082F9A972760}" destId="{6DA5BFF8-3EAA-4E09-BE5C-41369FF1809A}" srcOrd="0" destOrd="0" parTransId="{DE646A7B-F58E-4059-ABA0-82FF0A7049D5}" sibTransId="{9DB21A74-07DA-46CB-882B-65DCE58BFF18}"/>
    <dgm:cxn modelId="{A8DCB4AE-DD38-444A-B6CC-090BE98B7889}" srcId="{05D4A85F-5325-417A-ACF8-082F9A972760}" destId="{E7F801C8-1145-43A6-9FB7-16CC79D77B43}" srcOrd="5" destOrd="0" parTransId="{8CFD4FBA-B6FB-4EB6-BAB4-C6907C7AF586}" sibTransId="{57B7403C-B04D-4EC3-A4DD-CE46ED4E8A00}"/>
    <dgm:cxn modelId="{9599A171-103F-4A75-8F89-63D7EEEB9F94}" type="presOf" srcId="{4BB7CE01-3836-4973-8FCF-41464CEC9754}" destId="{C7B5E212-5368-4D9A-BAA6-91FD44AFDAA0}" srcOrd="0" destOrd="0" presId="urn:microsoft.com/office/officeart/2005/8/layout/default#1"/>
    <dgm:cxn modelId="{885C2C82-AD20-4CBE-8D08-C26D168C4364}" srcId="{05D4A85F-5325-417A-ACF8-082F9A972760}" destId="{128AC651-2FCC-466B-9935-C89B3263B576}" srcOrd="3" destOrd="0" parTransId="{34310185-413A-4E5F-BCC8-BACF595A0AE7}" sibTransId="{E150B951-97A2-490C-B857-74FB74673A39}"/>
    <dgm:cxn modelId="{07172EDB-3F2E-4AE4-BA35-C0708E1BEFC8}" type="presOf" srcId="{AE701463-14BD-4914-8F8F-8884745B74D7}" destId="{FB715A7C-5BFA-40E8-87E0-032C76F78297}" srcOrd="0" destOrd="0" presId="urn:microsoft.com/office/officeart/2005/8/layout/default#1"/>
    <dgm:cxn modelId="{9459FDCA-1CA7-4A69-82E5-DB5E03D7F821}" type="presOf" srcId="{05D4A85F-5325-417A-ACF8-082F9A972760}" destId="{AF1C23AB-43B2-4437-BD3F-244ED026A6B3}" srcOrd="0" destOrd="0" presId="urn:microsoft.com/office/officeart/2005/8/layout/default#1"/>
    <dgm:cxn modelId="{7BE13548-5332-4539-8F96-CB143B669D6F}" type="presOf" srcId="{E7F801C8-1145-43A6-9FB7-16CC79D77B43}" destId="{873D8303-F28B-40B4-973B-E8F1BED424B1}" srcOrd="0" destOrd="0" presId="urn:microsoft.com/office/officeart/2005/8/layout/default#1"/>
    <dgm:cxn modelId="{05201379-F9D8-4F45-8DD4-02CB70DAB74C}" type="presOf" srcId="{174634CA-ABB0-40D3-82D5-73A92B696AA6}" destId="{B3F4EDFF-1FE7-4B0E-9478-71086C63AD81}" srcOrd="0" destOrd="0" presId="urn:microsoft.com/office/officeart/2005/8/layout/default#1"/>
    <dgm:cxn modelId="{6D8388DC-B642-49C7-9638-2F6A261AFD48}" type="presOf" srcId="{128AC651-2FCC-466B-9935-C89B3263B576}" destId="{617E51E9-C556-4EB1-BDFD-D36376EFC4A2}" srcOrd="0" destOrd="0" presId="urn:microsoft.com/office/officeart/2005/8/layout/default#1"/>
    <dgm:cxn modelId="{95208C39-4891-41F0-8E2E-5C39BC22880B}" srcId="{05D4A85F-5325-417A-ACF8-082F9A972760}" destId="{AE701463-14BD-4914-8F8F-8884745B74D7}" srcOrd="6" destOrd="0" parTransId="{935D60B3-818C-4C2E-B8C2-E3D36AFB6D3B}" sibTransId="{929B3B54-BEE3-4F7B-8471-521658AE738B}"/>
    <dgm:cxn modelId="{B8BA1A27-8BEE-4A8F-9832-4B7ED7D8985D}" srcId="{05D4A85F-5325-417A-ACF8-082F9A972760}" destId="{174634CA-ABB0-40D3-82D5-73A92B696AA6}" srcOrd="1" destOrd="0" parTransId="{B8B4DAD4-0FC9-414B-A0B5-C0E9B36E52EE}" sibTransId="{34EE6FDC-9B8C-4DE0-B33B-8C6AE3F597F3}"/>
    <dgm:cxn modelId="{BBB6F1FF-8A23-4A30-825B-ADDF89763868}" srcId="{05D4A85F-5325-417A-ACF8-082F9A972760}" destId="{4BB7CE01-3836-4973-8FCF-41464CEC9754}" srcOrd="4" destOrd="0" parTransId="{B88F2688-071C-4DD5-BAD3-C873775D4F4D}" sibTransId="{1EB9B64F-B1AE-41B6-A33B-B7523E27F8B1}"/>
    <dgm:cxn modelId="{E7FCC471-D607-4BBE-A3FD-F77CA7BD2367}" type="presParOf" srcId="{AF1C23AB-43B2-4437-BD3F-244ED026A6B3}" destId="{DCB5C90C-9532-4EEE-9F84-8464CD492540}" srcOrd="0" destOrd="0" presId="urn:microsoft.com/office/officeart/2005/8/layout/default#1"/>
    <dgm:cxn modelId="{2C1B2D66-18E2-4E40-B570-D66952A17022}" type="presParOf" srcId="{AF1C23AB-43B2-4437-BD3F-244ED026A6B3}" destId="{9643A96E-3628-4DA5-AFA7-71DCA93F6088}" srcOrd="1" destOrd="0" presId="urn:microsoft.com/office/officeart/2005/8/layout/default#1"/>
    <dgm:cxn modelId="{7B025975-ECFC-4185-8724-2401B0B9FA9B}" type="presParOf" srcId="{AF1C23AB-43B2-4437-BD3F-244ED026A6B3}" destId="{B3F4EDFF-1FE7-4B0E-9478-71086C63AD81}" srcOrd="2" destOrd="0" presId="urn:microsoft.com/office/officeart/2005/8/layout/default#1"/>
    <dgm:cxn modelId="{2F2C31D8-0567-4901-AFD7-AE8E337B5162}" type="presParOf" srcId="{AF1C23AB-43B2-4437-BD3F-244ED026A6B3}" destId="{CC34D7E5-00A4-4339-8010-14A7B6410069}" srcOrd="3" destOrd="0" presId="urn:microsoft.com/office/officeart/2005/8/layout/default#1"/>
    <dgm:cxn modelId="{9F061FBB-3CAC-4352-AFED-8BCA6A11B9E1}" type="presParOf" srcId="{AF1C23AB-43B2-4437-BD3F-244ED026A6B3}" destId="{7CEDD768-4A2C-4E41-9488-18F08A368E10}" srcOrd="4" destOrd="0" presId="urn:microsoft.com/office/officeart/2005/8/layout/default#1"/>
    <dgm:cxn modelId="{A8DC798C-6F27-4D41-A452-845B0D9CCE1F}" type="presParOf" srcId="{AF1C23AB-43B2-4437-BD3F-244ED026A6B3}" destId="{CC7A0EE3-6741-4383-93FC-63A041A953E8}" srcOrd="5" destOrd="0" presId="urn:microsoft.com/office/officeart/2005/8/layout/default#1"/>
    <dgm:cxn modelId="{51CD6DD1-1596-42E6-AD26-0F8D10737DE6}" type="presParOf" srcId="{AF1C23AB-43B2-4437-BD3F-244ED026A6B3}" destId="{617E51E9-C556-4EB1-BDFD-D36376EFC4A2}" srcOrd="6" destOrd="0" presId="urn:microsoft.com/office/officeart/2005/8/layout/default#1"/>
    <dgm:cxn modelId="{393F75C2-E007-4A9A-8D1A-893DDE036BCA}" type="presParOf" srcId="{AF1C23AB-43B2-4437-BD3F-244ED026A6B3}" destId="{5AE6897C-C7DE-4D0C-9F0D-875F96942409}" srcOrd="7" destOrd="0" presId="urn:microsoft.com/office/officeart/2005/8/layout/default#1"/>
    <dgm:cxn modelId="{9DDDDB5D-D83F-487B-88AF-E04F35B1CEE9}" type="presParOf" srcId="{AF1C23AB-43B2-4437-BD3F-244ED026A6B3}" destId="{C7B5E212-5368-4D9A-BAA6-91FD44AFDAA0}" srcOrd="8" destOrd="0" presId="urn:microsoft.com/office/officeart/2005/8/layout/default#1"/>
    <dgm:cxn modelId="{55B33208-3CF1-4DEF-BF6D-D87E444937A3}" type="presParOf" srcId="{AF1C23AB-43B2-4437-BD3F-244ED026A6B3}" destId="{2AD844F9-4246-45A6-8725-99F193C40668}" srcOrd="9" destOrd="0" presId="urn:microsoft.com/office/officeart/2005/8/layout/default#1"/>
    <dgm:cxn modelId="{B7078DED-3007-43AF-B320-D939C8BC591D}" type="presParOf" srcId="{AF1C23AB-43B2-4437-BD3F-244ED026A6B3}" destId="{873D8303-F28B-40B4-973B-E8F1BED424B1}" srcOrd="10" destOrd="0" presId="urn:microsoft.com/office/officeart/2005/8/layout/default#1"/>
    <dgm:cxn modelId="{14CAC253-3A29-4393-AA15-EEECBA2AD57B}" type="presParOf" srcId="{AF1C23AB-43B2-4437-BD3F-244ED026A6B3}" destId="{D2703C23-2976-4387-BB06-93EA3EF82A08}" srcOrd="11" destOrd="0" presId="urn:microsoft.com/office/officeart/2005/8/layout/default#1"/>
    <dgm:cxn modelId="{17CA975D-19E9-464A-B4A6-ECC9D61B491C}" type="presParOf" srcId="{AF1C23AB-43B2-4437-BD3F-244ED026A6B3}" destId="{FB715A7C-5BFA-40E8-87E0-032C76F78297}" srcOrd="12" destOrd="0" presId="urn:microsoft.com/office/officeart/2005/8/layout/defaul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5DD68ED-7C57-41C1-8041-E206E2456AC9}" type="doc">
      <dgm:prSet loTypeId="urn:microsoft.com/office/officeart/2005/8/layout/vList2" loCatId="list" qsTypeId="urn:microsoft.com/office/officeart/2005/8/quickstyle/simple3" qsCatId="simple" csTypeId="urn:microsoft.com/office/officeart/2005/8/colors/colorful2" csCatId="colorful"/>
      <dgm:spPr/>
      <dgm:t>
        <a:bodyPr/>
        <a:lstStyle/>
        <a:p>
          <a:endParaRPr lang="en-US"/>
        </a:p>
      </dgm:t>
    </dgm:pt>
    <dgm:pt modelId="{DD4AE46C-DE05-458B-9036-85F1AF8B84D7}">
      <dgm:prSet/>
      <dgm:spPr/>
      <dgm:t>
        <a:bodyPr/>
        <a:lstStyle/>
        <a:p>
          <a:r>
            <a:rPr lang="it-IT"/>
            <a:t>FACEVANO PARTE DEL NUOVO GOVERNO INTELLETTUALI, BORGHESI DEMOCRATICI, E SOCIALISTI, CIOE’ LE FORZE CHE AVEVANO COMBATTUTO PER ROVESCIARE LA MONARCHIA.</a:t>
          </a:r>
          <a:endParaRPr lang="en-US"/>
        </a:p>
      </dgm:t>
    </dgm:pt>
    <dgm:pt modelId="{E3D9B7A7-974F-4C3A-9B6D-F82CBF04F2DF}" type="parTrans" cxnId="{FE97043D-A2B8-4B0E-B6F2-C63D0E8F06CD}">
      <dgm:prSet/>
      <dgm:spPr/>
      <dgm:t>
        <a:bodyPr/>
        <a:lstStyle/>
        <a:p>
          <a:endParaRPr lang="en-US"/>
        </a:p>
      </dgm:t>
    </dgm:pt>
    <dgm:pt modelId="{5DDFA3E7-ED4B-4266-B942-DDDD09FAAE74}" type="sibTrans" cxnId="{FE97043D-A2B8-4B0E-B6F2-C63D0E8F06CD}">
      <dgm:prSet/>
      <dgm:spPr/>
      <dgm:t>
        <a:bodyPr/>
        <a:lstStyle/>
        <a:p>
          <a:endParaRPr lang="en-US"/>
        </a:p>
      </dgm:t>
    </dgm:pt>
    <dgm:pt modelId="{FE3387E6-E837-4F32-AFC1-69D24782B308}">
      <dgm:prSet/>
      <dgm:spPr/>
      <dgm:t>
        <a:bodyPr/>
        <a:lstStyle/>
        <a:p>
          <a:r>
            <a:rPr lang="it-IT"/>
            <a:t>TRA I PRIMI PROVVEDIMENTI CI FU L’ABOLIZIONE DELLA PENA DI MORTE PER I REATI POLITICI E DELLA SCHIAVITU’ NELLE COLONIE, L’ISTITUZIONE DEL SUFFRAGIO UNIVERSALE MASCHILE.</a:t>
          </a:r>
          <a:endParaRPr lang="en-US"/>
        </a:p>
      </dgm:t>
    </dgm:pt>
    <dgm:pt modelId="{FD859CDB-7DFC-4FD4-BCAD-5D805A44D315}" type="parTrans" cxnId="{B0D2B6AB-FAD9-42C3-93EC-425F10BAC474}">
      <dgm:prSet/>
      <dgm:spPr/>
      <dgm:t>
        <a:bodyPr/>
        <a:lstStyle/>
        <a:p>
          <a:endParaRPr lang="en-US"/>
        </a:p>
      </dgm:t>
    </dgm:pt>
    <dgm:pt modelId="{20DB04BA-8D99-4A48-B887-D8060965801F}" type="sibTrans" cxnId="{B0D2B6AB-FAD9-42C3-93EC-425F10BAC474}">
      <dgm:prSet/>
      <dgm:spPr/>
      <dgm:t>
        <a:bodyPr/>
        <a:lstStyle/>
        <a:p>
          <a:endParaRPr lang="en-US"/>
        </a:p>
      </dgm:t>
    </dgm:pt>
    <dgm:pt modelId="{03C708D8-83D2-4A2D-A546-B418D51E7475}">
      <dgm:prSet/>
      <dgm:spPr/>
      <dgm:t>
        <a:bodyPr/>
        <a:lstStyle/>
        <a:p>
          <a:r>
            <a:rPr lang="it-IT"/>
            <a:t>PER QUANTO CONCERNE IL LAVORO VENNERO CREATE DELLE COOPERATIVE STATALI (</a:t>
          </a:r>
          <a:r>
            <a:rPr lang="it-IT" i="1"/>
            <a:t>ateliers nationaux</a:t>
          </a:r>
          <a:r>
            <a:rPr lang="it-IT"/>
            <a:t>) PER DARE LAVORO AI DISOCCUPATI. LA GIORNATA LAVORATIVA FU  RIDOTTA A 10 ORE.</a:t>
          </a:r>
          <a:endParaRPr lang="en-US"/>
        </a:p>
      </dgm:t>
    </dgm:pt>
    <dgm:pt modelId="{65D953EF-C0D7-4284-8757-F1E96670CB80}" type="parTrans" cxnId="{2E4544C7-9DB3-42E3-992D-95392BF9DDFD}">
      <dgm:prSet/>
      <dgm:spPr/>
      <dgm:t>
        <a:bodyPr/>
        <a:lstStyle/>
        <a:p>
          <a:endParaRPr lang="en-US"/>
        </a:p>
      </dgm:t>
    </dgm:pt>
    <dgm:pt modelId="{0B820D45-4B61-4134-BFD5-9D6BBFB7900F}" type="sibTrans" cxnId="{2E4544C7-9DB3-42E3-992D-95392BF9DDFD}">
      <dgm:prSet/>
      <dgm:spPr/>
      <dgm:t>
        <a:bodyPr/>
        <a:lstStyle/>
        <a:p>
          <a:endParaRPr lang="en-US"/>
        </a:p>
      </dgm:t>
    </dgm:pt>
    <dgm:pt modelId="{34652AA7-32FF-4592-A0F2-60E0DEEE188A}" type="pres">
      <dgm:prSet presAssocID="{65DD68ED-7C57-41C1-8041-E206E2456AC9}" presName="linear" presStyleCnt="0">
        <dgm:presLayoutVars>
          <dgm:animLvl val="lvl"/>
          <dgm:resizeHandles val="exact"/>
        </dgm:presLayoutVars>
      </dgm:prSet>
      <dgm:spPr/>
      <dgm:t>
        <a:bodyPr/>
        <a:lstStyle/>
        <a:p>
          <a:endParaRPr lang="it-IT"/>
        </a:p>
      </dgm:t>
    </dgm:pt>
    <dgm:pt modelId="{75270881-741C-45F9-9F8D-C19BDDE29C9B}" type="pres">
      <dgm:prSet presAssocID="{DD4AE46C-DE05-458B-9036-85F1AF8B84D7}" presName="parentText" presStyleLbl="node1" presStyleIdx="0" presStyleCnt="3">
        <dgm:presLayoutVars>
          <dgm:chMax val="0"/>
          <dgm:bulletEnabled val="1"/>
        </dgm:presLayoutVars>
      </dgm:prSet>
      <dgm:spPr/>
      <dgm:t>
        <a:bodyPr/>
        <a:lstStyle/>
        <a:p>
          <a:endParaRPr lang="it-IT"/>
        </a:p>
      </dgm:t>
    </dgm:pt>
    <dgm:pt modelId="{FB10D269-705E-4C3B-9CD2-924C495FAD0E}" type="pres">
      <dgm:prSet presAssocID="{5DDFA3E7-ED4B-4266-B942-DDDD09FAAE74}" presName="spacer" presStyleCnt="0"/>
      <dgm:spPr/>
    </dgm:pt>
    <dgm:pt modelId="{BD98DEEF-A66D-429E-93B0-2B11751B707C}" type="pres">
      <dgm:prSet presAssocID="{FE3387E6-E837-4F32-AFC1-69D24782B308}" presName="parentText" presStyleLbl="node1" presStyleIdx="1" presStyleCnt="3">
        <dgm:presLayoutVars>
          <dgm:chMax val="0"/>
          <dgm:bulletEnabled val="1"/>
        </dgm:presLayoutVars>
      </dgm:prSet>
      <dgm:spPr/>
      <dgm:t>
        <a:bodyPr/>
        <a:lstStyle/>
        <a:p>
          <a:endParaRPr lang="it-IT"/>
        </a:p>
      </dgm:t>
    </dgm:pt>
    <dgm:pt modelId="{FB845439-924A-46CC-B32B-49875E00C7B1}" type="pres">
      <dgm:prSet presAssocID="{20DB04BA-8D99-4A48-B887-D8060965801F}" presName="spacer" presStyleCnt="0"/>
      <dgm:spPr/>
    </dgm:pt>
    <dgm:pt modelId="{31BB3102-53C6-4C65-86FC-9C7CAD935C3E}" type="pres">
      <dgm:prSet presAssocID="{03C708D8-83D2-4A2D-A546-B418D51E7475}" presName="parentText" presStyleLbl="node1" presStyleIdx="2" presStyleCnt="3">
        <dgm:presLayoutVars>
          <dgm:chMax val="0"/>
          <dgm:bulletEnabled val="1"/>
        </dgm:presLayoutVars>
      </dgm:prSet>
      <dgm:spPr/>
      <dgm:t>
        <a:bodyPr/>
        <a:lstStyle/>
        <a:p>
          <a:endParaRPr lang="it-IT"/>
        </a:p>
      </dgm:t>
    </dgm:pt>
  </dgm:ptLst>
  <dgm:cxnLst>
    <dgm:cxn modelId="{03942400-7112-4C65-B226-41FC5AC8BCDC}" type="presOf" srcId="{65DD68ED-7C57-41C1-8041-E206E2456AC9}" destId="{34652AA7-32FF-4592-A0F2-60E0DEEE188A}" srcOrd="0" destOrd="0" presId="urn:microsoft.com/office/officeart/2005/8/layout/vList2"/>
    <dgm:cxn modelId="{B95025CD-B432-4B3D-A1CD-B01A91AF03CE}" type="presOf" srcId="{03C708D8-83D2-4A2D-A546-B418D51E7475}" destId="{31BB3102-53C6-4C65-86FC-9C7CAD935C3E}" srcOrd="0" destOrd="0" presId="urn:microsoft.com/office/officeart/2005/8/layout/vList2"/>
    <dgm:cxn modelId="{FE97043D-A2B8-4B0E-B6F2-C63D0E8F06CD}" srcId="{65DD68ED-7C57-41C1-8041-E206E2456AC9}" destId="{DD4AE46C-DE05-458B-9036-85F1AF8B84D7}" srcOrd="0" destOrd="0" parTransId="{E3D9B7A7-974F-4C3A-9B6D-F82CBF04F2DF}" sibTransId="{5DDFA3E7-ED4B-4266-B942-DDDD09FAAE74}"/>
    <dgm:cxn modelId="{61050ECC-13BC-4FA6-B8AE-7D855B86E810}" type="presOf" srcId="{DD4AE46C-DE05-458B-9036-85F1AF8B84D7}" destId="{75270881-741C-45F9-9F8D-C19BDDE29C9B}" srcOrd="0" destOrd="0" presId="urn:microsoft.com/office/officeart/2005/8/layout/vList2"/>
    <dgm:cxn modelId="{2E4544C7-9DB3-42E3-992D-95392BF9DDFD}" srcId="{65DD68ED-7C57-41C1-8041-E206E2456AC9}" destId="{03C708D8-83D2-4A2D-A546-B418D51E7475}" srcOrd="2" destOrd="0" parTransId="{65D953EF-C0D7-4284-8757-F1E96670CB80}" sibTransId="{0B820D45-4B61-4134-BFD5-9D6BBFB7900F}"/>
    <dgm:cxn modelId="{44482866-F4D7-4EB4-9D7E-E7A890E38CC2}" type="presOf" srcId="{FE3387E6-E837-4F32-AFC1-69D24782B308}" destId="{BD98DEEF-A66D-429E-93B0-2B11751B707C}" srcOrd="0" destOrd="0" presId="urn:microsoft.com/office/officeart/2005/8/layout/vList2"/>
    <dgm:cxn modelId="{B0D2B6AB-FAD9-42C3-93EC-425F10BAC474}" srcId="{65DD68ED-7C57-41C1-8041-E206E2456AC9}" destId="{FE3387E6-E837-4F32-AFC1-69D24782B308}" srcOrd="1" destOrd="0" parTransId="{FD859CDB-7DFC-4FD4-BCAD-5D805A44D315}" sibTransId="{20DB04BA-8D99-4A48-B887-D8060965801F}"/>
    <dgm:cxn modelId="{635C95C0-A653-4D6B-8117-E681D7191C1D}" type="presParOf" srcId="{34652AA7-32FF-4592-A0F2-60E0DEEE188A}" destId="{75270881-741C-45F9-9F8D-C19BDDE29C9B}" srcOrd="0" destOrd="0" presId="urn:microsoft.com/office/officeart/2005/8/layout/vList2"/>
    <dgm:cxn modelId="{2043A622-C347-4B15-B2C3-328A8E6B1361}" type="presParOf" srcId="{34652AA7-32FF-4592-A0F2-60E0DEEE188A}" destId="{FB10D269-705E-4C3B-9CD2-924C495FAD0E}" srcOrd="1" destOrd="0" presId="urn:microsoft.com/office/officeart/2005/8/layout/vList2"/>
    <dgm:cxn modelId="{F459D42A-A058-449E-B91A-AA4FDE45EDEB}" type="presParOf" srcId="{34652AA7-32FF-4592-A0F2-60E0DEEE188A}" destId="{BD98DEEF-A66D-429E-93B0-2B11751B707C}" srcOrd="2" destOrd="0" presId="urn:microsoft.com/office/officeart/2005/8/layout/vList2"/>
    <dgm:cxn modelId="{B25E90F6-F8B0-4784-9456-733CE04B605E}" type="presParOf" srcId="{34652AA7-32FF-4592-A0F2-60E0DEEE188A}" destId="{FB845439-924A-46CC-B32B-49875E00C7B1}" srcOrd="3" destOrd="0" presId="urn:microsoft.com/office/officeart/2005/8/layout/vList2"/>
    <dgm:cxn modelId="{8B972A63-1E0A-4999-93E3-DBA6D45B4DA2}" type="presParOf" srcId="{34652AA7-32FF-4592-A0F2-60E0DEEE188A}" destId="{31BB3102-53C6-4C65-86FC-9C7CAD935C3E}" srcOrd="4"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7DDD128-E1DA-42BB-9196-68306FFBFD7C}" type="doc">
      <dgm:prSet loTypeId="urn:microsoft.com/office/officeart/2005/8/layout/vList2" loCatId="list" qsTypeId="urn:microsoft.com/office/officeart/2005/8/quickstyle/simple4" qsCatId="simple" csTypeId="urn:microsoft.com/office/officeart/2005/8/colors/accent3_2" csCatId="accent3"/>
      <dgm:spPr/>
      <dgm:t>
        <a:bodyPr/>
        <a:lstStyle/>
        <a:p>
          <a:endParaRPr lang="en-US"/>
        </a:p>
      </dgm:t>
    </dgm:pt>
    <dgm:pt modelId="{EA6E0035-DE55-4614-98A9-26CFA54C40FD}">
      <dgm:prSet/>
      <dgm:spPr/>
      <dgm:t>
        <a:bodyPr/>
        <a:lstStyle/>
        <a:p>
          <a:r>
            <a:rPr lang="it-IT" baseline="0"/>
            <a:t>Le iniziative del governo crearono allarme tra i ceti moderati che pure avevano contribuito ad  instaurare la repubblica.</a:t>
          </a:r>
          <a:endParaRPr lang="en-US"/>
        </a:p>
      </dgm:t>
    </dgm:pt>
    <dgm:pt modelId="{35D00251-4F4A-4148-A405-2E4EE8D00B7E}" type="parTrans" cxnId="{47FA53A9-245F-4282-98A8-8C045F82311F}">
      <dgm:prSet/>
      <dgm:spPr/>
      <dgm:t>
        <a:bodyPr/>
        <a:lstStyle/>
        <a:p>
          <a:endParaRPr lang="en-US"/>
        </a:p>
      </dgm:t>
    </dgm:pt>
    <dgm:pt modelId="{3F2F161F-3A47-4528-A8D7-8C65EF322A53}" type="sibTrans" cxnId="{47FA53A9-245F-4282-98A8-8C045F82311F}">
      <dgm:prSet/>
      <dgm:spPr/>
      <dgm:t>
        <a:bodyPr/>
        <a:lstStyle/>
        <a:p>
          <a:endParaRPr lang="en-US"/>
        </a:p>
      </dgm:t>
    </dgm:pt>
    <dgm:pt modelId="{296C8D4C-22F5-4290-9D05-620DBA8AD691}">
      <dgm:prSet/>
      <dgm:spPr/>
      <dgm:t>
        <a:bodyPr/>
        <a:lstStyle/>
        <a:p>
          <a:r>
            <a:rPr lang="it-IT" baseline="0"/>
            <a:t>Banche ed imprenditori furono nel panico. </a:t>
          </a:r>
          <a:endParaRPr lang="en-US"/>
        </a:p>
      </dgm:t>
    </dgm:pt>
    <dgm:pt modelId="{BB127338-D945-46F0-97C6-AC9823061635}" type="parTrans" cxnId="{D82034DF-97DD-4102-AB35-EF5304D00465}">
      <dgm:prSet/>
      <dgm:spPr/>
      <dgm:t>
        <a:bodyPr/>
        <a:lstStyle/>
        <a:p>
          <a:endParaRPr lang="en-US"/>
        </a:p>
      </dgm:t>
    </dgm:pt>
    <dgm:pt modelId="{AD2C7EC6-42C4-4DB0-906B-D8356B7D10E0}" type="sibTrans" cxnId="{D82034DF-97DD-4102-AB35-EF5304D00465}">
      <dgm:prSet/>
      <dgm:spPr/>
      <dgm:t>
        <a:bodyPr/>
        <a:lstStyle/>
        <a:p>
          <a:endParaRPr lang="en-US"/>
        </a:p>
      </dgm:t>
    </dgm:pt>
    <dgm:pt modelId="{FF9B1016-46C0-4928-9984-0435222258C2}">
      <dgm:prSet/>
      <dgm:spPr/>
      <dgm:t>
        <a:bodyPr/>
        <a:lstStyle/>
        <a:p>
          <a:r>
            <a:rPr lang="it-IT" baseline="0"/>
            <a:t>La situazione economica si aggravò a causa dell’inflazione.</a:t>
          </a:r>
          <a:endParaRPr lang="en-US"/>
        </a:p>
      </dgm:t>
    </dgm:pt>
    <dgm:pt modelId="{69618768-5466-419E-B24F-42EFD3E93F6A}" type="parTrans" cxnId="{25E6E08D-31AC-466B-BD3A-355A5D94755E}">
      <dgm:prSet/>
      <dgm:spPr/>
      <dgm:t>
        <a:bodyPr/>
        <a:lstStyle/>
        <a:p>
          <a:endParaRPr lang="en-US"/>
        </a:p>
      </dgm:t>
    </dgm:pt>
    <dgm:pt modelId="{4693B14E-CDFE-45C8-A8AB-17BBE95A5EAB}" type="sibTrans" cxnId="{25E6E08D-31AC-466B-BD3A-355A5D94755E}">
      <dgm:prSet/>
      <dgm:spPr/>
      <dgm:t>
        <a:bodyPr/>
        <a:lstStyle/>
        <a:p>
          <a:endParaRPr lang="en-US"/>
        </a:p>
      </dgm:t>
    </dgm:pt>
    <dgm:pt modelId="{34BD5352-623F-468E-99B6-DF53C5499AB2}" type="pres">
      <dgm:prSet presAssocID="{F7DDD128-E1DA-42BB-9196-68306FFBFD7C}" presName="linear" presStyleCnt="0">
        <dgm:presLayoutVars>
          <dgm:animLvl val="lvl"/>
          <dgm:resizeHandles val="exact"/>
        </dgm:presLayoutVars>
      </dgm:prSet>
      <dgm:spPr/>
      <dgm:t>
        <a:bodyPr/>
        <a:lstStyle/>
        <a:p>
          <a:endParaRPr lang="it-IT"/>
        </a:p>
      </dgm:t>
    </dgm:pt>
    <dgm:pt modelId="{7768FC00-3341-415C-B2AC-F48BC484BBC2}" type="pres">
      <dgm:prSet presAssocID="{EA6E0035-DE55-4614-98A9-26CFA54C40FD}" presName="parentText" presStyleLbl="node1" presStyleIdx="0" presStyleCnt="3">
        <dgm:presLayoutVars>
          <dgm:chMax val="0"/>
          <dgm:bulletEnabled val="1"/>
        </dgm:presLayoutVars>
      </dgm:prSet>
      <dgm:spPr/>
      <dgm:t>
        <a:bodyPr/>
        <a:lstStyle/>
        <a:p>
          <a:endParaRPr lang="it-IT"/>
        </a:p>
      </dgm:t>
    </dgm:pt>
    <dgm:pt modelId="{D5709405-1DC6-4B8B-94BF-0AFB584D1EDE}" type="pres">
      <dgm:prSet presAssocID="{3F2F161F-3A47-4528-A8D7-8C65EF322A53}" presName="spacer" presStyleCnt="0"/>
      <dgm:spPr/>
    </dgm:pt>
    <dgm:pt modelId="{DA466720-0802-438A-B2FB-CF8C05F86D00}" type="pres">
      <dgm:prSet presAssocID="{296C8D4C-22F5-4290-9D05-620DBA8AD691}" presName="parentText" presStyleLbl="node1" presStyleIdx="1" presStyleCnt="3">
        <dgm:presLayoutVars>
          <dgm:chMax val="0"/>
          <dgm:bulletEnabled val="1"/>
        </dgm:presLayoutVars>
      </dgm:prSet>
      <dgm:spPr/>
      <dgm:t>
        <a:bodyPr/>
        <a:lstStyle/>
        <a:p>
          <a:endParaRPr lang="it-IT"/>
        </a:p>
      </dgm:t>
    </dgm:pt>
    <dgm:pt modelId="{DB35300E-48ED-4FBE-8036-E12DC1B0AC7D}" type="pres">
      <dgm:prSet presAssocID="{AD2C7EC6-42C4-4DB0-906B-D8356B7D10E0}" presName="spacer" presStyleCnt="0"/>
      <dgm:spPr/>
    </dgm:pt>
    <dgm:pt modelId="{97E47F04-C1D9-461C-A5EF-57650A4AFF25}" type="pres">
      <dgm:prSet presAssocID="{FF9B1016-46C0-4928-9984-0435222258C2}" presName="parentText" presStyleLbl="node1" presStyleIdx="2" presStyleCnt="3">
        <dgm:presLayoutVars>
          <dgm:chMax val="0"/>
          <dgm:bulletEnabled val="1"/>
        </dgm:presLayoutVars>
      </dgm:prSet>
      <dgm:spPr/>
      <dgm:t>
        <a:bodyPr/>
        <a:lstStyle/>
        <a:p>
          <a:endParaRPr lang="it-IT"/>
        </a:p>
      </dgm:t>
    </dgm:pt>
  </dgm:ptLst>
  <dgm:cxnLst>
    <dgm:cxn modelId="{58B87635-5FE4-4806-89C6-606EB7645F9A}" type="presOf" srcId="{296C8D4C-22F5-4290-9D05-620DBA8AD691}" destId="{DA466720-0802-438A-B2FB-CF8C05F86D00}" srcOrd="0" destOrd="0" presId="urn:microsoft.com/office/officeart/2005/8/layout/vList2"/>
    <dgm:cxn modelId="{47FA53A9-245F-4282-98A8-8C045F82311F}" srcId="{F7DDD128-E1DA-42BB-9196-68306FFBFD7C}" destId="{EA6E0035-DE55-4614-98A9-26CFA54C40FD}" srcOrd="0" destOrd="0" parTransId="{35D00251-4F4A-4148-A405-2E4EE8D00B7E}" sibTransId="{3F2F161F-3A47-4528-A8D7-8C65EF322A53}"/>
    <dgm:cxn modelId="{D3992DCD-7E70-401B-9804-C9C22BE7095C}" type="presOf" srcId="{F7DDD128-E1DA-42BB-9196-68306FFBFD7C}" destId="{34BD5352-623F-468E-99B6-DF53C5499AB2}" srcOrd="0" destOrd="0" presId="urn:microsoft.com/office/officeart/2005/8/layout/vList2"/>
    <dgm:cxn modelId="{65FDD198-2292-4EFD-9892-BFDB0884D272}" type="presOf" srcId="{EA6E0035-DE55-4614-98A9-26CFA54C40FD}" destId="{7768FC00-3341-415C-B2AC-F48BC484BBC2}" srcOrd="0" destOrd="0" presId="urn:microsoft.com/office/officeart/2005/8/layout/vList2"/>
    <dgm:cxn modelId="{D82034DF-97DD-4102-AB35-EF5304D00465}" srcId="{F7DDD128-E1DA-42BB-9196-68306FFBFD7C}" destId="{296C8D4C-22F5-4290-9D05-620DBA8AD691}" srcOrd="1" destOrd="0" parTransId="{BB127338-D945-46F0-97C6-AC9823061635}" sibTransId="{AD2C7EC6-42C4-4DB0-906B-D8356B7D10E0}"/>
    <dgm:cxn modelId="{2D77BDF6-AB0D-416E-841F-DEB5BEFFEE58}" type="presOf" srcId="{FF9B1016-46C0-4928-9984-0435222258C2}" destId="{97E47F04-C1D9-461C-A5EF-57650A4AFF25}" srcOrd="0" destOrd="0" presId="urn:microsoft.com/office/officeart/2005/8/layout/vList2"/>
    <dgm:cxn modelId="{25E6E08D-31AC-466B-BD3A-355A5D94755E}" srcId="{F7DDD128-E1DA-42BB-9196-68306FFBFD7C}" destId="{FF9B1016-46C0-4928-9984-0435222258C2}" srcOrd="2" destOrd="0" parTransId="{69618768-5466-419E-B24F-42EFD3E93F6A}" sibTransId="{4693B14E-CDFE-45C8-A8AB-17BBE95A5EAB}"/>
    <dgm:cxn modelId="{86A1AF55-A908-4BCA-8881-EA643EE34835}" type="presParOf" srcId="{34BD5352-623F-468E-99B6-DF53C5499AB2}" destId="{7768FC00-3341-415C-B2AC-F48BC484BBC2}" srcOrd="0" destOrd="0" presId="urn:microsoft.com/office/officeart/2005/8/layout/vList2"/>
    <dgm:cxn modelId="{6B54D2F1-F1B9-4B0B-B539-7A28CF7BA41F}" type="presParOf" srcId="{34BD5352-623F-468E-99B6-DF53C5499AB2}" destId="{D5709405-1DC6-4B8B-94BF-0AFB584D1EDE}" srcOrd="1" destOrd="0" presId="urn:microsoft.com/office/officeart/2005/8/layout/vList2"/>
    <dgm:cxn modelId="{6D6E571A-B31F-402B-9B4B-7E25F00C15B3}" type="presParOf" srcId="{34BD5352-623F-468E-99B6-DF53C5499AB2}" destId="{DA466720-0802-438A-B2FB-CF8C05F86D00}" srcOrd="2" destOrd="0" presId="urn:microsoft.com/office/officeart/2005/8/layout/vList2"/>
    <dgm:cxn modelId="{63B98BE8-93ED-4310-83A8-5BAAE9A73F21}" type="presParOf" srcId="{34BD5352-623F-468E-99B6-DF53C5499AB2}" destId="{DB35300E-48ED-4FBE-8036-E12DC1B0AC7D}" srcOrd="3" destOrd="0" presId="urn:microsoft.com/office/officeart/2005/8/layout/vList2"/>
    <dgm:cxn modelId="{0DD0491C-B60D-4D92-A7C2-0A659380EB1F}" type="presParOf" srcId="{34BD5352-623F-468E-99B6-DF53C5499AB2}" destId="{97E47F04-C1D9-461C-A5EF-57650A4AFF25}" srcOrd="4"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E99BD4A-38DA-4D49-A27D-09193F487B87}" type="doc">
      <dgm:prSet loTypeId="urn:microsoft.com/office/officeart/2005/8/layout/vList2" loCatId="list" qsTypeId="urn:microsoft.com/office/officeart/2005/8/quickstyle/simple1" qsCatId="simple" csTypeId="urn:microsoft.com/office/officeart/2005/8/colors/accent2_2" csCatId="accent2"/>
      <dgm:spPr/>
      <dgm:t>
        <a:bodyPr/>
        <a:lstStyle/>
        <a:p>
          <a:endParaRPr lang="en-US"/>
        </a:p>
      </dgm:t>
    </dgm:pt>
    <dgm:pt modelId="{8AF6001A-6F80-4465-A56F-6C32DF2F0366}">
      <dgm:prSet/>
      <dgm:spPr/>
      <dgm:t>
        <a:bodyPr/>
        <a:lstStyle/>
        <a:p>
          <a:r>
            <a:rPr lang="it-IT" baseline="0"/>
            <a:t>Nonostante il corpo elettorale fosse aumentato notevolmente, non tutti gli aventi diritto parteciparono alle elezioni, soprattutto nelle campagne.</a:t>
          </a:r>
          <a:endParaRPr lang="en-US"/>
        </a:p>
      </dgm:t>
    </dgm:pt>
    <dgm:pt modelId="{07A706AF-2F7C-4201-A6BB-384EEF1FBABE}" type="parTrans" cxnId="{8F437184-3B87-4BA0-8621-B7685F9B2682}">
      <dgm:prSet/>
      <dgm:spPr/>
      <dgm:t>
        <a:bodyPr/>
        <a:lstStyle/>
        <a:p>
          <a:endParaRPr lang="en-US"/>
        </a:p>
      </dgm:t>
    </dgm:pt>
    <dgm:pt modelId="{23D03DCF-9606-49F3-9195-4837E8E58F4E}" type="sibTrans" cxnId="{8F437184-3B87-4BA0-8621-B7685F9B2682}">
      <dgm:prSet/>
      <dgm:spPr/>
      <dgm:t>
        <a:bodyPr/>
        <a:lstStyle/>
        <a:p>
          <a:endParaRPr lang="en-US"/>
        </a:p>
      </dgm:t>
    </dgm:pt>
    <dgm:pt modelId="{EC3F6BEA-13D4-4B3F-A0A8-A8585ACA46B9}">
      <dgm:prSet/>
      <dgm:spPr/>
      <dgm:t>
        <a:bodyPr/>
        <a:lstStyle/>
        <a:p>
          <a:r>
            <a:rPr lang="it-IT" baseline="0" dirty="0"/>
            <a:t>I provvedimenti del governo non erano infatti stati ben visti da tutti coloro che avevano accolto con disapprovazione l’aumento delle tasse provocato dall’istituzione degli </a:t>
          </a:r>
          <a:r>
            <a:rPr lang="it-IT" i="1" baseline="0" dirty="0" err="1"/>
            <a:t>ateliers</a:t>
          </a:r>
          <a:r>
            <a:rPr lang="it-IT" i="1" baseline="0" dirty="0"/>
            <a:t> </a:t>
          </a:r>
          <a:r>
            <a:rPr lang="it-IT" i="1" baseline="0" dirty="0" err="1"/>
            <a:t>nationaux</a:t>
          </a:r>
          <a:r>
            <a:rPr lang="it-IT" baseline="0" dirty="0"/>
            <a:t>.</a:t>
          </a:r>
          <a:endParaRPr lang="en-US" dirty="0"/>
        </a:p>
      </dgm:t>
    </dgm:pt>
    <dgm:pt modelId="{8477601E-D74C-413F-A942-189E4AA92225}" type="parTrans" cxnId="{C24225CC-F9F5-4BD3-8FBA-9EFA6041E564}">
      <dgm:prSet/>
      <dgm:spPr/>
      <dgm:t>
        <a:bodyPr/>
        <a:lstStyle/>
        <a:p>
          <a:endParaRPr lang="en-US"/>
        </a:p>
      </dgm:t>
    </dgm:pt>
    <dgm:pt modelId="{8103C032-A573-4B27-9FDB-C5DA64666712}" type="sibTrans" cxnId="{C24225CC-F9F5-4BD3-8FBA-9EFA6041E564}">
      <dgm:prSet/>
      <dgm:spPr/>
      <dgm:t>
        <a:bodyPr/>
        <a:lstStyle/>
        <a:p>
          <a:endParaRPr lang="en-US"/>
        </a:p>
      </dgm:t>
    </dgm:pt>
    <dgm:pt modelId="{F2BD7CAB-3504-4038-8C36-D4DCF1D98584}">
      <dgm:prSet/>
      <dgm:spPr/>
      <dgm:t>
        <a:bodyPr/>
        <a:lstStyle/>
        <a:p>
          <a:r>
            <a:rPr lang="it-IT" b="1" i="1" baseline="0"/>
            <a:t>I risultati delle urne furono dunque inaspettati e videro la creazione di un’assemblea costituente con una grande maggioranza di moderati e addirittura un gruppo di monarchici.</a:t>
          </a:r>
          <a:endParaRPr lang="en-US"/>
        </a:p>
      </dgm:t>
    </dgm:pt>
    <dgm:pt modelId="{CFDE4395-135D-45A8-AA91-3960718AC011}" type="parTrans" cxnId="{CF1108D9-05FE-4F98-A8B7-A6BD4266DC51}">
      <dgm:prSet/>
      <dgm:spPr/>
      <dgm:t>
        <a:bodyPr/>
        <a:lstStyle/>
        <a:p>
          <a:endParaRPr lang="en-US"/>
        </a:p>
      </dgm:t>
    </dgm:pt>
    <dgm:pt modelId="{A7207A37-A489-48AB-9396-E0421A9EE450}" type="sibTrans" cxnId="{CF1108D9-05FE-4F98-A8B7-A6BD4266DC51}">
      <dgm:prSet/>
      <dgm:spPr/>
      <dgm:t>
        <a:bodyPr/>
        <a:lstStyle/>
        <a:p>
          <a:endParaRPr lang="en-US"/>
        </a:p>
      </dgm:t>
    </dgm:pt>
    <dgm:pt modelId="{46DE2A3C-1F3C-496C-87F6-FC2D7806C3BF}" type="pres">
      <dgm:prSet presAssocID="{1E99BD4A-38DA-4D49-A27D-09193F487B87}" presName="linear" presStyleCnt="0">
        <dgm:presLayoutVars>
          <dgm:animLvl val="lvl"/>
          <dgm:resizeHandles val="exact"/>
        </dgm:presLayoutVars>
      </dgm:prSet>
      <dgm:spPr/>
      <dgm:t>
        <a:bodyPr/>
        <a:lstStyle/>
        <a:p>
          <a:endParaRPr lang="it-IT"/>
        </a:p>
      </dgm:t>
    </dgm:pt>
    <dgm:pt modelId="{434DD4B3-6BAD-44A2-B483-C934A05EE6CF}" type="pres">
      <dgm:prSet presAssocID="{8AF6001A-6F80-4465-A56F-6C32DF2F0366}" presName="parentText" presStyleLbl="node1" presStyleIdx="0" presStyleCnt="3">
        <dgm:presLayoutVars>
          <dgm:chMax val="0"/>
          <dgm:bulletEnabled val="1"/>
        </dgm:presLayoutVars>
      </dgm:prSet>
      <dgm:spPr/>
      <dgm:t>
        <a:bodyPr/>
        <a:lstStyle/>
        <a:p>
          <a:endParaRPr lang="it-IT"/>
        </a:p>
      </dgm:t>
    </dgm:pt>
    <dgm:pt modelId="{6EF85C44-3CF0-4F66-A013-4067DE46089A}" type="pres">
      <dgm:prSet presAssocID="{23D03DCF-9606-49F3-9195-4837E8E58F4E}" presName="spacer" presStyleCnt="0"/>
      <dgm:spPr/>
    </dgm:pt>
    <dgm:pt modelId="{8C5F7E19-4200-4242-A002-5DD1AB9FAED5}" type="pres">
      <dgm:prSet presAssocID="{EC3F6BEA-13D4-4B3F-A0A8-A8585ACA46B9}" presName="parentText" presStyleLbl="node1" presStyleIdx="1" presStyleCnt="3">
        <dgm:presLayoutVars>
          <dgm:chMax val="0"/>
          <dgm:bulletEnabled val="1"/>
        </dgm:presLayoutVars>
      </dgm:prSet>
      <dgm:spPr/>
      <dgm:t>
        <a:bodyPr/>
        <a:lstStyle/>
        <a:p>
          <a:endParaRPr lang="it-IT"/>
        </a:p>
      </dgm:t>
    </dgm:pt>
    <dgm:pt modelId="{F98A6093-1D8B-4EEC-95E7-CE2A27C9F622}" type="pres">
      <dgm:prSet presAssocID="{8103C032-A573-4B27-9FDB-C5DA64666712}" presName="spacer" presStyleCnt="0"/>
      <dgm:spPr/>
    </dgm:pt>
    <dgm:pt modelId="{7A9B6BCC-41EC-465D-BDAE-B4F231816955}" type="pres">
      <dgm:prSet presAssocID="{F2BD7CAB-3504-4038-8C36-D4DCF1D98584}" presName="parentText" presStyleLbl="node1" presStyleIdx="2" presStyleCnt="3">
        <dgm:presLayoutVars>
          <dgm:chMax val="0"/>
          <dgm:bulletEnabled val="1"/>
        </dgm:presLayoutVars>
      </dgm:prSet>
      <dgm:spPr/>
      <dgm:t>
        <a:bodyPr/>
        <a:lstStyle/>
        <a:p>
          <a:endParaRPr lang="it-IT"/>
        </a:p>
      </dgm:t>
    </dgm:pt>
  </dgm:ptLst>
  <dgm:cxnLst>
    <dgm:cxn modelId="{A9D5EA29-535A-47C0-BED8-444107BA46AF}" type="presOf" srcId="{8AF6001A-6F80-4465-A56F-6C32DF2F0366}" destId="{434DD4B3-6BAD-44A2-B483-C934A05EE6CF}" srcOrd="0" destOrd="0" presId="urn:microsoft.com/office/officeart/2005/8/layout/vList2"/>
    <dgm:cxn modelId="{CF1108D9-05FE-4F98-A8B7-A6BD4266DC51}" srcId="{1E99BD4A-38DA-4D49-A27D-09193F487B87}" destId="{F2BD7CAB-3504-4038-8C36-D4DCF1D98584}" srcOrd="2" destOrd="0" parTransId="{CFDE4395-135D-45A8-AA91-3960718AC011}" sibTransId="{A7207A37-A489-48AB-9396-E0421A9EE450}"/>
    <dgm:cxn modelId="{675D6A46-47DF-45B1-ADBD-C37A35BA2FFC}" type="presOf" srcId="{EC3F6BEA-13D4-4B3F-A0A8-A8585ACA46B9}" destId="{8C5F7E19-4200-4242-A002-5DD1AB9FAED5}" srcOrd="0" destOrd="0" presId="urn:microsoft.com/office/officeart/2005/8/layout/vList2"/>
    <dgm:cxn modelId="{C24225CC-F9F5-4BD3-8FBA-9EFA6041E564}" srcId="{1E99BD4A-38DA-4D49-A27D-09193F487B87}" destId="{EC3F6BEA-13D4-4B3F-A0A8-A8585ACA46B9}" srcOrd="1" destOrd="0" parTransId="{8477601E-D74C-413F-A942-189E4AA92225}" sibTransId="{8103C032-A573-4B27-9FDB-C5DA64666712}"/>
    <dgm:cxn modelId="{8F437184-3B87-4BA0-8621-B7685F9B2682}" srcId="{1E99BD4A-38DA-4D49-A27D-09193F487B87}" destId="{8AF6001A-6F80-4465-A56F-6C32DF2F0366}" srcOrd="0" destOrd="0" parTransId="{07A706AF-2F7C-4201-A6BB-384EEF1FBABE}" sibTransId="{23D03DCF-9606-49F3-9195-4837E8E58F4E}"/>
    <dgm:cxn modelId="{C44278D1-DF6B-4A0A-A1E7-45223A7E67E8}" type="presOf" srcId="{F2BD7CAB-3504-4038-8C36-D4DCF1D98584}" destId="{7A9B6BCC-41EC-465D-BDAE-B4F231816955}" srcOrd="0" destOrd="0" presId="urn:microsoft.com/office/officeart/2005/8/layout/vList2"/>
    <dgm:cxn modelId="{EC7FFF41-6631-4DD9-A82A-B3284A8E40FE}" type="presOf" srcId="{1E99BD4A-38DA-4D49-A27D-09193F487B87}" destId="{46DE2A3C-1F3C-496C-87F6-FC2D7806C3BF}" srcOrd="0" destOrd="0" presId="urn:microsoft.com/office/officeart/2005/8/layout/vList2"/>
    <dgm:cxn modelId="{F6643AAF-3175-4998-B7FD-78E6F65D9222}" type="presParOf" srcId="{46DE2A3C-1F3C-496C-87F6-FC2D7806C3BF}" destId="{434DD4B3-6BAD-44A2-B483-C934A05EE6CF}" srcOrd="0" destOrd="0" presId="urn:microsoft.com/office/officeart/2005/8/layout/vList2"/>
    <dgm:cxn modelId="{F16FF822-9C73-4EFB-8677-1C49C70DF950}" type="presParOf" srcId="{46DE2A3C-1F3C-496C-87F6-FC2D7806C3BF}" destId="{6EF85C44-3CF0-4F66-A013-4067DE46089A}" srcOrd="1" destOrd="0" presId="urn:microsoft.com/office/officeart/2005/8/layout/vList2"/>
    <dgm:cxn modelId="{EA3BA6D0-6844-4E98-81E0-DA24E2932B56}" type="presParOf" srcId="{46DE2A3C-1F3C-496C-87F6-FC2D7806C3BF}" destId="{8C5F7E19-4200-4242-A002-5DD1AB9FAED5}" srcOrd="2" destOrd="0" presId="urn:microsoft.com/office/officeart/2005/8/layout/vList2"/>
    <dgm:cxn modelId="{F32C4AE7-E0A6-42C3-A215-3E6EF15903CD}" type="presParOf" srcId="{46DE2A3C-1F3C-496C-87F6-FC2D7806C3BF}" destId="{F98A6093-1D8B-4EEC-95E7-CE2A27C9F622}" srcOrd="3" destOrd="0" presId="urn:microsoft.com/office/officeart/2005/8/layout/vList2"/>
    <dgm:cxn modelId="{DC5B3716-9648-4347-BF22-4E6E4DF95D70}" type="presParOf" srcId="{46DE2A3C-1F3C-496C-87F6-FC2D7806C3BF}" destId="{7A9B6BCC-41EC-465D-BDAE-B4F231816955}" srcOrd="4"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B7659B7-6535-433C-99F7-CAAE7FC8973E}"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93D21541-DFC2-49DD-B89F-8BB51D9C2235}">
      <dgm:prSet/>
      <dgm:spPr/>
      <dgm:t>
        <a:bodyPr/>
        <a:lstStyle/>
        <a:p>
          <a:r>
            <a:rPr lang="it-IT" baseline="0"/>
            <a:t>Le notizie che provenivano dalla Francia fecero dilagare la rivoluzione nell’Impero austriaco e nella Confederazione germanica.</a:t>
          </a:r>
          <a:endParaRPr lang="en-US"/>
        </a:p>
      </dgm:t>
    </dgm:pt>
    <dgm:pt modelId="{98249EE0-2AFD-416D-8352-980BD10E5E03}" type="parTrans" cxnId="{70231B74-6A3E-40E5-AD7A-FE05813B9F64}">
      <dgm:prSet/>
      <dgm:spPr/>
      <dgm:t>
        <a:bodyPr/>
        <a:lstStyle/>
        <a:p>
          <a:endParaRPr lang="en-US"/>
        </a:p>
      </dgm:t>
    </dgm:pt>
    <dgm:pt modelId="{6AA5B952-07B8-4997-A938-A76C063B0DB3}" type="sibTrans" cxnId="{70231B74-6A3E-40E5-AD7A-FE05813B9F64}">
      <dgm:prSet/>
      <dgm:spPr/>
      <dgm:t>
        <a:bodyPr/>
        <a:lstStyle/>
        <a:p>
          <a:endParaRPr lang="en-US"/>
        </a:p>
      </dgm:t>
    </dgm:pt>
    <dgm:pt modelId="{8753CEF6-1D4A-4D73-BD29-2560F152F47B}">
      <dgm:prSet/>
      <dgm:spPr/>
      <dgm:t>
        <a:bodyPr/>
        <a:lstStyle/>
        <a:p>
          <a:r>
            <a:rPr lang="it-IT" baseline="0" dirty="0"/>
            <a:t>In questi paesi tuttavia le cause di malcontento erano diverse: alle difficoltà economiche ed occupazionali si sommavano le tensioni per L’OPPOSIZIONE ALL’ ASSOLUTISMO, IL NAZIONALISMO DEI LIBERALI TEDESCHI, LE ASPIRAZIONI INDIPENDENTISTE DELLE DIVERSE NAZIONALITA’ SOGGETE AGLI ASBURGO.</a:t>
          </a:r>
          <a:endParaRPr lang="en-US" dirty="0"/>
        </a:p>
      </dgm:t>
    </dgm:pt>
    <dgm:pt modelId="{E58E396D-8885-477B-875B-C7D0A07A75EC}" type="parTrans" cxnId="{EE056E83-869F-4A35-9571-3BDBFA2D3054}">
      <dgm:prSet/>
      <dgm:spPr/>
      <dgm:t>
        <a:bodyPr/>
        <a:lstStyle/>
        <a:p>
          <a:endParaRPr lang="en-US"/>
        </a:p>
      </dgm:t>
    </dgm:pt>
    <dgm:pt modelId="{56CC7A21-17C6-4FC2-B8F6-D8C5381FB277}" type="sibTrans" cxnId="{EE056E83-869F-4A35-9571-3BDBFA2D3054}">
      <dgm:prSet/>
      <dgm:spPr/>
      <dgm:t>
        <a:bodyPr/>
        <a:lstStyle/>
        <a:p>
          <a:endParaRPr lang="en-US"/>
        </a:p>
      </dgm:t>
    </dgm:pt>
    <dgm:pt modelId="{46D1B98B-D234-4F1D-91A1-62F3D9662535}">
      <dgm:prSet/>
      <dgm:spPr/>
      <dgm:t>
        <a:bodyPr/>
        <a:lstStyle/>
        <a:p>
          <a:r>
            <a:rPr lang="it-IT" baseline="0" dirty="0"/>
            <a:t>IL PROBLEMA SOCIALE ASSUNSE DUNQUE UN’IMPORTANZA MINORE RISPETTO ALLA FRANCIA, d’altra parte la classe operaia  era meno numerosa ed esercitò un scarsa influenza .</a:t>
          </a:r>
          <a:endParaRPr lang="en-US" dirty="0"/>
        </a:p>
      </dgm:t>
    </dgm:pt>
    <dgm:pt modelId="{AD1AE60A-36D7-49FF-BBA4-563F0A04ECF3}" type="parTrans" cxnId="{8FE7D879-FC58-4B39-83B5-CB96CB0B3285}">
      <dgm:prSet/>
      <dgm:spPr/>
      <dgm:t>
        <a:bodyPr/>
        <a:lstStyle/>
        <a:p>
          <a:endParaRPr lang="en-US"/>
        </a:p>
      </dgm:t>
    </dgm:pt>
    <dgm:pt modelId="{7E163EF6-BFEF-4B3E-AECA-D1114C2E5559}" type="sibTrans" cxnId="{8FE7D879-FC58-4B39-83B5-CB96CB0B3285}">
      <dgm:prSet/>
      <dgm:spPr/>
      <dgm:t>
        <a:bodyPr/>
        <a:lstStyle/>
        <a:p>
          <a:endParaRPr lang="en-US"/>
        </a:p>
      </dgm:t>
    </dgm:pt>
    <dgm:pt modelId="{C412C35F-95E9-4314-ADF2-83D41B9B8892}" type="pres">
      <dgm:prSet presAssocID="{9B7659B7-6535-433C-99F7-CAAE7FC8973E}" presName="Name0" presStyleCnt="0">
        <dgm:presLayoutVars>
          <dgm:dir/>
          <dgm:animLvl val="lvl"/>
          <dgm:resizeHandles val="exact"/>
        </dgm:presLayoutVars>
      </dgm:prSet>
      <dgm:spPr/>
      <dgm:t>
        <a:bodyPr/>
        <a:lstStyle/>
        <a:p>
          <a:endParaRPr lang="it-IT"/>
        </a:p>
      </dgm:t>
    </dgm:pt>
    <dgm:pt modelId="{20E08470-E11C-413F-9BFB-17940DF93DC5}" type="pres">
      <dgm:prSet presAssocID="{46D1B98B-D234-4F1D-91A1-62F3D9662535}" presName="boxAndChildren" presStyleCnt="0"/>
      <dgm:spPr/>
    </dgm:pt>
    <dgm:pt modelId="{B3D97727-FE02-4DF6-AD68-3E498D23334C}" type="pres">
      <dgm:prSet presAssocID="{46D1B98B-D234-4F1D-91A1-62F3D9662535}" presName="parentTextBox" presStyleLbl="node1" presStyleIdx="0" presStyleCnt="3"/>
      <dgm:spPr/>
      <dgm:t>
        <a:bodyPr/>
        <a:lstStyle/>
        <a:p>
          <a:endParaRPr lang="it-IT"/>
        </a:p>
      </dgm:t>
    </dgm:pt>
    <dgm:pt modelId="{17307293-6552-4BEF-88D3-62D346354FFB}" type="pres">
      <dgm:prSet presAssocID="{56CC7A21-17C6-4FC2-B8F6-D8C5381FB277}" presName="sp" presStyleCnt="0"/>
      <dgm:spPr/>
    </dgm:pt>
    <dgm:pt modelId="{029D08E4-DA13-4DDF-BF0D-E862646E9AC5}" type="pres">
      <dgm:prSet presAssocID="{8753CEF6-1D4A-4D73-BD29-2560F152F47B}" presName="arrowAndChildren" presStyleCnt="0"/>
      <dgm:spPr/>
    </dgm:pt>
    <dgm:pt modelId="{4EF1BAD4-9D7C-4429-B104-7964E12E5ACE}" type="pres">
      <dgm:prSet presAssocID="{8753CEF6-1D4A-4D73-BD29-2560F152F47B}" presName="parentTextArrow" presStyleLbl="node1" presStyleIdx="1" presStyleCnt="3"/>
      <dgm:spPr/>
      <dgm:t>
        <a:bodyPr/>
        <a:lstStyle/>
        <a:p>
          <a:endParaRPr lang="it-IT"/>
        </a:p>
      </dgm:t>
    </dgm:pt>
    <dgm:pt modelId="{408E6736-9E06-44AE-94A1-6838C5F1E8D5}" type="pres">
      <dgm:prSet presAssocID="{6AA5B952-07B8-4997-A938-A76C063B0DB3}" presName="sp" presStyleCnt="0"/>
      <dgm:spPr/>
    </dgm:pt>
    <dgm:pt modelId="{CD816471-AB25-4AA2-87FA-22DA2088B60C}" type="pres">
      <dgm:prSet presAssocID="{93D21541-DFC2-49DD-B89F-8BB51D9C2235}" presName="arrowAndChildren" presStyleCnt="0"/>
      <dgm:spPr/>
    </dgm:pt>
    <dgm:pt modelId="{74C0DEAD-F46D-45B5-8040-72C09CC1D6E0}" type="pres">
      <dgm:prSet presAssocID="{93D21541-DFC2-49DD-B89F-8BB51D9C2235}" presName="parentTextArrow" presStyleLbl="node1" presStyleIdx="2" presStyleCnt="3"/>
      <dgm:spPr/>
      <dgm:t>
        <a:bodyPr/>
        <a:lstStyle/>
        <a:p>
          <a:endParaRPr lang="it-IT"/>
        </a:p>
      </dgm:t>
    </dgm:pt>
  </dgm:ptLst>
  <dgm:cxnLst>
    <dgm:cxn modelId="{529B6264-EAEB-4EBC-9374-424A817D8455}" type="presOf" srcId="{8753CEF6-1D4A-4D73-BD29-2560F152F47B}" destId="{4EF1BAD4-9D7C-4429-B104-7964E12E5ACE}" srcOrd="0" destOrd="0" presId="urn:microsoft.com/office/officeart/2005/8/layout/process4"/>
    <dgm:cxn modelId="{64C32F0B-F292-4E52-8B58-119FE3C9A062}" type="presOf" srcId="{9B7659B7-6535-433C-99F7-CAAE7FC8973E}" destId="{C412C35F-95E9-4314-ADF2-83D41B9B8892}" srcOrd="0" destOrd="0" presId="urn:microsoft.com/office/officeart/2005/8/layout/process4"/>
    <dgm:cxn modelId="{EE056E83-869F-4A35-9571-3BDBFA2D3054}" srcId="{9B7659B7-6535-433C-99F7-CAAE7FC8973E}" destId="{8753CEF6-1D4A-4D73-BD29-2560F152F47B}" srcOrd="1" destOrd="0" parTransId="{E58E396D-8885-477B-875B-C7D0A07A75EC}" sibTransId="{56CC7A21-17C6-4FC2-B8F6-D8C5381FB277}"/>
    <dgm:cxn modelId="{D408DE7F-7E60-4E55-A43A-573844B76C74}" type="presOf" srcId="{93D21541-DFC2-49DD-B89F-8BB51D9C2235}" destId="{74C0DEAD-F46D-45B5-8040-72C09CC1D6E0}" srcOrd="0" destOrd="0" presId="urn:microsoft.com/office/officeart/2005/8/layout/process4"/>
    <dgm:cxn modelId="{A7ACBEDA-324D-4024-9312-616A61634E40}" type="presOf" srcId="{46D1B98B-D234-4F1D-91A1-62F3D9662535}" destId="{B3D97727-FE02-4DF6-AD68-3E498D23334C}" srcOrd="0" destOrd="0" presId="urn:microsoft.com/office/officeart/2005/8/layout/process4"/>
    <dgm:cxn modelId="{8FE7D879-FC58-4B39-83B5-CB96CB0B3285}" srcId="{9B7659B7-6535-433C-99F7-CAAE7FC8973E}" destId="{46D1B98B-D234-4F1D-91A1-62F3D9662535}" srcOrd="2" destOrd="0" parTransId="{AD1AE60A-36D7-49FF-BBA4-563F0A04ECF3}" sibTransId="{7E163EF6-BFEF-4B3E-AECA-D1114C2E5559}"/>
    <dgm:cxn modelId="{70231B74-6A3E-40E5-AD7A-FE05813B9F64}" srcId="{9B7659B7-6535-433C-99F7-CAAE7FC8973E}" destId="{93D21541-DFC2-49DD-B89F-8BB51D9C2235}" srcOrd="0" destOrd="0" parTransId="{98249EE0-2AFD-416D-8352-980BD10E5E03}" sibTransId="{6AA5B952-07B8-4997-A938-A76C063B0DB3}"/>
    <dgm:cxn modelId="{977B674A-5C51-49E6-B1CA-9828F7C91E35}" type="presParOf" srcId="{C412C35F-95E9-4314-ADF2-83D41B9B8892}" destId="{20E08470-E11C-413F-9BFB-17940DF93DC5}" srcOrd="0" destOrd="0" presId="urn:microsoft.com/office/officeart/2005/8/layout/process4"/>
    <dgm:cxn modelId="{D6B742C8-620A-4177-82AE-B1E5EA0AE6F8}" type="presParOf" srcId="{20E08470-E11C-413F-9BFB-17940DF93DC5}" destId="{B3D97727-FE02-4DF6-AD68-3E498D23334C}" srcOrd="0" destOrd="0" presId="urn:microsoft.com/office/officeart/2005/8/layout/process4"/>
    <dgm:cxn modelId="{5A3DE9DB-C7E3-4B69-AB5B-94C8943DB9C2}" type="presParOf" srcId="{C412C35F-95E9-4314-ADF2-83D41B9B8892}" destId="{17307293-6552-4BEF-88D3-62D346354FFB}" srcOrd="1" destOrd="0" presId="urn:microsoft.com/office/officeart/2005/8/layout/process4"/>
    <dgm:cxn modelId="{B58013D9-52F2-4305-BDC3-6873807853B6}" type="presParOf" srcId="{C412C35F-95E9-4314-ADF2-83D41B9B8892}" destId="{029D08E4-DA13-4DDF-BF0D-E862646E9AC5}" srcOrd="2" destOrd="0" presId="urn:microsoft.com/office/officeart/2005/8/layout/process4"/>
    <dgm:cxn modelId="{3B219FEB-C36A-408E-95F4-CCA17FB47F21}" type="presParOf" srcId="{029D08E4-DA13-4DDF-BF0D-E862646E9AC5}" destId="{4EF1BAD4-9D7C-4429-B104-7964E12E5ACE}" srcOrd="0" destOrd="0" presId="urn:microsoft.com/office/officeart/2005/8/layout/process4"/>
    <dgm:cxn modelId="{24494DEC-146F-4E9D-852F-E83F2208B2EE}" type="presParOf" srcId="{C412C35F-95E9-4314-ADF2-83D41B9B8892}" destId="{408E6736-9E06-44AE-94A1-6838C5F1E8D5}" srcOrd="3" destOrd="0" presId="urn:microsoft.com/office/officeart/2005/8/layout/process4"/>
    <dgm:cxn modelId="{47CC3C9E-3E34-4B91-9587-F03AA7E2A2A4}" type="presParOf" srcId="{C412C35F-95E9-4314-ADF2-83D41B9B8892}" destId="{CD816471-AB25-4AA2-87FA-22DA2088B60C}" srcOrd="4" destOrd="0" presId="urn:microsoft.com/office/officeart/2005/8/layout/process4"/>
    <dgm:cxn modelId="{2E16A924-2738-4796-BEAF-848747FA0388}" type="presParOf" srcId="{CD816471-AB25-4AA2-87FA-22DA2088B60C}" destId="{74C0DEAD-F46D-45B5-8040-72C09CC1D6E0}" srcOrd="0" destOrd="0" presId="urn:microsoft.com/office/officeart/2005/8/layout/process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038501C3-0BFC-494C-855F-7478E8AE520A}" type="doc">
      <dgm:prSet loTypeId="urn:microsoft.com/office/officeart/2005/8/layout/default#3" loCatId="list" qsTypeId="urn:microsoft.com/office/officeart/2005/8/quickstyle/simple4" qsCatId="simple" csTypeId="urn:microsoft.com/office/officeart/2005/8/colors/accent0_3" csCatId="mainScheme" phldr="1"/>
      <dgm:spPr/>
      <dgm:t>
        <a:bodyPr/>
        <a:lstStyle/>
        <a:p>
          <a:endParaRPr lang="en-US"/>
        </a:p>
      </dgm:t>
    </dgm:pt>
    <dgm:pt modelId="{B3B847B6-DC14-45AA-BB3E-0AFFFB369ABC}">
      <dgm:prSet/>
      <dgm:spPr/>
      <dgm:t>
        <a:bodyPr/>
        <a:lstStyle/>
        <a:p>
          <a:r>
            <a:rPr lang="it-IT" baseline="0" dirty="0"/>
            <a:t>Il nuovo assetto della Germania </a:t>
          </a:r>
          <a:r>
            <a:rPr lang="it-IT" baseline="0" dirty="0" smtClean="0"/>
            <a:t>era stato </a:t>
          </a:r>
          <a:r>
            <a:rPr lang="it-IT" baseline="0" dirty="0"/>
            <a:t>quello di una</a:t>
          </a:r>
          <a:endParaRPr lang="en-US" dirty="0"/>
        </a:p>
      </dgm:t>
    </dgm:pt>
    <dgm:pt modelId="{7964F06B-8C1F-4187-A275-E0BA6DBB022D}" type="parTrans" cxnId="{F11D6464-F37A-4946-BFA9-E6250D4A4635}">
      <dgm:prSet/>
      <dgm:spPr/>
      <dgm:t>
        <a:bodyPr/>
        <a:lstStyle/>
        <a:p>
          <a:endParaRPr lang="en-US"/>
        </a:p>
      </dgm:t>
    </dgm:pt>
    <dgm:pt modelId="{CF5D3A47-F9E7-42DD-BC2A-23086215367E}" type="sibTrans" cxnId="{F11D6464-F37A-4946-BFA9-E6250D4A4635}">
      <dgm:prSet/>
      <dgm:spPr/>
      <dgm:t>
        <a:bodyPr/>
        <a:lstStyle/>
        <a:p>
          <a:endParaRPr lang="en-US"/>
        </a:p>
      </dgm:t>
    </dgm:pt>
    <dgm:pt modelId="{12E4CB93-143F-4F03-A9B1-0D8BBE12AD5A}">
      <dgm:prSet/>
      <dgm:spPr/>
      <dgm:t>
        <a:bodyPr/>
        <a:lstStyle/>
        <a:p>
          <a:r>
            <a:rPr lang="it-IT" baseline="0" dirty="0"/>
            <a:t>Confederazione</a:t>
          </a:r>
          <a:endParaRPr lang="en-US" dirty="0"/>
        </a:p>
      </dgm:t>
    </dgm:pt>
    <dgm:pt modelId="{DA520574-0CD4-46E1-BD10-5CE9280B1E2B}" type="parTrans" cxnId="{684DA3ED-A508-4B98-AAFB-0D90D661A1DA}">
      <dgm:prSet/>
      <dgm:spPr/>
      <dgm:t>
        <a:bodyPr/>
        <a:lstStyle/>
        <a:p>
          <a:endParaRPr lang="en-US"/>
        </a:p>
      </dgm:t>
    </dgm:pt>
    <dgm:pt modelId="{16FE6398-118E-40C8-A3D8-14E133016B29}" type="sibTrans" cxnId="{684DA3ED-A508-4B98-AAFB-0D90D661A1DA}">
      <dgm:prSet/>
      <dgm:spPr/>
      <dgm:t>
        <a:bodyPr/>
        <a:lstStyle/>
        <a:p>
          <a:endParaRPr lang="en-US"/>
        </a:p>
      </dgm:t>
    </dgm:pt>
    <dgm:pt modelId="{7D7FD74B-AEE6-47BD-AEB8-45A10CCDA1A3}">
      <dgm:prSet/>
      <dgm:spPr/>
      <dgm:t>
        <a:bodyPr/>
        <a:lstStyle/>
        <a:p>
          <a:r>
            <a:rPr lang="it-IT" baseline="0" dirty="0"/>
            <a:t>Cioè un’associazione di stati sovrani (Dieta confederale di Francoforte)</a:t>
          </a:r>
          <a:endParaRPr lang="en-US" dirty="0"/>
        </a:p>
      </dgm:t>
    </dgm:pt>
    <dgm:pt modelId="{7F5C877E-57B1-49A8-B9EC-ADAD11DA4C33}" type="parTrans" cxnId="{7389AC4A-A49E-41C1-8D3C-9F5DA71E090C}">
      <dgm:prSet/>
      <dgm:spPr/>
      <dgm:t>
        <a:bodyPr/>
        <a:lstStyle/>
        <a:p>
          <a:endParaRPr lang="en-US"/>
        </a:p>
      </dgm:t>
    </dgm:pt>
    <dgm:pt modelId="{F5EC2EB5-857C-4230-AF19-8F4950DFB50B}" type="sibTrans" cxnId="{7389AC4A-A49E-41C1-8D3C-9F5DA71E090C}">
      <dgm:prSet/>
      <dgm:spPr/>
      <dgm:t>
        <a:bodyPr/>
        <a:lstStyle/>
        <a:p>
          <a:endParaRPr lang="en-US"/>
        </a:p>
      </dgm:t>
    </dgm:pt>
    <dgm:pt modelId="{33FF56CF-163C-474D-B73D-5369473054D4}">
      <dgm:prSet/>
      <dgm:spPr/>
      <dgm:t>
        <a:bodyPr/>
        <a:lstStyle/>
        <a:p>
          <a:r>
            <a:rPr lang="it-IT" baseline="0" dirty="0"/>
            <a:t>I confini erano quelli posseduti dal vecchio  impero tedesco e questo aveva lasciato  alla</a:t>
          </a:r>
          <a:endParaRPr lang="en-US" dirty="0"/>
        </a:p>
      </dgm:t>
    </dgm:pt>
    <dgm:pt modelId="{EC6F5B37-F003-4B83-BC15-309351DE11DD}" type="parTrans" cxnId="{F4BE8B1D-D49D-4FF0-B7ED-19C85B4D6417}">
      <dgm:prSet/>
      <dgm:spPr/>
      <dgm:t>
        <a:bodyPr/>
        <a:lstStyle/>
        <a:p>
          <a:endParaRPr lang="en-US"/>
        </a:p>
      </dgm:t>
    </dgm:pt>
    <dgm:pt modelId="{249B6036-7764-40FA-BDDE-DC8089DA8597}" type="sibTrans" cxnId="{F4BE8B1D-D49D-4FF0-B7ED-19C85B4D6417}">
      <dgm:prSet/>
      <dgm:spPr/>
      <dgm:t>
        <a:bodyPr/>
        <a:lstStyle/>
        <a:p>
          <a:endParaRPr lang="en-US"/>
        </a:p>
      </dgm:t>
    </dgm:pt>
    <dgm:pt modelId="{23521AAB-1D2D-4DFB-9D74-147E1BC42124}">
      <dgm:prSet/>
      <dgm:spPr/>
      <dgm:t>
        <a:bodyPr/>
        <a:lstStyle/>
        <a:p>
          <a:r>
            <a:rPr lang="it-IT" baseline="0" dirty="0"/>
            <a:t>Germania  i suoi caratteri multinazionali.</a:t>
          </a:r>
          <a:endParaRPr lang="en-US" dirty="0"/>
        </a:p>
      </dgm:t>
    </dgm:pt>
    <dgm:pt modelId="{3EEE7290-ECC0-483C-A310-F733485C4043}" type="parTrans" cxnId="{A02585F2-9760-4BA4-A124-BAFBC866D3F2}">
      <dgm:prSet/>
      <dgm:spPr/>
      <dgm:t>
        <a:bodyPr/>
        <a:lstStyle/>
        <a:p>
          <a:endParaRPr lang="en-US"/>
        </a:p>
      </dgm:t>
    </dgm:pt>
    <dgm:pt modelId="{A183CBF6-6734-4A73-B74F-9D1ED099BDB9}" type="sibTrans" cxnId="{A02585F2-9760-4BA4-A124-BAFBC866D3F2}">
      <dgm:prSet/>
      <dgm:spPr/>
      <dgm:t>
        <a:bodyPr/>
        <a:lstStyle/>
        <a:p>
          <a:endParaRPr lang="en-US"/>
        </a:p>
      </dgm:t>
    </dgm:pt>
    <dgm:pt modelId="{63121BC3-50D1-49C9-950B-182F458DD033}">
      <dgm:prSet/>
      <dgm:spPr/>
      <dgm:t>
        <a:bodyPr/>
        <a:lstStyle/>
        <a:p>
          <a:r>
            <a:rPr lang="it-IT" baseline="0" dirty="0"/>
            <a:t>All’interno di questa vi era dunque anche  il regno di Boemia (boemi e moravi)</a:t>
          </a:r>
          <a:endParaRPr lang="en-US" dirty="0"/>
        </a:p>
      </dgm:t>
    </dgm:pt>
    <dgm:pt modelId="{EF0A43AA-3239-4DD5-BA9A-B64A876280CD}" type="parTrans" cxnId="{16D80574-7723-4F2A-9854-F3E4FD2B0327}">
      <dgm:prSet/>
      <dgm:spPr/>
      <dgm:t>
        <a:bodyPr/>
        <a:lstStyle/>
        <a:p>
          <a:endParaRPr lang="en-US"/>
        </a:p>
      </dgm:t>
    </dgm:pt>
    <dgm:pt modelId="{17B0B181-A3C2-4AB0-A754-F05E0EB1F868}" type="sibTrans" cxnId="{16D80574-7723-4F2A-9854-F3E4FD2B0327}">
      <dgm:prSet/>
      <dgm:spPr/>
      <dgm:t>
        <a:bodyPr/>
        <a:lstStyle/>
        <a:p>
          <a:endParaRPr lang="en-US"/>
        </a:p>
      </dgm:t>
    </dgm:pt>
    <dgm:pt modelId="{D822F44F-A940-45AA-BBC1-7A15A388D208}">
      <dgm:prSet/>
      <dgm:spPr/>
      <dgm:t>
        <a:bodyPr/>
        <a:lstStyle/>
        <a:p>
          <a:r>
            <a:rPr lang="it-IT" baseline="0" dirty="0"/>
            <a:t>Mentre la Prussia orientale,  di fatto  tedesca, non faceva parte della confederazione</a:t>
          </a:r>
          <a:endParaRPr lang="en-US" dirty="0"/>
        </a:p>
      </dgm:t>
    </dgm:pt>
    <dgm:pt modelId="{1E48CB7D-550D-48B6-916E-66D48384B4B3}" type="parTrans" cxnId="{3C72CE92-1F90-4A4E-ACC9-2680EE2D5098}">
      <dgm:prSet/>
      <dgm:spPr/>
      <dgm:t>
        <a:bodyPr/>
        <a:lstStyle/>
        <a:p>
          <a:endParaRPr lang="en-US"/>
        </a:p>
      </dgm:t>
    </dgm:pt>
    <dgm:pt modelId="{BD3CD361-074A-4E04-9216-E37E671E7EB9}" type="sibTrans" cxnId="{3C72CE92-1F90-4A4E-ACC9-2680EE2D5098}">
      <dgm:prSet/>
      <dgm:spPr/>
      <dgm:t>
        <a:bodyPr/>
        <a:lstStyle/>
        <a:p>
          <a:endParaRPr lang="en-US"/>
        </a:p>
      </dgm:t>
    </dgm:pt>
    <dgm:pt modelId="{95919CA3-3327-489F-A690-4F06274D352E}" type="pres">
      <dgm:prSet presAssocID="{038501C3-0BFC-494C-855F-7478E8AE520A}" presName="diagram" presStyleCnt="0">
        <dgm:presLayoutVars>
          <dgm:dir/>
          <dgm:resizeHandles val="exact"/>
        </dgm:presLayoutVars>
      </dgm:prSet>
      <dgm:spPr/>
      <dgm:t>
        <a:bodyPr/>
        <a:lstStyle/>
        <a:p>
          <a:endParaRPr lang="it-IT"/>
        </a:p>
      </dgm:t>
    </dgm:pt>
    <dgm:pt modelId="{DFBC0B4D-1228-4E96-A1E2-D30845A7DFFA}" type="pres">
      <dgm:prSet presAssocID="{B3B847B6-DC14-45AA-BB3E-0AFFFB369ABC}" presName="node" presStyleLbl="node1" presStyleIdx="0" presStyleCnt="7">
        <dgm:presLayoutVars>
          <dgm:bulletEnabled val="1"/>
        </dgm:presLayoutVars>
      </dgm:prSet>
      <dgm:spPr/>
      <dgm:t>
        <a:bodyPr/>
        <a:lstStyle/>
        <a:p>
          <a:endParaRPr lang="it-IT"/>
        </a:p>
      </dgm:t>
    </dgm:pt>
    <dgm:pt modelId="{97B77EE3-2A07-4E5B-8C3F-1047D865CBA8}" type="pres">
      <dgm:prSet presAssocID="{CF5D3A47-F9E7-42DD-BC2A-23086215367E}" presName="sibTrans" presStyleCnt="0"/>
      <dgm:spPr/>
    </dgm:pt>
    <dgm:pt modelId="{153E7B7D-903B-481A-BB93-FB34D1D045FD}" type="pres">
      <dgm:prSet presAssocID="{12E4CB93-143F-4F03-A9B1-0D8BBE12AD5A}" presName="node" presStyleLbl="node1" presStyleIdx="1" presStyleCnt="7">
        <dgm:presLayoutVars>
          <dgm:bulletEnabled val="1"/>
        </dgm:presLayoutVars>
      </dgm:prSet>
      <dgm:spPr/>
      <dgm:t>
        <a:bodyPr/>
        <a:lstStyle/>
        <a:p>
          <a:endParaRPr lang="it-IT"/>
        </a:p>
      </dgm:t>
    </dgm:pt>
    <dgm:pt modelId="{1E444CE4-E6C1-45CF-B3EE-A5A02CD36507}" type="pres">
      <dgm:prSet presAssocID="{16FE6398-118E-40C8-A3D8-14E133016B29}" presName="sibTrans" presStyleCnt="0"/>
      <dgm:spPr/>
    </dgm:pt>
    <dgm:pt modelId="{C7AD2F19-03D1-4DD1-800D-51FCC344CB92}" type="pres">
      <dgm:prSet presAssocID="{7D7FD74B-AEE6-47BD-AEB8-45A10CCDA1A3}" presName="node" presStyleLbl="node1" presStyleIdx="2" presStyleCnt="7">
        <dgm:presLayoutVars>
          <dgm:bulletEnabled val="1"/>
        </dgm:presLayoutVars>
      </dgm:prSet>
      <dgm:spPr/>
      <dgm:t>
        <a:bodyPr/>
        <a:lstStyle/>
        <a:p>
          <a:endParaRPr lang="it-IT"/>
        </a:p>
      </dgm:t>
    </dgm:pt>
    <dgm:pt modelId="{42FE004D-2F1D-479C-9454-F51EE2F7A751}" type="pres">
      <dgm:prSet presAssocID="{F5EC2EB5-857C-4230-AF19-8F4950DFB50B}" presName="sibTrans" presStyleCnt="0"/>
      <dgm:spPr/>
    </dgm:pt>
    <dgm:pt modelId="{5EF21369-3D95-4DE8-9F40-1CDB3193A111}" type="pres">
      <dgm:prSet presAssocID="{33FF56CF-163C-474D-B73D-5369473054D4}" presName="node" presStyleLbl="node1" presStyleIdx="3" presStyleCnt="7">
        <dgm:presLayoutVars>
          <dgm:bulletEnabled val="1"/>
        </dgm:presLayoutVars>
      </dgm:prSet>
      <dgm:spPr/>
      <dgm:t>
        <a:bodyPr/>
        <a:lstStyle/>
        <a:p>
          <a:endParaRPr lang="it-IT"/>
        </a:p>
      </dgm:t>
    </dgm:pt>
    <dgm:pt modelId="{0CD27B69-9F22-43F1-BD7C-2AD7F8ECCC1F}" type="pres">
      <dgm:prSet presAssocID="{249B6036-7764-40FA-BDDE-DC8089DA8597}" presName="sibTrans" presStyleCnt="0"/>
      <dgm:spPr/>
    </dgm:pt>
    <dgm:pt modelId="{78F40633-C1E5-46E3-9B59-100B7194C3D6}" type="pres">
      <dgm:prSet presAssocID="{23521AAB-1D2D-4DFB-9D74-147E1BC42124}" presName="node" presStyleLbl="node1" presStyleIdx="4" presStyleCnt="7">
        <dgm:presLayoutVars>
          <dgm:bulletEnabled val="1"/>
        </dgm:presLayoutVars>
      </dgm:prSet>
      <dgm:spPr/>
      <dgm:t>
        <a:bodyPr/>
        <a:lstStyle/>
        <a:p>
          <a:endParaRPr lang="it-IT"/>
        </a:p>
      </dgm:t>
    </dgm:pt>
    <dgm:pt modelId="{E16FB8FC-90C3-47F5-A949-53F08A0B634A}" type="pres">
      <dgm:prSet presAssocID="{A183CBF6-6734-4A73-B74F-9D1ED099BDB9}" presName="sibTrans" presStyleCnt="0"/>
      <dgm:spPr/>
    </dgm:pt>
    <dgm:pt modelId="{39DD09FF-BD2A-4348-AB62-577D6F4063C3}" type="pres">
      <dgm:prSet presAssocID="{63121BC3-50D1-49C9-950B-182F458DD033}" presName="node" presStyleLbl="node1" presStyleIdx="5" presStyleCnt="7">
        <dgm:presLayoutVars>
          <dgm:bulletEnabled val="1"/>
        </dgm:presLayoutVars>
      </dgm:prSet>
      <dgm:spPr/>
      <dgm:t>
        <a:bodyPr/>
        <a:lstStyle/>
        <a:p>
          <a:endParaRPr lang="it-IT"/>
        </a:p>
      </dgm:t>
    </dgm:pt>
    <dgm:pt modelId="{7D35C96F-0F56-4D8D-B1D6-E3143D91512F}" type="pres">
      <dgm:prSet presAssocID="{17B0B181-A3C2-4AB0-A754-F05E0EB1F868}" presName="sibTrans" presStyleCnt="0"/>
      <dgm:spPr/>
    </dgm:pt>
    <dgm:pt modelId="{9ED914FF-1E88-4FDA-BA6F-D7BF3EB66508}" type="pres">
      <dgm:prSet presAssocID="{D822F44F-A940-45AA-BBC1-7A15A388D208}" presName="node" presStyleLbl="node1" presStyleIdx="6" presStyleCnt="7">
        <dgm:presLayoutVars>
          <dgm:bulletEnabled val="1"/>
        </dgm:presLayoutVars>
      </dgm:prSet>
      <dgm:spPr/>
      <dgm:t>
        <a:bodyPr/>
        <a:lstStyle/>
        <a:p>
          <a:endParaRPr lang="it-IT"/>
        </a:p>
      </dgm:t>
    </dgm:pt>
  </dgm:ptLst>
  <dgm:cxnLst>
    <dgm:cxn modelId="{A02585F2-9760-4BA4-A124-BAFBC866D3F2}" srcId="{038501C3-0BFC-494C-855F-7478E8AE520A}" destId="{23521AAB-1D2D-4DFB-9D74-147E1BC42124}" srcOrd="4" destOrd="0" parTransId="{3EEE7290-ECC0-483C-A310-F733485C4043}" sibTransId="{A183CBF6-6734-4A73-B74F-9D1ED099BDB9}"/>
    <dgm:cxn modelId="{649620DB-37A0-4F0B-A62D-A619027911A1}" type="presOf" srcId="{D822F44F-A940-45AA-BBC1-7A15A388D208}" destId="{9ED914FF-1E88-4FDA-BA6F-D7BF3EB66508}" srcOrd="0" destOrd="0" presId="urn:microsoft.com/office/officeart/2005/8/layout/default#3"/>
    <dgm:cxn modelId="{2A17E9EE-EA86-4B28-AA1A-1A4AFBAEF15C}" type="presOf" srcId="{038501C3-0BFC-494C-855F-7478E8AE520A}" destId="{95919CA3-3327-489F-A690-4F06274D352E}" srcOrd="0" destOrd="0" presId="urn:microsoft.com/office/officeart/2005/8/layout/default#3"/>
    <dgm:cxn modelId="{049FF29A-07BD-444D-B616-C7C35615DB00}" type="presOf" srcId="{63121BC3-50D1-49C9-950B-182F458DD033}" destId="{39DD09FF-BD2A-4348-AB62-577D6F4063C3}" srcOrd="0" destOrd="0" presId="urn:microsoft.com/office/officeart/2005/8/layout/default#3"/>
    <dgm:cxn modelId="{14089515-4C40-4391-9621-0109DD5C7AC4}" type="presOf" srcId="{33FF56CF-163C-474D-B73D-5369473054D4}" destId="{5EF21369-3D95-4DE8-9F40-1CDB3193A111}" srcOrd="0" destOrd="0" presId="urn:microsoft.com/office/officeart/2005/8/layout/default#3"/>
    <dgm:cxn modelId="{F4BE8B1D-D49D-4FF0-B7ED-19C85B4D6417}" srcId="{038501C3-0BFC-494C-855F-7478E8AE520A}" destId="{33FF56CF-163C-474D-B73D-5369473054D4}" srcOrd="3" destOrd="0" parTransId="{EC6F5B37-F003-4B83-BC15-309351DE11DD}" sibTransId="{249B6036-7764-40FA-BDDE-DC8089DA8597}"/>
    <dgm:cxn modelId="{3C72CE92-1F90-4A4E-ACC9-2680EE2D5098}" srcId="{038501C3-0BFC-494C-855F-7478E8AE520A}" destId="{D822F44F-A940-45AA-BBC1-7A15A388D208}" srcOrd="6" destOrd="0" parTransId="{1E48CB7D-550D-48B6-916E-66D48384B4B3}" sibTransId="{BD3CD361-074A-4E04-9216-E37E671E7EB9}"/>
    <dgm:cxn modelId="{F85A8DE5-AAE5-495E-A9F0-FBBC25A5C765}" type="presOf" srcId="{12E4CB93-143F-4F03-A9B1-0D8BBE12AD5A}" destId="{153E7B7D-903B-481A-BB93-FB34D1D045FD}" srcOrd="0" destOrd="0" presId="urn:microsoft.com/office/officeart/2005/8/layout/default#3"/>
    <dgm:cxn modelId="{16D80574-7723-4F2A-9854-F3E4FD2B0327}" srcId="{038501C3-0BFC-494C-855F-7478E8AE520A}" destId="{63121BC3-50D1-49C9-950B-182F458DD033}" srcOrd="5" destOrd="0" parTransId="{EF0A43AA-3239-4DD5-BA9A-B64A876280CD}" sibTransId="{17B0B181-A3C2-4AB0-A754-F05E0EB1F868}"/>
    <dgm:cxn modelId="{DC352F4F-EA4D-4C3C-B41F-3D633F15A0CB}" type="presOf" srcId="{B3B847B6-DC14-45AA-BB3E-0AFFFB369ABC}" destId="{DFBC0B4D-1228-4E96-A1E2-D30845A7DFFA}" srcOrd="0" destOrd="0" presId="urn:microsoft.com/office/officeart/2005/8/layout/default#3"/>
    <dgm:cxn modelId="{70012A06-C098-45C2-AED4-DE0F0ED67119}" type="presOf" srcId="{23521AAB-1D2D-4DFB-9D74-147E1BC42124}" destId="{78F40633-C1E5-46E3-9B59-100B7194C3D6}" srcOrd="0" destOrd="0" presId="urn:microsoft.com/office/officeart/2005/8/layout/default#3"/>
    <dgm:cxn modelId="{F11D6464-F37A-4946-BFA9-E6250D4A4635}" srcId="{038501C3-0BFC-494C-855F-7478E8AE520A}" destId="{B3B847B6-DC14-45AA-BB3E-0AFFFB369ABC}" srcOrd="0" destOrd="0" parTransId="{7964F06B-8C1F-4187-A275-E0BA6DBB022D}" sibTransId="{CF5D3A47-F9E7-42DD-BC2A-23086215367E}"/>
    <dgm:cxn modelId="{7389AC4A-A49E-41C1-8D3C-9F5DA71E090C}" srcId="{038501C3-0BFC-494C-855F-7478E8AE520A}" destId="{7D7FD74B-AEE6-47BD-AEB8-45A10CCDA1A3}" srcOrd="2" destOrd="0" parTransId="{7F5C877E-57B1-49A8-B9EC-ADAD11DA4C33}" sibTransId="{F5EC2EB5-857C-4230-AF19-8F4950DFB50B}"/>
    <dgm:cxn modelId="{684DA3ED-A508-4B98-AAFB-0D90D661A1DA}" srcId="{038501C3-0BFC-494C-855F-7478E8AE520A}" destId="{12E4CB93-143F-4F03-A9B1-0D8BBE12AD5A}" srcOrd="1" destOrd="0" parTransId="{DA520574-0CD4-46E1-BD10-5CE9280B1E2B}" sibTransId="{16FE6398-118E-40C8-A3D8-14E133016B29}"/>
    <dgm:cxn modelId="{AD902799-95CC-4574-BA35-C3D1774B8B9C}" type="presOf" srcId="{7D7FD74B-AEE6-47BD-AEB8-45A10CCDA1A3}" destId="{C7AD2F19-03D1-4DD1-800D-51FCC344CB92}" srcOrd="0" destOrd="0" presId="urn:microsoft.com/office/officeart/2005/8/layout/default#3"/>
    <dgm:cxn modelId="{6319C85B-F4A8-4F02-AAAE-1564B26B2E12}" type="presParOf" srcId="{95919CA3-3327-489F-A690-4F06274D352E}" destId="{DFBC0B4D-1228-4E96-A1E2-D30845A7DFFA}" srcOrd="0" destOrd="0" presId="urn:microsoft.com/office/officeart/2005/8/layout/default#3"/>
    <dgm:cxn modelId="{8AC78198-7A9E-4D71-83DE-41E4186F9886}" type="presParOf" srcId="{95919CA3-3327-489F-A690-4F06274D352E}" destId="{97B77EE3-2A07-4E5B-8C3F-1047D865CBA8}" srcOrd="1" destOrd="0" presId="urn:microsoft.com/office/officeart/2005/8/layout/default#3"/>
    <dgm:cxn modelId="{1C045036-7902-4945-903E-2DF94C4ED79E}" type="presParOf" srcId="{95919CA3-3327-489F-A690-4F06274D352E}" destId="{153E7B7D-903B-481A-BB93-FB34D1D045FD}" srcOrd="2" destOrd="0" presId="urn:microsoft.com/office/officeart/2005/8/layout/default#3"/>
    <dgm:cxn modelId="{81A3C452-691F-47EA-962B-D4B98C20D733}" type="presParOf" srcId="{95919CA3-3327-489F-A690-4F06274D352E}" destId="{1E444CE4-E6C1-45CF-B3EE-A5A02CD36507}" srcOrd="3" destOrd="0" presId="urn:microsoft.com/office/officeart/2005/8/layout/default#3"/>
    <dgm:cxn modelId="{D465BAB3-270B-460A-8B12-AB5D9BF221C9}" type="presParOf" srcId="{95919CA3-3327-489F-A690-4F06274D352E}" destId="{C7AD2F19-03D1-4DD1-800D-51FCC344CB92}" srcOrd="4" destOrd="0" presId="urn:microsoft.com/office/officeart/2005/8/layout/default#3"/>
    <dgm:cxn modelId="{F77CAAA1-C52E-408F-9A78-8C2CB5FEA449}" type="presParOf" srcId="{95919CA3-3327-489F-A690-4F06274D352E}" destId="{42FE004D-2F1D-479C-9454-F51EE2F7A751}" srcOrd="5" destOrd="0" presId="urn:microsoft.com/office/officeart/2005/8/layout/default#3"/>
    <dgm:cxn modelId="{22B11CF5-B3A8-481A-8EFF-64EC7A33879B}" type="presParOf" srcId="{95919CA3-3327-489F-A690-4F06274D352E}" destId="{5EF21369-3D95-4DE8-9F40-1CDB3193A111}" srcOrd="6" destOrd="0" presId="urn:microsoft.com/office/officeart/2005/8/layout/default#3"/>
    <dgm:cxn modelId="{8C6D5BF4-813E-40E3-81B3-68F92D86E65B}" type="presParOf" srcId="{95919CA3-3327-489F-A690-4F06274D352E}" destId="{0CD27B69-9F22-43F1-BD7C-2AD7F8ECCC1F}" srcOrd="7" destOrd="0" presId="urn:microsoft.com/office/officeart/2005/8/layout/default#3"/>
    <dgm:cxn modelId="{E51DE0E1-D53F-425D-8390-4E5CA927491E}" type="presParOf" srcId="{95919CA3-3327-489F-A690-4F06274D352E}" destId="{78F40633-C1E5-46E3-9B59-100B7194C3D6}" srcOrd="8" destOrd="0" presId="urn:microsoft.com/office/officeart/2005/8/layout/default#3"/>
    <dgm:cxn modelId="{8E3DBDD6-B3C4-4CCC-ACC6-9610CAD147D7}" type="presParOf" srcId="{95919CA3-3327-489F-A690-4F06274D352E}" destId="{E16FB8FC-90C3-47F5-A949-53F08A0B634A}" srcOrd="9" destOrd="0" presId="urn:microsoft.com/office/officeart/2005/8/layout/default#3"/>
    <dgm:cxn modelId="{BEC5B61F-C726-4B83-BCBC-C95E63BA0A14}" type="presParOf" srcId="{95919CA3-3327-489F-A690-4F06274D352E}" destId="{39DD09FF-BD2A-4348-AB62-577D6F4063C3}" srcOrd="10" destOrd="0" presId="urn:microsoft.com/office/officeart/2005/8/layout/default#3"/>
    <dgm:cxn modelId="{76E74AE7-8906-4B11-99B9-7F8A639EA438}" type="presParOf" srcId="{95919CA3-3327-489F-A690-4F06274D352E}" destId="{7D35C96F-0F56-4D8D-B1D6-E3143D91512F}" srcOrd="11" destOrd="0" presId="urn:microsoft.com/office/officeart/2005/8/layout/default#3"/>
    <dgm:cxn modelId="{446751C8-E197-411D-940A-CF012AEA438E}" type="presParOf" srcId="{95919CA3-3327-489F-A690-4F06274D352E}" destId="{9ED914FF-1E88-4FDA-BA6F-D7BF3EB66508}" srcOrd="12" destOrd="0" presId="urn:microsoft.com/office/officeart/2005/8/layout/default#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F953250C-D402-4936-A715-177D13FC619A}" type="doc">
      <dgm:prSet loTypeId="urn:microsoft.com/office/officeart/2005/8/layout/vProcess5" loCatId="process" qsTypeId="urn:microsoft.com/office/officeart/2005/8/quickstyle/simple1" qsCatId="simple" csTypeId="urn:microsoft.com/office/officeart/2005/8/colors/colorful1#1" csCatId="colorful"/>
      <dgm:spPr/>
      <dgm:t>
        <a:bodyPr/>
        <a:lstStyle/>
        <a:p>
          <a:endParaRPr lang="en-US"/>
        </a:p>
      </dgm:t>
    </dgm:pt>
    <dgm:pt modelId="{A1EC31EA-9EA7-4589-8B52-CFCAD6ACD050}">
      <dgm:prSet/>
      <dgm:spPr/>
      <dgm:t>
        <a:bodyPr/>
        <a:lstStyle/>
        <a:p>
          <a:r>
            <a:rPr lang="it-IT" baseline="0" dirty="0"/>
            <a:t>Le associazioni studentesche tedesche si fecero promotrici di  una campagna contro le decisioni del congresso di Vienna.</a:t>
          </a:r>
          <a:endParaRPr lang="en-US" dirty="0"/>
        </a:p>
      </dgm:t>
    </dgm:pt>
    <dgm:pt modelId="{0978617A-6291-4F8E-B105-CDD5DCDFC1C5}" type="parTrans" cxnId="{EBBDAA55-B942-402F-8BFB-FC9665FF5AAF}">
      <dgm:prSet/>
      <dgm:spPr/>
      <dgm:t>
        <a:bodyPr/>
        <a:lstStyle/>
        <a:p>
          <a:endParaRPr lang="en-US"/>
        </a:p>
      </dgm:t>
    </dgm:pt>
    <dgm:pt modelId="{5BBF6F10-6E81-4FF3-B81C-5FA986FD952A}" type="sibTrans" cxnId="{EBBDAA55-B942-402F-8BFB-FC9665FF5AAF}">
      <dgm:prSet/>
      <dgm:spPr/>
      <dgm:t>
        <a:bodyPr/>
        <a:lstStyle/>
        <a:p>
          <a:endParaRPr lang="en-US"/>
        </a:p>
      </dgm:t>
    </dgm:pt>
    <dgm:pt modelId="{74EB1D0E-E105-4331-8CF6-26C3A22BAE1A}">
      <dgm:prSet/>
      <dgm:spPr/>
      <dgm:t>
        <a:bodyPr/>
        <a:lstStyle/>
        <a:p>
          <a:r>
            <a:rPr lang="it-IT" baseline="0" dirty="0"/>
            <a:t>Nell’ ottobre del 1817 in </a:t>
          </a:r>
          <a:r>
            <a:rPr lang="it-IT" baseline="0" dirty="0" err="1"/>
            <a:t>turingia</a:t>
          </a:r>
          <a:r>
            <a:rPr lang="it-IT" baseline="0" dirty="0"/>
            <a:t> vennero bruciati libri francesi di ogni genere e ideologia.</a:t>
          </a:r>
          <a:endParaRPr lang="en-US" dirty="0"/>
        </a:p>
      </dgm:t>
    </dgm:pt>
    <dgm:pt modelId="{E10D3B90-539E-404D-BBE2-437A7556A4B8}" type="parTrans" cxnId="{A2837730-9CC7-410C-994A-64C7A22611D4}">
      <dgm:prSet/>
      <dgm:spPr/>
      <dgm:t>
        <a:bodyPr/>
        <a:lstStyle/>
        <a:p>
          <a:endParaRPr lang="en-US"/>
        </a:p>
      </dgm:t>
    </dgm:pt>
    <dgm:pt modelId="{AC2DF675-DAF0-4C78-A8F2-43474A8A20EF}" type="sibTrans" cxnId="{A2837730-9CC7-410C-994A-64C7A22611D4}">
      <dgm:prSet/>
      <dgm:spPr/>
      <dgm:t>
        <a:bodyPr/>
        <a:lstStyle/>
        <a:p>
          <a:endParaRPr lang="en-US"/>
        </a:p>
      </dgm:t>
    </dgm:pt>
    <dgm:pt modelId="{3950C87D-DA14-43BD-86DB-C5815ACD4091}">
      <dgm:prSet/>
      <dgm:spPr/>
      <dgm:t>
        <a:bodyPr/>
        <a:lstStyle/>
        <a:p>
          <a:r>
            <a:rPr lang="it-IT" baseline="0" dirty="0"/>
            <a:t>L’Austria e la Prussia temevano una deriva popolare e democratica. L’Austria in particolare temeva che si affermasse l’idea di includere nell’impero anche i territori che le appartenevano al di fuori della  </a:t>
          </a:r>
          <a:r>
            <a:rPr lang="it-IT" baseline="0" dirty="0" err="1"/>
            <a:t>Cofederazione</a:t>
          </a:r>
          <a:r>
            <a:rPr lang="it-IT" baseline="0" dirty="0"/>
            <a:t>.</a:t>
          </a:r>
          <a:endParaRPr lang="en-US" dirty="0"/>
        </a:p>
      </dgm:t>
    </dgm:pt>
    <dgm:pt modelId="{BDF44474-8984-4F62-A927-C133C8412037}" type="parTrans" cxnId="{F1EC09B8-2CFB-4B2F-A72D-10E7E9D5015E}">
      <dgm:prSet/>
      <dgm:spPr/>
      <dgm:t>
        <a:bodyPr/>
        <a:lstStyle/>
        <a:p>
          <a:endParaRPr lang="en-US"/>
        </a:p>
      </dgm:t>
    </dgm:pt>
    <dgm:pt modelId="{72EC13BD-5E07-419D-9338-3278B33F8215}" type="sibTrans" cxnId="{F1EC09B8-2CFB-4B2F-A72D-10E7E9D5015E}">
      <dgm:prSet/>
      <dgm:spPr/>
      <dgm:t>
        <a:bodyPr/>
        <a:lstStyle/>
        <a:p>
          <a:endParaRPr lang="en-US"/>
        </a:p>
      </dgm:t>
    </dgm:pt>
    <dgm:pt modelId="{9A26D905-2085-4A78-9552-CCE7FC9C290B}">
      <dgm:prSet/>
      <dgm:spPr/>
      <dgm:t>
        <a:bodyPr/>
        <a:lstStyle/>
        <a:p>
          <a:r>
            <a:rPr lang="it-IT" baseline="0" dirty="0"/>
            <a:t>La repressione voluta dal </a:t>
          </a:r>
          <a:r>
            <a:rPr lang="it-IT" baseline="0" dirty="0" err="1"/>
            <a:t>Metternich</a:t>
          </a:r>
          <a:r>
            <a:rPr lang="it-IT" baseline="0" dirty="0"/>
            <a:t> si </a:t>
          </a:r>
          <a:r>
            <a:rPr lang="it-IT" baseline="0" dirty="0" err="1"/>
            <a:t>abbattè</a:t>
          </a:r>
          <a:r>
            <a:rPr lang="it-IT" baseline="0" dirty="0"/>
            <a:t> duramente sulle associazioni studentesche.</a:t>
          </a:r>
          <a:endParaRPr lang="en-US" dirty="0"/>
        </a:p>
      </dgm:t>
    </dgm:pt>
    <dgm:pt modelId="{8AE5CFD1-7921-4770-932F-6E468337ACFC}" type="parTrans" cxnId="{457725AC-412D-4C83-B52B-A40D0879539C}">
      <dgm:prSet/>
      <dgm:spPr/>
      <dgm:t>
        <a:bodyPr/>
        <a:lstStyle/>
        <a:p>
          <a:endParaRPr lang="en-US"/>
        </a:p>
      </dgm:t>
    </dgm:pt>
    <dgm:pt modelId="{3892BAFB-5B65-4042-AB5D-B3E5BD06020F}" type="sibTrans" cxnId="{457725AC-412D-4C83-B52B-A40D0879539C}">
      <dgm:prSet/>
      <dgm:spPr/>
      <dgm:t>
        <a:bodyPr/>
        <a:lstStyle/>
        <a:p>
          <a:endParaRPr lang="en-US"/>
        </a:p>
      </dgm:t>
    </dgm:pt>
    <dgm:pt modelId="{6B8A757B-2E23-46E6-9A5D-25304E0444A3}" type="pres">
      <dgm:prSet presAssocID="{F953250C-D402-4936-A715-177D13FC619A}" presName="outerComposite" presStyleCnt="0">
        <dgm:presLayoutVars>
          <dgm:chMax val="5"/>
          <dgm:dir/>
          <dgm:resizeHandles val="exact"/>
        </dgm:presLayoutVars>
      </dgm:prSet>
      <dgm:spPr/>
      <dgm:t>
        <a:bodyPr/>
        <a:lstStyle/>
        <a:p>
          <a:endParaRPr lang="it-IT"/>
        </a:p>
      </dgm:t>
    </dgm:pt>
    <dgm:pt modelId="{36208B49-1579-4BD4-B309-86102B022DEE}" type="pres">
      <dgm:prSet presAssocID="{F953250C-D402-4936-A715-177D13FC619A}" presName="dummyMaxCanvas" presStyleCnt="0">
        <dgm:presLayoutVars/>
      </dgm:prSet>
      <dgm:spPr/>
    </dgm:pt>
    <dgm:pt modelId="{9E6CE4AC-37C1-4434-A611-38D97D2427FF}" type="pres">
      <dgm:prSet presAssocID="{F953250C-D402-4936-A715-177D13FC619A}" presName="FourNodes_1" presStyleLbl="node1" presStyleIdx="0" presStyleCnt="4">
        <dgm:presLayoutVars>
          <dgm:bulletEnabled val="1"/>
        </dgm:presLayoutVars>
      </dgm:prSet>
      <dgm:spPr/>
      <dgm:t>
        <a:bodyPr/>
        <a:lstStyle/>
        <a:p>
          <a:endParaRPr lang="it-IT"/>
        </a:p>
      </dgm:t>
    </dgm:pt>
    <dgm:pt modelId="{A907A94B-BCA1-47F9-BC35-BCCF8FB6D144}" type="pres">
      <dgm:prSet presAssocID="{F953250C-D402-4936-A715-177D13FC619A}" presName="FourNodes_2" presStyleLbl="node1" presStyleIdx="1" presStyleCnt="4">
        <dgm:presLayoutVars>
          <dgm:bulletEnabled val="1"/>
        </dgm:presLayoutVars>
      </dgm:prSet>
      <dgm:spPr/>
      <dgm:t>
        <a:bodyPr/>
        <a:lstStyle/>
        <a:p>
          <a:endParaRPr lang="it-IT"/>
        </a:p>
      </dgm:t>
    </dgm:pt>
    <dgm:pt modelId="{FE12EF52-17B9-4AA3-A6D4-05F4C275D1E6}" type="pres">
      <dgm:prSet presAssocID="{F953250C-D402-4936-A715-177D13FC619A}" presName="FourNodes_3" presStyleLbl="node1" presStyleIdx="2" presStyleCnt="4">
        <dgm:presLayoutVars>
          <dgm:bulletEnabled val="1"/>
        </dgm:presLayoutVars>
      </dgm:prSet>
      <dgm:spPr/>
      <dgm:t>
        <a:bodyPr/>
        <a:lstStyle/>
        <a:p>
          <a:endParaRPr lang="it-IT"/>
        </a:p>
      </dgm:t>
    </dgm:pt>
    <dgm:pt modelId="{CD6B389C-A39E-4C9E-8760-5E1C95954A3F}" type="pres">
      <dgm:prSet presAssocID="{F953250C-D402-4936-A715-177D13FC619A}" presName="FourNodes_4" presStyleLbl="node1" presStyleIdx="3" presStyleCnt="4">
        <dgm:presLayoutVars>
          <dgm:bulletEnabled val="1"/>
        </dgm:presLayoutVars>
      </dgm:prSet>
      <dgm:spPr/>
      <dgm:t>
        <a:bodyPr/>
        <a:lstStyle/>
        <a:p>
          <a:endParaRPr lang="it-IT"/>
        </a:p>
      </dgm:t>
    </dgm:pt>
    <dgm:pt modelId="{7A16398D-1092-4A7D-92F4-0D04570AC88A}" type="pres">
      <dgm:prSet presAssocID="{F953250C-D402-4936-A715-177D13FC619A}" presName="FourConn_1-2" presStyleLbl="fgAccFollowNode1" presStyleIdx="0" presStyleCnt="3">
        <dgm:presLayoutVars>
          <dgm:bulletEnabled val="1"/>
        </dgm:presLayoutVars>
      </dgm:prSet>
      <dgm:spPr/>
      <dgm:t>
        <a:bodyPr/>
        <a:lstStyle/>
        <a:p>
          <a:endParaRPr lang="it-IT"/>
        </a:p>
      </dgm:t>
    </dgm:pt>
    <dgm:pt modelId="{9F45CB93-9A91-4E06-B05E-6EAF3DF719DC}" type="pres">
      <dgm:prSet presAssocID="{F953250C-D402-4936-A715-177D13FC619A}" presName="FourConn_2-3" presStyleLbl="fgAccFollowNode1" presStyleIdx="1" presStyleCnt="3">
        <dgm:presLayoutVars>
          <dgm:bulletEnabled val="1"/>
        </dgm:presLayoutVars>
      </dgm:prSet>
      <dgm:spPr/>
      <dgm:t>
        <a:bodyPr/>
        <a:lstStyle/>
        <a:p>
          <a:endParaRPr lang="it-IT"/>
        </a:p>
      </dgm:t>
    </dgm:pt>
    <dgm:pt modelId="{E3501A5F-FB89-4C26-8F01-6D6C5B148615}" type="pres">
      <dgm:prSet presAssocID="{F953250C-D402-4936-A715-177D13FC619A}" presName="FourConn_3-4" presStyleLbl="fgAccFollowNode1" presStyleIdx="2" presStyleCnt="3">
        <dgm:presLayoutVars>
          <dgm:bulletEnabled val="1"/>
        </dgm:presLayoutVars>
      </dgm:prSet>
      <dgm:spPr/>
      <dgm:t>
        <a:bodyPr/>
        <a:lstStyle/>
        <a:p>
          <a:endParaRPr lang="it-IT"/>
        </a:p>
      </dgm:t>
    </dgm:pt>
    <dgm:pt modelId="{ED60C30F-7FED-460E-B8B7-2445714EE2E8}" type="pres">
      <dgm:prSet presAssocID="{F953250C-D402-4936-A715-177D13FC619A}" presName="FourNodes_1_text" presStyleLbl="node1" presStyleIdx="3" presStyleCnt="4">
        <dgm:presLayoutVars>
          <dgm:bulletEnabled val="1"/>
        </dgm:presLayoutVars>
      </dgm:prSet>
      <dgm:spPr/>
      <dgm:t>
        <a:bodyPr/>
        <a:lstStyle/>
        <a:p>
          <a:endParaRPr lang="it-IT"/>
        </a:p>
      </dgm:t>
    </dgm:pt>
    <dgm:pt modelId="{8C6A2C43-BE74-4666-9F58-D9124B20CEF7}" type="pres">
      <dgm:prSet presAssocID="{F953250C-D402-4936-A715-177D13FC619A}" presName="FourNodes_2_text" presStyleLbl="node1" presStyleIdx="3" presStyleCnt="4">
        <dgm:presLayoutVars>
          <dgm:bulletEnabled val="1"/>
        </dgm:presLayoutVars>
      </dgm:prSet>
      <dgm:spPr/>
      <dgm:t>
        <a:bodyPr/>
        <a:lstStyle/>
        <a:p>
          <a:endParaRPr lang="it-IT"/>
        </a:p>
      </dgm:t>
    </dgm:pt>
    <dgm:pt modelId="{8E186FC3-886A-4C3C-8021-40DF1BD2B726}" type="pres">
      <dgm:prSet presAssocID="{F953250C-D402-4936-A715-177D13FC619A}" presName="FourNodes_3_text" presStyleLbl="node1" presStyleIdx="3" presStyleCnt="4">
        <dgm:presLayoutVars>
          <dgm:bulletEnabled val="1"/>
        </dgm:presLayoutVars>
      </dgm:prSet>
      <dgm:spPr/>
      <dgm:t>
        <a:bodyPr/>
        <a:lstStyle/>
        <a:p>
          <a:endParaRPr lang="it-IT"/>
        </a:p>
      </dgm:t>
    </dgm:pt>
    <dgm:pt modelId="{F7701834-8565-49E7-B79E-37DE790184BD}" type="pres">
      <dgm:prSet presAssocID="{F953250C-D402-4936-A715-177D13FC619A}" presName="FourNodes_4_text" presStyleLbl="node1" presStyleIdx="3" presStyleCnt="4">
        <dgm:presLayoutVars>
          <dgm:bulletEnabled val="1"/>
        </dgm:presLayoutVars>
      </dgm:prSet>
      <dgm:spPr/>
      <dgm:t>
        <a:bodyPr/>
        <a:lstStyle/>
        <a:p>
          <a:endParaRPr lang="it-IT"/>
        </a:p>
      </dgm:t>
    </dgm:pt>
  </dgm:ptLst>
  <dgm:cxnLst>
    <dgm:cxn modelId="{F9D59438-EF95-487D-9E35-77DCEBA2087E}" type="presOf" srcId="{3950C87D-DA14-43BD-86DB-C5815ACD4091}" destId="{FE12EF52-17B9-4AA3-A6D4-05F4C275D1E6}" srcOrd="0" destOrd="0" presId="urn:microsoft.com/office/officeart/2005/8/layout/vProcess5"/>
    <dgm:cxn modelId="{39787F35-E700-43E0-B1BA-627CA64FE172}" type="presOf" srcId="{74EB1D0E-E105-4331-8CF6-26C3A22BAE1A}" destId="{8C6A2C43-BE74-4666-9F58-D9124B20CEF7}" srcOrd="1" destOrd="0" presId="urn:microsoft.com/office/officeart/2005/8/layout/vProcess5"/>
    <dgm:cxn modelId="{EBBDAA55-B942-402F-8BFB-FC9665FF5AAF}" srcId="{F953250C-D402-4936-A715-177D13FC619A}" destId="{A1EC31EA-9EA7-4589-8B52-CFCAD6ACD050}" srcOrd="0" destOrd="0" parTransId="{0978617A-6291-4F8E-B105-CDD5DCDFC1C5}" sibTransId="{5BBF6F10-6E81-4FF3-B81C-5FA986FD952A}"/>
    <dgm:cxn modelId="{5FDA504F-3711-4BD8-91F8-E7DFE69BB31D}" type="presOf" srcId="{F953250C-D402-4936-A715-177D13FC619A}" destId="{6B8A757B-2E23-46E6-9A5D-25304E0444A3}" srcOrd="0" destOrd="0" presId="urn:microsoft.com/office/officeart/2005/8/layout/vProcess5"/>
    <dgm:cxn modelId="{EC49E83F-AAA9-4F28-BDB6-CF7C0379D4C0}" type="presOf" srcId="{A1EC31EA-9EA7-4589-8B52-CFCAD6ACD050}" destId="{ED60C30F-7FED-460E-B8B7-2445714EE2E8}" srcOrd="1" destOrd="0" presId="urn:microsoft.com/office/officeart/2005/8/layout/vProcess5"/>
    <dgm:cxn modelId="{A9556726-B31F-44DF-BAAC-9BA2CAC33C44}" type="presOf" srcId="{9A26D905-2085-4A78-9552-CCE7FC9C290B}" destId="{F7701834-8565-49E7-B79E-37DE790184BD}" srcOrd="1" destOrd="0" presId="urn:microsoft.com/office/officeart/2005/8/layout/vProcess5"/>
    <dgm:cxn modelId="{F1EC09B8-2CFB-4B2F-A72D-10E7E9D5015E}" srcId="{F953250C-D402-4936-A715-177D13FC619A}" destId="{3950C87D-DA14-43BD-86DB-C5815ACD4091}" srcOrd="2" destOrd="0" parTransId="{BDF44474-8984-4F62-A927-C133C8412037}" sibTransId="{72EC13BD-5E07-419D-9338-3278B33F8215}"/>
    <dgm:cxn modelId="{A699C842-0CC3-461C-BEFD-DD085D328275}" type="presOf" srcId="{3950C87D-DA14-43BD-86DB-C5815ACD4091}" destId="{8E186FC3-886A-4C3C-8021-40DF1BD2B726}" srcOrd="1" destOrd="0" presId="urn:microsoft.com/office/officeart/2005/8/layout/vProcess5"/>
    <dgm:cxn modelId="{FF8FDE25-3217-4D4E-A690-033C5100AF9A}" type="presOf" srcId="{72EC13BD-5E07-419D-9338-3278B33F8215}" destId="{E3501A5F-FB89-4C26-8F01-6D6C5B148615}" srcOrd="0" destOrd="0" presId="urn:microsoft.com/office/officeart/2005/8/layout/vProcess5"/>
    <dgm:cxn modelId="{9C0290E1-E1B7-4E8E-B790-4F62D95AE118}" type="presOf" srcId="{74EB1D0E-E105-4331-8CF6-26C3A22BAE1A}" destId="{A907A94B-BCA1-47F9-BC35-BCCF8FB6D144}" srcOrd="0" destOrd="0" presId="urn:microsoft.com/office/officeart/2005/8/layout/vProcess5"/>
    <dgm:cxn modelId="{457725AC-412D-4C83-B52B-A40D0879539C}" srcId="{F953250C-D402-4936-A715-177D13FC619A}" destId="{9A26D905-2085-4A78-9552-CCE7FC9C290B}" srcOrd="3" destOrd="0" parTransId="{8AE5CFD1-7921-4770-932F-6E468337ACFC}" sibTransId="{3892BAFB-5B65-4042-AB5D-B3E5BD06020F}"/>
    <dgm:cxn modelId="{19C2D7D9-9472-466B-87F4-33E8CFC8C112}" type="presOf" srcId="{A1EC31EA-9EA7-4589-8B52-CFCAD6ACD050}" destId="{9E6CE4AC-37C1-4434-A611-38D97D2427FF}" srcOrd="0" destOrd="0" presId="urn:microsoft.com/office/officeart/2005/8/layout/vProcess5"/>
    <dgm:cxn modelId="{A7374918-68B9-4057-BA5C-A21AC92A7E41}" type="presOf" srcId="{5BBF6F10-6E81-4FF3-B81C-5FA986FD952A}" destId="{7A16398D-1092-4A7D-92F4-0D04570AC88A}" srcOrd="0" destOrd="0" presId="urn:microsoft.com/office/officeart/2005/8/layout/vProcess5"/>
    <dgm:cxn modelId="{F073824E-9F80-4147-8F8F-D08E75BE2B4C}" type="presOf" srcId="{AC2DF675-DAF0-4C78-A8F2-43474A8A20EF}" destId="{9F45CB93-9A91-4E06-B05E-6EAF3DF719DC}" srcOrd="0" destOrd="0" presId="urn:microsoft.com/office/officeart/2005/8/layout/vProcess5"/>
    <dgm:cxn modelId="{620041EC-73C1-41C9-B51E-B62984B0719B}" type="presOf" srcId="{9A26D905-2085-4A78-9552-CCE7FC9C290B}" destId="{CD6B389C-A39E-4C9E-8760-5E1C95954A3F}" srcOrd="0" destOrd="0" presId="urn:microsoft.com/office/officeart/2005/8/layout/vProcess5"/>
    <dgm:cxn modelId="{A2837730-9CC7-410C-994A-64C7A22611D4}" srcId="{F953250C-D402-4936-A715-177D13FC619A}" destId="{74EB1D0E-E105-4331-8CF6-26C3A22BAE1A}" srcOrd="1" destOrd="0" parTransId="{E10D3B90-539E-404D-BBE2-437A7556A4B8}" sibTransId="{AC2DF675-DAF0-4C78-A8F2-43474A8A20EF}"/>
    <dgm:cxn modelId="{242825F1-2A5D-4B63-BF14-5A45F231D2EE}" type="presParOf" srcId="{6B8A757B-2E23-46E6-9A5D-25304E0444A3}" destId="{36208B49-1579-4BD4-B309-86102B022DEE}" srcOrd="0" destOrd="0" presId="urn:microsoft.com/office/officeart/2005/8/layout/vProcess5"/>
    <dgm:cxn modelId="{84352F6C-38AE-4579-A0D2-7B75DAA09EB9}" type="presParOf" srcId="{6B8A757B-2E23-46E6-9A5D-25304E0444A3}" destId="{9E6CE4AC-37C1-4434-A611-38D97D2427FF}" srcOrd="1" destOrd="0" presId="urn:microsoft.com/office/officeart/2005/8/layout/vProcess5"/>
    <dgm:cxn modelId="{C14BDA56-3A93-4CD7-86A9-321CA38DE368}" type="presParOf" srcId="{6B8A757B-2E23-46E6-9A5D-25304E0444A3}" destId="{A907A94B-BCA1-47F9-BC35-BCCF8FB6D144}" srcOrd="2" destOrd="0" presId="urn:microsoft.com/office/officeart/2005/8/layout/vProcess5"/>
    <dgm:cxn modelId="{B727D7D8-919F-4424-AF0B-79CB0B6B8BE6}" type="presParOf" srcId="{6B8A757B-2E23-46E6-9A5D-25304E0444A3}" destId="{FE12EF52-17B9-4AA3-A6D4-05F4C275D1E6}" srcOrd="3" destOrd="0" presId="urn:microsoft.com/office/officeart/2005/8/layout/vProcess5"/>
    <dgm:cxn modelId="{3C5E572E-C8FD-49A3-A81D-950C36B6FCF4}" type="presParOf" srcId="{6B8A757B-2E23-46E6-9A5D-25304E0444A3}" destId="{CD6B389C-A39E-4C9E-8760-5E1C95954A3F}" srcOrd="4" destOrd="0" presId="urn:microsoft.com/office/officeart/2005/8/layout/vProcess5"/>
    <dgm:cxn modelId="{9629BA20-5599-4C28-A583-903C9544E786}" type="presParOf" srcId="{6B8A757B-2E23-46E6-9A5D-25304E0444A3}" destId="{7A16398D-1092-4A7D-92F4-0D04570AC88A}" srcOrd="5" destOrd="0" presId="urn:microsoft.com/office/officeart/2005/8/layout/vProcess5"/>
    <dgm:cxn modelId="{4BF2EB1F-7F33-459E-AFAC-54D37F9686CD}" type="presParOf" srcId="{6B8A757B-2E23-46E6-9A5D-25304E0444A3}" destId="{9F45CB93-9A91-4E06-B05E-6EAF3DF719DC}" srcOrd="6" destOrd="0" presId="urn:microsoft.com/office/officeart/2005/8/layout/vProcess5"/>
    <dgm:cxn modelId="{43ECBE34-3F19-49D7-92B6-2D47A813EA49}" type="presParOf" srcId="{6B8A757B-2E23-46E6-9A5D-25304E0444A3}" destId="{E3501A5F-FB89-4C26-8F01-6D6C5B148615}" srcOrd="7" destOrd="0" presId="urn:microsoft.com/office/officeart/2005/8/layout/vProcess5"/>
    <dgm:cxn modelId="{F823E0C7-A749-4B02-A781-BF32387DFC78}" type="presParOf" srcId="{6B8A757B-2E23-46E6-9A5D-25304E0444A3}" destId="{ED60C30F-7FED-460E-B8B7-2445714EE2E8}" srcOrd="8" destOrd="0" presId="urn:microsoft.com/office/officeart/2005/8/layout/vProcess5"/>
    <dgm:cxn modelId="{406A1BBF-8E2A-46D2-B788-01C38561DF15}" type="presParOf" srcId="{6B8A757B-2E23-46E6-9A5D-25304E0444A3}" destId="{8C6A2C43-BE74-4666-9F58-D9124B20CEF7}" srcOrd="9" destOrd="0" presId="urn:microsoft.com/office/officeart/2005/8/layout/vProcess5"/>
    <dgm:cxn modelId="{7FA00E2D-335F-4C82-A46E-1904B12F10DE}" type="presParOf" srcId="{6B8A757B-2E23-46E6-9A5D-25304E0444A3}" destId="{8E186FC3-886A-4C3C-8021-40DF1BD2B726}" srcOrd="10" destOrd="0" presId="urn:microsoft.com/office/officeart/2005/8/layout/vProcess5"/>
    <dgm:cxn modelId="{19B8772B-1634-474B-9723-8E325D3DFD59}" type="presParOf" srcId="{6B8A757B-2E23-46E6-9A5D-25304E0444A3}" destId="{F7701834-8565-49E7-B79E-37DE790184BD}" srcOrd="11" destOrd="0" presId="urn:microsoft.com/office/officeart/2005/8/layout/vProcess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5961935A-9041-4A66-8F7E-1F83D257F1C1}" type="doc">
      <dgm:prSet loTypeId="urn:microsoft.com/office/officeart/2005/8/layout/vList2" loCatId="list" qsTypeId="urn:microsoft.com/office/officeart/2005/8/quickstyle/simple1" qsCatId="simple" csTypeId="urn:microsoft.com/office/officeart/2005/8/colors/colorful1#2" csCatId="colorful" phldr="1"/>
      <dgm:spPr/>
      <dgm:t>
        <a:bodyPr/>
        <a:lstStyle/>
        <a:p>
          <a:endParaRPr lang="en-US"/>
        </a:p>
      </dgm:t>
    </dgm:pt>
    <dgm:pt modelId="{1E658A3F-DD83-4D6A-B757-243E6EF67E88}">
      <dgm:prSet/>
      <dgm:spPr/>
      <dgm:t>
        <a:bodyPr/>
        <a:lstStyle/>
        <a:p>
          <a:r>
            <a:rPr lang="it-IT" baseline="0" dirty="0"/>
            <a:t>Nonostante lo spirito conservatore del re di Prussia Federico Guglielmo III il paese conobbe in questo periodo un certo dinamismo economico.</a:t>
          </a:r>
          <a:endParaRPr lang="en-US" dirty="0"/>
        </a:p>
      </dgm:t>
    </dgm:pt>
    <dgm:pt modelId="{C5F44D6A-7399-419E-AFBB-D4E899C9EC37}" type="parTrans" cxnId="{65229DE8-6FBF-4BA2-AA39-BDE27F69D82C}">
      <dgm:prSet/>
      <dgm:spPr/>
      <dgm:t>
        <a:bodyPr/>
        <a:lstStyle/>
        <a:p>
          <a:endParaRPr lang="en-US"/>
        </a:p>
      </dgm:t>
    </dgm:pt>
    <dgm:pt modelId="{EBCADBD1-02D0-496D-BC08-51B757D43093}" type="sibTrans" cxnId="{65229DE8-6FBF-4BA2-AA39-BDE27F69D82C}">
      <dgm:prSet/>
      <dgm:spPr/>
      <dgm:t>
        <a:bodyPr/>
        <a:lstStyle/>
        <a:p>
          <a:endParaRPr lang="en-US"/>
        </a:p>
      </dgm:t>
    </dgm:pt>
    <dgm:pt modelId="{CFC6AECA-130B-4D45-8BFA-D9F4107EDFD1}">
      <dgm:prSet/>
      <dgm:spPr/>
      <dgm:t>
        <a:bodyPr/>
        <a:lstStyle/>
        <a:p>
          <a:r>
            <a:rPr lang="it-IT" baseline="0" dirty="0"/>
            <a:t>A seguito delle idee dell’economista Friedrich </a:t>
          </a:r>
          <a:r>
            <a:rPr lang="it-IT" baseline="0" dirty="0" err="1"/>
            <a:t>list</a:t>
          </a:r>
          <a:r>
            <a:rPr lang="it-IT" baseline="0" dirty="0"/>
            <a:t> si diffuse l’idea di un’</a:t>
          </a:r>
          <a:r>
            <a:rPr lang="it-IT" i="1" baseline="0" dirty="0"/>
            <a:t>unione doganale  </a:t>
          </a:r>
          <a:r>
            <a:rPr lang="it-IT" baseline="0" dirty="0"/>
            <a:t> che avrebbe favorito l’industria attraverso  una più libera circolazione delle merci.</a:t>
          </a:r>
          <a:endParaRPr lang="en-US" dirty="0"/>
        </a:p>
      </dgm:t>
    </dgm:pt>
    <dgm:pt modelId="{31029E06-8DFD-4186-9EE0-B47F9774AF6E}" type="parTrans" cxnId="{E2D1D38A-9D24-40B8-9A5B-261BA4F2BA59}">
      <dgm:prSet/>
      <dgm:spPr/>
      <dgm:t>
        <a:bodyPr/>
        <a:lstStyle/>
        <a:p>
          <a:endParaRPr lang="en-US"/>
        </a:p>
      </dgm:t>
    </dgm:pt>
    <dgm:pt modelId="{1959808E-BE24-4AAE-939B-E3E95D57BC1B}" type="sibTrans" cxnId="{E2D1D38A-9D24-40B8-9A5B-261BA4F2BA59}">
      <dgm:prSet/>
      <dgm:spPr/>
      <dgm:t>
        <a:bodyPr/>
        <a:lstStyle/>
        <a:p>
          <a:endParaRPr lang="en-US"/>
        </a:p>
      </dgm:t>
    </dgm:pt>
    <dgm:pt modelId="{FA68D2D6-3C74-4B15-9DA1-790EC9793507}">
      <dgm:prSet/>
      <dgm:spPr/>
      <dgm:t>
        <a:bodyPr/>
        <a:lstStyle/>
        <a:p>
          <a:r>
            <a:rPr lang="it-IT" baseline="0" dirty="0"/>
            <a:t>La Prussia, nonostante la contrarietà </a:t>
          </a:r>
          <a:r>
            <a:rPr lang="it-IT" baseline="0" dirty="0" smtClean="0"/>
            <a:t>dell’Austria</a:t>
          </a:r>
          <a:r>
            <a:rPr lang="it-IT" baseline="0" dirty="0"/>
            <a:t>,  abolì dunque le dogane interne e cercò di attrarre anche altri stati tedeschi in un  sistema di libera circolazione delle merci.</a:t>
          </a:r>
          <a:endParaRPr lang="en-US" dirty="0"/>
        </a:p>
      </dgm:t>
    </dgm:pt>
    <dgm:pt modelId="{2B65330F-AC85-4D45-AA92-8892586D078D}" type="parTrans" cxnId="{B3E6B9D4-A390-4DAA-8253-23AD3A6A1022}">
      <dgm:prSet/>
      <dgm:spPr/>
      <dgm:t>
        <a:bodyPr/>
        <a:lstStyle/>
        <a:p>
          <a:endParaRPr lang="en-US"/>
        </a:p>
      </dgm:t>
    </dgm:pt>
    <dgm:pt modelId="{738081D9-6B76-4584-8B89-56DB4D2BFA41}" type="sibTrans" cxnId="{B3E6B9D4-A390-4DAA-8253-23AD3A6A1022}">
      <dgm:prSet/>
      <dgm:spPr/>
      <dgm:t>
        <a:bodyPr/>
        <a:lstStyle/>
        <a:p>
          <a:endParaRPr lang="en-US"/>
        </a:p>
      </dgm:t>
    </dgm:pt>
    <dgm:pt modelId="{9E12F674-C57F-4C58-96E5-AC64668B677A}">
      <dgm:prSet/>
      <dgm:spPr/>
      <dgm:t>
        <a:bodyPr/>
        <a:lstStyle/>
        <a:p>
          <a:r>
            <a:rPr lang="it-IT" baseline="0" dirty="0"/>
            <a:t>Tra il 1818 e il 1833 lo </a:t>
          </a:r>
          <a:r>
            <a:rPr lang="it-IT" baseline="0" dirty="0" err="1"/>
            <a:t>zollverein</a:t>
          </a:r>
          <a:r>
            <a:rPr lang="it-IT" baseline="0" dirty="0"/>
            <a:t>  arrivò a comprendere una decina di stati ed applicò il protezionismo verso i prodotti stranieri in particolare inglesi</a:t>
          </a:r>
          <a:endParaRPr lang="en-US" dirty="0"/>
        </a:p>
      </dgm:t>
    </dgm:pt>
    <dgm:pt modelId="{A74DAF6C-4CA0-4B96-B147-8CAE494C2980}" type="parTrans" cxnId="{60B01B24-E230-4345-8D1E-8EE78D023CA9}">
      <dgm:prSet/>
      <dgm:spPr/>
      <dgm:t>
        <a:bodyPr/>
        <a:lstStyle/>
        <a:p>
          <a:endParaRPr lang="en-US"/>
        </a:p>
      </dgm:t>
    </dgm:pt>
    <dgm:pt modelId="{7E95BA26-91B2-4C82-9FA2-178BEDDD48A1}" type="sibTrans" cxnId="{60B01B24-E230-4345-8D1E-8EE78D023CA9}">
      <dgm:prSet/>
      <dgm:spPr/>
      <dgm:t>
        <a:bodyPr/>
        <a:lstStyle/>
        <a:p>
          <a:endParaRPr lang="en-US"/>
        </a:p>
      </dgm:t>
    </dgm:pt>
    <dgm:pt modelId="{CF9E04AA-F7EC-4B8D-A396-F8571DF84C96}" type="pres">
      <dgm:prSet presAssocID="{5961935A-9041-4A66-8F7E-1F83D257F1C1}" presName="linear" presStyleCnt="0">
        <dgm:presLayoutVars>
          <dgm:animLvl val="lvl"/>
          <dgm:resizeHandles val="exact"/>
        </dgm:presLayoutVars>
      </dgm:prSet>
      <dgm:spPr/>
      <dgm:t>
        <a:bodyPr/>
        <a:lstStyle/>
        <a:p>
          <a:endParaRPr lang="it-IT"/>
        </a:p>
      </dgm:t>
    </dgm:pt>
    <dgm:pt modelId="{393D61ED-2C03-4B10-B7E1-A9EF9363C1A8}" type="pres">
      <dgm:prSet presAssocID="{1E658A3F-DD83-4D6A-B757-243E6EF67E88}" presName="parentText" presStyleLbl="node1" presStyleIdx="0" presStyleCnt="4">
        <dgm:presLayoutVars>
          <dgm:chMax val="0"/>
          <dgm:bulletEnabled val="1"/>
        </dgm:presLayoutVars>
      </dgm:prSet>
      <dgm:spPr/>
      <dgm:t>
        <a:bodyPr/>
        <a:lstStyle/>
        <a:p>
          <a:endParaRPr lang="it-IT"/>
        </a:p>
      </dgm:t>
    </dgm:pt>
    <dgm:pt modelId="{CBC6C11A-D8EC-4688-BE77-2B636F122267}" type="pres">
      <dgm:prSet presAssocID="{EBCADBD1-02D0-496D-BC08-51B757D43093}" presName="spacer" presStyleCnt="0"/>
      <dgm:spPr/>
    </dgm:pt>
    <dgm:pt modelId="{C1AA718C-24DA-425F-AD5B-C5C96BFD2116}" type="pres">
      <dgm:prSet presAssocID="{CFC6AECA-130B-4D45-8BFA-D9F4107EDFD1}" presName="parentText" presStyleLbl="node1" presStyleIdx="1" presStyleCnt="4">
        <dgm:presLayoutVars>
          <dgm:chMax val="0"/>
          <dgm:bulletEnabled val="1"/>
        </dgm:presLayoutVars>
      </dgm:prSet>
      <dgm:spPr/>
      <dgm:t>
        <a:bodyPr/>
        <a:lstStyle/>
        <a:p>
          <a:endParaRPr lang="it-IT"/>
        </a:p>
      </dgm:t>
    </dgm:pt>
    <dgm:pt modelId="{3A093A62-122D-4012-9E44-2F1A8D274098}" type="pres">
      <dgm:prSet presAssocID="{1959808E-BE24-4AAE-939B-E3E95D57BC1B}" presName="spacer" presStyleCnt="0"/>
      <dgm:spPr/>
    </dgm:pt>
    <dgm:pt modelId="{35512BD0-1CA0-4D67-A084-28AAE89FA4B2}" type="pres">
      <dgm:prSet presAssocID="{FA68D2D6-3C74-4B15-9DA1-790EC9793507}" presName="parentText" presStyleLbl="node1" presStyleIdx="2" presStyleCnt="4">
        <dgm:presLayoutVars>
          <dgm:chMax val="0"/>
          <dgm:bulletEnabled val="1"/>
        </dgm:presLayoutVars>
      </dgm:prSet>
      <dgm:spPr/>
      <dgm:t>
        <a:bodyPr/>
        <a:lstStyle/>
        <a:p>
          <a:endParaRPr lang="it-IT"/>
        </a:p>
      </dgm:t>
    </dgm:pt>
    <dgm:pt modelId="{9E4BC982-92D8-479E-85C4-A5CCACD3EE20}" type="pres">
      <dgm:prSet presAssocID="{738081D9-6B76-4584-8B89-56DB4D2BFA41}" presName="spacer" presStyleCnt="0"/>
      <dgm:spPr/>
    </dgm:pt>
    <dgm:pt modelId="{9CBC27B5-F427-4D46-BAF3-023DBD971B02}" type="pres">
      <dgm:prSet presAssocID="{9E12F674-C57F-4C58-96E5-AC64668B677A}" presName="parentText" presStyleLbl="node1" presStyleIdx="3" presStyleCnt="4">
        <dgm:presLayoutVars>
          <dgm:chMax val="0"/>
          <dgm:bulletEnabled val="1"/>
        </dgm:presLayoutVars>
      </dgm:prSet>
      <dgm:spPr/>
      <dgm:t>
        <a:bodyPr/>
        <a:lstStyle/>
        <a:p>
          <a:endParaRPr lang="it-IT"/>
        </a:p>
      </dgm:t>
    </dgm:pt>
  </dgm:ptLst>
  <dgm:cxnLst>
    <dgm:cxn modelId="{8235E97E-6B9A-4D86-8BCA-0A56EE4E51EA}" type="presOf" srcId="{9E12F674-C57F-4C58-96E5-AC64668B677A}" destId="{9CBC27B5-F427-4D46-BAF3-023DBD971B02}" srcOrd="0" destOrd="0" presId="urn:microsoft.com/office/officeart/2005/8/layout/vList2"/>
    <dgm:cxn modelId="{CCEFD0A5-472E-47E7-9EBC-9EDEBF219AF5}" type="presOf" srcId="{5961935A-9041-4A66-8F7E-1F83D257F1C1}" destId="{CF9E04AA-F7EC-4B8D-A396-F8571DF84C96}" srcOrd="0" destOrd="0" presId="urn:microsoft.com/office/officeart/2005/8/layout/vList2"/>
    <dgm:cxn modelId="{65229DE8-6FBF-4BA2-AA39-BDE27F69D82C}" srcId="{5961935A-9041-4A66-8F7E-1F83D257F1C1}" destId="{1E658A3F-DD83-4D6A-B757-243E6EF67E88}" srcOrd="0" destOrd="0" parTransId="{C5F44D6A-7399-419E-AFBB-D4E899C9EC37}" sibTransId="{EBCADBD1-02D0-496D-BC08-51B757D43093}"/>
    <dgm:cxn modelId="{B3E6B9D4-A390-4DAA-8253-23AD3A6A1022}" srcId="{5961935A-9041-4A66-8F7E-1F83D257F1C1}" destId="{FA68D2D6-3C74-4B15-9DA1-790EC9793507}" srcOrd="2" destOrd="0" parTransId="{2B65330F-AC85-4D45-AA92-8892586D078D}" sibTransId="{738081D9-6B76-4584-8B89-56DB4D2BFA41}"/>
    <dgm:cxn modelId="{528A7783-E8BB-4A34-9DBE-B649F66981CB}" type="presOf" srcId="{FA68D2D6-3C74-4B15-9DA1-790EC9793507}" destId="{35512BD0-1CA0-4D67-A084-28AAE89FA4B2}" srcOrd="0" destOrd="0" presId="urn:microsoft.com/office/officeart/2005/8/layout/vList2"/>
    <dgm:cxn modelId="{E2D1D38A-9D24-40B8-9A5B-261BA4F2BA59}" srcId="{5961935A-9041-4A66-8F7E-1F83D257F1C1}" destId="{CFC6AECA-130B-4D45-8BFA-D9F4107EDFD1}" srcOrd="1" destOrd="0" parTransId="{31029E06-8DFD-4186-9EE0-B47F9774AF6E}" sibTransId="{1959808E-BE24-4AAE-939B-E3E95D57BC1B}"/>
    <dgm:cxn modelId="{60B01B24-E230-4345-8D1E-8EE78D023CA9}" srcId="{5961935A-9041-4A66-8F7E-1F83D257F1C1}" destId="{9E12F674-C57F-4C58-96E5-AC64668B677A}" srcOrd="3" destOrd="0" parTransId="{A74DAF6C-4CA0-4B96-B147-8CAE494C2980}" sibTransId="{7E95BA26-91B2-4C82-9FA2-178BEDDD48A1}"/>
    <dgm:cxn modelId="{AB1EC36D-24E1-4436-B39F-AF05FBD8442D}" type="presOf" srcId="{CFC6AECA-130B-4D45-8BFA-D9F4107EDFD1}" destId="{C1AA718C-24DA-425F-AD5B-C5C96BFD2116}" srcOrd="0" destOrd="0" presId="urn:microsoft.com/office/officeart/2005/8/layout/vList2"/>
    <dgm:cxn modelId="{3213A7A1-8CD8-41DC-9A10-2E2569E0AE4C}" type="presOf" srcId="{1E658A3F-DD83-4D6A-B757-243E6EF67E88}" destId="{393D61ED-2C03-4B10-B7E1-A9EF9363C1A8}" srcOrd="0" destOrd="0" presId="urn:microsoft.com/office/officeart/2005/8/layout/vList2"/>
    <dgm:cxn modelId="{9BEC9A6B-7C4B-4954-9F9C-03250842192A}" type="presParOf" srcId="{CF9E04AA-F7EC-4B8D-A396-F8571DF84C96}" destId="{393D61ED-2C03-4B10-B7E1-A9EF9363C1A8}" srcOrd="0" destOrd="0" presId="urn:microsoft.com/office/officeart/2005/8/layout/vList2"/>
    <dgm:cxn modelId="{147A27C7-97D4-46EA-943E-E8A2C7DFCA35}" type="presParOf" srcId="{CF9E04AA-F7EC-4B8D-A396-F8571DF84C96}" destId="{CBC6C11A-D8EC-4688-BE77-2B636F122267}" srcOrd="1" destOrd="0" presId="urn:microsoft.com/office/officeart/2005/8/layout/vList2"/>
    <dgm:cxn modelId="{5D2961E6-51BD-4BB5-B2A6-EAAA2B66352F}" type="presParOf" srcId="{CF9E04AA-F7EC-4B8D-A396-F8571DF84C96}" destId="{C1AA718C-24DA-425F-AD5B-C5C96BFD2116}" srcOrd="2" destOrd="0" presId="urn:microsoft.com/office/officeart/2005/8/layout/vList2"/>
    <dgm:cxn modelId="{65CAAA10-2712-4CE5-9EF3-481604B91972}" type="presParOf" srcId="{CF9E04AA-F7EC-4B8D-A396-F8571DF84C96}" destId="{3A093A62-122D-4012-9E44-2F1A8D274098}" srcOrd="3" destOrd="0" presId="urn:microsoft.com/office/officeart/2005/8/layout/vList2"/>
    <dgm:cxn modelId="{9A73E2FD-6F1B-4B75-A49D-1BCDBBD6304E}" type="presParOf" srcId="{CF9E04AA-F7EC-4B8D-A396-F8571DF84C96}" destId="{35512BD0-1CA0-4D67-A084-28AAE89FA4B2}" srcOrd="4" destOrd="0" presId="urn:microsoft.com/office/officeart/2005/8/layout/vList2"/>
    <dgm:cxn modelId="{D04E4DE1-B61A-4C47-A494-D63C311DDFC5}" type="presParOf" srcId="{CF9E04AA-F7EC-4B8D-A396-F8571DF84C96}" destId="{9E4BC982-92D8-479E-85C4-A5CCACD3EE20}" srcOrd="5" destOrd="0" presId="urn:microsoft.com/office/officeart/2005/8/layout/vList2"/>
    <dgm:cxn modelId="{2B893B98-EF36-480E-97A1-8336DD5DA628}" type="presParOf" srcId="{CF9E04AA-F7EC-4B8D-A396-F8571DF84C96}" destId="{9CBC27B5-F427-4D46-BAF3-023DBD971B02}" srcOrd="6"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721740B8-0AF7-4A30-86CC-3F3C3FEAD912}" type="doc">
      <dgm:prSet loTypeId="urn:microsoft.com/office/officeart/2005/8/layout/vProcess5" loCatId="process" qsTypeId="urn:microsoft.com/office/officeart/2005/8/quickstyle/simple4" qsCatId="simple" csTypeId="urn:microsoft.com/office/officeart/2005/8/colors/colorful5" csCatId="colorful" phldr="1"/>
      <dgm:spPr/>
      <dgm:t>
        <a:bodyPr/>
        <a:lstStyle/>
        <a:p>
          <a:endParaRPr lang="en-US"/>
        </a:p>
      </dgm:t>
    </dgm:pt>
    <dgm:pt modelId="{1D6CD7DC-4538-4743-969C-02E5F3BFBF29}">
      <dgm:prSet/>
      <dgm:spPr/>
      <dgm:t>
        <a:bodyPr/>
        <a:lstStyle/>
        <a:p>
          <a:r>
            <a:rPr lang="it-IT" baseline="0" dirty="0"/>
            <a:t>A partire del 27 febbraio </a:t>
          </a:r>
          <a:r>
            <a:rPr lang="it-IT" baseline="0" dirty="0" smtClean="0"/>
            <a:t>1848 </a:t>
          </a:r>
          <a:r>
            <a:rPr lang="it-IT" baseline="0" dirty="0"/>
            <a:t>e dalle zone confinanti con la Francia la rivolta si diffuse  in vari stati della Confederazione dove i sovrani concessero delle Costituzioni.</a:t>
          </a:r>
          <a:endParaRPr lang="en-US" dirty="0"/>
        </a:p>
      </dgm:t>
    </dgm:pt>
    <dgm:pt modelId="{2B6644FA-9605-4A58-A215-A0D6AED7A8A2}" type="parTrans" cxnId="{91980738-2E02-4657-A1D7-78AEE0A54980}">
      <dgm:prSet/>
      <dgm:spPr/>
      <dgm:t>
        <a:bodyPr/>
        <a:lstStyle/>
        <a:p>
          <a:endParaRPr lang="en-US"/>
        </a:p>
      </dgm:t>
    </dgm:pt>
    <dgm:pt modelId="{EFF05376-0755-4228-B8A5-84EBD5076819}" type="sibTrans" cxnId="{91980738-2E02-4657-A1D7-78AEE0A54980}">
      <dgm:prSet/>
      <dgm:spPr/>
      <dgm:t>
        <a:bodyPr/>
        <a:lstStyle/>
        <a:p>
          <a:endParaRPr lang="en-US"/>
        </a:p>
      </dgm:t>
    </dgm:pt>
    <dgm:pt modelId="{A659AE46-C358-4C66-BD65-BF23D89F84B7}">
      <dgm:prSet/>
      <dgm:spPr/>
      <dgm:t>
        <a:bodyPr/>
        <a:lstStyle/>
        <a:p>
          <a:r>
            <a:rPr lang="it-IT" baseline="0"/>
            <a:t>Il 5 marzo un gruppo di intellettuali e di politici  tedeschi convocò un’ Assemblea a Francoforte (un ‘preparlamento’) con l’intento di dare vita ad una più stretta unità federale.</a:t>
          </a:r>
          <a:endParaRPr lang="en-US"/>
        </a:p>
      </dgm:t>
    </dgm:pt>
    <dgm:pt modelId="{9B097A24-909B-4B4A-962C-89A31DB72755}" type="parTrans" cxnId="{B12CFF48-2E1A-42BB-9206-547851D46DCC}">
      <dgm:prSet/>
      <dgm:spPr/>
      <dgm:t>
        <a:bodyPr/>
        <a:lstStyle/>
        <a:p>
          <a:endParaRPr lang="en-US"/>
        </a:p>
      </dgm:t>
    </dgm:pt>
    <dgm:pt modelId="{C099D301-7948-4DCC-808C-3EC275154DA9}" type="sibTrans" cxnId="{B12CFF48-2E1A-42BB-9206-547851D46DCC}">
      <dgm:prSet/>
      <dgm:spPr/>
      <dgm:t>
        <a:bodyPr/>
        <a:lstStyle/>
        <a:p>
          <a:endParaRPr lang="en-US"/>
        </a:p>
      </dgm:t>
    </dgm:pt>
    <dgm:pt modelId="{22E927D1-5EBE-4E82-A0F1-9E692289112E}">
      <dgm:prSet/>
      <dgm:spPr/>
      <dgm:t>
        <a:bodyPr/>
        <a:lstStyle/>
        <a:p>
          <a:r>
            <a:rPr lang="it-IT" baseline="0"/>
            <a:t>Il 13 marzo a Vienna una manifestazione in favore di riforme politiche si trasformò in uno scontro sanguinoso.</a:t>
          </a:r>
          <a:endParaRPr lang="en-US"/>
        </a:p>
      </dgm:t>
    </dgm:pt>
    <dgm:pt modelId="{54A4AD5B-E95B-492F-8598-76C242CAE1A3}" type="parTrans" cxnId="{3021132E-9B0B-454A-BBA5-7B18F160E1FF}">
      <dgm:prSet/>
      <dgm:spPr/>
      <dgm:t>
        <a:bodyPr/>
        <a:lstStyle/>
        <a:p>
          <a:endParaRPr lang="en-US"/>
        </a:p>
      </dgm:t>
    </dgm:pt>
    <dgm:pt modelId="{FF99A15D-4287-46F8-A6F3-46D2627CDC1F}" type="sibTrans" cxnId="{3021132E-9B0B-454A-BBA5-7B18F160E1FF}">
      <dgm:prSet/>
      <dgm:spPr/>
      <dgm:t>
        <a:bodyPr/>
        <a:lstStyle/>
        <a:p>
          <a:endParaRPr lang="en-US"/>
        </a:p>
      </dgm:t>
    </dgm:pt>
    <dgm:pt modelId="{B77EDA20-0287-4040-8188-72B6BC3867CF}">
      <dgm:prSet/>
      <dgm:spPr/>
      <dgm:t>
        <a:bodyPr/>
        <a:lstStyle/>
        <a:p>
          <a:r>
            <a:rPr lang="it-IT" baseline="0" dirty="0"/>
            <a:t>Il 14 marzo ebbe fine il potere di </a:t>
          </a:r>
          <a:r>
            <a:rPr lang="it-IT" b="1" i="1" baseline="0" dirty="0"/>
            <a:t>Metternich</a:t>
          </a:r>
          <a:r>
            <a:rPr lang="it-IT" baseline="0" dirty="0"/>
            <a:t> che fuggì in Gran Bretagna: il giorno dopo l’imperatore Ferdinando promise una costituzione.</a:t>
          </a:r>
          <a:endParaRPr lang="en-US" dirty="0"/>
        </a:p>
      </dgm:t>
    </dgm:pt>
    <dgm:pt modelId="{20DBB8A8-8542-458C-B273-F412B9C056D8}" type="parTrans" cxnId="{9C8C3C6B-CA8D-41A9-98B4-F798B64FF67C}">
      <dgm:prSet/>
      <dgm:spPr/>
      <dgm:t>
        <a:bodyPr/>
        <a:lstStyle/>
        <a:p>
          <a:endParaRPr lang="en-US"/>
        </a:p>
      </dgm:t>
    </dgm:pt>
    <dgm:pt modelId="{98D84588-9288-4CF3-B6FA-7AFF0FBBD7BE}" type="sibTrans" cxnId="{9C8C3C6B-CA8D-41A9-98B4-F798B64FF67C}">
      <dgm:prSet/>
      <dgm:spPr/>
      <dgm:t>
        <a:bodyPr/>
        <a:lstStyle/>
        <a:p>
          <a:endParaRPr lang="en-US"/>
        </a:p>
      </dgm:t>
    </dgm:pt>
    <dgm:pt modelId="{7C88E9FA-F733-4B32-B848-601A3E3ECAC1}" type="pres">
      <dgm:prSet presAssocID="{721740B8-0AF7-4A30-86CC-3F3C3FEAD912}" presName="outerComposite" presStyleCnt="0">
        <dgm:presLayoutVars>
          <dgm:chMax val="5"/>
          <dgm:dir/>
          <dgm:resizeHandles val="exact"/>
        </dgm:presLayoutVars>
      </dgm:prSet>
      <dgm:spPr/>
      <dgm:t>
        <a:bodyPr/>
        <a:lstStyle/>
        <a:p>
          <a:endParaRPr lang="it-IT"/>
        </a:p>
      </dgm:t>
    </dgm:pt>
    <dgm:pt modelId="{42A4AE8D-A639-42D2-A611-E578E38E934E}" type="pres">
      <dgm:prSet presAssocID="{721740B8-0AF7-4A30-86CC-3F3C3FEAD912}" presName="dummyMaxCanvas" presStyleCnt="0">
        <dgm:presLayoutVars/>
      </dgm:prSet>
      <dgm:spPr/>
    </dgm:pt>
    <dgm:pt modelId="{1B1EBCEB-FB33-4800-A8CB-CE97E5285B95}" type="pres">
      <dgm:prSet presAssocID="{721740B8-0AF7-4A30-86CC-3F3C3FEAD912}" presName="FourNodes_1" presStyleLbl="node1" presStyleIdx="0" presStyleCnt="4">
        <dgm:presLayoutVars>
          <dgm:bulletEnabled val="1"/>
        </dgm:presLayoutVars>
      </dgm:prSet>
      <dgm:spPr/>
      <dgm:t>
        <a:bodyPr/>
        <a:lstStyle/>
        <a:p>
          <a:endParaRPr lang="it-IT"/>
        </a:p>
      </dgm:t>
    </dgm:pt>
    <dgm:pt modelId="{743047D9-80E6-436F-ACDD-4DBB710CEAD0}" type="pres">
      <dgm:prSet presAssocID="{721740B8-0AF7-4A30-86CC-3F3C3FEAD912}" presName="FourNodes_2" presStyleLbl="node1" presStyleIdx="1" presStyleCnt="4">
        <dgm:presLayoutVars>
          <dgm:bulletEnabled val="1"/>
        </dgm:presLayoutVars>
      </dgm:prSet>
      <dgm:spPr/>
      <dgm:t>
        <a:bodyPr/>
        <a:lstStyle/>
        <a:p>
          <a:endParaRPr lang="it-IT"/>
        </a:p>
      </dgm:t>
    </dgm:pt>
    <dgm:pt modelId="{7EF8FB76-742C-4501-8284-B2D9390F1F5B}" type="pres">
      <dgm:prSet presAssocID="{721740B8-0AF7-4A30-86CC-3F3C3FEAD912}" presName="FourNodes_3" presStyleLbl="node1" presStyleIdx="2" presStyleCnt="4">
        <dgm:presLayoutVars>
          <dgm:bulletEnabled val="1"/>
        </dgm:presLayoutVars>
      </dgm:prSet>
      <dgm:spPr/>
      <dgm:t>
        <a:bodyPr/>
        <a:lstStyle/>
        <a:p>
          <a:endParaRPr lang="it-IT"/>
        </a:p>
      </dgm:t>
    </dgm:pt>
    <dgm:pt modelId="{168C0A54-A2E2-4B93-9271-F6D65E137DA4}" type="pres">
      <dgm:prSet presAssocID="{721740B8-0AF7-4A30-86CC-3F3C3FEAD912}" presName="FourNodes_4" presStyleLbl="node1" presStyleIdx="3" presStyleCnt="4">
        <dgm:presLayoutVars>
          <dgm:bulletEnabled val="1"/>
        </dgm:presLayoutVars>
      </dgm:prSet>
      <dgm:spPr/>
      <dgm:t>
        <a:bodyPr/>
        <a:lstStyle/>
        <a:p>
          <a:endParaRPr lang="it-IT"/>
        </a:p>
      </dgm:t>
    </dgm:pt>
    <dgm:pt modelId="{D369F31F-8C9A-4609-BE8E-87484680DB11}" type="pres">
      <dgm:prSet presAssocID="{721740B8-0AF7-4A30-86CC-3F3C3FEAD912}" presName="FourConn_1-2" presStyleLbl="fgAccFollowNode1" presStyleIdx="0" presStyleCnt="3">
        <dgm:presLayoutVars>
          <dgm:bulletEnabled val="1"/>
        </dgm:presLayoutVars>
      </dgm:prSet>
      <dgm:spPr/>
      <dgm:t>
        <a:bodyPr/>
        <a:lstStyle/>
        <a:p>
          <a:endParaRPr lang="it-IT"/>
        </a:p>
      </dgm:t>
    </dgm:pt>
    <dgm:pt modelId="{454915D3-1D3C-42FC-8F99-07A13C77285F}" type="pres">
      <dgm:prSet presAssocID="{721740B8-0AF7-4A30-86CC-3F3C3FEAD912}" presName="FourConn_2-3" presStyleLbl="fgAccFollowNode1" presStyleIdx="1" presStyleCnt="3">
        <dgm:presLayoutVars>
          <dgm:bulletEnabled val="1"/>
        </dgm:presLayoutVars>
      </dgm:prSet>
      <dgm:spPr/>
      <dgm:t>
        <a:bodyPr/>
        <a:lstStyle/>
        <a:p>
          <a:endParaRPr lang="it-IT"/>
        </a:p>
      </dgm:t>
    </dgm:pt>
    <dgm:pt modelId="{2D0BD38C-C14C-46C9-848A-9845EAC79489}" type="pres">
      <dgm:prSet presAssocID="{721740B8-0AF7-4A30-86CC-3F3C3FEAD912}" presName="FourConn_3-4" presStyleLbl="fgAccFollowNode1" presStyleIdx="2" presStyleCnt="3">
        <dgm:presLayoutVars>
          <dgm:bulletEnabled val="1"/>
        </dgm:presLayoutVars>
      </dgm:prSet>
      <dgm:spPr/>
      <dgm:t>
        <a:bodyPr/>
        <a:lstStyle/>
        <a:p>
          <a:endParaRPr lang="it-IT"/>
        </a:p>
      </dgm:t>
    </dgm:pt>
    <dgm:pt modelId="{5F080757-9ED0-465E-AFCF-650B6500D9DD}" type="pres">
      <dgm:prSet presAssocID="{721740B8-0AF7-4A30-86CC-3F3C3FEAD912}" presName="FourNodes_1_text" presStyleLbl="node1" presStyleIdx="3" presStyleCnt="4">
        <dgm:presLayoutVars>
          <dgm:bulletEnabled val="1"/>
        </dgm:presLayoutVars>
      </dgm:prSet>
      <dgm:spPr/>
      <dgm:t>
        <a:bodyPr/>
        <a:lstStyle/>
        <a:p>
          <a:endParaRPr lang="it-IT"/>
        </a:p>
      </dgm:t>
    </dgm:pt>
    <dgm:pt modelId="{866ECDA3-AA50-49B4-AA49-9E46DEE43F5C}" type="pres">
      <dgm:prSet presAssocID="{721740B8-0AF7-4A30-86CC-3F3C3FEAD912}" presName="FourNodes_2_text" presStyleLbl="node1" presStyleIdx="3" presStyleCnt="4">
        <dgm:presLayoutVars>
          <dgm:bulletEnabled val="1"/>
        </dgm:presLayoutVars>
      </dgm:prSet>
      <dgm:spPr/>
      <dgm:t>
        <a:bodyPr/>
        <a:lstStyle/>
        <a:p>
          <a:endParaRPr lang="it-IT"/>
        </a:p>
      </dgm:t>
    </dgm:pt>
    <dgm:pt modelId="{54C2733C-E054-4F33-A45A-592511B96271}" type="pres">
      <dgm:prSet presAssocID="{721740B8-0AF7-4A30-86CC-3F3C3FEAD912}" presName="FourNodes_3_text" presStyleLbl="node1" presStyleIdx="3" presStyleCnt="4">
        <dgm:presLayoutVars>
          <dgm:bulletEnabled val="1"/>
        </dgm:presLayoutVars>
      </dgm:prSet>
      <dgm:spPr/>
      <dgm:t>
        <a:bodyPr/>
        <a:lstStyle/>
        <a:p>
          <a:endParaRPr lang="it-IT"/>
        </a:p>
      </dgm:t>
    </dgm:pt>
    <dgm:pt modelId="{6B2725F6-1FFC-4DCF-AB5E-6DC1BFE55823}" type="pres">
      <dgm:prSet presAssocID="{721740B8-0AF7-4A30-86CC-3F3C3FEAD912}" presName="FourNodes_4_text" presStyleLbl="node1" presStyleIdx="3" presStyleCnt="4">
        <dgm:presLayoutVars>
          <dgm:bulletEnabled val="1"/>
        </dgm:presLayoutVars>
      </dgm:prSet>
      <dgm:spPr/>
      <dgm:t>
        <a:bodyPr/>
        <a:lstStyle/>
        <a:p>
          <a:endParaRPr lang="it-IT"/>
        </a:p>
      </dgm:t>
    </dgm:pt>
  </dgm:ptLst>
  <dgm:cxnLst>
    <dgm:cxn modelId="{8299180D-4440-483F-A6E0-15A8E6AEA9F3}" type="presOf" srcId="{1D6CD7DC-4538-4743-969C-02E5F3BFBF29}" destId="{5F080757-9ED0-465E-AFCF-650B6500D9DD}" srcOrd="1" destOrd="0" presId="urn:microsoft.com/office/officeart/2005/8/layout/vProcess5"/>
    <dgm:cxn modelId="{193515CA-07CA-4720-8A33-DF11E497256D}" type="presOf" srcId="{22E927D1-5EBE-4E82-A0F1-9E692289112E}" destId="{54C2733C-E054-4F33-A45A-592511B96271}" srcOrd="1" destOrd="0" presId="urn:microsoft.com/office/officeart/2005/8/layout/vProcess5"/>
    <dgm:cxn modelId="{2C87705F-2D02-447E-9D09-75F0A62B49A6}" type="presOf" srcId="{22E927D1-5EBE-4E82-A0F1-9E692289112E}" destId="{7EF8FB76-742C-4501-8284-B2D9390F1F5B}" srcOrd="0" destOrd="0" presId="urn:microsoft.com/office/officeart/2005/8/layout/vProcess5"/>
    <dgm:cxn modelId="{4AAEF984-28C6-4A20-99B4-9D25129E3DF1}" type="presOf" srcId="{A659AE46-C358-4C66-BD65-BF23D89F84B7}" destId="{866ECDA3-AA50-49B4-AA49-9E46DEE43F5C}" srcOrd="1" destOrd="0" presId="urn:microsoft.com/office/officeart/2005/8/layout/vProcess5"/>
    <dgm:cxn modelId="{01E5C5DA-319D-4656-B7DF-4672363310D5}" type="presOf" srcId="{B77EDA20-0287-4040-8188-72B6BC3867CF}" destId="{168C0A54-A2E2-4B93-9271-F6D65E137DA4}" srcOrd="0" destOrd="0" presId="urn:microsoft.com/office/officeart/2005/8/layout/vProcess5"/>
    <dgm:cxn modelId="{B12CFF48-2E1A-42BB-9206-547851D46DCC}" srcId="{721740B8-0AF7-4A30-86CC-3F3C3FEAD912}" destId="{A659AE46-C358-4C66-BD65-BF23D89F84B7}" srcOrd="1" destOrd="0" parTransId="{9B097A24-909B-4B4A-962C-89A31DB72755}" sibTransId="{C099D301-7948-4DCC-808C-3EC275154DA9}"/>
    <dgm:cxn modelId="{91980738-2E02-4657-A1D7-78AEE0A54980}" srcId="{721740B8-0AF7-4A30-86CC-3F3C3FEAD912}" destId="{1D6CD7DC-4538-4743-969C-02E5F3BFBF29}" srcOrd="0" destOrd="0" parTransId="{2B6644FA-9605-4A58-A215-A0D6AED7A8A2}" sibTransId="{EFF05376-0755-4228-B8A5-84EBD5076819}"/>
    <dgm:cxn modelId="{A5C87E3D-E47E-41FF-8AF0-16BCD7C0BCB1}" type="presOf" srcId="{C099D301-7948-4DCC-808C-3EC275154DA9}" destId="{454915D3-1D3C-42FC-8F99-07A13C77285F}" srcOrd="0" destOrd="0" presId="urn:microsoft.com/office/officeart/2005/8/layout/vProcess5"/>
    <dgm:cxn modelId="{A5AEC49F-AF75-47CB-BD13-76C85BEA17A8}" type="presOf" srcId="{B77EDA20-0287-4040-8188-72B6BC3867CF}" destId="{6B2725F6-1FFC-4DCF-AB5E-6DC1BFE55823}" srcOrd="1" destOrd="0" presId="urn:microsoft.com/office/officeart/2005/8/layout/vProcess5"/>
    <dgm:cxn modelId="{9C8C3C6B-CA8D-41A9-98B4-F798B64FF67C}" srcId="{721740B8-0AF7-4A30-86CC-3F3C3FEAD912}" destId="{B77EDA20-0287-4040-8188-72B6BC3867CF}" srcOrd="3" destOrd="0" parTransId="{20DBB8A8-8542-458C-B273-F412B9C056D8}" sibTransId="{98D84588-9288-4CF3-B6FA-7AFF0FBBD7BE}"/>
    <dgm:cxn modelId="{9F1D4DA7-73C5-483B-B8CD-70EA902D8028}" type="presOf" srcId="{FF99A15D-4287-46F8-A6F3-46D2627CDC1F}" destId="{2D0BD38C-C14C-46C9-848A-9845EAC79489}" srcOrd="0" destOrd="0" presId="urn:microsoft.com/office/officeart/2005/8/layout/vProcess5"/>
    <dgm:cxn modelId="{64785068-7FE4-42F5-B0DC-175D88455082}" type="presOf" srcId="{EFF05376-0755-4228-B8A5-84EBD5076819}" destId="{D369F31F-8C9A-4609-BE8E-87484680DB11}" srcOrd="0" destOrd="0" presId="urn:microsoft.com/office/officeart/2005/8/layout/vProcess5"/>
    <dgm:cxn modelId="{24EA0F8A-8F09-46C8-9D30-44D1FE075C3D}" type="presOf" srcId="{721740B8-0AF7-4A30-86CC-3F3C3FEAD912}" destId="{7C88E9FA-F733-4B32-B848-601A3E3ECAC1}" srcOrd="0" destOrd="0" presId="urn:microsoft.com/office/officeart/2005/8/layout/vProcess5"/>
    <dgm:cxn modelId="{B589E909-1C76-4D19-9367-21ABE1311ACF}" type="presOf" srcId="{A659AE46-C358-4C66-BD65-BF23D89F84B7}" destId="{743047D9-80E6-436F-ACDD-4DBB710CEAD0}" srcOrd="0" destOrd="0" presId="urn:microsoft.com/office/officeart/2005/8/layout/vProcess5"/>
    <dgm:cxn modelId="{B83A61CD-7C52-4D5D-BAD2-6BD85C527401}" type="presOf" srcId="{1D6CD7DC-4538-4743-969C-02E5F3BFBF29}" destId="{1B1EBCEB-FB33-4800-A8CB-CE97E5285B95}" srcOrd="0" destOrd="0" presId="urn:microsoft.com/office/officeart/2005/8/layout/vProcess5"/>
    <dgm:cxn modelId="{3021132E-9B0B-454A-BBA5-7B18F160E1FF}" srcId="{721740B8-0AF7-4A30-86CC-3F3C3FEAD912}" destId="{22E927D1-5EBE-4E82-A0F1-9E692289112E}" srcOrd="2" destOrd="0" parTransId="{54A4AD5B-E95B-492F-8598-76C242CAE1A3}" sibTransId="{FF99A15D-4287-46F8-A6F3-46D2627CDC1F}"/>
    <dgm:cxn modelId="{19762730-FD84-4091-AEDD-7C01D86DFBBF}" type="presParOf" srcId="{7C88E9FA-F733-4B32-B848-601A3E3ECAC1}" destId="{42A4AE8D-A639-42D2-A611-E578E38E934E}" srcOrd="0" destOrd="0" presId="urn:microsoft.com/office/officeart/2005/8/layout/vProcess5"/>
    <dgm:cxn modelId="{D1C14D9E-1FB1-4107-A901-98E687CC3E8F}" type="presParOf" srcId="{7C88E9FA-F733-4B32-B848-601A3E3ECAC1}" destId="{1B1EBCEB-FB33-4800-A8CB-CE97E5285B95}" srcOrd="1" destOrd="0" presId="urn:microsoft.com/office/officeart/2005/8/layout/vProcess5"/>
    <dgm:cxn modelId="{6CC26542-076B-4055-B5A5-B63ADF1535AA}" type="presParOf" srcId="{7C88E9FA-F733-4B32-B848-601A3E3ECAC1}" destId="{743047D9-80E6-436F-ACDD-4DBB710CEAD0}" srcOrd="2" destOrd="0" presId="urn:microsoft.com/office/officeart/2005/8/layout/vProcess5"/>
    <dgm:cxn modelId="{A62CE303-636B-4DD0-8CE2-D4D135A13838}" type="presParOf" srcId="{7C88E9FA-F733-4B32-B848-601A3E3ECAC1}" destId="{7EF8FB76-742C-4501-8284-B2D9390F1F5B}" srcOrd="3" destOrd="0" presId="urn:microsoft.com/office/officeart/2005/8/layout/vProcess5"/>
    <dgm:cxn modelId="{937646CF-90F3-4624-B782-CF486C3E1DE1}" type="presParOf" srcId="{7C88E9FA-F733-4B32-B848-601A3E3ECAC1}" destId="{168C0A54-A2E2-4B93-9271-F6D65E137DA4}" srcOrd="4" destOrd="0" presId="urn:microsoft.com/office/officeart/2005/8/layout/vProcess5"/>
    <dgm:cxn modelId="{872DD158-9EDA-45AD-8507-28FE1EABB0B7}" type="presParOf" srcId="{7C88E9FA-F733-4B32-B848-601A3E3ECAC1}" destId="{D369F31F-8C9A-4609-BE8E-87484680DB11}" srcOrd="5" destOrd="0" presId="urn:microsoft.com/office/officeart/2005/8/layout/vProcess5"/>
    <dgm:cxn modelId="{09B5B1EF-8C7A-401B-A6F6-A2AFB25AA90E}" type="presParOf" srcId="{7C88E9FA-F733-4B32-B848-601A3E3ECAC1}" destId="{454915D3-1D3C-42FC-8F99-07A13C77285F}" srcOrd="6" destOrd="0" presId="urn:microsoft.com/office/officeart/2005/8/layout/vProcess5"/>
    <dgm:cxn modelId="{6FB23A26-F0AE-46E7-8828-F9C4241456FD}" type="presParOf" srcId="{7C88E9FA-F733-4B32-B848-601A3E3ECAC1}" destId="{2D0BD38C-C14C-46C9-848A-9845EAC79489}" srcOrd="7" destOrd="0" presId="urn:microsoft.com/office/officeart/2005/8/layout/vProcess5"/>
    <dgm:cxn modelId="{2989EB2D-0F7E-42B0-88F6-F337E430AEBD}" type="presParOf" srcId="{7C88E9FA-F733-4B32-B848-601A3E3ECAC1}" destId="{5F080757-9ED0-465E-AFCF-650B6500D9DD}" srcOrd="8" destOrd="0" presId="urn:microsoft.com/office/officeart/2005/8/layout/vProcess5"/>
    <dgm:cxn modelId="{D1625FE7-7C50-4C69-B823-16EC1F059818}" type="presParOf" srcId="{7C88E9FA-F733-4B32-B848-601A3E3ECAC1}" destId="{866ECDA3-AA50-49B4-AA49-9E46DEE43F5C}" srcOrd="9" destOrd="0" presId="urn:microsoft.com/office/officeart/2005/8/layout/vProcess5"/>
    <dgm:cxn modelId="{9866BA41-7A41-4E52-AA53-BB26703B67E7}" type="presParOf" srcId="{7C88E9FA-F733-4B32-B848-601A3E3ECAC1}" destId="{54C2733C-E054-4F33-A45A-592511B96271}" srcOrd="10" destOrd="0" presId="urn:microsoft.com/office/officeart/2005/8/layout/vProcess5"/>
    <dgm:cxn modelId="{70B9E00F-AEA5-4CFF-B33C-BB82AE6CD5AF}" type="presParOf" srcId="{7C88E9FA-F733-4B32-B848-601A3E3ECAC1}" destId="{6B2725F6-1FFC-4DCF-AB5E-6DC1BFE55823}" srcOrd="11" destOrd="0" presId="urn:microsoft.com/office/officeart/2005/8/layout/vProcess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F065D45C-BBEB-4496-BF3F-207C7A5BBF69}" type="doc">
      <dgm:prSet loTypeId="urn:microsoft.com/office/officeart/2005/8/layout/vProcess5" loCatId="process" qsTypeId="urn:microsoft.com/office/officeart/2005/8/quickstyle/simple3" qsCatId="simple" csTypeId="urn:microsoft.com/office/officeart/2005/8/colors/accent0_3" csCatId="mainScheme"/>
      <dgm:spPr/>
      <dgm:t>
        <a:bodyPr/>
        <a:lstStyle/>
        <a:p>
          <a:endParaRPr lang="en-US"/>
        </a:p>
      </dgm:t>
    </dgm:pt>
    <dgm:pt modelId="{CBA17D32-B629-42EB-A771-A16096ED175C}">
      <dgm:prSet/>
      <dgm:spPr/>
      <dgm:t>
        <a:bodyPr/>
        <a:lstStyle/>
        <a:p>
          <a:r>
            <a:rPr lang="it-IT" baseline="0"/>
            <a:t>Tra l’11 ed il 22 marzo la rivolta toccò le grandi città di Boemia, Ungheria, Croazia, Lombardo-Veneto.</a:t>
          </a:r>
          <a:endParaRPr lang="en-US"/>
        </a:p>
      </dgm:t>
    </dgm:pt>
    <dgm:pt modelId="{89417F59-829D-45FC-94C3-3E8B6FAF7042}" type="parTrans" cxnId="{8CAE5040-F6D6-442F-800E-C49DFF3B6EC6}">
      <dgm:prSet/>
      <dgm:spPr/>
      <dgm:t>
        <a:bodyPr/>
        <a:lstStyle/>
        <a:p>
          <a:endParaRPr lang="en-US"/>
        </a:p>
      </dgm:t>
    </dgm:pt>
    <dgm:pt modelId="{92C5F980-D0C0-4DD6-ACA2-2A05A5CD5E34}" type="sibTrans" cxnId="{8CAE5040-F6D6-442F-800E-C49DFF3B6EC6}">
      <dgm:prSet/>
      <dgm:spPr/>
      <dgm:t>
        <a:bodyPr/>
        <a:lstStyle/>
        <a:p>
          <a:endParaRPr lang="en-US"/>
        </a:p>
      </dgm:t>
    </dgm:pt>
    <dgm:pt modelId="{F3263C08-2906-4A89-B163-EABD0596A0E6}">
      <dgm:prSet/>
      <dgm:spPr/>
      <dgm:t>
        <a:bodyPr/>
        <a:lstStyle/>
        <a:p>
          <a:r>
            <a:rPr lang="it-IT" baseline="0" dirty="0"/>
            <a:t>Si trattò di insurrezioni di popolo contro il potere imperiale: le più sentite furono le rivendicazioni politiche e nazionalistiche. Non mancarono gli aspetti sociali ma furono meno significativi che in Francia.</a:t>
          </a:r>
          <a:endParaRPr lang="en-US" dirty="0"/>
        </a:p>
      </dgm:t>
    </dgm:pt>
    <dgm:pt modelId="{D4FA82D4-DB98-4DDD-807C-590F5A1CE7A6}" type="parTrans" cxnId="{4B68A0D9-C13F-47BA-B06E-86B7A59ABDD5}">
      <dgm:prSet/>
      <dgm:spPr/>
      <dgm:t>
        <a:bodyPr/>
        <a:lstStyle/>
        <a:p>
          <a:endParaRPr lang="en-US"/>
        </a:p>
      </dgm:t>
    </dgm:pt>
    <dgm:pt modelId="{1FD8E3F9-C611-4D2F-80DA-91F9D0A037EB}" type="sibTrans" cxnId="{4B68A0D9-C13F-47BA-B06E-86B7A59ABDD5}">
      <dgm:prSet/>
      <dgm:spPr/>
      <dgm:t>
        <a:bodyPr/>
        <a:lstStyle/>
        <a:p>
          <a:endParaRPr lang="en-US"/>
        </a:p>
      </dgm:t>
    </dgm:pt>
    <dgm:pt modelId="{E64E193F-2226-4F9A-B2BE-C2D7BD951126}">
      <dgm:prSet/>
      <dgm:spPr/>
      <dgm:t>
        <a:bodyPr/>
        <a:lstStyle/>
        <a:p>
          <a:r>
            <a:rPr lang="it-IT" baseline="0"/>
            <a:t>Nel regno di Ungheria la rivoluzione assunse caratteri particolarmente pericolosi in quanto le pretese autonomiste della nobiltà si legavano al nazionalismo degli intellettuali ed alle richieste di abolizione dei diritti signorili sui contadini.</a:t>
          </a:r>
          <a:endParaRPr lang="en-US"/>
        </a:p>
      </dgm:t>
    </dgm:pt>
    <dgm:pt modelId="{CA3413B4-0BC3-4F41-8B8B-CC9C71E983B2}" type="parTrans" cxnId="{F3DED6FD-8A4E-495D-B383-5E129CA833F9}">
      <dgm:prSet/>
      <dgm:spPr/>
      <dgm:t>
        <a:bodyPr/>
        <a:lstStyle/>
        <a:p>
          <a:endParaRPr lang="en-US"/>
        </a:p>
      </dgm:t>
    </dgm:pt>
    <dgm:pt modelId="{35653076-2F0A-4D27-A056-47E2F01CD65A}" type="sibTrans" cxnId="{F3DED6FD-8A4E-495D-B383-5E129CA833F9}">
      <dgm:prSet/>
      <dgm:spPr/>
      <dgm:t>
        <a:bodyPr/>
        <a:lstStyle/>
        <a:p>
          <a:endParaRPr lang="en-US"/>
        </a:p>
      </dgm:t>
    </dgm:pt>
    <dgm:pt modelId="{0BE3B514-1560-40AA-9264-EC4614E63AF3}" type="pres">
      <dgm:prSet presAssocID="{F065D45C-BBEB-4496-BF3F-207C7A5BBF69}" presName="outerComposite" presStyleCnt="0">
        <dgm:presLayoutVars>
          <dgm:chMax val="5"/>
          <dgm:dir/>
          <dgm:resizeHandles val="exact"/>
        </dgm:presLayoutVars>
      </dgm:prSet>
      <dgm:spPr/>
      <dgm:t>
        <a:bodyPr/>
        <a:lstStyle/>
        <a:p>
          <a:endParaRPr lang="it-IT"/>
        </a:p>
      </dgm:t>
    </dgm:pt>
    <dgm:pt modelId="{A04EA374-8858-4335-80F1-59D1AB282A29}" type="pres">
      <dgm:prSet presAssocID="{F065D45C-BBEB-4496-BF3F-207C7A5BBF69}" presName="dummyMaxCanvas" presStyleCnt="0">
        <dgm:presLayoutVars/>
      </dgm:prSet>
      <dgm:spPr/>
    </dgm:pt>
    <dgm:pt modelId="{9B1045A8-A3C3-4E93-A94F-E4D805415C6B}" type="pres">
      <dgm:prSet presAssocID="{F065D45C-BBEB-4496-BF3F-207C7A5BBF69}" presName="ThreeNodes_1" presStyleLbl="node1" presStyleIdx="0" presStyleCnt="3">
        <dgm:presLayoutVars>
          <dgm:bulletEnabled val="1"/>
        </dgm:presLayoutVars>
      </dgm:prSet>
      <dgm:spPr/>
      <dgm:t>
        <a:bodyPr/>
        <a:lstStyle/>
        <a:p>
          <a:endParaRPr lang="it-IT"/>
        </a:p>
      </dgm:t>
    </dgm:pt>
    <dgm:pt modelId="{41213C03-F9AB-4042-955D-DADA5417EB61}" type="pres">
      <dgm:prSet presAssocID="{F065D45C-BBEB-4496-BF3F-207C7A5BBF69}" presName="ThreeNodes_2" presStyleLbl="node1" presStyleIdx="1" presStyleCnt="3">
        <dgm:presLayoutVars>
          <dgm:bulletEnabled val="1"/>
        </dgm:presLayoutVars>
      </dgm:prSet>
      <dgm:spPr/>
      <dgm:t>
        <a:bodyPr/>
        <a:lstStyle/>
        <a:p>
          <a:endParaRPr lang="it-IT"/>
        </a:p>
      </dgm:t>
    </dgm:pt>
    <dgm:pt modelId="{5E6A78F5-51BD-4F84-96D0-99F0B2B5F817}" type="pres">
      <dgm:prSet presAssocID="{F065D45C-BBEB-4496-BF3F-207C7A5BBF69}" presName="ThreeNodes_3" presStyleLbl="node1" presStyleIdx="2" presStyleCnt="3">
        <dgm:presLayoutVars>
          <dgm:bulletEnabled val="1"/>
        </dgm:presLayoutVars>
      </dgm:prSet>
      <dgm:spPr/>
      <dgm:t>
        <a:bodyPr/>
        <a:lstStyle/>
        <a:p>
          <a:endParaRPr lang="it-IT"/>
        </a:p>
      </dgm:t>
    </dgm:pt>
    <dgm:pt modelId="{90D8B77D-8BBF-44E8-B45D-697FF4B870C7}" type="pres">
      <dgm:prSet presAssocID="{F065D45C-BBEB-4496-BF3F-207C7A5BBF69}" presName="ThreeConn_1-2" presStyleLbl="fgAccFollowNode1" presStyleIdx="0" presStyleCnt="2">
        <dgm:presLayoutVars>
          <dgm:bulletEnabled val="1"/>
        </dgm:presLayoutVars>
      </dgm:prSet>
      <dgm:spPr/>
      <dgm:t>
        <a:bodyPr/>
        <a:lstStyle/>
        <a:p>
          <a:endParaRPr lang="it-IT"/>
        </a:p>
      </dgm:t>
    </dgm:pt>
    <dgm:pt modelId="{0A4C4239-5206-40CC-AAB0-411F23EA2C8B}" type="pres">
      <dgm:prSet presAssocID="{F065D45C-BBEB-4496-BF3F-207C7A5BBF69}" presName="ThreeConn_2-3" presStyleLbl="fgAccFollowNode1" presStyleIdx="1" presStyleCnt="2">
        <dgm:presLayoutVars>
          <dgm:bulletEnabled val="1"/>
        </dgm:presLayoutVars>
      </dgm:prSet>
      <dgm:spPr/>
      <dgm:t>
        <a:bodyPr/>
        <a:lstStyle/>
        <a:p>
          <a:endParaRPr lang="it-IT"/>
        </a:p>
      </dgm:t>
    </dgm:pt>
    <dgm:pt modelId="{D80B4CCD-E013-4DCB-869D-D55D069E2CE1}" type="pres">
      <dgm:prSet presAssocID="{F065D45C-BBEB-4496-BF3F-207C7A5BBF69}" presName="ThreeNodes_1_text" presStyleLbl="node1" presStyleIdx="2" presStyleCnt="3">
        <dgm:presLayoutVars>
          <dgm:bulletEnabled val="1"/>
        </dgm:presLayoutVars>
      </dgm:prSet>
      <dgm:spPr/>
      <dgm:t>
        <a:bodyPr/>
        <a:lstStyle/>
        <a:p>
          <a:endParaRPr lang="it-IT"/>
        </a:p>
      </dgm:t>
    </dgm:pt>
    <dgm:pt modelId="{08263AB7-6A34-47EA-91FC-FC1871AC19CF}" type="pres">
      <dgm:prSet presAssocID="{F065D45C-BBEB-4496-BF3F-207C7A5BBF69}" presName="ThreeNodes_2_text" presStyleLbl="node1" presStyleIdx="2" presStyleCnt="3">
        <dgm:presLayoutVars>
          <dgm:bulletEnabled val="1"/>
        </dgm:presLayoutVars>
      </dgm:prSet>
      <dgm:spPr/>
      <dgm:t>
        <a:bodyPr/>
        <a:lstStyle/>
        <a:p>
          <a:endParaRPr lang="it-IT"/>
        </a:p>
      </dgm:t>
    </dgm:pt>
    <dgm:pt modelId="{2DD51632-A82E-489D-AA31-9FD8A739E8CE}" type="pres">
      <dgm:prSet presAssocID="{F065D45C-BBEB-4496-BF3F-207C7A5BBF69}" presName="ThreeNodes_3_text" presStyleLbl="node1" presStyleIdx="2" presStyleCnt="3">
        <dgm:presLayoutVars>
          <dgm:bulletEnabled val="1"/>
        </dgm:presLayoutVars>
      </dgm:prSet>
      <dgm:spPr/>
      <dgm:t>
        <a:bodyPr/>
        <a:lstStyle/>
        <a:p>
          <a:endParaRPr lang="it-IT"/>
        </a:p>
      </dgm:t>
    </dgm:pt>
  </dgm:ptLst>
  <dgm:cxnLst>
    <dgm:cxn modelId="{4B68A0D9-C13F-47BA-B06E-86B7A59ABDD5}" srcId="{F065D45C-BBEB-4496-BF3F-207C7A5BBF69}" destId="{F3263C08-2906-4A89-B163-EABD0596A0E6}" srcOrd="1" destOrd="0" parTransId="{D4FA82D4-DB98-4DDD-807C-590F5A1CE7A6}" sibTransId="{1FD8E3F9-C611-4D2F-80DA-91F9D0A037EB}"/>
    <dgm:cxn modelId="{F3DED6FD-8A4E-495D-B383-5E129CA833F9}" srcId="{F065D45C-BBEB-4496-BF3F-207C7A5BBF69}" destId="{E64E193F-2226-4F9A-B2BE-C2D7BD951126}" srcOrd="2" destOrd="0" parTransId="{CA3413B4-0BC3-4F41-8B8B-CC9C71E983B2}" sibTransId="{35653076-2F0A-4D27-A056-47E2F01CD65A}"/>
    <dgm:cxn modelId="{132982B4-395D-40E8-81DB-E891774AEACB}" type="presOf" srcId="{F3263C08-2906-4A89-B163-EABD0596A0E6}" destId="{08263AB7-6A34-47EA-91FC-FC1871AC19CF}" srcOrd="1" destOrd="0" presId="urn:microsoft.com/office/officeart/2005/8/layout/vProcess5"/>
    <dgm:cxn modelId="{C8CF9198-8488-4B44-AE5F-6EE109D2CDAF}" type="presOf" srcId="{CBA17D32-B629-42EB-A771-A16096ED175C}" destId="{D80B4CCD-E013-4DCB-869D-D55D069E2CE1}" srcOrd="1" destOrd="0" presId="urn:microsoft.com/office/officeart/2005/8/layout/vProcess5"/>
    <dgm:cxn modelId="{FBDF588B-3A22-4995-8A01-00A67DFA5CD8}" type="presOf" srcId="{F065D45C-BBEB-4496-BF3F-207C7A5BBF69}" destId="{0BE3B514-1560-40AA-9264-EC4614E63AF3}" srcOrd="0" destOrd="0" presId="urn:microsoft.com/office/officeart/2005/8/layout/vProcess5"/>
    <dgm:cxn modelId="{F22A1EBB-C90D-4D22-8808-2BF780F28841}" type="presOf" srcId="{CBA17D32-B629-42EB-A771-A16096ED175C}" destId="{9B1045A8-A3C3-4E93-A94F-E4D805415C6B}" srcOrd="0" destOrd="0" presId="urn:microsoft.com/office/officeart/2005/8/layout/vProcess5"/>
    <dgm:cxn modelId="{B32BF84C-1F99-4D29-9337-575063AA8E5A}" type="presOf" srcId="{92C5F980-D0C0-4DD6-ACA2-2A05A5CD5E34}" destId="{90D8B77D-8BBF-44E8-B45D-697FF4B870C7}" srcOrd="0" destOrd="0" presId="urn:microsoft.com/office/officeart/2005/8/layout/vProcess5"/>
    <dgm:cxn modelId="{8CAE5040-F6D6-442F-800E-C49DFF3B6EC6}" srcId="{F065D45C-BBEB-4496-BF3F-207C7A5BBF69}" destId="{CBA17D32-B629-42EB-A771-A16096ED175C}" srcOrd="0" destOrd="0" parTransId="{89417F59-829D-45FC-94C3-3E8B6FAF7042}" sibTransId="{92C5F980-D0C0-4DD6-ACA2-2A05A5CD5E34}"/>
    <dgm:cxn modelId="{22E3F73E-9785-4393-8902-84B3A251E1F1}" type="presOf" srcId="{E64E193F-2226-4F9A-B2BE-C2D7BD951126}" destId="{2DD51632-A82E-489D-AA31-9FD8A739E8CE}" srcOrd="1" destOrd="0" presId="urn:microsoft.com/office/officeart/2005/8/layout/vProcess5"/>
    <dgm:cxn modelId="{4A1D163D-F435-40A8-B2D4-BDD294D7DED1}" type="presOf" srcId="{F3263C08-2906-4A89-B163-EABD0596A0E6}" destId="{41213C03-F9AB-4042-955D-DADA5417EB61}" srcOrd="0" destOrd="0" presId="urn:microsoft.com/office/officeart/2005/8/layout/vProcess5"/>
    <dgm:cxn modelId="{309AF89E-25B1-43A4-A57A-AC8D34AA1739}" type="presOf" srcId="{1FD8E3F9-C611-4D2F-80DA-91F9D0A037EB}" destId="{0A4C4239-5206-40CC-AAB0-411F23EA2C8B}" srcOrd="0" destOrd="0" presId="urn:microsoft.com/office/officeart/2005/8/layout/vProcess5"/>
    <dgm:cxn modelId="{E45E9F99-FA19-469B-9EBD-017E5E41E381}" type="presOf" srcId="{E64E193F-2226-4F9A-B2BE-C2D7BD951126}" destId="{5E6A78F5-51BD-4F84-96D0-99F0B2B5F817}" srcOrd="0" destOrd="0" presId="urn:microsoft.com/office/officeart/2005/8/layout/vProcess5"/>
    <dgm:cxn modelId="{4BED4BE5-AA97-496C-8C47-9F6CD0353840}" type="presParOf" srcId="{0BE3B514-1560-40AA-9264-EC4614E63AF3}" destId="{A04EA374-8858-4335-80F1-59D1AB282A29}" srcOrd="0" destOrd="0" presId="urn:microsoft.com/office/officeart/2005/8/layout/vProcess5"/>
    <dgm:cxn modelId="{71E6BD17-7D2A-4E3B-A2FD-1ACEAC12BA3F}" type="presParOf" srcId="{0BE3B514-1560-40AA-9264-EC4614E63AF3}" destId="{9B1045A8-A3C3-4E93-A94F-E4D805415C6B}" srcOrd="1" destOrd="0" presId="urn:microsoft.com/office/officeart/2005/8/layout/vProcess5"/>
    <dgm:cxn modelId="{A6130DE9-336C-49BE-BD97-01A9936D59CF}" type="presParOf" srcId="{0BE3B514-1560-40AA-9264-EC4614E63AF3}" destId="{41213C03-F9AB-4042-955D-DADA5417EB61}" srcOrd="2" destOrd="0" presId="urn:microsoft.com/office/officeart/2005/8/layout/vProcess5"/>
    <dgm:cxn modelId="{BEF26682-B6C8-4726-BD73-C1C5A27FD3DC}" type="presParOf" srcId="{0BE3B514-1560-40AA-9264-EC4614E63AF3}" destId="{5E6A78F5-51BD-4F84-96D0-99F0B2B5F817}" srcOrd="3" destOrd="0" presId="urn:microsoft.com/office/officeart/2005/8/layout/vProcess5"/>
    <dgm:cxn modelId="{2FC8415A-2948-45B4-B553-A2DAD5EAEAE7}" type="presParOf" srcId="{0BE3B514-1560-40AA-9264-EC4614E63AF3}" destId="{90D8B77D-8BBF-44E8-B45D-697FF4B870C7}" srcOrd="4" destOrd="0" presId="urn:microsoft.com/office/officeart/2005/8/layout/vProcess5"/>
    <dgm:cxn modelId="{C2294342-7D81-4BEC-B019-A5BE4EBDFD29}" type="presParOf" srcId="{0BE3B514-1560-40AA-9264-EC4614E63AF3}" destId="{0A4C4239-5206-40CC-AAB0-411F23EA2C8B}" srcOrd="5" destOrd="0" presId="urn:microsoft.com/office/officeart/2005/8/layout/vProcess5"/>
    <dgm:cxn modelId="{A5429172-82FD-4A04-8258-83A394B1E4EF}" type="presParOf" srcId="{0BE3B514-1560-40AA-9264-EC4614E63AF3}" destId="{D80B4CCD-E013-4DCB-869D-D55D069E2CE1}" srcOrd="6" destOrd="0" presId="urn:microsoft.com/office/officeart/2005/8/layout/vProcess5"/>
    <dgm:cxn modelId="{985F0E2F-E7EA-4561-92D4-1B44754960BA}" type="presParOf" srcId="{0BE3B514-1560-40AA-9264-EC4614E63AF3}" destId="{08263AB7-6A34-47EA-91FC-FC1871AC19CF}" srcOrd="7" destOrd="0" presId="urn:microsoft.com/office/officeart/2005/8/layout/vProcess5"/>
    <dgm:cxn modelId="{96AB2850-53B1-4EAA-9748-BBEEF548E3AC}" type="presParOf" srcId="{0BE3B514-1560-40AA-9264-EC4614E63AF3}" destId="{2DD51632-A82E-489D-AA31-9FD8A739E8CE}" srcOrd="8" destOrd="0" presId="urn:microsoft.com/office/officeart/2005/8/layout/vProcess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D43628-325D-4928-9115-5C99445812C7}" type="doc">
      <dgm:prSet loTypeId="urn:microsoft.com/office/officeart/2005/8/layout/vList2" loCatId="list" qsTypeId="urn:microsoft.com/office/officeart/2005/8/quickstyle/simple3" qsCatId="simple" csTypeId="urn:microsoft.com/office/officeart/2005/8/colors/colorful5" csCatId="colorful" phldr="1"/>
      <dgm:spPr/>
      <dgm:t>
        <a:bodyPr/>
        <a:lstStyle/>
        <a:p>
          <a:endParaRPr lang="en-US"/>
        </a:p>
      </dgm:t>
    </dgm:pt>
    <dgm:pt modelId="{6E741A73-BE02-4900-A9FF-3870C1708B00}">
      <dgm:prSet/>
      <dgm:spPr/>
      <dgm:t>
        <a:bodyPr/>
        <a:lstStyle/>
        <a:p>
          <a:r>
            <a:rPr lang="it-IT" baseline="0"/>
            <a:t>GRAVE CONGIUNTURA NEGATIVA NEL 1846/47</a:t>
          </a:r>
          <a:endParaRPr lang="en-US"/>
        </a:p>
      </dgm:t>
    </dgm:pt>
    <dgm:pt modelId="{B910D657-1704-4D50-B2BB-55DEDFA34279}" type="parTrans" cxnId="{EFEF6854-C570-4D97-B05C-C1968EBBCC68}">
      <dgm:prSet/>
      <dgm:spPr/>
      <dgm:t>
        <a:bodyPr/>
        <a:lstStyle/>
        <a:p>
          <a:endParaRPr lang="en-US"/>
        </a:p>
      </dgm:t>
    </dgm:pt>
    <dgm:pt modelId="{D6002CD1-E064-4E62-AA34-112CF712399C}" type="sibTrans" cxnId="{EFEF6854-C570-4D97-B05C-C1968EBBCC68}">
      <dgm:prSet phldrT="1" phldr="0"/>
      <dgm:spPr/>
      <dgm:t>
        <a:bodyPr/>
        <a:lstStyle/>
        <a:p>
          <a:endParaRPr lang="en-US"/>
        </a:p>
      </dgm:t>
    </dgm:pt>
    <dgm:pt modelId="{278E2B7C-FD57-41D7-8192-1D267C6C3773}">
      <dgm:prSet/>
      <dgm:spPr/>
      <dgm:t>
        <a:bodyPr/>
        <a:lstStyle/>
        <a:p>
          <a:r>
            <a:rPr lang="it-IT" baseline="0" dirty="0"/>
            <a:t>CRISI AGRICOLA: CARESTIA</a:t>
          </a:r>
        </a:p>
        <a:p>
          <a:r>
            <a:rPr lang="it-IT" baseline="0" dirty="0"/>
            <a:t>1 MILIONE DI MORTI IN IRLANDA </a:t>
          </a:r>
          <a:endParaRPr lang="en-US" dirty="0"/>
        </a:p>
      </dgm:t>
    </dgm:pt>
    <dgm:pt modelId="{0A6E7EE5-9B36-4F2B-BD3E-FE479A2EAC32}" type="parTrans" cxnId="{067A6156-F93C-47D4-AC7C-DCAF271F2954}">
      <dgm:prSet/>
      <dgm:spPr/>
      <dgm:t>
        <a:bodyPr/>
        <a:lstStyle/>
        <a:p>
          <a:endParaRPr lang="en-US"/>
        </a:p>
      </dgm:t>
    </dgm:pt>
    <dgm:pt modelId="{F40CEE26-D10F-4E40-A8BC-B0EA87752638}" type="sibTrans" cxnId="{067A6156-F93C-47D4-AC7C-DCAF271F2954}">
      <dgm:prSet phldrT="2" phldr="0"/>
      <dgm:spPr/>
      <dgm:t>
        <a:bodyPr/>
        <a:lstStyle/>
        <a:p>
          <a:endParaRPr lang="en-US"/>
        </a:p>
      </dgm:t>
    </dgm:pt>
    <dgm:pt modelId="{09B46672-CBDD-4920-A122-1E6B320DA27C}">
      <dgm:prSet/>
      <dgm:spPr/>
      <dgm:t>
        <a:bodyPr/>
        <a:lstStyle/>
        <a:p>
          <a:r>
            <a:rPr lang="it-IT" baseline="0" dirty="0"/>
            <a:t>RACOLTI AGRICOLI MEDIOCRI IN TUTTA EUROPA</a:t>
          </a:r>
          <a:endParaRPr lang="en-US" dirty="0"/>
        </a:p>
      </dgm:t>
    </dgm:pt>
    <dgm:pt modelId="{80A8A16A-DA71-4051-9132-CD9A0CAF9623}" type="parTrans" cxnId="{A1DB9301-5CF8-4AC1-B1ED-7215D0805F41}">
      <dgm:prSet/>
      <dgm:spPr/>
      <dgm:t>
        <a:bodyPr/>
        <a:lstStyle/>
        <a:p>
          <a:endParaRPr lang="en-US"/>
        </a:p>
      </dgm:t>
    </dgm:pt>
    <dgm:pt modelId="{0256047B-0601-4ED9-BB34-E53CC70A3148}" type="sibTrans" cxnId="{A1DB9301-5CF8-4AC1-B1ED-7215D0805F41}">
      <dgm:prSet phldrT="3" phldr="0"/>
      <dgm:spPr/>
      <dgm:t>
        <a:bodyPr/>
        <a:lstStyle/>
        <a:p>
          <a:endParaRPr lang="en-US"/>
        </a:p>
      </dgm:t>
    </dgm:pt>
    <dgm:pt modelId="{DC5388A3-8810-4679-B4E0-E98BAEE09C81}">
      <dgm:prSet/>
      <dgm:spPr/>
      <dgm:t>
        <a:bodyPr/>
        <a:lstStyle/>
        <a:p>
          <a:r>
            <a:rPr lang="it-IT" baseline="0"/>
            <a:t>AUMENTO DEI PREZZI</a:t>
          </a:r>
          <a:endParaRPr lang="en-US"/>
        </a:p>
      </dgm:t>
    </dgm:pt>
    <dgm:pt modelId="{F456DE3E-74A6-4364-823C-AFCB13E31910}" type="parTrans" cxnId="{4D1BC87E-C407-49AD-9177-98E97D4FCC85}">
      <dgm:prSet/>
      <dgm:spPr/>
      <dgm:t>
        <a:bodyPr/>
        <a:lstStyle/>
        <a:p>
          <a:endParaRPr lang="en-US"/>
        </a:p>
      </dgm:t>
    </dgm:pt>
    <dgm:pt modelId="{8AD48C00-7287-4E05-BC71-B7F38CF4DEFC}" type="sibTrans" cxnId="{4D1BC87E-C407-49AD-9177-98E97D4FCC85}">
      <dgm:prSet phldrT="4" phldr="0"/>
      <dgm:spPr/>
      <dgm:t>
        <a:bodyPr/>
        <a:lstStyle/>
        <a:p>
          <a:endParaRPr lang="en-US"/>
        </a:p>
      </dgm:t>
    </dgm:pt>
    <dgm:pt modelId="{43EA9621-3690-4D12-A5A3-331200493CC6}">
      <dgm:prSet/>
      <dgm:spPr/>
      <dgm:t>
        <a:bodyPr/>
        <a:lstStyle/>
        <a:p>
          <a:r>
            <a:rPr lang="it-IT" baseline="0"/>
            <a:t>RIDUZIONE DEI CONSUMI</a:t>
          </a:r>
          <a:endParaRPr lang="en-US"/>
        </a:p>
      </dgm:t>
    </dgm:pt>
    <dgm:pt modelId="{E21179AD-6592-4ED8-9C11-A398A6366564}" type="parTrans" cxnId="{229A98ED-E3B9-4CB4-9166-2ED27B9C09DA}">
      <dgm:prSet/>
      <dgm:spPr/>
      <dgm:t>
        <a:bodyPr/>
        <a:lstStyle/>
        <a:p>
          <a:endParaRPr lang="en-US"/>
        </a:p>
      </dgm:t>
    </dgm:pt>
    <dgm:pt modelId="{9AB3A940-E815-47D9-948A-672DA2F0CC28}" type="sibTrans" cxnId="{229A98ED-E3B9-4CB4-9166-2ED27B9C09DA}">
      <dgm:prSet phldrT="5" phldr="0"/>
      <dgm:spPr/>
      <dgm:t>
        <a:bodyPr/>
        <a:lstStyle/>
        <a:p>
          <a:endParaRPr lang="en-US"/>
        </a:p>
      </dgm:t>
    </dgm:pt>
    <dgm:pt modelId="{CE18464C-0949-4B0E-8979-7055C4E9679E}" type="pres">
      <dgm:prSet presAssocID="{8DD43628-325D-4928-9115-5C99445812C7}" presName="linear" presStyleCnt="0">
        <dgm:presLayoutVars>
          <dgm:animLvl val="lvl"/>
          <dgm:resizeHandles val="exact"/>
        </dgm:presLayoutVars>
      </dgm:prSet>
      <dgm:spPr/>
      <dgm:t>
        <a:bodyPr/>
        <a:lstStyle/>
        <a:p>
          <a:endParaRPr lang="it-IT"/>
        </a:p>
      </dgm:t>
    </dgm:pt>
    <dgm:pt modelId="{779C6078-0569-4CCB-95DC-90543F2B4B9C}" type="pres">
      <dgm:prSet presAssocID="{6E741A73-BE02-4900-A9FF-3870C1708B00}" presName="parentText" presStyleLbl="node1" presStyleIdx="0" presStyleCnt="5">
        <dgm:presLayoutVars>
          <dgm:chMax val="0"/>
          <dgm:bulletEnabled val="1"/>
        </dgm:presLayoutVars>
      </dgm:prSet>
      <dgm:spPr/>
      <dgm:t>
        <a:bodyPr/>
        <a:lstStyle/>
        <a:p>
          <a:endParaRPr lang="it-IT"/>
        </a:p>
      </dgm:t>
    </dgm:pt>
    <dgm:pt modelId="{5BFF1E47-5086-422F-83C4-CDC31FC8B673}" type="pres">
      <dgm:prSet presAssocID="{D6002CD1-E064-4E62-AA34-112CF712399C}" presName="spacer" presStyleCnt="0"/>
      <dgm:spPr/>
    </dgm:pt>
    <dgm:pt modelId="{384BB6C2-D671-4103-816A-65750AC7354E}" type="pres">
      <dgm:prSet presAssocID="{278E2B7C-FD57-41D7-8192-1D267C6C3773}" presName="parentText" presStyleLbl="node1" presStyleIdx="1" presStyleCnt="5">
        <dgm:presLayoutVars>
          <dgm:chMax val="0"/>
          <dgm:bulletEnabled val="1"/>
        </dgm:presLayoutVars>
      </dgm:prSet>
      <dgm:spPr/>
      <dgm:t>
        <a:bodyPr/>
        <a:lstStyle/>
        <a:p>
          <a:endParaRPr lang="it-IT"/>
        </a:p>
      </dgm:t>
    </dgm:pt>
    <dgm:pt modelId="{C009C000-8DCD-4F75-8340-51BD641474C3}" type="pres">
      <dgm:prSet presAssocID="{F40CEE26-D10F-4E40-A8BC-B0EA87752638}" presName="spacer" presStyleCnt="0"/>
      <dgm:spPr/>
    </dgm:pt>
    <dgm:pt modelId="{05B4D92E-8ED8-4734-B27F-E7812B31E218}" type="pres">
      <dgm:prSet presAssocID="{09B46672-CBDD-4920-A122-1E6B320DA27C}" presName="parentText" presStyleLbl="node1" presStyleIdx="2" presStyleCnt="5">
        <dgm:presLayoutVars>
          <dgm:chMax val="0"/>
          <dgm:bulletEnabled val="1"/>
        </dgm:presLayoutVars>
      </dgm:prSet>
      <dgm:spPr/>
      <dgm:t>
        <a:bodyPr/>
        <a:lstStyle/>
        <a:p>
          <a:endParaRPr lang="it-IT"/>
        </a:p>
      </dgm:t>
    </dgm:pt>
    <dgm:pt modelId="{4909F891-11CD-4105-BA50-E4981EFEBCD9}" type="pres">
      <dgm:prSet presAssocID="{0256047B-0601-4ED9-BB34-E53CC70A3148}" presName="spacer" presStyleCnt="0"/>
      <dgm:spPr/>
    </dgm:pt>
    <dgm:pt modelId="{AB5A8FE6-05DD-4C2C-818E-8ABC7B78658A}" type="pres">
      <dgm:prSet presAssocID="{DC5388A3-8810-4679-B4E0-E98BAEE09C81}" presName="parentText" presStyleLbl="node1" presStyleIdx="3" presStyleCnt="5">
        <dgm:presLayoutVars>
          <dgm:chMax val="0"/>
          <dgm:bulletEnabled val="1"/>
        </dgm:presLayoutVars>
      </dgm:prSet>
      <dgm:spPr/>
      <dgm:t>
        <a:bodyPr/>
        <a:lstStyle/>
        <a:p>
          <a:endParaRPr lang="it-IT"/>
        </a:p>
      </dgm:t>
    </dgm:pt>
    <dgm:pt modelId="{D6A8163C-AE0D-412F-B47E-A9F8E6F3EA1A}" type="pres">
      <dgm:prSet presAssocID="{8AD48C00-7287-4E05-BC71-B7F38CF4DEFC}" presName="spacer" presStyleCnt="0"/>
      <dgm:spPr/>
    </dgm:pt>
    <dgm:pt modelId="{8D1E7DDB-851F-463C-8AA1-2BD8C1E92544}" type="pres">
      <dgm:prSet presAssocID="{43EA9621-3690-4D12-A5A3-331200493CC6}" presName="parentText" presStyleLbl="node1" presStyleIdx="4" presStyleCnt="5">
        <dgm:presLayoutVars>
          <dgm:chMax val="0"/>
          <dgm:bulletEnabled val="1"/>
        </dgm:presLayoutVars>
      </dgm:prSet>
      <dgm:spPr/>
      <dgm:t>
        <a:bodyPr/>
        <a:lstStyle/>
        <a:p>
          <a:endParaRPr lang="it-IT"/>
        </a:p>
      </dgm:t>
    </dgm:pt>
  </dgm:ptLst>
  <dgm:cxnLst>
    <dgm:cxn modelId="{A3DDC947-784D-47F0-8A32-D85C2C2A2465}" type="presOf" srcId="{278E2B7C-FD57-41D7-8192-1D267C6C3773}" destId="{384BB6C2-D671-4103-816A-65750AC7354E}" srcOrd="0" destOrd="0" presId="urn:microsoft.com/office/officeart/2005/8/layout/vList2"/>
    <dgm:cxn modelId="{067A6156-F93C-47D4-AC7C-DCAF271F2954}" srcId="{8DD43628-325D-4928-9115-5C99445812C7}" destId="{278E2B7C-FD57-41D7-8192-1D267C6C3773}" srcOrd="1" destOrd="0" parTransId="{0A6E7EE5-9B36-4F2B-BD3E-FE479A2EAC32}" sibTransId="{F40CEE26-D10F-4E40-A8BC-B0EA87752638}"/>
    <dgm:cxn modelId="{EFEF6854-C570-4D97-B05C-C1968EBBCC68}" srcId="{8DD43628-325D-4928-9115-5C99445812C7}" destId="{6E741A73-BE02-4900-A9FF-3870C1708B00}" srcOrd="0" destOrd="0" parTransId="{B910D657-1704-4D50-B2BB-55DEDFA34279}" sibTransId="{D6002CD1-E064-4E62-AA34-112CF712399C}"/>
    <dgm:cxn modelId="{229A98ED-E3B9-4CB4-9166-2ED27B9C09DA}" srcId="{8DD43628-325D-4928-9115-5C99445812C7}" destId="{43EA9621-3690-4D12-A5A3-331200493CC6}" srcOrd="4" destOrd="0" parTransId="{E21179AD-6592-4ED8-9C11-A398A6366564}" sibTransId="{9AB3A940-E815-47D9-948A-672DA2F0CC28}"/>
    <dgm:cxn modelId="{8053EBCF-3949-41C3-B3E5-2DAAE97CF0F5}" type="presOf" srcId="{09B46672-CBDD-4920-A122-1E6B320DA27C}" destId="{05B4D92E-8ED8-4734-B27F-E7812B31E218}" srcOrd="0" destOrd="0" presId="urn:microsoft.com/office/officeart/2005/8/layout/vList2"/>
    <dgm:cxn modelId="{3BCCFA84-C0DD-4530-9B0B-479D92BC22CB}" type="presOf" srcId="{DC5388A3-8810-4679-B4E0-E98BAEE09C81}" destId="{AB5A8FE6-05DD-4C2C-818E-8ABC7B78658A}" srcOrd="0" destOrd="0" presId="urn:microsoft.com/office/officeart/2005/8/layout/vList2"/>
    <dgm:cxn modelId="{4D1BC87E-C407-49AD-9177-98E97D4FCC85}" srcId="{8DD43628-325D-4928-9115-5C99445812C7}" destId="{DC5388A3-8810-4679-B4E0-E98BAEE09C81}" srcOrd="3" destOrd="0" parTransId="{F456DE3E-74A6-4364-823C-AFCB13E31910}" sibTransId="{8AD48C00-7287-4E05-BC71-B7F38CF4DEFC}"/>
    <dgm:cxn modelId="{37A210AF-162C-41A9-B3AE-4ACF72CA1CBB}" type="presOf" srcId="{8DD43628-325D-4928-9115-5C99445812C7}" destId="{CE18464C-0949-4B0E-8979-7055C4E9679E}" srcOrd="0" destOrd="0" presId="urn:microsoft.com/office/officeart/2005/8/layout/vList2"/>
    <dgm:cxn modelId="{798B709B-4D86-491F-91A1-520E1224F8BA}" type="presOf" srcId="{43EA9621-3690-4D12-A5A3-331200493CC6}" destId="{8D1E7DDB-851F-463C-8AA1-2BD8C1E92544}" srcOrd="0" destOrd="0" presId="urn:microsoft.com/office/officeart/2005/8/layout/vList2"/>
    <dgm:cxn modelId="{A1DB9301-5CF8-4AC1-B1ED-7215D0805F41}" srcId="{8DD43628-325D-4928-9115-5C99445812C7}" destId="{09B46672-CBDD-4920-A122-1E6B320DA27C}" srcOrd="2" destOrd="0" parTransId="{80A8A16A-DA71-4051-9132-CD9A0CAF9623}" sibTransId="{0256047B-0601-4ED9-BB34-E53CC70A3148}"/>
    <dgm:cxn modelId="{6E0C4827-8E16-429D-B2F0-33F0E6EE0FE0}" type="presOf" srcId="{6E741A73-BE02-4900-A9FF-3870C1708B00}" destId="{779C6078-0569-4CCB-95DC-90543F2B4B9C}" srcOrd="0" destOrd="0" presId="urn:microsoft.com/office/officeart/2005/8/layout/vList2"/>
    <dgm:cxn modelId="{F064932F-F399-4C13-972C-7F123E7B8DE4}" type="presParOf" srcId="{CE18464C-0949-4B0E-8979-7055C4E9679E}" destId="{779C6078-0569-4CCB-95DC-90543F2B4B9C}" srcOrd="0" destOrd="0" presId="urn:microsoft.com/office/officeart/2005/8/layout/vList2"/>
    <dgm:cxn modelId="{B8448D03-ABAB-41DB-9F5C-4C177C5695B4}" type="presParOf" srcId="{CE18464C-0949-4B0E-8979-7055C4E9679E}" destId="{5BFF1E47-5086-422F-83C4-CDC31FC8B673}" srcOrd="1" destOrd="0" presId="urn:microsoft.com/office/officeart/2005/8/layout/vList2"/>
    <dgm:cxn modelId="{F6600C8A-70C3-4897-B87E-2E7389236DB4}" type="presParOf" srcId="{CE18464C-0949-4B0E-8979-7055C4E9679E}" destId="{384BB6C2-D671-4103-816A-65750AC7354E}" srcOrd="2" destOrd="0" presId="urn:microsoft.com/office/officeart/2005/8/layout/vList2"/>
    <dgm:cxn modelId="{E5C945D1-CABB-4C1F-9AAC-A6075545D417}" type="presParOf" srcId="{CE18464C-0949-4B0E-8979-7055C4E9679E}" destId="{C009C000-8DCD-4F75-8340-51BD641474C3}" srcOrd="3" destOrd="0" presId="urn:microsoft.com/office/officeart/2005/8/layout/vList2"/>
    <dgm:cxn modelId="{5ED0C715-075D-44A9-9430-0D84C0801376}" type="presParOf" srcId="{CE18464C-0949-4B0E-8979-7055C4E9679E}" destId="{05B4D92E-8ED8-4734-B27F-E7812B31E218}" srcOrd="4" destOrd="0" presId="urn:microsoft.com/office/officeart/2005/8/layout/vList2"/>
    <dgm:cxn modelId="{DE4008FF-F05C-46BB-A498-4BA4E143FDDA}" type="presParOf" srcId="{CE18464C-0949-4B0E-8979-7055C4E9679E}" destId="{4909F891-11CD-4105-BA50-E4981EFEBCD9}" srcOrd="5" destOrd="0" presId="urn:microsoft.com/office/officeart/2005/8/layout/vList2"/>
    <dgm:cxn modelId="{DECA0BA8-5F0F-4831-BB9E-BF047B64EA1C}" type="presParOf" srcId="{CE18464C-0949-4B0E-8979-7055C4E9679E}" destId="{AB5A8FE6-05DD-4C2C-818E-8ABC7B78658A}" srcOrd="6" destOrd="0" presId="urn:microsoft.com/office/officeart/2005/8/layout/vList2"/>
    <dgm:cxn modelId="{F41B3103-CF5B-48C8-81A5-BFE2258C84AE}" type="presParOf" srcId="{CE18464C-0949-4B0E-8979-7055C4E9679E}" destId="{D6A8163C-AE0D-412F-B47E-A9F8E6F3EA1A}" srcOrd="7" destOrd="0" presId="urn:microsoft.com/office/officeart/2005/8/layout/vList2"/>
    <dgm:cxn modelId="{50426031-7B3E-4D51-924E-BBA8067ABA2F}" type="presParOf" srcId="{CE18464C-0949-4B0E-8979-7055C4E9679E}" destId="{8D1E7DDB-851F-463C-8AA1-2BD8C1E92544}" srcOrd="8"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268BBC39-CA90-471D-9A2D-98C5DD292221}" type="doc">
      <dgm:prSet loTypeId="urn:microsoft.com/office/officeart/2005/8/layout/vList2" loCatId="list" qsTypeId="urn:microsoft.com/office/officeart/2005/8/quickstyle/simple2" qsCatId="simple" csTypeId="urn:microsoft.com/office/officeart/2005/8/colors/colorful2" csCatId="colorful"/>
      <dgm:spPr/>
      <dgm:t>
        <a:bodyPr/>
        <a:lstStyle/>
        <a:p>
          <a:endParaRPr lang="en-US"/>
        </a:p>
      </dgm:t>
    </dgm:pt>
    <dgm:pt modelId="{34F01D18-EE2F-4D5D-B635-CBDA03E01524}">
      <dgm:prSet/>
      <dgm:spPr/>
      <dgm:t>
        <a:bodyPr/>
        <a:lstStyle/>
        <a:p>
          <a:r>
            <a:rPr lang="it-IT" baseline="0"/>
            <a:t>Anche a Berlino a partire dal 7 marzo si erano tenute delle manifestazioni sfociate in scontri con l’esercito: le richieste anche in questo caso miravano alla unità nazionale e all’ottenimento di una costituzione liberale.</a:t>
          </a:r>
          <a:endParaRPr lang="en-US"/>
        </a:p>
      </dgm:t>
    </dgm:pt>
    <dgm:pt modelId="{26F3B3BA-C09D-406D-ADD7-08B948F46E9C}" type="parTrans" cxnId="{CDFE6A41-5B44-4F1F-AD08-C00F2008ACFD}">
      <dgm:prSet/>
      <dgm:spPr/>
      <dgm:t>
        <a:bodyPr/>
        <a:lstStyle/>
        <a:p>
          <a:endParaRPr lang="en-US"/>
        </a:p>
      </dgm:t>
    </dgm:pt>
    <dgm:pt modelId="{DB2C9633-43F8-441C-A871-6144ECE9DCCD}" type="sibTrans" cxnId="{CDFE6A41-5B44-4F1F-AD08-C00F2008ACFD}">
      <dgm:prSet/>
      <dgm:spPr/>
      <dgm:t>
        <a:bodyPr/>
        <a:lstStyle/>
        <a:p>
          <a:endParaRPr lang="en-US"/>
        </a:p>
      </dgm:t>
    </dgm:pt>
    <dgm:pt modelId="{E1F02995-B343-4169-B9D6-4C544AF272BD}">
      <dgm:prSet/>
      <dgm:spPr/>
      <dgm:t>
        <a:bodyPr/>
        <a:lstStyle/>
        <a:p>
          <a:r>
            <a:rPr lang="it-IT" baseline="0" dirty="0"/>
            <a:t>Il re di Prussia </a:t>
          </a:r>
          <a:r>
            <a:rPr lang="it-IT" b="1" i="1" baseline="0" dirty="0"/>
            <a:t>Federico Guglielmo IV </a:t>
          </a:r>
          <a:r>
            <a:rPr lang="it-IT" baseline="0" dirty="0"/>
            <a:t>sul trono dal 1840 aveva mostrato in principio qualche apertura liberale.</a:t>
          </a:r>
          <a:endParaRPr lang="en-US" dirty="0"/>
        </a:p>
      </dgm:t>
    </dgm:pt>
    <dgm:pt modelId="{E2AD7FA8-2A3F-4ACF-A542-AB2B9C553F49}" type="parTrans" cxnId="{015DDC88-250E-4077-8C04-DF3084422186}">
      <dgm:prSet/>
      <dgm:spPr/>
      <dgm:t>
        <a:bodyPr/>
        <a:lstStyle/>
        <a:p>
          <a:endParaRPr lang="en-US"/>
        </a:p>
      </dgm:t>
    </dgm:pt>
    <dgm:pt modelId="{D7F9DBAA-E79C-4DE2-B2D4-A0D7E3A5EE80}" type="sibTrans" cxnId="{015DDC88-250E-4077-8C04-DF3084422186}">
      <dgm:prSet/>
      <dgm:spPr/>
      <dgm:t>
        <a:bodyPr/>
        <a:lstStyle/>
        <a:p>
          <a:endParaRPr lang="en-US"/>
        </a:p>
      </dgm:t>
    </dgm:pt>
    <dgm:pt modelId="{CD72B1F4-4BFC-42CF-92EC-BB264B4CB765}">
      <dgm:prSet/>
      <dgm:spPr/>
      <dgm:t>
        <a:bodyPr/>
        <a:lstStyle/>
        <a:p>
          <a:r>
            <a:rPr lang="it-IT" baseline="0"/>
            <a:t>L’8 marzo vi furono centinaia di morti tra insorti e soldati.</a:t>
          </a:r>
          <a:endParaRPr lang="en-US"/>
        </a:p>
      </dgm:t>
    </dgm:pt>
    <dgm:pt modelId="{51BA65D8-670A-472C-B459-60B8334418CC}" type="parTrans" cxnId="{E499E8E2-F9BD-4EC1-B4F2-EF865CA28AE4}">
      <dgm:prSet/>
      <dgm:spPr/>
      <dgm:t>
        <a:bodyPr/>
        <a:lstStyle/>
        <a:p>
          <a:endParaRPr lang="en-US"/>
        </a:p>
      </dgm:t>
    </dgm:pt>
    <dgm:pt modelId="{4C6AFD2B-5D4F-42F8-A6DC-BF140F3EC439}" type="sibTrans" cxnId="{E499E8E2-F9BD-4EC1-B4F2-EF865CA28AE4}">
      <dgm:prSet/>
      <dgm:spPr/>
      <dgm:t>
        <a:bodyPr/>
        <a:lstStyle/>
        <a:p>
          <a:endParaRPr lang="en-US"/>
        </a:p>
      </dgm:t>
    </dgm:pt>
    <dgm:pt modelId="{9D36B3A4-4EE3-4198-9342-697E4AD5DE63}">
      <dgm:prSet/>
      <dgm:spPr/>
      <dgm:t>
        <a:bodyPr/>
        <a:lstStyle/>
        <a:p>
          <a:r>
            <a:rPr lang="it-IT" baseline="0"/>
            <a:t>il 19 marzo il sovrano decise di annunciare il ritiro dei militari.</a:t>
          </a:r>
          <a:endParaRPr lang="en-US"/>
        </a:p>
      </dgm:t>
    </dgm:pt>
    <dgm:pt modelId="{C02CF02D-0512-4662-BC1D-A310363F7EEE}" type="parTrans" cxnId="{8F9CA5D0-55CE-4D37-B186-0C30F16C3DD2}">
      <dgm:prSet/>
      <dgm:spPr/>
      <dgm:t>
        <a:bodyPr/>
        <a:lstStyle/>
        <a:p>
          <a:endParaRPr lang="en-US"/>
        </a:p>
      </dgm:t>
    </dgm:pt>
    <dgm:pt modelId="{616462C2-5790-4568-B1CE-A46643DA25E3}" type="sibTrans" cxnId="{8F9CA5D0-55CE-4D37-B186-0C30F16C3DD2}">
      <dgm:prSet/>
      <dgm:spPr/>
      <dgm:t>
        <a:bodyPr/>
        <a:lstStyle/>
        <a:p>
          <a:endParaRPr lang="en-US"/>
        </a:p>
      </dgm:t>
    </dgm:pt>
    <dgm:pt modelId="{591C86A5-4A5B-449B-942B-7B8EA7C40BC7}" type="pres">
      <dgm:prSet presAssocID="{268BBC39-CA90-471D-9A2D-98C5DD292221}" presName="linear" presStyleCnt="0">
        <dgm:presLayoutVars>
          <dgm:animLvl val="lvl"/>
          <dgm:resizeHandles val="exact"/>
        </dgm:presLayoutVars>
      </dgm:prSet>
      <dgm:spPr/>
      <dgm:t>
        <a:bodyPr/>
        <a:lstStyle/>
        <a:p>
          <a:endParaRPr lang="it-IT"/>
        </a:p>
      </dgm:t>
    </dgm:pt>
    <dgm:pt modelId="{6077A67A-A037-453F-A179-209F59EC5DD0}" type="pres">
      <dgm:prSet presAssocID="{34F01D18-EE2F-4D5D-B635-CBDA03E01524}" presName="parentText" presStyleLbl="node1" presStyleIdx="0" presStyleCnt="4">
        <dgm:presLayoutVars>
          <dgm:chMax val="0"/>
          <dgm:bulletEnabled val="1"/>
        </dgm:presLayoutVars>
      </dgm:prSet>
      <dgm:spPr/>
      <dgm:t>
        <a:bodyPr/>
        <a:lstStyle/>
        <a:p>
          <a:endParaRPr lang="it-IT"/>
        </a:p>
      </dgm:t>
    </dgm:pt>
    <dgm:pt modelId="{5B220711-F93D-4AFD-8AB5-07ACB3F60E1A}" type="pres">
      <dgm:prSet presAssocID="{DB2C9633-43F8-441C-A871-6144ECE9DCCD}" presName="spacer" presStyleCnt="0"/>
      <dgm:spPr/>
    </dgm:pt>
    <dgm:pt modelId="{8663A720-241C-437C-A00F-11159B23AEE7}" type="pres">
      <dgm:prSet presAssocID="{E1F02995-B343-4169-B9D6-4C544AF272BD}" presName="parentText" presStyleLbl="node1" presStyleIdx="1" presStyleCnt="4">
        <dgm:presLayoutVars>
          <dgm:chMax val="0"/>
          <dgm:bulletEnabled val="1"/>
        </dgm:presLayoutVars>
      </dgm:prSet>
      <dgm:spPr/>
      <dgm:t>
        <a:bodyPr/>
        <a:lstStyle/>
        <a:p>
          <a:endParaRPr lang="it-IT"/>
        </a:p>
      </dgm:t>
    </dgm:pt>
    <dgm:pt modelId="{D77E5102-9E16-4C2C-A284-ECC86EA81740}" type="pres">
      <dgm:prSet presAssocID="{D7F9DBAA-E79C-4DE2-B2D4-A0D7E3A5EE80}" presName="spacer" presStyleCnt="0"/>
      <dgm:spPr/>
    </dgm:pt>
    <dgm:pt modelId="{44717460-F9A5-4529-BA77-759716F60F94}" type="pres">
      <dgm:prSet presAssocID="{CD72B1F4-4BFC-42CF-92EC-BB264B4CB765}" presName="parentText" presStyleLbl="node1" presStyleIdx="2" presStyleCnt="4">
        <dgm:presLayoutVars>
          <dgm:chMax val="0"/>
          <dgm:bulletEnabled val="1"/>
        </dgm:presLayoutVars>
      </dgm:prSet>
      <dgm:spPr/>
      <dgm:t>
        <a:bodyPr/>
        <a:lstStyle/>
        <a:p>
          <a:endParaRPr lang="it-IT"/>
        </a:p>
      </dgm:t>
    </dgm:pt>
    <dgm:pt modelId="{7A7AD429-54B6-4D44-ACB8-8304C8F8E814}" type="pres">
      <dgm:prSet presAssocID="{4C6AFD2B-5D4F-42F8-A6DC-BF140F3EC439}" presName="spacer" presStyleCnt="0"/>
      <dgm:spPr/>
    </dgm:pt>
    <dgm:pt modelId="{AE325270-4963-4E30-91AA-EFD3602AF2E9}" type="pres">
      <dgm:prSet presAssocID="{9D36B3A4-4EE3-4198-9342-697E4AD5DE63}" presName="parentText" presStyleLbl="node1" presStyleIdx="3" presStyleCnt="4">
        <dgm:presLayoutVars>
          <dgm:chMax val="0"/>
          <dgm:bulletEnabled val="1"/>
        </dgm:presLayoutVars>
      </dgm:prSet>
      <dgm:spPr/>
      <dgm:t>
        <a:bodyPr/>
        <a:lstStyle/>
        <a:p>
          <a:endParaRPr lang="it-IT"/>
        </a:p>
      </dgm:t>
    </dgm:pt>
  </dgm:ptLst>
  <dgm:cxnLst>
    <dgm:cxn modelId="{015DDC88-250E-4077-8C04-DF3084422186}" srcId="{268BBC39-CA90-471D-9A2D-98C5DD292221}" destId="{E1F02995-B343-4169-B9D6-4C544AF272BD}" srcOrd="1" destOrd="0" parTransId="{E2AD7FA8-2A3F-4ACF-A542-AB2B9C553F49}" sibTransId="{D7F9DBAA-E79C-4DE2-B2D4-A0D7E3A5EE80}"/>
    <dgm:cxn modelId="{329E4178-E36B-4194-894C-53E183A5EC38}" type="presOf" srcId="{34F01D18-EE2F-4D5D-B635-CBDA03E01524}" destId="{6077A67A-A037-453F-A179-209F59EC5DD0}" srcOrd="0" destOrd="0" presId="urn:microsoft.com/office/officeart/2005/8/layout/vList2"/>
    <dgm:cxn modelId="{F0EDE349-5F0E-4E09-B033-E69B8731E0D9}" type="presOf" srcId="{268BBC39-CA90-471D-9A2D-98C5DD292221}" destId="{591C86A5-4A5B-449B-942B-7B8EA7C40BC7}" srcOrd="0" destOrd="0" presId="urn:microsoft.com/office/officeart/2005/8/layout/vList2"/>
    <dgm:cxn modelId="{A4300537-5450-43BD-B451-F8C2A2B8578E}" type="presOf" srcId="{CD72B1F4-4BFC-42CF-92EC-BB264B4CB765}" destId="{44717460-F9A5-4529-BA77-759716F60F94}" srcOrd="0" destOrd="0" presId="urn:microsoft.com/office/officeart/2005/8/layout/vList2"/>
    <dgm:cxn modelId="{85920048-A025-4013-9DDF-2A583C2E82FA}" type="presOf" srcId="{E1F02995-B343-4169-B9D6-4C544AF272BD}" destId="{8663A720-241C-437C-A00F-11159B23AEE7}" srcOrd="0" destOrd="0" presId="urn:microsoft.com/office/officeart/2005/8/layout/vList2"/>
    <dgm:cxn modelId="{8F9CA5D0-55CE-4D37-B186-0C30F16C3DD2}" srcId="{268BBC39-CA90-471D-9A2D-98C5DD292221}" destId="{9D36B3A4-4EE3-4198-9342-697E4AD5DE63}" srcOrd="3" destOrd="0" parTransId="{C02CF02D-0512-4662-BC1D-A310363F7EEE}" sibTransId="{616462C2-5790-4568-B1CE-A46643DA25E3}"/>
    <dgm:cxn modelId="{F37FA575-3A6E-47B8-A0C0-A1C65663EFD7}" type="presOf" srcId="{9D36B3A4-4EE3-4198-9342-697E4AD5DE63}" destId="{AE325270-4963-4E30-91AA-EFD3602AF2E9}" srcOrd="0" destOrd="0" presId="urn:microsoft.com/office/officeart/2005/8/layout/vList2"/>
    <dgm:cxn modelId="{E499E8E2-F9BD-4EC1-B4F2-EF865CA28AE4}" srcId="{268BBC39-CA90-471D-9A2D-98C5DD292221}" destId="{CD72B1F4-4BFC-42CF-92EC-BB264B4CB765}" srcOrd="2" destOrd="0" parTransId="{51BA65D8-670A-472C-B459-60B8334418CC}" sibTransId="{4C6AFD2B-5D4F-42F8-A6DC-BF140F3EC439}"/>
    <dgm:cxn modelId="{CDFE6A41-5B44-4F1F-AD08-C00F2008ACFD}" srcId="{268BBC39-CA90-471D-9A2D-98C5DD292221}" destId="{34F01D18-EE2F-4D5D-B635-CBDA03E01524}" srcOrd="0" destOrd="0" parTransId="{26F3B3BA-C09D-406D-ADD7-08B948F46E9C}" sibTransId="{DB2C9633-43F8-441C-A871-6144ECE9DCCD}"/>
    <dgm:cxn modelId="{6E4F87E2-4BCB-4BD9-96F6-929550FE9E40}" type="presParOf" srcId="{591C86A5-4A5B-449B-942B-7B8EA7C40BC7}" destId="{6077A67A-A037-453F-A179-209F59EC5DD0}" srcOrd="0" destOrd="0" presId="urn:microsoft.com/office/officeart/2005/8/layout/vList2"/>
    <dgm:cxn modelId="{E3580CDE-9627-4A27-B4CC-6FA68112B4AF}" type="presParOf" srcId="{591C86A5-4A5B-449B-942B-7B8EA7C40BC7}" destId="{5B220711-F93D-4AFD-8AB5-07ACB3F60E1A}" srcOrd="1" destOrd="0" presId="urn:microsoft.com/office/officeart/2005/8/layout/vList2"/>
    <dgm:cxn modelId="{3D228A00-D8FA-4B97-98AD-A6C1410668EB}" type="presParOf" srcId="{591C86A5-4A5B-449B-942B-7B8EA7C40BC7}" destId="{8663A720-241C-437C-A00F-11159B23AEE7}" srcOrd="2" destOrd="0" presId="urn:microsoft.com/office/officeart/2005/8/layout/vList2"/>
    <dgm:cxn modelId="{50EDB38A-1BF8-4091-962C-37CB3DCF553F}" type="presParOf" srcId="{591C86A5-4A5B-449B-942B-7B8EA7C40BC7}" destId="{D77E5102-9E16-4C2C-A284-ECC86EA81740}" srcOrd="3" destOrd="0" presId="urn:microsoft.com/office/officeart/2005/8/layout/vList2"/>
    <dgm:cxn modelId="{FE76EEDF-2F94-4AAC-81D9-CF76BCF2629D}" type="presParOf" srcId="{591C86A5-4A5B-449B-942B-7B8EA7C40BC7}" destId="{44717460-F9A5-4529-BA77-759716F60F94}" srcOrd="4" destOrd="0" presId="urn:microsoft.com/office/officeart/2005/8/layout/vList2"/>
    <dgm:cxn modelId="{DD163394-144C-441E-90EB-2D525306557B}" type="presParOf" srcId="{591C86A5-4A5B-449B-942B-7B8EA7C40BC7}" destId="{7A7AD429-54B6-4D44-ACB8-8304C8F8E814}" srcOrd="5" destOrd="0" presId="urn:microsoft.com/office/officeart/2005/8/layout/vList2"/>
    <dgm:cxn modelId="{536AC5D7-67EC-4ABC-BBD5-E0089A3F7F22}" type="presParOf" srcId="{591C86A5-4A5B-449B-942B-7B8EA7C40BC7}" destId="{AE325270-4963-4E30-91AA-EFD3602AF2E9}" srcOrd="6"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9D2CA974-4B69-4AB0-A7A5-78D8E5BC6A9B}" type="doc">
      <dgm:prSet loTypeId="urn:microsoft.com/office/officeart/2016/7/layout/RepeatingBendingProcessNew" loCatId="process" qsTypeId="urn:microsoft.com/office/officeart/2005/8/quickstyle/simple1" qsCatId="simple" csTypeId="urn:microsoft.com/office/officeart/2005/8/colors/accent3_2" csCatId="accent3"/>
      <dgm:spPr/>
      <dgm:t>
        <a:bodyPr/>
        <a:lstStyle/>
        <a:p>
          <a:endParaRPr lang="en-US"/>
        </a:p>
      </dgm:t>
    </dgm:pt>
    <dgm:pt modelId="{2E8DCFC6-7B7D-4333-A84C-7CE74E37553D}">
      <dgm:prSet/>
      <dgm:spPr/>
      <dgm:t>
        <a:bodyPr/>
        <a:lstStyle/>
        <a:p>
          <a:r>
            <a:rPr lang="it-IT" baseline="0"/>
            <a:t>Nel giro di poche settimane, tra il marzo e l’aprile del 1848, molti sovrani  cedettero alle richieste degli insorti.</a:t>
          </a:r>
          <a:endParaRPr lang="en-US"/>
        </a:p>
      </dgm:t>
    </dgm:pt>
    <dgm:pt modelId="{1131206D-AACE-49C5-A26E-94D791B4CFCD}" type="parTrans" cxnId="{3326482E-E3A5-4C94-BFF4-01437D2DAE8B}">
      <dgm:prSet/>
      <dgm:spPr/>
      <dgm:t>
        <a:bodyPr/>
        <a:lstStyle/>
        <a:p>
          <a:endParaRPr lang="en-US"/>
        </a:p>
      </dgm:t>
    </dgm:pt>
    <dgm:pt modelId="{30613F27-CB0F-4C04-AB0D-606302A9A4E2}" type="sibTrans" cxnId="{3326482E-E3A5-4C94-BFF4-01437D2DAE8B}">
      <dgm:prSet/>
      <dgm:spPr/>
      <dgm:t>
        <a:bodyPr/>
        <a:lstStyle/>
        <a:p>
          <a:endParaRPr lang="en-US"/>
        </a:p>
      </dgm:t>
    </dgm:pt>
    <dgm:pt modelId="{93A757E5-F576-4A57-BD23-E9B674E94B0C}">
      <dgm:prSet/>
      <dgm:spPr/>
      <dgm:t>
        <a:bodyPr/>
        <a:lstStyle/>
        <a:p>
          <a:r>
            <a:rPr lang="it-IT" b="1" i="1" baseline="0" dirty="0"/>
            <a:t>Ferdinando d’Austria  </a:t>
          </a:r>
          <a:r>
            <a:rPr lang="it-IT" baseline="0" dirty="0"/>
            <a:t>riconobbe sia il governo che la costituzione ungherese e concesse l’elezione di un parlamento imperiale che si tenne con un suffragio piuttosto ristretto.</a:t>
          </a:r>
          <a:endParaRPr lang="en-US" dirty="0"/>
        </a:p>
      </dgm:t>
    </dgm:pt>
    <dgm:pt modelId="{0060EDF7-4913-406C-9A3F-23E74AB0506E}" type="parTrans" cxnId="{CE583531-E637-4121-822B-E6BA1CDF8C3B}">
      <dgm:prSet/>
      <dgm:spPr/>
      <dgm:t>
        <a:bodyPr/>
        <a:lstStyle/>
        <a:p>
          <a:endParaRPr lang="en-US"/>
        </a:p>
      </dgm:t>
    </dgm:pt>
    <dgm:pt modelId="{78731DAA-FFE9-4BB1-A906-68404D567BA6}" type="sibTrans" cxnId="{CE583531-E637-4121-822B-E6BA1CDF8C3B}">
      <dgm:prSet/>
      <dgm:spPr/>
      <dgm:t>
        <a:bodyPr/>
        <a:lstStyle/>
        <a:p>
          <a:endParaRPr lang="en-US"/>
        </a:p>
      </dgm:t>
    </dgm:pt>
    <dgm:pt modelId="{BAB6356E-B482-42ED-A3F5-67DD126AA9BD}">
      <dgm:prSet/>
      <dgm:spPr/>
      <dgm:t>
        <a:bodyPr/>
        <a:lstStyle/>
        <a:p>
          <a:r>
            <a:rPr lang="it-IT" baseline="0"/>
            <a:t>L’assemblea, una volta riunita, concesse l’abolizione della servitù senza indennizzo, cosa che saldò  la fedeltà del mondo contadino alla corona.</a:t>
          </a:r>
          <a:endParaRPr lang="en-US"/>
        </a:p>
      </dgm:t>
    </dgm:pt>
    <dgm:pt modelId="{CBC2F6B4-7322-485A-94F0-31DA7D4F7860}" type="parTrans" cxnId="{B71639C0-73CD-4E0D-8E68-F88C1D4DDE3C}">
      <dgm:prSet/>
      <dgm:spPr/>
      <dgm:t>
        <a:bodyPr/>
        <a:lstStyle/>
        <a:p>
          <a:endParaRPr lang="en-US"/>
        </a:p>
      </dgm:t>
    </dgm:pt>
    <dgm:pt modelId="{3D9FB36B-DD4D-49D7-ACBF-1B11150675DB}" type="sibTrans" cxnId="{B71639C0-73CD-4E0D-8E68-F88C1D4DDE3C}">
      <dgm:prSet/>
      <dgm:spPr/>
      <dgm:t>
        <a:bodyPr/>
        <a:lstStyle/>
        <a:p>
          <a:endParaRPr lang="en-US"/>
        </a:p>
      </dgm:t>
    </dgm:pt>
    <dgm:pt modelId="{1AA36C97-1033-43E8-92D0-58A5A2D1057C}">
      <dgm:prSet/>
      <dgm:spPr/>
      <dgm:t>
        <a:bodyPr/>
        <a:lstStyle/>
        <a:p>
          <a:r>
            <a:rPr lang="it-IT" baseline="0"/>
            <a:t>In Prussia a maggio fu eletta un’Assemblea Costituente, mentre a Francoforte il preparlamento si era trasformato in un vero e proprio Parlamento i cui membri erano  professionisti liberali ed intellettuali.</a:t>
          </a:r>
          <a:endParaRPr lang="en-US"/>
        </a:p>
      </dgm:t>
    </dgm:pt>
    <dgm:pt modelId="{8B511F39-F48E-447B-8C12-F3F399CEC9EA}" type="parTrans" cxnId="{454C4BF9-8041-40F0-9A99-026DE052BD73}">
      <dgm:prSet/>
      <dgm:spPr/>
      <dgm:t>
        <a:bodyPr/>
        <a:lstStyle/>
        <a:p>
          <a:endParaRPr lang="en-US"/>
        </a:p>
      </dgm:t>
    </dgm:pt>
    <dgm:pt modelId="{68791D73-9E63-4389-80ED-3C88DFADA00F}" type="sibTrans" cxnId="{454C4BF9-8041-40F0-9A99-026DE052BD73}">
      <dgm:prSet/>
      <dgm:spPr/>
      <dgm:t>
        <a:bodyPr/>
        <a:lstStyle/>
        <a:p>
          <a:endParaRPr lang="en-US"/>
        </a:p>
      </dgm:t>
    </dgm:pt>
    <dgm:pt modelId="{2554AAA5-3A77-4702-9859-4C3FDA981B9B}" type="pres">
      <dgm:prSet presAssocID="{9D2CA974-4B69-4AB0-A7A5-78D8E5BC6A9B}" presName="Name0" presStyleCnt="0">
        <dgm:presLayoutVars>
          <dgm:dir/>
          <dgm:resizeHandles val="exact"/>
        </dgm:presLayoutVars>
      </dgm:prSet>
      <dgm:spPr/>
      <dgm:t>
        <a:bodyPr/>
        <a:lstStyle/>
        <a:p>
          <a:endParaRPr lang="it-IT"/>
        </a:p>
      </dgm:t>
    </dgm:pt>
    <dgm:pt modelId="{51849CD0-100F-4D37-A143-E3D2A277E4C4}" type="pres">
      <dgm:prSet presAssocID="{2E8DCFC6-7B7D-4333-A84C-7CE74E37553D}" presName="node" presStyleLbl="node1" presStyleIdx="0" presStyleCnt="4">
        <dgm:presLayoutVars>
          <dgm:bulletEnabled val="1"/>
        </dgm:presLayoutVars>
      </dgm:prSet>
      <dgm:spPr/>
      <dgm:t>
        <a:bodyPr/>
        <a:lstStyle/>
        <a:p>
          <a:endParaRPr lang="it-IT"/>
        </a:p>
      </dgm:t>
    </dgm:pt>
    <dgm:pt modelId="{7203CD21-B21D-47C4-A147-F55947384F2D}" type="pres">
      <dgm:prSet presAssocID="{30613F27-CB0F-4C04-AB0D-606302A9A4E2}" presName="sibTrans" presStyleLbl="sibTrans1D1" presStyleIdx="0" presStyleCnt="3"/>
      <dgm:spPr/>
      <dgm:t>
        <a:bodyPr/>
        <a:lstStyle/>
        <a:p>
          <a:endParaRPr lang="it-IT"/>
        </a:p>
      </dgm:t>
    </dgm:pt>
    <dgm:pt modelId="{61EDCFE6-2D3E-45B5-B7E3-22B6F6559E6B}" type="pres">
      <dgm:prSet presAssocID="{30613F27-CB0F-4C04-AB0D-606302A9A4E2}" presName="connectorText" presStyleLbl="sibTrans1D1" presStyleIdx="0" presStyleCnt="3"/>
      <dgm:spPr/>
      <dgm:t>
        <a:bodyPr/>
        <a:lstStyle/>
        <a:p>
          <a:endParaRPr lang="it-IT"/>
        </a:p>
      </dgm:t>
    </dgm:pt>
    <dgm:pt modelId="{45A38ABB-5C40-4EB4-9103-A221022228ED}" type="pres">
      <dgm:prSet presAssocID="{93A757E5-F576-4A57-BD23-E9B674E94B0C}" presName="node" presStyleLbl="node1" presStyleIdx="1" presStyleCnt="4">
        <dgm:presLayoutVars>
          <dgm:bulletEnabled val="1"/>
        </dgm:presLayoutVars>
      </dgm:prSet>
      <dgm:spPr/>
      <dgm:t>
        <a:bodyPr/>
        <a:lstStyle/>
        <a:p>
          <a:endParaRPr lang="it-IT"/>
        </a:p>
      </dgm:t>
    </dgm:pt>
    <dgm:pt modelId="{00C012AE-5802-487A-BEC1-3B9A23771357}" type="pres">
      <dgm:prSet presAssocID="{78731DAA-FFE9-4BB1-A906-68404D567BA6}" presName="sibTrans" presStyleLbl="sibTrans1D1" presStyleIdx="1" presStyleCnt="3"/>
      <dgm:spPr/>
      <dgm:t>
        <a:bodyPr/>
        <a:lstStyle/>
        <a:p>
          <a:endParaRPr lang="it-IT"/>
        </a:p>
      </dgm:t>
    </dgm:pt>
    <dgm:pt modelId="{3B2BCB99-62D7-4FE2-8C96-89102C791588}" type="pres">
      <dgm:prSet presAssocID="{78731DAA-FFE9-4BB1-A906-68404D567BA6}" presName="connectorText" presStyleLbl="sibTrans1D1" presStyleIdx="1" presStyleCnt="3"/>
      <dgm:spPr/>
      <dgm:t>
        <a:bodyPr/>
        <a:lstStyle/>
        <a:p>
          <a:endParaRPr lang="it-IT"/>
        </a:p>
      </dgm:t>
    </dgm:pt>
    <dgm:pt modelId="{DAA8E738-6B59-4700-9FA7-897F687D983A}" type="pres">
      <dgm:prSet presAssocID="{BAB6356E-B482-42ED-A3F5-67DD126AA9BD}" presName="node" presStyleLbl="node1" presStyleIdx="2" presStyleCnt="4">
        <dgm:presLayoutVars>
          <dgm:bulletEnabled val="1"/>
        </dgm:presLayoutVars>
      </dgm:prSet>
      <dgm:spPr/>
      <dgm:t>
        <a:bodyPr/>
        <a:lstStyle/>
        <a:p>
          <a:endParaRPr lang="it-IT"/>
        </a:p>
      </dgm:t>
    </dgm:pt>
    <dgm:pt modelId="{6EE3CBC7-8C4B-469F-B20F-AF69CFD1263D}" type="pres">
      <dgm:prSet presAssocID="{3D9FB36B-DD4D-49D7-ACBF-1B11150675DB}" presName="sibTrans" presStyleLbl="sibTrans1D1" presStyleIdx="2" presStyleCnt="3"/>
      <dgm:spPr/>
      <dgm:t>
        <a:bodyPr/>
        <a:lstStyle/>
        <a:p>
          <a:endParaRPr lang="it-IT"/>
        </a:p>
      </dgm:t>
    </dgm:pt>
    <dgm:pt modelId="{E9BD3B17-059E-4711-9E3C-2E299AB6E6CA}" type="pres">
      <dgm:prSet presAssocID="{3D9FB36B-DD4D-49D7-ACBF-1B11150675DB}" presName="connectorText" presStyleLbl="sibTrans1D1" presStyleIdx="2" presStyleCnt="3"/>
      <dgm:spPr/>
      <dgm:t>
        <a:bodyPr/>
        <a:lstStyle/>
        <a:p>
          <a:endParaRPr lang="it-IT"/>
        </a:p>
      </dgm:t>
    </dgm:pt>
    <dgm:pt modelId="{F881E1AC-7B47-4AAB-94F4-61AA545A9735}" type="pres">
      <dgm:prSet presAssocID="{1AA36C97-1033-43E8-92D0-58A5A2D1057C}" presName="node" presStyleLbl="node1" presStyleIdx="3" presStyleCnt="4">
        <dgm:presLayoutVars>
          <dgm:bulletEnabled val="1"/>
        </dgm:presLayoutVars>
      </dgm:prSet>
      <dgm:spPr/>
      <dgm:t>
        <a:bodyPr/>
        <a:lstStyle/>
        <a:p>
          <a:endParaRPr lang="it-IT"/>
        </a:p>
      </dgm:t>
    </dgm:pt>
  </dgm:ptLst>
  <dgm:cxnLst>
    <dgm:cxn modelId="{BA76118E-321E-4B90-9774-59C7C348C065}" type="presOf" srcId="{9D2CA974-4B69-4AB0-A7A5-78D8E5BC6A9B}" destId="{2554AAA5-3A77-4702-9859-4C3FDA981B9B}" srcOrd="0" destOrd="0" presId="urn:microsoft.com/office/officeart/2016/7/layout/RepeatingBendingProcessNew"/>
    <dgm:cxn modelId="{55D11929-8804-4959-881D-453E68F63274}" type="presOf" srcId="{3D9FB36B-DD4D-49D7-ACBF-1B11150675DB}" destId="{6EE3CBC7-8C4B-469F-B20F-AF69CFD1263D}" srcOrd="0" destOrd="0" presId="urn:microsoft.com/office/officeart/2016/7/layout/RepeatingBendingProcessNew"/>
    <dgm:cxn modelId="{CE583531-E637-4121-822B-E6BA1CDF8C3B}" srcId="{9D2CA974-4B69-4AB0-A7A5-78D8E5BC6A9B}" destId="{93A757E5-F576-4A57-BD23-E9B674E94B0C}" srcOrd="1" destOrd="0" parTransId="{0060EDF7-4913-406C-9A3F-23E74AB0506E}" sibTransId="{78731DAA-FFE9-4BB1-A906-68404D567BA6}"/>
    <dgm:cxn modelId="{D7AEACA1-A0A2-4BF5-874B-37EBF8428440}" type="presOf" srcId="{30613F27-CB0F-4C04-AB0D-606302A9A4E2}" destId="{7203CD21-B21D-47C4-A147-F55947384F2D}" srcOrd="0" destOrd="0" presId="urn:microsoft.com/office/officeart/2016/7/layout/RepeatingBendingProcessNew"/>
    <dgm:cxn modelId="{E7CAA36C-20B4-436B-8E9E-217D760FC701}" type="presOf" srcId="{78731DAA-FFE9-4BB1-A906-68404D567BA6}" destId="{3B2BCB99-62D7-4FE2-8C96-89102C791588}" srcOrd="1" destOrd="0" presId="urn:microsoft.com/office/officeart/2016/7/layout/RepeatingBendingProcessNew"/>
    <dgm:cxn modelId="{83F85447-7691-4BF4-9070-8BCB2FB36725}" type="presOf" srcId="{78731DAA-FFE9-4BB1-A906-68404D567BA6}" destId="{00C012AE-5802-487A-BEC1-3B9A23771357}" srcOrd="0" destOrd="0" presId="urn:microsoft.com/office/officeart/2016/7/layout/RepeatingBendingProcessNew"/>
    <dgm:cxn modelId="{3326482E-E3A5-4C94-BFF4-01437D2DAE8B}" srcId="{9D2CA974-4B69-4AB0-A7A5-78D8E5BC6A9B}" destId="{2E8DCFC6-7B7D-4333-A84C-7CE74E37553D}" srcOrd="0" destOrd="0" parTransId="{1131206D-AACE-49C5-A26E-94D791B4CFCD}" sibTransId="{30613F27-CB0F-4C04-AB0D-606302A9A4E2}"/>
    <dgm:cxn modelId="{7AEF8537-66B5-42C7-B163-7113ACD6168B}" type="presOf" srcId="{30613F27-CB0F-4C04-AB0D-606302A9A4E2}" destId="{61EDCFE6-2D3E-45B5-B7E3-22B6F6559E6B}" srcOrd="1" destOrd="0" presId="urn:microsoft.com/office/officeart/2016/7/layout/RepeatingBendingProcessNew"/>
    <dgm:cxn modelId="{6C151FDE-15FD-40DB-99E9-D53937392C41}" type="presOf" srcId="{2E8DCFC6-7B7D-4333-A84C-7CE74E37553D}" destId="{51849CD0-100F-4D37-A143-E3D2A277E4C4}" srcOrd="0" destOrd="0" presId="urn:microsoft.com/office/officeart/2016/7/layout/RepeatingBendingProcessNew"/>
    <dgm:cxn modelId="{A7BE631E-E61B-4A42-A8D6-842E006D305A}" type="presOf" srcId="{1AA36C97-1033-43E8-92D0-58A5A2D1057C}" destId="{F881E1AC-7B47-4AAB-94F4-61AA545A9735}" srcOrd="0" destOrd="0" presId="urn:microsoft.com/office/officeart/2016/7/layout/RepeatingBendingProcessNew"/>
    <dgm:cxn modelId="{18A5585C-B76A-4C5B-8B54-32FE38E188DD}" type="presOf" srcId="{93A757E5-F576-4A57-BD23-E9B674E94B0C}" destId="{45A38ABB-5C40-4EB4-9103-A221022228ED}" srcOrd="0" destOrd="0" presId="urn:microsoft.com/office/officeart/2016/7/layout/RepeatingBendingProcessNew"/>
    <dgm:cxn modelId="{B71639C0-73CD-4E0D-8E68-F88C1D4DDE3C}" srcId="{9D2CA974-4B69-4AB0-A7A5-78D8E5BC6A9B}" destId="{BAB6356E-B482-42ED-A3F5-67DD126AA9BD}" srcOrd="2" destOrd="0" parTransId="{CBC2F6B4-7322-485A-94F0-31DA7D4F7860}" sibTransId="{3D9FB36B-DD4D-49D7-ACBF-1B11150675DB}"/>
    <dgm:cxn modelId="{454C4BF9-8041-40F0-9A99-026DE052BD73}" srcId="{9D2CA974-4B69-4AB0-A7A5-78D8E5BC6A9B}" destId="{1AA36C97-1033-43E8-92D0-58A5A2D1057C}" srcOrd="3" destOrd="0" parTransId="{8B511F39-F48E-447B-8C12-F3F399CEC9EA}" sibTransId="{68791D73-9E63-4389-80ED-3C88DFADA00F}"/>
    <dgm:cxn modelId="{287CE977-8BC1-4D5A-A29A-04DCF3C51024}" type="presOf" srcId="{3D9FB36B-DD4D-49D7-ACBF-1B11150675DB}" destId="{E9BD3B17-059E-4711-9E3C-2E299AB6E6CA}" srcOrd="1" destOrd="0" presId="urn:microsoft.com/office/officeart/2016/7/layout/RepeatingBendingProcessNew"/>
    <dgm:cxn modelId="{6F3339D7-2F04-4147-AA77-F49ED73E1341}" type="presOf" srcId="{BAB6356E-B482-42ED-A3F5-67DD126AA9BD}" destId="{DAA8E738-6B59-4700-9FA7-897F687D983A}" srcOrd="0" destOrd="0" presId="urn:microsoft.com/office/officeart/2016/7/layout/RepeatingBendingProcessNew"/>
    <dgm:cxn modelId="{1C926ADE-FA44-417D-B6F6-F5CB26781C6C}" type="presParOf" srcId="{2554AAA5-3A77-4702-9859-4C3FDA981B9B}" destId="{51849CD0-100F-4D37-A143-E3D2A277E4C4}" srcOrd="0" destOrd="0" presId="urn:microsoft.com/office/officeart/2016/7/layout/RepeatingBendingProcessNew"/>
    <dgm:cxn modelId="{4E4E46BA-A7FD-469D-8548-0D8F1B3F990B}" type="presParOf" srcId="{2554AAA5-3A77-4702-9859-4C3FDA981B9B}" destId="{7203CD21-B21D-47C4-A147-F55947384F2D}" srcOrd="1" destOrd="0" presId="urn:microsoft.com/office/officeart/2016/7/layout/RepeatingBendingProcessNew"/>
    <dgm:cxn modelId="{7C0A7DA7-9866-40B7-B7CA-C5C33A06A538}" type="presParOf" srcId="{7203CD21-B21D-47C4-A147-F55947384F2D}" destId="{61EDCFE6-2D3E-45B5-B7E3-22B6F6559E6B}" srcOrd="0" destOrd="0" presId="urn:microsoft.com/office/officeart/2016/7/layout/RepeatingBendingProcessNew"/>
    <dgm:cxn modelId="{BD0557A9-A320-4FB7-9A5C-05BF4BB24754}" type="presParOf" srcId="{2554AAA5-3A77-4702-9859-4C3FDA981B9B}" destId="{45A38ABB-5C40-4EB4-9103-A221022228ED}" srcOrd="2" destOrd="0" presId="urn:microsoft.com/office/officeart/2016/7/layout/RepeatingBendingProcessNew"/>
    <dgm:cxn modelId="{C2396472-15F2-4878-ABEA-560C5869507A}" type="presParOf" srcId="{2554AAA5-3A77-4702-9859-4C3FDA981B9B}" destId="{00C012AE-5802-487A-BEC1-3B9A23771357}" srcOrd="3" destOrd="0" presId="urn:microsoft.com/office/officeart/2016/7/layout/RepeatingBendingProcessNew"/>
    <dgm:cxn modelId="{82556532-5980-4E64-9B18-D197DFB9337A}" type="presParOf" srcId="{00C012AE-5802-487A-BEC1-3B9A23771357}" destId="{3B2BCB99-62D7-4FE2-8C96-89102C791588}" srcOrd="0" destOrd="0" presId="urn:microsoft.com/office/officeart/2016/7/layout/RepeatingBendingProcessNew"/>
    <dgm:cxn modelId="{633AECD3-D9AC-4431-A544-2309C91242E5}" type="presParOf" srcId="{2554AAA5-3A77-4702-9859-4C3FDA981B9B}" destId="{DAA8E738-6B59-4700-9FA7-897F687D983A}" srcOrd="4" destOrd="0" presId="urn:microsoft.com/office/officeart/2016/7/layout/RepeatingBendingProcessNew"/>
    <dgm:cxn modelId="{EFFF15F3-1D47-4FF2-A7CE-C30CCC4484C6}" type="presParOf" srcId="{2554AAA5-3A77-4702-9859-4C3FDA981B9B}" destId="{6EE3CBC7-8C4B-469F-B20F-AF69CFD1263D}" srcOrd="5" destOrd="0" presId="urn:microsoft.com/office/officeart/2016/7/layout/RepeatingBendingProcessNew"/>
    <dgm:cxn modelId="{3B3252FE-7774-4899-96C4-13D2F910EE2E}" type="presParOf" srcId="{6EE3CBC7-8C4B-469F-B20F-AF69CFD1263D}" destId="{E9BD3B17-059E-4711-9E3C-2E299AB6E6CA}" srcOrd="0" destOrd="0" presId="urn:microsoft.com/office/officeart/2016/7/layout/RepeatingBendingProcessNew"/>
    <dgm:cxn modelId="{FE0C6E50-7954-4682-8662-E04C426D12B9}" type="presParOf" srcId="{2554AAA5-3A77-4702-9859-4C3FDA981B9B}" destId="{F881E1AC-7B47-4AAB-94F4-61AA545A9735}" srcOrd="6" destOrd="0" presId="urn:microsoft.com/office/officeart/2016/7/layout/RepeatingBendingProcessNew"/>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27D69B35-3D8F-498B-8144-9F9E29EBEDB6}" type="doc">
      <dgm:prSet loTypeId="urn:microsoft.com/office/officeart/2005/8/layout/default#2" loCatId="list" qsTypeId="urn:microsoft.com/office/officeart/2005/8/quickstyle/simple1" qsCatId="simple" csTypeId="urn:microsoft.com/office/officeart/2005/8/colors/colorful5" csCatId="colorful"/>
      <dgm:spPr/>
      <dgm:t>
        <a:bodyPr/>
        <a:lstStyle/>
        <a:p>
          <a:endParaRPr lang="en-US"/>
        </a:p>
      </dgm:t>
    </dgm:pt>
    <dgm:pt modelId="{08F9134C-39A0-4434-A3A6-CA7727DA20FF}">
      <dgm:prSet/>
      <dgm:spPr/>
      <dgm:t>
        <a:bodyPr/>
        <a:lstStyle/>
        <a:p>
          <a:r>
            <a:rPr lang="it-IT" baseline="0"/>
            <a:t>La crisi economica del 1848 non accennava ad essere superata. Inoltre l’istituzione degli </a:t>
          </a:r>
          <a:r>
            <a:rPr lang="it-IT" i="1" baseline="0"/>
            <a:t>ateliers nationaux </a:t>
          </a:r>
          <a:r>
            <a:rPr lang="it-IT" baseline="0"/>
            <a:t>si rivelò inadeguata. Nati per dare lavoro a qualche migliaio di disoccupati si trovarono in due mesi ad avere circa 100.000 dipendenti. Questo provocava dei costi altissimi che ormai non trovavano più l’appoggio du una larga parte del paese.</a:t>
          </a:r>
          <a:endParaRPr lang="en-US"/>
        </a:p>
      </dgm:t>
    </dgm:pt>
    <dgm:pt modelId="{8B21FB88-6B45-49FF-A3CD-DF0C7B336068}" type="parTrans" cxnId="{BEF08159-23A7-433C-99DE-778A32A3D7FF}">
      <dgm:prSet/>
      <dgm:spPr/>
      <dgm:t>
        <a:bodyPr/>
        <a:lstStyle/>
        <a:p>
          <a:endParaRPr lang="en-US"/>
        </a:p>
      </dgm:t>
    </dgm:pt>
    <dgm:pt modelId="{152F07AC-8510-4BBE-8003-51F54E6C30E6}" type="sibTrans" cxnId="{BEF08159-23A7-433C-99DE-778A32A3D7FF}">
      <dgm:prSet/>
      <dgm:spPr/>
      <dgm:t>
        <a:bodyPr/>
        <a:lstStyle/>
        <a:p>
          <a:endParaRPr lang="en-US"/>
        </a:p>
      </dgm:t>
    </dgm:pt>
    <dgm:pt modelId="{BC1AA322-7AA1-4B6F-A89F-6AE2BB4F4243}">
      <dgm:prSet/>
      <dgm:spPr/>
      <dgm:t>
        <a:bodyPr/>
        <a:lstStyle/>
        <a:p>
          <a:r>
            <a:rPr lang="it-IT" baseline="0"/>
            <a:t>Nonostante la sommossa preventiva organizzata il 15 maggio dai capi dell’estrema sinistra il 30 maggio gli </a:t>
          </a:r>
          <a:r>
            <a:rPr lang="it-IT" i="1" baseline="0"/>
            <a:t>ateliers</a:t>
          </a:r>
          <a:r>
            <a:rPr lang="it-IT" baseline="0"/>
            <a:t> vennero  chiusi.</a:t>
          </a:r>
          <a:endParaRPr lang="en-US"/>
        </a:p>
      </dgm:t>
    </dgm:pt>
    <dgm:pt modelId="{FA8A5353-B7F0-429C-AEB3-C821E4E5C999}" type="parTrans" cxnId="{E5AE2473-C240-4834-99B0-3F881A610346}">
      <dgm:prSet/>
      <dgm:spPr/>
      <dgm:t>
        <a:bodyPr/>
        <a:lstStyle/>
        <a:p>
          <a:endParaRPr lang="en-US"/>
        </a:p>
      </dgm:t>
    </dgm:pt>
    <dgm:pt modelId="{94C125C0-C760-4397-A0FF-02E165FA0901}" type="sibTrans" cxnId="{E5AE2473-C240-4834-99B0-3F881A610346}">
      <dgm:prSet/>
      <dgm:spPr/>
      <dgm:t>
        <a:bodyPr/>
        <a:lstStyle/>
        <a:p>
          <a:endParaRPr lang="en-US"/>
        </a:p>
      </dgm:t>
    </dgm:pt>
    <dgm:pt modelId="{7AD470C1-6694-448F-B5F5-2AD167EE2746}">
      <dgm:prSet/>
      <dgm:spPr/>
      <dgm:t>
        <a:bodyPr/>
        <a:lstStyle/>
        <a:p>
          <a:r>
            <a:rPr lang="it-IT" baseline="0"/>
            <a:t>Tra il 25 ed il 26 giugno ci fu una nuova sommossa che venne repressa nel sangue. Cominciò a diffondersi il terrore dei «rossi».</a:t>
          </a:r>
          <a:endParaRPr lang="en-US"/>
        </a:p>
      </dgm:t>
    </dgm:pt>
    <dgm:pt modelId="{0B9865DF-9145-4D46-A372-A2A5D8F250AF}" type="parTrans" cxnId="{2570BB1D-59B5-4E77-93D4-3E0489C9F2F3}">
      <dgm:prSet/>
      <dgm:spPr/>
      <dgm:t>
        <a:bodyPr/>
        <a:lstStyle/>
        <a:p>
          <a:endParaRPr lang="en-US"/>
        </a:p>
      </dgm:t>
    </dgm:pt>
    <dgm:pt modelId="{46A98439-9EE0-4612-B162-1F1389699FB9}" type="sibTrans" cxnId="{2570BB1D-59B5-4E77-93D4-3E0489C9F2F3}">
      <dgm:prSet/>
      <dgm:spPr/>
      <dgm:t>
        <a:bodyPr/>
        <a:lstStyle/>
        <a:p>
          <a:endParaRPr lang="en-US"/>
        </a:p>
      </dgm:t>
    </dgm:pt>
    <dgm:pt modelId="{11B26C68-191D-471C-BD01-0A11DE99E959}" type="pres">
      <dgm:prSet presAssocID="{27D69B35-3D8F-498B-8144-9F9E29EBEDB6}" presName="diagram" presStyleCnt="0">
        <dgm:presLayoutVars>
          <dgm:dir/>
          <dgm:resizeHandles val="exact"/>
        </dgm:presLayoutVars>
      </dgm:prSet>
      <dgm:spPr/>
      <dgm:t>
        <a:bodyPr/>
        <a:lstStyle/>
        <a:p>
          <a:endParaRPr lang="it-IT"/>
        </a:p>
      </dgm:t>
    </dgm:pt>
    <dgm:pt modelId="{68E0691D-9015-4B6C-8D67-A2920535CBA6}" type="pres">
      <dgm:prSet presAssocID="{08F9134C-39A0-4434-A3A6-CA7727DA20FF}" presName="node" presStyleLbl="node1" presStyleIdx="0" presStyleCnt="3">
        <dgm:presLayoutVars>
          <dgm:bulletEnabled val="1"/>
        </dgm:presLayoutVars>
      </dgm:prSet>
      <dgm:spPr/>
      <dgm:t>
        <a:bodyPr/>
        <a:lstStyle/>
        <a:p>
          <a:endParaRPr lang="it-IT"/>
        </a:p>
      </dgm:t>
    </dgm:pt>
    <dgm:pt modelId="{2625B897-2B54-4A80-9681-8548AFEEEEFA}" type="pres">
      <dgm:prSet presAssocID="{152F07AC-8510-4BBE-8003-51F54E6C30E6}" presName="sibTrans" presStyleCnt="0"/>
      <dgm:spPr/>
    </dgm:pt>
    <dgm:pt modelId="{5C395804-830E-483F-8B2F-639A88AB798A}" type="pres">
      <dgm:prSet presAssocID="{BC1AA322-7AA1-4B6F-A89F-6AE2BB4F4243}" presName="node" presStyleLbl="node1" presStyleIdx="1" presStyleCnt="3">
        <dgm:presLayoutVars>
          <dgm:bulletEnabled val="1"/>
        </dgm:presLayoutVars>
      </dgm:prSet>
      <dgm:spPr/>
      <dgm:t>
        <a:bodyPr/>
        <a:lstStyle/>
        <a:p>
          <a:endParaRPr lang="it-IT"/>
        </a:p>
      </dgm:t>
    </dgm:pt>
    <dgm:pt modelId="{668FED46-82A5-42DB-A124-26C790C267F0}" type="pres">
      <dgm:prSet presAssocID="{94C125C0-C760-4397-A0FF-02E165FA0901}" presName="sibTrans" presStyleCnt="0"/>
      <dgm:spPr/>
    </dgm:pt>
    <dgm:pt modelId="{30599798-6EA1-4ECD-A59E-28533F4D9D75}" type="pres">
      <dgm:prSet presAssocID="{7AD470C1-6694-448F-B5F5-2AD167EE2746}" presName="node" presStyleLbl="node1" presStyleIdx="2" presStyleCnt="3">
        <dgm:presLayoutVars>
          <dgm:bulletEnabled val="1"/>
        </dgm:presLayoutVars>
      </dgm:prSet>
      <dgm:spPr/>
      <dgm:t>
        <a:bodyPr/>
        <a:lstStyle/>
        <a:p>
          <a:endParaRPr lang="it-IT"/>
        </a:p>
      </dgm:t>
    </dgm:pt>
  </dgm:ptLst>
  <dgm:cxnLst>
    <dgm:cxn modelId="{E2176C9E-7B93-4089-A39D-32C6315C71BC}" type="presOf" srcId="{08F9134C-39A0-4434-A3A6-CA7727DA20FF}" destId="{68E0691D-9015-4B6C-8D67-A2920535CBA6}" srcOrd="0" destOrd="0" presId="urn:microsoft.com/office/officeart/2005/8/layout/default#2"/>
    <dgm:cxn modelId="{F060B8CF-9F12-4959-9B8D-6A49F92DB134}" type="presOf" srcId="{BC1AA322-7AA1-4B6F-A89F-6AE2BB4F4243}" destId="{5C395804-830E-483F-8B2F-639A88AB798A}" srcOrd="0" destOrd="0" presId="urn:microsoft.com/office/officeart/2005/8/layout/default#2"/>
    <dgm:cxn modelId="{08AA4942-B797-47F6-B050-CBF518E1B5F2}" type="presOf" srcId="{7AD470C1-6694-448F-B5F5-2AD167EE2746}" destId="{30599798-6EA1-4ECD-A59E-28533F4D9D75}" srcOrd="0" destOrd="0" presId="urn:microsoft.com/office/officeart/2005/8/layout/default#2"/>
    <dgm:cxn modelId="{E5AE2473-C240-4834-99B0-3F881A610346}" srcId="{27D69B35-3D8F-498B-8144-9F9E29EBEDB6}" destId="{BC1AA322-7AA1-4B6F-A89F-6AE2BB4F4243}" srcOrd="1" destOrd="0" parTransId="{FA8A5353-B7F0-429C-AEB3-C821E4E5C999}" sibTransId="{94C125C0-C760-4397-A0FF-02E165FA0901}"/>
    <dgm:cxn modelId="{BEF08159-23A7-433C-99DE-778A32A3D7FF}" srcId="{27D69B35-3D8F-498B-8144-9F9E29EBEDB6}" destId="{08F9134C-39A0-4434-A3A6-CA7727DA20FF}" srcOrd="0" destOrd="0" parTransId="{8B21FB88-6B45-49FF-A3CD-DF0C7B336068}" sibTransId="{152F07AC-8510-4BBE-8003-51F54E6C30E6}"/>
    <dgm:cxn modelId="{AE6B789F-599A-4B70-A36A-89F08759CCCA}" type="presOf" srcId="{27D69B35-3D8F-498B-8144-9F9E29EBEDB6}" destId="{11B26C68-191D-471C-BD01-0A11DE99E959}" srcOrd="0" destOrd="0" presId="urn:microsoft.com/office/officeart/2005/8/layout/default#2"/>
    <dgm:cxn modelId="{2570BB1D-59B5-4E77-93D4-3E0489C9F2F3}" srcId="{27D69B35-3D8F-498B-8144-9F9E29EBEDB6}" destId="{7AD470C1-6694-448F-B5F5-2AD167EE2746}" srcOrd="2" destOrd="0" parTransId="{0B9865DF-9145-4D46-A372-A2A5D8F250AF}" sibTransId="{46A98439-9EE0-4612-B162-1F1389699FB9}"/>
    <dgm:cxn modelId="{EB4ACB0B-3BA1-4908-A29B-2B8845C775F6}" type="presParOf" srcId="{11B26C68-191D-471C-BD01-0A11DE99E959}" destId="{68E0691D-9015-4B6C-8D67-A2920535CBA6}" srcOrd="0" destOrd="0" presId="urn:microsoft.com/office/officeart/2005/8/layout/default#2"/>
    <dgm:cxn modelId="{EB65A13C-336B-4614-B796-6EA54E033189}" type="presParOf" srcId="{11B26C68-191D-471C-BD01-0A11DE99E959}" destId="{2625B897-2B54-4A80-9681-8548AFEEEEFA}" srcOrd="1" destOrd="0" presId="urn:microsoft.com/office/officeart/2005/8/layout/default#2"/>
    <dgm:cxn modelId="{32A97290-5E2A-4732-A765-1087EC926CD9}" type="presParOf" srcId="{11B26C68-191D-471C-BD01-0A11DE99E959}" destId="{5C395804-830E-483F-8B2F-639A88AB798A}" srcOrd="2" destOrd="0" presId="urn:microsoft.com/office/officeart/2005/8/layout/default#2"/>
    <dgm:cxn modelId="{DC04DD18-A3F9-4612-BB09-926AD6474E9E}" type="presParOf" srcId="{11B26C68-191D-471C-BD01-0A11DE99E959}" destId="{668FED46-82A5-42DB-A124-26C790C267F0}" srcOrd="3" destOrd="0" presId="urn:microsoft.com/office/officeart/2005/8/layout/default#2"/>
    <dgm:cxn modelId="{DBE6E84F-CB91-4DE1-BEE3-D99BE40EF53A}" type="presParOf" srcId="{11B26C68-191D-471C-BD01-0A11DE99E959}" destId="{30599798-6EA1-4ECD-A59E-28533F4D9D75}" srcOrd="4" destOrd="0" presId="urn:microsoft.com/office/officeart/2005/8/layout/defaul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663E2152-00D5-4F44-A129-C88E72BFEBA3}" type="doc">
      <dgm:prSet loTypeId="urn:microsoft.com/office/officeart/2016/7/layout/RepeatingBendingProcessNew" loCatId="process" qsTypeId="urn:microsoft.com/office/officeart/2005/8/quickstyle/simple4" qsCatId="simple" csTypeId="urn:microsoft.com/office/officeart/2005/8/colors/colorful5" csCatId="colorful"/>
      <dgm:spPr/>
      <dgm:t>
        <a:bodyPr/>
        <a:lstStyle/>
        <a:p>
          <a:endParaRPr lang="en-US"/>
        </a:p>
      </dgm:t>
    </dgm:pt>
    <dgm:pt modelId="{0117BB37-5848-4218-970C-85265F932B8F}">
      <dgm:prSet/>
      <dgm:spPr/>
      <dgm:t>
        <a:bodyPr/>
        <a:lstStyle/>
        <a:p>
          <a:r>
            <a:rPr lang="it-IT" baseline="0"/>
            <a:t>L’elezione della Assemblea legislativa accentuò l’involuzione conservatrice portando al potere bonapartisti, repubblicani conservatori e monarchici.</a:t>
          </a:r>
          <a:endParaRPr lang="en-US"/>
        </a:p>
      </dgm:t>
    </dgm:pt>
    <dgm:pt modelId="{8EF4387D-D492-4698-B556-C04AF5CCDE07}" type="parTrans" cxnId="{8491D3E9-F52A-45C2-B6A4-472198E062E6}">
      <dgm:prSet/>
      <dgm:spPr/>
      <dgm:t>
        <a:bodyPr/>
        <a:lstStyle/>
        <a:p>
          <a:endParaRPr lang="en-US"/>
        </a:p>
      </dgm:t>
    </dgm:pt>
    <dgm:pt modelId="{68F7DF67-298D-406A-8FDD-EEA7AB1327F5}" type="sibTrans" cxnId="{8491D3E9-F52A-45C2-B6A4-472198E062E6}">
      <dgm:prSet/>
      <dgm:spPr/>
      <dgm:t>
        <a:bodyPr/>
        <a:lstStyle/>
        <a:p>
          <a:endParaRPr lang="en-US"/>
        </a:p>
      </dgm:t>
    </dgm:pt>
    <dgm:pt modelId="{6C29BC59-37ED-45F7-867F-FE79A90A711D}">
      <dgm:prSet/>
      <dgm:spPr/>
      <dgm:t>
        <a:bodyPr/>
        <a:lstStyle/>
        <a:p>
          <a:r>
            <a:rPr lang="it-IT" baseline="0"/>
            <a:t>Il diritto di voto subì una limitazione.</a:t>
          </a:r>
          <a:endParaRPr lang="en-US"/>
        </a:p>
      </dgm:t>
    </dgm:pt>
    <dgm:pt modelId="{BFCEE94A-356A-4792-9C5A-C89DBBC9493A}" type="parTrans" cxnId="{2F4AA5B6-2D52-4253-B59E-C14BF5F739FE}">
      <dgm:prSet/>
      <dgm:spPr/>
      <dgm:t>
        <a:bodyPr/>
        <a:lstStyle/>
        <a:p>
          <a:endParaRPr lang="en-US"/>
        </a:p>
      </dgm:t>
    </dgm:pt>
    <dgm:pt modelId="{06665316-A91B-42D0-A82B-590BC819154E}" type="sibTrans" cxnId="{2F4AA5B6-2D52-4253-B59E-C14BF5F739FE}">
      <dgm:prSet/>
      <dgm:spPr/>
      <dgm:t>
        <a:bodyPr/>
        <a:lstStyle/>
        <a:p>
          <a:endParaRPr lang="en-US"/>
        </a:p>
      </dgm:t>
    </dgm:pt>
    <dgm:pt modelId="{36CF7A3B-5C30-4B34-9D7E-576CD7B86117}">
      <dgm:prSet/>
      <dgm:spPr/>
      <dgm:t>
        <a:bodyPr/>
        <a:lstStyle/>
        <a:p>
          <a:r>
            <a:rPr lang="it-IT" baseline="0"/>
            <a:t>Nel 1851 Napoleone chiese una modifica costituzionale che gli permettesse di ottenere un secondo mandato. Non ottenendo la maggioranza su questa richiesta si orientò verso il COLPO DI STATO MILITARE che venne sottoposto all’approvazione con un plebiscito che lo legittimò con 7 milioni di voti.</a:t>
          </a:r>
          <a:endParaRPr lang="en-US"/>
        </a:p>
      </dgm:t>
    </dgm:pt>
    <dgm:pt modelId="{4D798ED0-3767-4687-97F2-BCDFD124C1F7}" type="parTrans" cxnId="{53018E1A-483B-4807-A57B-73C8BD83054F}">
      <dgm:prSet/>
      <dgm:spPr/>
      <dgm:t>
        <a:bodyPr/>
        <a:lstStyle/>
        <a:p>
          <a:endParaRPr lang="en-US"/>
        </a:p>
      </dgm:t>
    </dgm:pt>
    <dgm:pt modelId="{A1346DC4-3601-497C-B280-C94740160B70}" type="sibTrans" cxnId="{53018E1A-483B-4807-A57B-73C8BD83054F}">
      <dgm:prSet/>
      <dgm:spPr/>
      <dgm:t>
        <a:bodyPr/>
        <a:lstStyle/>
        <a:p>
          <a:endParaRPr lang="en-US"/>
        </a:p>
      </dgm:t>
    </dgm:pt>
    <dgm:pt modelId="{035D25E5-BAD4-4280-9318-1B9CC920F114}">
      <dgm:prSet/>
      <dgm:spPr/>
      <dgm:t>
        <a:bodyPr/>
        <a:lstStyle/>
        <a:p>
          <a:r>
            <a:rPr lang="it-IT" baseline="0"/>
            <a:t>Nel gennaio 1852 una nuova Costituzione rese decennale il potere del presidente. Nonostante ciò Napoleone si fece proclamare IMPERATORE DEI FRANCESI con il titolo di NAPOLEONE III.</a:t>
          </a:r>
          <a:endParaRPr lang="en-US"/>
        </a:p>
      </dgm:t>
    </dgm:pt>
    <dgm:pt modelId="{04DB1E35-2E43-4222-8E82-9A3B1AB2D8F6}" type="parTrans" cxnId="{8270194F-5D0A-4544-8358-D15751F7BA6C}">
      <dgm:prSet/>
      <dgm:spPr/>
      <dgm:t>
        <a:bodyPr/>
        <a:lstStyle/>
        <a:p>
          <a:endParaRPr lang="en-US"/>
        </a:p>
      </dgm:t>
    </dgm:pt>
    <dgm:pt modelId="{D76135AF-37B1-4D46-9F97-862B7CE1C40D}" type="sibTrans" cxnId="{8270194F-5D0A-4544-8358-D15751F7BA6C}">
      <dgm:prSet/>
      <dgm:spPr/>
      <dgm:t>
        <a:bodyPr/>
        <a:lstStyle/>
        <a:p>
          <a:endParaRPr lang="en-US"/>
        </a:p>
      </dgm:t>
    </dgm:pt>
    <dgm:pt modelId="{C2CD768F-2B90-4F5A-B784-0E93F5B25364}" type="pres">
      <dgm:prSet presAssocID="{663E2152-00D5-4F44-A129-C88E72BFEBA3}" presName="Name0" presStyleCnt="0">
        <dgm:presLayoutVars>
          <dgm:dir/>
          <dgm:resizeHandles val="exact"/>
        </dgm:presLayoutVars>
      </dgm:prSet>
      <dgm:spPr/>
      <dgm:t>
        <a:bodyPr/>
        <a:lstStyle/>
        <a:p>
          <a:endParaRPr lang="it-IT"/>
        </a:p>
      </dgm:t>
    </dgm:pt>
    <dgm:pt modelId="{0D33241E-6FCF-4C3D-95A3-E3F19B576FBD}" type="pres">
      <dgm:prSet presAssocID="{0117BB37-5848-4218-970C-85265F932B8F}" presName="node" presStyleLbl="node1" presStyleIdx="0" presStyleCnt="4">
        <dgm:presLayoutVars>
          <dgm:bulletEnabled val="1"/>
        </dgm:presLayoutVars>
      </dgm:prSet>
      <dgm:spPr/>
      <dgm:t>
        <a:bodyPr/>
        <a:lstStyle/>
        <a:p>
          <a:endParaRPr lang="it-IT"/>
        </a:p>
      </dgm:t>
    </dgm:pt>
    <dgm:pt modelId="{455D0288-D244-4713-86F0-8976514F0225}" type="pres">
      <dgm:prSet presAssocID="{68F7DF67-298D-406A-8FDD-EEA7AB1327F5}" presName="sibTrans" presStyleLbl="sibTrans1D1" presStyleIdx="0" presStyleCnt="3"/>
      <dgm:spPr/>
      <dgm:t>
        <a:bodyPr/>
        <a:lstStyle/>
        <a:p>
          <a:endParaRPr lang="it-IT"/>
        </a:p>
      </dgm:t>
    </dgm:pt>
    <dgm:pt modelId="{9D5A6DDF-55E3-4829-BE7D-43E862D3FF80}" type="pres">
      <dgm:prSet presAssocID="{68F7DF67-298D-406A-8FDD-EEA7AB1327F5}" presName="connectorText" presStyleLbl="sibTrans1D1" presStyleIdx="0" presStyleCnt="3"/>
      <dgm:spPr/>
      <dgm:t>
        <a:bodyPr/>
        <a:lstStyle/>
        <a:p>
          <a:endParaRPr lang="it-IT"/>
        </a:p>
      </dgm:t>
    </dgm:pt>
    <dgm:pt modelId="{DA30FB28-F95C-4470-B2E3-B3B6E3F65CB4}" type="pres">
      <dgm:prSet presAssocID="{6C29BC59-37ED-45F7-867F-FE79A90A711D}" presName="node" presStyleLbl="node1" presStyleIdx="1" presStyleCnt="4">
        <dgm:presLayoutVars>
          <dgm:bulletEnabled val="1"/>
        </dgm:presLayoutVars>
      </dgm:prSet>
      <dgm:spPr/>
      <dgm:t>
        <a:bodyPr/>
        <a:lstStyle/>
        <a:p>
          <a:endParaRPr lang="it-IT"/>
        </a:p>
      </dgm:t>
    </dgm:pt>
    <dgm:pt modelId="{99ECE04F-F946-4016-9FAA-52D616625321}" type="pres">
      <dgm:prSet presAssocID="{06665316-A91B-42D0-A82B-590BC819154E}" presName="sibTrans" presStyleLbl="sibTrans1D1" presStyleIdx="1" presStyleCnt="3"/>
      <dgm:spPr/>
      <dgm:t>
        <a:bodyPr/>
        <a:lstStyle/>
        <a:p>
          <a:endParaRPr lang="it-IT"/>
        </a:p>
      </dgm:t>
    </dgm:pt>
    <dgm:pt modelId="{5F7ED01B-3140-49F4-92E9-B83B6301404E}" type="pres">
      <dgm:prSet presAssocID="{06665316-A91B-42D0-A82B-590BC819154E}" presName="connectorText" presStyleLbl="sibTrans1D1" presStyleIdx="1" presStyleCnt="3"/>
      <dgm:spPr/>
      <dgm:t>
        <a:bodyPr/>
        <a:lstStyle/>
        <a:p>
          <a:endParaRPr lang="it-IT"/>
        </a:p>
      </dgm:t>
    </dgm:pt>
    <dgm:pt modelId="{5DBF0E48-21BE-4ECF-8E55-1CED0DD2EC7F}" type="pres">
      <dgm:prSet presAssocID="{36CF7A3B-5C30-4B34-9D7E-576CD7B86117}" presName="node" presStyleLbl="node1" presStyleIdx="2" presStyleCnt="4">
        <dgm:presLayoutVars>
          <dgm:bulletEnabled val="1"/>
        </dgm:presLayoutVars>
      </dgm:prSet>
      <dgm:spPr/>
      <dgm:t>
        <a:bodyPr/>
        <a:lstStyle/>
        <a:p>
          <a:endParaRPr lang="it-IT"/>
        </a:p>
      </dgm:t>
    </dgm:pt>
    <dgm:pt modelId="{16C4A42C-ECA4-4914-AABC-D1FFC7D23CC9}" type="pres">
      <dgm:prSet presAssocID="{A1346DC4-3601-497C-B280-C94740160B70}" presName="sibTrans" presStyleLbl="sibTrans1D1" presStyleIdx="2" presStyleCnt="3"/>
      <dgm:spPr/>
      <dgm:t>
        <a:bodyPr/>
        <a:lstStyle/>
        <a:p>
          <a:endParaRPr lang="it-IT"/>
        </a:p>
      </dgm:t>
    </dgm:pt>
    <dgm:pt modelId="{6C4D4BCC-893E-446E-92F4-C9F7F1B350DB}" type="pres">
      <dgm:prSet presAssocID="{A1346DC4-3601-497C-B280-C94740160B70}" presName="connectorText" presStyleLbl="sibTrans1D1" presStyleIdx="2" presStyleCnt="3"/>
      <dgm:spPr/>
      <dgm:t>
        <a:bodyPr/>
        <a:lstStyle/>
        <a:p>
          <a:endParaRPr lang="it-IT"/>
        </a:p>
      </dgm:t>
    </dgm:pt>
    <dgm:pt modelId="{2D009F07-7867-408D-ADBF-F121F3A4A01D}" type="pres">
      <dgm:prSet presAssocID="{035D25E5-BAD4-4280-9318-1B9CC920F114}" presName="node" presStyleLbl="node1" presStyleIdx="3" presStyleCnt="4">
        <dgm:presLayoutVars>
          <dgm:bulletEnabled val="1"/>
        </dgm:presLayoutVars>
      </dgm:prSet>
      <dgm:spPr/>
      <dgm:t>
        <a:bodyPr/>
        <a:lstStyle/>
        <a:p>
          <a:endParaRPr lang="it-IT"/>
        </a:p>
      </dgm:t>
    </dgm:pt>
  </dgm:ptLst>
  <dgm:cxnLst>
    <dgm:cxn modelId="{CBB819DA-6097-4033-8C72-F2491DED4098}" type="presOf" srcId="{6C29BC59-37ED-45F7-867F-FE79A90A711D}" destId="{DA30FB28-F95C-4470-B2E3-B3B6E3F65CB4}" srcOrd="0" destOrd="0" presId="urn:microsoft.com/office/officeart/2016/7/layout/RepeatingBendingProcessNew"/>
    <dgm:cxn modelId="{4FAA28DD-AB60-4BCF-9CC4-CAF3AD9A9C46}" type="presOf" srcId="{035D25E5-BAD4-4280-9318-1B9CC920F114}" destId="{2D009F07-7867-408D-ADBF-F121F3A4A01D}" srcOrd="0" destOrd="0" presId="urn:microsoft.com/office/officeart/2016/7/layout/RepeatingBendingProcessNew"/>
    <dgm:cxn modelId="{8270194F-5D0A-4544-8358-D15751F7BA6C}" srcId="{663E2152-00D5-4F44-A129-C88E72BFEBA3}" destId="{035D25E5-BAD4-4280-9318-1B9CC920F114}" srcOrd="3" destOrd="0" parTransId="{04DB1E35-2E43-4222-8E82-9A3B1AB2D8F6}" sibTransId="{D76135AF-37B1-4D46-9F97-862B7CE1C40D}"/>
    <dgm:cxn modelId="{1B8D9D86-D25F-46AB-9FA4-BDDA55BFB08B}" type="presOf" srcId="{06665316-A91B-42D0-A82B-590BC819154E}" destId="{99ECE04F-F946-4016-9FAA-52D616625321}" srcOrd="0" destOrd="0" presId="urn:microsoft.com/office/officeart/2016/7/layout/RepeatingBendingProcessNew"/>
    <dgm:cxn modelId="{51145C1F-302B-4D17-B40E-3E461E7E5B6D}" type="presOf" srcId="{06665316-A91B-42D0-A82B-590BC819154E}" destId="{5F7ED01B-3140-49F4-92E9-B83B6301404E}" srcOrd="1" destOrd="0" presId="urn:microsoft.com/office/officeart/2016/7/layout/RepeatingBendingProcessNew"/>
    <dgm:cxn modelId="{8491D3E9-F52A-45C2-B6A4-472198E062E6}" srcId="{663E2152-00D5-4F44-A129-C88E72BFEBA3}" destId="{0117BB37-5848-4218-970C-85265F932B8F}" srcOrd="0" destOrd="0" parTransId="{8EF4387D-D492-4698-B556-C04AF5CCDE07}" sibTransId="{68F7DF67-298D-406A-8FDD-EEA7AB1327F5}"/>
    <dgm:cxn modelId="{975B4831-F6F5-4ECF-B902-AB04E6AE1C31}" type="presOf" srcId="{0117BB37-5848-4218-970C-85265F932B8F}" destId="{0D33241E-6FCF-4C3D-95A3-E3F19B576FBD}" srcOrd="0" destOrd="0" presId="urn:microsoft.com/office/officeart/2016/7/layout/RepeatingBendingProcessNew"/>
    <dgm:cxn modelId="{53018E1A-483B-4807-A57B-73C8BD83054F}" srcId="{663E2152-00D5-4F44-A129-C88E72BFEBA3}" destId="{36CF7A3B-5C30-4B34-9D7E-576CD7B86117}" srcOrd="2" destOrd="0" parTransId="{4D798ED0-3767-4687-97F2-BCDFD124C1F7}" sibTransId="{A1346DC4-3601-497C-B280-C94740160B70}"/>
    <dgm:cxn modelId="{2F4AA5B6-2D52-4253-B59E-C14BF5F739FE}" srcId="{663E2152-00D5-4F44-A129-C88E72BFEBA3}" destId="{6C29BC59-37ED-45F7-867F-FE79A90A711D}" srcOrd="1" destOrd="0" parTransId="{BFCEE94A-356A-4792-9C5A-C89DBBC9493A}" sibTransId="{06665316-A91B-42D0-A82B-590BC819154E}"/>
    <dgm:cxn modelId="{72C0636F-A0A6-48AD-978E-37BCA37AAE65}" type="presOf" srcId="{68F7DF67-298D-406A-8FDD-EEA7AB1327F5}" destId="{9D5A6DDF-55E3-4829-BE7D-43E862D3FF80}" srcOrd="1" destOrd="0" presId="urn:microsoft.com/office/officeart/2016/7/layout/RepeatingBendingProcessNew"/>
    <dgm:cxn modelId="{C710961D-E7FA-4ED8-91E3-2F6D102DE45E}" type="presOf" srcId="{68F7DF67-298D-406A-8FDD-EEA7AB1327F5}" destId="{455D0288-D244-4713-86F0-8976514F0225}" srcOrd="0" destOrd="0" presId="urn:microsoft.com/office/officeart/2016/7/layout/RepeatingBendingProcessNew"/>
    <dgm:cxn modelId="{1A68D0C1-9B24-4089-B867-344CB4CB136C}" type="presOf" srcId="{A1346DC4-3601-497C-B280-C94740160B70}" destId="{6C4D4BCC-893E-446E-92F4-C9F7F1B350DB}" srcOrd="1" destOrd="0" presId="urn:microsoft.com/office/officeart/2016/7/layout/RepeatingBendingProcessNew"/>
    <dgm:cxn modelId="{3A417899-AED7-40E6-929F-3DCB140D35E6}" type="presOf" srcId="{36CF7A3B-5C30-4B34-9D7E-576CD7B86117}" destId="{5DBF0E48-21BE-4ECF-8E55-1CED0DD2EC7F}" srcOrd="0" destOrd="0" presId="urn:microsoft.com/office/officeart/2016/7/layout/RepeatingBendingProcessNew"/>
    <dgm:cxn modelId="{182F3942-D1E3-4EF5-BFE3-AEC219117061}" type="presOf" srcId="{663E2152-00D5-4F44-A129-C88E72BFEBA3}" destId="{C2CD768F-2B90-4F5A-B784-0E93F5B25364}" srcOrd="0" destOrd="0" presId="urn:microsoft.com/office/officeart/2016/7/layout/RepeatingBendingProcessNew"/>
    <dgm:cxn modelId="{BCA9E8F9-17A7-4D2E-B82E-F8B75A2B5A4F}" type="presOf" srcId="{A1346DC4-3601-497C-B280-C94740160B70}" destId="{16C4A42C-ECA4-4914-AABC-D1FFC7D23CC9}" srcOrd="0" destOrd="0" presId="urn:microsoft.com/office/officeart/2016/7/layout/RepeatingBendingProcessNew"/>
    <dgm:cxn modelId="{AFA64537-4786-44A3-9065-F12AE0FEB3FB}" type="presParOf" srcId="{C2CD768F-2B90-4F5A-B784-0E93F5B25364}" destId="{0D33241E-6FCF-4C3D-95A3-E3F19B576FBD}" srcOrd="0" destOrd="0" presId="urn:microsoft.com/office/officeart/2016/7/layout/RepeatingBendingProcessNew"/>
    <dgm:cxn modelId="{2D55F572-DA95-4C63-9124-5E5C58ED7ACC}" type="presParOf" srcId="{C2CD768F-2B90-4F5A-B784-0E93F5B25364}" destId="{455D0288-D244-4713-86F0-8976514F0225}" srcOrd="1" destOrd="0" presId="urn:microsoft.com/office/officeart/2016/7/layout/RepeatingBendingProcessNew"/>
    <dgm:cxn modelId="{EC946D0C-708C-4D88-B3B5-186E3620C301}" type="presParOf" srcId="{455D0288-D244-4713-86F0-8976514F0225}" destId="{9D5A6DDF-55E3-4829-BE7D-43E862D3FF80}" srcOrd="0" destOrd="0" presId="urn:microsoft.com/office/officeart/2016/7/layout/RepeatingBendingProcessNew"/>
    <dgm:cxn modelId="{6B017C24-CE8D-4090-B6C5-6B36628E5FE8}" type="presParOf" srcId="{C2CD768F-2B90-4F5A-B784-0E93F5B25364}" destId="{DA30FB28-F95C-4470-B2E3-B3B6E3F65CB4}" srcOrd="2" destOrd="0" presId="urn:microsoft.com/office/officeart/2016/7/layout/RepeatingBendingProcessNew"/>
    <dgm:cxn modelId="{888428D2-4231-4CB6-A19B-E43A0281693D}" type="presParOf" srcId="{C2CD768F-2B90-4F5A-B784-0E93F5B25364}" destId="{99ECE04F-F946-4016-9FAA-52D616625321}" srcOrd="3" destOrd="0" presId="urn:microsoft.com/office/officeart/2016/7/layout/RepeatingBendingProcessNew"/>
    <dgm:cxn modelId="{6C07AE3C-A283-4415-9CAE-788D91510E0F}" type="presParOf" srcId="{99ECE04F-F946-4016-9FAA-52D616625321}" destId="{5F7ED01B-3140-49F4-92E9-B83B6301404E}" srcOrd="0" destOrd="0" presId="urn:microsoft.com/office/officeart/2016/7/layout/RepeatingBendingProcessNew"/>
    <dgm:cxn modelId="{BA836D2D-6E9A-4D1B-BA46-DE55CFD99862}" type="presParOf" srcId="{C2CD768F-2B90-4F5A-B784-0E93F5B25364}" destId="{5DBF0E48-21BE-4ECF-8E55-1CED0DD2EC7F}" srcOrd="4" destOrd="0" presId="urn:microsoft.com/office/officeart/2016/7/layout/RepeatingBendingProcessNew"/>
    <dgm:cxn modelId="{AE8A73A6-8475-435F-9048-873E75960693}" type="presParOf" srcId="{C2CD768F-2B90-4F5A-B784-0E93F5B25364}" destId="{16C4A42C-ECA4-4914-AABC-D1FFC7D23CC9}" srcOrd="5" destOrd="0" presId="urn:microsoft.com/office/officeart/2016/7/layout/RepeatingBendingProcessNew"/>
    <dgm:cxn modelId="{24C72E39-1BCB-473C-9F3E-F5773D362EA1}" type="presParOf" srcId="{16C4A42C-ECA4-4914-AABC-D1FFC7D23CC9}" destId="{6C4D4BCC-893E-446E-92F4-C9F7F1B350DB}" srcOrd="0" destOrd="0" presId="urn:microsoft.com/office/officeart/2016/7/layout/RepeatingBendingProcessNew"/>
    <dgm:cxn modelId="{AB3337DF-7B52-4183-AF57-6B0694A31F1B}" type="presParOf" srcId="{C2CD768F-2B90-4F5A-B784-0E93F5B25364}" destId="{2D009F07-7867-408D-ADBF-F121F3A4A01D}" srcOrd="6" destOrd="0" presId="urn:microsoft.com/office/officeart/2016/7/layout/RepeatingBendingProcessNew"/>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B2E93548-6141-470B-B89A-DA7CFD5AAD5A}" type="doc">
      <dgm:prSet loTypeId="urn:microsoft.com/office/officeart/2008/layout/LinedList" loCatId="list" qsTypeId="urn:microsoft.com/office/officeart/2005/8/quickstyle/simple5" qsCatId="simple" csTypeId="urn:microsoft.com/office/officeart/2005/8/colors/accent2_1" csCatId="accent2"/>
      <dgm:spPr/>
      <dgm:t>
        <a:bodyPr/>
        <a:lstStyle/>
        <a:p>
          <a:endParaRPr lang="en-US"/>
        </a:p>
      </dgm:t>
    </dgm:pt>
    <dgm:pt modelId="{646C1593-FF85-4DC0-8112-CC2FBE4B7B03}">
      <dgm:prSet/>
      <dgm:spPr/>
      <dgm:t>
        <a:bodyPr/>
        <a:lstStyle/>
        <a:p>
          <a:r>
            <a:rPr lang="it-IT" baseline="0"/>
            <a:t>La costituente prussiana nell’ottobre 1848 emanò una Costituzione di carattere liberale.</a:t>
          </a:r>
          <a:endParaRPr lang="en-US"/>
        </a:p>
      </dgm:t>
    </dgm:pt>
    <dgm:pt modelId="{F141BB2F-F612-463B-BC4A-E0DA7E2D9A44}" type="parTrans" cxnId="{2D19BDC8-8977-4F1F-A84B-50BFEAC5A67E}">
      <dgm:prSet/>
      <dgm:spPr/>
      <dgm:t>
        <a:bodyPr/>
        <a:lstStyle/>
        <a:p>
          <a:endParaRPr lang="en-US"/>
        </a:p>
      </dgm:t>
    </dgm:pt>
    <dgm:pt modelId="{4FB0D018-D04C-466E-B36D-2E560E96A77F}" type="sibTrans" cxnId="{2D19BDC8-8977-4F1F-A84B-50BFEAC5A67E}">
      <dgm:prSet/>
      <dgm:spPr/>
      <dgm:t>
        <a:bodyPr/>
        <a:lstStyle/>
        <a:p>
          <a:endParaRPr lang="en-US"/>
        </a:p>
      </dgm:t>
    </dgm:pt>
    <dgm:pt modelId="{3F601D2D-992E-45CB-8F78-4C8B64E5BC44}">
      <dgm:prSet/>
      <dgm:spPr/>
      <dgm:t>
        <a:bodyPr/>
        <a:lstStyle/>
        <a:p>
          <a:r>
            <a:rPr lang="it-IT" baseline="0"/>
            <a:t>Federico Guglielmo IV, approfittando di disordini  scoppiati in quei mesi a Berlino, decise di sciogliere l’assemblea e impose una sua Costituzione, che introduceva il suffragio universale maschile, la responsabilità del governo di fronte al parlamento bicamerale, ed il potere di veto del sovrano sugli atti del parlamento. L’anno successivo una riforma elettorale divideva l’elettorato in tre classi, in base al reddito, ed assegnava ad ogni classe l’elezione di un terzo dei deputati.</a:t>
          </a:r>
          <a:endParaRPr lang="en-US"/>
        </a:p>
      </dgm:t>
    </dgm:pt>
    <dgm:pt modelId="{A565FF1D-2ADF-43F0-B0F6-1D2095630119}" type="parTrans" cxnId="{210E4BC8-D6D5-45B0-A1C3-B33EACD1C7E1}">
      <dgm:prSet/>
      <dgm:spPr/>
      <dgm:t>
        <a:bodyPr/>
        <a:lstStyle/>
        <a:p>
          <a:endParaRPr lang="en-US"/>
        </a:p>
      </dgm:t>
    </dgm:pt>
    <dgm:pt modelId="{9ECB2F70-F206-4620-83B7-4CB7823DACD8}" type="sibTrans" cxnId="{210E4BC8-D6D5-45B0-A1C3-B33EACD1C7E1}">
      <dgm:prSet/>
      <dgm:spPr/>
      <dgm:t>
        <a:bodyPr/>
        <a:lstStyle/>
        <a:p>
          <a:endParaRPr lang="en-US"/>
        </a:p>
      </dgm:t>
    </dgm:pt>
    <dgm:pt modelId="{3598650B-DF9D-4E13-9930-F70D0DC8219C}" type="pres">
      <dgm:prSet presAssocID="{B2E93548-6141-470B-B89A-DA7CFD5AAD5A}" presName="vert0" presStyleCnt="0">
        <dgm:presLayoutVars>
          <dgm:dir/>
          <dgm:animOne val="branch"/>
          <dgm:animLvl val="lvl"/>
        </dgm:presLayoutVars>
      </dgm:prSet>
      <dgm:spPr/>
      <dgm:t>
        <a:bodyPr/>
        <a:lstStyle/>
        <a:p>
          <a:endParaRPr lang="it-IT"/>
        </a:p>
      </dgm:t>
    </dgm:pt>
    <dgm:pt modelId="{8933DF49-3584-4123-99B3-95BE19EA1DDD}" type="pres">
      <dgm:prSet presAssocID="{646C1593-FF85-4DC0-8112-CC2FBE4B7B03}" presName="thickLine" presStyleLbl="alignNode1" presStyleIdx="0" presStyleCnt="2"/>
      <dgm:spPr/>
    </dgm:pt>
    <dgm:pt modelId="{E519E385-F1D4-4D22-B38D-95FA8F488D9F}" type="pres">
      <dgm:prSet presAssocID="{646C1593-FF85-4DC0-8112-CC2FBE4B7B03}" presName="horz1" presStyleCnt="0"/>
      <dgm:spPr/>
    </dgm:pt>
    <dgm:pt modelId="{1C8F2546-7D59-46A1-8427-45CA21A3D1F6}" type="pres">
      <dgm:prSet presAssocID="{646C1593-FF85-4DC0-8112-CC2FBE4B7B03}" presName="tx1" presStyleLbl="revTx" presStyleIdx="0" presStyleCnt="2"/>
      <dgm:spPr/>
      <dgm:t>
        <a:bodyPr/>
        <a:lstStyle/>
        <a:p>
          <a:endParaRPr lang="it-IT"/>
        </a:p>
      </dgm:t>
    </dgm:pt>
    <dgm:pt modelId="{55883AD5-E5CF-49D2-ABA5-F5A63385157F}" type="pres">
      <dgm:prSet presAssocID="{646C1593-FF85-4DC0-8112-CC2FBE4B7B03}" presName="vert1" presStyleCnt="0"/>
      <dgm:spPr/>
    </dgm:pt>
    <dgm:pt modelId="{38B841E9-4FB9-400E-8036-C5B20D1D22F0}" type="pres">
      <dgm:prSet presAssocID="{3F601D2D-992E-45CB-8F78-4C8B64E5BC44}" presName="thickLine" presStyleLbl="alignNode1" presStyleIdx="1" presStyleCnt="2"/>
      <dgm:spPr/>
    </dgm:pt>
    <dgm:pt modelId="{8749DF94-AC03-4651-97DE-C2E3427BBC23}" type="pres">
      <dgm:prSet presAssocID="{3F601D2D-992E-45CB-8F78-4C8B64E5BC44}" presName="horz1" presStyleCnt="0"/>
      <dgm:spPr/>
    </dgm:pt>
    <dgm:pt modelId="{F9C7EAEB-0A38-4468-B895-61B17978B2EC}" type="pres">
      <dgm:prSet presAssocID="{3F601D2D-992E-45CB-8F78-4C8B64E5BC44}" presName="tx1" presStyleLbl="revTx" presStyleIdx="1" presStyleCnt="2"/>
      <dgm:spPr/>
      <dgm:t>
        <a:bodyPr/>
        <a:lstStyle/>
        <a:p>
          <a:endParaRPr lang="it-IT"/>
        </a:p>
      </dgm:t>
    </dgm:pt>
    <dgm:pt modelId="{42E35DE6-A25F-4A87-B09F-17BBAC7F3DAD}" type="pres">
      <dgm:prSet presAssocID="{3F601D2D-992E-45CB-8F78-4C8B64E5BC44}" presName="vert1" presStyleCnt="0"/>
      <dgm:spPr/>
    </dgm:pt>
  </dgm:ptLst>
  <dgm:cxnLst>
    <dgm:cxn modelId="{76A63862-5ED1-497B-BD8F-00DE4CDA2801}" type="presOf" srcId="{646C1593-FF85-4DC0-8112-CC2FBE4B7B03}" destId="{1C8F2546-7D59-46A1-8427-45CA21A3D1F6}" srcOrd="0" destOrd="0" presId="urn:microsoft.com/office/officeart/2008/layout/LinedList"/>
    <dgm:cxn modelId="{870271D6-0E42-4AC0-8012-27636BE103D7}" type="presOf" srcId="{3F601D2D-992E-45CB-8F78-4C8B64E5BC44}" destId="{F9C7EAEB-0A38-4468-B895-61B17978B2EC}" srcOrd="0" destOrd="0" presId="urn:microsoft.com/office/officeart/2008/layout/LinedList"/>
    <dgm:cxn modelId="{10A43454-47B5-4E89-A48E-5CF40E0CCB4C}" type="presOf" srcId="{B2E93548-6141-470B-B89A-DA7CFD5AAD5A}" destId="{3598650B-DF9D-4E13-9930-F70D0DC8219C}" srcOrd="0" destOrd="0" presId="urn:microsoft.com/office/officeart/2008/layout/LinedList"/>
    <dgm:cxn modelId="{210E4BC8-D6D5-45B0-A1C3-B33EACD1C7E1}" srcId="{B2E93548-6141-470B-B89A-DA7CFD5AAD5A}" destId="{3F601D2D-992E-45CB-8F78-4C8B64E5BC44}" srcOrd="1" destOrd="0" parTransId="{A565FF1D-2ADF-43F0-B0F6-1D2095630119}" sibTransId="{9ECB2F70-F206-4620-83B7-4CB7823DACD8}"/>
    <dgm:cxn modelId="{2D19BDC8-8977-4F1F-A84B-50BFEAC5A67E}" srcId="{B2E93548-6141-470B-B89A-DA7CFD5AAD5A}" destId="{646C1593-FF85-4DC0-8112-CC2FBE4B7B03}" srcOrd="0" destOrd="0" parTransId="{F141BB2F-F612-463B-BC4A-E0DA7E2D9A44}" sibTransId="{4FB0D018-D04C-466E-B36D-2E560E96A77F}"/>
    <dgm:cxn modelId="{9DDB7AB2-AEFA-45C7-9D03-9DE2BBA79C29}" type="presParOf" srcId="{3598650B-DF9D-4E13-9930-F70D0DC8219C}" destId="{8933DF49-3584-4123-99B3-95BE19EA1DDD}" srcOrd="0" destOrd="0" presId="urn:microsoft.com/office/officeart/2008/layout/LinedList"/>
    <dgm:cxn modelId="{31A64519-1967-478A-A867-00D6063E497D}" type="presParOf" srcId="{3598650B-DF9D-4E13-9930-F70D0DC8219C}" destId="{E519E385-F1D4-4D22-B38D-95FA8F488D9F}" srcOrd="1" destOrd="0" presId="urn:microsoft.com/office/officeart/2008/layout/LinedList"/>
    <dgm:cxn modelId="{D323ACCA-99ED-480D-82D6-64DA8A86D561}" type="presParOf" srcId="{E519E385-F1D4-4D22-B38D-95FA8F488D9F}" destId="{1C8F2546-7D59-46A1-8427-45CA21A3D1F6}" srcOrd="0" destOrd="0" presId="urn:microsoft.com/office/officeart/2008/layout/LinedList"/>
    <dgm:cxn modelId="{6508C468-31DA-4A7F-9D73-07F8F1325457}" type="presParOf" srcId="{E519E385-F1D4-4D22-B38D-95FA8F488D9F}" destId="{55883AD5-E5CF-49D2-ABA5-F5A63385157F}" srcOrd="1" destOrd="0" presId="urn:microsoft.com/office/officeart/2008/layout/LinedList"/>
    <dgm:cxn modelId="{866A05EE-7DB4-4089-A234-FC87B521AFB6}" type="presParOf" srcId="{3598650B-DF9D-4E13-9930-F70D0DC8219C}" destId="{38B841E9-4FB9-400E-8036-C5B20D1D22F0}" srcOrd="2" destOrd="0" presId="urn:microsoft.com/office/officeart/2008/layout/LinedList"/>
    <dgm:cxn modelId="{6C3CB1C5-7B00-4A45-BD92-96F8A74B1CAA}" type="presParOf" srcId="{3598650B-DF9D-4E13-9930-F70D0DC8219C}" destId="{8749DF94-AC03-4651-97DE-C2E3427BBC23}" srcOrd="3" destOrd="0" presId="urn:microsoft.com/office/officeart/2008/layout/LinedList"/>
    <dgm:cxn modelId="{22E51D0D-FF56-46F2-A6D6-63FA6437D007}" type="presParOf" srcId="{8749DF94-AC03-4651-97DE-C2E3427BBC23}" destId="{F9C7EAEB-0A38-4468-B895-61B17978B2EC}" srcOrd="0" destOrd="0" presId="urn:microsoft.com/office/officeart/2008/layout/LinedList"/>
    <dgm:cxn modelId="{3816193E-6ADE-4215-A4E7-48099C477078}" type="presParOf" srcId="{8749DF94-AC03-4651-97DE-C2E3427BBC23}" destId="{42E35DE6-A25F-4A87-B09F-17BBAC7F3DAD}" srcOrd="1" destOrd="0" presId="urn:microsoft.com/office/officeart/2008/layout/Line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F8B4F9E1-B72F-4DB8-81E9-8D5CC4463397}" type="doc">
      <dgm:prSet loTypeId="urn:microsoft.com/office/officeart/2005/8/layout/vList2" loCatId="list" qsTypeId="urn:microsoft.com/office/officeart/2005/8/quickstyle/simple1" qsCatId="simple" csTypeId="urn:microsoft.com/office/officeart/2005/8/colors/accent5_2" csCatId="accent5"/>
      <dgm:spPr/>
      <dgm:t>
        <a:bodyPr/>
        <a:lstStyle/>
        <a:p>
          <a:endParaRPr lang="en-US"/>
        </a:p>
      </dgm:t>
    </dgm:pt>
    <dgm:pt modelId="{212A9C40-72CA-422A-8030-5AB90EFAE2A6}">
      <dgm:prSet/>
      <dgm:spPr/>
      <dgm:t>
        <a:bodyPr/>
        <a:lstStyle/>
        <a:p>
          <a:r>
            <a:rPr lang="it-IT"/>
            <a:t>Nell’impero asburgico tutte le rivolte di carattere nazionale vennero rapidamente sedate.</a:t>
          </a:r>
          <a:endParaRPr lang="en-US"/>
        </a:p>
      </dgm:t>
    </dgm:pt>
    <dgm:pt modelId="{1ACE999A-0AD6-40E2-9592-D93FF1216ED8}" type="parTrans" cxnId="{46FF67C0-CCE4-466A-B2A9-59BEDBFE8635}">
      <dgm:prSet/>
      <dgm:spPr/>
      <dgm:t>
        <a:bodyPr/>
        <a:lstStyle/>
        <a:p>
          <a:endParaRPr lang="en-US"/>
        </a:p>
      </dgm:t>
    </dgm:pt>
    <dgm:pt modelId="{08767F1C-139B-4CDC-AD2B-2FBFFCF3975F}" type="sibTrans" cxnId="{46FF67C0-CCE4-466A-B2A9-59BEDBFE8635}">
      <dgm:prSet/>
      <dgm:spPr/>
      <dgm:t>
        <a:bodyPr/>
        <a:lstStyle/>
        <a:p>
          <a:endParaRPr lang="en-US"/>
        </a:p>
      </dgm:t>
    </dgm:pt>
    <dgm:pt modelId="{4A2D7593-DC78-4123-9F0A-239A20721A6B}">
      <dgm:prSet/>
      <dgm:spPr/>
      <dgm:t>
        <a:bodyPr/>
        <a:lstStyle/>
        <a:p>
          <a:r>
            <a:rPr lang="it-IT" dirty="0"/>
            <a:t>Solo l’Ungheria oppose una tenace resistenza alla repressione austriaca. </a:t>
          </a:r>
          <a:r>
            <a:rPr lang="it-IT"/>
            <a:t>Dopo l’occupazione di Budapest da parte delle truppe austriache, avvenuta nel gennaio 1849 gli ungheresi dichiararono l’indipendenza e la decadenza della corona austriaca detenuta in quel momento da  Francesco  Giuseppe, succeduto a  Ferdinando dopo la sua abdicazione forzata.</a:t>
          </a:r>
          <a:endParaRPr lang="en-US" dirty="0"/>
        </a:p>
      </dgm:t>
    </dgm:pt>
    <dgm:pt modelId="{B2D0F6E3-33F3-4621-97E3-62D9FBC0C070}" type="parTrans" cxnId="{C4B01F9B-5DA0-4533-9994-095E7A83CC5C}">
      <dgm:prSet/>
      <dgm:spPr/>
      <dgm:t>
        <a:bodyPr/>
        <a:lstStyle/>
        <a:p>
          <a:endParaRPr lang="en-US"/>
        </a:p>
      </dgm:t>
    </dgm:pt>
    <dgm:pt modelId="{7950852C-04C2-4CB2-9F5E-1AB656BC50DC}" type="sibTrans" cxnId="{C4B01F9B-5DA0-4533-9994-095E7A83CC5C}">
      <dgm:prSet/>
      <dgm:spPr/>
      <dgm:t>
        <a:bodyPr/>
        <a:lstStyle/>
        <a:p>
          <a:endParaRPr lang="en-US"/>
        </a:p>
      </dgm:t>
    </dgm:pt>
    <dgm:pt modelId="{16A45397-CBDF-47F0-BCDF-13B8C954BCCD}">
      <dgm:prSet/>
      <dgm:spPr/>
      <dgm:t>
        <a:bodyPr/>
        <a:lstStyle/>
        <a:p>
          <a:r>
            <a:rPr lang="it-IT"/>
            <a:t>La fine della rivoluzione ungherese fu decretata dall’intervento dello zar Nicola I che costrinse gli insorti alla resa in meno di tre mesi.</a:t>
          </a:r>
          <a:endParaRPr lang="en-US"/>
        </a:p>
      </dgm:t>
    </dgm:pt>
    <dgm:pt modelId="{50FD8DF0-1A80-4459-88E4-96AF25B0BC60}" type="parTrans" cxnId="{7A5DE8FA-359B-46F2-8E55-3FC4BAA148DE}">
      <dgm:prSet/>
      <dgm:spPr/>
      <dgm:t>
        <a:bodyPr/>
        <a:lstStyle/>
        <a:p>
          <a:endParaRPr lang="en-US"/>
        </a:p>
      </dgm:t>
    </dgm:pt>
    <dgm:pt modelId="{0906D646-D792-48C6-885E-134C021F1494}" type="sibTrans" cxnId="{7A5DE8FA-359B-46F2-8E55-3FC4BAA148DE}">
      <dgm:prSet/>
      <dgm:spPr/>
      <dgm:t>
        <a:bodyPr/>
        <a:lstStyle/>
        <a:p>
          <a:endParaRPr lang="en-US"/>
        </a:p>
      </dgm:t>
    </dgm:pt>
    <dgm:pt modelId="{4748E369-E8BF-4ADA-B68B-7FE28D2B1241}" type="pres">
      <dgm:prSet presAssocID="{F8B4F9E1-B72F-4DB8-81E9-8D5CC4463397}" presName="linear" presStyleCnt="0">
        <dgm:presLayoutVars>
          <dgm:animLvl val="lvl"/>
          <dgm:resizeHandles val="exact"/>
        </dgm:presLayoutVars>
      </dgm:prSet>
      <dgm:spPr/>
      <dgm:t>
        <a:bodyPr/>
        <a:lstStyle/>
        <a:p>
          <a:endParaRPr lang="it-IT"/>
        </a:p>
      </dgm:t>
    </dgm:pt>
    <dgm:pt modelId="{69984478-09B5-42F3-9AAD-2440693B3255}" type="pres">
      <dgm:prSet presAssocID="{212A9C40-72CA-422A-8030-5AB90EFAE2A6}" presName="parentText" presStyleLbl="node1" presStyleIdx="0" presStyleCnt="3">
        <dgm:presLayoutVars>
          <dgm:chMax val="0"/>
          <dgm:bulletEnabled val="1"/>
        </dgm:presLayoutVars>
      </dgm:prSet>
      <dgm:spPr/>
      <dgm:t>
        <a:bodyPr/>
        <a:lstStyle/>
        <a:p>
          <a:endParaRPr lang="it-IT"/>
        </a:p>
      </dgm:t>
    </dgm:pt>
    <dgm:pt modelId="{9792E12D-2ACB-4694-9B84-94355FE9D44D}" type="pres">
      <dgm:prSet presAssocID="{08767F1C-139B-4CDC-AD2B-2FBFFCF3975F}" presName="spacer" presStyleCnt="0"/>
      <dgm:spPr/>
    </dgm:pt>
    <dgm:pt modelId="{2BF227AB-69DC-4678-8327-F26BA32D9A44}" type="pres">
      <dgm:prSet presAssocID="{4A2D7593-DC78-4123-9F0A-239A20721A6B}" presName="parentText" presStyleLbl="node1" presStyleIdx="1" presStyleCnt="3">
        <dgm:presLayoutVars>
          <dgm:chMax val="0"/>
          <dgm:bulletEnabled val="1"/>
        </dgm:presLayoutVars>
      </dgm:prSet>
      <dgm:spPr/>
      <dgm:t>
        <a:bodyPr/>
        <a:lstStyle/>
        <a:p>
          <a:endParaRPr lang="it-IT"/>
        </a:p>
      </dgm:t>
    </dgm:pt>
    <dgm:pt modelId="{4652A129-B0F5-4DB1-9E21-C08390F63E5D}" type="pres">
      <dgm:prSet presAssocID="{7950852C-04C2-4CB2-9F5E-1AB656BC50DC}" presName="spacer" presStyleCnt="0"/>
      <dgm:spPr/>
    </dgm:pt>
    <dgm:pt modelId="{BED27AE1-8408-4C6C-9A5F-FA72D73027EF}" type="pres">
      <dgm:prSet presAssocID="{16A45397-CBDF-47F0-BCDF-13B8C954BCCD}" presName="parentText" presStyleLbl="node1" presStyleIdx="2" presStyleCnt="3">
        <dgm:presLayoutVars>
          <dgm:chMax val="0"/>
          <dgm:bulletEnabled val="1"/>
        </dgm:presLayoutVars>
      </dgm:prSet>
      <dgm:spPr/>
      <dgm:t>
        <a:bodyPr/>
        <a:lstStyle/>
        <a:p>
          <a:endParaRPr lang="it-IT"/>
        </a:p>
      </dgm:t>
    </dgm:pt>
  </dgm:ptLst>
  <dgm:cxnLst>
    <dgm:cxn modelId="{9A9BB394-ABEF-4F2C-91E6-65C73D1B43F1}" type="presOf" srcId="{16A45397-CBDF-47F0-BCDF-13B8C954BCCD}" destId="{BED27AE1-8408-4C6C-9A5F-FA72D73027EF}" srcOrd="0" destOrd="0" presId="urn:microsoft.com/office/officeart/2005/8/layout/vList2"/>
    <dgm:cxn modelId="{F2BE48F5-F3A3-40CC-ADD3-0D53F0A7B521}" type="presOf" srcId="{4A2D7593-DC78-4123-9F0A-239A20721A6B}" destId="{2BF227AB-69DC-4678-8327-F26BA32D9A44}" srcOrd="0" destOrd="0" presId="urn:microsoft.com/office/officeart/2005/8/layout/vList2"/>
    <dgm:cxn modelId="{F5BD6402-5DF4-40DD-BB18-D888D48789F8}" type="presOf" srcId="{212A9C40-72CA-422A-8030-5AB90EFAE2A6}" destId="{69984478-09B5-42F3-9AAD-2440693B3255}" srcOrd="0" destOrd="0" presId="urn:microsoft.com/office/officeart/2005/8/layout/vList2"/>
    <dgm:cxn modelId="{904303A2-1843-4E3F-93B7-510C02EB941B}" type="presOf" srcId="{F8B4F9E1-B72F-4DB8-81E9-8D5CC4463397}" destId="{4748E369-E8BF-4ADA-B68B-7FE28D2B1241}" srcOrd="0" destOrd="0" presId="urn:microsoft.com/office/officeart/2005/8/layout/vList2"/>
    <dgm:cxn modelId="{C4B01F9B-5DA0-4533-9994-095E7A83CC5C}" srcId="{F8B4F9E1-B72F-4DB8-81E9-8D5CC4463397}" destId="{4A2D7593-DC78-4123-9F0A-239A20721A6B}" srcOrd="1" destOrd="0" parTransId="{B2D0F6E3-33F3-4621-97E3-62D9FBC0C070}" sibTransId="{7950852C-04C2-4CB2-9F5E-1AB656BC50DC}"/>
    <dgm:cxn modelId="{7A5DE8FA-359B-46F2-8E55-3FC4BAA148DE}" srcId="{F8B4F9E1-B72F-4DB8-81E9-8D5CC4463397}" destId="{16A45397-CBDF-47F0-BCDF-13B8C954BCCD}" srcOrd="2" destOrd="0" parTransId="{50FD8DF0-1A80-4459-88E4-96AF25B0BC60}" sibTransId="{0906D646-D792-48C6-885E-134C021F1494}"/>
    <dgm:cxn modelId="{46FF67C0-CCE4-466A-B2A9-59BEDBFE8635}" srcId="{F8B4F9E1-B72F-4DB8-81E9-8D5CC4463397}" destId="{212A9C40-72CA-422A-8030-5AB90EFAE2A6}" srcOrd="0" destOrd="0" parTransId="{1ACE999A-0AD6-40E2-9592-D93FF1216ED8}" sibTransId="{08767F1C-139B-4CDC-AD2B-2FBFFCF3975F}"/>
    <dgm:cxn modelId="{AD970732-22AD-472D-9634-6BAEDE006881}" type="presParOf" srcId="{4748E369-E8BF-4ADA-B68B-7FE28D2B1241}" destId="{69984478-09B5-42F3-9AAD-2440693B3255}" srcOrd="0" destOrd="0" presId="urn:microsoft.com/office/officeart/2005/8/layout/vList2"/>
    <dgm:cxn modelId="{3965CE6C-A1AE-433C-AA46-FE732EFE6DB7}" type="presParOf" srcId="{4748E369-E8BF-4ADA-B68B-7FE28D2B1241}" destId="{9792E12D-2ACB-4694-9B84-94355FE9D44D}" srcOrd="1" destOrd="0" presId="urn:microsoft.com/office/officeart/2005/8/layout/vList2"/>
    <dgm:cxn modelId="{F67AB90F-AAF5-4FEE-AEED-A11DDC0D5D61}" type="presParOf" srcId="{4748E369-E8BF-4ADA-B68B-7FE28D2B1241}" destId="{2BF227AB-69DC-4678-8327-F26BA32D9A44}" srcOrd="2" destOrd="0" presId="urn:microsoft.com/office/officeart/2005/8/layout/vList2"/>
    <dgm:cxn modelId="{5BAC125C-B5DB-468B-8F02-8CBA454DCF65}" type="presParOf" srcId="{4748E369-E8BF-4ADA-B68B-7FE28D2B1241}" destId="{4652A129-B0F5-4DB1-9E21-C08390F63E5D}" srcOrd="3" destOrd="0" presId="urn:microsoft.com/office/officeart/2005/8/layout/vList2"/>
    <dgm:cxn modelId="{2E567434-B205-4D0F-938F-4C91D6D88D90}" type="presParOf" srcId="{4748E369-E8BF-4ADA-B68B-7FE28D2B1241}" destId="{BED27AE1-8408-4C6C-9A5F-FA72D73027EF}" srcOrd="4"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FDFC5A4-3DEA-4968-A6F4-16654F1E8C4D}" type="doc">
      <dgm:prSet loTypeId="urn:microsoft.com/office/officeart/2005/8/layout/vList2" loCatId="list" qsTypeId="urn:microsoft.com/office/officeart/2005/8/quickstyle/simple3" qsCatId="simple" csTypeId="urn:microsoft.com/office/officeart/2005/8/colors/accent5_2" csCatId="accent5"/>
      <dgm:spPr/>
      <dgm:t>
        <a:bodyPr/>
        <a:lstStyle/>
        <a:p>
          <a:endParaRPr lang="en-US"/>
        </a:p>
      </dgm:t>
    </dgm:pt>
    <dgm:pt modelId="{B924A371-9330-4916-8518-0BEA2C24540B}">
      <dgm:prSet/>
      <dgm:spPr/>
      <dgm:t>
        <a:bodyPr/>
        <a:lstStyle/>
        <a:p>
          <a:r>
            <a:rPr lang="it-IT"/>
            <a:t>ECCESSO DI INVESTIMENTI</a:t>
          </a:r>
          <a:endParaRPr lang="en-US"/>
        </a:p>
      </dgm:t>
    </dgm:pt>
    <dgm:pt modelId="{1B7E27E4-1F89-4D20-99F0-F8AB7F084D69}" type="parTrans" cxnId="{914C3795-AD14-4F12-98CD-67968597D802}">
      <dgm:prSet/>
      <dgm:spPr/>
      <dgm:t>
        <a:bodyPr/>
        <a:lstStyle/>
        <a:p>
          <a:endParaRPr lang="en-US"/>
        </a:p>
      </dgm:t>
    </dgm:pt>
    <dgm:pt modelId="{2A1CA359-E53D-4FA2-A2C3-C57DB034D821}" type="sibTrans" cxnId="{914C3795-AD14-4F12-98CD-67968597D802}">
      <dgm:prSet/>
      <dgm:spPr/>
      <dgm:t>
        <a:bodyPr/>
        <a:lstStyle/>
        <a:p>
          <a:endParaRPr lang="en-US"/>
        </a:p>
      </dgm:t>
    </dgm:pt>
    <dgm:pt modelId="{813BBB26-B3CE-40F5-A9FF-096B5FFD2857}">
      <dgm:prSet/>
      <dgm:spPr/>
      <dgm:t>
        <a:bodyPr/>
        <a:lstStyle/>
        <a:p>
          <a:r>
            <a:rPr lang="it-IT"/>
            <a:t>SOVRAPPRODUZIONE (LIMITATE CAPACITA’ DI ASSORBIMENTO)</a:t>
          </a:r>
          <a:endParaRPr lang="en-US"/>
        </a:p>
      </dgm:t>
    </dgm:pt>
    <dgm:pt modelId="{4193E91C-EE78-4B15-83BF-4E8D59D903F0}" type="parTrans" cxnId="{D791A623-1959-4A47-A0CD-B550D26E52C8}">
      <dgm:prSet/>
      <dgm:spPr/>
      <dgm:t>
        <a:bodyPr/>
        <a:lstStyle/>
        <a:p>
          <a:endParaRPr lang="en-US"/>
        </a:p>
      </dgm:t>
    </dgm:pt>
    <dgm:pt modelId="{98CC72DB-4CFB-48CA-A685-CBA7864C34AC}" type="sibTrans" cxnId="{D791A623-1959-4A47-A0CD-B550D26E52C8}">
      <dgm:prSet/>
      <dgm:spPr/>
      <dgm:t>
        <a:bodyPr/>
        <a:lstStyle/>
        <a:p>
          <a:endParaRPr lang="en-US"/>
        </a:p>
      </dgm:t>
    </dgm:pt>
    <dgm:pt modelId="{86A72B00-09B6-47DD-82C3-542BD70E3C5B}">
      <dgm:prSet/>
      <dgm:spPr/>
      <dgm:t>
        <a:bodyPr/>
        <a:lstStyle/>
        <a:p>
          <a:r>
            <a:rPr lang="it-IT"/>
            <a:t>RIDUZIONE DEI PREZZI ( DEBOLEZZA DELLA DOMANDA)</a:t>
          </a:r>
          <a:endParaRPr lang="en-US"/>
        </a:p>
      </dgm:t>
    </dgm:pt>
    <dgm:pt modelId="{718E09B9-13D1-4695-8E5F-F830696B391B}" type="parTrans" cxnId="{09E429EF-A7AA-4967-BAB9-79C3F07872A1}">
      <dgm:prSet/>
      <dgm:spPr/>
      <dgm:t>
        <a:bodyPr/>
        <a:lstStyle/>
        <a:p>
          <a:endParaRPr lang="en-US"/>
        </a:p>
      </dgm:t>
    </dgm:pt>
    <dgm:pt modelId="{1ED15A57-5E00-459C-9DB2-31A315A47752}" type="sibTrans" cxnId="{09E429EF-A7AA-4967-BAB9-79C3F07872A1}">
      <dgm:prSet/>
      <dgm:spPr/>
      <dgm:t>
        <a:bodyPr/>
        <a:lstStyle/>
        <a:p>
          <a:endParaRPr lang="en-US"/>
        </a:p>
      </dgm:t>
    </dgm:pt>
    <dgm:pt modelId="{0D8F3699-20EB-4CAF-9D26-5BE8C4E1C934}">
      <dgm:prSet/>
      <dgm:spPr/>
      <dgm:t>
        <a:bodyPr/>
        <a:lstStyle/>
        <a:p>
          <a:r>
            <a:rPr lang="it-IT"/>
            <a:t>CALO DEI SALARI</a:t>
          </a:r>
          <a:endParaRPr lang="en-US"/>
        </a:p>
      </dgm:t>
    </dgm:pt>
    <dgm:pt modelId="{BA9F8046-9B17-4AFC-ADB9-EDC4A497C3D2}" type="parTrans" cxnId="{848B2C3E-C425-4F29-A4A4-1D6BCD646DDD}">
      <dgm:prSet/>
      <dgm:spPr/>
      <dgm:t>
        <a:bodyPr/>
        <a:lstStyle/>
        <a:p>
          <a:endParaRPr lang="en-US"/>
        </a:p>
      </dgm:t>
    </dgm:pt>
    <dgm:pt modelId="{DFEDE342-9B8F-40B9-9AA4-94FD8CDAE229}" type="sibTrans" cxnId="{848B2C3E-C425-4F29-A4A4-1D6BCD646DDD}">
      <dgm:prSet/>
      <dgm:spPr/>
      <dgm:t>
        <a:bodyPr/>
        <a:lstStyle/>
        <a:p>
          <a:endParaRPr lang="en-US"/>
        </a:p>
      </dgm:t>
    </dgm:pt>
    <dgm:pt modelId="{C2622DD9-70A5-40CA-AD05-5D8613830C7C}">
      <dgm:prSet/>
      <dgm:spPr/>
      <dgm:t>
        <a:bodyPr/>
        <a:lstStyle/>
        <a:p>
          <a:r>
            <a:rPr lang="it-IT"/>
            <a:t>CALO DELL’OCCUPAZIONE</a:t>
          </a:r>
          <a:endParaRPr lang="en-US"/>
        </a:p>
      </dgm:t>
    </dgm:pt>
    <dgm:pt modelId="{89AE9941-F28F-433F-AB44-76D540456777}" type="parTrans" cxnId="{C2BE7E4D-7DDF-432E-BBCE-FC1A0FFCA14B}">
      <dgm:prSet/>
      <dgm:spPr/>
      <dgm:t>
        <a:bodyPr/>
        <a:lstStyle/>
        <a:p>
          <a:endParaRPr lang="en-US"/>
        </a:p>
      </dgm:t>
    </dgm:pt>
    <dgm:pt modelId="{2ACB7708-FEFB-4332-A1AC-FFE1BA630FD9}" type="sibTrans" cxnId="{C2BE7E4D-7DDF-432E-BBCE-FC1A0FFCA14B}">
      <dgm:prSet/>
      <dgm:spPr/>
      <dgm:t>
        <a:bodyPr/>
        <a:lstStyle/>
        <a:p>
          <a:endParaRPr lang="en-US"/>
        </a:p>
      </dgm:t>
    </dgm:pt>
    <dgm:pt modelId="{205F9AC3-CFCA-4799-8D6B-0A247DF4D545}" type="pres">
      <dgm:prSet presAssocID="{1FDFC5A4-3DEA-4968-A6F4-16654F1E8C4D}" presName="linear" presStyleCnt="0">
        <dgm:presLayoutVars>
          <dgm:animLvl val="lvl"/>
          <dgm:resizeHandles val="exact"/>
        </dgm:presLayoutVars>
      </dgm:prSet>
      <dgm:spPr/>
      <dgm:t>
        <a:bodyPr/>
        <a:lstStyle/>
        <a:p>
          <a:endParaRPr lang="it-IT"/>
        </a:p>
      </dgm:t>
    </dgm:pt>
    <dgm:pt modelId="{25EFF543-4DD9-4ACE-AED7-74A6806F1A45}" type="pres">
      <dgm:prSet presAssocID="{B924A371-9330-4916-8518-0BEA2C24540B}" presName="parentText" presStyleLbl="node1" presStyleIdx="0" presStyleCnt="5">
        <dgm:presLayoutVars>
          <dgm:chMax val="0"/>
          <dgm:bulletEnabled val="1"/>
        </dgm:presLayoutVars>
      </dgm:prSet>
      <dgm:spPr/>
      <dgm:t>
        <a:bodyPr/>
        <a:lstStyle/>
        <a:p>
          <a:endParaRPr lang="it-IT"/>
        </a:p>
      </dgm:t>
    </dgm:pt>
    <dgm:pt modelId="{7ECEC512-FFBD-4D97-8298-02E850371BF5}" type="pres">
      <dgm:prSet presAssocID="{2A1CA359-E53D-4FA2-A2C3-C57DB034D821}" presName="spacer" presStyleCnt="0"/>
      <dgm:spPr/>
    </dgm:pt>
    <dgm:pt modelId="{725B5E7F-9745-4D70-9C53-43D382389329}" type="pres">
      <dgm:prSet presAssocID="{813BBB26-B3CE-40F5-A9FF-096B5FFD2857}" presName="parentText" presStyleLbl="node1" presStyleIdx="1" presStyleCnt="5">
        <dgm:presLayoutVars>
          <dgm:chMax val="0"/>
          <dgm:bulletEnabled val="1"/>
        </dgm:presLayoutVars>
      </dgm:prSet>
      <dgm:spPr/>
      <dgm:t>
        <a:bodyPr/>
        <a:lstStyle/>
        <a:p>
          <a:endParaRPr lang="it-IT"/>
        </a:p>
      </dgm:t>
    </dgm:pt>
    <dgm:pt modelId="{16049CB1-DFDD-4998-BDE6-F243DFABD8B0}" type="pres">
      <dgm:prSet presAssocID="{98CC72DB-4CFB-48CA-A685-CBA7864C34AC}" presName="spacer" presStyleCnt="0"/>
      <dgm:spPr/>
    </dgm:pt>
    <dgm:pt modelId="{6E2C2663-F8BE-4DE1-A736-6FBB731A46BA}" type="pres">
      <dgm:prSet presAssocID="{86A72B00-09B6-47DD-82C3-542BD70E3C5B}" presName="parentText" presStyleLbl="node1" presStyleIdx="2" presStyleCnt="5">
        <dgm:presLayoutVars>
          <dgm:chMax val="0"/>
          <dgm:bulletEnabled val="1"/>
        </dgm:presLayoutVars>
      </dgm:prSet>
      <dgm:spPr/>
      <dgm:t>
        <a:bodyPr/>
        <a:lstStyle/>
        <a:p>
          <a:endParaRPr lang="it-IT"/>
        </a:p>
      </dgm:t>
    </dgm:pt>
    <dgm:pt modelId="{9258A0AC-C745-4D03-AE01-76C3E7E0E310}" type="pres">
      <dgm:prSet presAssocID="{1ED15A57-5E00-459C-9DB2-31A315A47752}" presName="spacer" presStyleCnt="0"/>
      <dgm:spPr/>
    </dgm:pt>
    <dgm:pt modelId="{46EA8921-41F0-495A-BCFF-BAAC45E7842D}" type="pres">
      <dgm:prSet presAssocID="{0D8F3699-20EB-4CAF-9D26-5BE8C4E1C934}" presName="parentText" presStyleLbl="node1" presStyleIdx="3" presStyleCnt="5">
        <dgm:presLayoutVars>
          <dgm:chMax val="0"/>
          <dgm:bulletEnabled val="1"/>
        </dgm:presLayoutVars>
      </dgm:prSet>
      <dgm:spPr/>
      <dgm:t>
        <a:bodyPr/>
        <a:lstStyle/>
        <a:p>
          <a:endParaRPr lang="it-IT"/>
        </a:p>
      </dgm:t>
    </dgm:pt>
    <dgm:pt modelId="{904A6C56-E85F-43BC-8BAD-CA144A0A74F9}" type="pres">
      <dgm:prSet presAssocID="{DFEDE342-9B8F-40B9-9AA4-94FD8CDAE229}" presName="spacer" presStyleCnt="0"/>
      <dgm:spPr/>
    </dgm:pt>
    <dgm:pt modelId="{174E2DA1-6C84-4147-BFD3-63E1F7C5FD1D}" type="pres">
      <dgm:prSet presAssocID="{C2622DD9-70A5-40CA-AD05-5D8613830C7C}" presName="parentText" presStyleLbl="node1" presStyleIdx="4" presStyleCnt="5">
        <dgm:presLayoutVars>
          <dgm:chMax val="0"/>
          <dgm:bulletEnabled val="1"/>
        </dgm:presLayoutVars>
      </dgm:prSet>
      <dgm:spPr/>
      <dgm:t>
        <a:bodyPr/>
        <a:lstStyle/>
        <a:p>
          <a:endParaRPr lang="it-IT"/>
        </a:p>
      </dgm:t>
    </dgm:pt>
  </dgm:ptLst>
  <dgm:cxnLst>
    <dgm:cxn modelId="{2EEE4E87-E538-4C38-806C-D0C3C949F857}" type="presOf" srcId="{813BBB26-B3CE-40F5-A9FF-096B5FFD2857}" destId="{725B5E7F-9745-4D70-9C53-43D382389329}" srcOrd="0" destOrd="0" presId="urn:microsoft.com/office/officeart/2005/8/layout/vList2"/>
    <dgm:cxn modelId="{D791A623-1959-4A47-A0CD-B550D26E52C8}" srcId="{1FDFC5A4-3DEA-4968-A6F4-16654F1E8C4D}" destId="{813BBB26-B3CE-40F5-A9FF-096B5FFD2857}" srcOrd="1" destOrd="0" parTransId="{4193E91C-EE78-4B15-83BF-4E8D59D903F0}" sibTransId="{98CC72DB-4CFB-48CA-A685-CBA7864C34AC}"/>
    <dgm:cxn modelId="{BB0B33CC-663C-4B24-8506-61251AB755D6}" type="presOf" srcId="{B924A371-9330-4916-8518-0BEA2C24540B}" destId="{25EFF543-4DD9-4ACE-AED7-74A6806F1A45}" srcOrd="0" destOrd="0" presId="urn:microsoft.com/office/officeart/2005/8/layout/vList2"/>
    <dgm:cxn modelId="{CDD22A31-A3A2-48EC-B855-070D4AD2D5B7}" type="presOf" srcId="{C2622DD9-70A5-40CA-AD05-5D8613830C7C}" destId="{174E2DA1-6C84-4147-BFD3-63E1F7C5FD1D}" srcOrd="0" destOrd="0" presId="urn:microsoft.com/office/officeart/2005/8/layout/vList2"/>
    <dgm:cxn modelId="{1BE0B2CD-781B-4C45-B343-189056A9BFE2}" type="presOf" srcId="{0D8F3699-20EB-4CAF-9D26-5BE8C4E1C934}" destId="{46EA8921-41F0-495A-BCFF-BAAC45E7842D}" srcOrd="0" destOrd="0" presId="urn:microsoft.com/office/officeart/2005/8/layout/vList2"/>
    <dgm:cxn modelId="{09E429EF-A7AA-4967-BAB9-79C3F07872A1}" srcId="{1FDFC5A4-3DEA-4968-A6F4-16654F1E8C4D}" destId="{86A72B00-09B6-47DD-82C3-542BD70E3C5B}" srcOrd="2" destOrd="0" parTransId="{718E09B9-13D1-4695-8E5F-F830696B391B}" sibTransId="{1ED15A57-5E00-459C-9DB2-31A315A47752}"/>
    <dgm:cxn modelId="{BC82A33F-4AF5-4836-9188-96BE6994CB6B}" type="presOf" srcId="{1FDFC5A4-3DEA-4968-A6F4-16654F1E8C4D}" destId="{205F9AC3-CFCA-4799-8D6B-0A247DF4D545}" srcOrd="0" destOrd="0" presId="urn:microsoft.com/office/officeart/2005/8/layout/vList2"/>
    <dgm:cxn modelId="{914C3795-AD14-4F12-98CD-67968597D802}" srcId="{1FDFC5A4-3DEA-4968-A6F4-16654F1E8C4D}" destId="{B924A371-9330-4916-8518-0BEA2C24540B}" srcOrd="0" destOrd="0" parTransId="{1B7E27E4-1F89-4D20-99F0-F8AB7F084D69}" sibTransId="{2A1CA359-E53D-4FA2-A2C3-C57DB034D821}"/>
    <dgm:cxn modelId="{848B2C3E-C425-4F29-A4A4-1D6BCD646DDD}" srcId="{1FDFC5A4-3DEA-4968-A6F4-16654F1E8C4D}" destId="{0D8F3699-20EB-4CAF-9D26-5BE8C4E1C934}" srcOrd="3" destOrd="0" parTransId="{BA9F8046-9B17-4AFC-ADB9-EDC4A497C3D2}" sibTransId="{DFEDE342-9B8F-40B9-9AA4-94FD8CDAE229}"/>
    <dgm:cxn modelId="{C2BE7E4D-7DDF-432E-BBCE-FC1A0FFCA14B}" srcId="{1FDFC5A4-3DEA-4968-A6F4-16654F1E8C4D}" destId="{C2622DD9-70A5-40CA-AD05-5D8613830C7C}" srcOrd="4" destOrd="0" parTransId="{89AE9941-F28F-433F-AB44-76D540456777}" sibTransId="{2ACB7708-FEFB-4332-A1AC-FFE1BA630FD9}"/>
    <dgm:cxn modelId="{99D81B90-9F11-4086-AFAF-4DF8919C0247}" type="presOf" srcId="{86A72B00-09B6-47DD-82C3-542BD70E3C5B}" destId="{6E2C2663-F8BE-4DE1-A736-6FBB731A46BA}" srcOrd="0" destOrd="0" presId="urn:microsoft.com/office/officeart/2005/8/layout/vList2"/>
    <dgm:cxn modelId="{45A78638-6F65-4EC6-AEFA-45CFBA5174B6}" type="presParOf" srcId="{205F9AC3-CFCA-4799-8D6B-0A247DF4D545}" destId="{25EFF543-4DD9-4ACE-AED7-74A6806F1A45}" srcOrd="0" destOrd="0" presId="urn:microsoft.com/office/officeart/2005/8/layout/vList2"/>
    <dgm:cxn modelId="{A8EA08B9-C104-4391-8DF0-77461039D784}" type="presParOf" srcId="{205F9AC3-CFCA-4799-8D6B-0A247DF4D545}" destId="{7ECEC512-FFBD-4D97-8298-02E850371BF5}" srcOrd="1" destOrd="0" presId="urn:microsoft.com/office/officeart/2005/8/layout/vList2"/>
    <dgm:cxn modelId="{1EEC0C8C-0AAF-4211-8183-990DE0E14E53}" type="presParOf" srcId="{205F9AC3-CFCA-4799-8D6B-0A247DF4D545}" destId="{725B5E7F-9745-4D70-9C53-43D382389329}" srcOrd="2" destOrd="0" presId="urn:microsoft.com/office/officeart/2005/8/layout/vList2"/>
    <dgm:cxn modelId="{BC019072-EAC0-4FBB-805D-9221A73761BA}" type="presParOf" srcId="{205F9AC3-CFCA-4799-8D6B-0A247DF4D545}" destId="{16049CB1-DFDD-4998-BDE6-F243DFABD8B0}" srcOrd="3" destOrd="0" presId="urn:microsoft.com/office/officeart/2005/8/layout/vList2"/>
    <dgm:cxn modelId="{981D6375-2266-40C6-A544-A5A442B5B011}" type="presParOf" srcId="{205F9AC3-CFCA-4799-8D6B-0A247DF4D545}" destId="{6E2C2663-F8BE-4DE1-A736-6FBB731A46BA}" srcOrd="4" destOrd="0" presId="urn:microsoft.com/office/officeart/2005/8/layout/vList2"/>
    <dgm:cxn modelId="{074A66F3-1093-46D8-A372-14A362C62D09}" type="presParOf" srcId="{205F9AC3-CFCA-4799-8D6B-0A247DF4D545}" destId="{9258A0AC-C745-4D03-AE01-76C3E7E0E310}" srcOrd="5" destOrd="0" presId="urn:microsoft.com/office/officeart/2005/8/layout/vList2"/>
    <dgm:cxn modelId="{0890791A-7903-49F0-81C6-14512508F191}" type="presParOf" srcId="{205F9AC3-CFCA-4799-8D6B-0A247DF4D545}" destId="{46EA8921-41F0-495A-BCFF-BAAC45E7842D}" srcOrd="6" destOrd="0" presId="urn:microsoft.com/office/officeart/2005/8/layout/vList2"/>
    <dgm:cxn modelId="{530B063E-F067-401E-8E06-493A346258D3}" type="presParOf" srcId="{205F9AC3-CFCA-4799-8D6B-0A247DF4D545}" destId="{904A6C56-E85F-43BC-8BAD-CA144A0A74F9}" srcOrd="7" destOrd="0" presId="urn:microsoft.com/office/officeart/2005/8/layout/vList2"/>
    <dgm:cxn modelId="{5725A45A-9B13-4F47-9EEF-CC797638CD6F}" type="presParOf" srcId="{205F9AC3-CFCA-4799-8D6B-0A247DF4D545}" destId="{174E2DA1-6C84-4147-BFD3-63E1F7C5FD1D}" srcOrd="8"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5E18DD2-94AA-4D51-BCDD-DF905DBD7065}" type="doc">
      <dgm:prSet loTypeId="urn:microsoft.com/office/officeart/2005/8/layout/vList2" loCatId="list" qsTypeId="urn:microsoft.com/office/officeart/2005/8/quickstyle/simple4" qsCatId="simple" csTypeId="urn:microsoft.com/office/officeart/2005/8/colors/accent0_3" csCatId="mainScheme" phldr="1"/>
      <dgm:spPr/>
      <dgm:t>
        <a:bodyPr/>
        <a:lstStyle/>
        <a:p>
          <a:endParaRPr lang="en-US"/>
        </a:p>
      </dgm:t>
    </dgm:pt>
    <dgm:pt modelId="{478D3192-302E-4166-BF38-3AB7C4390C82}">
      <dgm:prSet/>
      <dgm:spPr/>
      <dgm:t>
        <a:bodyPr/>
        <a:lstStyle/>
        <a:p>
          <a:r>
            <a:rPr lang="it-IT" dirty="0"/>
            <a:t>LA CRISI ECONOMICA NON FU L’UNICA CAUSA DELLE RIVOLUZIONI DEL 1848</a:t>
          </a:r>
          <a:endParaRPr lang="en-US" dirty="0"/>
        </a:p>
      </dgm:t>
    </dgm:pt>
    <dgm:pt modelId="{A800F940-14C4-48A2-B300-071C47AD42E7}" type="parTrans" cxnId="{869F1BC3-ACD3-44FF-B203-23DEA4955EC4}">
      <dgm:prSet/>
      <dgm:spPr/>
      <dgm:t>
        <a:bodyPr/>
        <a:lstStyle/>
        <a:p>
          <a:endParaRPr lang="en-US"/>
        </a:p>
      </dgm:t>
    </dgm:pt>
    <dgm:pt modelId="{856DF617-5A22-4C5B-8CA8-A44B36EA6CBF}" type="sibTrans" cxnId="{869F1BC3-ACD3-44FF-B203-23DEA4955EC4}">
      <dgm:prSet/>
      <dgm:spPr/>
      <dgm:t>
        <a:bodyPr/>
        <a:lstStyle/>
        <a:p>
          <a:endParaRPr lang="en-US"/>
        </a:p>
      </dgm:t>
    </dgm:pt>
    <dgm:pt modelId="{30179C10-76B6-48B9-933E-C4951DDFDDBB}">
      <dgm:prSet/>
      <dgm:spPr/>
      <dgm:t>
        <a:bodyPr/>
        <a:lstStyle/>
        <a:p>
          <a:r>
            <a:rPr lang="it-IT"/>
            <a:t>NELLA PRIMA META’ DEL SECOLO LA BORGHESIA  SI ERA AFFERMATA COME DETENTRICE DEL POTERE ECONOMICO</a:t>
          </a:r>
          <a:endParaRPr lang="en-US"/>
        </a:p>
      </dgm:t>
    </dgm:pt>
    <dgm:pt modelId="{403542E9-E0EE-48D7-93A9-C7E343EB1296}" type="parTrans" cxnId="{240B4AB0-A56B-45C3-91B5-D34767CDABF6}">
      <dgm:prSet/>
      <dgm:spPr/>
      <dgm:t>
        <a:bodyPr/>
        <a:lstStyle/>
        <a:p>
          <a:endParaRPr lang="en-US"/>
        </a:p>
      </dgm:t>
    </dgm:pt>
    <dgm:pt modelId="{835999B1-EDF7-459A-9DE3-09B8E36EDDA7}" type="sibTrans" cxnId="{240B4AB0-A56B-45C3-91B5-D34767CDABF6}">
      <dgm:prSet/>
      <dgm:spPr/>
      <dgm:t>
        <a:bodyPr/>
        <a:lstStyle/>
        <a:p>
          <a:endParaRPr lang="en-US"/>
        </a:p>
      </dgm:t>
    </dgm:pt>
    <dgm:pt modelId="{DABA7EE3-9D7F-4307-9B38-9B032DA868C7}">
      <dgm:prSet/>
      <dgm:spPr/>
      <dgm:t>
        <a:bodyPr/>
        <a:lstStyle/>
        <a:p>
          <a:r>
            <a:rPr lang="it-IT" dirty="0"/>
            <a:t>IL PENSIERO LIBERALE CHE LA RAPPRESENTAVA ESPRIMEVA UNA CONCEZIONE DELL’ORGANIZZAZIONE POLITICA E SOCIALE FUNZIONALE ALLE NUOVE ESIGENZE  DELLA CRESCITA PRODUTTIVA</a:t>
          </a:r>
          <a:endParaRPr lang="en-US" dirty="0"/>
        </a:p>
      </dgm:t>
    </dgm:pt>
    <dgm:pt modelId="{0F3D89D0-2E2D-4C89-BE19-B3451E18F2C7}" type="parTrans" cxnId="{08599832-820C-49FB-ADB9-1A4CAA85F332}">
      <dgm:prSet/>
      <dgm:spPr/>
      <dgm:t>
        <a:bodyPr/>
        <a:lstStyle/>
        <a:p>
          <a:endParaRPr lang="en-US"/>
        </a:p>
      </dgm:t>
    </dgm:pt>
    <dgm:pt modelId="{3A8C22C0-5FBF-47B8-B720-FBBBDD5EEE12}" type="sibTrans" cxnId="{08599832-820C-49FB-ADB9-1A4CAA85F332}">
      <dgm:prSet/>
      <dgm:spPr/>
      <dgm:t>
        <a:bodyPr/>
        <a:lstStyle/>
        <a:p>
          <a:endParaRPr lang="en-US"/>
        </a:p>
      </dgm:t>
    </dgm:pt>
    <dgm:pt modelId="{9262D3CE-A108-47AE-9471-B67170356996}" type="pres">
      <dgm:prSet presAssocID="{45E18DD2-94AA-4D51-BCDD-DF905DBD7065}" presName="linear" presStyleCnt="0">
        <dgm:presLayoutVars>
          <dgm:animLvl val="lvl"/>
          <dgm:resizeHandles val="exact"/>
        </dgm:presLayoutVars>
      </dgm:prSet>
      <dgm:spPr/>
      <dgm:t>
        <a:bodyPr/>
        <a:lstStyle/>
        <a:p>
          <a:endParaRPr lang="it-IT"/>
        </a:p>
      </dgm:t>
    </dgm:pt>
    <dgm:pt modelId="{3D7AFF2D-0C17-492B-872E-564E54B9163F}" type="pres">
      <dgm:prSet presAssocID="{478D3192-302E-4166-BF38-3AB7C4390C82}" presName="parentText" presStyleLbl="node1" presStyleIdx="0" presStyleCnt="3">
        <dgm:presLayoutVars>
          <dgm:chMax val="0"/>
          <dgm:bulletEnabled val="1"/>
        </dgm:presLayoutVars>
      </dgm:prSet>
      <dgm:spPr/>
      <dgm:t>
        <a:bodyPr/>
        <a:lstStyle/>
        <a:p>
          <a:endParaRPr lang="it-IT"/>
        </a:p>
      </dgm:t>
    </dgm:pt>
    <dgm:pt modelId="{49FEA598-0BC5-4DF9-AAC5-CE2B8FFA2FDC}" type="pres">
      <dgm:prSet presAssocID="{856DF617-5A22-4C5B-8CA8-A44B36EA6CBF}" presName="spacer" presStyleCnt="0"/>
      <dgm:spPr/>
    </dgm:pt>
    <dgm:pt modelId="{FDC36EA9-3EFF-4B5A-B829-AF5996C39926}" type="pres">
      <dgm:prSet presAssocID="{30179C10-76B6-48B9-933E-C4951DDFDDBB}" presName="parentText" presStyleLbl="node1" presStyleIdx="1" presStyleCnt="3">
        <dgm:presLayoutVars>
          <dgm:chMax val="0"/>
          <dgm:bulletEnabled val="1"/>
        </dgm:presLayoutVars>
      </dgm:prSet>
      <dgm:spPr/>
      <dgm:t>
        <a:bodyPr/>
        <a:lstStyle/>
        <a:p>
          <a:endParaRPr lang="it-IT"/>
        </a:p>
      </dgm:t>
    </dgm:pt>
    <dgm:pt modelId="{816FDE4C-F23C-4D9C-9C3A-1189549F7E70}" type="pres">
      <dgm:prSet presAssocID="{835999B1-EDF7-459A-9DE3-09B8E36EDDA7}" presName="spacer" presStyleCnt="0"/>
      <dgm:spPr/>
    </dgm:pt>
    <dgm:pt modelId="{4F1843DD-3755-414F-9DA1-ABAD601C333F}" type="pres">
      <dgm:prSet presAssocID="{DABA7EE3-9D7F-4307-9B38-9B032DA868C7}" presName="parentText" presStyleLbl="node1" presStyleIdx="2" presStyleCnt="3">
        <dgm:presLayoutVars>
          <dgm:chMax val="0"/>
          <dgm:bulletEnabled val="1"/>
        </dgm:presLayoutVars>
      </dgm:prSet>
      <dgm:spPr/>
      <dgm:t>
        <a:bodyPr/>
        <a:lstStyle/>
        <a:p>
          <a:endParaRPr lang="it-IT"/>
        </a:p>
      </dgm:t>
    </dgm:pt>
  </dgm:ptLst>
  <dgm:cxnLst>
    <dgm:cxn modelId="{AA679C13-33BA-40B0-AFD6-9AA9CE2E83C7}" type="presOf" srcId="{45E18DD2-94AA-4D51-BCDD-DF905DBD7065}" destId="{9262D3CE-A108-47AE-9471-B67170356996}" srcOrd="0" destOrd="0" presId="urn:microsoft.com/office/officeart/2005/8/layout/vList2"/>
    <dgm:cxn modelId="{3C1EF196-DE84-4BE7-965A-9360D6E4EE6E}" type="presOf" srcId="{30179C10-76B6-48B9-933E-C4951DDFDDBB}" destId="{FDC36EA9-3EFF-4B5A-B829-AF5996C39926}" srcOrd="0" destOrd="0" presId="urn:microsoft.com/office/officeart/2005/8/layout/vList2"/>
    <dgm:cxn modelId="{08599832-820C-49FB-ADB9-1A4CAA85F332}" srcId="{45E18DD2-94AA-4D51-BCDD-DF905DBD7065}" destId="{DABA7EE3-9D7F-4307-9B38-9B032DA868C7}" srcOrd="2" destOrd="0" parTransId="{0F3D89D0-2E2D-4C89-BE19-B3451E18F2C7}" sibTransId="{3A8C22C0-5FBF-47B8-B720-FBBBDD5EEE12}"/>
    <dgm:cxn modelId="{1E303352-E0DA-421F-9A06-4CD8DDEA24F2}" type="presOf" srcId="{DABA7EE3-9D7F-4307-9B38-9B032DA868C7}" destId="{4F1843DD-3755-414F-9DA1-ABAD601C333F}" srcOrd="0" destOrd="0" presId="urn:microsoft.com/office/officeart/2005/8/layout/vList2"/>
    <dgm:cxn modelId="{869F1BC3-ACD3-44FF-B203-23DEA4955EC4}" srcId="{45E18DD2-94AA-4D51-BCDD-DF905DBD7065}" destId="{478D3192-302E-4166-BF38-3AB7C4390C82}" srcOrd="0" destOrd="0" parTransId="{A800F940-14C4-48A2-B300-071C47AD42E7}" sibTransId="{856DF617-5A22-4C5B-8CA8-A44B36EA6CBF}"/>
    <dgm:cxn modelId="{371B8E00-C0BE-42F7-BAD4-37002B4CA0D6}" type="presOf" srcId="{478D3192-302E-4166-BF38-3AB7C4390C82}" destId="{3D7AFF2D-0C17-492B-872E-564E54B9163F}" srcOrd="0" destOrd="0" presId="urn:microsoft.com/office/officeart/2005/8/layout/vList2"/>
    <dgm:cxn modelId="{240B4AB0-A56B-45C3-91B5-D34767CDABF6}" srcId="{45E18DD2-94AA-4D51-BCDD-DF905DBD7065}" destId="{30179C10-76B6-48B9-933E-C4951DDFDDBB}" srcOrd="1" destOrd="0" parTransId="{403542E9-E0EE-48D7-93A9-C7E343EB1296}" sibTransId="{835999B1-EDF7-459A-9DE3-09B8E36EDDA7}"/>
    <dgm:cxn modelId="{3F37E6F0-7574-45B0-A267-BCEBF413C752}" type="presParOf" srcId="{9262D3CE-A108-47AE-9471-B67170356996}" destId="{3D7AFF2D-0C17-492B-872E-564E54B9163F}" srcOrd="0" destOrd="0" presId="urn:microsoft.com/office/officeart/2005/8/layout/vList2"/>
    <dgm:cxn modelId="{A656E160-9E78-463C-A66B-9ABEEF4B6020}" type="presParOf" srcId="{9262D3CE-A108-47AE-9471-B67170356996}" destId="{49FEA598-0BC5-4DF9-AAC5-CE2B8FFA2FDC}" srcOrd="1" destOrd="0" presId="urn:microsoft.com/office/officeart/2005/8/layout/vList2"/>
    <dgm:cxn modelId="{AD3A2EB1-50D1-4360-BA9E-1F785B5D88B2}" type="presParOf" srcId="{9262D3CE-A108-47AE-9471-B67170356996}" destId="{FDC36EA9-3EFF-4B5A-B829-AF5996C39926}" srcOrd="2" destOrd="0" presId="urn:microsoft.com/office/officeart/2005/8/layout/vList2"/>
    <dgm:cxn modelId="{5DF54582-4091-421F-965B-82C7B91EDC0C}" type="presParOf" srcId="{9262D3CE-A108-47AE-9471-B67170356996}" destId="{816FDE4C-F23C-4D9C-9C3A-1189549F7E70}" srcOrd="3" destOrd="0" presId="urn:microsoft.com/office/officeart/2005/8/layout/vList2"/>
    <dgm:cxn modelId="{A9F2C2DE-3F2B-4DCB-936C-4885534F114C}" type="presParOf" srcId="{9262D3CE-A108-47AE-9471-B67170356996}" destId="{4F1843DD-3755-414F-9DA1-ABAD601C333F}" srcOrd="4"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E871C89-A2C3-4B0B-8F24-B6D9B6323A41}" type="doc">
      <dgm:prSet loTypeId="urn:microsoft.com/office/officeart/2005/8/layout/hierarchy1" loCatId="hierarchy" qsTypeId="urn:microsoft.com/office/officeart/2005/8/quickstyle/simple5" qsCatId="simple" csTypeId="urn:microsoft.com/office/officeart/2005/8/colors/colorful5" csCatId="colorful" phldr="1"/>
      <dgm:spPr/>
      <dgm:t>
        <a:bodyPr/>
        <a:lstStyle/>
        <a:p>
          <a:endParaRPr lang="en-US"/>
        </a:p>
      </dgm:t>
    </dgm:pt>
    <dgm:pt modelId="{63698653-E936-40C3-A261-135BFC998136}">
      <dgm:prSet custT="1"/>
      <dgm:spPr/>
      <dgm:t>
        <a:bodyPr/>
        <a:lstStyle/>
        <a:p>
          <a:r>
            <a:rPr lang="it-IT" sz="1600" baseline="0" dirty="0"/>
            <a:t>MENTRE IN ITALIA E GERMANIA  ERANO PRONTE AD ESPLODERE LE RIVOLTE PER L’INDIPENDENZA NAZIONALE E L’UNITA’</a:t>
          </a:r>
          <a:endParaRPr lang="en-US" sz="1600" dirty="0"/>
        </a:p>
      </dgm:t>
    </dgm:pt>
    <dgm:pt modelId="{BFB164D1-89A1-491B-A6BE-E2367D85392F}" type="parTrans" cxnId="{043D4E34-8CB6-449F-B37C-BDB775B26167}">
      <dgm:prSet/>
      <dgm:spPr/>
      <dgm:t>
        <a:bodyPr/>
        <a:lstStyle/>
        <a:p>
          <a:endParaRPr lang="en-US"/>
        </a:p>
      </dgm:t>
    </dgm:pt>
    <dgm:pt modelId="{23F92CFC-867D-44EB-AB2C-DF1C8485DBBF}" type="sibTrans" cxnId="{043D4E34-8CB6-449F-B37C-BDB775B26167}">
      <dgm:prSet/>
      <dgm:spPr/>
      <dgm:t>
        <a:bodyPr/>
        <a:lstStyle/>
        <a:p>
          <a:endParaRPr lang="en-US"/>
        </a:p>
      </dgm:t>
    </dgm:pt>
    <dgm:pt modelId="{35C32DB1-F7A4-4988-A07F-352FD48E8DB8}">
      <dgm:prSet custT="1"/>
      <dgm:spPr/>
      <dgm:t>
        <a:bodyPr/>
        <a:lstStyle/>
        <a:p>
          <a:r>
            <a:rPr lang="it-IT" sz="1600" baseline="0" dirty="0"/>
            <a:t>NEGLI STATI DOVE ERA INIZIATA L’INDUSTRIALIZZAZIONE, COME IN  FRANCIA E GRAN BRETAGNA,  IL PROLETARIATO URBANO ERA PRONTO A FAR ESPLODERE LA QUESTIONE SOCIALE</a:t>
          </a:r>
          <a:r>
            <a:rPr lang="it-IT" sz="1300" baseline="0" dirty="0"/>
            <a:t>.</a:t>
          </a:r>
          <a:endParaRPr lang="en-US" sz="1300" dirty="0"/>
        </a:p>
      </dgm:t>
    </dgm:pt>
    <dgm:pt modelId="{E1DEFC2C-B655-49F5-9B03-3762695201C1}" type="parTrans" cxnId="{B284141F-787B-433D-9D14-8B5429F612E0}">
      <dgm:prSet/>
      <dgm:spPr/>
      <dgm:t>
        <a:bodyPr/>
        <a:lstStyle/>
        <a:p>
          <a:endParaRPr lang="en-US"/>
        </a:p>
      </dgm:t>
    </dgm:pt>
    <dgm:pt modelId="{5CF9F392-2B47-47F8-B482-5CE9EE2EA9F6}" type="sibTrans" cxnId="{B284141F-787B-433D-9D14-8B5429F612E0}">
      <dgm:prSet/>
      <dgm:spPr/>
      <dgm:t>
        <a:bodyPr/>
        <a:lstStyle/>
        <a:p>
          <a:endParaRPr lang="en-US"/>
        </a:p>
      </dgm:t>
    </dgm:pt>
    <dgm:pt modelId="{32AA3E65-F3D3-44FC-B4DA-248E2C32F24D}">
      <dgm:prSet custT="1"/>
      <dgm:spPr/>
      <dgm:t>
        <a:bodyPr/>
        <a:lstStyle/>
        <a:p>
          <a:r>
            <a:rPr lang="it-IT" sz="1400" baseline="0" dirty="0"/>
            <a:t>INOLTRE LE STRUTTURE POLITICHE  DEGLI STATI SOGGETTI ALL’ASSOLUTISMO RISENTIVANO ANCORA DEL CONFLITTO TRA  BORGHESIA E GOVERNO, CONFLITTO CHE ERA STATO SEDATO DOPO LE INSURREZIONI DEGLI ANNI 20-21 E ANCHE DOPO QUELLE DEL 30 MA CHE AVEVA LASCIATO  INSODDISFATTE LE RIVENDICAZIONI DEI CETI BORGHESI ANCHE NELLA FRANCIA DI LUIGI FILIPPO.</a:t>
          </a:r>
          <a:endParaRPr lang="en-US" sz="1400" dirty="0"/>
        </a:p>
      </dgm:t>
    </dgm:pt>
    <dgm:pt modelId="{2AEB0B67-5E8A-4D68-B0B8-41033DCFADFE}" type="parTrans" cxnId="{F94AC569-506B-4A36-89E5-E660C56A8275}">
      <dgm:prSet/>
      <dgm:spPr/>
      <dgm:t>
        <a:bodyPr/>
        <a:lstStyle/>
        <a:p>
          <a:endParaRPr lang="en-US"/>
        </a:p>
      </dgm:t>
    </dgm:pt>
    <dgm:pt modelId="{0D9A2583-A049-440C-BBC7-95A54E466835}" type="sibTrans" cxnId="{F94AC569-506B-4A36-89E5-E660C56A8275}">
      <dgm:prSet/>
      <dgm:spPr/>
      <dgm:t>
        <a:bodyPr/>
        <a:lstStyle/>
        <a:p>
          <a:endParaRPr lang="en-US"/>
        </a:p>
      </dgm:t>
    </dgm:pt>
    <dgm:pt modelId="{48971237-058B-454A-8475-3DE1ED6E8416}" type="pres">
      <dgm:prSet presAssocID="{3E871C89-A2C3-4B0B-8F24-B6D9B6323A41}" presName="hierChild1" presStyleCnt="0">
        <dgm:presLayoutVars>
          <dgm:chPref val="1"/>
          <dgm:dir/>
          <dgm:animOne val="branch"/>
          <dgm:animLvl val="lvl"/>
          <dgm:resizeHandles/>
        </dgm:presLayoutVars>
      </dgm:prSet>
      <dgm:spPr/>
      <dgm:t>
        <a:bodyPr/>
        <a:lstStyle/>
        <a:p>
          <a:endParaRPr lang="it-IT"/>
        </a:p>
      </dgm:t>
    </dgm:pt>
    <dgm:pt modelId="{CA0CECC8-CAAA-4E65-B78C-76D6121E2E3D}" type="pres">
      <dgm:prSet presAssocID="{63698653-E936-40C3-A261-135BFC998136}" presName="hierRoot1" presStyleCnt="0"/>
      <dgm:spPr/>
    </dgm:pt>
    <dgm:pt modelId="{8C715DAF-B6F6-413D-88C8-90C33C932E8A}" type="pres">
      <dgm:prSet presAssocID="{63698653-E936-40C3-A261-135BFC998136}" presName="composite" presStyleCnt="0"/>
      <dgm:spPr/>
    </dgm:pt>
    <dgm:pt modelId="{F2FBD1EA-D2F2-4B70-B3A1-24233E260910}" type="pres">
      <dgm:prSet presAssocID="{63698653-E936-40C3-A261-135BFC998136}" presName="background" presStyleLbl="node0" presStyleIdx="0" presStyleCnt="3"/>
      <dgm:spPr/>
    </dgm:pt>
    <dgm:pt modelId="{8A7FC9A3-28E6-46B3-9850-13908AFBA672}" type="pres">
      <dgm:prSet presAssocID="{63698653-E936-40C3-A261-135BFC998136}" presName="text" presStyleLbl="fgAcc0" presStyleIdx="0" presStyleCnt="3">
        <dgm:presLayoutVars>
          <dgm:chPref val="3"/>
        </dgm:presLayoutVars>
      </dgm:prSet>
      <dgm:spPr/>
      <dgm:t>
        <a:bodyPr/>
        <a:lstStyle/>
        <a:p>
          <a:endParaRPr lang="it-IT"/>
        </a:p>
      </dgm:t>
    </dgm:pt>
    <dgm:pt modelId="{31145A94-6B03-4806-B27F-48465103CB9F}" type="pres">
      <dgm:prSet presAssocID="{63698653-E936-40C3-A261-135BFC998136}" presName="hierChild2" presStyleCnt="0"/>
      <dgm:spPr/>
    </dgm:pt>
    <dgm:pt modelId="{953BF502-CA9A-4B2C-9B55-2C8D291C3B38}" type="pres">
      <dgm:prSet presAssocID="{35C32DB1-F7A4-4988-A07F-352FD48E8DB8}" presName="hierRoot1" presStyleCnt="0"/>
      <dgm:spPr/>
    </dgm:pt>
    <dgm:pt modelId="{ED2127F0-C47B-4CA0-97B5-75D3EB5A9C12}" type="pres">
      <dgm:prSet presAssocID="{35C32DB1-F7A4-4988-A07F-352FD48E8DB8}" presName="composite" presStyleCnt="0"/>
      <dgm:spPr/>
    </dgm:pt>
    <dgm:pt modelId="{A7EA2A91-0B83-4E01-A992-FA43FFD3B1F8}" type="pres">
      <dgm:prSet presAssocID="{35C32DB1-F7A4-4988-A07F-352FD48E8DB8}" presName="background" presStyleLbl="node0" presStyleIdx="1" presStyleCnt="3"/>
      <dgm:spPr/>
    </dgm:pt>
    <dgm:pt modelId="{8E620DC5-AAF8-46E2-B479-DFB6BF1CD79E}" type="pres">
      <dgm:prSet presAssocID="{35C32DB1-F7A4-4988-A07F-352FD48E8DB8}" presName="text" presStyleLbl="fgAcc0" presStyleIdx="1" presStyleCnt="3">
        <dgm:presLayoutVars>
          <dgm:chPref val="3"/>
        </dgm:presLayoutVars>
      </dgm:prSet>
      <dgm:spPr/>
      <dgm:t>
        <a:bodyPr/>
        <a:lstStyle/>
        <a:p>
          <a:endParaRPr lang="it-IT"/>
        </a:p>
      </dgm:t>
    </dgm:pt>
    <dgm:pt modelId="{31DBA151-F252-4FF9-AE90-3288F470C7FB}" type="pres">
      <dgm:prSet presAssocID="{35C32DB1-F7A4-4988-A07F-352FD48E8DB8}" presName="hierChild2" presStyleCnt="0"/>
      <dgm:spPr/>
    </dgm:pt>
    <dgm:pt modelId="{CA3EB140-480C-45FB-B052-1B28F2F981BC}" type="pres">
      <dgm:prSet presAssocID="{32AA3E65-F3D3-44FC-B4DA-248E2C32F24D}" presName="hierRoot1" presStyleCnt="0"/>
      <dgm:spPr/>
    </dgm:pt>
    <dgm:pt modelId="{83F3B083-EE55-4D5C-B143-AB1D84D372E1}" type="pres">
      <dgm:prSet presAssocID="{32AA3E65-F3D3-44FC-B4DA-248E2C32F24D}" presName="composite" presStyleCnt="0"/>
      <dgm:spPr/>
    </dgm:pt>
    <dgm:pt modelId="{21DDC520-BDB2-4F40-894C-9C1C4907FF66}" type="pres">
      <dgm:prSet presAssocID="{32AA3E65-F3D3-44FC-B4DA-248E2C32F24D}" presName="background" presStyleLbl="node0" presStyleIdx="2" presStyleCnt="3"/>
      <dgm:spPr/>
    </dgm:pt>
    <dgm:pt modelId="{C1ACADD8-5717-402F-ABD2-1C65988AE883}" type="pres">
      <dgm:prSet presAssocID="{32AA3E65-F3D3-44FC-B4DA-248E2C32F24D}" presName="text" presStyleLbl="fgAcc0" presStyleIdx="2" presStyleCnt="3" custScaleX="104024" custScaleY="122509">
        <dgm:presLayoutVars>
          <dgm:chPref val="3"/>
        </dgm:presLayoutVars>
      </dgm:prSet>
      <dgm:spPr/>
      <dgm:t>
        <a:bodyPr/>
        <a:lstStyle/>
        <a:p>
          <a:endParaRPr lang="it-IT"/>
        </a:p>
      </dgm:t>
    </dgm:pt>
    <dgm:pt modelId="{D12AD0FC-160D-4B33-9E62-9A2BFA81A8EE}" type="pres">
      <dgm:prSet presAssocID="{32AA3E65-F3D3-44FC-B4DA-248E2C32F24D}" presName="hierChild2" presStyleCnt="0"/>
      <dgm:spPr/>
    </dgm:pt>
  </dgm:ptLst>
  <dgm:cxnLst>
    <dgm:cxn modelId="{043D4E34-8CB6-449F-B37C-BDB775B26167}" srcId="{3E871C89-A2C3-4B0B-8F24-B6D9B6323A41}" destId="{63698653-E936-40C3-A261-135BFC998136}" srcOrd="0" destOrd="0" parTransId="{BFB164D1-89A1-491B-A6BE-E2367D85392F}" sibTransId="{23F92CFC-867D-44EB-AB2C-DF1C8485DBBF}"/>
    <dgm:cxn modelId="{4F59EFF4-D789-449C-8261-A3AC00E0EBAE}" type="presOf" srcId="{3E871C89-A2C3-4B0B-8F24-B6D9B6323A41}" destId="{48971237-058B-454A-8475-3DE1ED6E8416}" srcOrd="0" destOrd="0" presId="urn:microsoft.com/office/officeart/2005/8/layout/hierarchy1"/>
    <dgm:cxn modelId="{114C4904-532E-4277-B494-4DA2752247BD}" type="presOf" srcId="{35C32DB1-F7A4-4988-A07F-352FD48E8DB8}" destId="{8E620DC5-AAF8-46E2-B479-DFB6BF1CD79E}" srcOrd="0" destOrd="0" presId="urn:microsoft.com/office/officeart/2005/8/layout/hierarchy1"/>
    <dgm:cxn modelId="{F94AC569-506B-4A36-89E5-E660C56A8275}" srcId="{3E871C89-A2C3-4B0B-8F24-B6D9B6323A41}" destId="{32AA3E65-F3D3-44FC-B4DA-248E2C32F24D}" srcOrd="2" destOrd="0" parTransId="{2AEB0B67-5E8A-4D68-B0B8-41033DCFADFE}" sibTransId="{0D9A2583-A049-440C-BBC7-95A54E466835}"/>
    <dgm:cxn modelId="{CD4BED81-DEFB-4553-9364-360565DAE173}" type="presOf" srcId="{63698653-E936-40C3-A261-135BFC998136}" destId="{8A7FC9A3-28E6-46B3-9850-13908AFBA672}" srcOrd="0" destOrd="0" presId="urn:microsoft.com/office/officeart/2005/8/layout/hierarchy1"/>
    <dgm:cxn modelId="{B284141F-787B-433D-9D14-8B5429F612E0}" srcId="{3E871C89-A2C3-4B0B-8F24-B6D9B6323A41}" destId="{35C32DB1-F7A4-4988-A07F-352FD48E8DB8}" srcOrd="1" destOrd="0" parTransId="{E1DEFC2C-B655-49F5-9B03-3762695201C1}" sibTransId="{5CF9F392-2B47-47F8-B482-5CE9EE2EA9F6}"/>
    <dgm:cxn modelId="{6547C444-8FB2-4E46-862C-295726B0127B}" type="presOf" srcId="{32AA3E65-F3D3-44FC-B4DA-248E2C32F24D}" destId="{C1ACADD8-5717-402F-ABD2-1C65988AE883}" srcOrd="0" destOrd="0" presId="urn:microsoft.com/office/officeart/2005/8/layout/hierarchy1"/>
    <dgm:cxn modelId="{575A5F3A-6537-4C05-94AA-D91D05888C76}" type="presParOf" srcId="{48971237-058B-454A-8475-3DE1ED6E8416}" destId="{CA0CECC8-CAAA-4E65-B78C-76D6121E2E3D}" srcOrd="0" destOrd="0" presId="urn:microsoft.com/office/officeart/2005/8/layout/hierarchy1"/>
    <dgm:cxn modelId="{0D7C37AA-BDA7-43B9-8F84-B64E253CF50D}" type="presParOf" srcId="{CA0CECC8-CAAA-4E65-B78C-76D6121E2E3D}" destId="{8C715DAF-B6F6-413D-88C8-90C33C932E8A}" srcOrd="0" destOrd="0" presId="urn:microsoft.com/office/officeart/2005/8/layout/hierarchy1"/>
    <dgm:cxn modelId="{3255C558-F53A-4E8F-8C42-26381A91B3F8}" type="presParOf" srcId="{8C715DAF-B6F6-413D-88C8-90C33C932E8A}" destId="{F2FBD1EA-D2F2-4B70-B3A1-24233E260910}" srcOrd="0" destOrd="0" presId="urn:microsoft.com/office/officeart/2005/8/layout/hierarchy1"/>
    <dgm:cxn modelId="{A85518B4-A528-482B-A82F-147C0BDB51D6}" type="presParOf" srcId="{8C715DAF-B6F6-413D-88C8-90C33C932E8A}" destId="{8A7FC9A3-28E6-46B3-9850-13908AFBA672}" srcOrd="1" destOrd="0" presId="urn:microsoft.com/office/officeart/2005/8/layout/hierarchy1"/>
    <dgm:cxn modelId="{2EF1666A-2577-4025-B952-98229B674FDD}" type="presParOf" srcId="{CA0CECC8-CAAA-4E65-B78C-76D6121E2E3D}" destId="{31145A94-6B03-4806-B27F-48465103CB9F}" srcOrd="1" destOrd="0" presId="urn:microsoft.com/office/officeart/2005/8/layout/hierarchy1"/>
    <dgm:cxn modelId="{60CE7338-F9B0-4369-85E6-17A176182EFE}" type="presParOf" srcId="{48971237-058B-454A-8475-3DE1ED6E8416}" destId="{953BF502-CA9A-4B2C-9B55-2C8D291C3B38}" srcOrd="1" destOrd="0" presId="urn:microsoft.com/office/officeart/2005/8/layout/hierarchy1"/>
    <dgm:cxn modelId="{028575E6-B8EF-46A7-944A-A9C9AC50177E}" type="presParOf" srcId="{953BF502-CA9A-4B2C-9B55-2C8D291C3B38}" destId="{ED2127F0-C47B-4CA0-97B5-75D3EB5A9C12}" srcOrd="0" destOrd="0" presId="urn:microsoft.com/office/officeart/2005/8/layout/hierarchy1"/>
    <dgm:cxn modelId="{8A80CD09-E182-4663-A3CE-94DE9037D3D6}" type="presParOf" srcId="{ED2127F0-C47B-4CA0-97B5-75D3EB5A9C12}" destId="{A7EA2A91-0B83-4E01-A992-FA43FFD3B1F8}" srcOrd="0" destOrd="0" presId="urn:microsoft.com/office/officeart/2005/8/layout/hierarchy1"/>
    <dgm:cxn modelId="{3AE21BE9-1A04-43B9-A5C0-8A6E506363E4}" type="presParOf" srcId="{ED2127F0-C47B-4CA0-97B5-75D3EB5A9C12}" destId="{8E620DC5-AAF8-46E2-B479-DFB6BF1CD79E}" srcOrd="1" destOrd="0" presId="urn:microsoft.com/office/officeart/2005/8/layout/hierarchy1"/>
    <dgm:cxn modelId="{23D2A8F2-D5FC-4643-BB5C-344BA8FC59A2}" type="presParOf" srcId="{953BF502-CA9A-4B2C-9B55-2C8D291C3B38}" destId="{31DBA151-F252-4FF9-AE90-3288F470C7FB}" srcOrd="1" destOrd="0" presId="urn:microsoft.com/office/officeart/2005/8/layout/hierarchy1"/>
    <dgm:cxn modelId="{7425BDD7-AD47-4E6A-A358-0996972554A3}" type="presParOf" srcId="{48971237-058B-454A-8475-3DE1ED6E8416}" destId="{CA3EB140-480C-45FB-B052-1B28F2F981BC}" srcOrd="2" destOrd="0" presId="urn:microsoft.com/office/officeart/2005/8/layout/hierarchy1"/>
    <dgm:cxn modelId="{9743573A-8CA2-431D-8EEC-BA6854ACA287}" type="presParOf" srcId="{CA3EB140-480C-45FB-B052-1B28F2F981BC}" destId="{83F3B083-EE55-4D5C-B143-AB1D84D372E1}" srcOrd="0" destOrd="0" presId="urn:microsoft.com/office/officeart/2005/8/layout/hierarchy1"/>
    <dgm:cxn modelId="{BD9974FD-269D-43F6-A209-10B808C232A5}" type="presParOf" srcId="{83F3B083-EE55-4D5C-B143-AB1D84D372E1}" destId="{21DDC520-BDB2-4F40-894C-9C1C4907FF66}" srcOrd="0" destOrd="0" presId="urn:microsoft.com/office/officeart/2005/8/layout/hierarchy1"/>
    <dgm:cxn modelId="{63044779-2851-409B-BB32-37AB8C9AF39F}" type="presParOf" srcId="{83F3B083-EE55-4D5C-B143-AB1D84D372E1}" destId="{C1ACADD8-5717-402F-ABD2-1C65988AE883}" srcOrd="1" destOrd="0" presId="urn:microsoft.com/office/officeart/2005/8/layout/hierarchy1"/>
    <dgm:cxn modelId="{514A3D38-BBC2-49B9-811C-3A5D441B7E9A}" type="presParOf" srcId="{CA3EB140-480C-45FB-B052-1B28F2F981BC}" destId="{D12AD0FC-160D-4B33-9E62-9A2BFA81A8EE}" srcOrd="1" destOrd="0" presId="urn:microsoft.com/office/officeart/2005/8/layout/hierarchy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67EA080-835D-4D15-B679-8AB912EDAFEA}" type="doc">
      <dgm:prSet loTypeId="urn:microsoft.com/office/officeart/2005/8/layout/vList2" loCatId="list" qsTypeId="urn:microsoft.com/office/officeart/2005/8/quickstyle/simple2" qsCatId="simple" csTypeId="urn:microsoft.com/office/officeart/2005/8/colors/accent4_2" csCatId="accent4" phldr="1"/>
      <dgm:spPr/>
      <dgm:t>
        <a:bodyPr/>
        <a:lstStyle/>
        <a:p>
          <a:endParaRPr lang="en-US"/>
        </a:p>
      </dgm:t>
    </dgm:pt>
    <dgm:pt modelId="{C85B55CA-99CE-4ABA-ACA5-09060B153AD6}">
      <dgm:prSet/>
      <dgm:spPr/>
      <dgm:t>
        <a:bodyPr/>
        <a:lstStyle/>
        <a:p>
          <a:r>
            <a:rPr lang="it-IT" baseline="0"/>
            <a:t>I TRE ASPETTI (ECONOMICO-SOCIALE, NAZIONALE, POLITICO) ANCHE SE SPESSO INTRECCIATI RESTARONO TUTTAVIA  DISTINGUIBILI.</a:t>
          </a:r>
          <a:endParaRPr lang="en-US"/>
        </a:p>
      </dgm:t>
    </dgm:pt>
    <dgm:pt modelId="{6DFDE2C1-DA1E-4133-B3D7-21AF7E0B5A3C}" type="parTrans" cxnId="{B92E79A5-4E0C-4CA4-854E-6240E6882401}">
      <dgm:prSet/>
      <dgm:spPr/>
      <dgm:t>
        <a:bodyPr/>
        <a:lstStyle/>
        <a:p>
          <a:endParaRPr lang="en-US"/>
        </a:p>
      </dgm:t>
    </dgm:pt>
    <dgm:pt modelId="{F2828214-1C47-463B-8203-E0C859B53D5E}" type="sibTrans" cxnId="{B92E79A5-4E0C-4CA4-854E-6240E6882401}">
      <dgm:prSet/>
      <dgm:spPr/>
      <dgm:t>
        <a:bodyPr/>
        <a:lstStyle/>
        <a:p>
          <a:endParaRPr lang="en-US"/>
        </a:p>
      </dgm:t>
    </dgm:pt>
    <dgm:pt modelId="{EEB765E2-8031-4A5B-A5E7-27C87D40F9A4}">
      <dgm:prSet/>
      <dgm:spPr/>
      <dgm:t>
        <a:bodyPr/>
        <a:lstStyle/>
        <a:p>
          <a:r>
            <a:rPr lang="it-IT" baseline="0" dirty="0"/>
            <a:t>COME RIVOLUZIONE POLITICA IL ‘48 COINVOLSE LA FRANCIA ED I PAESI SOGGETTI A REGIMI ASSOLUTISTICI.</a:t>
          </a:r>
          <a:endParaRPr lang="en-US" dirty="0"/>
        </a:p>
      </dgm:t>
    </dgm:pt>
    <dgm:pt modelId="{A948794E-0388-47DC-9150-B177BD78E4B3}" type="parTrans" cxnId="{746FFACF-0BFF-432D-85A7-35592323C170}">
      <dgm:prSet/>
      <dgm:spPr/>
      <dgm:t>
        <a:bodyPr/>
        <a:lstStyle/>
        <a:p>
          <a:endParaRPr lang="en-US"/>
        </a:p>
      </dgm:t>
    </dgm:pt>
    <dgm:pt modelId="{64858C70-D5BE-4786-9AC3-80B723A4D2B4}" type="sibTrans" cxnId="{746FFACF-0BFF-432D-85A7-35592323C170}">
      <dgm:prSet/>
      <dgm:spPr/>
      <dgm:t>
        <a:bodyPr/>
        <a:lstStyle/>
        <a:p>
          <a:endParaRPr lang="en-US"/>
        </a:p>
      </dgm:t>
    </dgm:pt>
    <dgm:pt modelId="{6FEAA207-7D5F-4348-A915-CA5F1419A465}">
      <dgm:prSet/>
      <dgm:spPr/>
      <dgm:t>
        <a:bodyPr/>
        <a:lstStyle/>
        <a:p>
          <a:r>
            <a:rPr lang="it-IT" baseline="0"/>
            <a:t>NEI POSSEDIMENTI ASBURGICI ED IN GERMANIA FURONO PREDOMINANTI I PROBLEMI DELL’INDIPENDENZA E DELL’ UNITA’.</a:t>
          </a:r>
          <a:endParaRPr lang="en-US"/>
        </a:p>
      </dgm:t>
    </dgm:pt>
    <dgm:pt modelId="{F7F49781-B172-4022-B37E-B831DFC6B61D}" type="parTrans" cxnId="{45C05F07-271A-4AE5-99D8-677CF9E2B906}">
      <dgm:prSet/>
      <dgm:spPr/>
      <dgm:t>
        <a:bodyPr/>
        <a:lstStyle/>
        <a:p>
          <a:endParaRPr lang="en-US"/>
        </a:p>
      </dgm:t>
    </dgm:pt>
    <dgm:pt modelId="{AB47B7E3-4643-4175-813B-BD372D4B8396}" type="sibTrans" cxnId="{45C05F07-271A-4AE5-99D8-677CF9E2B906}">
      <dgm:prSet/>
      <dgm:spPr/>
      <dgm:t>
        <a:bodyPr/>
        <a:lstStyle/>
        <a:p>
          <a:endParaRPr lang="en-US"/>
        </a:p>
      </dgm:t>
    </dgm:pt>
    <dgm:pt modelId="{1599F0EE-C4D0-4AE4-BB9D-41AEE0636E48}">
      <dgm:prSet/>
      <dgm:spPr/>
      <dgm:t>
        <a:bodyPr/>
        <a:lstStyle/>
        <a:p>
          <a:r>
            <a:rPr lang="it-IT" baseline="0"/>
            <a:t>I MOTI DEL 48 VIDERO INOLTRE L’EMERGERE DELLA CLASSE OPERAIA COME NUOVO SOGGETTO POLITICO NEI PAESI DOVE L’INDUSTRIALIZZAZIONE SI STAVA AFFERMANDO.</a:t>
          </a:r>
          <a:endParaRPr lang="en-US"/>
        </a:p>
      </dgm:t>
    </dgm:pt>
    <dgm:pt modelId="{6E6FC5B1-8BF1-436E-85C0-C9E4E58C48C2}" type="parTrans" cxnId="{84853C8A-44C1-49A1-92D2-86987B1E2A8B}">
      <dgm:prSet/>
      <dgm:spPr/>
      <dgm:t>
        <a:bodyPr/>
        <a:lstStyle/>
        <a:p>
          <a:endParaRPr lang="en-US"/>
        </a:p>
      </dgm:t>
    </dgm:pt>
    <dgm:pt modelId="{ED80DA41-F5FB-4122-97D2-07D6BEB34A56}" type="sibTrans" cxnId="{84853C8A-44C1-49A1-92D2-86987B1E2A8B}">
      <dgm:prSet/>
      <dgm:spPr/>
      <dgm:t>
        <a:bodyPr/>
        <a:lstStyle/>
        <a:p>
          <a:endParaRPr lang="en-US"/>
        </a:p>
      </dgm:t>
    </dgm:pt>
    <dgm:pt modelId="{8F5BC1B0-F835-4EC9-B9AE-53728E3FEF72}" type="pres">
      <dgm:prSet presAssocID="{267EA080-835D-4D15-B679-8AB912EDAFEA}" presName="linear" presStyleCnt="0">
        <dgm:presLayoutVars>
          <dgm:animLvl val="lvl"/>
          <dgm:resizeHandles val="exact"/>
        </dgm:presLayoutVars>
      </dgm:prSet>
      <dgm:spPr/>
      <dgm:t>
        <a:bodyPr/>
        <a:lstStyle/>
        <a:p>
          <a:endParaRPr lang="it-IT"/>
        </a:p>
      </dgm:t>
    </dgm:pt>
    <dgm:pt modelId="{78387A44-B3D9-4AD9-8452-8D827AC25984}" type="pres">
      <dgm:prSet presAssocID="{C85B55CA-99CE-4ABA-ACA5-09060B153AD6}" presName="parentText" presStyleLbl="node1" presStyleIdx="0" presStyleCnt="4">
        <dgm:presLayoutVars>
          <dgm:chMax val="0"/>
          <dgm:bulletEnabled val="1"/>
        </dgm:presLayoutVars>
      </dgm:prSet>
      <dgm:spPr/>
      <dgm:t>
        <a:bodyPr/>
        <a:lstStyle/>
        <a:p>
          <a:endParaRPr lang="it-IT"/>
        </a:p>
      </dgm:t>
    </dgm:pt>
    <dgm:pt modelId="{25B3DF74-9510-4A5E-9897-B2BB0AA869F6}" type="pres">
      <dgm:prSet presAssocID="{F2828214-1C47-463B-8203-E0C859B53D5E}" presName="spacer" presStyleCnt="0"/>
      <dgm:spPr/>
    </dgm:pt>
    <dgm:pt modelId="{0F7F4547-7EF0-4EAC-B484-894D4EA2C83D}" type="pres">
      <dgm:prSet presAssocID="{EEB765E2-8031-4A5B-A5E7-27C87D40F9A4}" presName="parentText" presStyleLbl="node1" presStyleIdx="1" presStyleCnt="4">
        <dgm:presLayoutVars>
          <dgm:chMax val="0"/>
          <dgm:bulletEnabled val="1"/>
        </dgm:presLayoutVars>
      </dgm:prSet>
      <dgm:spPr/>
      <dgm:t>
        <a:bodyPr/>
        <a:lstStyle/>
        <a:p>
          <a:endParaRPr lang="it-IT"/>
        </a:p>
      </dgm:t>
    </dgm:pt>
    <dgm:pt modelId="{A3FBAE89-4077-4A13-81B1-70CEA999491B}" type="pres">
      <dgm:prSet presAssocID="{64858C70-D5BE-4786-9AC3-80B723A4D2B4}" presName="spacer" presStyleCnt="0"/>
      <dgm:spPr/>
    </dgm:pt>
    <dgm:pt modelId="{D8D3B6E9-6620-4B8C-ABAA-58667BF9A16B}" type="pres">
      <dgm:prSet presAssocID="{6FEAA207-7D5F-4348-A915-CA5F1419A465}" presName="parentText" presStyleLbl="node1" presStyleIdx="2" presStyleCnt="4">
        <dgm:presLayoutVars>
          <dgm:chMax val="0"/>
          <dgm:bulletEnabled val="1"/>
        </dgm:presLayoutVars>
      </dgm:prSet>
      <dgm:spPr/>
      <dgm:t>
        <a:bodyPr/>
        <a:lstStyle/>
        <a:p>
          <a:endParaRPr lang="it-IT"/>
        </a:p>
      </dgm:t>
    </dgm:pt>
    <dgm:pt modelId="{8FD61BB2-3FCC-4D9A-A952-BC7401BCA7A7}" type="pres">
      <dgm:prSet presAssocID="{AB47B7E3-4643-4175-813B-BD372D4B8396}" presName="spacer" presStyleCnt="0"/>
      <dgm:spPr/>
    </dgm:pt>
    <dgm:pt modelId="{A902BB33-D454-49EB-8635-138355695EFB}" type="pres">
      <dgm:prSet presAssocID="{1599F0EE-C4D0-4AE4-BB9D-41AEE0636E48}" presName="parentText" presStyleLbl="node1" presStyleIdx="3" presStyleCnt="4">
        <dgm:presLayoutVars>
          <dgm:chMax val="0"/>
          <dgm:bulletEnabled val="1"/>
        </dgm:presLayoutVars>
      </dgm:prSet>
      <dgm:spPr/>
      <dgm:t>
        <a:bodyPr/>
        <a:lstStyle/>
        <a:p>
          <a:endParaRPr lang="it-IT"/>
        </a:p>
      </dgm:t>
    </dgm:pt>
  </dgm:ptLst>
  <dgm:cxnLst>
    <dgm:cxn modelId="{F951BC7E-67EB-4829-8A2E-3F44414582F8}" type="presOf" srcId="{1599F0EE-C4D0-4AE4-BB9D-41AEE0636E48}" destId="{A902BB33-D454-49EB-8635-138355695EFB}" srcOrd="0" destOrd="0" presId="urn:microsoft.com/office/officeart/2005/8/layout/vList2"/>
    <dgm:cxn modelId="{B92E79A5-4E0C-4CA4-854E-6240E6882401}" srcId="{267EA080-835D-4D15-B679-8AB912EDAFEA}" destId="{C85B55CA-99CE-4ABA-ACA5-09060B153AD6}" srcOrd="0" destOrd="0" parTransId="{6DFDE2C1-DA1E-4133-B3D7-21AF7E0B5A3C}" sibTransId="{F2828214-1C47-463B-8203-E0C859B53D5E}"/>
    <dgm:cxn modelId="{E9783021-B858-4CA7-888C-D6F85B8C1B53}" type="presOf" srcId="{C85B55CA-99CE-4ABA-ACA5-09060B153AD6}" destId="{78387A44-B3D9-4AD9-8452-8D827AC25984}" srcOrd="0" destOrd="0" presId="urn:microsoft.com/office/officeart/2005/8/layout/vList2"/>
    <dgm:cxn modelId="{F0E53823-C1BC-4F9A-ABB1-1758EF0E8DEF}" type="presOf" srcId="{EEB765E2-8031-4A5B-A5E7-27C87D40F9A4}" destId="{0F7F4547-7EF0-4EAC-B484-894D4EA2C83D}" srcOrd="0" destOrd="0" presId="urn:microsoft.com/office/officeart/2005/8/layout/vList2"/>
    <dgm:cxn modelId="{746FFACF-0BFF-432D-85A7-35592323C170}" srcId="{267EA080-835D-4D15-B679-8AB912EDAFEA}" destId="{EEB765E2-8031-4A5B-A5E7-27C87D40F9A4}" srcOrd="1" destOrd="0" parTransId="{A948794E-0388-47DC-9150-B177BD78E4B3}" sibTransId="{64858C70-D5BE-4786-9AC3-80B723A4D2B4}"/>
    <dgm:cxn modelId="{12BEA975-3C53-4714-88D5-ECD4CDCC57DB}" type="presOf" srcId="{6FEAA207-7D5F-4348-A915-CA5F1419A465}" destId="{D8D3B6E9-6620-4B8C-ABAA-58667BF9A16B}" srcOrd="0" destOrd="0" presId="urn:microsoft.com/office/officeart/2005/8/layout/vList2"/>
    <dgm:cxn modelId="{BAD61A34-68A9-4518-89A1-D6B67747D4B6}" type="presOf" srcId="{267EA080-835D-4D15-B679-8AB912EDAFEA}" destId="{8F5BC1B0-F835-4EC9-B9AE-53728E3FEF72}" srcOrd="0" destOrd="0" presId="urn:microsoft.com/office/officeart/2005/8/layout/vList2"/>
    <dgm:cxn modelId="{45C05F07-271A-4AE5-99D8-677CF9E2B906}" srcId="{267EA080-835D-4D15-B679-8AB912EDAFEA}" destId="{6FEAA207-7D5F-4348-A915-CA5F1419A465}" srcOrd="2" destOrd="0" parTransId="{F7F49781-B172-4022-B37E-B831DFC6B61D}" sibTransId="{AB47B7E3-4643-4175-813B-BD372D4B8396}"/>
    <dgm:cxn modelId="{84853C8A-44C1-49A1-92D2-86987B1E2A8B}" srcId="{267EA080-835D-4D15-B679-8AB912EDAFEA}" destId="{1599F0EE-C4D0-4AE4-BB9D-41AEE0636E48}" srcOrd="3" destOrd="0" parTransId="{6E6FC5B1-8BF1-436E-85C0-C9E4E58C48C2}" sibTransId="{ED80DA41-F5FB-4122-97D2-07D6BEB34A56}"/>
    <dgm:cxn modelId="{D73FB92B-F800-4DD0-92F6-723F0AF8D7B4}" type="presParOf" srcId="{8F5BC1B0-F835-4EC9-B9AE-53728E3FEF72}" destId="{78387A44-B3D9-4AD9-8452-8D827AC25984}" srcOrd="0" destOrd="0" presId="urn:microsoft.com/office/officeart/2005/8/layout/vList2"/>
    <dgm:cxn modelId="{F8804B44-8728-4FEB-8531-AED8AA790473}" type="presParOf" srcId="{8F5BC1B0-F835-4EC9-B9AE-53728E3FEF72}" destId="{25B3DF74-9510-4A5E-9897-B2BB0AA869F6}" srcOrd="1" destOrd="0" presId="urn:microsoft.com/office/officeart/2005/8/layout/vList2"/>
    <dgm:cxn modelId="{3666B3F1-5255-418F-841F-EAD6F9332976}" type="presParOf" srcId="{8F5BC1B0-F835-4EC9-B9AE-53728E3FEF72}" destId="{0F7F4547-7EF0-4EAC-B484-894D4EA2C83D}" srcOrd="2" destOrd="0" presId="urn:microsoft.com/office/officeart/2005/8/layout/vList2"/>
    <dgm:cxn modelId="{7D04B163-1EDC-462B-B9CA-514C52462037}" type="presParOf" srcId="{8F5BC1B0-F835-4EC9-B9AE-53728E3FEF72}" destId="{A3FBAE89-4077-4A13-81B1-70CEA999491B}" srcOrd="3" destOrd="0" presId="urn:microsoft.com/office/officeart/2005/8/layout/vList2"/>
    <dgm:cxn modelId="{B5CAA6EF-60AA-4B5B-A058-6E2513B1A721}" type="presParOf" srcId="{8F5BC1B0-F835-4EC9-B9AE-53728E3FEF72}" destId="{D8D3B6E9-6620-4B8C-ABAA-58667BF9A16B}" srcOrd="4" destOrd="0" presId="urn:microsoft.com/office/officeart/2005/8/layout/vList2"/>
    <dgm:cxn modelId="{A87E1BA5-4BE4-4258-BDD6-732991D3873A}" type="presParOf" srcId="{8F5BC1B0-F835-4EC9-B9AE-53728E3FEF72}" destId="{8FD61BB2-3FCC-4D9A-A952-BC7401BCA7A7}" srcOrd="5" destOrd="0" presId="urn:microsoft.com/office/officeart/2005/8/layout/vList2"/>
    <dgm:cxn modelId="{A35BF131-ED71-4913-ABE2-89DD09E7F8CC}" type="presParOf" srcId="{8F5BC1B0-F835-4EC9-B9AE-53728E3FEF72}" destId="{A902BB33-D454-49EB-8635-138355695EFB}" srcOrd="6"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594B88E-6040-48EE-80F4-F991FC717F11}" type="doc">
      <dgm:prSet loTypeId="urn:microsoft.com/office/officeart/2016/7/layout/BasicLinearProcessNumbered" loCatId="process" qsTypeId="urn:microsoft.com/office/officeart/2005/8/quickstyle/simple5" qsCatId="simple" csTypeId="urn:microsoft.com/office/officeart/2005/8/colors/colorful2" csCatId="colorful"/>
      <dgm:spPr/>
      <dgm:t>
        <a:bodyPr/>
        <a:lstStyle/>
        <a:p>
          <a:endParaRPr lang="en-US"/>
        </a:p>
      </dgm:t>
    </dgm:pt>
    <dgm:pt modelId="{CA5F080D-A631-487C-8FE1-DA2883D293EB}">
      <dgm:prSet/>
      <dgm:spPr/>
      <dgm:t>
        <a:bodyPr/>
        <a:lstStyle/>
        <a:p>
          <a:r>
            <a:rPr lang="it-IT"/>
            <a:t>SI ACCENTUARONO I DIVARI SOCIALI A FAVORE DEI CETI SOCIALI PIU’ ABBIENTI</a:t>
          </a:r>
          <a:endParaRPr lang="en-US"/>
        </a:p>
      </dgm:t>
    </dgm:pt>
    <dgm:pt modelId="{8CB6FE8A-F237-4D1F-83E9-3C5C252E3BBC}" type="parTrans" cxnId="{3BE3CB45-F0F6-4D51-8B9F-2C9729DC33CB}">
      <dgm:prSet/>
      <dgm:spPr/>
      <dgm:t>
        <a:bodyPr/>
        <a:lstStyle/>
        <a:p>
          <a:endParaRPr lang="en-US"/>
        </a:p>
      </dgm:t>
    </dgm:pt>
    <dgm:pt modelId="{C63B46A1-3679-4BB7-8039-A32DF32F98DC}" type="sibTrans" cxnId="{3BE3CB45-F0F6-4D51-8B9F-2C9729DC33CB}">
      <dgm:prSet phldrT="1" phldr="0"/>
      <dgm:spPr/>
      <dgm:t>
        <a:bodyPr/>
        <a:lstStyle/>
        <a:p>
          <a:r>
            <a:rPr lang="en-US"/>
            <a:t>1</a:t>
          </a:r>
        </a:p>
      </dgm:t>
    </dgm:pt>
    <dgm:pt modelId="{7E6991CB-682F-431B-B08C-44AB7450D603}">
      <dgm:prSet/>
      <dgm:spPr/>
      <dgm:t>
        <a:bodyPr/>
        <a:lstStyle/>
        <a:p>
          <a:r>
            <a:rPr lang="it-IT"/>
            <a:t>IL SISTEMA ELETTORALE RIMASE CENSITARIO (‘Arricchitevi!’ - Guizot)</a:t>
          </a:r>
          <a:endParaRPr lang="en-US"/>
        </a:p>
      </dgm:t>
    </dgm:pt>
    <dgm:pt modelId="{C2B13B67-6FA6-46FB-8C4E-8C329704ED14}" type="parTrans" cxnId="{5BCE5222-3E1F-4A02-A90B-72C6F231EAAB}">
      <dgm:prSet/>
      <dgm:spPr/>
      <dgm:t>
        <a:bodyPr/>
        <a:lstStyle/>
        <a:p>
          <a:endParaRPr lang="en-US"/>
        </a:p>
      </dgm:t>
    </dgm:pt>
    <dgm:pt modelId="{EC2F298B-7CE1-44DC-858B-F9F8F06C7CF0}" type="sibTrans" cxnId="{5BCE5222-3E1F-4A02-A90B-72C6F231EAAB}">
      <dgm:prSet phldrT="2" phldr="0"/>
      <dgm:spPr/>
      <dgm:t>
        <a:bodyPr/>
        <a:lstStyle/>
        <a:p>
          <a:r>
            <a:rPr lang="en-US"/>
            <a:t>2</a:t>
          </a:r>
        </a:p>
      </dgm:t>
    </dgm:pt>
    <dgm:pt modelId="{66341E0A-8EA4-4863-A844-97415D8BC4EC}">
      <dgm:prSet/>
      <dgm:spPr/>
      <dgm:t>
        <a:bodyPr/>
        <a:lstStyle/>
        <a:p>
          <a:r>
            <a:rPr lang="it-IT"/>
            <a:t>VI FURONO INSURREZIONI POPLARI DETERMINATE DA OPERAI E ARTIGIANI DELUSI DALLE POLITICHE DEL GOVERNO.</a:t>
          </a:r>
          <a:endParaRPr lang="en-US"/>
        </a:p>
      </dgm:t>
    </dgm:pt>
    <dgm:pt modelId="{C77DAE01-C6F4-4F84-899D-56DF78BAAFE7}" type="parTrans" cxnId="{5F166A59-E6D4-4648-B043-CBE898C2D2CA}">
      <dgm:prSet/>
      <dgm:spPr/>
      <dgm:t>
        <a:bodyPr/>
        <a:lstStyle/>
        <a:p>
          <a:endParaRPr lang="en-US"/>
        </a:p>
      </dgm:t>
    </dgm:pt>
    <dgm:pt modelId="{591DB723-6012-4B03-9DEF-18A00F8ACCB0}" type="sibTrans" cxnId="{5F166A59-E6D4-4648-B043-CBE898C2D2CA}">
      <dgm:prSet phldrT="3" phldr="0"/>
      <dgm:spPr/>
      <dgm:t>
        <a:bodyPr/>
        <a:lstStyle/>
        <a:p>
          <a:r>
            <a:rPr lang="en-US"/>
            <a:t>3</a:t>
          </a:r>
        </a:p>
      </dgm:t>
    </dgm:pt>
    <dgm:pt modelId="{0B707A9A-1F4D-4090-8AC9-B73615263497}">
      <dgm:prSet/>
      <dgm:spPr/>
      <dgm:t>
        <a:bodyPr/>
        <a:lstStyle/>
        <a:p>
          <a:r>
            <a:rPr lang="it-IT"/>
            <a:t>SOLIDARIETA’ TRA BANCHIERI, INDUSTRIALI, MAGNATI DELLA FINANZA E ARISTOCRAZIA.</a:t>
          </a:r>
          <a:endParaRPr lang="en-US"/>
        </a:p>
      </dgm:t>
    </dgm:pt>
    <dgm:pt modelId="{99E81D37-7B21-4D16-8574-6DDB7534D394}" type="parTrans" cxnId="{5A0D6930-8584-4E91-8C94-07F4A56DE364}">
      <dgm:prSet/>
      <dgm:spPr/>
      <dgm:t>
        <a:bodyPr/>
        <a:lstStyle/>
        <a:p>
          <a:endParaRPr lang="en-US"/>
        </a:p>
      </dgm:t>
    </dgm:pt>
    <dgm:pt modelId="{32CEF82C-34F4-402D-A5BA-45CB98DF3681}" type="sibTrans" cxnId="{5A0D6930-8584-4E91-8C94-07F4A56DE364}">
      <dgm:prSet phldrT="4" phldr="0"/>
      <dgm:spPr/>
      <dgm:t>
        <a:bodyPr/>
        <a:lstStyle/>
        <a:p>
          <a:r>
            <a:rPr lang="en-US"/>
            <a:t>4</a:t>
          </a:r>
        </a:p>
      </dgm:t>
    </dgm:pt>
    <dgm:pt modelId="{CC8F8AD7-1305-4F4C-8830-55DC2C022287}" type="pres">
      <dgm:prSet presAssocID="{2594B88E-6040-48EE-80F4-F991FC717F11}" presName="Name0" presStyleCnt="0">
        <dgm:presLayoutVars>
          <dgm:animLvl val="lvl"/>
          <dgm:resizeHandles val="exact"/>
        </dgm:presLayoutVars>
      </dgm:prSet>
      <dgm:spPr/>
      <dgm:t>
        <a:bodyPr/>
        <a:lstStyle/>
        <a:p>
          <a:endParaRPr lang="it-IT"/>
        </a:p>
      </dgm:t>
    </dgm:pt>
    <dgm:pt modelId="{F8A02955-DF07-4C14-85EC-7CEB8B58D5C3}" type="pres">
      <dgm:prSet presAssocID="{CA5F080D-A631-487C-8FE1-DA2883D293EB}" presName="compositeNode" presStyleCnt="0">
        <dgm:presLayoutVars>
          <dgm:bulletEnabled val="1"/>
        </dgm:presLayoutVars>
      </dgm:prSet>
      <dgm:spPr/>
    </dgm:pt>
    <dgm:pt modelId="{4B180049-2E63-4579-8AB5-B7251066D030}" type="pres">
      <dgm:prSet presAssocID="{CA5F080D-A631-487C-8FE1-DA2883D293EB}" presName="bgRect" presStyleLbl="bgAccFollowNode1" presStyleIdx="0" presStyleCnt="4"/>
      <dgm:spPr/>
      <dgm:t>
        <a:bodyPr/>
        <a:lstStyle/>
        <a:p>
          <a:endParaRPr lang="it-IT"/>
        </a:p>
      </dgm:t>
    </dgm:pt>
    <dgm:pt modelId="{5C4DDBFE-D8D4-45D4-89AB-60FB9EB54EF3}" type="pres">
      <dgm:prSet presAssocID="{C63B46A1-3679-4BB7-8039-A32DF32F98DC}" presName="sibTransNodeCircle" presStyleLbl="alignNode1" presStyleIdx="0" presStyleCnt="8">
        <dgm:presLayoutVars>
          <dgm:chMax val="0"/>
          <dgm:bulletEnabled/>
        </dgm:presLayoutVars>
      </dgm:prSet>
      <dgm:spPr/>
      <dgm:t>
        <a:bodyPr/>
        <a:lstStyle/>
        <a:p>
          <a:endParaRPr lang="it-IT"/>
        </a:p>
      </dgm:t>
    </dgm:pt>
    <dgm:pt modelId="{CBA6DDB2-1A60-43EA-A9E8-5457DC31EDFC}" type="pres">
      <dgm:prSet presAssocID="{CA5F080D-A631-487C-8FE1-DA2883D293EB}" presName="bottomLine" presStyleLbl="alignNode1" presStyleIdx="1" presStyleCnt="8">
        <dgm:presLayoutVars/>
      </dgm:prSet>
      <dgm:spPr/>
    </dgm:pt>
    <dgm:pt modelId="{ED4BF17B-86E0-4D76-8F95-098F61721FB2}" type="pres">
      <dgm:prSet presAssocID="{CA5F080D-A631-487C-8FE1-DA2883D293EB}" presName="nodeText" presStyleLbl="bgAccFollowNode1" presStyleIdx="0" presStyleCnt="4">
        <dgm:presLayoutVars>
          <dgm:bulletEnabled val="1"/>
        </dgm:presLayoutVars>
      </dgm:prSet>
      <dgm:spPr/>
      <dgm:t>
        <a:bodyPr/>
        <a:lstStyle/>
        <a:p>
          <a:endParaRPr lang="it-IT"/>
        </a:p>
      </dgm:t>
    </dgm:pt>
    <dgm:pt modelId="{921E372F-F448-4AC4-988F-D5C0CAC0EC73}" type="pres">
      <dgm:prSet presAssocID="{C63B46A1-3679-4BB7-8039-A32DF32F98DC}" presName="sibTrans" presStyleCnt="0"/>
      <dgm:spPr/>
    </dgm:pt>
    <dgm:pt modelId="{8DF8743E-9C63-4D5E-9316-A3586BF4912B}" type="pres">
      <dgm:prSet presAssocID="{7E6991CB-682F-431B-B08C-44AB7450D603}" presName="compositeNode" presStyleCnt="0">
        <dgm:presLayoutVars>
          <dgm:bulletEnabled val="1"/>
        </dgm:presLayoutVars>
      </dgm:prSet>
      <dgm:spPr/>
    </dgm:pt>
    <dgm:pt modelId="{4187AA24-8F6E-4DF2-90C4-8A6E6D6D0AF7}" type="pres">
      <dgm:prSet presAssocID="{7E6991CB-682F-431B-B08C-44AB7450D603}" presName="bgRect" presStyleLbl="bgAccFollowNode1" presStyleIdx="1" presStyleCnt="4"/>
      <dgm:spPr/>
      <dgm:t>
        <a:bodyPr/>
        <a:lstStyle/>
        <a:p>
          <a:endParaRPr lang="it-IT"/>
        </a:p>
      </dgm:t>
    </dgm:pt>
    <dgm:pt modelId="{617BC55A-4F27-47E9-9BBC-BF0AA1303FC1}" type="pres">
      <dgm:prSet presAssocID="{EC2F298B-7CE1-44DC-858B-F9F8F06C7CF0}" presName="sibTransNodeCircle" presStyleLbl="alignNode1" presStyleIdx="2" presStyleCnt="8">
        <dgm:presLayoutVars>
          <dgm:chMax val="0"/>
          <dgm:bulletEnabled/>
        </dgm:presLayoutVars>
      </dgm:prSet>
      <dgm:spPr/>
      <dgm:t>
        <a:bodyPr/>
        <a:lstStyle/>
        <a:p>
          <a:endParaRPr lang="it-IT"/>
        </a:p>
      </dgm:t>
    </dgm:pt>
    <dgm:pt modelId="{921A7A1F-A0A3-470D-B91F-47C9F3A25A76}" type="pres">
      <dgm:prSet presAssocID="{7E6991CB-682F-431B-B08C-44AB7450D603}" presName="bottomLine" presStyleLbl="alignNode1" presStyleIdx="3" presStyleCnt="8">
        <dgm:presLayoutVars/>
      </dgm:prSet>
      <dgm:spPr/>
    </dgm:pt>
    <dgm:pt modelId="{DE785E54-DDDE-49A5-A248-59432D9E549B}" type="pres">
      <dgm:prSet presAssocID="{7E6991CB-682F-431B-B08C-44AB7450D603}" presName="nodeText" presStyleLbl="bgAccFollowNode1" presStyleIdx="1" presStyleCnt="4">
        <dgm:presLayoutVars>
          <dgm:bulletEnabled val="1"/>
        </dgm:presLayoutVars>
      </dgm:prSet>
      <dgm:spPr/>
      <dgm:t>
        <a:bodyPr/>
        <a:lstStyle/>
        <a:p>
          <a:endParaRPr lang="it-IT"/>
        </a:p>
      </dgm:t>
    </dgm:pt>
    <dgm:pt modelId="{6C088787-9C26-46FB-98E4-407D5DB4F790}" type="pres">
      <dgm:prSet presAssocID="{EC2F298B-7CE1-44DC-858B-F9F8F06C7CF0}" presName="sibTrans" presStyleCnt="0"/>
      <dgm:spPr/>
    </dgm:pt>
    <dgm:pt modelId="{013EEE81-7656-473F-930B-27F3E606EBDE}" type="pres">
      <dgm:prSet presAssocID="{66341E0A-8EA4-4863-A844-97415D8BC4EC}" presName="compositeNode" presStyleCnt="0">
        <dgm:presLayoutVars>
          <dgm:bulletEnabled val="1"/>
        </dgm:presLayoutVars>
      </dgm:prSet>
      <dgm:spPr/>
    </dgm:pt>
    <dgm:pt modelId="{FD89CBE8-A019-4296-B91A-445686C71182}" type="pres">
      <dgm:prSet presAssocID="{66341E0A-8EA4-4863-A844-97415D8BC4EC}" presName="bgRect" presStyleLbl="bgAccFollowNode1" presStyleIdx="2" presStyleCnt="4"/>
      <dgm:spPr/>
      <dgm:t>
        <a:bodyPr/>
        <a:lstStyle/>
        <a:p>
          <a:endParaRPr lang="it-IT"/>
        </a:p>
      </dgm:t>
    </dgm:pt>
    <dgm:pt modelId="{989C4689-10FA-453B-9EED-FD63A65A585E}" type="pres">
      <dgm:prSet presAssocID="{591DB723-6012-4B03-9DEF-18A00F8ACCB0}" presName="sibTransNodeCircle" presStyleLbl="alignNode1" presStyleIdx="4" presStyleCnt="8">
        <dgm:presLayoutVars>
          <dgm:chMax val="0"/>
          <dgm:bulletEnabled/>
        </dgm:presLayoutVars>
      </dgm:prSet>
      <dgm:spPr/>
      <dgm:t>
        <a:bodyPr/>
        <a:lstStyle/>
        <a:p>
          <a:endParaRPr lang="it-IT"/>
        </a:p>
      </dgm:t>
    </dgm:pt>
    <dgm:pt modelId="{87988154-F61A-4288-8652-394C01352352}" type="pres">
      <dgm:prSet presAssocID="{66341E0A-8EA4-4863-A844-97415D8BC4EC}" presName="bottomLine" presStyleLbl="alignNode1" presStyleIdx="5" presStyleCnt="8">
        <dgm:presLayoutVars/>
      </dgm:prSet>
      <dgm:spPr/>
    </dgm:pt>
    <dgm:pt modelId="{5D9BEDEE-60E8-42CB-ABB2-315BB983306D}" type="pres">
      <dgm:prSet presAssocID="{66341E0A-8EA4-4863-A844-97415D8BC4EC}" presName="nodeText" presStyleLbl="bgAccFollowNode1" presStyleIdx="2" presStyleCnt="4">
        <dgm:presLayoutVars>
          <dgm:bulletEnabled val="1"/>
        </dgm:presLayoutVars>
      </dgm:prSet>
      <dgm:spPr/>
      <dgm:t>
        <a:bodyPr/>
        <a:lstStyle/>
        <a:p>
          <a:endParaRPr lang="it-IT"/>
        </a:p>
      </dgm:t>
    </dgm:pt>
    <dgm:pt modelId="{F9F32756-D72C-495B-B36D-F78FD0EA07A3}" type="pres">
      <dgm:prSet presAssocID="{591DB723-6012-4B03-9DEF-18A00F8ACCB0}" presName="sibTrans" presStyleCnt="0"/>
      <dgm:spPr/>
    </dgm:pt>
    <dgm:pt modelId="{D747455E-3FF8-4268-8793-04DEA1AB6CC7}" type="pres">
      <dgm:prSet presAssocID="{0B707A9A-1F4D-4090-8AC9-B73615263497}" presName="compositeNode" presStyleCnt="0">
        <dgm:presLayoutVars>
          <dgm:bulletEnabled val="1"/>
        </dgm:presLayoutVars>
      </dgm:prSet>
      <dgm:spPr/>
    </dgm:pt>
    <dgm:pt modelId="{312E2D0F-B057-422F-A5F0-1C2A2AA304E9}" type="pres">
      <dgm:prSet presAssocID="{0B707A9A-1F4D-4090-8AC9-B73615263497}" presName="bgRect" presStyleLbl="bgAccFollowNode1" presStyleIdx="3" presStyleCnt="4"/>
      <dgm:spPr/>
      <dgm:t>
        <a:bodyPr/>
        <a:lstStyle/>
        <a:p>
          <a:endParaRPr lang="it-IT"/>
        </a:p>
      </dgm:t>
    </dgm:pt>
    <dgm:pt modelId="{754A8674-4E23-4D1C-AA89-CA99BC841956}" type="pres">
      <dgm:prSet presAssocID="{32CEF82C-34F4-402D-A5BA-45CB98DF3681}" presName="sibTransNodeCircle" presStyleLbl="alignNode1" presStyleIdx="6" presStyleCnt="8">
        <dgm:presLayoutVars>
          <dgm:chMax val="0"/>
          <dgm:bulletEnabled/>
        </dgm:presLayoutVars>
      </dgm:prSet>
      <dgm:spPr/>
      <dgm:t>
        <a:bodyPr/>
        <a:lstStyle/>
        <a:p>
          <a:endParaRPr lang="it-IT"/>
        </a:p>
      </dgm:t>
    </dgm:pt>
    <dgm:pt modelId="{09F47829-3F54-4772-A10D-7C47F0CCB021}" type="pres">
      <dgm:prSet presAssocID="{0B707A9A-1F4D-4090-8AC9-B73615263497}" presName="bottomLine" presStyleLbl="alignNode1" presStyleIdx="7" presStyleCnt="8">
        <dgm:presLayoutVars/>
      </dgm:prSet>
      <dgm:spPr/>
    </dgm:pt>
    <dgm:pt modelId="{594275A2-F5B9-4A0D-A9BB-2E927AEA388C}" type="pres">
      <dgm:prSet presAssocID="{0B707A9A-1F4D-4090-8AC9-B73615263497}" presName="nodeText" presStyleLbl="bgAccFollowNode1" presStyleIdx="3" presStyleCnt="4">
        <dgm:presLayoutVars>
          <dgm:bulletEnabled val="1"/>
        </dgm:presLayoutVars>
      </dgm:prSet>
      <dgm:spPr/>
      <dgm:t>
        <a:bodyPr/>
        <a:lstStyle/>
        <a:p>
          <a:endParaRPr lang="it-IT"/>
        </a:p>
      </dgm:t>
    </dgm:pt>
  </dgm:ptLst>
  <dgm:cxnLst>
    <dgm:cxn modelId="{9B7B4C52-27A8-48CF-AFD8-E87C13304804}" type="presOf" srcId="{7E6991CB-682F-431B-B08C-44AB7450D603}" destId="{4187AA24-8F6E-4DF2-90C4-8A6E6D6D0AF7}" srcOrd="0" destOrd="0" presId="urn:microsoft.com/office/officeart/2016/7/layout/BasicLinearProcessNumbered"/>
    <dgm:cxn modelId="{2C998AFC-8241-4CE6-936F-2CA0D8124C7E}" type="presOf" srcId="{32CEF82C-34F4-402D-A5BA-45CB98DF3681}" destId="{754A8674-4E23-4D1C-AA89-CA99BC841956}" srcOrd="0" destOrd="0" presId="urn:microsoft.com/office/officeart/2016/7/layout/BasicLinearProcessNumbered"/>
    <dgm:cxn modelId="{68A14CDC-3CC5-4A0D-8B01-2EDBFA40EEAA}" type="presOf" srcId="{0B707A9A-1F4D-4090-8AC9-B73615263497}" destId="{312E2D0F-B057-422F-A5F0-1C2A2AA304E9}" srcOrd="0" destOrd="0" presId="urn:microsoft.com/office/officeart/2016/7/layout/BasicLinearProcessNumbered"/>
    <dgm:cxn modelId="{58B93664-6F60-4B4F-A439-293D34C96F9A}" type="presOf" srcId="{591DB723-6012-4B03-9DEF-18A00F8ACCB0}" destId="{989C4689-10FA-453B-9EED-FD63A65A585E}" srcOrd="0" destOrd="0" presId="urn:microsoft.com/office/officeart/2016/7/layout/BasicLinearProcessNumbered"/>
    <dgm:cxn modelId="{D8712653-01A3-4DF2-BC10-695F9018D6DF}" type="presOf" srcId="{2594B88E-6040-48EE-80F4-F991FC717F11}" destId="{CC8F8AD7-1305-4F4C-8830-55DC2C022287}" srcOrd="0" destOrd="0" presId="urn:microsoft.com/office/officeart/2016/7/layout/BasicLinearProcessNumbered"/>
    <dgm:cxn modelId="{7B8E2FBA-DFBB-4FAA-8D4D-958641B33CDC}" type="presOf" srcId="{7E6991CB-682F-431B-B08C-44AB7450D603}" destId="{DE785E54-DDDE-49A5-A248-59432D9E549B}" srcOrd="1" destOrd="0" presId="urn:microsoft.com/office/officeart/2016/7/layout/BasicLinearProcessNumbered"/>
    <dgm:cxn modelId="{15EA2D8D-3C43-4947-8C30-F0827AA6C7C0}" type="presOf" srcId="{66341E0A-8EA4-4863-A844-97415D8BC4EC}" destId="{5D9BEDEE-60E8-42CB-ABB2-315BB983306D}" srcOrd="1" destOrd="0" presId="urn:microsoft.com/office/officeart/2016/7/layout/BasicLinearProcessNumbered"/>
    <dgm:cxn modelId="{9704CD1E-870D-4033-B232-0CA4815F2007}" type="presOf" srcId="{C63B46A1-3679-4BB7-8039-A32DF32F98DC}" destId="{5C4DDBFE-D8D4-45D4-89AB-60FB9EB54EF3}" srcOrd="0" destOrd="0" presId="urn:microsoft.com/office/officeart/2016/7/layout/BasicLinearProcessNumbered"/>
    <dgm:cxn modelId="{E1E61235-380F-4AC1-9166-CD7243D1E933}" type="presOf" srcId="{CA5F080D-A631-487C-8FE1-DA2883D293EB}" destId="{4B180049-2E63-4579-8AB5-B7251066D030}" srcOrd="0" destOrd="0" presId="urn:microsoft.com/office/officeart/2016/7/layout/BasicLinearProcessNumbered"/>
    <dgm:cxn modelId="{AD8C85AA-D141-4599-A3A6-D3D0617271E1}" type="presOf" srcId="{EC2F298B-7CE1-44DC-858B-F9F8F06C7CF0}" destId="{617BC55A-4F27-47E9-9BBC-BF0AA1303FC1}" srcOrd="0" destOrd="0" presId="urn:microsoft.com/office/officeart/2016/7/layout/BasicLinearProcessNumbered"/>
    <dgm:cxn modelId="{5A0D6930-8584-4E91-8C94-07F4A56DE364}" srcId="{2594B88E-6040-48EE-80F4-F991FC717F11}" destId="{0B707A9A-1F4D-4090-8AC9-B73615263497}" srcOrd="3" destOrd="0" parTransId="{99E81D37-7B21-4D16-8574-6DDB7534D394}" sibTransId="{32CEF82C-34F4-402D-A5BA-45CB98DF3681}"/>
    <dgm:cxn modelId="{9142E7EC-86E2-4D57-B2ED-B9EC984DC246}" type="presOf" srcId="{CA5F080D-A631-487C-8FE1-DA2883D293EB}" destId="{ED4BF17B-86E0-4D76-8F95-098F61721FB2}" srcOrd="1" destOrd="0" presId="urn:microsoft.com/office/officeart/2016/7/layout/BasicLinearProcessNumbered"/>
    <dgm:cxn modelId="{D415B3FA-586B-41E5-A879-F5E0347EBC21}" type="presOf" srcId="{66341E0A-8EA4-4863-A844-97415D8BC4EC}" destId="{FD89CBE8-A019-4296-B91A-445686C71182}" srcOrd="0" destOrd="0" presId="urn:microsoft.com/office/officeart/2016/7/layout/BasicLinearProcessNumbered"/>
    <dgm:cxn modelId="{5F166A59-E6D4-4648-B043-CBE898C2D2CA}" srcId="{2594B88E-6040-48EE-80F4-F991FC717F11}" destId="{66341E0A-8EA4-4863-A844-97415D8BC4EC}" srcOrd="2" destOrd="0" parTransId="{C77DAE01-C6F4-4F84-899D-56DF78BAAFE7}" sibTransId="{591DB723-6012-4B03-9DEF-18A00F8ACCB0}"/>
    <dgm:cxn modelId="{5BCE5222-3E1F-4A02-A90B-72C6F231EAAB}" srcId="{2594B88E-6040-48EE-80F4-F991FC717F11}" destId="{7E6991CB-682F-431B-B08C-44AB7450D603}" srcOrd="1" destOrd="0" parTransId="{C2B13B67-6FA6-46FB-8C4E-8C329704ED14}" sibTransId="{EC2F298B-7CE1-44DC-858B-F9F8F06C7CF0}"/>
    <dgm:cxn modelId="{2F14E99E-4D1A-401C-BFA6-78143C6F1AC4}" type="presOf" srcId="{0B707A9A-1F4D-4090-8AC9-B73615263497}" destId="{594275A2-F5B9-4A0D-A9BB-2E927AEA388C}" srcOrd="1" destOrd="0" presId="urn:microsoft.com/office/officeart/2016/7/layout/BasicLinearProcessNumbered"/>
    <dgm:cxn modelId="{3BE3CB45-F0F6-4D51-8B9F-2C9729DC33CB}" srcId="{2594B88E-6040-48EE-80F4-F991FC717F11}" destId="{CA5F080D-A631-487C-8FE1-DA2883D293EB}" srcOrd="0" destOrd="0" parTransId="{8CB6FE8A-F237-4D1F-83E9-3C5C252E3BBC}" sibTransId="{C63B46A1-3679-4BB7-8039-A32DF32F98DC}"/>
    <dgm:cxn modelId="{7F01881C-CD02-4661-8360-B5844C48A984}" type="presParOf" srcId="{CC8F8AD7-1305-4F4C-8830-55DC2C022287}" destId="{F8A02955-DF07-4C14-85EC-7CEB8B58D5C3}" srcOrd="0" destOrd="0" presId="urn:microsoft.com/office/officeart/2016/7/layout/BasicLinearProcessNumbered"/>
    <dgm:cxn modelId="{D01BD1BC-1ADF-4765-BD2E-43436F3342FE}" type="presParOf" srcId="{F8A02955-DF07-4C14-85EC-7CEB8B58D5C3}" destId="{4B180049-2E63-4579-8AB5-B7251066D030}" srcOrd="0" destOrd="0" presId="urn:microsoft.com/office/officeart/2016/7/layout/BasicLinearProcessNumbered"/>
    <dgm:cxn modelId="{28C0368D-8D64-4EC4-A505-A34105872780}" type="presParOf" srcId="{F8A02955-DF07-4C14-85EC-7CEB8B58D5C3}" destId="{5C4DDBFE-D8D4-45D4-89AB-60FB9EB54EF3}" srcOrd="1" destOrd="0" presId="urn:microsoft.com/office/officeart/2016/7/layout/BasicLinearProcessNumbered"/>
    <dgm:cxn modelId="{0F4DA653-2176-492C-B410-3F443A4FB435}" type="presParOf" srcId="{F8A02955-DF07-4C14-85EC-7CEB8B58D5C3}" destId="{CBA6DDB2-1A60-43EA-A9E8-5457DC31EDFC}" srcOrd="2" destOrd="0" presId="urn:microsoft.com/office/officeart/2016/7/layout/BasicLinearProcessNumbered"/>
    <dgm:cxn modelId="{AC79B9FD-5F5D-46A0-8F3B-833E8836E6E3}" type="presParOf" srcId="{F8A02955-DF07-4C14-85EC-7CEB8B58D5C3}" destId="{ED4BF17B-86E0-4D76-8F95-098F61721FB2}" srcOrd="3" destOrd="0" presId="urn:microsoft.com/office/officeart/2016/7/layout/BasicLinearProcessNumbered"/>
    <dgm:cxn modelId="{995867BE-7106-4059-A3E1-8D4FDDAF58A4}" type="presParOf" srcId="{CC8F8AD7-1305-4F4C-8830-55DC2C022287}" destId="{921E372F-F448-4AC4-988F-D5C0CAC0EC73}" srcOrd="1" destOrd="0" presId="urn:microsoft.com/office/officeart/2016/7/layout/BasicLinearProcessNumbered"/>
    <dgm:cxn modelId="{44F04F19-0B77-4B5F-B12D-E45D2BD9B466}" type="presParOf" srcId="{CC8F8AD7-1305-4F4C-8830-55DC2C022287}" destId="{8DF8743E-9C63-4D5E-9316-A3586BF4912B}" srcOrd="2" destOrd="0" presId="urn:microsoft.com/office/officeart/2016/7/layout/BasicLinearProcessNumbered"/>
    <dgm:cxn modelId="{87426357-576B-45C5-AB8A-8158EDD8ECCD}" type="presParOf" srcId="{8DF8743E-9C63-4D5E-9316-A3586BF4912B}" destId="{4187AA24-8F6E-4DF2-90C4-8A6E6D6D0AF7}" srcOrd="0" destOrd="0" presId="urn:microsoft.com/office/officeart/2016/7/layout/BasicLinearProcessNumbered"/>
    <dgm:cxn modelId="{BDEFF3DE-51CF-4130-B10F-22098912CACA}" type="presParOf" srcId="{8DF8743E-9C63-4D5E-9316-A3586BF4912B}" destId="{617BC55A-4F27-47E9-9BBC-BF0AA1303FC1}" srcOrd="1" destOrd="0" presId="urn:microsoft.com/office/officeart/2016/7/layout/BasicLinearProcessNumbered"/>
    <dgm:cxn modelId="{67BADBA0-5A05-4F2A-868E-6CB5298F1218}" type="presParOf" srcId="{8DF8743E-9C63-4D5E-9316-A3586BF4912B}" destId="{921A7A1F-A0A3-470D-B91F-47C9F3A25A76}" srcOrd="2" destOrd="0" presId="urn:microsoft.com/office/officeart/2016/7/layout/BasicLinearProcessNumbered"/>
    <dgm:cxn modelId="{49D513AC-AA46-4F7F-BF98-766A0CE5F9F4}" type="presParOf" srcId="{8DF8743E-9C63-4D5E-9316-A3586BF4912B}" destId="{DE785E54-DDDE-49A5-A248-59432D9E549B}" srcOrd="3" destOrd="0" presId="urn:microsoft.com/office/officeart/2016/7/layout/BasicLinearProcessNumbered"/>
    <dgm:cxn modelId="{FDC6E1F0-2191-4C28-B9F5-628E67B25A40}" type="presParOf" srcId="{CC8F8AD7-1305-4F4C-8830-55DC2C022287}" destId="{6C088787-9C26-46FB-98E4-407D5DB4F790}" srcOrd="3" destOrd="0" presId="urn:microsoft.com/office/officeart/2016/7/layout/BasicLinearProcessNumbered"/>
    <dgm:cxn modelId="{93DC0070-CB85-4215-BD97-9172F3A095A3}" type="presParOf" srcId="{CC8F8AD7-1305-4F4C-8830-55DC2C022287}" destId="{013EEE81-7656-473F-930B-27F3E606EBDE}" srcOrd="4" destOrd="0" presId="urn:microsoft.com/office/officeart/2016/7/layout/BasicLinearProcessNumbered"/>
    <dgm:cxn modelId="{267681B3-1B69-4F0A-A39A-69C1E2C80C87}" type="presParOf" srcId="{013EEE81-7656-473F-930B-27F3E606EBDE}" destId="{FD89CBE8-A019-4296-B91A-445686C71182}" srcOrd="0" destOrd="0" presId="urn:microsoft.com/office/officeart/2016/7/layout/BasicLinearProcessNumbered"/>
    <dgm:cxn modelId="{9DCBA788-BAC6-4EAA-AFE7-3A377DE16CED}" type="presParOf" srcId="{013EEE81-7656-473F-930B-27F3E606EBDE}" destId="{989C4689-10FA-453B-9EED-FD63A65A585E}" srcOrd="1" destOrd="0" presId="urn:microsoft.com/office/officeart/2016/7/layout/BasicLinearProcessNumbered"/>
    <dgm:cxn modelId="{CF3ECB7A-4F9C-4F73-9697-094D1F3D501D}" type="presParOf" srcId="{013EEE81-7656-473F-930B-27F3E606EBDE}" destId="{87988154-F61A-4288-8652-394C01352352}" srcOrd="2" destOrd="0" presId="urn:microsoft.com/office/officeart/2016/7/layout/BasicLinearProcessNumbered"/>
    <dgm:cxn modelId="{1493B063-D990-4173-BCCF-B2AD51720410}" type="presParOf" srcId="{013EEE81-7656-473F-930B-27F3E606EBDE}" destId="{5D9BEDEE-60E8-42CB-ABB2-315BB983306D}" srcOrd="3" destOrd="0" presId="urn:microsoft.com/office/officeart/2016/7/layout/BasicLinearProcessNumbered"/>
    <dgm:cxn modelId="{0D2AF3D9-572C-4D9B-A8CE-E6EBC405DD08}" type="presParOf" srcId="{CC8F8AD7-1305-4F4C-8830-55DC2C022287}" destId="{F9F32756-D72C-495B-B36D-F78FD0EA07A3}" srcOrd="5" destOrd="0" presId="urn:microsoft.com/office/officeart/2016/7/layout/BasicLinearProcessNumbered"/>
    <dgm:cxn modelId="{B0CB157C-540F-458B-A405-EF9F14C238D9}" type="presParOf" srcId="{CC8F8AD7-1305-4F4C-8830-55DC2C022287}" destId="{D747455E-3FF8-4268-8793-04DEA1AB6CC7}" srcOrd="6" destOrd="0" presId="urn:microsoft.com/office/officeart/2016/7/layout/BasicLinearProcessNumbered"/>
    <dgm:cxn modelId="{B527D6CF-8BCD-40E0-BFC4-3C4DE074AAD4}" type="presParOf" srcId="{D747455E-3FF8-4268-8793-04DEA1AB6CC7}" destId="{312E2D0F-B057-422F-A5F0-1C2A2AA304E9}" srcOrd="0" destOrd="0" presId="urn:microsoft.com/office/officeart/2016/7/layout/BasicLinearProcessNumbered"/>
    <dgm:cxn modelId="{835F768B-4763-4690-A8E0-C7D8AE2780B7}" type="presParOf" srcId="{D747455E-3FF8-4268-8793-04DEA1AB6CC7}" destId="{754A8674-4E23-4D1C-AA89-CA99BC841956}" srcOrd="1" destOrd="0" presId="urn:microsoft.com/office/officeart/2016/7/layout/BasicLinearProcessNumbered"/>
    <dgm:cxn modelId="{29281F95-0EA0-43F2-9423-0858D0D2CD9F}" type="presParOf" srcId="{D747455E-3FF8-4268-8793-04DEA1AB6CC7}" destId="{09F47829-3F54-4772-A10D-7C47F0CCB021}" srcOrd="2" destOrd="0" presId="urn:microsoft.com/office/officeart/2016/7/layout/BasicLinearProcessNumbered"/>
    <dgm:cxn modelId="{FEDE5755-23B6-4618-A32D-6590D6667292}" type="presParOf" srcId="{D747455E-3FF8-4268-8793-04DEA1AB6CC7}" destId="{594275A2-F5B9-4A0D-A9BB-2E927AEA388C}" srcOrd="3" destOrd="0" presId="urn:microsoft.com/office/officeart/2016/7/layout/BasicLinearProcessNumbered"/>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47A6A0E-8656-4C65-B44C-F4CE2D06945E}" type="doc">
      <dgm:prSet loTypeId="urn:microsoft.com/office/officeart/2005/8/layout/vList2" loCatId="list" qsTypeId="urn:microsoft.com/office/officeart/2005/8/quickstyle/simple5" qsCatId="simple" csTypeId="urn:microsoft.com/office/officeart/2005/8/colors/colorful5" csCatId="colorful"/>
      <dgm:spPr/>
      <dgm:t>
        <a:bodyPr/>
        <a:lstStyle/>
        <a:p>
          <a:endParaRPr lang="en-US"/>
        </a:p>
      </dgm:t>
    </dgm:pt>
    <dgm:pt modelId="{CF0CE203-20C0-4C78-BEB5-D929E4BEC3C0}">
      <dgm:prSet/>
      <dgm:spPr/>
      <dgm:t>
        <a:bodyPr/>
        <a:lstStyle/>
        <a:p>
          <a:r>
            <a:rPr lang="it-IT" baseline="0"/>
            <a:t>FU PIUTTOSTO FALLIMENTARE</a:t>
          </a:r>
          <a:endParaRPr lang="en-US"/>
        </a:p>
      </dgm:t>
    </dgm:pt>
    <dgm:pt modelId="{E78ED376-12D5-4652-9E78-FA81EE06D99C}" type="parTrans" cxnId="{C3278614-361A-4AD1-A41B-063850BB31DD}">
      <dgm:prSet/>
      <dgm:spPr/>
      <dgm:t>
        <a:bodyPr/>
        <a:lstStyle/>
        <a:p>
          <a:endParaRPr lang="en-US"/>
        </a:p>
      </dgm:t>
    </dgm:pt>
    <dgm:pt modelId="{6675B461-B7B5-420B-941F-E29A9727523C}" type="sibTrans" cxnId="{C3278614-361A-4AD1-A41B-063850BB31DD}">
      <dgm:prSet/>
      <dgm:spPr/>
      <dgm:t>
        <a:bodyPr/>
        <a:lstStyle/>
        <a:p>
          <a:endParaRPr lang="en-US"/>
        </a:p>
      </dgm:t>
    </dgm:pt>
    <dgm:pt modelId="{69885A77-61DD-4CD1-BF94-0D894BBA7124}">
      <dgm:prSet/>
      <dgm:spPr/>
      <dgm:t>
        <a:bodyPr/>
        <a:lstStyle/>
        <a:p>
          <a:r>
            <a:rPr lang="it-IT" baseline="0"/>
            <a:t>TRA IL 1839 ED 1840 SI APRI’ UNA GUERRA TRA L’EGITTO  E LA SIRIA: IN OCCASIONE DEL SECONDO TENTATIVO INGLESE DI OCCUPARE L’EGITTO SCHIERANDOSI A SOSTEGNO DELLA SIRIA, LA FRANCIA SI CHIER0’ A FAVORE DELL’EGITTO.</a:t>
          </a:r>
          <a:endParaRPr lang="en-US"/>
        </a:p>
      </dgm:t>
    </dgm:pt>
    <dgm:pt modelId="{36096B74-2F77-4C2C-876C-C6A6FB1AC164}" type="parTrans" cxnId="{5ACA766B-EEC5-4DE4-8984-B904F7BA8335}">
      <dgm:prSet/>
      <dgm:spPr/>
      <dgm:t>
        <a:bodyPr/>
        <a:lstStyle/>
        <a:p>
          <a:endParaRPr lang="en-US"/>
        </a:p>
      </dgm:t>
    </dgm:pt>
    <dgm:pt modelId="{5D6E2894-07A0-4EB8-A36C-0F4715A9F6D3}" type="sibTrans" cxnId="{5ACA766B-EEC5-4DE4-8984-B904F7BA8335}">
      <dgm:prSet/>
      <dgm:spPr/>
      <dgm:t>
        <a:bodyPr/>
        <a:lstStyle/>
        <a:p>
          <a:endParaRPr lang="en-US"/>
        </a:p>
      </dgm:t>
    </dgm:pt>
    <dgm:pt modelId="{7B082D7D-1288-4633-8047-1BB4DCB09B79}">
      <dgm:prSet/>
      <dgm:spPr/>
      <dgm:t>
        <a:bodyPr/>
        <a:lstStyle/>
        <a:p>
          <a:r>
            <a:rPr lang="it-IT" baseline="0"/>
            <a:t>POICHE’ I TERMINI DEL CONFLITTO SI PRESENTAVANO COMPLICATI PER LA FRANCIA ESSE FU COSTRETT AD UNA RITIRATA DIPLOMATICA CHE COMPORTO’ IL LICENZIAMNETO DEL PRIMO  MINISTRO </a:t>
          </a:r>
          <a:r>
            <a:rPr lang="it-IT" i="1" baseline="0"/>
            <a:t>THIERS</a:t>
          </a:r>
          <a:endParaRPr lang="en-US"/>
        </a:p>
      </dgm:t>
    </dgm:pt>
    <dgm:pt modelId="{0FA2505C-1C20-438C-AEF1-FCD520A8B7B3}" type="parTrans" cxnId="{F286E6C8-67CE-4A0E-A0E1-0F88CC3F8C08}">
      <dgm:prSet/>
      <dgm:spPr/>
      <dgm:t>
        <a:bodyPr/>
        <a:lstStyle/>
        <a:p>
          <a:endParaRPr lang="en-US"/>
        </a:p>
      </dgm:t>
    </dgm:pt>
    <dgm:pt modelId="{CA79620E-3D6C-4C55-A318-91980AE334C2}" type="sibTrans" cxnId="{F286E6C8-67CE-4A0E-A0E1-0F88CC3F8C08}">
      <dgm:prSet/>
      <dgm:spPr/>
      <dgm:t>
        <a:bodyPr/>
        <a:lstStyle/>
        <a:p>
          <a:endParaRPr lang="en-US"/>
        </a:p>
      </dgm:t>
    </dgm:pt>
    <dgm:pt modelId="{45B69FCF-32D3-42D8-917F-8EE4AE806F80}" type="pres">
      <dgm:prSet presAssocID="{C47A6A0E-8656-4C65-B44C-F4CE2D06945E}" presName="linear" presStyleCnt="0">
        <dgm:presLayoutVars>
          <dgm:animLvl val="lvl"/>
          <dgm:resizeHandles val="exact"/>
        </dgm:presLayoutVars>
      </dgm:prSet>
      <dgm:spPr/>
      <dgm:t>
        <a:bodyPr/>
        <a:lstStyle/>
        <a:p>
          <a:endParaRPr lang="it-IT"/>
        </a:p>
      </dgm:t>
    </dgm:pt>
    <dgm:pt modelId="{A9D029C5-B7CB-4F80-80DD-1A9A22B007CA}" type="pres">
      <dgm:prSet presAssocID="{CF0CE203-20C0-4C78-BEB5-D929E4BEC3C0}" presName="parentText" presStyleLbl="node1" presStyleIdx="0" presStyleCnt="3">
        <dgm:presLayoutVars>
          <dgm:chMax val="0"/>
          <dgm:bulletEnabled val="1"/>
        </dgm:presLayoutVars>
      </dgm:prSet>
      <dgm:spPr/>
      <dgm:t>
        <a:bodyPr/>
        <a:lstStyle/>
        <a:p>
          <a:endParaRPr lang="it-IT"/>
        </a:p>
      </dgm:t>
    </dgm:pt>
    <dgm:pt modelId="{46167A3F-7F11-427C-855E-E7ED5DD6902B}" type="pres">
      <dgm:prSet presAssocID="{6675B461-B7B5-420B-941F-E29A9727523C}" presName="spacer" presStyleCnt="0"/>
      <dgm:spPr/>
    </dgm:pt>
    <dgm:pt modelId="{8D8D0C08-02F9-4432-8BC1-E3CF8D993668}" type="pres">
      <dgm:prSet presAssocID="{69885A77-61DD-4CD1-BF94-0D894BBA7124}" presName="parentText" presStyleLbl="node1" presStyleIdx="1" presStyleCnt="3">
        <dgm:presLayoutVars>
          <dgm:chMax val="0"/>
          <dgm:bulletEnabled val="1"/>
        </dgm:presLayoutVars>
      </dgm:prSet>
      <dgm:spPr/>
      <dgm:t>
        <a:bodyPr/>
        <a:lstStyle/>
        <a:p>
          <a:endParaRPr lang="it-IT"/>
        </a:p>
      </dgm:t>
    </dgm:pt>
    <dgm:pt modelId="{C2C630FF-758E-419E-B752-5DD6E3806B2E}" type="pres">
      <dgm:prSet presAssocID="{5D6E2894-07A0-4EB8-A36C-0F4715A9F6D3}" presName="spacer" presStyleCnt="0"/>
      <dgm:spPr/>
    </dgm:pt>
    <dgm:pt modelId="{A5E12C93-B649-4AFD-8F01-7C51E257B4CD}" type="pres">
      <dgm:prSet presAssocID="{7B082D7D-1288-4633-8047-1BB4DCB09B79}" presName="parentText" presStyleLbl="node1" presStyleIdx="2" presStyleCnt="3">
        <dgm:presLayoutVars>
          <dgm:chMax val="0"/>
          <dgm:bulletEnabled val="1"/>
        </dgm:presLayoutVars>
      </dgm:prSet>
      <dgm:spPr/>
      <dgm:t>
        <a:bodyPr/>
        <a:lstStyle/>
        <a:p>
          <a:endParaRPr lang="it-IT"/>
        </a:p>
      </dgm:t>
    </dgm:pt>
  </dgm:ptLst>
  <dgm:cxnLst>
    <dgm:cxn modelId="{F286E6C8-67CE-4A0E-A0E1-0F88CC3F8C08}" srcId="{C47A6A0E-8656-4C65-B44C-F4CE2D06945E}" destId="{7B082D7D-1288-4633-8047-1BB4DCB09B79}" srcOrd="2" destOrd="0" parTransId="{0FA2505C-1C20-438C-AEF1-FCD520A8B7B3}" sibTransId="{CA79620E-3D6C-4C55-A318-91980AE334C2}"/>
    <dgm:cxn modelId="{3BE56159-8600-48AB-A6C9-02C5EAA7D640}" type="presOf" srcId="{CF0CE203-20C0-4C78-BEB5-D929E4BEC3C0}" destId="{A9D029C5-B7CB-4F80-80DD-1A9A22B007CA}" srcOrd="0" destOrd="0" presId="urn:microsoft.com/office/officeart/2005/8/layout/vList2"/>
    <dgm:cxn modelId="{846D7947-6A2F-4A61-BD90-406B34D6025D}" type="presOf" srcId="{7B082D7D-1288-4633-8047-1BB4DCB09B79}" destId="{A5E12C93-B649-4AFD-8F01-7C51E257B4CD}" srcOrd="0" destOrd="0" presId="urn:microsoft.com/office/officeart/2005/8/layout/vList2"/>
    <dgm:cxn modelId="{C3278614-361A-4AD1-A41B-063850BB31DD}" srcId="{C47A6A0E-8656-4C65-B44C-F4CE2D06945E}" destId="{CF0CE203-20C0-4C78-BEB5-D929E4BEC3C0}" srcOrd="0" destOrd="0" parTransId="{E78ED376-12D5-4652-9E78-FA81EE06D99C}" sibTransId="{6675B461-B7B5-420B-941F-E29A9727523C}"/>
    <dgm:cxn modelId="{F938D1A3-0C1D-4BD4-953B-D66190EFA8A9}" type="presOf" srcId="{69885A77-61DD-4CD1-BF94-0D894BBA7124}" destId="{8D8D0C08-02F9-4432-8BC1-E3CF8D993668}" srcOrd="0" destOrd="0" presId="urn:microsoft.com/office/officeart/2005/8/layout/vList2"/>
    <dgm:cxn modelId="{168BD639-B9C8-42F8-9157-76F0F9202B4E}" type="presOf" srcId="{C47A6A0E-8656-4C65-B44C-F4CE2D06945E}" destId="{45B69FCF-32D3-42D8-917F-8EE4AE806F80}" srcOrd="0" destOrd="0" presId="urn:microsoft.com/office/officeart/2005/8/layout/vList2"/>
    <dgm:cxn modelId="{5ACA766B-EEC5-4DE4-8984-B904F7BA8335}" srcId="{C47A6A0E-8656-4C65-B44C-F4CE2D06945E}" destId="{69885A77-61DD-4CD1-BF94-0D894BBA7124}" srcOrd="1" destOrd="0" parTransId="{36096B74-2F77-4C2C-876C-C6A6FB1AC164}" sibTransId="{5D6E2894-07A0-4EB8-A36C-0F4715A9F6D3}"/>
    <dgm:cxn modelId="{FDFB7193-DF88-477B-94C9-3EA3D8F94A04}" type="presParOf" srcId="{45B69FCF-32D3-42D8-917F-8EE4AE806F80}" destId="{A9D029C5-B7CB-4F80-80DD-1A9A22B007CA}" srcOrd="0" destOrd="0" presId="urn:microsoft.com/office/officeart/2005/8/layout/vList2"/>
    <dgm:cxn modelId="{9D2E6F56-FC04-4D34-B4B4-97F79A23C57B}" type="presParOf" srcId="{45B69FCF-32D3-42D8-917F-8EE4AE806F80}" destId="{46167A3F-7F11-427C-855E-E7ED5DD6902B}" srcOrd="1" destOrd="0" presId="urn:microsoft.com/office/officeart/2005/8/layout/vList2"/>
    <dgm:cxn modelId="{AD1A1B4A-F838-49A0-A719-662221725FC1}" type="presParOf" srcId="{45B69FCF-32D3-42D8-917F-8EE4AE806F80}" destId="{8D8D0C08-02F9-4432-8BC1-E3CF8D993668}" srcOrd="2" destOrd="0" presId="urn:microsoft.com/office/officeart/2005/8/layout/vList2"/>
    <dgm:cxn modelId="{80426B4C-8B32-4E54-B413-10A04203E390}" type="presParOf" srcId="{45B69FCF-32D3-42D8-917F-8EE4AE806F80}" destId="{C2C630FF-758E-419E-B752-5DD6E3806B2E}" srcOrd="3" destOrd="0" presId="urn:microsoft.com/office/officeart/2005/8/layout/vList2"/>
    <dgm:cxn modelId="{81A54B9A-D9C8-4B29-94CC-E7D5C31D67D8}" type="presParOf" srcId="{45B69FCF-32D3-42D8-917F-8EE4AE806F80}" destId="{A5E12C93-B649-4AFD-8F01-7C51E257B4CD}" srcOrd="4"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1179E7F-BF1D-40D7-BD16-E517BB01CB6C}" type="doc">
      <dgm:prSet loTypeId="urn:microsoft.com/office/officeart/2005/8/layout/vList2" loCatId="list" qsTypeId="urn:microsoft.com/office/officeart/2005/8/quickstyle/simple3" qsCatId="simple" csTypeId="urn:microsoft.com/office/officeart/2005/8/colors/colorful2" csCatId="colorful"/>
      <dgm:spPr/>
      <dgm:t>
        <a:bodyPr/>
        <a:lstStyle/>
        <a:p>
          <a:endParaRPr lang="en-US"/>
        </a:p>
      </dgm:t>
    </dgm:pt>
    <dgm:pt modelId="{D7A72F28-76DC-4CE6-870F-A55600301DD3}">
      <dgm:prSet/>
      <dgm:spPr/>
      <dgm:t>
        <a:bodyPr/>
        <a:lstStyle/>
        <a:p>
          <a:r>
            <a:rPr lang="it-IT" baseline="0"/>
            <a:t>Nel biennio che precedette il 1848 la crisi agricola determinò disordini popolari.</a:t>
          </a:r>
          <a:endParaRPr lang="en-US"/>
        </a:p>
      </dgm:t>
    </dgm:pt>
    <dgm:pt modelId="{4B2D5970-23B7-4C16-850E-C3B472842B8F}" type="parTrans" cxnId="{C3F74DCF-2B1D-4A37-8DD2-78D28007D44A}">
      <dgm:prSet/>
      <dgm:spPr/>
      <dgm:t>
        <a:bodyPr/>
        <a:lstStyle/>
        <a:p>
          <a:endParaRPr lang="en-US"/>
        </a:p>
      </dgm:t>
    </dgm:pt>
    <dgm:pt modelId="{BEA1EC03-6A77-4495-9FE6-33AF07374E79}" type="sibTrans" cxnId="{C3F74DCF-2B1D-4A37-8DD2-78D28007D44A}">
      <dgm:prSet/>
      <dgm:spPr/>
      <dgm:t>
        <a:bodyPr/>
        <a:lstStyle/>
        <a:p>
          <a:endParaRPr lang="en-US"/>
        </a:p>
      </dgm:t>
    </dgm:pt>
    <dgm:pt modelId="{9B912FA3-F46C-4B81-9171-5747D1D102CB}">
      <dgm:prSet/>
      <dgm:spPr/>
      <dgm:t>
        <a:bodyPr/>
        <a:lstStyle/>
        <a:p>
          <a:r>
            <a:rPr lang="it-IT" baseline="0"/>
            <a:t>La disoccupazione aumentava anche a seguito della crisi finanziaria ed industriale</a:t>
          </a:r>
          <a:endParaRPr lang="en-US"/>
        </a:p>
      </dgm:t>
    </dgm:pt>
    <dgm:pt modelId="{D87BF634-72CE-4CE0-9F2A-C21BFAC50436}" type="parTrans" cxnId="{F2D37B6F-7F27-472A-9CAD-AA8C99D14EED}">
      <dgm:prSet/>
      <dgm:spPr/>
      <dgm:t>
        <a:bodyPr/>
        <a:lstStyle/>
        <a:p>
          <a:endParaRPr lang="en-US"/>
        </a:p>
      </dgm:t>
    </dgm:pt>
    <dgm:pt modelId="{80D45EF6-DA46-4ECB-82DB-7FC4FAF58778}" type="sibTrans" cxnId="{F2D37B6F-7F27-472A-9CAD-AA8C99D14EED}">
      <dgm:prSet/>
      <dgm:spPr/>
      <dgm:t>
        <a:bodyPr/>
        <a:lstStyle/>
        <a:p>
          <a:endParaRPr lang="en-US"/>
        </a:p>
      </dgm:t>
    </dgm:pt>
    <dgm:pt modelId="{8597650A-D517-4734-9171-EDBA06C34838}">
      <dgm:prSet/>
      <dgm:spPr/>
      <dgm:t>
        <a:bodyPr/>
        <a:lstStyle/>
        <a:p>
          <a:r>
            <a:rPr lang="it-IT" baseline="0"/>
            <a:t>Nello stesso periodo la riforma elettorale censitaria aveva determinato lo scontento dei ceti borghesi.</a:t>
          </a:r>
          <a:endParaRPr lang="en-US"/>
        </a:p>
      </dgm:t>
    </dgm:pt>
    <dgm:pt modelId="{A3C68F0D-EB98-4A7D-9AAA-D6A1B0031760}" type="parTrans" cxnId="{511E4E1F-E1C3-4FC4-B186-0D77218455C8}">
      <dgm:prSet/>
      <dgm:spPr/>
      <dgm:t>
        <a:bodyPr/>
        <a:lstStyle/>
        <a:p>
          <a:endParaRPr lang="en-US"/>
        </a:p>
      </dgm:t>
    </dgm:pt>
    <dgm:pt modelId="{FD6780CE-1E83-4443-A126-81D4457802B2}" type="sibTrans" cxnId="{511E4E1F-E1C3-4FC4-B186-0D77218455C8}">
      <dgm:prSet/>
      <dgm:spPr/>
      <dgm:t>
        <a:bodyPr/>
        <a:lstStyle/>
        <a:p>
          <a:endParaRPr lang="en-US"/>
        </a:p>
      </dgm:t>
    </dgm:pt>
    <dgm:pt modelId="{542F3491-2F2E-4FF3-9C6B-8D9BAF3A8B74}">
      <dgm:prSet/>
      <dgm:spPr/>
      <dgm:t>
        <a:bodyPr/>
        <a:lstStyle/>
        <a:p>
          <a:r>
            <a:rPr lang="it-IT" baseline="0"/>
            <a:t>Il governo emanò un decreto che impediva le dimostrazioni pubbliche di protesta e proibiva anche i </a:t>
          </a:r>
          <a:r>
            <a:rPr lang="it-IT" i="1" baseline="0"/>
            <a:t>banchetti (riunioni che si presentavano sotto forma conviviale)</a:t>
          </a:r>
          <a:endParaRPr lang="en-US"/>
        </a:p>
      </dgm:t>
    </dgm:pt>
    <dgm:pt modelId="{164F51AD-6DB1-4DD9-9E9B-945014720FB4}" type="parTrans" cxnId="{9976A911-E53C-4B74-81B3-FC30D4836F86}">
      <dgm:prSet/>
      <dgm:spPr/>
      <dgm:t>
        <a:bodyPr/>
        <a:lstStyle/>
        <a:p>
          <a:endParaRPr lang="en-US"/>
        </a:p>
      </dgm:t>
    </dgm:pt>
    <dgm:pt modelId="{E709C5AC-0521-404B-BF46-B21E37BBE586}" type="sibTrans" cxnId="{9976A911-E53C-4B74-81B3-FC30D4836F86}">
      <dgm:prSet/>
      <dgm:spPr/>
      <dgm:t>
        <a:bodyPr/>
        <a:lstStyle/>
        <a:p>
          <a:endParaRPr lang="en-US"/>
        </a:p>
      </dgm:t>
    </dgm:pt>
    <dgm:pt modelId="{30F45921-9323-45FF-9063-A5137A72E8D7}" type="pres">
      <dgm:prSet presAssocID="{A1179E7F-BF1D-40D7-BD16-E517BB01CB6C}" presName="linear" presStyleCnt="0">
        <dgm:presLayoutVars>
          <dgm:animLvl val="lvl"/>
          <dgm:resizeHandles val="exact"/>
        </dgm:presLayoutVars>
      </dgm:prSet>
      <dgm:spPr/>
      <dgm:t>
        <a:bodyPr/>
        <a:lstStyle/>
        <a:p>
          <a:endParaRPr lang="it-IT"/>
        </a:p>
      </dgm:t>
    </dgm:pt>
    <dgm:pt modelId="{DC109795-A14B-4565-9A0A-21F30FE6462F}" type="pres">
      <dgm:prSet presAssocID="{D7A72F28-76DC-4CE6-870F-A55600301DD3}" presName="parentText" presStyleLbl="node1" presStyleIdx="0" presStyleCnt="4">
        <dgm:presLayoutVars>
          <dgm:chMax val="0"/>
          <dgm:bulletEnabled val="1"/>
        </dgm:presLayoutVars>
      </dgm:prSet>
      <dgm:spPr/>
      <dgm:t>
        <a:bodyPr/>
        <a:lstStyle/>
        <a:p>
          <a:endParaRPr lang="it-IT"/>
        </a:p>
      </dgm:t>
    </dgm:pt>
    <dgm:pt modelId="{3AAB3BCF-6A10-4E52-8EBA-651186B13F5C}" type="pres">
      <dgm:prSet presAssocID="{BEA1EC03-6A77-4495-9FE6-33AF07374E79}" presName="spacer" presStyleCnt="0"/>
      <dgm:spPr/>
    </dgm:pt>
    <dgm:pt modelId="{5A08BC52-5410-4001-B2A4-E0DB129692C7}" type="pres">
      <dgm:prSet presAssocID="{9B912FA3-F46C-4B81-9171-5747D1D102CB}" presName="parentText" presStyleLbl="node1" presStyleIdx="1" presStyleCnt="4">
        <dgm:presLayoutVars>
          <dgm:chMax val="0"/>
          <dgm:bulletEnabled val="1"/>
        </dgm:presLayoutVars>
      </dgm:prSet>
      <dgm:spPr/>
      <dgm:t>
        <a:bodyPr/>
        <a:lstStyle/>
        <a:p>
          <a:endParaRPr lang="it-IT"/>
        </a:p>
      </dgm:t>
    </dgm:pt>
    <dgm:pt modelId="{F4DC690E-DCC7-4C1F-884B-12931F788D23}" type="pres">
      <dgm:prSet presAssocID="{80D45EF6-DA46-4ECB-82DB-7FC4FAF58778}" presName="spacer" presStyleCnt="0"/>
      <dgm:spPr/>
    </dgm:pt>
    <dgm:pt modelId="{A6061306-0601-4478-9637-67232899D587}" type="pres">
      <dgm:prSet presAssocID="{8597650A-D517-4734-9171-EDBA06C34838}" presName="parentText" presStyleLbl="node1" presStyleIdx="2" presStyleCnt="4">
        <dgm:presLayoutVars>
          <dgm:chMax val="0"/>
          <dgm:bulletEnabled val="1"/>
        </dgm:presLayoutVars>
      </dgm:prSet>
      <dgm:spPr/>
      <dgm:t>
        <a:bodyPr/>
        <a:lstStyle/>
        <a:p>
          <a:endParaRPr lang="it-IT"/>
        </a:p>
      </dgm:t>
    </dgm:pt>
    <dgm:pt modelId="{6C5C1CFB-D3C9-426D-A129-FF3F932EFC1A}" type="pres">
      <dgm:prSet presAssocID="{FD6780CE-1E83-4443-A126-81D4457802B2}" presName="spacer" presStyleCnt="0"/>
      <dgm:spPr/>
    </dgm:pt>
    <dgm:pt modelId="{0D1E5282-1422-4511-B994-7D6B8239BD31}" type="pres">
      <dgm:prSet presAssocID="{542F3491-2F2E-4FF3-9C6B-8D9BAF3A8B74}" presName="parentText" presStyleLbl="node1" presStyleIdx="3" presStyleCnt="4">
        <dgm:presLayoutVars>
          <dgm:chMax val="0"/>
          <dgm:bulletEnabled val="1"/>
        </dgm:presLayoutVars>
      </dgm:prSet>
      <dgm:spPr/>
      <dgm:t>
        <a:bodyPr/>
        <a:lstStyle/>
        <a:p>
          <a:endParaRPr lang="it-IT"/>
        </a:p>
      </dgm:t>
    </dgm:pt>
  </dgm:ptLst>
  <dgm:cxnLst>
    <dgm:cxn modelId="{049B25B9-0F20-4E31-8CC0-0AB2A1418C73}" type="presOf" srcId="{A1179E7F-BF1D-40D7-BD16-E517BB01CB6C}" destId="{30F45921-9323-45FF-9063-A5137A72E8D7}" srcOrd="0" destOrd="0" presId="urn:microsoft.com/office/officeart/2005/8/layout/vList2"/>
    <dgm:cxn modelId="{4EEB4541-8C67-4FB7-96B2-EE2D22AE21A7}" type="presOf" srcId="{542F3491-2F2E-4FF3-9C6B-8D9BAF3A8B74}" destId="{0D1E5282-1422-4511-B994-7D6B8239BD31}" srcOrd="0" destOrd="0" presId="urn:microsoft.com/office/officeart/2005/8/layout/vList2"/>
    <dgm:cxn modelId="{511E4E1F-E1C3-4FC4-B186-0D77218455C8}" srcId="{A1179E7F-BF1D-40D7-BD16-E517BB01CB6C}" destId="{8597650A-D517-4734-9171-EDBA06C34838}" srcOrd="2" destOrd="0" parTransId="{A3C68F0D-EB98-4A7D-9AAA-D6A1B0031760}" sibTransId="{FD6780CE-1E83-4443-A126-81D4457802B2}"/>
    <dgm:cxn modelId="{F2D37B6F-7F27-472A-9CAD-AA8C99D14EED}" srcId="{A1179E7F-BF1D-40D7-BD16-E517BB01CB6C}" destId="{9B912FA3-F46C-4B81-9171-5747D1D102CB}" srcOrd="1" destOrd="0" parTransId="{D87BF634-72CE-4CE0-9F2A-C21BFAC50436}" sibTransId="{80D45EF6-DA46-4ECB-82DB-7FC4FAF58778}"/>
    <dgm:cxn modelId="{9976A911-E53C-4B74-81B3-FC30D4836F86}" srcId="{A1179E7F-BF1D-40D7-BD16-E517BB01CB6C}" destId="{542F3491-2F2E-4FF3-9C6B-8D9BAF3A8B74}" srcOrd="3" destOrd="0" parTransId="{164F51AD-6DB1-4DD9-9E9B-945014720FB4}" sibTransId="{E709C5AC-0521-404B-BF46-B21E37BBE586}"/>
    <dgm:cxn modelId="{0144E0C6-A46E-43B6-B7BD-AFD98D417D83}" type="presOf" srcId="{9B912FA3-F46C-4B81-9171-5747D1D102CB}" destId="{5A08BC52-5410-4001-B2A4-E0DB129692C7}" srcOrd="0" destOrd="0" presId="urn:microsoft.com/office/officeart/2005/8/layout/vList2"/>
    <dgm:cxn modelId="{C3F74DCF-2B1D-4A37-8DD2-78D28007D44A}" srcId="{A1179E7F-BF1D-40D7-BD16-E517BB01CB6C}" destId="{D7A72F28-76DC-4CE6-870F-A55600301DD3}" srcOrd="0" destOrd="0" parTransId="{4B2D5970-23B7-4C16-850E-C3B472842B8F}" sibTransId="{BEA1EC03-6A77-4495-9FE6-33AF07374E79}"/>
    <dgm:cxn modelId="{4C74A273-695D-4D4E-893C-EC8E256F0E20}" type="presOf" srcId="{8597650A-D517-4734-9171-EDBA06C34838}" destId="{A6061306-0601-4478-9637-67232899D587}" srcOrd="0" destOrd="0" presId="urn:microsoft.com/office/officeart/2005/8/layout/vList2"/>
    <dgm:cxn modelId="{598C4B5A-BBBE-48A9-B4F7-F6D3A9720F49}" type="presOf" srcId="{D7A72F28-76DC-4CE6-870F-A55600301DD3}" destId="{DC109795-A14B-4565-9A0A-21F30FE6462F}" srcOrd="0" destOrd="0" presId="urn:microsoft.com/office/officeart/2005/8/layout/vList2"/>
    <dgm:cxn modelId="{58DBF183-3B5A-464A-8ECB-8C06680F4779}" type="presParOf" srcId="{30F45921-9323-45FF-9063-A5137A72E8D7}" destId="{DC109795-A14B-4565-9A0A-21F30FE6462F}" srcOrd="0" destOrd="0" presId="urn:microsoft.com/office/officeart/2005/8/layout/vList2"/>
    <dgm:cxn modelId="{8926BAD8-3866-4CDE-A12B-D27E0D88C8FD}" type="presParOf" srcId="{30F45921-9323-45FF-9063-A5137A72E8D7}" destId="{3AAB3BCF-6A10-4E52-8EBA-651186B13F5C}" srcOrd="1" destOrd="0" presId="urn:microsoft.com/office/officeart/2005/8/layout/vList2"/>
    <dgm:cxn modelId="{0A06B58A-CC06-4BEB-9820-E698A790694F}" type="presParOf" srcId="{30F45921-9323-45FF-9063-A5137A72E8D7}" destId="{5A08BC52-5410-4001-B2A4-E0DB129692C7}" srcOrd="2" destOrd="0" presId="urn:microsoft.com/office/officeart/2005/8/layout/vList2"/>
    <dgm:cxn modelId="{89758206-4F1F-4F09-98B9-C1498A125E0D}" type="presParOf" srcId="{30F45921-9323-45FF-9063-A5137A72E8D7}" destId="{F4DC690E-DCC7-4C1F-884B-12931F788D23}" srcOrd="3" destOrd="0" presId="urn:microsoft.com/office/officeart/2005/8/layout/vList2"/>
    <dgm:cxn modelId="{0E8A7541-1E8E-4710-92B2-5F01961E1AF4}" type="presParOf" srcId="{30F45921-9323-45FF-9063-A5137A72E8D7}" destId="{A6061306-0601-4478-9637-67232899D587}" srcOrd="4" destOrd="0" presId="urn:microsoft.com/office/officeart/2005/8/layout/vList2"/>
    <dgm:cxn modelId="{04D5CF8A-0EFC-4A46-9AB6-9B1C30D7B977}" type="presParOf" srcId="{30F45921-9323-45FF-9063-A5137A72E8D7}" destId="{6C5C1CFB-D3C9-426D-A129-FF3F932EFC1A}" srcOrd="5" destOrd="0" presId="urn:microsoft.com/office/officeart/2005/8/layout/vList2"/>
    <dgm:cxn modelId="{8FD5B520-AEE4-4DC5-BEE8-6333E1198DD8}" type="presParOf" srcId="{30F45921-9323-45FF-9063-A5137A72E8D7}" destId="{0D1E5282-1422-4511-B994-7D6B8239BD31}" srcOrd="6"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A05C1A3-652E-4AC8-A45E-50EDC0071918}">
      <dsp:nvSpPr>
        <dsp:cNvPr id="0" name=""/>
        <dsp:cNvSpPr/>
      </dsp:nvSpPr>
      <dsp:spPr>
        <a:xfrm>
          <a:off x="0" y="0"/>
          <a:ext cx="9649732" cy="1293524"/>
        </a:xfrm>
        <a:prstGeom prst="roundRect">
          <a:avLst>
            <a:gd name="adj" fmla="val 10000"/>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it-IT" sz="2000" kern="1200" baseline="0"/>
            <a:t>TRA IL GENNAIO E L’APRILE 1848 UNA GRANDE ONDATA RIVOLUZIONARIA SCONVOLSE L’EUROPA</a:t>
          </a:r>
          <a:endParaRPr lang="en-US" sz="2000" kern="1200"/>
        </a:p>
      </dsp:txBody>
      <dsp:txXfrm>
        <a:off x="0" y="0"/>
        <a:ext cx="8329690" cy="1293524"/>
      </dsp:txXfrm>
    </dsp:sp>
    <dsp:sp modelId="{1E6AE6F5-EC18-4D06-91A1-3FAC1C0F4CA2}">
      <dsp:nvSpPr>
        <dsp:cNvPr id="0" name=""/>
        <dsp:cNvSpPr/>
      </dsp:nvSpPr>
      <dsp:spPr>
        <a:xfrm>
          <a:off x="851447" y="1509112"/>
          <a:ext cx="9649732" cy="1293524"/>
        </a:xfrm>
        <a:prstGeom prst="roundRect">
          <a:avLst>
            <a:gd name="adj" fmla="val 10000"/>
          </a:avLst>
        </a:prstGeom>
        <a:gradFill rotWithShape="0">
          <a:gsLst>
            <a:gs pos="0">
              <a:schemeClr val="accent5">
                <a:hueOff val="8913275"/>
                <a:satOff val="-23652"/>
                <a:lumOff val="-1275"/>
                <a:alphaOff val="0"/>
                <a:tint val="94000"/>
                <a:satMod val="103000"/>
                <a:lumMod val="102000"/>
              </a:schemeClr>
            </a:gs>
            <a:gs pos="50000">
              <a:schemeClr val="accent5">
                <a:hueOff val="8913275"/>
                <a:satOff val="-23652"/>
                <a:lumOff val="-1275"/>
                <a:alphaOff val="0"/>
                <a:shade val="100000"/>
                <a:satMod val="110000"/>
                <a:lumMod val="100000"/>
              </a:schemeClr>
            </a:gs>
            <a:gs pos="100000">
              <a:schemeClr val="accent5">
                <a:hueOff val="8913275"/>
                <a:satOff val="-23652"/>
                <a:lumOff val="-1275"/>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it-IT" sz="2000" kern="1200" baseline="0" dirty="0"/>
            <a:t>DOPO TRENT’ANNI SIA L’ORDINE EUROPEO CHE QUELLO SOCIALE  VENNENO ROVESCIATI</a:t>
          </a:r>
          <a:endParaRPr lang="en-US" sz="2000" kern="1200" dirty="0"/>
        </a:p>
      </dsp:txBody>
      <dsp:txXfrm>
        <a:off x="851447" y="1509112"/>
        <a:ext cx="7957494" cy="1293524"/>
      </dsp:txXfrm>
    </dsp:sp>
    <dsp:sp modelId="{EE3A2AA2-D610-4F1A-90EA-8D36ED1934CF}">
      <dsp:nvSpPr>
        <dsp:cNvPr id="0" name=""/>
        <dsp:cNvSpPr/>
      </dsp:nvSpPr>
      <dsp:spPr>
        <a:xfrm>
          <a:off x="1702894" y="3018224"/>
          <a:ext cx="9649732" cy="1293524"/>
        </a:xfrm>
        <a:prstGeom prst="roundRect">
          <a:avLst>
            <a:gd name="adj" fmla="val 10000"/>
          </a:avLst>
        </a:prstGeom>
        <a:gradFill rotWithShape="0">
          <a:gsLst>
            <a:gs pos="0">
              <a:schemeClr val="accent5">
                <a:hueOff val="17826550"/>
                <a:satOff val="-47304"/>
                <a:lumOff val="-2550"/>
                <a:alphaOff val="0"/>
                <a:tint val="94000"/>
                <a:satMod val="103000"/>
                <a:lumMod val="102000"/>
              </a:schemeClr>
            </a:gs>
            <a:gs pos="50000">
              <a:schemeClr val="accent5">
                <a:hueOff val="17826550"/>
                <a:satOff val="-47304"/>
                <a:lumOff val="-2550"/>
                <a:alphaOff val="0"/>
                <a:shade val="100000"/>
                <a:satMod val="110000"/>
                <a:lumMod val="100000"/>
              </a:schemeClr>
            </a:gs>
            <a:gs pos="100000">
              <a:schemeClr val="accent5">
                <a:hueOff val="17826550"/>
                <a:satOff val="-47304"/>
                <a:lumOff val="-255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it-IT" sz="2000" kern="1200" baseline="0"/>
            <a:t>QUESTE RIVOLUZIONI ALLA META’ DEL 1849 SI CONCLUSERO MA  DETERMINARONO UNO SPARTIACQUE NELLA STORIA DELL’OTTOCENTO: DA QUESTA FASE IN POI NULLA INFATTI  POTE’ ESERE COME PRIMA</a:t>
          </a:r>
          <a:endParaRPr lang="en-US" sz="2000" kern="1200"/>
        </a:p>
      </dsp:txBody>
      <dsp:txXfrm>
        <a:off x="1702894" y="3018224"/>
        <a:ext cx="7957494" cy="1293524"/>
      </dsp:txXfrm>
    </dsp:sp>
    <dsp:sp modelId="{B034652B-28C3-4AED-8FCC-E606294AA49E}">
      <dsp:nvSpPr>
        <dsp:cNvPr id="0" name=""/>
        <dsp:cNvSpPr/>
      </dsp:nvSpPr>
      <dsp:spPr>
        <a:xfrm>
          <a:off x="8808941" y="980922"/>
          <a:ext cx="840791" cy="840791"/>
        </a:xfrm>
        <a:prstGeom prst="downArrow">
          <a:avLst>
            <a:gd name="adj1" fmla="val 55000"/>
            <a:gd name="adj2" fmla="val 45000"/>
          </a:avLst>
        </a:prstGeom>
        <a:solidFill>
          <a:schemeClr val="accent5">
            <a:tint val="40000"/>
            <a:alpha val="90000"/>
            <a:hueOff val="0"/>
            <a:satOff val="0"/>
            <a:lumOff val="0"/>
            <a:alphaOff val="0"/>
          </a:schemeClr>
        </a:solidFill>
        <a:ln w="6350" cap="flat" cmpd="sng" algn="in">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8808941" y="980922"/>
        <a:ext cx="840791" cy="840791"/>
      </dsp:txXfrm>
    </dsp:sp>
    <dsp:sp modelId="{CBE4BE19-90D7-44E9-BBB2-DCC13623CFD0}">
      <dsp:nvSpPr>
        <dsp:cNvPr id="0" name=""/>
        <dsp:cNvSpPr/>
      </dsp:nvSpPr>
      <dsp:spPr>
        <a:xfrm>
          <a:off x="9660388" y="2481411"/>
          <a:ext cx="840791" cy="840791"/>
        </a:xfrm>
        <a:prstGeom prst="downArrow">
          <a:avLst>
            <a:gd name="adj1" fmla="val 55000"/>
            <a:gd name="adj2" fmla="val 45000"/>
          </a:avLst>
        </a:prstGeom>
        <a:solidFill>
          <a:schemeClr val="accent5">
            <a:tint val="40000"/>
            <a:alpha val="90000"/>
            <a:hueOff val="18704767"/>
            <a:satOff val="-43175"/>
            <a:lumOff val="-2895"/>
            <a:alphaOff val="0"/>
          </a:schemeClr>
        </a:solidFill>
        <a:ln w="6350" cap="flat" cmpd="sng" algn="in">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9660388" y="2481411"/>
        <a:ext cx="840791" cy="840791"/>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CB5C90C-9532-4EEE-9F84-8464CD492540}">
      <dsp:nvSpPr>
        <dsp:cNvPr id="0" name=""/>
        <dsp:cNvSpPr/>
      </dsp:nvSpPr>
      <dsp:spPr>
        <a:xfrm>
          <a:off x="3523" y="841667"/>
          <a:ext cx="2795579" cy="1677347"/>
        </a:xfrm>
        <a:prstGeom prst="rect">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it-IT" sz="1400" kern="1200"/>
            <a:t>IL 22 FEBBRAIO 1848, proprio a seguito del divieto di organizzare un banchetto vi fu a Parigi una manifestazione che si trasformò in una sollevazione più generale. Sulle strade ricomparvero le barricate.</a:t>
          </a:r>
          <a:endParaRPr lang="en-US" sz="1400" kern="1200"/>
        </a:p>
      </dsp:txBody>
      <dsp:txXfrm>
        <a:off x="3523" y="841667"/>
        <a:ext cx="2795579" cy="1677347"/>
      </dsp:txXfrm>
    </dsp:sp>
    <dsp:sp modelId="{B3F4EDFF-1FE7-4B0E-9478-71086C63AD81}">
      <dsp:nvSpPr>
        <dsp:cNvPr id="0" name=""/>
        <dsp:cNvSpPr/>
      </dsp:nvSpPr>
      <dsp:spPr>
        <a:xfrm>
          <a:off x="3078660" y="841667"/>
          <a:ext cx="2795579" cy="1677347"/>
        </a:xfrm>
        <a:prstGeom prst="rect">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it-IT" sz="1800" kern="1200" dirty="0"/>
            <a:t>Due giorni dopo Luigi  Filippo rinunciò al trono e lasciò il paese.</a:t>
          </a:r>
          <a:endParaRPr lang="en-US" sz="1800" kern="1200" dirty="0"/>
        </a:p>
      </dsp:txBody>
      <dsp:txXfrm>
        <a:off x="3078660" y="841667"/>
        <a:ext cx="2795579" cy="1677347"/>
      </dsp:txXfrm>
    </dsp:sp>
    <dsp:sp modelId="{7CEDD768-4A2C-4E41-9488-18F08A368E10}">
      <dsp:nvSpPr>
        <dsp:cNvPr id="0" name=""/>
        <dsp:cNvSpPr/>
      </dsp:nvSpPr>
      <dsp:spPr>
        <a:xfrm>
          <a:off x="6153797" y="841667"/>
          <a:ext cx="2795579" cy="1677347"/>
        </a:xfrm>
        <a:prstGeom prst="rect">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it-IT" sz="1800" kern="1200" dirty="0"/>
            <a:t>Venne quindi creato un governo provvisorio che proclamò la </a:t>
          </a:r>
          <a:r>
            <a:rPr lang="it-IT" sz="1800" b="1" u="sng" kern="1200" dirty="0"/>
            <a:t>REPUBBLICA</a:t>
          </a:r>
          <a:r>
            <a:rPr lang="it-IT" sz="1800" kern="1200" dirty="0"/>
            <a:t> (La Seconda)</a:t>
          </a:r>
          <a:endParaRPr lang="en-US" sz="1800" kern="1200" dirty="0"/>
        </a:p>
      </dsp:txBody>
      <dsp:txXfrm>
        <a:off x="6153797" y="841667"/>
        <a:ext cx="2795579" cy="1677347"/>
      </dsp:txXfrm>
    </dsp:sp>
    <dsp:sp modelId="{617E51E9-C556-4EB1-BDFD-D36376EFC4A2}">
      <dsp:nvSpPr>
        <dsp:cNvPr id="0" name=""/>
        <dsp:cNvSpPr/>
      </dsp:nvSpPr>
      <dsp:spPr>
        <a:xfrm>
          <a:off x="9228935" y="841667"/>
          <a:ext cx="2795579" cy="1677347"/>
        </a:xfrm>
        <a:prstGeom prst="rect">
          <a:avLst/>
        </a:prstGeom>
        <a:solidFill>
          <a:schemeClr val="accent2"/>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it-IT" sz="1400" kern="1200" dirty="0"/>
            <a:t>La PRIMA FU QUELLA DEL 21 SETTEMBRE 1792</a:t>
          </a:r>
          <a:endParaRPr lang="en-US" sz="1400" kern="1200" dirty="0"/>
        </a:p>
      </dsp:txBody>
      <dsp:txXfrm>
        <a:off x="9228935" y="841667"/>
        <a:ext cx="2795579" cy="1677347"/>
      </dsp:txXfrm>
    </dsp:sp>
    <dsp:sp modelId="{C7B5E212-5368-4D9A-BAA6-91FD44AFDAA0}">
      <dsp:nvSpPr>
        <dsp:cNvPr id="0" name=""/>
        <dsp:cNvSpPr/>
      </dsp:nvSpPr>
      <dsp:spPr>
        <a:xfrm>
          <a:off x="1541092" y="2798572"/>
          <a:ext cx="2795579" cy="1677347"/>
        </a:xfrm>
        <a:prstGeom prst="rect">
          <a:avLst/>
        </a:prstGeom>
        <a:solidFill>
          <a:srgbClr val="FFFF00"/>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it-IT" sz="1400" kern="1200" dirty="0"/>
            <a:t>LA TERZA FU QUELLA DEL 1 SETTEMBRE 1870 durante la guerra franco-prussiana</a:t>
          </a:r>
          <a:endParaRPr lang="en-US" sz="1400" kern="1200" dirty="0"/>
        </a:p>
      </dsp:txBody>
      <dsp:txXfrm>
        <a:off x="1541092" y="2798572"/>
        <a:ext cx="2795579" cy="1677347"/>
      </dsp:txXfrm>
    </dsp:sp>
    <dsp:sp modelId="{873D8303-F28B-40B4-973B-E8F1BED424B1}">
      <dsp:nvSpPr>
        <dsp:cNvPr id="0" name=""/>
        <dsp:cNvSpPr/>
      </dsp:nvSpPr>
      <dsp:spPr>
        <a:xfrm>
          <a:off x="4616229" y="2798572"/>
          <a:ext cx="2795579" cy="1677347"/>
        </a:xfrm>
        <a:prstGeom prst="rect">
          <a:avLst/>
        </a:prstGeom>
        <a:solidFill>
          <a:srgbClr val="92D050"/>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it-IT" sz="1400" kern="1200" dirty="0"/>
            <a:t>LA QUARTA  FU QUELLA DEL 13 OTTOBRE 1946 a seguito della fine della seconda guerra mondiale</a:t>
          </a:r>
          <a:endParaRPr lang="en-US" sz="1400" kern="1200" dirty="0"/>
        </a:p>
      </dsp:txBody>
      <dsp:txXfrm>
        <a:off x="4616229" y="2798572"/>
        <a:ext cx="2795579" cy="1677347"/>
      </dsp:txXfrm>
    </dsp:sp>
    <dsp:sp modelId="{FB715A7C-5BFA-40E8-87E0-032C76F78297}">
      <dsp:nvSpPr>
        <dsp:cNvPr id="0" name=""/>
        <dsp:cNvSpPr/>
      </dsp:nvSpPr>
      <dsp:spPr>
        <a:xfrm>
          <a:off x="7691366" y="2798572"/>
          <a:ext cx="2795579" cy="1677347"/>
        </a:xfrm>
        <a:prstGeom prst="rect">
          <a:avLst/>
        </a:prstGeom>
        <a:solidFill>
          <a:schemeClr val="tx2">
            <a:lumMod val="25000"/>
            <a:lumOff val="7500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it-IT" sz="1400" kern="1200" dirty="0"/>
            <a:t>LA QUINTA E’ QUELLA ATTUALE INIZIATA IL  5 OTTOBRE 1958 dopo la crisi algerina</a:t>
          </a:r>
          <a:endParaRPr lang="en-US" sz="1400" kern="1200" dirty="0"/>
        </a:p>
      </dsp:txBody>
      <dsp:txXfrm>
        <a:off x="7691366" y="2798572"/>
        <a:ext cx="2795579" cy="1677347"/>
      </dsp:txXfrm>
    </dsp:sp>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5270881-741C-45F9-9F8D-C19BDDE29C9B}">
      <dsp:nvSpPr>
        <dsp:cNvPr id="0" name=""/>
        <dsp:cNvSpPr/>
      </dsp:nvSpPr>
      <dsp:spPr>
        <a:xfrm>
          <a:off x="0" y="71745"/>
          <a:ext cx="9601200" cy="1105649"/>
        </a:xfrm>
        <a:prstGeom prst="roundRect">
          <a:avLst/>
        </a:prstGeom>
        <a:gradFill rotWithShape="0">
          <a:gsLst>
            <a:gs pos="0">
              <a:schemeClr val="accent2">
                <a:hueOff val="0"/>
                <a:satOff val="0"/>
                <a:lumOff val="0"/>
                <a:alphaOff val="0"/>
                <a:tint val="67000"/>
                <a:satMod val="105000"/>
                <a:lumMod val="110000"/>
              </a:schemeClr>
            </a:gs>
            <a:gs pos="50000">
              <a:schemeClr val="accent2">
                <a:hueOff val="0"/>
                <a:satOff val="0"/>
                <a:lumOff val="0"/>
                <a:alphaOff val="0"/>
                <a:tint val="73000"/>
                <a:satMod val="103000"/>
                <a:lumMod val="105000"/>
              </a:schemeClr>
            </a:gs>
            <a:gs pos="100000">
              <a:schemeClr val="accent2">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it-IT" sz="2100" kern="1200"/>
            <a:t>FACEVANO PARTE DEL NUOVO GOVERNO INTELLETTUALI, BORGHESI DEMOCRATICI, E SOCIALISTI, CIOE’ LE FORZE CHE AVEVANO COMBATTUTO PER ROVESCIARE LA MONARCHIA.</a:t>
          </a:r>
          <a:endParaRPr lang="en-US" sz="2100" kern="1200"/>
        </a:p>
      </dsp:txBody>
      <dsp:txXfrm>
        <a:off x="0" y="71745"/>
        <a:ext cx="9601200" cy="1105649"/>
      </dsp:txXfrm>
    </dsp:sp>
    <dsp:sp modelId="{BD98DEEF-A66D-429E-93B0-2B11751B707C}">
      <dsp:nvSpPr>
        <dsp:cNvPr id="0" name=""/>
        <dsp:cNvSpPr/>
      </dsp:nvSpPr>
      <dsp:spPr>
        <a:xfrm>
          <a:off x="0" y="1237875"/>
          <a:ext cx="9601200" cy="1105649"/>
        </a:xfrm>
        <a:prstGeom prst="roundRect">
          <a:avLst/>
        </a:prstGeom>
        <a:gradFill rotWithShape="0">
          <a:gsLst>
            <a:gs pos="0">
              <a:schemeClr val="accent2">
                <a:hueOff val="-846565"/>
                <a:satOff val="-19254"/>
                <a:lumOff val="-8528"/>
                <a:alphaOff val="0"/>
                <a:tint val="67000"/>
                <a:satMod val="105000"/>
                <a:lumMod val="110000"/>
              </a:schemeClr>
            </a:gs>
            <a:gs pos="50000">
              <a:schemeClr val="accent2">
                <a:hueOff val="-846565"/>
                <a:satOff val="-19254"/>
                <a:lumOff val="-8528"/>
                <a:alphaOff val="0"/>
                <a:tint val="73000"/>
                <a:satMod val="103000"/>
                <a:lumMod val="105000"/>
              </a:schemeClr>
            </a:gs>
            <a:gs pos="100000">
              <a:schemeClr val="accent2">
                <a:hueOff val="-846565"/>
                <a:satOff val="-19254"/>
                <a:lumOff val="-8528"/>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it-IT" sz="2100" kern="1200"/>
            <a:t>TRA I PRIMI PROVVEDIMENTI CI FU L’ABOLIZIONE DELLA PENA DI MORTE PER I REATI POLITICI E DELLA SCHIAVITU’ NELLE COLONIE, L’ISTITUZIONE DEL SUFFRAGIO UNIVERSALE MASCHILE.</a:t>
          </a:r>
          <a:endParaRPr lang="en-US" sz="2100" kern="1200"/>
        </a:p>
      </dsp:txBody>
      <dsp:txXfrm>
        <a:off x="0" y="1237875"/>
        <a:ext cx="9601200" cy="1105649"/>
      </dsp:txXfrm>
    </dsp:sp>
    <dsp:sp modelId="{31BB3102-53C6-4C65-86FC-9C7CAD935C3E}">
      <dsp:nvSpPr>
        <dsp:cNvPr id="0" name=""/>
        <dsp:cNvSpPr/>
      </dsp:nvSpPr>
      <dsp:spPr>
        <a:xfrm>
          <a:off x="0" y="2404005"/>
          <a:ext cx="9601200" cy="1105649"/>
        </a:xfrm>
        <a:prstGeom prst="roundRect">
          <a:avLst/>
        </a:prstGeom>
        <a:gradFill rotWithShape="0">
          <a:gsLst>
            <a:gs pos="0">
              <a:schemeClr val="accent2">
                <a:hueOff val="-1693130"/>
                <a:satOff val="-38509"/>
                <a:lumOff val="-17056"/>
                <a:alphaOff val="0"/>
                <a:tint val="67000"/>
                <a:satMod val="105000"/>
                <a:lumMod val="110000"/>
              </a:schemeClr>
            </a:gs>
            <a:gs pos="50000">
              <a:schemeClr val="accent2">
                <a:hueOff val="-1693130"/>
                <a:satOff val="-38509"/>
                <a:lumOff val="-17056"/>
                <a:alphaOff val="0"/>
                <a:tint val="73000"/>
                <a:satMod val="103000"/>
                <a:lumMod val="105000"/>
              </a:schemeClr>
            </a:gs>
            <a:gs pos="100000">
              <a:schemeClr val="accent2">
                <a:hueOff val="-1693130"/>
                <a:satOff val="-38509"/>
                <a:lumOff val="-17056"/>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it-IT" sz="2100" kern="1200"/>
            <a:t>PER QUANTO CONCERNE IL LAVORO VENNERO CREATE DELLE COOPERATIVE STATALI (</a:t>
          </a:r>
          <a:r>
            <a:rPr lang="it-IT" sz="2100" i="1" kern="1200"/>
            <a:t>ateliers nationaux</a:t>
          </a:r>
          <a:r>
            <a:rPr lang="it-IT" sz="2100" kern="1200"/>
            <a:t>) PER DARE LAVORO AI DISOCCUPATI. LA GIORNATA LAVORATIVA FU  RIDOTTA A 10 ORE.</a:t>
          </a:r>
          <a:endParaRPr lang="en-US" sz="2100" kern="1200"/>
        </a:p>
      </dsp:txBody>
      <dsp:txXfrm>
        <a:off x="0" y="2404005"/>
        <a:ext cx="9601200" cy="1105649"/>
      </dsp:txXfrm>
    </dsp:sp>
  </dsp:spTree>
</dsp:drawing>
</file>

<file path=ppt/diagrams/drawing1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768FC00-3341-415C-B2AC-F48BC484BBC2}">
      <dsp:nvSpPr>
        <dsp:cNvPr id="0" name=""/>
        <dsp:cNvSpPr/>
      </dsp:nvSpPr>
      <dsp:spPr>
        <a:xfrm>
          <a:off x="0" y="660689"/>
          <a:ext cx="6506304" cy="1368900"/>
        </a:xfrm>
        <a:prstGeom prst="roundRect">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it-IT" sz="2600" kern="1200" baseline="0"/>
            <a:t>Le iniziative del governo crearono allarme tra i ceti moderati che pure avevano contribuito ad  instaurare la repubblica.</a:t>
          </a:r>
          <a:endParaRPr lang="en-US" sz="2600" kern="1200"/>
        </a:p>
      </dsp:txBody>
      <dsp:txXfrm>
        <a:off x="0" y="660689"/>
        <a:ext cx="6506304" cy="1368900"/>
      </dsp:txXfrm>
    </dsp:sp>
    <dsp:sp modelId="{DA466720-0802-438A-B2FB-CF8C05F86D00}">
      <dsp:nvSpPr>
        <dsp:cNvPr id="0" name=""/>
        <dsp:cNvSpPr/>
      </dsp:nvSpPr>
      <dsp:spPr>
        <a:xfrm>
          <a:off x="0" y="2104470"/>
          <a:ext cx="6506304" cy="1368900"/>
        </a:xfrm>
        <a:prstGeom prst="roundRect">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it-IT" sz="2600" kern="1200" baseline="0"/>
            <a:t>Banche ed imprenditori furono nel panico. </a:t>
          </a:r>
          <a:endParaRPr lang="en-US" sz="2600" kern="1200"/>
        </a:p>
      </dsp:txBody>
      <dsp:txXfrm>
        <a:off x="0" y="2104470"/>
        <a:ext cx="6506304" cy="1368900"/>
      </dsp:txXfrm>
    </dsp:sp>
    <dsp:sp modelId="{97E47F04-C1D9-461C-A5EF-57650A4AFF25}">
      <dsp:nvSpPr>
        <dsp:cNvPr id="0" name=""/>
        <dsp:cNvSpPr/>
      </dsp:nvSpPr>
      <dsp:spPr>
        <a:xfrm>
          <a:off x="0" y="3548250"/>
          <a:ext cx="6506304" cy="1368900"/>
        </a:xfrm>
        <a:prstGeom prst="roundRect">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it-IT" sz="2600" kern="1200" baseline="0"/>
            <a:t>La situazione economica si aggravò a causa dell’inflazione.</a:t>
          </a:r>
          <a:endParaRPr lang="en-US" sz="2600" kern="1200"/>
        </a:p>
      </dsp:txBody>
      <dsp:txXfrm>
        <a:off x="0" y="3548250"/>
        <a:ext cx="6506304" cy="1368900"/>
      </dsp:txXfrm>
    </dsp:sp>
  </dsp:spTree>
</dsp:drawing>
</file>

<file path=ppt/diagrams/drawing1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34DD4B3-6BAD-44A2-B483-C934A05EE6CF}">
      <dsp:nvSpPr>
        <dsp:cNvPr id="0" name=""/>
        <dsp:cNvSpPr/>
      </dsp:nvSpPr>
      <dsp:spPr>
        <a:xfrm>
          <a:off x="0" y="123222"/>
          <a:ext cx="5959475" cy="1736791"/>
        </a:xfrm>
        <a:prstGeom prst="roundRect">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it-IT" sz="2100" kern="1200" baseline="0"/>
            <a:t>Nonostante il corpo elettorale fosse aumentato notevolmente, non tutti gli aventi diritto parteciparono alle elezioni, soprattutto nelle campagne.</a:t>
          </a:r>
          <a:endParaRPr lang="en-US" sz="2100" kern="1200"/>
        </a:p>
      </dsp:txBody>
      <dsp:txXfrm>
        <a:off x="0" y="123222"/>
        <a:ext cx="5959475" cy="1736791"/>
      </dsp:txXfrm>
    </dsp:sp>
    <dsp:sp modelId="{8C5F7E19-4200-4242-A002-5DD1AB9FAED5}">
      <dsp:nvSpPr>
        <dsp:cNvPr id="0" name=""/>
        <dsp:cNvSpPr/>
      </dsp:nvSpPr>
      <dsp:spPr>
        <a:xfrm>
          <a:off x="0" y="1920494"/>
          <a:ext cx="5959475" cy="1736791"/>
        </a:xfrm>
        <a:prstGeom prst="roundRect">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it-IT" sz="2100" kern="1200" baseline="0" dirty="0"/>
            <a:t>I provvedimenti del governo non erano infatti stati ben visti da tutti coloro che avevano accolto con disapprovazione l’aumento delle tasse provocato dall’istituzione degli </a:t>
          </a:r>
          <a:r>
            <a:rPr lang="it-IT" sz="2100" i="1" kern="1200" baseline="0" dirty="0" err="1"/>
            <a:t>ateliers</a:t>
          </a:r>
          <a:r>
            <a:rPr lang="it-IT" sz="2100" i="1" kern="1200" baseline="0" dirty="0"/>
            <a:t> </a:t>
          </a:r>
          <a:r>
            <a:rPr lang="it-IT" sz="2100" i="1" kern="1200" baseline="0" dirty="0" err="1"/>
            <a:t>nationaux</a:t>
          </a:r>
          <a:r>
            <a:rPr lang="it-IT" sz="2100" kern="1200" baseline="0" dirty="0"/>
            <a:t>.</a:t>
          </a:r>
          <a:endParaRPr lang="en-US" sz="2100" kern="1200" dirty="0"/>
        </a:p>
      </dsp:txBody>
      <dsp:txXfrm>
        <a:off x="0" y="1920494"/>
        <a:ext cx="5959475" cy="1736791"/>
      </dsp:txXfrm>
    </dsp:sp>
    <dsp:sp modelId="{7A9B6BCC-41EC-465D-BDAE-B4F231816955}">
      <dsp:nvSpPr>
        <dsp:cNvPr id="0" name=""/>
        <dsp:cNvSpPr/>
      </dsp:nvSpPr>
      <dsp:spPr>
        <a:xfrm>
          <a:off x="0" y="3717766"/>
          <a:ext cx="5959475" cy="1736791"/>
        </a:xfrm>
        <a:prstGeom prst="roundRect">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it-IT" sz="2100" b="1" i="1" kern="1200" baseline="0"/>
            <a:t>I risultati delle urne furono dunque inaspettati e videro la creazione di un’assemblea costituente con una grande maggioranza di moderati e addirittura un gruppo di monarchici.</a:t>
          </a:r>
          <a:endParaRPr lang="en-US" sz="2100" kern="1200"/>
        </a:p>
      </dsp:txBody>
      <dsp:txXfrm>
        <a:off x="0" y="3717766"/>
        <a:ext cx="5959475" cy="1736791"/>
      </dsp:txXfrm>
    </dsp:sp>
  </dsp:spTree>
</dsp:drawing>
</file>

<file path=ppt/diagrams/drawing1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3D97727-FE02-4DF6-AD68-3E498D23334C}">
      <dsp:nvSpPr>
        <dsp:cNvPr id="0" name=""/>
        <dsp:cNvSpPr/>
      </dsp:nvSpPr>
      <dsp:spPr>
        <a:xfrm>
          <a:off x="0" y="4871168"/>
          <a:ext cx="8046015" cy="1598826"/>
        </a:xfrm>
        <a:prstGeom prst="rect">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it-IT" sz="1900" kern="1200" baseline="0" dirty="0"/>
            <a:t>IL PROBLEMA SOCIALE ASSUNSE DUNQUE UN’IMPORTANZA MINORE RISPETTO ALLA FRANCIA, d’altra parte la classe operaia  era meno numerosa ed esercitò un scarsa influenza .</a:t>
          </a:r>
          <a:endParaRPr lang="en-US" sz="1900" kern="1200" dirty="0"/>
        </a:p>
      </dsp:txBody>
      <dsp:txXfrm>
        <a:off x="0" y="4871168"/>
        <a:ext cx="8046015" cy="1598826"/>
      </dsp:txXfrm>
    </dsp:sp>
    <dsp:sp modelId="{4EF1BAD4-9D7C-4429-B104-7964E12E5ACE}">
      <dsp:nvSpPr>
        <dsp:cNvPr id="0" name=""/>
        <dsp:cNvSpPr/>
      </dsp:nvSpPr>
      <dsp:spPr>
        <a:xfrm rot="10800000">
          <a:off x="0" y="2436155"/>
          <a:ext cx="8046015" cy="2458994"/>
        </a:xfrm>
        <a:prstGeom prst="upArrowCallout">
          <a:avLst/>
        </a:prstGeom>
        <a:solidFill>
          <a:schemeClr val="accent2">
            <a:hueOff val="-846565"/>
            <a:satOff val="-19254"/>
            <a:lumOff val="-8528"/>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it-IT" sz="1900" kern="1200" baseline="0" dirty="0"/>
            <a:t>In questi paesi tuttavia le cause di malcontento erano diverse: alle difficoltà economiche ed occupazionali si sommavano le tensioni per L’OPPOSIZIONE ALL’ ASSOLUTISMO, IL NAZIONALISMO DEI LIBERALI TEDESCHI, LE ASPIRAZIONI INDIPENDENTISTE DELLE DIVERSE NAZIONALITA’ SOGGETE AGLI ASBURGO.</a:t>
          </a:r>
          <a:endParaRPr lang="en-US" sz="1900" kern="1200" dirty="0"/>
        </a:p>
      </dsp:txBody>
      <dsp:txXfrm rot="10800000">
        <a:off x="0" y="2436155"/>
        <a:ext cx="8046015" cy="2458994"/>
      </dsp:txXfrm>
    </dsp:sp>
    <dsp:sp modelId="{74C0DEAD-F46D-45B5-8040-72C09CC1D6E0}">
      <dsp:nvSpPr>
        <dsp:cNvPr id="0" name=""/>
        <dsp:cNvSpPr/>
      </dsp:nvSpPr>
      <dsp:spPr>
        <a:xfrm rot="10800000">
          <a:off x="0" y="1143"/>
          <a:ext cx="8046015" cy="2458994"/>
        </a:xfrm>
        <a:prstGeom prst="upArrowCallout">
          <a:avLst/>
        </a:prstGeom>
        <a:solidFill>
          <a:schemeClr val="accent2">
            <a:hueOff val="-1693130"/>
            <a:satOff val="-38509"/>
            <a:lumOff val="-17056"/>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it-IT" sz="1900" kern="1200" baseline="0"/>
            <a:t>Le notizie che provenivano dalla Francia fecero dilagare la rivoluzione nell’Impero austriaco e nella Confederazione germanica.</a:t>
          </a:r>
          <a:endParaRPr lang="en-US" sz="1900" kern="1200"/>
        </a:p>
      </dsp:txBody>
      <dsp:txXfrm rot="10800000">
        <a:off x="0" y="1143"/>
        <a:ext cx="8046015" cy="2458994"/>
      </dsp:txXfrm>
    </dsp:sp>
  </dsp:spTree>
</dsp:drawing>
</file>

<file path=ppt/diagrams/drawing1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FBC0B4D-1228-4E96-A1E2-D30845A7DFFA}">
      <dsp:nvSpPr>
        <dsp:cNvPr id="0" name=""/>
        <dsp:cNvSpPr/>
      </dsp:nvSpPr>
      <dsp:spPr>
        <a:xfrm>
          <a:off x="3045" y="85353"/>
          <a:ext cx="2416013" cy="1449608"/>
        </a:xfrm>
        <a:prstGeom prst="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it-IT" sz="1900" kern="1200" baseline="0" dirty="0"/>
            <a:t>Il nuovo assetto della Germania </a:t>
          </a:r>
          <a:r>
            <a:rPr lang="it-IT" sz="1900" kern="1200" baseline="0" dirty="0" smtClean="0"/>
            <a:t>era stato </a:t>
          </a:r>
          <a:r>
            <a:rPr lang="it-IT" sz="1900" kern="1200" baseline="0" dirty="0"/>
            <a:t>quello di una</a:t>
          </a:r>
          <a:endParaRPr lang="en-US" sz="1900" kern="1200" dirty="0"/>
        </a:p>
      </dsp:txBody>
      <dsp:txXfrm>
        <a:off x="3045" y="85353"/>
        <a:ext cx="2416013" cy="1449608"/>
      </dsp:txXfrm>
    </dsp:sp>
    <dsp:sp modelId="{153E7B7D-903B-481A-BB93-FB34D1D045FD}">
      <dsp:nvSpPr>
        <dsp:cNvPr id="0" name=""/>
        <dsp:cNvSpPr/>
      </dsp:nvSpPr>
      <dsp:spPr>
        <a:xfrm>
          <a:off x="2660660" y="85353"/>
          <a:ext cx="2416013" cy="1449608"/>
        </a:xfrm>
        <a:prstGeom prst="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it-IT" sz="1900" kern="1200" baseline="0" dirty="0"/>
            <a:t>Confederazione</a:t>
          </a:r>
          <a:endParaRPr lang="en-US" sz="1900" kern="1200" dirty="0"/>
        </a:p>
      </dsp:txBody>
      <dsp:txXfrm>
        <a:off x="2660660" y="85353"/>
        <a:ext cx="2416013" cy="1449608"/>
      </dsp:txXfrm>
    </dsp:sp>
    <dsp:sp modelId="{C7AD2F19-03D1-4DD1-800D-51FCC344CB92}">
      <dsp:nvSpPr>
        <dsp:cNvPr id="0" name=""/>
        <dsp:cNvSpPr/>
      </dsp:nvSpPr>
      <dsp:spPr>
        <a:xfrm>
          <a:off x="5318275" y="85353"/>
          <a:ext cx="2416013" cy="1449608"/>
        </a:xfrm>
        <a:prstGeom prst="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it-IT" sz="1900" kern="1200" baseline="0" dirty="0"/>
            <a:t>Cioè un’associazione di stati sovrani (Dieta confederale di Francoforte)</a:t>
          </a:r>
          <a:endParaRPr lang="en-US" sz="1900" kern="1200" dirty="0"/>
        </a:p>
      </dsp:txBody>
      <dsp:txXfrm>
        <a:off x="5318275" y="85353"/>
        <a:ext cx="2416013" cy="1449608"/>
      </dsp:txXfrm>
    </dsp:sp>
    <dsp:sp modelId="{5EF21369-3D95-4DE8-9F40-1CDB3193A111}">
      <dsp:nvSpPr>
        <dsp:cNvPr id="0" name=""/>
        <dsp:cNvSpPr/>
      </dsp:nvSpPr>
      <dsp:spPr>
        <a:xfrm>
          <a:off x="7975890" y="85353"/>
          <a:ext cx="2416013" cy="1449608"/>
        </a:xfrm>
        <a:prstGeom prst="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it-IT" sz="1900" kern="1200" baseline="0" dirty="0"/>
            <a:t>I confini erano quelli posseduti dal vecchio  impero tedesco e questo aveva lasciato  alla</a:t>
          </a:r>
          <a:endParaRPr lang="en-US" sz="1900" kern="1200" dirty="0"/>
        </a:p>
      </dsp:txBody>
      <dsp:txXfrm>
        <a:off x="7975890" y="85353"/>
        <a:ext cx="2416013" cy="1449608"/>
      </dsp:txXfrm>
    </dsp:sp>
    <dsp:sp modelId="{78F40633-C1E5-46E3-9B59-100B7194C3D6}">
      <dsp:nvSpPr>
        <dsp:cNvPr id="0" name=""/>
        <dsp:cNvSpPr/>
      </dsp:nvSpPr>
      <dsp:spPr>
        <a:xfrm>
          <a:off x="1331852" y="1776563"/>
          <a:ext cx="2416013" cy="1449608"/>
        </a:xfrm>
        <a:prstGeom prst="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it-IT" sz="1900" kern="1200" baseline="0" dirty="0"/>
            <a:t>Germania  i suoi caratteri multinazionali.</a:t>
          </a:r>
          <a:endParaRPr lang="en-US" sz="1900" kern="1200" dirty="0"/>
        </a:p>
      </dsp:txBody>
      <dsp:txXfrm>
        <a:off x="1331852" y="1776563"/>
        <a:ext cx="2416013" cy="1449608"/>
      </dsp:txXfrm>
    </dsp:sp>
    <dsp:sp modelId="{39DD09FF-BD2A-4348-AB62-577D6F4063C3}">
      <dsp:nvSpPr>
        <dsp:cNvPr id="0" name=""/>
        <dsp:cNvSpPr/>
      </dsp:nvSpPr>
      <dsp:spPr>
        <a:xfrm>
          <a:off x="3989468" y="1776563"/>
          <a:ext cx="2416013" cy="1449608"/>
        </a:xfrm>
        <a:prstGeom prst="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it-IT" sz="1900" kern="1200" baseline="0" dirty="0"/>
            <a:t>All’interno di questa vi era dunque anche  il regno di Boemia (boemi e moravi)</a:t>
          </a:r>
          <a:endParaRPr lang="en-US" sz="1900" kern="1200" dirty="0"/>
        </a:p>
      </dsp:txBody>
      <dsp:txXfrm>
        <a:off x="3989468" y="1776563"/>
        <a:ext cx="2416013" cy="1449608"/>
      </dsp:txXfrm>
    </dsp:sp>
    <dsp:sp modelId="{9ED914FF-1E88-4FDA-BA6F-D7BF3EB66508}">
      <dsp:nvSpPr>
        <dsp:cNvPr id="0" name=""/>
        <dsp:cNvSpPr/>
      </dsp:nvSpPr>
      <dsp:spPr>
        <a:xfrm>
          <a:off x="6647083" y="1776563"/>
          <a:ext cx="2416013" cy="1449608"/>
        </a:xfrm>
        <a:prstGeom prst="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it-IT" sz="1900" kern="1200" baseline="0" dirty="0"/>
            <a:t>Mentre la Prussia orientale,  di fatto  tedesca, non faceva parte della confederazione</a:t>
          </a:r>
          <a:endParaRPr lang="en-US" sz="1900" kern="1200" dirty="0"/>
        </a:p>
      </dsp:txBody>
      <dsp:txXfrm>
        <a:off x="6647083" y="1776563"/>
        <a:ext cx="2416013" cy="1449608"/>
      </dsp:txXfrm>
    </dsp:sp>
  </dsp:spTree>
</dsp:drawing>
</file>

<file path=ppt/diagrams/drawing1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E6CE4AC-37C1-4434-A611-38D97D2427FF}">
      <dsp:nvSpPr>
        <dsp:cNvPr id="0" name=""/>
        <dsp:cNvSpPr/>
      </dsp:nvSpPr>
      <dsp:spPr>
        <a:xfrm>
          <a:off x="0" y="0"/>
          <a:ext cx="5402119" cy="1320880"/>
        </a:xfrm>
        <a:prstGeom prst="roundRect">
          <a:avLst>
            <a:gd name="adj" fmla="val 10000"/>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it-IT" sz="1400" kern="1200" baseline="0" dirty="0"/>
            <a:t>Le associazioni studentesche tedesche si fecero promotrici di  una campagna contro le decisioni del congresso di Vienna.</a:t>
          </a:r>
          <a:endParaRPr lang="en-US" sz="1400" kern="1200" dirty="0"/>
        </a:p>
      </dsp:txBody>
      <dsp:txXfrm>
        <a:off x="0" y="0"/>
        <a:ext cx="3942546" cy="1320880"/>
      </dsp:txXfrm>
    </dsp:sp>
    <dsp:sp modelId="{A907A94B-BCA1-47F9-BC35-BCCF8FB6D144}">
      <dsp:nvSpPr>
        <dsp:cNvPr id="0" name=""/>
        <dsp:cNvSpPr/>
      </dsp:nvSpPr>
      <dsp:spPr>
        <a:xfrm>
          <a:off x="452427" y="1561040"/>
          <a:ext cx="5402119" cy="1320880"/>
        </a:xfrm>
        <a:prstGeom prst="roundRect">
          <a:avLst>
            <a:gd name="adj" fmla="val 10000"/>
          </a:avLst>
        </a:prstGeom>
        <a:solidFill>
          <a:schemeClr val="accent3">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it-IT" sz="1400" kern="1200" baseline="0" dirty="0"/>
            <a:t>Nell’ ottobre del 1817 in </a:t>
          </a:r>
          <a:r>
            <a:rPr lang="it-IT" sz="1400" kern="1200" baseline="0" dirty="0" err="1"/>
            <a:t>turingia</a:t>
          </a:r>
          <a:r>
            <a:rPr lang="it-IT" sz="1400" kern="1200" baseline="0" dirty="0"/>
            <a:t> vennero bruciati libri francesi di ogni genere e ideologia.</a:t>
          </a:r>
          <a:endParaRPr lang="en-US" sz="1400" kern="1200" dirty="0"/>
        </a:p>
      </dsp:txBody>
      <dsp:txXfrm>
        <a:off x="452427" y="1561040"/>
        <a:ext cx="4091119" cy="1320880"/>
      </dsp:txXfrm>
    </dsp:sp>
    <dsp:sp modelId="{FE12EF52-17B9-4AA3-A6D4-05F4C275D1E6}">
      <dsp:nvSpPr>
        <dsp:cNvPr id="0" name=""/>
        <dsp:cNvSpPr/>
      </dsp:nvSpPr>
      <dsp:spPr>
        <a:xfrm>
          <a:off x="898102" y="3122080"/>
          <a:ext cx="5402119" cy="1320880"/>
        </a:xfrm>
        <a:prstGeom prst="roundRect">
          <a:avLst>
            <a:gd name="adj" fmla="val 10000"/>
          </a:avLst>
        </a:prstGeom>
        <a:solidFill>
          <a:schemeClr val="accent4">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it-IT" sz="1400" kern="1200" baseline="0" dirty="0"/>
            <a:t>L’Austria e la Prussia temevano una deriva popolare e democratica. L’Austria in particolare temeva che si affermasse l’idea di includere nell’impero anche i territori che le appartenevano al di fuori della  </a:t>
          </a:r>
          <a:r>
            <a:rPr lang="it-IT" sz="1400" kern="1200" baseline="0" dirty="0" err="1"/>
            <a:t>Cofederazione</a:t>
          </a:r>
          <a:r>
            <a:rPr lang="it-IT" sz="1400" kern="1200" baseline="0" dirty="0"/>
            <a:t>.</a:t>
          </a:r>
          <a:endParaRPr lang="en-US" sz="1400" kern="1200" dirty="0"/>
        </a:p>
      </dsp:txBody>
      <dsp:txXfrm>
        <a:off x="898102" y="3122080"/>
        <a:ext cx="4097872" cy="1320880"/>
      </dsp:txXfrm>
    </dsp:sp>
    <dsp:sp modelId="{CD6B389C-A39E-4C9E-8760-5E1C95954A3F}">
      <dsp:nvSpPr>
        <dsp:cNvPr id="0" name=""/>
        <dsp:cNvSpPr/>
      </dsp:nvSpPr>
      <dsp:spPr>
        <a:xfrm>
          <a:off x="1350529" y="4683119"/>
          <a:ext cx="5402119" cy="1320880"/>
        </a:xfrm>
        <a:prstGeom prst="roundRect">
          <a:avLst>
            <a:gd name="adj" fmla="val 10000"/>
          </a:avLst>
        </a:prstGeom>
        <a:solidFill>
          <a:schemeClr val="accent5">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it-IT" sz="1400" kern="1200" baseline="0" dirty="0"/>
            <a:t>La repressione voluta dal </a:t>
          </a:r>
          <a:r>
            <a:rPr lang="it-IT" sz="1400" kern="1200" baseline="0" dirty="0" err="1"/>
            <a:t>Metternich</a:t>
          </a:r>
          <a:r>
            <a:rPr lang="it-IT" sz="1400" kern="1200" baseline="0" dirty="0"/>
            <a:t> si </a:t>
          </a:r>
          <a:r>
            <a:rPr lang="it-IT" sz="1400" kern="1200" baseline="0" dirty="0" err="1"/>
            <a:t>abbattè</a:t>
          </a:r>
          <a:r>
            <a:rPr lang="it-IT" sz="1400" kern="1200" baseline="0" dirty="0"/>
            <a:t> duramente sulle associazioni studentesche.</a:t>
          </a:r>
          <a:endParaRPr lang="en-US" sz="1400" kern="1200" dirty="0"/>
        </a:p>
      </dsp:txBody>
      <dsp:txXfrm>
        <a:off x="1350529" y="4683119"/>
        <a:ext cx="4091119" cy="1320880"/>
      </dsp:txXfrm>
    </dsp:sp>
    <dsp:sp modelId="{7A16398D-1092-4A7D-92F4-0D04570AC88A}">
      <dsp:nvSpPr>
        <dsp:cNvPr id="0" name=""/>
        <dsp:cNvSpPr/>
      </dsp:nvSpPr>
      <dsp:spPr>
        <a:xfrm>
          <a:off x="4543547" y="1011674"/>
          <a:ext cx="858572" cy="858572"/>
        </a:xfrm>
        <a:prstGeom prst="downArrow">
          <a:avLst>
            <a:gd name="adj1" fmla="val 55000"/>
            <a:gd name="adj2" fmla="val 45000"/>
          </a:avLst>
        </a:prstGeom>
        <a:solidFill>
          <a:schemeClr val="accent2">
            <a:tint val="40000"/>
            <a:alpha val="90000"/>
            <a:hueOff val="0"/>
            <a:satOff val="0"/>
            <a:lumOff val="0"/>
            <a:alphaOff val="0"/>
          </a:schemeClr>
        </a:solidFill>
        <a:ln w="34925" cap="flat" cmpd="sng" algn="in">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4543547" y="1011674"/>
        <a:ext cx="858572" cy="858572"/>
      </dsp:txXfrm>
    </dsp:sp>
    <dsp:sp modelId="{9F45CB93-9A91-4E06-B05E-6EAF3DF719DC}">
      <dsp:nvSpPr>
        <dsp:cNvPr id="0" name=""/>
        <dsp:cNvSpPr/>
      </dsp:nvSpPr>
      <dsp:spPr>
        <a:xfrm>
          <a:off x="4995974" y="2572713"/>
          <a:ext cx="858572" cy="858572"/>
        </a:xfrm>
        <a:prstGeom prst="downArrow">
          <a:avLst>
            <a:gd name="adj1" fmla="val 55000"/>
            <a:gd name="adj2" fmla="val 45000"/>
          </a:avLst>
        </a:prstGeom>
        <a:solidFill>
          <a:schemeClr val="accent3">
            <a:tint val="40000"/>
            <a:alpha val="90000"/>
            <a:hueOff val="0"/>
            <a:satOff val="0"/>
            <a:lumOff val="0"/>
            <a:alphaOff val="0"/>
          </a:schemeClr>
        </a:solidFill>
        <a:ln w="34925" cap="flat" cmpd="sng" algn="in">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4995974" y="2572713"/>
        <a:ext cx="858572" cy="858572"/>
      </dsp:txXfrm>
    </dsp:sp>
    <dsp:sp modelId="{E3501A5F-FB89-4C26-8F01-6D6C5B148615}">
      <dsp:nvSpPr>
        <dsp:cNvPr id="0" name=""/>
        <dsp:cNvSpPr/>
      </dsp:nvSpPr>
      <dsp:spPr>
        <a:xfrm>
          <a:off x="5441649" y="4133754"/>
          <a:ext cx="858572" cy="858572"/>
        </a:xfrm>
        <a:prstGeom prst="downArrow">
          <a:avLst>
            <a:gd name="adj1" fmla="val 55000"/>
            <a:gd name="adj2" fmla="val 45000"/>
          </a:avLst>
        </a:prstGeom>
        <a:solidFill>
          <a:schemeClr val="accent4">
            <a:tint val="40000"/>
            <a:alpha val="90000"/>
            <a:hueOff val="0"/>
            <a:satOff val="0"/>
            <a:lumOff val="0"/>
            <a:alphaOff val="0"/>
          </a:schemeClr>
        </a:solidFill>
        <a:ln w="34925" cap="flat" cmpd="sng" algn="in">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5441649" y="4133754"/>
        <a:ext cx="858572" cy="858572"/>
      </dsp:txXfrm>
    </dsp:sp>
  </dsp:spTree>
</dsp:drawing>
</file>

<file path=ppt/diagrams/drawing1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93D61ED-2C03-4B10-B7E1-A9EF9363C1A8}">
      <dsp:nvSpPr>
        <dsp:cNvPr id="0" name=""/>
        <dsp:cNvSpPr/>
      </dsp:nvSpPr>
      <dsp:spPr>
        <a:xfrm>
          <a:off x="0" y="44334"/>
          <a:ext cx="6512167" cy="1416614"/>
        </a:xfrm>
        <a:prstGeom prst="roundRect">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it-IT" sz="2100" kern="1200" baseline="0" dirty="0"/>
            <a:t>Nonostante lo spirito conservatore del re di Prussia Federico Guglielmo III il paese conobbe in questo periodo un certo dinamismo economico.</a:t>
          </a:r>
          <a:endParaRPr lang="en-US" sz="2100" kern="1200" dirty="0"/>
        </a:p>
      </dsp:txBody>
      <dsp:txXfrm>
        <a:off x="0" y="44334"/>
        <a:ext cx="6512167" cy="1416614"/>
      </dsp:txXfrm>
    </dsp:sp>
    <dsp:sp modelId="{C1AA718C-24DA-425F-AD5B-C5C96BFD2116}">
      <dsp:nvSpPr>
        <dsp:cNvPr id="0" name=""/>
        <dsp:cNvSpPr/>
      </dsp:nvSpPr>
      <dsp:spPr>
        <a:xfrm>
          <a:off x="0" y="1521428"/>
          <a:ext cx="6512167" cy="1416614"/>
        </a:xfrm>
        <a:prstGeom prst="roundRect">
          <a:avLst/>
        </a:prstGeom>
        <a:solidFill>
          <a:schemeClr val="accent3">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it-IT" sz="2100" kern="1200" baseline="0" dirty="0"/>
            <a:t>A seguito delle idee dell’economista Friedrich </a:t>
          </a:r>
          <a:r>
            <a:rPr lang="it-IT" sz="2100" kern="1200" baseline="0" dirty="0" err="1"/>
            <a:t>list</a:t>
          </a:r>
          <a:r>
            <a:rPr lang="it-IT" sz="2100" kern="1200" baseline="0" dirty="0"/>
            <a:t> si diffuse l’idea di un’</a:t>
          </a:r>
          <a:r>
            <a:rPr lang="it-IT" sz="2100" i="1" kern="1200" baseline="0" dirty="0"/>
            <a:t>unione doganale  </a:t>
          </a:r>
          <a:r>
            <a:rPr lang="it-IT" sz="2100" kern="1200" baseline="0" dirty="0"/>
            <a:t> che avrebbe favorito l’industria attraverso  una più libera circolazione delle merci.</a:t>
          </a:r>
          <a:endParaRPr lang="en-US" sz="2100" kern="1200" dirty="0"/>
        </a:p>
      </dsp:txBody>
      <dsp:txXfrm>
        <a:off x="0" y="1521428"/>
        <a:ext cx="6512167" cy="1416614"/>
      </dsp:txXfrm>
    </dsp:sp>
    <dsp:sp modelId="{35512BD0-1CA0-4D67-A084-28AAE89FA4B2}">
      <dsp:nvSpPr>
        <dsp:cNvPr id="0" name=""/>
        <dsp:cNvSpPr/>
      </dsp:nvSpPr>
      <dsp:spPr>
        <a:xfrm>
          <a:off x="0" y="2998522"/>
          <a:ext cx="6512167" cy="1416614"/>
        </a:xfrm>
        <a:prstGeom prst="roundRect">
          <a:avLst/>
        </a:prstGeom>
        <a:solidFill>
          <a:schemeClr val="accent4">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it-IT" sz="2100" kern="1200" baseline="0" dirty="0"/>
            <a:t>La Prussia, nonostante la contrarietà </a:t>
          </a:r>
          <a:r>
            <a:rPr lang="it-IT" sz="2100" kern="1200" baseline="0" dirty="0" smtClean="0"/>
            <a:t>dell’Austria</a:t>
          </a:r>
          <a:r>
            <a:rPr lang="it-IT" sz="2100" kern="1200" baseline="0" dirty="0"/>
            <a:t>,  abolì dunque le dogane interne e cercò di attrarre anche altri stati tedeschi in un  sistema di libera circolazione delle merci.</a:t>
          </a:r>
          <a:endParaRPr lang="en-US" sz="2100" kern="1200" dirty="0"/>
        </a:p>
      </dsp:txBody>
      <dsp:txXfrm>
        <a:off x="0" y="2998522"/>
        <a:ext cx="6512167" cy="1416614"/>
      </dsp:txXfrm>
    </dsp:sp>
    <dsp:sp modelId="{9CBC27B5-F427-4D46-BAF3-023DBD971B02}">
      <dsp:nvSpPr>
        <dsp:cNvPr id="0" name=""/>
        <dsp:cNvSpPr/>
      </dsp:nvSpPr>
      <dsp:spPr>
        <a:xfrm>
          <a:off x="0" y="4475616"/>
          <a:ext cx="6512167" cy="1416614"/>
        </a:xfrm>
        <a:prstGeom prst="roundRect">
          <a:avLst/>
        </a:prstGeom>
        <a:solidFill>
          <a:schemeClr val="accent5">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it-IT" sz="2100" kern="1200" baseline="0" dirty="0"/>
            <a:t>Tra il 1818 e il 1833 lo </a:t>
          </a:r>
          <a:r>
            <a:rPr lang="it-IT" sz="2100" kern="1200" baseline="0" dirty="0" err="1"/>
            <a:t>zollverein</a:t>
          </a:r>
          <a:r>
            <a:rPr lang="it-IT" sz="2100" kern="1200" baseline="0" dirty="0"/>
            <a:t>  arrivò a comprendere una decina di stati ed applicò il protezionismo verso i prodotti stranieri in particolare inglesi</a:t>
          </a:r>
          <a:endParaRPr lang="en-US" sz="2100" kern="1200" dirty="0"/>
        </a:p>
      </dsp:txBody>
      <dsp:txXfrm>
        <a:off x="0" y="4475616"/>
        <a:ext cx="6512167" cy="1416614"/>
      </dsp:txXfrm>
    </dsp:sp>
  </dsp:spTree>
</dsp:drawing>
</file>

<file path=ppt/diagrams/drawing1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B1EBCEB-FB33-4800-A8CB-CE97E5285B95}">
      <dsp:nvSpPr>
        <dsp:cNvPr id="0" name=""/>
        <dsp:cNvSpPr/>
      </dsp:nvSpPr>
      <dsp:spPr>
        <a:xfrm>
          <a:off x="0" y="0"/>
          <a:ext cx="5943503" cy="1426745"/>
        </a:xfrm>
        <a:prstGeom prst="roundRect">
          <a:avLst>
            <a:gd name="adj" fmla="val 10000"/>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it-IT" sz="1800" kern="1200" baseline="0" dirty="0"/>
            <a:t>A partire del 27 febbraio </a:t>
          </a:r>
          <a:r>
            <a:rPr lang="it-IT" sz="1800" kern="1200" baseline="0" dirty="0" smtClean="0"/>
            <a:t>1848 </a:t>
          </a:r>
          <a:r>
            <a:rPr lang="it-IT" sz="1800" kern="1200" baseline="0" dirty="0"/>
            <a:t>e dalle zone confinanti con la Francia la rivolta si diffuse  in vari stati della Confederazione dove i sovrani concessero delle Costituzioni.</a:t>
          </a:r>
          <a:endParaRPr lang="en-US" sz="1800" kern="1200" dirty="0"/>
        </a:p>
      </dsp:txBody>
      <dsp:txXfrm>
        <a:off x="0" y="0"/>
        <a:ext cx="4366949" cy="1426745"/>
      </dsp:txXfrm>
    </dsp:sp>
    <dsp:sp modelId="{743047D9-80E6-436F-ACDD-4DBB710CEAD0}">
      <dsp:nvSpPr>
        <dsp:cNvPr id="0" name=""/>
        <dsp:cNvSpPr/>
      </dsp:nvSpPr>
      <dsp:spPr>
        <a:xfrm>
          <a:off x="497768" y="1686153"/>
          <a:ext cx="5943503" cy="1426745"/>
        </a:xfrm>
        <a:prstGeom prst="roundRect">
          <a:avLst>
            <a:gd name="adj" fmla="val 10000"/>
          </a:avLst>
        </a:prstGeom>
        <a:gradFill rotWithShape="0">
          <a:gsLst>
            <a:gs pos="0">
              <a:schemeClr val="accent5">
                <a:hueOff val="5942184"/>
                <a:satOff val="-15768"/>
                <a:lumOff val="-850"/>
                <a:alphaOff val="0"/>
                <a:tint val="94000"/>
                <a:satMod val="103000"/>
                <a:lumMod val="102000"/>
              </a:schemeClr>
            </a:gs>
            <a:gs pos="50000">
              <a:schemeClr val="accent5">
                <a:hueOff val="5942184"/>
                <a:satOff val="-15768"/>
                <a:lumOff val="-850"/>
                <a:alphaOff val="0"/>
                <a:shade val="100000"/>
                <a:satMod val="110000"/>
                <a:lumMod val="100000"/>
              </a:schemeClr>
            </a:gs>
            <a:gs pos="100000">
              <a:schemeClr val="accent5">
                <a:hueOff val="5942184"/>
                <a:satOff val="-15768"/>
                <a:lumOff val="-85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it-IT" sz="1800" kern="1200" baseline="0"/>
            <a:t>Il 5 marzo un gruppo di intellettuali e di politici  tedeschi convocò un’ Assemblea a Francoforte (un ‘preparlamento’) con l’intento di dare vita ad una più stretta unità federale.</a:t>
          </a:r>
          <a:endParaRPr lang="en-US" sz="1800" kern="1200"/>
        </a:p>
      </dsp:txBody>
      <dsp:txXfrm>
        <a:off x="497768" y="1686153"/>
        <a:ext cx="4518350" cy="1426745"/>
      </dsp:txXfrm>
    </dsp:sp>
    <dsp:sp modelId="{7EF8FB76-742C-4501-8284-B2D9390F1F5B}">
      <dsp:nvSpPr>
        <dsp:cNvPr id="0" name=""/>
        <dsp:cNvSpPr/>
      </dsp:nvSpPr>
      <dsp:spPr>
        <a:xfrm>
          <a:off x="988107" y="3372307"/>
          <a:ext cx="5943503" cy="1426745"/>
        </a:xfrm>
        <a:prstGeom prst="roundRect">
          <a:avLst>
            <a:gd name="adj" fmla="val 10000"/>
          </a:avLst>
        </a:prstGeom>
        <a:gradFill rotWithShape="0">
          <a:gsLst>
            <a:gs pos="0">
              <a:schemeClr val="accent5">
                <a:hueOff val="11884367"/>
                <a:satOff val="-31536"/>
                <a:lumOff val="-1700"/>
                <a:alphaOff val="0"/>
                <a:tint val="94000"/>
                <a:satMod val="103000"/>
                <a:lumMod val="102000"/>
              </a:schemeClr>
            </a:gs>
            <a:gs pos="50000">
              <a:schemeClr val="accent5">
                <a:hueOff val="11884367"/>
                <a:satOff val="-31536"/>
                <a:lumOff val="-1700"/>
                <a:alphaOff val="0"/>
                <a:shade val="100000"/>
                <a:satMod val="110000"/>
                <a:lumMod val="100000"/>
              </a:schemeClr>
            </a:gs>
            <a:gs pos="100000">
              <a:schemeClr val="accent5">
                <a:hueOff val="11884367"/>
                <a:satOff val="-31536"/>
                <a:lumOff val="-170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it-IT" sz="1800" kern="1200" baseline="0"/>
            <a:t>Il 13 marzo a Vienna una manifestazione in favore di riforme politiche si trasformò in uno scontro sanguinoso.</a:t>
          </a:r>
          <a:endParaRPr lang="en-US" sz="1800" kern="1200"/>
        </a:p>
      </dsp:txBody>
      <dsp:txXfrm>
        <a:off x="988107" y="3372307"/>
        <a:ext cx="4525779" cy="1426745"/>
      </dsp:txXfrm>
    </dsp:sp>
    <dsp:sp modelId="{168C0A54-A2E2-4B93-9271-F6D65E137DA4}">
      <dsp:nvSpPr>
        <dsp:cNvPr id="0" name=""/>
        <dsp:cNvSpPr/>
      </dsp:nvSpPr>
      <dsp:spPr>
        <a:xfrm>
          <a:off x="1485875" y="5058460"/>
          <a:ext cx="5943503" cy="1426745"/>
        </a:xfrm>
        <a:prstGeom prst="roundRect">
          <a:avLst>
            <a:gd name="adj" fmla="val 10000"/>
          </a:avLst>
        </a:prstGeom>
        <a:gradFill rotWithShape="0">
          <a:gsLst>
            <a:gs pos="0">
              <a:schemeClr val="accent5">
                <a:hueOff val="17826550"/>
                <a:satOff val="-47304"/>
                <a:lumOff val="-2550"/>
                <a:alphaOff val="0"/>
                <a:tint val="94000"/>
                <a:satMod val="103000"/>
                <a:lumMod val="102000"/>
              </a:schemeClr>
            </a:gs>
            <a:gs pos="50000">
              <a:schemeClr val="accent5">
                <a:hueOff val="17826550"/>
                <a:satOff val="-47304"/>
                <a:lumOff val="-2550"/>
                <a:alphaOff val="0"/>
                <a:shade val="100000"/>
                <a:satMod val="110000"/>
                <a:lumMod val="100000"/>
              </a:schemeClr>
            </a:gs>
            <a:gs pos="100000">
              <a:schemeClr val="accent5">
                <a:hueOff val="17826550"/>
                <a:satOff val="-47304"/>
                <a:lumOff val="-255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it-IT" sz="1800" kern="1200" baseline="0" dirty="0"/>
            <a:t>Il 14 marzo ebbe fine il potere di </a:t>
          </a:r>
          <a:r>
            <a:rPr lang="it-IT" sz="1800" b="1" i="1" kern="1200" baseline="0" dirty="0"/>
            <a:t>Metternich</a:t>
          </a:r>
          <a:r>
            <a:rPr lang="it-IT" sz="1800" kern="1200" baseline="0" dirty="0"/>
            <a:t> che fuggì in Gran Bretagna: il giorno dopo l’imperatore Ferdinando promise una costituzione.</a:t>
          </a:r>
          <a:endParaRPr lang="en-US" sz="1800" kern="1200" dirty="0"/>
        </a:p>
      </dsp:txBody>
      <dsp:txXfrm>
        <a:off x="1485875" y="5058460"/>
        <a:ext cx="4518350" cy="1426745"/>
      </dsp:txXfrm>
    </dsp:sp>
    <dsp:sp modelId="{D369F31F-8C9A-4609-BE8E-87484680DB11}">
      <dsp:nvSpPr>
        <dsp:cNvPr id="0" name=""/>
        <dsp:cNvSpPr/>
      </dsp:nvSpPr>
      <dsp:spPr>
        <a:xfrm>
          <a:off x="5016118" y="1092757"/>
          <a:ext cx="927384" cy="927384"/>
        </a:xfrm>
        <a:prstGeom prst="downArrow">
          <a:avLst>
            <a:gd name="adj1" fmla="val 55000"/>
            <a:gd name="adj2" fmla="val 45000"/>
          </a:avLst>
        </a:prstGeom>
        <a:solidFill>
          <a:schemeClr val="accent5">
            <a:tint val="40000"/>
            <a:alpha val="90000"/>
            <a:hueOff val="0"/>
            <a:satOff val="0"/>
            <a:lumOff val="0"/>
            <a:alphaOff val="0"/>
          </a:schemeClr>
        </a:solidFill>
        <a:ln w="6350" cap="flat" cmpd="sng" algn="in">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5016118" y="1092757"/>
        <a:ext cx="927384" cy="927384"/>
      </dsp:txXfrm>
    </dsp:sp>
    <dsp:sp modelId="{454915D3-1D3C-42FC-8F99-07A13C77285F}">
      <dsp:nvSpPr>
        <dsp:cNvPr id="0" name=""/>
        <dsp:cNvSpPr/>
      </dsp:nvSpPr>
      <dsp:spPr>
        <a:xfrm>
          <a:off x="5513887" y="2778910"/>
          <a:ext cx="927384" cy="927384"/>
        </a:xfrm>
        <a:prstGeom prst="downArrow">
          <a:avLst>
            <a:gd name="adj1" fmla="val 55000"/>
            <a:gd name="adj2" fmla="val 45000"/>
          </a:avLst>
        </a:prstGeom>
        <a:solidFill>
          <a:schemeClr val="accent5">
            <a:tint val="40000"/>
            <a:alpha val="90000"/>
            <a:hueOff val="9352384"/>
            <a:satOff val="-21587"/>
            <a:lumOff val="-1448"/>
            <a:alphaOff val="0"/>
          </a:schemeClr>
        </a:solidFill>
        <a:ln w="6350" cap="flat" cmpd="sng" algn="in">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5513887" y="2778910"/>
        <a:ext cx="927384" cy="927384"/>
      </dsp:txXfrm>
    </dsp:sp>
    <dsp:sp modelId="{2D0BD38C-C14C-46C9-848A-9845EAC79489}">
      <dsp:nvSpPr>
        <dsp:cNvPr id="0" name=""/>
        <dsp:cNvSpPr/>
      </dsp:nvSpPr>
      <dsp:spPr>
        <a:xfrm>
          <a:off x="6004226" y="4465064"/>
          <a:ext cx="927384" cy="927384"/>
        </a:xfrm>
        <a:prstGeom prst="downArrow">
          <a:avLst>
            <a:gd name="adj1" fmla="val 55000"/>
            <a:gd name="adj2" fmla="val 45000"/>
          </a:avLst>
        </a:prstGeom>
        <a:solidFill>
          <a:schemeClr val="accent5">
            <a:tint val="40000"/>
            <a:alpha val="90000"/>
            <a:hueOff val="18704767"/>
            <a:satOff val="-43175"/>
            <a:lumOff val="-2895"/>
            <a:alphaOff val="0"/>
          </a:schemeClr>
        </a:solidFill>
        <a:ln w="6350" cap="flat" cmpd="sng" algn="in">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6004226" y="4465064"/>
        <a:ext cx="927384" cy="927384"/>
      </dsp:txXfrm>
    </dsp:sp>
  </dsp:spTree>
</dsp:drawing>
</file>

<file path=ppt/diagrams/drawing1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B1045A8-A3C3-4E93-A94F-E4D805415C6B}">
      <dsp:nvSpPr>
        <dsp:cNvPr id="0" name=""/>
        <dsp:cNvSpPr/>
      </dsp:nvSpPr>
      <dsp:spPr>
        <a:xfrm>
          <a:off x="0" y="0"/>
          <a:ext cx="6779924" cy="1958222"/>
        </a:xfrm>
        <a:prstGeom prst="roundRect">
          <a:avLst>
            <a:gd name="adj" fmla="val 10000"/>
          </a:avLst>
        </a:prstGeom>
        <a:gradFill rotWithShape="0">
          <a:gsLst>
            <a:gs pos="0">
              <a:schemeClr val="dk2">
                <a:hueOff val="0"/>
                <a:satOff val="0"/>
                <a:lumOff val="0"/>
                <a:alphaOff val="0"/>
                <a:tint val="67000"/>
                <a:satMod val="105000"/>
                <a:lumMod val="110000"/>
              </a:schemeClr>
            </a:gs>
            <a:gs pos="50000">
              <a:schemeClr val="dk2">
                <a:hueOff val="0"/>
                <a:satOff val="0"/>
                <a:lumOff val="0"/>
                <a:alphaOff val="0"/>
                <a:tint val="73000"/>
                <a:satMod val="103000"/>
                <a:lumMod val="105000"/>
              </a:schemeClr>
            </a:gs>
            <a:gs pos="100000">
              <a:schemeClr val="dk2">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it-IT" sz="1900" kern="1200" baseline="0"/>
            <a:t>Tra l’11 ed il 22 marzo la rivolta toccò le grandi città di Boemia, Ungheria, Croazia, Lombardo-Veneto.</a:t>
          </a:r>
          <a:endParaRPr lang="en-US" sz="1900" kern="1200"/>
        </a:p>
      </dsp:txBody>
      <dsp:txXfrm>
        <a:off x="0" y="0"/>
        <a:ext cx="4781558" cy="1958222"/>
      </dsp:txXfrm>
    </dsp:sp>
    <dsp:sp modelId="{41213C03-F9AB-4042-955D-DADA5417EB61}">
      <dsp:nvSpPr>
        <dsp:cNvPr id="0" name=""/>
        <dsp:cNvSpPr/>
      </dsp:nvSpPr>
      <dsp:spPr>
        <a:xfrm>
          <a:off x="598228" y="2284593"/>
          <a:ext cx="6779924" cy="1958222"/>
        </a:xfrm>
        <a:prstGeom prst="roundRect">
          <a:avLst>
            <a:gd name="adj" fmla="val 10000"/>
          </a:avLst>
        </a:prstGeom>
        <a:gradFill rotWithShape="0">
          <a:gsLst>
            <a:gs pos="0">
              <a:schemeClr val="dk2">
                <a:hueOff val="0"/>
                <a:satOff val="0"/>
                <a:lumOff val="0"/>
                <a:alphaOff val="0"/>
                <a:tint val="67000"/>
                <a:satMod val="105000"/>
                <a:lumMod val="110000"/>
              </a:schemeClr>
            </a:gs>
            <a:gs pos="50000">
              <a:schemeClr val="dk2">
                <a:hueOff val="0"/>
                <a:satOff val="0"/>
                <a:lumOff val="0"/>
                <a:alphaOff val="0"/>
                <a:tint val="73000"/>
                <a:satMod val="103000"/>
                <a:lumMod val="105000"/>
              </a:schemeClr>
            </a:gs>
            <a:gs pos="100000">
              <a:schemeClr val="dk2">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it-IT" sz="1900" kern="1200" baseline="0" dirty="0"/>
            <a:t>Si trattò di insurrezioni di popolo contro il potere imperiale: le più sentite furono le rivendicazioni politiche e nazionalistiche. Non mancarono gli aspetti sociali ma furono meno significativi che in Francia.</a:t>
          </a:r>
          <a:endParaRPr lang="en-US" sz="1900" kern="1200" dirty="0"/>
        </a:p>
      </dsp:txBody>
      <dsp:txXfrm>
        <a:off x="598228" y="2284593"/>
        <a:ext cx="4908851" cy="1958222"/>
      </dsp:txXfrm>
    </dsp:sp>
    <dsp:sp modelId="{5E6A78F5-51BD-4F84-96D0-99F0B2B5F817}">
      <dsp:nvSpPr>
        <dsp:cNvPr id="0" name=""/>
        <dsp:cNvSpPr/>
      </dsp:nvSpPr>
      <dsp:spPr>
        <a:xfrm>
          <a:off x="1196457" y="4569186"/>
          <a:ext cx="6779924" cy="1958222"/>
        </a:xfrm>
        <a:prstGeom prst="roundRect">
          <a:avLst>
            <a:gd name="adj" fmla="val 10000"/>
          </a:avLst>
        </a:prstGeom>
        <a:gradFill rotWithShape="0">
          <a:gsLst>
            <a:gs pos="0">
              <a:schemeClr val="dk2">
                <a:hueOff val="0"/>
                <a:satOff val="0"/>
                <a:lumOff val="0"/>
                <a:alphaOff val="0"/>
                <a:tint val="67000"/>
                <a:satMod val="105000"/>
                <a:lumMod val="110000"/>
              </a:schemeClr>
            </a:gs>
            <a:gs pos="50000">
              <a:schemeClr val="dk2">
                <a:hueOff val="0"/>
                <a:satOff val="0"/>
                <a:lumOff val="0"/>
                <a:alphaOff val="0"/>
                <a:tint val="73000"/>
                <a:satMod val="103000"/>
                <a:lumMod val="105000"/>
              </a:schemeClr>
            </a:gs>
            <a:gs pos="100000">
              <a:schemeClr val="dk2">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it-IT" sz="1900" kern="1200" baseline="0"/>
            <a:t>Nel regno di Ungheria la rivoluzione assunse caratteri particolarmente pericolosi in quanto le pretese autonomiste della nobiltà si legavano al nazionalismo degli intellettuali ed alle richieste di abolizione dei diritti signorili sui contadini.</a:t>
          </a:r>
          <a:endParaRPr lang="en-US" sz="1900" kern="1200"/>
        </a:p>
      </dsp:txBody>
      <dsp:txXfrm>
        <a:off x="1196457" y="4569186"/>
        <a:ext cx="4908851" cy="1958222"/>
      </dsp:txXfrm>
    </dsp:sp>
    <dsp:sp modelId="{90D8B77D-8BBF-44E8-B45D-697FF4B870C7}">
      <dsp:nvSpPr>
        <dsp:cNvPr id="0" name=""/>
        <dsp:cNvSpPr/>
      </dsp:nvSpPr>
      <dsp:spPr>
        <a:xfrm>
          <a:off x="5507079" y="1484985"/>
          <a:ext cx="1272844" cy="1272844"/>
        </a:xfrm>
        <a:prstGeom prst="downArrow">
          <a:avLst>
            <a:gd name="adj1" fmla="val 55000"/>
            <a:gd name="adj2" fmla="val 45000"/>
          </a:avLst>
        </a:prstGeom>
        <a:solidFill>
          <a:schemeClr val="dk2">
            <a:alpha val="90000"/>
            <a:tint val="40000"/>
            <a:hueOff val="0"/>
            <a:satOff val="0"/>
            <a:lumOff val="0"/>
            <a:alphaOff val="0"/>
          </a:schemeClr>
        </a:solidFill>
        <a:ln w="6350" cap="flat" cmpd="sng" algn="in">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5507079" y="1484985"/>
        <a:ext cx="1272844" cy="1272844"/>
      </dsp:txXfrm>
    </dsp:sp>
    <dsp:sp modelId="{0A4C4239-5206-40CC-AAB0-411F23EA2C8B}">
      <dsp:nvSpPr>
        <dsp:cNvPr id="0" name=""/>
        <dsp:cNvSpPr/>
      </dsp:nvSpPr>
      <dsp:spPr>
        <a:xfrm>
          <a:off x="6105308" y="3756523"/>
          <a:ext cx="1272844" cy="1272844"/>
        </a:xfrm>
        <a:prstGeom prst="downArrow">
          <a:avLst>
            <a:gd name="adj1" fmla="val 55000"/>
            <a:gd name="adj2" fmla="val 45000"/>
          </a:avLst>
        </a:prstGeom>
        <a:solidFill>
          <a:schemeClr val="dk2">
            <a:alpha val="90000"/>
            <a:tint val="40000"/>
            <a:hueOff val="0"/>
            <a:satOff val="0"/>
            <a:lumOff val="0"/>
            <a:alphaOff val="0"/>
          </a:schemeClr>
        </a:solidFill>
        <a:ln w="6350" cap="flat" cmpd="sng" algn="in">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6105308" y="3756523"/>
        <a:ext cx="1272844" cy="1272844"/>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79C6078-0569-4CCB-95DC-90543F2B4B9C}">
      <dsp:nvSpPr>
        <dsp:cNvPr id="0" name=""/>
        <dsp:cNvSpPr/>
      </dsp:nvSpPr>
      <dsp:spPr>
        <a:xfrm>
          <a:off x="0" y="44475"/>
          <a:ext cx="5959475" cy="1042469"/>
        </a:xfrm>
        <a:prstGeom prst="roundRect">
          <a:avLst/>
        </a:prstGeom>
        <a:gradFill rotWithShape="0">
          <a:gsLst>
            <a:gs pos="0">
              <a:schemeClr val="accent5">
                <a:hueOff val="0"/>
                <a:satOff val="0"/>
                <a:lumOff val="0"/>
                <a:alphaOff val="0"/>
                <a:tint val="67000"/>
                <a:satMod val="105000"/>
                <a:lumMod val="110000"/>
              </a:schemeClr>
            </a:gs>
            <a:gs pos="50000">
              <a:schemeClr val="accent5">
                <a:hueOff val="0"/>
                <a:satOff val="0"/>
                <a:lumOff val="0"/>
                <a:alphaOff val="0"/>
                <a:tint val="73000"/>
                <a:satMod val="103000"/>
                <a:lumMod val="105000"/>
              </a:schemeClr>
            </a:gs>
            <a:gs pos="100000">
              <a:schemeClr val="accent5">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it-IT" sz="2400" kern="1200" baseline="0"/>
            <a:t>GRAVE CONGIUNTURA NEGATIVA NEL 1846/47</a:t>
          </a:r>
          <a:endParaRPr lang="en-US" sz="2400" kern="1200"/>
        </a:p>
      </dsp:txBody>
      <dsp:txXfrm>
        <a:off x="0" y="44475"/>
        <a:ext cx="5959475" cy="1042469"/>
      </dsp:txXfrm>
    </dsp:sp>
    <dsp:sp modelId="{384BB6C2-D671-4103-816A-65750AC7354E}">
      <dsp:nvSpPr>
        <dsp:cNvPr id="0" name=""/>
        <dsp:cNvSpPr/>
      </dsp:nvSpPr>
      <dsp:spPr>
        <a:xfrm>
          <a:off x="0" y="1156065"/>
          <a:ext cx="5959475" cy="1042469"/>
        </a:xfrm>
        <a:prstGeom prst="roundRect">
          <a:avLst/>
        </a:prstGeom>
        <a:gradFill rotWithShape="0">
          <a:gsLst>
            <a:gs pos="0">
              <a:schemeClr val="accent5">
                <a:hueOff val="4456637"/>
                <a:satOff val="-11826"/>
                <a:lumOff val="-637"/>
                <a:alphaOff val="0"/>
                <a:tint val="67000"/>
                <a:satMod val="105000"/>
                <a:lumMod val="110000"/>
              </a:schemeClr>
            </a:gs>
            <a:gs pos="50000">
              <a:schemeClr val="accent5">
                <a:hueOff val="4456637"/>
                <a:satOff val="-11826"/>
                <a:lumOff val="-637"/>
                <a:alphaOff val="0"/>
                <a:tint val="73000"/>
                <a:satMod val="103000"/>
                <a:lumMod val="105000"/>
              </a:schemeClr>
            </a:gs>
            <a:gs pos="100000">
              <a:schemeClr val="accent5">
                <a:hueOff val="4456637"/>
                <a:satOff val="-11826"/>
                <a:lumOff val="-637"/>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it-IT" sz="2400" kern="1200" baseline="0" dirty="0"/>
            <a:t>CRISI AGRICOLA: CARESTIA</a:t>
          </a:r>
        </a:p>
        <a:p>
          <a:pPr lvl="0" algn="l" defTabSz="1066800">
            <a:lnSpc>
              <a:spcPct val="90000"/>
            </a:lnSpc>
            <a:spcBef>
              <a:spcPct val="0"/>
            </a:spcBef>
            <a:spcAft>
              <a:spcPct val="35000"/>
            </a:spcAft>
          </a:pPr>
          <a:r>
            <a:rPr lang="it-IT" sz="2400" kern="1200" baseline="0" dirty="0"/>
            <a:t>1 MILIONE DI MORTI IN IRLANDA </a:t>
          </a:r>
          <a:endParaRPr lang="en-US" sz="2400" kern="1200" dirty="0"/>
        </a:p>
      </dsp:txBody>
      <dsp:txXfrm>
        <a:off x="0" y="1156065"/>
        <a:ext cx="5959475" cy="1042469"/>
      </dsp:txXfrm>
    </dsp:sp>
    <dsp:sp modelId="{05B4D92E-8ED8-4734-B27F-E7812B31E218}">
      <dsp:nvSpPr>
        <dsp:cNvPr id="0" name=""/>
        <dsp:cNvSpPr/>
      </dsp:nvSpPr>
      <dsp:spPr>
        <a:xfrm>
          <a:off x="0" y="2267655"/>
          <a:ext cx="5959475" cy="1042469"/>
        </a:xfrm>
        <a:prstGeom prst="roundRect">
          <a:avLst/>
        </a:prstGeom>
        <a:gradFill rotWithShape="0">
          <a:gsLst>
            <a:gs pos="0">
              <a:schemeClr val="accent5">
                <a:hueOff val="8913275"/>
                <a:satOff val="-23652"/>
                <a:lumOff val="-1275"/>
                <a:alphaOff val="0"/>
                <a:tint val="67000"/>
                <a:satMod val="105000"/>
                <a:lumMod val="110000"/>
              </a:schemeClr>
            </a:gs>
            <a:gs pos="50000">
              <a:schemeClr val="accent5">
                <a:hueOff val="8913275"/>
                <a:satOff val="-23652"/>
                <a:lumOff val="-1275"/>
                <a:alphaOff val="0"/>
                <a:tint val="73000"/>
                <a:satMod val="103000"/>
                <a:lumMod val="105000"/>
              </a:schemeClr>
            </a:gs>
            <a:gs pos="100000">
              <a:schemeClr val="accent5">
                <a:hueOff val="8913275"/>
                <a:satOff val="-23652"/>
                <a:lumOff val="-1275"/>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it-IT" sz="2400" kern="1200" baseline="0" dirty="0"/>
            <a:t>RACOLTI AGRICOLI MEDIOCRI IN TUTTA EUROPA</a:t>
          </a:r>
          <a:endParaRPr lang="en-US" sz="2400" kern="1200" dirty="0"/>
        </a:p>
      </dsp:txBody>
      <dsp:txXfrm>
        <a:off x="0" y="2267655"/>
        <a:ext cx="5959475" cy="1042469"/>
      </dsp:txXfrm>
    </dsp:sp>
    <dsp:sp modelId="{AB5A8FE6-05DD-4C2C-818E-8ABC7B78658A}">
      <dsp:nvSpPr>
        <dsp:cNvPr id="0" name=""/>
        <dsp:cNvSpPr/>
      </dsp:nvSpPr>
      <dsp:spPr>
        <a:xfrm>
          <a:off x="0" y="3379245"/>
          <a:ext cx="5959475" cy="1042469"/>
        </a:xfrm>
        <a:prstGeom prst="roundRect">
          <a:avLst/>
        </a:prstGeom>
        <a:gradFill rotWithShape="0">
          <a:gsLst>
            <a:gs pos="0">
              <a:schemeClr val="accent5">
                <a:hueOff val="13369913"/>
                <a:satOff val="-35478"/>
                <a:lumOff val="-1912"/>
                <a:alphaOff val="0"/>
                <a:tint val="67000"/>
                <a:satMod val="105000"/>
                <a:lumMod val="110000"/>
              </a:schemeClr>
            </a:gs>
            <a:gs pos="50000">
              <a:schemeClr val="accent5">
                <a:hueOff val="13369913"/>
                <a:satOff val="-35478"/>
                <a:lumOff val="-1912"/>
                <a:alphaOff val="0"/>
                <a:tint val="73000"/>
                <a:satMod val="103000"/>
                <a:lumMod val="105000"/>
              </a:schemeClr>
            </a:gs>
            <a:gs pos="100000">
              <a:schemeClr val="accent5">
                <a:hueOff val="13369913"/>
                <a:satOff val="-35478"/>
                <a:lumOff val="-1912"/>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it-IT" sz="2400" kern="1200" baseline="0"/>
            <a:t>AUMENTO DEI PREZZI</a:t>
          </a:r>
          <a:endParaRPr lang="en-US" sz="2400" kern="1200"/>
        </a:p>
      </dsp:txBody>
      <dsp:txXfrm>
        <a:off x="0" y="3379245"/>
        <a:ext cx="5959475" cy="1042469"/>
      </dsp:txXfrm>
    </dsp:sp>
    <dsp:sp modelId="{8D1E7DDB-851F-463C-8AA1-2BD8C1E92544}">
      <dsp:nvSpPr>
        <dsp:cNvPr id="0" name=""/>
        <dsp:cNvSpPr/>
      </dsp:nvSpPr>
      <dsp:spPr>
        <a:xfrm>
          <a:off x="0" y="4490835"/>
          <a:ext cx="5959475" cy="1042469"/>
        </a:xfrm>
        <a:prstGeom prst="roundRect">
          <a:avLst/>
        </a:prstGeom>
        <a:gradFill rotWithShape="0">
          <a:gsLst>
            <a:gs pos="0">
              <a:schemeClr val="accent5">
                <a:hueOff val="17826550"/>
                <a:satOff val="-47304"/>
                <a:lumOff val="-2550"/>
                <a:alphaOff val="0"/>
                <a:tint val="67000"/>
                <a:satMod val="105000"/>
                <a:lumMod val="110000"/>
              </a:schemeClr>
            </a:gs>
            <a:gs pos="50000">
              <a:schemeClr val="accent5">
                <a:hueOff val="17826550"/>
                <a:satOff val="-47304"/>
                <a:lumOff val="-2550"/>
                <a:alphaOff val="0"/>
                <a:tint val="73000"/>
                <a:satMod val="103000"/>
                <a:lumMod val="105000"/>
              </a:schemeClr>
            </a:gs>
            <a:gs pos="100000">
              <a:schemeClr val="accent5">
                <a:hueOff val="17826550"/>
                <a:satOff val="-47304"/>
                <a:lumOff val="-255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it-IT" sz="2400" kern="1200" baseline="0"/>
            <a:t>RIDUZIONE DEI CONSUMI</a:t>
          </a:r>
          <a:endParaRPr lang="en-US" sz="2400" kern="1200"/>
        </a:p>
      </dsp:txBody>
      <dsp:txXfrm>
        <a:off x="0" y="4490835"/>
        <a:ext cx="5959475" cy="1042469"/>
      </dsp:txXfrm>
    </dsp:sp>
  </dsp:spTree>
</dsp:drawing>
</file>

<file path=ppt/diagrams/drawing2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077A67A-A037-453F-A179-209F59EC5DD0}">
      <dsp:nvSpPr>
        <dsp:cNvPr id="0" name=""/>
        <dsp:cNvSpPr/>
      </dsp:nvSpPr>
      <dsp:spPr>
        <a:xfrm>
          <a:off x="0" y="16255"/>
          <a:ext cx="7272996" cy="1357200"/>
        </a:xfrm>
        <a:prstGeom prst="roundRect">
          <a:avLst/>
        </a:prstGeom>
        <a:solidFill>
          <a:schemeClr val="accent2">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it-IT" sz="2000" kern="1200" baseline="0"/>
            <a:t>Anche a Berlino a partire dal 7 marzo si erano tenute delle manifestazioni sfociate in scontri con l’esercito: le richieste anche in questo caso miravano alla unità nazionale e all’ottenimento di una costituzione liberale.</a:t>
          </a:r>
          <a:endParaRPr lang="en-US" sz="2000" kern="1200"/>
        </a:p>
      </dsp:txBody>
      <dsp:txXfrm>
        <a:off x="0" y="16255"/>
        <a:ext cx="7272996" cy="1357200"/>
      </dsp:txXfrm>
    </dsp:sp>
    <dsp:sp modelId="{8663A720-241C-437C-A00F-11159B23AEE7}">
      <dsp:nvSpPr>
        <dsp:cNvPr id="0" name=""/>
        <dsp:cNvSpPr/>
      </dsp:nvSpPr>
      <dsp:spPr>
        <a:xfrm>
          <a:off x="0" y="1431055"/>
          <a:ext cx="7272996" cy="1357200"/>
        </a:xfrm>
        <a:prstGeom prst="roundRect">
          <a:avLst/>
        </a:prstGeom>
        <a:solidFill>
          <a:schemeClr val="accent2">
            <a:hueOff val="-564377"/>
            <a:satOff val="-12836"/>
            <a:lumOff val="-5685"/>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it-IT" sz="2000" kern="1200" baseline="0" dirty="0"/>
            <a:t>Il re di Prussia </a:t>
          </a:r>
          <a:r>
            <a:rPr lang="it-IT" sz="2000" b="1" i="1" kern="1200" baseline="0" dirty="0"/>
            <a:t>Federico Guglielmo IV </a:t>
          </a:r>
          <a:r>
            <a:rPr lang="it-IT" sz="2000" kern="1200" baseline="0" dirty="0"/>
            <a:t>sul trono dal 1840 aveva mostrato in principio qualche apertura liberale.</a:t>
          </a:r>
          <a:endParaRPr lang="en-US" sz="2000" kern="1200" dirty="0"/>
        </a:p>
      </dsp:txBody>
      <dsp:txXfrm>
        <a:off x="0" y="1431055"/>
        <a:ext cx="7272996" cy="1357200"/>
      </dsp:txXfrm>
    </dsp:sp>
    <dsp:sp modelId="{44717460-F9A5-4529-BA77-759716F60F94}">
      <dsp:nvSpPr>
        <dsp:cNvPr id="0" name=""/>
        <dsp:cNvSpPr/>
      </dsp:nvSpPr>
      <dsp:spPr>
        <a:xfrm>
          <a:off x="0" y="2845855"/>
          <a:ext cx="7272996" cy="1357200"/>
        </a:xfrm>
        <a:prstGeom prst="roundRect">
          <a:avLst/>
        </a:prstGeom>
        <a:solidFill>
          <a:schemeClr val="accent2">
            <a:hueOff val="-1128753"/>
            <a:satOff val="-25673"/>
            <a:lumOff val="-11371"/>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it-IT" sz="2000" kern="1200" baseline="0"/>
            <a:t>L’8 marzo vi furono centinaia di morti tra insorti e soldati.</a:t>
          </a:r>
          <a:endParaRPr lang="en-US" sz="2000" kern="1200"/>
        </a:p>
      </dsp:txBody>
      <dsp:txXfrm>
        <a:off x="0" y="2845855"/>
        <a:ext cx="7272996" cy="1357200"/>
      </dsp:txXfrm>
    </dsp:sp>
    <dsp:sp modelId="{AE325270-4963-4E30-91AA-EFD3602AF2E9}">
      <dsp:nvSpPr>
        <dsp:cNvPr id="0" name=""/>
        <dsp:cNvSpPr/>
      </dsp:nvSpPr>
      <dsp:spPr>
        <a:xfrm>
          <a:off x="0" y="4260655"/>
          <a:ext cx="7272996" cy="1357200"/>
        </a:xfrm>
        <a:prstGeom prst="roundRect">
          <a:avLst/>
        </a:prstGeom>
        <a:solidFill>
          <a:schemeClr val="accent2">
            <a:hueOff val="-1693130"/>
            <a:satOff val="-38509"/>
            <a:lumOff val="-17056"/>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it-IT" sz="2000" kern="1200" baseline="0"/>
            <a:t>il 19 marzo il sovrano decise di annunciare il ritiro dei militari.</a:t>
          </a:r>
          <a:endParaRPr lang="en-US" sz="2000" kern="1200"/>
        </a:p>
      </dsp:txBody>
      <dsp:txXfrm>
        <a:off x="0" y="4260655"/>
        <a:ext cx="7272996" cy="1357200"/>
      </dsp:txXfrm>
    </dsp:sp>
  </dsp:spTree>
</dsp:drawing>
</file>

<file path=ppt/diagrams/drawing2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203CD21-B21D-47C4-A147-F55947384F2D}">
      <dsp:nvSpPr>
        <dsp:cNvPr id="0" name=""/>
        <dsp:cNvSpPr/>
      </dsp:nvSpPr>
      <dsp:spPr>
        <a:xfrm>
          <a:off x="3600143" y="1977096"/>
          <a:ext cx="797459" cy="91440"/>
        </a:xfrm>
        <a:custGeom>
          <a:avLst/>
          <a:gdLst/>
          <a:ahLst/>
          <a:cxnLst/>
          <a:rect l="0" t="0" r="0" b="0"/>
          <a:pathLst>
            <a:path>
              <a:moveTo>
                <a:pt x="0" y="45720"/>
              </a:moveTo>
              <a:lnTo>
                <a:pt x="797459" y="45720"/>
              </a:lnTo>
            </a:path>
          </a:pathLst>
        </a:custGeom>
        <a:noFill/>
        <a:ln w="6350" cap="flat" cmpd="sng" algn="in">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978172" y="2018676"/>
        <a:ext cx="41402" cy="8280"/>
      </dsp:txXfrm>
    </dsp:sp>
    <dsp:sp modelId="{51849CD0-100F-4D37-A143-E3D2A277E4C4}">
      <dsp:nvSpPr>
        <dsp:cNvPr id="0" name=""/>
        <dsp:cNvSpPr/>
      </dsp:nvSpPr>
      <dsp:spPr>
        <a:xfrm>
          <a:off x="1686" y="942739"/>
          <a:ext cx="3600257" cy="2160154"/>
        </a:xfrm>
        <a:prstGeom prst="rect">
          <a:avLst/>
        </a:prstGeom>
        <a:solidFill>
          <a:schemeClr val="accent3">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6416" tIns="185179" rIns="176416" bIns="185179" numCol="1" spcCol="1270" anchor="ctr" anchorCtr="0">
          <a:noAutofit/>
        </a:bodyPr>
        <a:lstStyle/>
        <a:p>
          <a:pPr lvl="0" algn="ctr" defTabSz="755650">
            <a:lnSpc>
              <a:spcPct val="90000"/>
            </a:lnSpc>
            <a:spcBef>
              <a:spcPct val="0"/>
            </a:spcBef>
            <a:spcAft>
              <a:spcPct val="35000"/>
            </a:spcAft>
          </a:pPr>
          <a:r>
            <a:rPr lang="it-IT" sz="1700" kern="1200" baseline="0"/>
            <a:t>Nel giro di poche settimane, tra il marzo e l’aprile del 1848, molti sovrani  cedettero alle richieste degli insorti.</a:t>
          </a:r>
          <a:endParaRPr lang="en-US" sz="1700" kern="1200"/>
        </a:p>
      </dsp:txBody>
      <dsp:txXfrm>
        <a:off x="1686" y="942739"/>
        <a:ext cx="3600257" cy="2160154"/>
      </dsp:txXfrm>
    </dsp:sp>
    <dsp:sp modelId="{00C012AE-5802-487A-BEC1-3B9A23771357}">
      <dsp:nvSpPr>
        <dsp:cNvPr id="0" name=""/>
        <dsp:cNvSpPr/>
      </dsp:nvSpPr>
      <dsp:spPr>
        <a:xfrm>
          <a:off x="1801815" y="3101093"/>
          <a:ext cx="4428316" cy="797459"/>
        </a:xfrm>
        <a:custGeom>
          <a:avLst/>
          <a:gdLst/>
          <a:ahLst/>
          <a:cxnLst/>
          <a:rect l="0" t="0" r="0" b="0"/>
          <a:pathLst>
            <a:path>
              <a:moveTo>
                <a:pt x="4428316" y="0"/>
              </a:moveTo>
              <a:lnTo>
                <a:pt x="4428316" y="415829"/>
              </a:lnTo>
              <a:lnTo>
                <a:pt x="0" y="415829"/>
              </a:lnTo>
              <a:lnTo>
                <a:pt x="0" y="797459"/>
              </a:lnTo>
            </a:path>
          </a:pathLst>
        </a:custGeom>
        <a:noFill/>
        <a:ln w="6350" cap="flat" cmpd="sng" algn="in">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903346" y="3495683"/>
        <a:ext cx="225253" cy="8280"/>
      </dsp:txXfrm>
    </dsp:sp>
    <dsp:sp modelId="{45A38ABB-5C40-4EB4-9103-A221022228ED}">
      <dsp:nvSpPr>
        <dsp:cNvPr id="0" name=""/>
        <dsp:cNvSpPr/>
      </dsp:nvSpPr>
      <dsp:spPr>
        <a:xfrm>
          <a:off x="4430003" y="942739"/>
          <a:ext cx="3600257" cy="2160154"/>
        </a:xfrm>
        <a:prstGeom prst="rect">
          <a:avLst/>
        </a:prstGeom>
        <a:solidFill>
          <a:schemeClr val="accent3">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6416" tIns="185179" rIns="176416" bIns="185179" numCol="1" spcCol="1270" anchor="ctr" anchorCtr="0">
          <a:noAutofit/>
        </a:bodyPr>
        <a:lstStyle/>
        <a:p>
          <a:pPr lvl="0" algn="ctr" defTabSz="755650">
            <a:lnSpc>
              <a:spcPct val="90000"/>
            </a:lnSpc>
            <a:spcBef>
              <a:spcPct val="0"/>
            </a:spcBef>
            <a:spcAft>
              <a:spcPct val="35000"/>
            </a:spcAft>
          </a:pPr>
          <a:r>
            <a:rPr lang="it-IT" sz="1700" b="1" i="1" kern="1200" baseline="0" dirty="0"/>
            <a:t>Ferdinando d’Austria  </a:t>
          </a:r>
          <a:r>
            <a:rPr lang="it-IT" sz="1700" kern="1200" baseline="0" dirty="0"/>
            <a:t>riconobbe sia il governo che la costituzione ungherese e concesse l’elezione di un parlamento imperiale che si tenne con un suffragio piuttosto ristretto.</a:t>
          </a:r>
          <a:endParaRPr lang="en-US" sz="1700" kern="1200" dirty="0"/>
        </a:p>
      </dsp:txBody>
      <dsp:txXfrm>
        <a:off x="4430003" y="942739"/>
        <a:ext cx="3600257" cy="2160154"/>
      </dsp:txXfrm>
    </dsp:sp>
    <dsp:sp modelId="{6EE3CBC7-8C4B-469F-B20F-AF69CFD1263D}">
      <dsp:nvSpPr>
        <dsp:cNvPr id="0" name=""/>
        <dsp:cNvSpPr/>
      </dsp:nvSpPr>
      <dsp:spPr>
        <a:xfrm>
          <a:off x="3600143" y="4965310"/>
          <a:ext cx="797459" cy="91440"/>
        </a:xfrm>
        <a:custGeom>
          <a:avLst/>
          <a:gdLst/>
          <a:ahLst/>
          <a:cxnLst/>
          <a:rect l="0" t="0" r="0" b="0"/>
          <a:pathLst>
            <a:path>
              <a:moveTo>
                <a:pt x="0" y="45720"/>
              </a:moveTo>
              <a:lnTo>
                <a:pt x="797459" y="45720"/>
              </a:lnTo>
            </a:path>
          </a:pathLst>
        </a:custGeom>
        <a:noFill/>
        <a:ln w="6350" cap="flat" cmpd="sng" algn="in">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978172" y="5006890"/>
        <a:ext cx="41402" cy="8280"/>
      </dsp:txXfrm>
    </dsp:sp>
    <dsp:sp modelId="{DAA8E738-6B59-4700-9FA7-897F687D983A}">
      <dsp:nvSpPr>
        <dsp:cNvPr id="0" name=""/>
        <dsp:cNvSpPr/>
      </dsp:nvSpPr>
      <dsp:spPr>
        <a:xfrm>
          <a:off x="1686" y="3930953"/>
          <a:ext cx="3600257" cy="2160154"/>
        </a:xfrm>
        <a:prstGeom prst="rect">
          <a:avLst/>
        </a:prstGeom>
        <a:solidFill>
          <a:schemeClr val="accent3">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6416" tIns="185179" rIns="176416" bIns="185179" numCol="1" spcCol="1270" anchor="ctr" anchorCtr="0">
          <a:noAutofit/>
        </a:bodyPr>
        <a:lstStyle/>
        <a:p>
          <a:pPr lvl="0" algn="ctr" defTabSz="755650">
            <a:lnSpc>
              <a:spcPct val="90000"/>
            </a:lnSpc>
            <a:spcBef>
              <a:spcPct val="0"/>
            </a:spcBef>
            <a:spcAft>
              <a:spcPct val="35000"/>
            </a:spcAft>
          </a:pPr>
          <a:r>
            <a:rPr lang="it-IT" sz="1700" kern="1200" baseline="0"/>
            <a:t>L’assemblea, una volta riunita, concesse l’abolizione della servitù senza indennizzo, cosa che saldò  la fedeltà del mondo contadino alla corona.</a:t>
          </a:r>
          <a:endParaRPr lang="en-US" sz="1700" kern="1200"/>
        </a:p>
      </dsp:txBody>
      <dsp:txXfrm>
        <a:off x="1686" y="3930953"/>
        <a:ext cx="3600257" cy="2160154"/>
      </dsp:txXfrm>
    </dsp:sp>
    <dsp:sp modelId="{F881E1AC-7B47-4AAB-94F4-61AA545A9735}">
      <dsp:nvSpPr>
        <dsp:cNvPr id="0" name=""/>
        <dsp:cNvSpPr/>
      </dsp:nvSpPr>
      <dsp:spPr>
        <a:xfrm>
          <a:off x="4430003" y="3930953"/>
          <a:ext cx="3600257" cy="2160154"/>
        </a:xfrm>
        <a:prstGeom prst="rect">
          <a:avLst/>
        </a:prstGeom>
        <a:solidFill>
          <a:schemeClr val="accent3">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6416" tIns="185179" rIns="176416" bIns="185179" numCol="1" spcCol="1270" anchor="ctr" anchorCtr="0">
          <a:noAutofit/>
        </a:bodyPr>
        <a:lstStyle/>
        <a:p>
          <a:pPr lvl="0" algn="ctr" defTabSz="755650">
            <a:lnSpc>
              <a:spcPct val="90000"/>
            </a:lnSpc>
            <a:spcBef>
              <a:spcPct val="0"/>
            </a:spcBef>
            <a:spcAft>
              <a:spcPct val="35000"/>
            </a:spcAft>
          </a:pPr>
          <a:r>
            <a:rPr lang="it-IT" sz="1700" kern="1200" baseline="0"/>
            <a:t>In Prussia a maggio fu eletta un’Assemblea Costituente, mentre a Francoforte il preparlamento si era trasformato in un vero e proprio Parlamento i cui membri erano  professionisti liberali ed intellettuali.</a:t>
          </a:r>
          <a:endParaRPr lang="en-US" sz="1700" kern="1200"/>
        </a:p>
      </dsp:txBody>
      <dsp:txXfrm>
        <a:off x="4430003" y="3930953"/>
        <a:ext cx="3600257" cy="2160154"/>
      </dsp:txXfrm>
    </dsp:sp>
  </dsp:spTree>
</dsp:drawing>
</file>

<file path=ppt/diagrams/drawing2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8E0691D-9015-4B6C-8D67-A2920535CBA6}">
      <dsp:nvSpPr>
        <dsp:cNvPr id="0" name=""/>
        <dsp:cNvSpPr/>
      </dsp:nvSpPr>
      <dsp:spPr>
        <a:xfrm>
          <a:off x="1007" y="812023"/>
          <a:ext cx="3928726" cy="2357236"/>
        </a:xfrm>
        <a:prstGeom prst="rect">
          <a:avLst/>
        </a:prstGeom>
        <a:solidFill>
          <a:schemeClr val="accent5">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it-IT" sz="1600" kern="1200" baseline="0"/>
            <a:t>La crisi economica del 1848 non accennava ad essere superata. Inoltre l’istituzione degli </a:t>
          </a:r>
          <a:r>
            <a:rPr lang="it-IT" sz="1600" i="1" kern="1200" baseline="0"/>
            <a:t>ateliers nationaux </a:t>
          </a:r>
          <a:r>
            <a:rPr lang="it-IT" sz="1600" kern="1200" baseline="0"/>
            <a:t>si rivelò inadeguata. Nati per dare lavoro a qualche migliaio di disoccupati si trovarono in due mesi ad avere circa 100.000 dipendenti. Questo provocava dei costi altissimi che ormai non trovavano più l’appoggio du una larga parte del paese.</a:t>
          </a:r>
          <a:endParaRPr lang="en-US" sz="1600" kern="1200"/>
        </a:p>
      </dsp:txBody>
      <dsp:txXfrm>
        <a:off x="1007" y="812023"/>
        <a:ext cx="3928726" cy="2357236"/>
      </dsp:txXfrm>
    </dsp:sp>
    <dsp:sp modelId="{5C395804-830E-483F-8B2F-639A88AB798A}">
      <dsp:nvSpPr>
        <dsp:cNvPr id="0" name=""/>
        <dsp:cNvSpPr/>
      </dsp:nvSpPr>
      <dsp:spPr>
        <a:xfrm>
          <a:off x="4322606" y="812023"/>
          <a:ext cx="3928726" cy="2357236"/>
        </a:xfrm>
        <a:prstGeom prst="rect">
          <a:avLst/>
        </a:prstGeom>
        <a:solidFill>
          <a:schemeClr val="accent5">
            <a:hueOff val="8913275"/>
            <a:satOff val="-23652"/>
            <a:lumOff val="-1275"/>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it-IT" sz="1600" kern="1200" baseline="0"/>
            <a:t>Nonostante la sommossa preventiva organizzata il 15 maggio dai capi dell’estrema sinistra il 30 maggio gli </a:t>
          </a:r>
          <a:r>
            <a:rPr lang="it-IT" sz="1600" i="1" kern="1200" baseline="0"/>
            <a:t>ateliers</a:t>
          </a:r>
          <a:r>
            <a:rPr lang="it-IT" sz="1600" kern="1200" baseline="0"/>
            <a:t> vennero  chiusi.</a:t>
          </a:r>
          <a:endParaRPr lang="en-US" sz="1600" kern="1200"/>
        </a:p>
      </dsp:txBody>
      <dsp:txXfrm>
        <a:off x="4322606" y="812023"/>
        <a:ext cx="3928726" cy="2357236"/>
      </dsp:txXfrm>
    </dsp:sp>
    <dsp:sp modelId="{30599798-6EA1-4ECD-A59E-28533F4D9D75}">
      <dsp:nvSpPr>
        <dsp:cNvPr id="0" name=""/>
        <dsp:cNvSpPr/>
      </dsp:nvSpPr>
      <dsp:spPr>
        <a:xfrm>
          <a:off x="2161807" y="3562131"/>
          <a:ext cx="3928726" cy="2357236"/>
        </a:xfrm>
        <a:prstGeom prst="rect">
          <a:avLst/>
        </a:prstGeom>
        <a:solidFill>
          <a:schemeClr val="accent5">
            <a:hueOff val="17826550"/>
            <a:satOff val="-47304"/>
            <a:lumOff val="-255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it-IT" sz="1600" kern="1200" baseline="0"/>
            <a:t>Tra il 25 ed il 26 giugno ci fu una nuova sommossa che venne repressa nel sangue. Cominciò a diffondersi il terrore dei «rossi».</a:t>
          </a:r>
          <a:endParaRPr lang="en-US" sz="1600" kern="1200"/>
        </a:p>
      </dsp:txBody>
      <dsp:txXfrm>
        <a:off x="2161807" y="3562131"/>
        <a:ext cx="3928726" cy="2357236"/>
      </dsp:txXfrm>
    </dsp:sp>
  </dsp:spTree>
</dsp:drawing>
</file>

<file path=ppt/diagrams/drawing2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55D0288-D244-4713-86F0-8976514F0225}">
      <dsp:nvSpPr>
        <dsp:cNvPr id="0" name=""/>
        <dsp:cNvSpPr/>
      </dsp:nvSpPr>
      <dsp:spPr>
        <a:xfrm>
          <a:off x="3573122" y="1900381"/>
          <a:ext cx="791247" cy="91440"/>
        </a:xfrm>
        <a:custGeom>
          <a:avLst/>
          <a:gdLst/>
          <a:ahLst/>
          <a:cxnLst/>
          <a:rect l="0" t="0" r="0" b="0"/>
          <a:pathLst>
            <a:path>
              <a:moveTo>
                <a:pt x="0" y="45720"/>
              </a:moveTo>
              <a:lnTo>
                <a:pt x="791247" y="45720"/>
              </a:lnTo>
            </a:path>
          </a:pathLst>
        </a:custGeom>
        <a:noFill/>
        <a:ln w="6350" cap="flat" cmpd="sng" algn="in">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948199" y="1941992"/>
        <a:ext cx="41092" cy="8218"/>
      </dsp:txXfrm>
    </dsp:sp>
    <dsp:sp modelId="{0D33241E-6FCF-4C3D-95A3-E3F19B576FBD}">
      <dsp:nvSpPr>
        <dsp:cNvPr id="0" name=""/>
        <dsp:cNvSpPr/>
      </dsp:nvSpPr>
      <dsp:spPr>
        <a:xfrm>
          <a:off x="1673" y="874127"/>
          <a:ext cx="3573248" cy="2143949"/>
        </a:xfrm>
        <a:prstGeom prst="rect">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5092" tIns="183790" rIns="175092" bIns="183790" numCol="1" spcCol="1270" anchor="ctr" anchorCtr="0">
          <a:noAutofit/>
        </a:bodyPr>
        <a:lstStyle/>
        <a:p>
          <a:pPr lvl="0" algn="ctr" defTabSz="666750">
            <a:lnSpc>
              <a:spcPct val="90000"/>
            </a:lnSpc>
            <a:spcBef>
              <a:spcPct val="0"/>
            </a:spcBef>
            <a:spcAft>
              <a:spcPct val="35000"/>
            </a:spcAft>
          </a:pPr>
          <a:r>
            <a:rPr lang="it-IT" sz="1500" kern="1200" baseline="0"/>
            <a:t>L’elezione della Assemblea legislativa accentuò l’involuzione conservatrice portando al potere bonapartisti, repubblicani conservatori e monarchici.</a:t>
          </a:r>
          <a:endParaRPr lang="en-US" sz="1500" kern="1200"/>
        </a:p>
      </dsp:txBody>
      <dsp:txXfrm>
        <a:off x="1673" y="874127"/>
        <a:ext cx="3573248" cy="2143949"/>
      </dsp:txXfrm>
    </dsp:sp>
    <dsp:sp modelId="{99ECE04F-F946-4016-9FAA-52D616625321}">
      <dsp:nvSpPr>
        <dsp:cNvPr id="0" name=""/>
        <dsp:cNvSpPr/>
      </dsp:nvSpPr>
      <dsp:spPr>
        <a:xfrm>
          <a:off x="1788298" y="3016276"/>
          <a:ext cx="4395095" cy="791247"/>
        </a:xfrm>
        <a:custGeom>
          <a:avLst/>
          <a:gdLst/>
          <a:ahLst/>
          <a:cxnLst/>
          <a:rect l="0" t="0" r="0" b="0"/>
          <a:pathLst>
            <a:path>
              <a:moveTo>
                <a:pt x="4395095" y="0"/>
              </a:moveTo>
              <a:lnTo>
                <a:pt x="4395095" y="412723"/>
              </a:lnTo>
              <a:lnTo>
                <a:pt x="0" y="412723"/>
              </a:lnTo>
              <a:lnTo>
                <a:pt x="0" y="791247"/>
              </a:lnTo>
            </a:path>
          </a:pathLst>
        </a:custGeom>
        <a:noFill/>
        <a:ln w="6350" cap="flat" cmpd="sng" algn="in">
          <a:solidFill>
            <a:schemeClr val="accent5">
              <a:hueOff val="8913275"/>
              <a:satOff val="-23652"/>
              <a:lumOff val="-1275"/>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874064" y="3407790"/>
        <a:ext cx="223563" cy="8218"/>
      </dsp:txXfrm>
    </dsp:sp>
    <dsp:sp modelId="{DA30FB28-F95C-4470-B2E3-B3B6E3F65CB4}">
      <dsp:nvSpPr>
        <dsp:cNvPr id="0" name=""/>
        <dsp:cNvSpPr/>
      </dsp:nvSpPr>
      <dsp:spPr>
        <a:xfrm>
          <a:off x="4396769" y="874127"/>
          <a:ext cx="3573248" cy="2143949"/>
        </a:xfrm>
        <a:prstGeom prst="rect">
          <a:avLst/>
        </a:prstGeom>
        <a:gradFill rotWithShape="0">
          <a:gsLst>
            <a:gs pos="0">
              <a:schemeClr val="accent5">
                <a:hueOff val="5942184"/>
                <a:satOff val="-15768"/>
                <a:lumOff val="-850"/>
                <a:alphaOff val="0"/>
                <a:tint val="94000"/>
                <a:satMod val="103000"/>
                <a:lumMod val="102000"/>
              </a:schemeClr>
            </a:gs>
            <a:gs pos="50000">
              <a:schemeClr val="accent5">
                <a:hueOff val="5942184"/>
                <a:satOff val="-15768"/>
                <a:lumOff val="-850"/>
                <a:alphaOff val="0"/>
                <a:shade val="100000"/>
                <a:satMod val="110000"/>
                <a:lumMod val="100000"/>
              </a:schemeClr>
            </a:gs>
            <a:gs pos="100000">
              <a:schemeClr val="accent5">
                <a:hueOff val="5942184"/>
                <a:satOff val="-15768"/>
                <a:lumOff val="-85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5092" tIns="183790" rIns="175092" bIns="183790" numCol="1" spcCol="1270" anchor="ctr" anchorCtr="0">
          <a:noAutofit/>
        </a:bodyPr>
        <a:lstStyle/>
        <a:p>
          <a:pPr lvl="0" algn="ctr" defTabSz="666750">
            <a:lnSpc>
              <a:spcPct val="90000"/>
            </a:lnSpc>
            <a:spcBef>
              <a:spcPct val="0"/>
            </a:spcBef>
            <a:spcAft>
              <a:spcPct val="35000"/>
            </a:spcAft>
          </a:pPr>
          <a:r>
            <a:rPr lang="it-IT" sz="1500" kern="1200" baseline="0"/>
            <a:t>Il diritto di voto subì una limitazione.</a:t>
          </a:r>
          <a:endParaRPr lang="en-US" sz="1500" kern="1200"/>
        </a:p>
      </dsp:txBody>
      <dsp:txXfrm>
        <a:off x="4396769" y="874127"/>
        <a:ext cx="3573248" cy="2143949"/>
      </dsp:txXfrm>
    </dsp:sp>
    <dsp:sp modelId="{16C4A42C-ECA4-4914-AABC-D1FFC7D23CC9}">
      <dsp:nvSpPr>
        <dsp:cNvPr id="0" name=""/>
        <dsp:cNvSpPr/>
      </dsp:nvSpPr>
      <dsp:spPr>
        <a:xfrm>
          <a:off x="3573122" y="4866178"/>
          <a:ext cx="791247" cy="91440"/>
        </a:xfrm>
        <a:custGeom>
          <a:avLst/>
          <a:gdLst/>
          <a:ahLst/>
          <a:cxnLst/>
          <a:rect l="0" t="0" r="0" b="0"/>
          <a:pathLst>
            <a:path>
              <a:moveTo>
                <a:pt x="0" y="45720"/>
              </a:moveTo>
              <a:lnTo>
                <a:pt x="791247" y="45720"/>
              </a:lnTo>
            </a:path>
          </a:pathLst>
        </a:custGeom>
        <a:noFill/>
        <a:ln w="6350" cap="flat" cmpd="sng" algn="in">
          <a:solidFill>
            <a:schemeClr val="accent5">
              <a:hueOff val="17826550"/>
              <a:satOff val="-47304"/>
              <a:lumOff val="-255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948199" y="4907788"/>
        <a:ext cx="41092" cy="8218"/>
      </dsp:txXfrm>
    </dsp:sp>
    <dsp:sp modelId="{5DBF0E48-21BE-4ECF-8E55-1CED0DD2EC7F}">
      <dsp:nvSpPr>
        <dsp:cNvPr id="0" name=""/>
        <dsp:cNvSpPr/>
      </dsp:nvSpPr>
      <dsp:spPr>
        <a:xfrm>
          <a:off x="1673" y="3839923"/>
          <a:ext cx="3573248" cy="2143949"/>
        </a:xfrm>
        <a:prstGeom prst="rect">
          <a:avLst/>
        </a:prstGeom>
        <a:gradFill rotWithShape="0">
          <a:gsLst>
            <a:gs pos="0">
              <a:schemeClr val="accent5">
                <a:hueOff val="11884367"/>
                <a:satOff val="-31536"/>
                <a:lumOff val="-1700"/>
                <a:alphaOff val="0"/>
                <a:tint val="94000"/>
                <a:satMod val="103000"/>
                <a:lumMod val="102000"/>
              </a:schemeClr>
            </a:gs>
            <a:gs pos="50000">
              <a:schemeClr val="accent5">
                <a:hueOff val="11884367"/>
                <a:satOff val="-31536"/>
                <a:lumOff val="-1700"/>
                <a:alphaOff val="0"/>
                <a:shade val="100000"/>
                <a:satMod val="110000"/>
                <a:lumMod val="100000"/>
              </a:schemeClr>
            </a:gs>
            <a:gs pos="100000">
              <a:schemeClr val="accent5">
                <a:hueOff val="11884367"/>
                <a:satOff val="-31536"/>
                <a:lumOff val="-170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5092" tIns="183790" rIns="175092" bIns="183790" numCol="1" spcCol="1270" anchor="ctr" anchorCtr="0">
          <a:noAutofit/>
        </a:bodyPr>
        <a:lstStyle/>
        <a:p>
          <a:pPr lvl="0" algn="ctr" defTabSz="666750">
            <a:lnSpc>
              <a:spcPct val="90000"/>
            </a:lnSpc>
            <a:spcBef>
              <a:spcPct val="0"/>
            </a:spcBef>
            <a:spcAft>
              <a:spcPct val="35000"/>
            </a:spcAft>
          </a:pPr>
          <a:r>
            <a:rPr lang="it-IT" sz="1500" kern="1200" baseline="0"/>
            <a:t>Nel 1851 Napoleone chiese una modifica costituzionale che gli permettesse di ottenere un secondo mandato. Non ottenendo la maggioranza su questa richiesta si orientò verso il COLPO DI STATO MILITARE che venne sottoposto all’approvazione con un plebiscito che lo legittimò con 7 milioni di voti.</a:t>
          </a:r>
          <a:endParaRPr lang="en-US" sz="1500" kern="1200"/>
        </a:p>
      </dsp:txBody>
      <dsp:txXfrm>
        <a:off x="1673" y="3839923"/>
        <a:ext cx="3573248" cy="2143949"/>
      </dsp:txXfrm>
    </dsp:sp>
    <dsp:sp modelId="{2D009F07-7867-408D-ADBF-F121F3A4A01D}">
      <dsp:nvSpPr>
        <dsp:cNvPr id="0" name=""/>
        <dsp:cNvSpPr/>
      </dsp:nvSpPr>
      <dsp:spPr>
        <a:xfrm>
          <a:off x="4396769" y="3839923"/>
          <a:ext cx="3573248" cy="2143949"/>
        </a:xfrm>
        <a:prstGeom prst="rect">
          <a:avLst/>
        </a:prstGeom>
        <a:gradFill rotWithShape="0">
          <a:gsLst>
            <a:gs pos="0">
              <a:schemeClr val="accent5">
                <a:hueOff val="17826550"/>
                <a:satOff val="-47304"/>
                <a:lumOff val="-2550"/>
                <a:alphaOff val="0"/>
                <a:tint val="94000"/>
                <a:satMod val="103000"/>
                <a:lumMod val="102000"/>
              </a:schemeClr>
            </a:gs>
            <a:gs pos="50000">
              <a:schemeClr val="accent5">
                <a:hueOff val="17826550"/>
                <a:satOff val="-47304"/>
                <a:lumOff val="-2550"/>
                <a:alphaOff val="0"/>
                <a:shade val="100000"/>
                <a:satMod val="110000"/>
                <a:lumMod val="100000"/>
              </a:schemeClr>
            </a:gs>
            <a:gs pos="100000">
              <a:schemeClr val="accent5">
                <a:hueOff val="17826550"/>
                <a:satOff val="-47304"/>
                <a:lumOff val="-255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5092" tIns="183790" rIns="175092" bIns="183790" numCol="1" spcCol="1270" anchor="ctr" anchorCtr="0">
          <a:noAutofit/>
        </a:bodyPr>
        <a:lstStyle/>
        <a:p>
          <a:pPr lvl="0" algn="ctr" defTabSz="666750">
            <a:lnSpc>
              <a:spcPct val="90000"/>
            </a:lnSpc>
            <a:spcBef>
              <a:spcPct val="0"/>
            </a:spcBef>
            <a:spcAft>
              <a:spcPct val="35000"/>
            </a:spcAft>
          </a:pPr>
          <a:r>
            <a:rPr lang="it-IT" sz="1500" kern="1200" baseline="0"/>
            <a:t>Nel gennaio 1852 una nuova Costituzione rese decennale il potere del presidente. Nonostante ciò Napoleone si fece proclamare IMPERATORE DEI FRANCESI con il titolo di NAPOLEONE III.</a:t>
          </a:r>
          <a:endParaRPr lang="en-US" sz="1500" kern="1200"/>
        </a:p>
      </dsp:txBody>
      <dsp:txXfrm>
        <a:off x="4396769" y="3839923"/>
        <a:ext cx="3573248" cy="2143949"/>
      </dsp:txXfrm>
    </dsp:sp>
  </dsp:spTree>
</dsp:drawing>
</file>

<file path=ppt/diagrams/drawing2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933DF49-3584-4123-99B3-95BE19EA1DDD}">
      <dsp:nvSpPr>
        <dsp:cNvPr id="0" name=""/>
        <dsp:cNvSpPr/>
      </dsp:nvSpPr>
      <dsp:spPr>
        <a:xfrm>
          <a:off x="0" y="0"/>
          <a:ext cx="6506304" cy="0"/>
        </a:xfrm>
        <a:prstGeom prst="line">
          <a:avLst/>
        </a:prstGeom>
        <a:gradFill rotWithShape="0">
          <a:gsLst>
            <a:gs pos="0">
              <a:schemeClr val="lt1">
                <a:hueOff val="0"/>
                <a:satOff val="0"/>
                <a:lumOff val="0"/>
                <a:alphaOff val="0"/>
                <a:tint val="94000"/>
                <a:satMod val="103000"/>
                <a:lumMod val="102000"/>
              </a:schemeClr>
            </a:gs>
            <a:gs pos="50000">
              <a:schemeClr val="lt1">
                <a:hueOff val="0"/>
                <a:satOff val="0"/>
                <a:lumOff val="0"/>
                <a:alphaOff val="0"/>
                <a:shade val="100000"/>
                <a:satMod val="110000"/>
                <a:lumMod val="100000"/>
              </a:schemeClr>
            </a:gs>
            <a:gs pos="100000">
              <a:schemeClr val="lt1">
                <a:hueOff val="0"/>
                <a:satOff val="0"/>
                <a:lumOff val="0"/>
                <a:alphaOff val="0"/>
                <a:shade val="78000"/>
                <a:satMod val="120000"/>
                <a:lumMod val="99000"/>
              </a:schemeClr>
            </a:gs>
          </a:gsLst>
          <a:lin ang="5400000" scaled="0"/>
        </a:gradFill>
        <a:ln w="6350" cap="flat" cmpd="sng" algn="in">
          <a:solidFill>
            <a:schemeClr val="accent2">
              <a:shade val="80000"/>
              <a:hueOff val="0"/>
              <a:satOff val="0"/>
              <a:lumOff val="0"/>
              <a:alphaOff val="0"/>
            </a:schemeClr>
          </a:solidFill>
          <a:prstDash val="solid"/>
        </a:ln>
        <a:effectLst>
          <a:outerShdw blurRad="57150" dist="19050" dir="5400000" algn="ctr" rotWithShape="0">
            <a:srgbClr val="000000">
              <a:alpha val="35000"/>
            </a:srgbClr>
          </a:outerShdw>
        </a:effectLst>
      </dsp:spPr>
      <dsp:style>
        <a:lnRef idx="1">
          <a:scrgbClr r="0" g="0" b="0"/>
        </a:lnRef>
        <a:fillRef idx="3">
          <a:scrgbClr r="0" g="0" b="0"/>
        </a:fillRef>
        <a:effectRef idx="3">
          <a:scrgbClr r="0" g="0" b="0"/>
        </a:effectRef>
        <a:fontRef idx="minor">
          <a:schemeClr val="lt1"/>
        </a:fontRef>
      </dsp:style>
    </dsp:sp>
    <dsp:sp modelId="{1C8F2546-7D59-46A1-8427-45CA21A3D1F6}">
      <dsp:nvSpPr>
        <dsp:cNvPr id="0" name=""/>
        <dsp:cNvSpPr/>
      </dsp:nvSpPr>
      <dsp:spPr>
        <a:xfrm>
          <a:off x="0" y="0"/>
          <a:ext cx="6506304" cy="2788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it-IT" sz="2000" kern="1200" baseline="0"/>
            <a:t>La costituente prussiana nell’ottobre 1848 emanò una Costituzione di carattere liberale.</a:t>
          </a:r>
          <a:endParaRPr lang="en-US" sz="2000" kern="1200"/>
        </a:p>
      </dsp:txBody>
      <dsp:txXfrm>
        <a:off x="0" y="0"/>
        <a:ext cx="6506304" cy="2788920"/>
      </dsp:txXfrm>
    </dsp:sp>
    <dsp:sp modelId="{38B841E9-4FB9-400E-8036-C5B20D1D22F0}">
      <dsp:nvSpPr>
        <dsp:cNvPr id="0" name=""/>
        <dsp:cNvSpPr/>
      </dsp:nvSpPr>
      <dsp:spPr>
        <a:xfrm>
          <a:off x="0" y="2788920"/>
          <a:ext cx="6506304" cy="0"/>
        </a:xfrm>
        <a:prstGeom prst="line">
          <a:avLst/>
        </a:prstGeom>
        <a:gradFill rotWithShape="0">
          <a:gsLst>
            <a:gs pos="0">
              <a:schemeClr val="lt1">
                <a:hueOff val="0"/>
                <a:satOff val="0"/>
                <a:lumOff val="0"/>
                <a:alphaOff val="0"/>
                <a:tint val="94000"/>
                <a:satMod val="103000"/>
                <a:lumMod val="102000"/>
              </a:schemeClr>
            </a:gs>
            <a:gs pos="50000">
              <a:schemeClr val="lt1">
                <a:hueOff val="0"/>
                <a:satOff val="0"/>
                <a:lumOff val="0"/>
                <a:alphaOff val="0"/>
                <a:shade val="100000"/>
                <a:satMod val="110000"/>
                <a:lumMod val="100000"/>
              </a:schemeClr>
            </a:gs>
            <a:gs pos="100000">
              <a:schemeClr val="lt1">
                <a:hueOff val="0"/>
                <a:satOff val="0"/>
                <a:lumOff val="0"/>
                <a:alphaOff val="0"/>
                <a:shade val="78000"/>
                <a:satMod val="120000"/>
                <a:lumMod val="99000"/>
              </a:schemeClr>
            </a:gs>
          </a:gsLst>
          <a:lin ang="5400000" scaled="0"/>
        </a:gradFill>
        <a:ln w="6350" cap="flat" cmpd="sng" algn="in">
          <a:solidFill>
            <a:schemeClr val="accent2">
              <a:shade val="80000"/>
              <a:hueOff val="0"/>
              <a:satOff val="0"/>
              <a:lumOff val="0"/>
              <a:alphaOff val="0"/>
            </a:schemeClr>
          </a:solidFill>
          <a:prstDash val="solid"/>
        </a:ln>
        <a:effectLst>
          <a:outerShdw blurRad="57150" dist="19050" dir="5400000" algn="ctr" rotWithShape="0">
            <a:srgbClr val="000000">
              <a:alpha val="35000"/>
            </a:srgbClr>
          </a:outerShdw>
        </a:effectLst>
      </dsp:spPr>
      <dsp:style>
        <a:lnRef idx="1">
          <a:scrgbClr r="0" g="0" b="0"/>
        </a:lnRef>
        <a:fillRef idx="3">
          <a:scrgbClr r="0" g="0" b="0"/>
        </a:fillRef>
        <a:effectRef idx="3">
          <a:scrgbClr r="0" g="0" b="0"/>
        </a:effectRef>
        <a:fontRef idx="minor">
          <a:schemeClr val="lt1"/>
        </a:fontRef>
      </dsp:style>
    </dsp:sp>
    <dsp:sp modelId="{F9C7EAEB-0A38-4468-B895-61B17978B2EC}">
      <dsp:nvSpPr>
        <dsp:cNvPr id="0" name=""/>
        <dsp:cNvSpPr/>
      </dsp:nvSpPr>
      <dsp:spPr>
        <a:xfrm>
          <a:off x="0" y="2788920"/>
          <a:ext cx="6506304" cy="2788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it-IT" sz="2000" kern="1200" baseline="0"/>
            <a:t>Federico Guglielmo IV, approfittando di disordini  scoppiati in quei mesi a Berlino, decise di sciogliere l’assemblea e impose una sua Costituzione, che introduceva il suffragio universale maschile, la responsabilità del governo di fronte al parlamento bicamerale, ed il potere di veto del sovrano sugli atti del parlamento. L’anno successivo una riforma elettorale divideva l’elettorato in tre classi, in base al reddito, ed assegnava ad ogni classe l’elezione di un terzo dei deputati.</a:t>
          </a:r>
          <a:endParaRPr lang="en-US" sz="2000" kern="1200"/>
        </a:p>
      </dsp:txBody>
      <dsp:txXfrm>
        <a:off x="0" y="2788920"/>
        <a:ext cx="6506304" cy="2788920"/>
      </dsp:txXfrm>
    </dsp:sp>
  </dsp:spTree>
</dsp:drawing>
</file>

<file path=ppt/diagrams/drawing2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9984478-09B5-42F3-9AAD-2440693B3255}">
      <dsp:nvSpPr>
        <dsp:cNvPr id="0" name=""/>
        <dsp:cNvSpPr/>
      </dsp:nvSpPr>
      <dsp:spPr>
        <a:xfrm>
          <a:off x="0" y="222474"/>
          <a:ext cx="8060083" cy="2027025"/>
        </a:xfrm>
        <a:prstGeom prst="roundRect">
          <a:avLst/>
        </a:prstGeom>
        <a:solidFill>
          <a:schemeClr val="accent5">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it-IT" sz="2100" kern="1200"/>
            <a:t>Nell’impero asburgico tutte le rivolte di carattere nazionale vennero rapidamente sedate.</a:t>
          </a:r>
          <a:endParaRPr lang="en-US" sz="2100" kern="1200"/>
        </a:p>
      </dsp:txBody>
      <dsp:txXfrm>
        <a:off x="0" y="222474"/>
        <a:ext cx="8060083" cy="2027025"/>
      </dsp:txXfrm>
    </dsp:sp>
    <dsp:sp modelId="{2BF227AB-69DC-4678-8327-F26BA32D9A44}">
      <dsp:nvSpPr>
        <dsp:cNvPr id="0" name=""/>
        <dsp:cNvSpPr/>
      </dsp:nvSpPr>
      <dsp:spPr>
        <a:xfrm>
          <a:off x="0" y="2309980"/>
          <a:ext cx="8060083" cy="2027025"/>
        </a:xfrm>
        <a:prstGeom prst="roundRect">
          <a:avLst/>
        </a:prstGeom>
        <a:solidFill>
          <a:schemeClr val="accent5">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it-IT" sz="2100" kern="1200" dirty="0"/>
            <a:t>Solo l’Ungheria oppose una tenace resistenza alla repressione austriaca. </a:t>
          </a:r>
          <a:r>
            <a:rPr lang="it-IT" sz="2100" kern="1200"/>
            <a:t>Dopo l’occupazione di Budapest da parte delle truppe austriache, avvenuta nel gennaio 1849 gli ungheresi dichiararono l’indipendenza e la decadenza della corona austriaca detenuta in quel momento da  Francesco  Giuseppe, succeduto a  Ferdinando dopo la sua abdicazione forzata.</a:t>
          </a:r>
          <a:endParaRPr lang="en-US" sz="2100" kern="1200" dirty="0"/>
        </a:p>
      </dsp:txBody>
      <dsp:txXfrm>
        <a:off x="0" y="2309980"/>
        <a:ext cx="8060083" cy="2027025"/>
      </dsp:txXfrm>
    </dsp:sp>
    <dsp:sp modelId="{BED27AE1-8408-4C6C-9A5F-FA72D73027EF}">
      <dsp:nvSpPr>
        <dsp:cNvPr id="0" name=""/>
        <dsp:cNvSpPr/>
      </dsp:nvSpPr>
      <dsp:spPr>
        <a:xfrm>
          <a:off x="0" y="4397485"/>
          <a:ext cx="8060083" cy="2027025"/>
        </a:xfrm>
        <a:prstGeom prst="roundRect">
          <a:avLst/>
        </a:prstGeom>
        <a:solidFill>
          <a:schemeClr val="accent5">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it-IT" sz="2100" kern="1200"/>
            <a:t>La fine della rivoluzione ungherese fu decretata dall’intervento dello zar Nicola I che costrinse gli insorti alla resa in meno di tre mesi.</a:t>
          </a:r>
          <a:endParaRPr lang="en-US" sz="2100" kern="1200"/>
        </a:p>
      </dsp:txBody>
      <dsp:txXfrm>
        <a:off x="0" y="4397485"/>
        <a:ext cx="8060083" cy="2027025"/>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5EFF543-4DD9-4ACE-AED7-74A6806F1A45}">
      <dsp:nvSpPr>
        <dsp:cNvPr id="0" name=""/>
        <dsp:cNvSpPr/>
      </dsp:nvSpPr>
      <dsp:spPr>
        <a:xfrm>
          <a:off x="0" y="66682"/>
          <a:ext cx="5959475" cy="1026675"/>
        </a:xfrm>
        <a:prstGeom prst="roundRect">
          <a:avLst/>
        </a:prstGeom>
        <a:gradFill rotWithShape="0">
          <a:gsLst>
            <a:gs pos="0">
              <a:schemeClr val="accent5">
                <a:hueOff val="0"/>
                <a:satOff val="0"/>
                <a:lumOff val="0"/>
                <a:alphaOff val="0"/>
                <a:tint val="67000"/>
                <a:satMod val="105000"/>
                <a:lumMod val="110000"/>
              </a:schemeClr>
            </a:gs>
            <a:gs pos="50000">
              <a:schemeClr val="accent5">
                <a:hueOff val="0"/>
                <a:satOff val="0"/>
                <a:lumOff val="0"/>
                <a:alphaOff val="0"/>
                <a:tint val="73000"/>
                <a:satMod val="103000"/>
                <a:lumMod val="105000"/>
              </a:schemeClr>
            </a:gs>
            <a:gs pos="100000">
              <a:schemeClr val="accent5">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it-IT" sz="2700" kern="1200"/>
            <a:t>ECCESSO DI INVESTIMENTI</a:t>
          </a:r>
          <a:endParaRPr lang="en-US" sz="2700" kern="1200"/>
        </a:p>
      </dsp:txBody>
      <dsp:txXfrm>
        <a:off x="0" y="66682"/>
        <a:ext cx="5959475" cy="1026675"/>
      </dsp:txXfrm>
    </dsp:sp>
    <dsp:sp modelId="{725B5E7F-9745-4D70-9C53-43D382389329}">
      <dsp:nvSpPr>
        <dsp:cNvPr id="0" name=""/>
        <dsp:cNvSpPr/>
      </dsp:nvSpPr>
      <dsp:spPr>
        <a:xfrm>
          <a:off x="0" y="1171117"/>
          <a:ext cx="5959475" cy="1026675"/>
        </a:xfrm>
        <a:prstGeom prst="roundRect">
          <a:avLst/>
        </a:prstGeom>
        <a:gradFill rotWithShape="0">
          <a:gsLst>
            <a:gs pos="0">
              <a:schemeClr val="accent5">
                <a:hueOff val="0"/>
                <a:satOff val="0"/>
                <a:lumOff val="0"/>
                <a:alphaOff val="0"/>
                <a:tint val="67000"/>
                <a:satMod val="105000"/>
                <a:lumMod val="110000"/>
              </a:schemeClr>
            </a:gs>
            <a:gs pos="50000">
              <a:schemeClr val="accent5">
                <a:hueOff val="0"/>
                <a:satOff val="0"/>
                <a:lumOff val="0"/>
                <a:alphaOff val="0"/>
                <a:tint val="73000"/>
                <a:satMod val="103000"/>
                <a:lumMod val="105000"/>
              </a:schemeClr>
            </a:gs>
            <a:gs pos="100000">
              <a:schemeClr val="accent5">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it-IT" sz="2700" kern="1200"/>
            <a:t>SOVRAPPRODUZIONE (LIMITATE CAPACITA’ DI ASSORBIMENTO)</a:t>
          </a:r>
          <a:endParaRPr lang="en-US" sz="2700" kern="1200"/>
        </a:p>
      </dsp:txBody>
      <dsp:txXfrm>
        <a:off x="0" y="1171117"/>
        <a:ext cx="5959475" cy="1026675"/>
      </dsp:txXfrm>
    </dsp:sp>
    <dsp:sp modelId="{6E2C2663-F8BE-4DE1-A736-6FBB731A46BA}">
      <dsp:nvSpPr>
        <dsp:cNvPr id="0" name=""/>
        <dsp:cNvSpPr/>
      </dsp:nvSpPr>
      <dsp:spPr>
        <a:xfrm>
          <a:off x="0" y="2275553"/>
          <a:ext cx="5959475" cy="1026675"/>
        </a:xfrm>
        <a:prstGeom prst="roundRect">
          <a:avLst/>
        </a:prstGeom>
        <a:gradFill rotWithShape="0">
          <a:gsLst>
            <a:gs pos="0">
              <a:schemeClr val="accent5">
                <a:hueOff val="0"/>
                <a:satOff val="0"/>
                <a:lumOff val="0"/>
                <a:alphaOff val="0"/>
                <a:tint val="67000"/>
                <a:satMod val="105000"/>
                <a:lumMod val="110000"/>
              </a:schemeClr>
            </a:gs>
            <a:gs pos="50000">
              <a:schemeClr val="accent5">
                <a:hueOff val="0"/>
                <a:satOff val="0"/>
                <a:lumOff val="0"/>
                <a:alphaOff val="0"/>
                <a:tint val="73000"/>
                <a:satMod val="103000"/>
                <a:lumMod val="105000"/>
              </a:schemeClr>
            </a:gs>
            <a:gs pos="100000">
              <a:schemeClr val="accent5">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it-IT" sz="2700" kern="1200"/>
            <a:t>RIDUZIONE DEI PREZZI ( DEBOLEZZA DELLA DOMANDA)</a:t>
          </a:r>
          <a:endParaRPr lang="en-US" sz="2700" kern="1200"/>
        </a:p>
      </dsp:txBody>
      <dsp:txXfrm>
        <a:off x="0" y="2275553"/>
        <a:ext cx="5959475" cy="1026675"/>
      </dsp:txXfrm>
    </dsp:sp>
    <dsp:sp modelId="{46EA8921-41F0-495A-BCFF-BAAC45E7842D}">
      <dsp:nvSpPr>
        <dsp:cNvPr id="0" name=""/>
        <dsp:cNvSpPr/>
      </dsp:nvSpPr>
      <dsp:spPr>
        <a:xfrm>
          <a:off x="0" y="3379988"/>
          <a:ext cx="5959475" cy="1026675"/>
        </a:xfrm>
        <a:prstGeom prst="roundRect">
          <a:avLst/>
        </a:prstGeom>
        <a:gradFill rotWithShape="0">
          <a:gsLst>
            <a:gs pos="0">
              <a:schemeClr val="accent5">
                <a:hueOff val="0"/>
                <a:satOff val="0"/>
                <a:lumOff val="0"/>
                <a:alphaOff val="0"/>
                <a:tint val="67000"/>
                <a:satMod val="105000"/>
                <a:lumMod val="110000"/>
              </a:schemeClr>
            </a:gs>
            <a:gs pos="50000">
              <a:schemeClr val="accent5">
                <a:hueOff val="0"/>
                <a:satOff val="0"/>
                <a:lumOff val="0"/>
                <a:alphaOff val="0"/>
                <a:tint val="73000"/>
                <a:satMod val="103000"/>
                <a:lumMod val="105000"/>
              </a:schemeClr>
            </a:gs>
            <a:gs pos="100000">
              <a:schemeClr val="accent5">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it-IT" sz="2700" kern="1200"/>
            <a:t>CALO DEI SALARI</a:t>
          </a:r>
          <a:endParaRPr lang="en-US" sz="2700" kern="1200"/>
        </a:p>
      </dsp:txBody>
      <dsp:txXfrm>
        <a:off x="0" y="3379988"/>
        <a:ext cx="5959475" cy="1026675"/>
      </dsp:txXfrm>
    </dsp:sp>
    <dsp:sp modelId="{174E2DA1-6C84-4147-BFD3-63E1F7C5FD1D}">
      <dsp:nvSpPr>
        <dsp:cNvPr id="0" name=""/>
        <dsp:cNvSpPr/>
      </dsp:nvSpPr>
      <dsp:spPr>
        <a:xfrm>
          <a:off x="0" y="4484423"/>
          <a:ext cx="5959475" cy="1026675"/>
        </a:xfrm>
        <a:prstGeom prst="roundRect">
          <a:avLst/>
        </a:prstGeom>
        <a:gradFill rotWithShape="0">
          <a:gsLst>
            <a:gs pos="0">
              <a:schemeClr val="accent5">
                <a:hueOff val="0"/>
                <a:satOff val="0"/>
                <a:lumOff val="0"/>
                <a:alphaOff val="0"/>
                <a:tint val="67000"/>
                <a:satMod val="105000"/>
                <a:lumMod val="110000"/>
              </a:schemeClr>
            </a:gs>
            <a:gs pos="50000">
              <a:schemeClr val="accent5">
                <a:hueOff val="0"/>
                <a:satOff val="0"/>
                <a:lumOff val="0"/>
                <a:alphaOff val="0"/>
                <a:tint val="73000"/>
                <a:satMod val="103000"/>
                <a:lumMod val="105000"/>
              </a:schemeClr>
            </a:gs>
            <a:gs pos="100000">
              <a:schemeClr val="accent5">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it-IT" sz="2700" kern="1200"/>
            <a:t>CALO DELL’OCCUPAZIONE</a:t>
          </a:r>
          <a:endParaRPr lang="en-US" sz="2700" kern="1200"/>
        </a:p>
      </dsp:txBody>
      <dsp:txXfrm>
        <a:off x="0" y="4484423"/>
        <a:ext cx="5959475" cy="1026675"/>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D7AFF2D-0C17-492B-872E-564E54B9163F}">
      <dsp:nvSpPr>
        <dsp:cNvPr id="0" name=""/>
        <dsp:cNvSpPr/>
      </dsp:nvSpPr>
      <dsp:spPr>
        <a:xfrm>
          <a:off x="0" y="449156"/>
          <a:ext cx="7243739" cy="1869719"/>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it-IT" sz="2300" kern="1200" dirty="0"/>
            <a:t>LA CRISI ECONOMICA NON FU L’UNICA CAUSA DELLE RIVOLUZIONI DEL 1848</a:t>
          </a:r>
          <a:endParaRPr lang="en-US" sz="2300" kern="1200" dirty="0"/>
        </a:p>
      </dsp:txBody>
      <dsp:txXfrm>
        <a:off x="0" y="449156"/>
        <a:ext cx="7243739" cy="1869719"/>
      </dsp:txXfrm>
    </dsp:sp>
    <dsp:sp modelId="{FDC36EA9-3EFF-4B5A-B829-AF5996C39926}">
      <dsp:nvSpPr>
        <dsp:cNvPr id="0" name=""/>
        <dsp:cNvSpPr/>
      </dsp:nvSpPr>
      <dsp:spPr>
        <a:xfrm>
          <a:off x="0" y="2385115"/>
          <a:ext cx="7243739" cy="1869719"/>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it-IT" sz="2300" kern="1200"/>
            <a:t>NELLA PRIMA META’ DEL SECOLO LA BORGHESIA  SI ERA AFFERMATA COME DETENTRICE DEL POTERE ECONOMICO</a:t>
          </a:r>
          <a:endParaRPr lang="en-US" sz="2300" kern="1200"/>
        </a:p>
      </dsp:txBody>
      <dsp:txXfrm>
        <a:off x="0" y="2385115"/>
        <a:ext cx="7243739" cy="1869719"/>
      </dsp:txXfrm>
    </dsp:sp>
    <dsp:sp modelId="{4F1843DD-3755-414F-9DA1-ABAD601C333F}">
      <dsp:nvSpPr>
        <dsp:cNvPr id="0" name=""/>
        <dsp:cNvSpPr/>
      </dsp:nvSpPr>
      <dsp:spPr>
        <a:xfrm>
          <a:off x="0" y="4321075"/>
          <a:ext cx="7243739" cy="1869719"/>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it-IT" sz="2300" kern="1200" dirty="0"/>
            <a:t>IL PENSIERO LIBERALE CHE LA RAPPRESENTAVA ESPRIMEVA UNA CONCEZIONE DELL’ORGANIZZAZIONE POLITICA E SOCIALE FUNZIONALE ALLE NUOVE ESIGENZE  DELLA CRESCITA PRODUTTIVA</a:t>
          </a:r>
          <a:endParaRPr lang="en-US" sz="2300" kern="1200" dirty="0"/>
        </a:p>
      </dsp:txBody>
      <dsp:txXfrm>
        <a:off x="0" y="4321075"/>
        <a:ext cx="7243739" cy="1869719"/>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2FBD1EA-D2F2-4B70-B3A1-24233E260910}">
      <dsp:nvSpPr>
        <dsp:cNvPr id="0" name=""/>
        <dsp:cNvSpPr/>
      </dsp:nvSpPr>
      <dsp:spPr>
        <a:xfrm>
          <a:off x="7512" y="1252475"/>
          <a:ext cx="3151712" cy="2001337"/>
        </a:xfrm>
        <a:prstGeom prst="roundRect">
          <a:avLst>
            <a:gd name="adj" fmla="val 10000"/>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 modelId="{8A7FC9A3-28E6-46B3-9850-13908AFBA672}">
      <dsp:nvSpPr>
        <dsp:cNvPr id="0" name=""/>
        <dsp:cNvSpPr/>
      </dsp:nvSpPr>
      <dsp:spPr>
        <a:xfrm>
          <a:off x="357702" y="1585156"/>
          <a:ext cx="3151712" cy="2001337"/>
        </a:xfrm>
        <a:prstGeom prst="roundRect">
          <a:avLst>
            <a:gd name="adj" fmla="val 10000"/>
          </a:avLst>
        </a:prstGeom>
        <a:solidFill>
          <a:schemeClr val="lt1">
            <a:alpha val="90000"/>
            <a:hueOff val="0"/>
            <a:satOff val="0"/>
            <a:lumOff val="0"/>
            <a:alphaOff val="0"/>
          </a:schemeClr>
        </a:solidFill>
        <a:ln w="6350" cap="flat" cmpd="sng" algn="in">
          <a:solidFill>
            <a:schemeClr val="accent4">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it-IT" sz="1600" kern="1200" baseline="0" dirty="0"/>
            <a:t>MENTRE IN ITALIA E GERMANIA  ERANO PRONTE AD ESPLODERE LE RIVOLTE PER L’INDIPENDENZA NAZIONALE E L’UNITA’</a:t>
          </a:r>
          <a:endParaRPr lang="en-US" sz="1600" kern="1200" dirty="0"/>
        </a:p>
      </dsp:txBody>
      <dsp:txXfrm>
        <a:off x="357702" y="1585156"/>
        <a:ext cx="3151712" cy="2001337"/>
      </dsp:txXfrm>
    </dsp:sp>
    <dsp:sp modelId="{A7EA2A91-0B83-4E01-A992-FA43FFD3B1F8}">
      <dsp:nvSpPr>
        <dsp:cNvPr id="0" name=""/>
        <dsp:cNvSpPr/>
      </dsp:nvSpPr>
      <dsp:spPr>
        <a:xfrm>
          <a:off x="3859605" y="1252475"/>
          <a:ext cx="3151712" cy="2001337"/>
        </a:xfrm>
        <a:prstGeom prst="roundRect">
          <a:avLst>
            <a:gd name="adj" fmla="val 10000"/>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 modelId="{8E620DC5-AAF8-46E2-B479-DFB6BF1CD79E}">
      <dsp:nvSpPr>
        <dsp:cNvPr id="0" name=""/>
        <dsp:cNvSpPr/>
      </dsp:nvSpPr>
      <dsp:spPr>
        <a:xfrm>
          <a:off x="4209795" y="1585156"/>
          <a:ext cx="3151712" cy="2001337"/>
        </a:xfrm>
        <a:prstGeom prst="roundRect">
          <a:avLst>
            <a:gd name="adj" fmla="val 10000"/>
          </a:avLst>
        </a:prstGeom>
        <a:solidFill>
          <a:schemeClr val="lt1">
            <a:alpha val="90000"/>
            <a:hueOff val="0"/>
            <a:satOff val="0"/>
            <a:lumOff val="0"/>
            <a:alphaOff val="0"/>
          </a:schemeClr>
        </a:solidFill>
        <a:ln w="6350" cap="flat" cmpd="sng" algn="in">
          <a:solidFill>
            <a:schemeClr val="accent4">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it-IT" sz="1600" kern="1200" baseline="0" dirty="0"/>
            <a:t>NEGLI STATI DOVE ERA INIZIATA L’INDUSTRIALIZZAZIONE, COME IN  FRANCIA E GRAN BRETAGNA,  IL PROLETARIATO URBANO ERA PRONTO A FAR ESPLODERE LA QUESTIONE SOCIALE</a:t>
          </a:r>
          <a:r>
            <a:rPr lang="it-IT" sz="1300" kern="1200" baseline="0" dirty="0"/>
            <a:t>.</a:t>
          </a:r>
          <a:endParaRPr lang="en-US" sz="1300" kern="1200" dirty="0"/>
        </a:p>
      </dsp:txBody>
      <dsp:txXfrm>
        <a:off x="4209795" y="1585156"/>
        <a:ext cx="3151712" cy="2001337"/>
      </dsp:txXfrm>
    </dsp:sp>
    <dsp:sp modelId="{21DDC520-BDB2-4F40-894C-9C1C4907FF66}">
      <dsp:nvSpPr>
        <dsp:cNvPr id="0" name=""/>
        <dsp:cNvSpPr/>
      </dsp:nvSpPr>
      <dsp:spPr>
        <a:xfrm>
          <a:off x="7711698" y="1252475"/>
          <a:ext cx="3278537" cy="2451818"/>
        </a:xfrm>
        <a:prstGeom prst="roundRect">
          <a:avLst>
            <a:gd name="adj" fmla="val 10000"/>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 modelId="{C1ACADD8-5717-402F-ABD2-1C65988AE883}">
      <dsp:nvSpPr>
        <dsp:cNvPr id="0" name=""/>
        <dsp:cNvSpPr/>
      </dsp:nvSpPr>
      <dsp:spPr>
        <a:xfrm>
          <a:off x="8061888" y="1585156"/>
          <a:ext cx="3278537" cy="2451818"/>
        </a:xfrm>
        <a:prstGeom prst="roundRect">
          <a:avLst>
            <a:gd name="adj" fmla="val 10000"/>
          </a:avLst>
        </a:prstGeom>
        <a:solidFill>
          <a:schemeClr val="lt1">
            <a:alpha val="90000"/>
            <a:hueOff val="0"/>
            <a:satOff val="0"/>
            <a:lumOff val="0"/>
            <a:alphaOff val="0"/>
          </a:schemeClr>
        </a:solidFill>
        <a:ln w="6350" cap="flat" cmpd="sng" algn="in">
          <a:solidFill>
            <a:schemeClr val="accent4">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it-IT" sz="1400" kern="1200" baseline="0" dirty="0"/>
            <a:t>INOLTRE LE STRUTTURE POLITICHE  DEGLI STATI SOGGETTI ALL’ASSOLUTISMO RISENTIVANO ANCORA DEL CONFLITTO TRA  BORGHESIA E GOVERNO, CONFLITTO CHE ERA STATO SEDATO DOPO LE INSURREZIONI DEGLI ANNI 20-21 E ANCHE DOPO QUELLE DEL 30 MA CHE AVEVA LASCIATO  INSODDISFATTE LE RIVENDICAZIONI DEI CETI BORGHESI ANCHE NELLA FRANCIA DI LUIGI FILIPPO.</a:t>
          </a:r>
          <a:endParaRPr lang="en-US" sz="1400" kern="1200" dirty="0"/>
        </a:p>
      </dsp:txBody>
      <dsp:txXfrm>
        <a:off x="8061888" y="1585156"/>
        <a:ext cx="3278537" cy="2451818"/>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8387A44-B3D9-4AD9-8452-8D827AC25984}">
      <dsp:nvSpPr>
        <dsp:cNvPr id="0" name=""/>
        <dsp:cNvSpPr/>
      </dsp:nvSpPr>
      <dsp:spPr>
        <a:xfrm>
          <a:off x="0" y="143443"/>
          <a:ext cx="6506304" cy="1281698"/>
        </a:xfrm>
        <a:prstGeom prst="roundRect">
          <a:avLst/>
        </a:prstGeom>
        <a:solidFill>
          <a:schemeClr val="accent4">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it-IT" sz="1900" kern="1200" baseline="0"/>
            <a:t>I TRE ASPETTI (ECONOMICO-SOCIALE, NAZIONALE, POLITICO) ANCHE SE SPESSO INTRECCIATI RESTARONO TUTTAVIA  DISTINGUIBILI.</a:t>
          </a:r>
          <a:endParaRPr lang="en-US" sz="1900" kern="1200"/>
        </a:p>
      </dsp:txBody>
      <dsp:txXfrm>
        <a:off x="0" y="143443"/>
        <a:ext cx="6506304" cy="1281698"/>
      </dsp:txXfrm>
    </dsp:sp>
    <dsp:sp modelId="{0F7F4547-7EF0-4EAC-B484-894D4EA2C83D}">
      <dsp:nvSpPr>
        <dsp:cNvPr id="0" name=""/>
        <dsp:cNvSpPr/>
      </dsp:nvSpPr>
      <dsp:spPr>
        <a:xfrm>
          <a:off x="0" y="1479861"/>
          <a:ext cx="6506304" cy="1281698"/>
        </a:xfrm>
        <a:prstGeom prst="roundRect">
          <a:avLst/>
        </a:prstGeom>
        <a:solidFill>
          <a:schemeClr val="accent4">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it-IT" sz="1900" kern="1200" baseline="0" dirty="0"/>
            <a:t>COME RIVOLUZIONE POLITICA IL ‘48 COINVOLSE LA FRANCIA ED I PAESI SOGGETTI A REGIMI ASSOLUTISTICI.</a:t>
          </a:r>
          <a:endParaRPr lang="en-US" sz="1900" kern="1200" dirty="0"/>
        </a:p>
      </dsp:txBody>
      <dsp:txXfrm>
        <a:off x="0" y="1479861"/>
        <a:ext cx="6506304" cy="1281698"/>
      </dsp:txXfrm>
    </dsp:sp>
    <dsp:sp modelId="{D8D3B6E9-6620-4B8C-ABAA-58667BF9A16B}">
      <dsp:nvSpPr>
        <dsp:cNvPr id="0" name=""/>
        <dsp:cNvSpPr/>
      </dsp:nvSpPr>
      <dsp:spPr>
        <a:xfrm>
          <a:off x="0" y="2816280"/>
          <a:ext cx="6506304" cy="1281698"/>
        </a:xfrm>
        <a:prstGeom prst="roundRect">
          <a:avLst/>
        </a:prstGeom>
        <a:solidFill>
          <a:schemeClr val="accent4">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it-IT" sz="1900" kern="1200" baseline="0"/>
            <a:t>NEI POSSEDIMENTI ASBURGICI ED IN GERMANIA FURONO PREDOMINANTI I PROBLEMI DELL’INDIPENDENZA E DELL’ UNITA’.</a:t>
          </a:r>
          <a:endParaRPr lang="en-US" sz="1900" kern="1200"/>
        </a:p>
      </dsp:txBody>
      <dsp:txXfrm>
        <a:off x="0" y="2816280"/>
        <a:ext cx="6506304" cy="1281698"/>
      </dsp:txXfrm>
    </dsp:sp>
    <dsp:sp modelId="{A902BB33-D454-49EB-8635-138355695EFB}">
      <dsp:nvSpPr>
        <dsp:cNvPr id="0" name=""/>
        <dsp:cNvSpPr/>
      </dsp:nvSpPr>
      <dsp:spPr>
        <a:xfrm>
          <a:off x="0" y="4152698"/>
          <a:ext cx="6506304" cy="1281698"/>
        </a:xfrm>
        <a:prstGeom prst="roundRect">
          <a:avLst/>
        </a:prstGeom>
        <a:solidFill>
          <a:schemeClr val="accent4">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it-IT" sz="1900" kern="1200" baseline="0"/>
            <a:t>I MOTI DEL 48 VIDERO INOLTRE L’EMERGERE DELLA CLASSE OPERAIA COME NUOVO SOGGETTO POLITICO NEI PAESI DOVE L’INDUSTRIALIZZAZIONE SI STAVA AFFERMANDO.</a:t>
          </a:r>
          <a:endParaRPr lang="en-US" sz="1900" kern="1200"/>
        </a:p>
      </dsp:txBody>
      <dsp:txXfrm>
        <a:off x="0" y="4152698"/>
        <a:ext cx="6506304" cy="1281698"/>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B180049-2E63-4579-8AB5-B7251066D030}">
      <dsp:nvSpPr>
        <dsp:cNvPr id="0" name=""/>
        <dsp:cNvSpPr/>
      </dsp:nvSpPr>
      <dsp:spPr>
        <a:xfrm>
          <a:off x="3390" y="487530"/>
          <a:ext cx="2689823" cy="3765752"/>
        </a:xfrm>
        <a:prstGeom prst="rect">
          <a:avLst/>
        </a:prstGeom>
        <a:solidFill>
          <a:schemeClr val="accent2">
            <a:tint val="40000"/>
            <a:alpha val="90000"/>
            <a:hueOff val="0"/>
            <a:satOff val="0"/>
            <a:lumOff val="0"/>
            <a:alphaOff val="0"/>
          </a:schemeClr>
        </a:solidFill>
        <a:ln w="6350" cap="flat" cmpd="sng" algn="in">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209709" tIns="330200" rIns="209709" bIns="330200" numCol="1" spcCol="1270" anchor="t" anchorCtr="0">
          <a:noAutofit/>
        </a:bodyPr>
        <a:lstStyle/>
        <a:p>
          <a:pPr lvl="0" algn="l" defTabSz="666750">
            <a:lnSpc>
              <a:spcPct val="90000"/>
            </a:lnSpc>
            <a:spcBef>
              <a:spcPct val="0"/>
            </a:spcBef>
            <a:spcAft>
              <a:spcPct val="35000"/>
            </a:spcAft>
          </a:pPr>
          <a:r>
            <a:rPr lang="it-IT" sz="1500" kern="1200"/>
            <a:t>SI ACCENTUARONO I DIVARI SOCIALI A FAVORE DEI CETI SOCIALI PIU’ ABBIENTI</a:t>
          </a:r>
          <a:endParaRPr lang="en-US" sz="1500" kern="1200"/>
        </a:p>
      </dsp:txBody>
      <dsp:txXfrm>
        <a:off x="3390" y="1918516"/>
        <a:ext cx="2689823" cy="2259451"/>
      </dsp:txXfrm>
    </dsp:sp>
    <dsp:sp modelId="{5C4DDBFE-D8D4-45D4-89AB-60FB9EB54EF3}">
      <dsp:nvSpPr>
        <dsp:cNvPr id="0" name=""/>
        <dsp:cNvSpPr/>
      </dsp:nvSpPr>
      <dsp:spPr>
        <a:xfrm>
          <a:off x="783439" y="864105"/>
          <a:ext cx="1129725" cy="1129725"/>
        </a:xfrm>
        <a:prstGeom prst="ellipse">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w="6350" cap="flat" cmpd="sng" algn="in">
          <a:solidFill>
            <a:schemeClr val="accent2">
              <a:hueOff val="0"/>
              <a:satOff val="0"/>
              <a:lumOff val="0"/>
              <a:alphaOff val="0"/>
            </a:schemeClr>
          </a:solidFill>
          <a:prstDash val="solid"/>
        </a:ln>
        <a:effectLst>
          <a:outerShdw blurRad="57150" dist="19050" dir="5400000" algn="ctr" rotWithShape="0">
            <a:srgbClr val="000000">
              <a:alpha val="35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88078" tIns="12700" rIns="88078" bIns="12700" numCol="1" spcCol="1270" anchor="ctr" anchorCtr="0">
          <a:noAutofit/>
        </a:bodyPr>
        <a:lstStyle/>
        <a:p>
          <a:pPr lvl="0" algn="ctr" defTabSz="2133600">
            <a:lnSpc>
              <a:spcPct val="90000"/>
            </a:lnSpc>
            <a:spcBef>
              <a:spcPct val="0"/>
            </a:spcBef>
            <a:spcAft>
              <a:spcPct val="35000"/>
            </a:spcAft>
          </a:pPr>
          <a:r>
            <a:rPr lang="en-US" sz="4800" kern="1200"/>
            <a:t>1</a:t>
          </a:r>
        </a:p>
      </dsp:txBody>
      <dsp:txXfrm>
        <a:off x="783439" y="864105"/>
        <a:ext cx="1129725" cy="1129725"/>
      </dsp:txXfrm>
    </dsp:sp>
    <dsp:sp modelId="{CBA6DDB2-1A60-43EA-A9E8-5457DC31EDFC}">
      <dsp:nvSpPr>
        <dsp:cNvPr id="0" name=""/>
        <dsp:cNvSpPr/>
      </dsp:nvSpPr>
      <dsp:spPr>
        <a:xfrm>
          <a:off x="3390" y="4253210"/>
          <a:ext cx="2689823" cy="72"/>
        </a:xfrm>
        <a:prstGeom prst="rect">
          <a:avLst/>
        </a:prstGeom>
        <a:gradFill rotWithShape="0">
          <a:gsLst>
            <a:gs pos="0">
              <a:schemeClr val="accent2">
                <a:hueOff val="-241876"/>
                <a:satOff val="-5501"/>
                <a:lumOff val="-2437"/>
                <a:alphaOff val="0"/>
                <a:tint val="94000"/>
                <a:satMod val="103000"/>
                <a:lumMod val="102000"/>
              </a:schemeClr>
            </a:gs>
            <a:gs pos="50000">
              <a:schemeClr val="accent2">
                <a:hueOff val="-241876"/>
                <a:satOff val="-5501"/>
                <a:lumOff val="-2437"/>
                <a:alphaOff val="0"/>
                <a:shade val="100000"/>
                <a:satMod val="110000"/>
                <a:lumMod val="100000"/>
              </a:schemeClr>
            </a:gs>
            <a:gs pos="100000">
              <a:schemeClr val="accent2">
                <a:hueOff val="-241876"/>
                <a:satOff val="-5501"/>
                <a:lumOff val="-2437"/>
                <a:alphaOff val="0"/>
                <a:shade val="78000"/>
                <a:satMod val="120000"/>
                <a:lumMod val="99000"/>
              </a:schemeClr>
            </a:gs>
          </a:gsLst>
          <a:lin ang="5400000" scaled="0"/>
        </a:gradFill>
        <a:ln w="6350" cap="flat" cmpd="sng" algn="in">
          <a:solidFill>
            <a:schemeClr val="accent2">
              <a:hueOff val="-241876"/>
              <a:satOff val="-5501"/>
              <a:lumOff val="-2437"/>
              <a:alphaOff val="0"/>
            </a:schemeClr>
          </a:solidFill>
          <a:prstDash val="solid"/>
        </a:ln>
        <a:effectLst>
          <a:outerShdw blurRad="57150" dist="19050" dir="5400000" algn="ctr" rotWithShape="0">
            <a:srgbClr val="000000">
              <a:alpha val="35000"/>
            </a:srgbClr>
          </a:outerShdw>
        </a:effectLst>
      </dsp:spPr>
      <dsp:style>
        <a:lnRef idx="1">
          <a:scrgbClr r="0" g="0" b="0"/>
        </a:lnRef>
        <a:fillRef idx="3">
          <a:scrgbClr r="0" g="0" b="0"/>
        </a:fillRef>
        <a:effectRef idx="3">
          <a:scrgbClr r="0" g="0" b="0"/>
        </a:effectRef>
        <a:fontRef idx="minor">
          <a:schemeClr val="lt1"/>
        </a:fontRef>
      </dsp:style>
    </dsp:sp>
    <dsp:sp modelId="{4187AA24-8F6E-4DF2-90C4-8A6E6D6D0AF7}">
      <dsp:nvSpPr>
        <dsp:cNvPr id="0" name=""/>
        <dsp:cNvSpPr/>
      </dsp:nvSpPr>
      <dsp:spPr>
        <a:xfrm>
          <a:off x="2962196" y="487530"/>
          <a:ext cx="2689823" cy="3765752"/>
        </a:xfrm>
        <a:prstGeom prst="rect">
          <a:avLst/>
        </a:prstGeom>
        <a:solidFill>
          <a:schemeClr val="accent2">
            <a:tint val="40000"/>
            <a:alpha val="90000"/>
            <a:hueOff val="-541559"/>
            <a:satOff val="-22536"/>
            <a:lumOff val="-2060"/>
            <a:alphaOff val="0"/>
          </a:schemeClr>
        </a:solidFill>
        <a:ln w="6350" cap="flat" cmpd="sng" algn="in">
          <a:solidFill>
            <a:schemeClr val="accent2">
              <a:tint val="40000"/>
              <a:alpha val="90000"/>
              <a:hueOff val="-541559"/>
              <a:satOff val="-22536"/>
              <a:lumOff val="-206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209709" tIns="330200" rIns="209709" bIns="330200" numCol="1" spcCol="1270" anchor="t" anchorCtr="0">
          <a:noAutofit/>
        </a:bodyPr>
        <a:lstStyle/>
        <a:p>
          <a:pPr lvl="0" algn="l" defTabSz="666750">
            <a:lnSpc>
              <a:spcPct val="90000"/>
            </a:lnSpc>
            <a:spcBef>
              <a:spcPct val="0"/>
            </a:spcBef>
            <a:spcAft>
              <a:spcPct val="35000"/>
            </a:spcAft>
          </a:pPr>
          <a:r>
            <a:rPr lang="it-IT" sz="1500" kern="1200"/>
            <a:t>IL SISTEMA ELETTORALE RIMASE CENSITARIO (‘Arricchitevi!’ - Guizot)</a:t>
          </a:r>
          <a:endParaRPr lang="en-US" sz="1500" kern="1200"/>
        </a:p>
      </dsp:txBody>
      <dsp:txXfrm>
        <a:off x="2962196" y="1918516"/>
        <a:ext cx="2689823" cy="2259451"/>
      </dsp:txXfrm>
    </dsp:sp>
    <dsp:sp modelId="{617BC55A-4F27-47E9-9BBC-BF0AA1303FC1}">
      <dsp:nvSpPr>
        <dsp:cNvPr id="0" name=""/>
        <dsp:cNvSpPr/>
      </dsp:nvSpPr>
      <dsp:spPr>
        <a:xfrm>
          <a:off x="3742245" y="864105"/>
          <a:ext cx="1129725" cy="1129725"/>
        </a:xfrm>
        <a:prstGeom prst="ellipse">
          <a:avLst/>
        </a:prstGeom>
        <a:gradFill rotWithShape="0">
          <a:gsLst>
            <a:gs pos="0">
              <a:schemeClr val="accent2">
                <a:hueOff val="-483751"/>
                <a:satOff val="-11003"/>
                <a:lumOff val="-4873"/>
                <a:alphaOff val="0"/>
                <a:tint val="94000"/>
                <a:satMod val="103000"/>
                <a:lumMod val="102000"/>
              </a:schemeClr>
            </a:gs>
            <a:gs pos="50000">
              <a:schemeClr val="accent2">
                <a:hueOff val="-483751"/>
                <a:satOff val="-11003"/>
                <a:lumOff val="-4873"/>
                <a:alphaOff val="0"/>
                <a:shade val="100000"/>
                <a:satMod val="110000"/>
                <a:lumMod val="100000"/>
              </a:schemeClr>
            </a:gs>
            <a:gs pos="100000">
              <a:schemeClr val="accent2">
                <a:hueOff val="-483751"/>
                <a:satOff val="-11003"/>
                <a:lumOff val="-4873"/>
                <a:alphaOff val="0"/>
                <a:shade val="78000"/>
                <a:satMod val="120000"/>
                <a:lumMod val="99000"/>
              </a:schemeClr>
            </a:gs>
          </a:gsLst>
          <a:lin ang="5400000" scaled="0"/>
        </a:gradFill>
        <a:ln w="6350" cap="flat" cmpd="sng" algn="in">
          <a:solidFill>
            <a:schemeClr val="accent2">
              <a:hueOff val="-483751"/>
              <a:satOff val="-11003"/>
              <a:lumOff val="-4873"/>
              <a:alphaOff val="0"/>
            </a:schemeClr>
          </a:solidFill>
          <a:prstDash val="solid"/>
        </a:ln>
        <a:effectLst>
          <a:outerShdw blurRad="57150" dist="19050" dir="5400000" algn="ctr" rotWithShape="0">
            <a:srgbClr val="000000">
              <a:alpha val="35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88078" tIns="12700" rIns="88078" bIns="12700" numCol="1" spcCol="1270" anchor="ctr" anchorCtr="0">
          <a:noAutofit/>
        </a:bodyPr>
        <a:lstStyle/>
        <a:p>
          <a:pPr lvl="0" algn="ctr" defTabSz="2133600">
            <a:lnSpc>
              <a:spcPct val="90000"/>
            </a:lnSpc>
            <a:spcBef>
              <a:spcPct val="0"/>
            </a:spcBef>
            <a:spcAft>
              <a:spcPct val="35000"/>
            </a:spcAft>
          </a:pPr>
          <a:r>
            <a:rPr lang="en-US" sz="4800" kern="1200"/>
            <a:t>2</a:t>
          </a:r>
        </a:p>
      </dsp:txBody>
      <dsp:txXfrm>
        <a:off x="3742245" y="864105"/>
        <a:ext cx="1129725" cy="1129725"/>
      </dsp:txXfrm>
    </dsp:sp>
    <dsp:sp modelId="{921A7A1F-A0A3-470D-B91F-47C9F3A25A76}">
      <dsp:nvSpPr>
        <dsp:cNvPr id="0" name=""/>
        <dsp:cNvSpPr/>
      </dsp:nvSpPr>
      <dsp:spPr>
        <a:xfrm>
          <a:off x="2962196" y="4253210"/>
          <a:ext cx="2689823" cy="72"/>
        </a:xfrm>
        <a:prstGeom prst="rect">
          <a:avLst/>
        </a:prstGeom>
        <a:gradFill rotWithShape="0">
          <a:gsLst>
            <a:gs pos="0">
              <a:schemeClr val="accent2">
                <a:hueOff val="-725627"/>
                <a:satOff val="-16504"/>
                <a:lumOff val="-7310"/>
                <a:alphaOff val="0"/>
                <a:tint val="94000"/>
                <a:satMod val="103000"/>
                <a:lumMod val="102000"/>
              </a:schemeClr>
            </a:gs>
            <a:gs pos="50000">
              <a:schemeClr val="accent2">
                <a:hueOff val="-725627"/>
                <a:satOff val="-16504"/>
                <a:lumOff val="-7310"/>
                <a:alphaOff val="0"/>
                <a:shade val="100000"/>
                <a:satMod val="110000"/>
                <a:lumMod val="100000"/>
              </a:schemeClr>
            </a:gs>
            <a:gs pos="100000">
              <a:schemeClr val="accent2">
                <a:hueOff val="-725627"/>
                <a:satOff val="-16504"/>
                <a:lumOff val="-7310"/>
                <a:alphaOff val="0"/>
                <a:shade val="78000"/>
                <a:satMod val="120000"/>
                <a:lumMod val="99000"/>
              </a:schemeClr>
            </a:gs>
          </a:gsLst>
          <a:lin ang="5400000" scaled="0"/>
        </a:gradFill>
        <a:ln w="6350" cap="flat" cmpd="sng" algn="in">
          <a:solidFill>
            <a:schemeClr val="accent2">
              <a:hueOff val="-725627"/>
              <a:satOff val="-16504"/>
              <a:lumOff val="-7310"/>
              <a:alphaOff val="0"/>
            </a:schemeClr>
          </a:solidFill>
          <a:prstDash val="solid"/>
        </a:ln>
        <a:effectLst>
          <a:outerShdw blurRad="57150" dist="19050" dir="5400000" algn="ctr" rotWithShape="0">
            <a:srgbClr val="000000">
              <a:alpha val="35000"/>
            </a:srgbClr>
          </a:outerShdw>
        </a:effectLst>
      </dsp:spPr>
      <dsp:style>
        <a:lnRef idx="1">
          <a:scrgbClr r="0" g="0" b="0"/>
        </a:lnRef>
        <a:fillRef idx="3">
          <a:scrgbClr r="0" g="0" b="0"/>
        </a:fillRef>
        <a:effectRef idx="3">
          <a:scrgbClr r="0" g="0" b="0"/>
        </a:effectRef>
        <a:fontRef idx="minor">
          <a:schemeClr val="lt1"/>
        </a:fontRef>
      </dsp:style>
    </dsp:sp>
    <dsp:sp modelId="{FD89CBE8-A019-4296-B91A-445686C71182}">
      <dsp:nvSpPr>
        <dsp:cNvPr id="0" name=""/>
        <dsp:cNvSpPr/>
      </dsp:nvSpPr>
      <dsp:spPr>
        <a:xfrm>
          <a:off x="5921002" y="487530"/>
          <a:ext cx="2689823" cy="3765752"/>
        </a:xfrm>
        <a:prstGeom prst="rect">
          <a:avLst/>
        </a:prstGeom>
        <a:solidFill>
          <a:schemeClr val="accent2">
            <a:tint val="40000"/>
            <a:alpha val="90000"/>
            <a:hueOff val="-1083118"/>
            <a:satOff val="-45072"/>
            <a:lumOff val="-4121"/>
            <a:alphaOff val="0"/>
          </a:schemeClr>
        </a:solidFill>
        <a:ln w="6350" cap="flat" cmpd="sng" algn="in">
          <a:solidFill>
            <a:schemeClr val="accent2">
              <a:tint val="40000"/>
              <a:alpha val="90000"/>
              <a:hueOff val="-1083118"/>
              <a:satOff val="-45072"/>
              <a:lumOff val="-4121"/>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209709" tIns="330200" rIns="209709" bIns="330200" numCol="1" spcCol="1270" anchor="t" anchorCtr="0">
          <a:noAutofit/>
        </a:bodyPr>
        <a:lstStyle/>
        <a:p>
          <a:pPr lvl="0" algn="l" defTabSz="666750">
            <a:lnSpc>
              <a:spcPct val="90000"/>
            </a:lnSpc>
            <a:spcBef>
              <a:spcPct val="0"/>
            </a:spcBef>
            <a:spcAft>
              <a:spcPct val="35000"/>
            </a:spcAft>
          </a:pPr>
          <a:r>
            <a:rPr lang="it-IT" sz="1500" kern="1200"/>
            <a:t>VI FURONO INSURREZIONI POPLARI DETERMINATE DA OPERAI E ARTIGIANI DELUSI DALLE POLITICHE DEL GOVERNO.</a:t>
          </a:r>
          <a:endParaRPr lang="en-US" sz="1500" kern="1200"/>
        </a:p>
      </dsp:txBody>
      <dsp:txXfrm>
        <a:off x="5921002" y="1918516"/>
        <a:ext cx="2689823" cy="2259451"/>
      </dsp:txXfrm>
    </dsp:sp>
    <dsp:sp modelId="{989C4689-10FA-453B-9EED-FD63A65A585E}">
      <dsp:nvSpPr>
        <dsp:cNvPr id="0" name=""/>
        <dsp:cNvSpPr/>
      </dsp:nvSpPr>
      <dsp:spPr>
        <a:xfrm>
          <a:off x="6701050" y="864105"/>
          <a:ext cx="1129725" cy="1129725"/>
        </a:xfrm>
        <a:prstGeom prst="ellipse">
          <a:avLst/>
        </a:prstGeom>
        <a:gradFill rotWithShape="0">
          <a:gsLst>
            <a:gs pos="0">
              <a:schemeClr val="accent2">
                <a:hueOff val="-967503"/>
                <a:satOff val="-22005"/>
                <a:lumOff val="-9746"/>
                <a:alphaOff val="0"/>
                <a:tint val="94000"/>
                <a:satMod val="103000"/>
                <a:lumMod val="102000"/>
              </a:schemeClr>
            </a:gs>
            <a:gs pos="50000">
              <a:schemeClr val="accent2">
                <a:hueOff val="-967503"/>
                <a:satOff val="-22005"/>
                <a:lumOff val="-9746"/>
                <a:alphaOff val="0"/>
                <a:shade val="100000"/>
                <a:satMod val="110000"/>
                <a:lumMod val="100000"/>
              </a:schemeClr>
            </a:gs>
            <a:gs pos="100000">
              <a:schemeClr val="accent2">
                <a:hueOff val="-967503"/>
                <a:satOff val="-22005"/>
                <a:lumOff val="-9746"/>
                <a:alphaOff val="0"/>
                <a:shade val="78000"/>
                <a:satMod val="120000"/>
                <a:lumMod val="99000"/>
              </a:schemeClr>
            </a:gs>
          </a:gsLst>
          <a:lin ang="5400000" scaled="0"/>
        </a:gradFill>
        <a:ln w="6350" cap="flat" cmpd="sng" algn="in">
          <a:solidFill>
            <a:schemeClr val="accent2">
              <a:hueOff val="-967503"/>
              <a:satOff val="-22005"/>
              <a:lumOff val="-9746"/>
              <a:alphaOff val="0"/>
            </a:schemeClr>
          </a:solidFill>
          <a:prstDash val="solid"/>
        </a:ln>
        <a:effectLst>
          <a:outerShdw blurRad="57150" dist="19050" dir="5400000" algn="ctr" rotWithShape="0">
            <a:srgbClr val="000000">
              <a:alpha val="35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88078" tIns="12700" rIns="88078" bIns="12700" numCol="1" spcCol="1270" anchor="ctr" anchorCtr="0">
          <a:noAutofit/>
        </a:bodyPr>
        <a:lstStyle/>
        <a:p>
          <a:pPr lvl="0" algn="ctr" defTabSz="2133600">
            <a:lnSpc>
              <a:spcPct val="90000"/>
            </a:lnSpc>
            <a:spcBef>
              <a:spcPct val="0"/>
            </a:spcBef>
            <a:spcAft>
              <a:spcPct val="35000"/>
            </a:spcAft>
          </a:pPr>
          <a:r>
            <a:rPr lang="en-US" sz="4800" kern="1200"/>
            <a:t>3</a:t>
          </a:r>
        </a:p>
      </dsp:txBody>
      <dsp:txXfrm>
        <a:off x="6701050" y="864105"/>
        <a:ext cx="1129725" cy="1129725"/>
      </dsp:txXfrm>
    </dsp:sp>
    <dsp:sp modelId="{87988154-F61A-4288-8652-394C01352352}">
      <dsp:nvSpPr>
        <dsp:cNvPr id="0" name=""/>
        <dsp:cNvSpPr/>
      </dsp:nvSpPr>
      <dsp:spPr>
        <a:xfrm>
          <a:off x="5921002" y="4253210"/>
          <a:ext cx="2689823" cy="72"/>
        </a:xfrm>
        <a:prstGeom prst="rect">
          <a:avLst/>
        </a:prstGeom>
        <a:gradFill rotWithShape="0">
          <a:gsLst>
            <a:gs pos="0">
              <a:schemeClr val="accent2">
                <a:hueOff val="-1209379"/>
                <a:satOff val="-27506"/>
                <a:lumOff val="-12183"/>
                <a:alphaOff val="0"/>
                <a:tint val="94000"/>
                <a:satMod val="103000"/>
                <a:lumMod val="102000"/>
              </a:schemeClr>
            </a:gs>
            <a:gs pos="50000">
              <a:schemeClr val="accent2">
                <a:hueOff val="-1209379"/>
                <a:satOff val="-27506"/>
                <a:lumOff val="-12183"/>
                <a:alphaOff val="0"/>
                <a:shade val="100000"/>
                <a:satMod val="110000"/>
                <a:lumMod val="100000"/>
              </a:schemeClr>
            </a:gs>
            <a:gs pos="100000">
              <a:schemeClr val="accent2">
                <a:hueOff val="-1209379"/>
                <a:satOff val="-27506"/>
                <a:lumOff val="-12183"/>
                <a:alphaOff val="0"/>
                <a:shade val="78000"/>
                <a:satMod val="120000"/>
                <a:lumMod val="99000"/>
              </a:schemeClr>
            </a:gs>
          </a:gsLst>
          <a:lin ang="5400000" scaled="0"/>
        </a:gradFill>
        <a:ln w="6350" cap="flat" cmpd="sng" algn="in">
          <a:solidFill>
            <a:schemeClr val="accent2">
              <a:hueOff val="-1209379"/>
              <a:satOff val="-27506"/>
              <a:lumOff val="-12183"/>
              <a:alphaOff val="0"/>
            </a:schemeClr>
          </a:solidFill>
          <a:prstDash val="solid"/>
        </a:ln>
        <a:effectLst>
          <a:outerShdw blurRad="57150" dist="19050" dir="5400000" algn="ctr" rotWithShape="0">
            <a:srgbClr val="000000">
              <a:alpha val="35000"/>
            </a:srgbClr>
          </a:outerShdw>
        </a:effectLst>
      </dsp:spPr>
      <dsp:style>
        <a:lnRef idx="1">
          <a:scrgbClr r="0" g="0" b="0"/>
        </a:lnRef>
        <a:fillRef idx="3">
          <a:scrgbClr r="0" g="0" b="0"/>
        </a:fillRef>
        <a:effectRef idx="3">
          <a:scrgbClr r="0" g="0" b="0"/>
        </a:effectRef>
        <a:fontRef idx="minor">
          <a:schemeClr val="lt1"/>
        </a:fontRef>
      </dsp:style>
    </dsp:sp>
    <dsp:sp modelId="{312E2D0F-B057-422F-A5F0-1C2A2AA304E9}">
      <dsp:nvSpPr>
        <dsp:cNvPr id="0" name=""/>
        <dsp:cNvSpPr/>
      </dsp:nvSpPr>
      <dsp:spPr>
        <a:xfrm>
          <a:off x="8879807" y="487530"/>
          <a:ext cx="2689823" cy="3765752"/>
        </a:xfrm>
        <a:prstGeom prst="rect">
          <a:avLst/>
        </a:prstGeom>
        <a:solidFill>
          <a:schemeClr val="accent2">
            <a:tint val="40000"/>
            <a:alpha val="90000"/>
            <a:hueOff val="-1624677"/>
            <a:satOff val="-67608"/>
            <a:lumOff val="-6181"/>
            <a:alphaOff val="0"/>
          </a:schemeClr>
        </a:solidFill>
        <a:ln w="6350" cap="flat" cmpd="sng" algn="in">
          <a:solidFill>
            <a:schemeClr val="accent2">
              <a:tint val="40000"/>
              <a:alpha val="90000"/>
              <a:hueOff val="-1624677"/>
              <a:satOff val="-67608"/>
              <a:lumOff val="-6181"/>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209709" tIns="330200" rIns="209709" bIns="330200" numCol="1" spcCol="1270" anchor="t" anchorCtr="0">
          <a:noAutofit/>
        </a:bodyPr>
        <a:lstStyle/>
        <a:p>
          <a:pPr lvl="0" algn="l" defTabSz="666750">
            <a:lnSpc>
              <a:spcPct val="90000"/>
            </a:lnSpc>
            <a:spcBef>
              <a:spcPct val="0"/>
            </a:spcBef>
            <a:spcAft>
              <a:spcPct val="35000"/>
            </a:spcAft>
          </a:pPr>
          <a:r>
            <a:rPr lang="it-IT" sz="1500" kern="1200"/>
            <a:t>SOLIDARIETA’ TRA BANCHIERI, INDUSTRIALI, MAGNATI DELLA FINANZA E ARISTOCRAZIA.</a:t>
          </a:r>
          <a:endParaRPr lang="en-US" sz="1500" kern="1200"/>
        </a:p>
      </dsp:txBody>
      <dsp:txXfrm>
        <a:off x="8879807" y="1918516"/>
        <a:ext cx="2689823" cy="2259451"/>
      </dsp:txXfrm>
    </dsp:sp>
    <dsp:sp modelId="{754A8674-4E23-4D1C-AA89-CA99BC841956}">
      <dsp:nvSpPr>
        <dsp:cNvPr id="0" name=""/>
        <dsp:cNvSpPr/>
      </dsp:nvSpPr>
      <dsp:spPr>
        <a:xfrm>
          <a:off x="9659856" y="864105"/>
          <a:ext cx="1129725" cy="1129725"/>
        </a:xfrm>
        <a:prstGeom prst="ellipse">
          <a:avLst/>
        </a:prstGeom>
        <a:gradFill rotWithShape="0">
          <a:gsLst>
            <a:gs pos="0">
              <a:schemeClr val="accent2">
                <a:hueOff val="-1451254"/>
                <a:satOff val="-33008"/>
                <a:lumOff val="-14619"/>
                <a:alphaOff val="0"/>
                <a:tint val="94000"/>
                <a:satMod val="103000"/>
                <a:lumMod val="102000"/>
              </a:schemeClr>
            </a:gs>
            <a:gs pos="50000">
              <a:schemeClr val="accent2">
                <a:hueOff val="-1451254"/>
                <a:satOff val="-33008"/>
                <a:lumOff val="-14619"/>
                <a:alphaOff val="0"/>
                <a:shade val="100000"/>
                <a:satMod val="110000"/>
                <a:lumMod val="100000"/>
              </a:schemeClr>
            </a:gs>
            <a:gs pos="100000">
              <a:schemeClr val="accent2">
                <a:hueOff val="-1451254"/>
                <a:satOff val="-33008"/>
                <a:lumOff val="-14619"/>
                <a:alphaOff val="0"/>
                <a:shade val="78000"/>
                <a:satMod val="120000"/>
                <a:lumMod val="99000"/>
              </a:schemeClr>
            </a:gs>
          </a:gsLst>
          <a:lin ang="5400000" scaled="0"/>
        </a:gradFill>
        <a:ln w="6350" cap="flat" cmpd="sng" algn="in">
          <a:solidFill>
            <a:schemeClr val="accent2">
              <a:hueOff val="-1451254"/>
              <a:satOff val="-33008"/>
              <a:lumOff val="-14619"/>
              <a:alphaOff val="0"/>
            </a:schemeClr>
          </a:solidFill>
          <a:prstDash val="solid"/>
        </a:ln>
        <a:effectLst>
          <a:outerShdw blurRad="57150" dist="19050" dir="5400000" algn="ctr" rotWithShape="0">
            <a:srgbClr val="000000">
              <a:alpha val="35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88078" tIns="12700" rIns="88078" bIns="12700" numCol="1" spcCol="1270" anchor="ctr" anchorCtr="0">
          <a:noAutofit/>
        </a:bodyPr>
        <a:lstStyle/>
        <a:p>
          <a:pPr lvl="0" algn="ctr" defTabSz="2133600">
            <a:lnSpc>
              <a:spcPct val="90000"/>
            </a:lnSpc>
            <a:spcBef>
              <a:spcPct val="0"/>
            </a:spcBef>
            <a:spcAft>
              <a:spcPct val="35000"/>
            </a:spcAft>
          </a:pPr>
          <a:r>
            <a:rPr lang="en-US" sz="4800" kern="1200"/>
            <a:t>4</a:t>
          </a:r>
        </a:p>
      </dsp:txBody>
      <dsp:txXfrm>
        <a:off x="9659856" y="864105"/>
        <a:ext cx="1129725" cy="1129725"/>
      </dsp:txXfrm>
    </dsp:sp>
    <dsp:sp modelId="{09F47829-3F54-4772-A10D-7C47F0CCB021}">
      <dsp:nvSpPr>
        <dsp:cNvPr id="0" name=""/>
        <dsp:cNvSpPr/>
      </dsp:nvSpPr>
      <dsp:spPr>
        <a:xfrm>
          <a:off x="8879807" y="4253210"/>
          <a:ext cx="2689823" cy="72"/>
        </a:xfrm>
        <a:prstGeom prst="rect">
          <a:avLst/>
        </a:prstGeom>
        <a:gradFill rotWithShape="0">
          <a:gsLst>
            <a:gs pos="0">
              <a:schemeClr val="accent2">
                <a:hueOff val="-1693130"/>
                <a:satOff val="-38509"/>
                <a:lumOff val="-17056"/>
                <a:alphaOff val="0"/>
                <a:tint val="94000"/>
                <a:satMod val="103000"/>
                <a:lumMod val="102000"/>
              </a:schemeClr>
            </a:gs>
            <a:gs pos="50000">
              <a:schemeClr val="accent2">
                <a:hueOff val="-1693130"/>
                <a:satOff val="-38509"/>
                <a:lumOff val="-17056"/>
                <a:alphaOff val="0"/>
                <a:shade val="100000"/>
                <a:satMod val="110000"/>
                <a:lumMod val="100000"/>
              </a:schemeClr>
            </a:gs>
            <a:gs pos="100000">
              <a:schemeClr val="accent2">
                <a:hueOff val="-1693130"/>
                <a:satOff val="-38509"/>
                <a:lumOff val="-17056"/>
                <a:alphaOff val="0"/>
                <a:shade val="78000"/>
                <a:satMod val="120000"/>
                <a:lumMod val="99000"/>
              </a:schemeClr>
            </a:gs>
          </a:gsLst>
          <a:lin ang="5400000" scaled="0"/>
        </a:gradFill>
        <a:ln w="6350" cap="flat" cmpd="sng" algn="in">
          <a:solidFill>
            <a:schemeClr val="accent2">
              <a:hueOff val="-1693130"/>
              <a:satOff val="-38509"/>
              <a:lumOff val="-17056"/>
              <a:alphaOff val="0"/>
            </a:schemeClr>
          </a:solidFill>
          <a:prstDash val="solid"/>
        </a:ln>
        <a:effectLst>
          <a:outerShdw blurRad="57150" dist="19050" dir="5400000" algn="ctr" rotWithShape="0">
            <a:srgbClr val="000000">
              <a:alpha val="35000"/>
            </a:srgbClr>
          </a:outerShdw>
        </a:effectLst>
      </dsp:spPr>
      <dsp:style>
        <a:lnRef idx="1">
          <a:scrgbClr r="0" g="0" b="0"/>
        </a:lnRef>
        <a:fillRef idx="3">
          <a:scrgbClr r="0" g="0" b="0"/>
        </a:fillRef>
        <a:effectRef idx="3">
          <a:scrgbClr r="0" g="0" b="0"/>
        </a:effectRef>
        <a:fontRef idx="minor">
          <a:schemeClr val="lt1"/>
        </a:fontRef>
      </dsp:style>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9D029C5-B7CB-4F80-80DD-1A9A22B007CA}">
      <dsp:nvSpPr>
        <dsp:cNvPr id="0" name=""/>
        <dsp:cNvSpPr/>
      </dsp:nvSpPr>
      <dsp:spPr>
        <a:xfrm>
          <a:off x="0" y="400050"/>
          <a:ext cx="6506304" cy="1556099"/>
        </a:xfrm>
        <a:prstGeom prst="roundRect">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it-IT" sz="1900" kern="1200" baseline="0"/>
            <a:t>FU PIUTTOSTO FALLIMENTARE</a:t>
          </a:r>
          <a:endParaRPr lang="en-US" sz="1900" kern="1200"/>
        </a:p>
      </dsp:txBody>
      <dsp:txXfrm>
        <a:off x="0" y="400050"/>
        <a:ext cx="6506304" cy="1556099"/>
      </dsp:txXfrm>
    </dsp:sp>
    <dsp:sp modelId="{8D8D0C08-02F9-4432-8BC1-E3CF8D993668}">
      <dsp:nvSpPr>
        <dsp:cNvPr id="0" name=""/>
        <dsp:cNvSpPr/>
      </dsp:nvSpPr>
      <dsp:spPr>
        <a:xfrm>
          <a:off x="0" y="2010870"/>
          <a:ext cx="6506304" cy="1556099"/>
        </a:xfrm>
        <a:prstGeom prst="roundRect">
          <a:avLst/>
        </a:prstGeom>
        <a:gradFill rotWithShape="0">
          <a:gsLst>
            <a:gs pos="0">
              <a:schemeClr val="accent5">
                <a:hueOff val="8913275"/>
                <a:satOff val="-23652"/>
                <a:lumOff val="-1275"/>
                <a:alphaOff val="0"/>
                <a:tint val="94000"/>
                <a:satMod val="103000"/>
                <a:lumMod val="102000"/>
              </a:schemeClr>
            </a:gs>
            <a:gs pos="50000">
              <a:schemeClr val="accent5">
                <a:hueOff val="8913275"/>
                <a:satOff val="-23652"/>
                <a:lumOff val="-1275"/>
                <a:alphaOff val="0"/>
                <a:shade val="100000"/>
                <a:satMod val="110000"/>
                <a:lumMod val="100000"/>
              </a:schemeClr>
            </a:gs>
            <a:gs pos="100000">
              <a:schemeClr val="accent5">
                <a:hueOff val="8913275"/>
                <a:satOff val="-23652"/>
                <a:lumOff val="-1275"/>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it-IT" sz="1900" kern="1200" baseline="0"/>
            <a:t>TRA IL 1839 ED 1840 SI APRI’ UNA GUERRA TRA L’EGITTO  E LA SIRIA: IN OCCASIONE DEL SECONDO TENTATIVO INGLESE DI OCCUPARE L’EGITTO SCHIERANDOSI A SOSTEGNO DELLA SIRIA, LA FRANCIA SI CHIER0’ A FAVORE DELL’EGITTO.</a:t>
          </a:r>
          <a:endParaRPr lang="en-US" sz="1900" kern="1200"/>
        </a:p>
      </dsp:txBody>
      <dsp:txXfrm>
        <a:off x="0" y="2010870"/>
        <a:ext cx="6506304" cy="1556099"/>
      </dsp:txXfrm>
    </dsp:sp>
    <dsp:sp modelId="{A5E12C93-B649-4AFD-8F01-7C51E257B4CD}">
      <dsp:nvSpPr>
        <dsp:cNvPr id="0" name=""/>
        <dsp:cNvSpPr/>
      </dsp:nvSpPr>
      <dsp:spPr>
        <a:xfrm>
          <a:off x="0" y="3621690"/>
          <a:ext cx="6506304" cy="1556099"/>
        </a:xfrm>
        <a:prstGeom prst="roundRect">
          <a:avLst/>
        </a:prstGeom>
        <a:gradFill rotWithShape="0">
          <a:gsLst>
            <a:gs pos="0">
              <a:schemeClr val="accent5">
                <a:hueOff val="17826550"/>
                <a:satOff val="-47304"/>
                <a:lumOff val="-2550"/>
                <a:alphaOff val="0"/>
                <a:tint val="94000"/>
                <a:satMod val="103000"/>
                <a:lumMod val="102000"/>
              </a:schemeClr>
            </a:gs>
            <a:gs pos="50000">
              <a:schemeClr val="accent5">
                <a:hueOff val="17826550"/>
                <a:satOff val="-47304"/>
                <a:lumOff val="-2550"/>
                <a:alphaOff val="0"/>
                <a:shade val="100000"/>
                <a:satMod val="110000"/>
                <a:lumMod val="100000"/>
              </a:schemeClr>
            </a:gs>
            <a:gs pos="100000">
              <a:schemeClr val="accent5">
                <a:hueOff val="17826550"/>
                <a:satOff val="-47304"/>
                <a:lumOff val="-255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it-IT" sz="1900" kern="1200" baseline="0"/>
            <a:t>POICHE’ I TERMINI DEL CONFLITTO SI PRESENTAVANO COMPLICATI PER LA FRANCIA ESSE FU COSTRETT AD UNA RITIRATA DIPLOMATICA CHE COMPORTO’ IL LICENZIAMNETO DEL PRIMO  MINISTRO </a:t>
          </a:r>
          <a:r>
            <a:rPr lang="it-IT" sz="1900" i="1" kern="1200" baseline="0"/>
            <a:t>THIERS</a:t>
          </a:r>
          <a:endParaRPr lang="en-US" sz="1900" kern="1200"/>
        </a:p>
      </dsp:txBody>
      <dsp:txXfrm>
        <a:off x="0" y="3621690"/>
        <a:ext cx="6506304" cy="1556099"/>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C109795-A14B-4565-9A0A-21F30FE6462F}">
      <dsp:nvSpPr>
        <dsp:cNvPr id="0" name=""/>
        <dsp:cNvSpPr/>
      </dsp:nvSpPr>
      <dsp:spPr>
        <a:xfrm>
          <a:off x="0" y="139245"/>
          <a:ext cx="5959475" cy="1283782"/>
        </a:xfrm>
        <a:prstGeom prst="roundRect">
          <a:avLst/>
        </a:prstGeom>
        <a:gradFill rotWithShape="0">
          <a:gsLst>
            <a:gs pos="0">
              <a:schemeClr val="accent2">
                <a:hueOff val="0"/>
                <a:satOff val="0"/>
                <a:lumOff val="0"/>
                <a:alphaOff val="0"/>
                <a:tint val="67000"/>
                <a:satMod val="105000"/>
                <a:lumMod val="110000"/>
              </a:schemeClr>
            </a:gs>
            <a:gs pos="50000">
              <a:schemeClr val="accent2">
                <a:hueOff val="0"/>
                <a:satOff val="0"/>
                <a:lumOff val="0"/>
                <a:alphaOff val="0"/>
                <a:tint val="73000"/>
                <a:satMod val="103000"/>
                <a:lumMod val="105000"/>
              </a:schemeClr>
            </a:gs>
            <a:gs pos="100000">
              <a:schemeClr val="accent2">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it-IT" sz="1900" kern="1200" baseline="0"/>
            <a:t>Nel biennio che precedette il 1848 la crisi agricola determinò disordini popolari.</a:t>
          </a:r>
          <a:endParaRPr lang="en-US" sz="1900" kern="1200"/>
        </a:p>
      </dsp:txBody>
      <dsp:txXfrm>
        <a:off x="0" y="139245"/>
        <a:ext cx="5959475" cy="1283782"/>
      </dsp:txXfrm>
    </dsp:sp>
    <dsp:sp modelId="{5A08BC52-5410-4001-B2A4-E0DB129692C7}">
      <dsp:nvSpPr>
        <dsp:cNvPr id="0" name=""/>
        <dsp:cNvSpPr/>
      </dsp:nvSpPr>
      <dsp:spPr>
        <a:xfrm>
          <a:off x="0" y="1477748"/>
          <a:ext cx="5959475" cy="1283782"/>
        </a:xfrm>
        <a:prstGeom prst="roundRect">
          <a:avLst/>
        </a:prstGeom>
        <a:gradFill rotWithShape="0">
          <a:gsLst>
            <a:gs pos="0">
              <a:schemeClr val="accent2">
                <a:hueOff val="-564377"/>
                <a:satOff val="-12836"/>
                <a:lumOff val="-5685"/>
                <a:alphaOff val="0"/>
                <a:tint val="67000"/>
                <a:satMod val="105000"/>
                <a:lumMod val="110000"/>
              </a:schemeClr>
            </a:gs>
            <a:gs pos="50000">
              <a:schemeClr val="accent2">
                <a:hueOff val="-564377"/>
                <a:satOff val="-12836"/>
                <a:lumOff val="-5685"/>
                <a:alphaOff val="0"/>
                <a:tint val="73000"/>
                <a:satMod val="103000"/>
                <a:lumMod val="105000"/>
              </a:schemeClr>
            </a:gs>
            <a:gs pos="100000">
              <a:schemeClr val="accent2">
                <a:hueOff val="-564377"/>
                <a:satOff val="-12836"/>
                <a:lumOff val="-5685"/>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it-IT" sz="1900" kern="1200" baseline="0"/>
            <a:t>La disoccupazione aumentava anche a seguito della crisi finanziaria ed industriale</a:t>
          </a:r>
          <a:endParaRPr lang="en-US" sz="1900" kern="1200"/>
        </a:p>
      </dsp:txBody>
      <dsp:txXfrm>
        <a:off x="0" y="1477748"/>
        <a:ext cx="5959475" cy="1283782"/>
      </dsp:txXfrm>
    </dsp:sp>
    <dsp:sp modelId="{A6061306-0601-4478-9637-67232899D587}">
      <dsp:nvSpPr>
        <dsp:cNvPr id="0" name=""/>
        <dsp:cNvSpPr/>
      </dsp:nvSpPr>
      <dsp:spPr>
        <a:xfrm>
          <a:off x="0" y="2816250"/>
          <a:ext cx="5959475" cy="1283782"/>
        </a:xfrm>
        <a:prstGeom prst="roundRect">
          <a:avLst/>
        </a:prstGeom>
        <a:gradFill rotWithShape="0">
          <a:gsLst>
            <a:gs pos="0">
              <a:schemeClr val="accent2">
                <a:hueOff val="-1128753"/>
                <a:satOff val="-25673"/>
                <a:lumOff val="-11371"/>
                <a:alphaOff val="0"/>
                <a:tint val="67000"/>
                <a:satMod val="105000"/>
                <a:lumMod val="110000"/>
              </a:schemeClr>
            </a:gs>
            <a:gs pos="50000">
              <a:schemeClr val="accent2">
                <a:hueOff val="-1128753"/>
                <a:satOff val="-25673"/>
                <a:lumOff val="-11371"/>
                <a:alphaOff val="0"/>
                <a:tint val="73000"/>
                <a:satMod val="103000"/>
                <a:lumMod val="105000"/>
              </a:schemeClr>
            </a:gs>
            <a:gs pos="100000">
              <a:schemeClr val="accent2">
                <a:hueOff val="-1128753"/>
                <a:satOff val="-25673"/>
                <a:lumOff val="-11371"/>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it-IT" sz="1900" kern="1200" baseline="0"/>
            <a:t>Nello stesso periodo la riforma elettorale censitaria aveva determinato lo scontento dei ceti borghesi.</a:t>
          </a:r>
          <a:endParaRPr lang="en-US" sz="1900" kern="1200"/>
        </a:p>
      </dsp:txBody>
      <dsp:txXfrm>
        <a:off x="0" y="2816250"/>
        <a:ext cx="5959475" cy="1283782"/>
      </dsp:txXfrm>
    </dsp:sp>
    <dsp:sp modelId="{0D1E5282-1422-4511-B994-7D6B8239BD31}">
      <dsp:nvSpPr>
        <dsp:cNvPr id="0" name=""/>
        <dsp:cNvSpPr/>
      </dsp:nvSpPr>
      <dsp:spPr>
        <a:xfrm>
          <a:off x="0" y="4154753"/>
          <a:ext cx="5959475" cy="1283782"/>
        </a:xfrm>
        <a:prstGeom prst="roundRect">
          <a:avLst/>
        </a:prstGeom>
        <a:gradFill rotWithShape="0">
          <a:gsLst>
            <a:gs pos="0">
              <a:schemeClr val="accent2">
                <a:hueOff val="-1693130"/>
                <a:satOff val="-38509"/>
                <a:lumOff val="-17056"/>
                <a:alphaOff val="0"/>
                <a:tint val="67000"/>
                <a:satMod val="105000"/>
                <a:lumMod val="110000"/>
              </a:schemeClr>
            </a:gs>
            <a:gs pos="50000">
              <a:schemeClr val="accent2">
                <a:hueOff val="-1693130"/>
                <a:satOff val="-38509"/>
                <a:lumOff val="-17056"/>
                <a:alphaOff val="0"/>
                <a:tint val="73000"/>
                <a:satMod val="103000"/>
                <a:lumMod val="105000"/>
              </a:schemeClr>
            </a:gs>
            <a:gs pos="100000">
              <a:schemeClr val="accent2">
                <a:hueOff val="-1693130"/>
                <a:satOff val="-38509"/>
                <a:lumOff val="-17056"/>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it-IT" sz="1900" kern="1200" baseline="0"/>
            <a:t>Il governo emanò un decreto che impediva le dimostrazioni pubbliche di protesta e proibiva anche i </a:t>
          </a:r>
          <a:r>
            <a:rPr lang="it-IT" sz="1900" i="1" kern="1200" baseline="0"/>
            <a:t>banchetti (riunioni che si presentavano sotto forma conviviale)</a:t>
          </a:r>
          <a:endParaRPr lang="en-US" sz="1900" kern="1200"/>
        </a:p>
      </dsp:txBody>
      <dsp:txXfrm>
        <a:off x="0" y="4154753"/>
        <a:ext cx="5959475" cy="1283782"/>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default#1">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default#3">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9.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default#2">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xmlns="">
        <dgm1611:autoBuNodeInfo lvl="1" ptType="sibTrans">
          <dgm1611:buPr prefix="" leadZeros="0">
            <a:buAutoNum type="arabicParenBoth"/>
          </dgm1611:buPr>
        </dgm1611:autoBuNodeInfo>
      </dgm1611:autoBuNodeInfoLst>
    </a:ext>
  </dgm:extLst>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smtClean="0"/>
              <a:pPr/>
              <a:t>10/2/2019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‹N›</a:t>
            </a:fld>
            <a:endParaRPr lang="en-US" dirty="0"/>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xmlns="" val="603425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10/2/2019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‹N›</a:t>
            </a:fld>
            <a:endParaRPr lang="en-US" dirty="0"/>
          </a:p>
        </p:txBody>
      </p:sp>
    </p:spTree>
    <p:extLst>
      <p:ext uri="{BB962C8B-B14F-4D97-AF65-F5344CB8AC3E}">
        <p14:creationId xmlns:p14="http://schemas.microsoft.com/office/powerpoint/2010/main" xmlns="" val="3128528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10/2/2019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‹N›</a:t>
            </a:fld>
            <a:endParaRPr lang="en-US" dirty="0"/>
          </a:p>
        </p:txBody>
      </p:sp>
    </p:spTree>
    <p:extLst>
      <p:ext uri="{BB962C8B-B14F-4D97-AF65-F5344CB8AC3E}">
        <p14:creationId xmlns:p14="http://schemas.microsoft.com/office/powerpoint/2010/main" xmlns="" val="4216077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10/2/2019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‹N›</a:t>
            </a:fld>
            <a:endParaRPr lang="en-US" dirty="0"/>
          </a:p>
        </p:txBody>
      </p:sp>
    </p:spTree>
    <p:extLst>
      <p:ext uri="{BB962C8B-B14F-4D97-AF65-F5344CB8AC3E}">
        <p14:creationId xmlns:p14="http://schemas.microsoft.com/office/powerpoint/2010/main" xmlns="" val="3386499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smtClean="0"/>
              <a:pPr/>
              <a:t>10/2/2019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‹N›</a:t>
            </a:fld>
            <a:endParaRPr lang="en-US" dirty="0"/>
          </a:p>
        </p:txBody>
      </p:sp>
      <p:sp>
        <p:nvSpPr>
          <p:cNvPr id="7" name="Freeform 6"/>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p14="http://schemas.microsoft.com/office/powerpoint/2010/main" xmlns="" val="415288260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it-IT"/>
              <a:t>Fare clic per modificare lo stile del titolo dello schema</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pPr/>
              <a:t>10/2/2019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‹N›</a:t>
            </a:fld>
            <a:endParaRPr lang="en-US" dirty="0"/>
          </a:p>
        </p:txBody>
      </p:sp>
    </p:spTree>
    <p:extLst>
      <p:ext uri="{BB962C8B-B14F-4D97-AF65-F5344CB8AC3E}">
        <p14:creationId xmlns:p14="http://schemas.microsoft.com/office/powerpoint/2010/main" xmlns="" val="336994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pPr/>
              <a:t>10/2/2019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pPr/>
              <a:t>‹N›</a:t>
            </a:fld>
            <a:endParaRPr lang="en-US" dirty="0"/>
          </a:p>
        </p:txBody>
      </p:sp>
    </p:spTree>
    <p:extLst>
      <p:ext uri="{BB962C8B-B14F-4D97-AF65-F5344CB8AC3E}">
        <p14:creationId xmlns:p14="http://schemas.microsoft.com/office/powerpoint/2010/main" xmlns="" val="2252584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pPr/>
              <a:t>10/2/2019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pPr/>
              <a:t>‹N›</a:t>
            </a:fld>
            <a:endParaRPr lang="en-US" dirty="0"/>
          </a:p>
        </p:txBody>
      </p:sp>
    </p:spTree>
    <p:extLst>
      <p:ext uri="{BB962C8B-B14F-4D97-AF65-F5344CB8AC3E}">
        <p14:creationId xmlns:p14="http://schemas.microsoft.com/office/powerpoint/2010/main" xmlns="" val="898600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pPr/>
              <a:t>10/2/2019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pPr/>
              <a:t>‹N›</a:t>
            </a:fld>
            <a:endParaRPr lang="en-US" dirty="0"/>
          </a:p>
        </p:txBody>
      </p:sp>
    </p:spTree>
    <p:extLst>
      <p:ext uri="{BB962C8B-B14F-4D97-AF65-F5344CB8AC3E}">
        <p14:creationId xmlns:p14="http://schemas.microsoft.com/office/powerpoint/2010/main" xmlns="" val="2685554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10/2/2019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‹N›</a:t>
            </a:fld>
            <a:endParaRPr lang="en-US" dirty="0"/>
          </a:p>
        </p:txBody>
      </p:sp>
      <p:sp>
        <p:nvSpPr>
          <p:cNvPr id="9" name="Rectangle 8"/>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xmlns="" val="1169002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10/2/2019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‹N›</a:t>
            </a:fld>
            <a:endParaRPr lang="en-US" dirty="0"/>
          </a:p>
        </p:txBody>
      </p:sp>
      <p:sp>
        <p:nvSpPr>
          <p:cNvPr id="9" name="Rectangle 8"/>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xmlns="" val="559345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smtClean="0"/>
              <a:pPr/>
              <a:t>10/2/2019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‹N›</a:t>
            </a:fld>
            <a:endParaRPr lang="en-US" dirty="0"/>
          </a:p>
        </p:txBody>
      </p:sp>
      <p:sp>
        <p:nvSpPr>
          <p:cNvPr id="9" name="Rectangle 8"/>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xmlns="" val="1857476915"/>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8.xml"/><Relationship Id="rId7" Type="http://schemas.openxmlformats.org/officeDocument/2006/relationships/image" Target="../media/image3.png"/><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1.xml"/><Relationship Id="rId7" Type="http://schemas.openxmlformats.org/officeDocument/2006/relationships/image" Target="../media/image5.png"/><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F4B08920-46A0-4077-9DE3-AF4186BAE4C3}"/>
              </a:ext>
            </a:extLst>
          </p:cNvPr>
          <p:cNvSpPr>
            <a:spLocks noGrp="1"/>
          </p:cNvSpPr>
          <p:nvPr>
            <p:ph type="ctrTitle"/>
          </p:nvPr>
        </p:nvSpPr>
        <p:spPr/>
        <p:txBody>
          <a:bodyPr/>
          <a:lstStyle/>
          <a:p>
            <a:r>
              <a:rPr lang="it-IT" dirty="0"/>
              <a:t>LE RIVOLUZIONI DEL 1848</a:t>
            </a:r>
          </a:p>
        </p:txBody>
      </p:sp>
      <p:sp>
        <p:nvSpPr>
          <p:cNvPr id="3" name="Sottotitolo 2">
            <a:extLst>
              <a:ext uri="{FF2B5EF4-FFF2-40B4-BE49-F238E27FC236}">
                <a16:creationId xmlns:a16="http://schemas.microsoft.com/office/drawing/2014/main" xmlns="" id="{9AB2A13D-0259-483C-B513-0EF9FDF86E13}"/>
              </a:ext>
            </a:extLst>
          </p:cNvPr>
          <p:cNvSpPr>
            <a:spLocks noGrp="1"/>
          </p:cNvSpPr>
          <p:nvPr>
            <p:ph type="subTitle" idx="1"/>
          </p:nvPr>
        </p:nvSpPr>
        <p:spPr/>
        <p:txBody>
          <a:bodyPr/>
          <a:lstStyle/>
          <a:p>
            <a:r>
              <a:rPr lang="it-IT" dirty="0"/>
              <a:t>LA FINE DELLA RESTAURAZIONE</a:t>
            </a:r>
          </a:p>
        </p:txBody>
      </p:sp>
    </p:spTree>
    <p:extLst>
      <p:ext uri="{BB962C8B-B14F-4D97-AF65-F5344CB8AC3E}">
        <p14:creationId xmlns:p14="http://schemas.microsoft.com/office/powerpoint/2010/main" xmlns="" val="3864287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9479F3E9-1FE6-4767-B362-C4BAB31D37C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206AAD10-473C-49FD-B311-6694A76D418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383661" y="0"/>
            <a:ext cx="228600" cy="6858000"/>
          </a:xfrm>
          <a:prstGeom prst="rect">
            <a:avLst/>
          </a:prstGeom>
          <a:solidFill>
            <a:schemeClr val="tx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a:extLst>
              <a:ext uri="{FF2B5EF4-FFF2-40B4-BE49-F238E27FC236}">
                <a16:creationId xmlns:a16="http://schemas.microsoft.com/office/drawing/2014/main" xmlns="" id="{B70DF3C8-E50C-4376-9F64-C696F62DAF0D}"/>
              </a:ext>
            </a:extLst>
          </p:cNvPr>
          <p:cNvSpPr>
            <a:spLocks noGrp="1"/>
          </p:cNvSpPr>
          <p:nvPr>
            <p:ph type="title"/>
          </p:nvPr>
        </p:nvSpPr>
        <p:spPr>
          <a:xfrm>
            <a:off x="8252340" y="639704"/>
            <a:ext cx="3299579" cy="5577840"/>
          </a:xfrm>
        </p:spPr>
        <p:txBody>
          <a:bodyPr anchor="ctr">
            <a:normAutofit/>
          </a:bodyPr>
          <a:lstStyle/>
          <a:p>
            <a:r>
              <a:rPr lang="it-IT" sz="4100"/>
              <a:t>LA RIVOLUZIONE DI FEBBRAIO:</a:t>
            </a:r>
            <a:br>
              <a:rPr lang="it-IT" sz="4100"/>
            </a:br>
            <a:r>
              <a:rPr lang="it-IT" sz="4100"/>
              <a:t>le cause</a:t>
            </a:r>
          </a:p>
        </p:txBody>
      </p:sp>
      <p:graphicFrame>
        <p:nvGraphicFramePr>
          <p:cNvPr id="5" name="Segnaposto contenuto 2">
            <a:extLst>
              <a:ext uri="{FF2B5EF4-FFF2-40B4-BE49-F238E27FC236}">
                <a16:creationId xmlns:a16="http://schemas.microsoft.com/office/drawing/2014/main" xmlns="" id="{7D4AF41C-72D0-4188-9F26-D9BA54826A12}"/>
              </a:ext>
            </a:extLst>
          </p:cNvPr>
          <p:cNvGraphicFramePr>
            <a:graphicFrameLocks noGrp="1"/>
          </p:cNvGraphicFramePr>
          <p:nvPr>
            <p:ph idx="1"/>
            <p:extLst>
              <p:ext uri="{D42A27DB-BD31-4B8C-83A1-F6EECF244321}">
                <p14:modId xmlns:p14="http://schemas.microsoft.com/office/powerpoint/2010/main" xmlns="" val="3065892363"/>
              </p:ext>
            </p:extLst>
          </p:nvPr>
        </p:nvGraphicFramePr>
        <p:xfrm>
          <a:off x="784225" y="639763"/>
          <a:ext cx="5959475" cy="55777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576081480"/>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xmlns="" id="{B8DE41E0-A43A-4E72-8B83-06567847515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xmlns="" id="{9E7A70AD-EC6C-48F9-BECB-598CBD482C99}"/>
              </a:ext>
            </a:extLst>
          </p:cNvPr>
          <p:cNvSpPr>
            <a:spLocks noGrp="1"/>
          </p:cNvSpPr>
          <p:nvPr>
            <p:ph type="title"/>
          </p:nvPr>
        </p:nvSpPr>
        <p:spPr>
          <a:xfrm>
            <a:off x="643467" y="685800"/>
            <a:ext cx="10905066" cy="1485900"/>
          </a:xfrm>
          <a:noFill/>
        </p:spPr>
        <p:txBody>
          <a:bodyPr>
            <a:normAutofit/>
          </a:bodyPr>
          <a:lstStyle/>
          <a:p>
            <a:pPr algn="ctr"/>
            <a:r>
              <a:rPr lang="it-IT" dirty="0"/>
              <a:t>LA RIVOLUZIONE</a:t>
            </a:r>
            <a:br>
              <a:rPr lang="it-IT" dirty="0"/>
            </a:br>
            <a:endParaRPr lang="it-IT" dirty="0"/>
          </a:p>
        </p:txBody>
      </p:sp>
      <p:graphicFrame>
        <p:nvGraphicFramePr>
          <p:cNvPr id="5" name="Segnaposto contenuto 2">
            <a:extLst>
              <a:ext uri="{FF2B5EF4-FFF2-40B4-BE49-F238E27FC236}">
                <a16:creationId xmlns:a16="http://schemas.microsoft.com/office/drawing/2014/main" xmlns="" id="{88320500-E1A2-429E-ADBF-1A75AADD729E}"/>
              </a:ext>
            </a:extLst>
          </p:cNvPr>
          <p:cNvGraphicFramePr>
            <a:graphicFrameLocks noGrp="1"/>
          </p:cNvGraphicFramePr>
          <p:nvPr>
            <p:ph idx="1"/>
            <p:extLst>
              <p:ext uri="{D42A27DB-BD31-4B8C-83A1-F6EECF244321}">
                <p14:modId xmlns:p14="http://schemas.microsoft.com/office/powerpoint/2010/main" xmlns="" val="517882244"/>
              </p:ext>
            </p:extLst>
          </p:nvPr>
        </p:nvGraphicFramePr>
        <p:xfrm>
          <a:off x="163962" y="1392701"/>
          <a:ext cx="12028038" cy="5317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4025241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D7A55AA8-DDA8-4319-A573-C2DB10121AEE}"/>
              </a:ext>
            </a:extLst>
          </p:cNvPr>
          <p:cNvSpPr>
            <a:spLocks noGrp="1"/>
          </p:cNvSpPr>
          <p:nvPr>
            <p:ph type="title"/>
          </p:nvPr>
        </p:nvSpPr>
        <p:spPr>
          <a:xfrm>
            <a:off x="1371600" y="685800"/>
            <a:ext cx="9601200" cy="1485900"/>
          </a:xfrm>
        </p:spPr>
        <p:txBody>
          <a:bodyPr>
            <a:normAutofit/>
          </a:bodyPr>
          <a:lstStyle/>
          <a:p>
            <a:r>
              <a:rPr lang="it-IT" dirty="0"/>
              <a:t>IL GOVERNO RIVOLUZIONARIO</a:t>
            </a:r>
          </a:p>
        </p:txBody>
      </p:sp>
      <p:graphicFrame>
        <p:nvGraphicFramePr>
          <p:cNvPr id="5" name="Segnaposto contenuto 2">
            <a:extLst>
              <a:ext uri="{FF2B5EF4-FFF2-40B4-BE49-F238E27FC236}">
                <a16:creationId xmlns:a16="http://schemas.microsoft.com/office/drawing/2014/main" xmlns="" id="{35F647F0-FF3A-42E6-8634-DCA841143F59}"/>
              </a:ext>
            </a:extLst>
          </p:cNvPr>
          <p:cNvGraphicFramePr>
            <a:graphicFrameLocks noGrp="1"/>
          </p:cNvGraphicFramePr>
          <p:nvPr>
            <p:ph idx="1"/>
            <p:extLst>
              <p:ext uri="{D42A27DB-BD31-4B8C-83A1-F6EECF244321}">
                <p14:modId xmlns:p14="http://schemas.microsoft.com/office/powerpoint/2010/main" xmlns="" val="2840521566"/>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796355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49484204-AAC3-4FE4-AA51-51757C84A72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xmlns="" id="{3BA6C9E6-4561-471D-B1E3-F17A28AFCDFD}"/>
              </a:ext>
            </a:extLst>
          </p:cNvPr>
          <p:cNvSpPr>
            <a:spLocks noGrp="1"/>
          </p:cNvSpPr>
          <p:nvPr>
            <p:ph type="title"/>
          </p:nvPr>
        </p:nvSpPr>
        <p:spPr>
          <a:xfrm>
            <a:off x="640080" y="639704"/>
            <a:ext cx="3299579" cy="5577840"/>
          </a:xfrm>
        </p:spPr>
        <p:txBody>
          <a:bodyPr anchor="ctr">
            <a:normAutofit/>
          </a:bodyPr>
          <a:lstStyle/>
          <a:p>
            <a:pPr algn="ctr"/>
            <a:r>
              <a:rPr lang="it-IT" dirty="0"/>
              <a:t>LA REAZIONE DEI MODERATI</a:t>
            </a:r>
            <a:endParaRPr lang="it-IT"/>
          </a:p>
        </p:txBody>
      </p:sp>
      <p:graphicFrame>
        <p:nvGraphicFramePr>
          <p:cNvPr id="5" name="Segnaposto contenuto 2">
            <a:extLst>
              <a:ext uri="{FF2B5EF4-FFF2-40B4-BE49-F238E27FC236}">
                <a16:creationId xmlns:a16="http://schemas.microsoft.com/office/drawing/2014/main" xmlns="" id="{062ABF38-4C4B-4A89-A94A-60B71B8AB621}"/>
              </a:ext>
            </a:extLst>
          </p:cNvPr>
          <p:cNvGraphicFramePr>
            <a:graphicFrameLocks noGrp="1"/>
          </p:cNvGraphicFramePr>
          <p:nvPr>
            <p:ph idx="1"/>
            <p:extLst>
              <p:ext uri="{D42A27DB-BD31-4B8C-83A1-F6EECF244321}">
                <p14:modId xmlns:p14="http://schemas.microsoft.com/office/powerpoint/2010/main" xmlns="" val="301652845"/>
              </p:ext>
            </p:extLst>
          </p:nvPr>
        </p:nvGraphicFramePr>
        <p:xfrm>
          <a:off x="4901472" y="639705"/>
          <a:ext cx="6506304"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228882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xmlns="" id="{9479F3E9-1FE6-4767-B362-C4BAB31D37C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xmlns="" id="{206AAD10-473C-49FD-B311-6694A76D418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383661" y="0"/>
            <a:ext cx="228600" cy="6858000"/>
          </a:xfrm>
          <a:prstGeom prst="rect">
            <a:avLst/>
          </a:prstGeom>
          <a:solidFill>
            <a:schemeClr val="tx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a:extLst>
              <a:ext uri="{FF2B5EF4-FFF2-40B4-BE49-F238E27FC236}">
                <a16:creationId xmlns:a16="http://schemas.microsoft.com/office/drawing/2014/main" xmlns="" id="{38A6B4E2-4631-484F-8208-0FA0D1D94FEB}"/>
              </a:ext>
            </a:extLst>
          </p:cNvPr>
          <p:cNvSpPr>
            <a:spLocks noGrp="1"/>
          </p:cNvSpPr>
          <p:nvPr>
            <p:ph type="title"/>
          </p:nvPr>
        </p:nvSpPr>
        <p:spPr>
          <a:xfrm>
            <a:off x="8252340" y="639704"/>
            <a:ext cx="3299579" cy="5577840"/>
          </a:xfrm>
        </p:spPr>
        <p:txBody>
          <a:bodyPr anchor="ctr">
            <a:normAutofit/>
          </a:bodyPr>
          <a:lstStyle/>
          <a:p>
            <a:r>
              <a:rPr lang="it-IT" sz="4100"/>
              <a:t>L’assemblea COSTITUENTE</a:t>
            </a:r>
          </a:p>
        </p:txBody>
      </p:sp>
      <p:graphicFrame>
        <p:nvGraphicFramePr>
          <p:cNvPr id="5" name="Segnaposto contenuto 2">
            <a:extLst>
              <a:ext uri="{FF2B5EF4-FFF2-40B4-BE49-F238E27FC236}">
                <a16:creationId xmlns:a16="http://schemas.microsoft.com/office/drawing/2014/main" xmlns="" id="{990D3271-276B-4C0E-87E7-B667F5B36449}"/>
              </a:ext>
            </a:extLst>
          </p:cNvPr>
          <p:cNvGraphicFramePr>
            <a:graphicFrameLocks noGrp="1"/>
          </p:cNvGraphicFramePr>
          <p:nvPr>
            <p:ph idx="1"/>
            <p:extLst>
              <p:ext uri="{D42A27DB-BD31-4B8C-83A1-F6EECF244321}">
                <p14:modId xmlns:p14="http://schemas.microsoft.com/office/powerpoint/2010/main" xmlns="" val="3288136599"/>
              </p:ext>
            </p:extLst>
          </p:nvPr>
        </p:nvGraphicFramePr>
        <p:xfrm>
          <a:off x="784225" y="639763"/>
          <a:ext cx="5959475" cy="55777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204107565"/>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49484204-AAC3-4FE4-AA51-51757C84A72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xmlns="" id="{C4BAD9EE-98F4-466F-ACC4-4E068D8F0E9C}"/>
              </a:ext>
            </a:extLst>
          </p:cNvPr>
          <p:cNvSpPr>
            <a:spLocks noGrp="1"/>
          </p:cNvSpPr>
          <p:nvPr>
            <p:ph type="title"/>
          </p:nvPr>
        </p:nvSpPr>
        <p:spPr>
          <a:xfrm>
            <a:off x="640080" y="639704"/>
            <a:ext cx="3299579" cy="5577840"/>
          </a:xfrm>
        </p:spPr>
        <p:txBody>
          <a:bodyPr anchor="ctr">
            <a:normAutofit/>
          </a:bodyPr>
          <a:lstStyle/>
          <a:p>
            <a:pPr algn="ctr"/>
            <a:r>
              <a:rPr lang="it-IT" dirty="0"/>
              <a:t>I moti in GERMANIA: CAUSE</a:t>
            </a:r>
          </a:p>
        </p:txBody>
      </p:sp>
      <p:graphicFrame>
        <p:nvGraphicFramePr>
          <p:cNvPr id="5" name="Segnaposto contenuto 2">
            <a:extLst>
              <a:ext uri="{FF2B5EF4-FFF2-40B4-BE49-F238E27FC236}">
                <a16:creationId xmlns:a16="http://schemas.microsoft.com/office/drawing/2014/main" xmlns="" id="{B6BD8530-1C5D-4581-8258-02DEC722AE69}"/>
              </a:ext>
            </a:extLst>
          </p:cNvPr>
          <p:cNvGraphicFramePr>
            <a:graphicFrameLocks noGrp="1"/>
          </p:cNvGraphicFramePr>
          <p:nvPr>
            <p:ph idx="1"/>
            <p:extLst>
              <p:ext uri="{D42A27DB-BD31-4B8C-83A1-F6EECF244321}">
                <p14:modId xmlns:p14="http://schemas.microsoft.com/office/powerpoint/2010/main" xmlns="" val="3255431550"/>
              </p:ext>
            </p:extLst>
          </p:nvPr>
        </p:nvGraphicFramePr>
        <p:xfrm>
          <a:off x="3939659" y="154745"/>
          <a:ext cx="8046015" cy="64711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842555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6D78F5AA-93D1-4DE3-9BA4-A1D2C3F60508}"/>
              </a:ext>
            </a:extLst>
          </p:cNvPr>
          <p:cNvSpPr>
            <a:spLocks noGrp="1"/>
          </p:cNvSpPr>
          <p:nvPr>
            <p:ph type="title"/>
          </p:nvPr>
        </p:nvSpPr>
        <p:spPr>
          <a:xfrm>
            <a:off x="685801" y="685800"/>
            <a:ext cx="10396882" cy="1151965"/>
          </a:xfrm>
        </p:spPr>
        <p:txBody>
          <a:bodyPr>
            <a:normAutofit/>
          </a:bodyPr>
          <a:lstStyle/>
          <a:p>
            <a:r>
              <a:rPr lang="it-IT" dirty="0"/>
              <a:t>La </a:t>
            </a:r>
            <a:r>
              <a:rPr lang="it-IT" dirty="0" err="1"/>
              <a:t>conferazione</a:t>
            </a:r>
            <a:r>
              <a:rPr lang="it-IT" dirty="0"/>
              <a:t> germanica</a:t>
            </a:r>
          </a:p>
        </p:txBody>
      </p:sp>
      <p:graphicFrame>
        <p:nvGraphicFramePr>
          <p:cNvPr id="5" name="Segnaposto contenuto 2">
            <a:extLst>
              <a:ext uri="{FF2B5EF4-FFF2-40B4-BE49-F238E27FC236}">
                <a16:creationId xmlns:a16="http://schemas.microsoft.com/office/drawing/2014/main" xmlns="" id="{4095B189-234F-4132-9434-EDB2225F2FB7}"/>
              </a:ext>
            </a:extLst>
          </p:cNvPr>
          <p:cNvGraphicFramePr>
            <a:graphicFrameLocks noGrp="1"/>
          </p:cNvGraphicFramePr>
          <p:nvPr>
            <p:ph sz="quarter" idx="4294967295"/>
            <p:extLst>
              <p:ext uri="{D42A27DB-BD31-4B8C-83A1-F6EECF244321}">
                <p14:modId xmlns:p14="http://schemas.microsoft.com/office/powerpoint/2010/main" xmlns="" val="3874815594"/>
              </p:ext>
            </p:extLst>
          </p:nvPr>
        </p:nvGraphicFramePr>
        <p:xfrm>
          <a:off x="685800" y="2063750"/>
          <a:ext cx="10394950" cy="3311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562576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a:extLst>
              <a:ext uri="{FF2B5EF4-FFF2-40B4-BE49-F238E27FC236}">
                <a16:creationId xmlns:a16="http://schemas.microsoft.com/office/drawing/2014/main" xmlns="" id="{58C3227A-AE27-45A3-9A59-8BB18A94CFCB}"/>
              </a:ext>
            </a:extLst>
          </p:cNvPr>
          <p:cNvPicPr>
            <a:picLocks noChangeAspect="1"/>
          </p:cNvPicPr>
          <p:nvPr/>
        </p:nvPicPr>
        <p:blipFill>
          <a:blip r:embed="rId2"/>
          <a:stretch>
            <a:fillRect/>
          </a:stretch>
        </p:blipFill>
        <p:spPr>
          <a:xfrm>
            <a:off x="5950226" y="182218"/>
            <a:ext cx="5009322" cy="5009322"/>
          </a:xfrm>
          <a:prstGeom prst="rect">
            <a:avLst/>
          </a:prstGeom>
        </p:spPr>
      </p:pic>
      <p:sp>
        <p:nvSpPr>
          <p:cNvPr id="3" name="Rettangolo 2">
            <a:extLst>
              <a:ext uri="{FF2B5EF4-FFF2-40B4-BE49-F238E27FC236}">
                <a16:creationId xmlns:a16="http://schemas.microsoft.com/office/drawing/2014/main" xmlns="" id="{48E78244-2E0B-4798-827D-FBEB615C620D}"/>
              </a:ext>
            </a:extLst>
          </p:cNvPr>
          <p:cNvSpPr/>
          <p:nvPr/>
        </p:nvSpPr>
        <p:spPr>
          <a:xfrm>
            <a:off x="596348" y="473765"/>
            <a:ext cx="5009322" cy="40319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La confederazione  germanica</a:t>
            </a:r>
          </a:p>
          <a:p>
            <a:pPr algn="ctr"/>
            <a:r>
              <a:rPr lang="it-IT" dirty="0"/>
              <a:t>Dopo il Congresso di Vienna</a:t>
            </a:r>
          </a:p>
          <a:p>
            <a:pPr algn="ctr"/>
            <a:r>
              <a:rPr lang="it-IT" dirty="0"/>
              <a:t>(1815-1866)</a:t>
            </a:r>
          </a:p>
        </p:txBody>
      </p:sp>
    </p:spTree>
    <p:extLst>
      <p:ext uri="{BB962C8B-B14F-4D97-AF65-F5344CB8AC3E}">
        <p14:creationId xmlns:p14="http://schemas.microsoft.com/office/powerpoint/2010/main" xmlns="" val="12917050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90A9C49B-76D8-4E9B-B430-D1ADF40F1CF8}"/>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useBgFill="1">
        <p:nvSpPr>
          <p:cNvPr id="12" name="Rectangle 11">
            <a:extLst>
              <a:ext uri="{FF2B5EF4-FFF2-40B4-BE49-F238E27FC236}">
                <a16:creationId xmlns:a16="http://schemas.microsoft.com/office/drawing/2014/main" xmlns="" id="{F88A5712-2FE0-4DD4-BDC6-099EA378A05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4" name="Freeform 9">
            <a:extLst>
              <a:ext uri="{FF2B5EF4-FFF2-40B4-BE49-F238E27FC236}">
                <a16:creationId xmlns:a16="http://schemas.microsoft.com/office/drawing/2014/main" xmlns="" id="{448E5503-E0F8-4B94-81A3-B1FA57623E0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6" name="Rectangle 15">
            <a:extLst>
              <a:ext uri="{FF2B5EF4-FFF2-40B4-BE49-F238E27FC236}">
                <a16:creationId xmlns:a16="http://schemas.microsoft.com/office/drawing/2014/main" xmlns="" id="{CE54F896-85E7-4403-9E37-1B004731F8C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4654296" cy="6380796"/>
          </a:xfrm>
          <a:prstGeom prst="rect">
            <a:avLst/>
          </a:prstGeom>
          <a:gradFill flip="none" rotWithShape="1">
            <a:gsLst>
              <a:gs pos="34000">
                <a:schemeClr val="accent1"/>
              </a:gs>
              <a:gs pos="100000">
                <a:schemeClr val="accent1">
                  <a:lumMod val="60000"/>
                </a:schemeClr>
              </a:gs>
            </a:gsLst>
            <a:lin ang="8100000" scaled="1"/>
            <a:tileRect/>
          </a:gradFill>
          <a:ln>
            <a:noFill/>
          </a:ln>
        </p:spPr>
        <p:style>
          <a:lnRef idx="1">
            <a:schemeClr val="accent1"/>
          </a:lnRef>
          <a:fillRef idx="3">
            <a:schemeClr val="accent1"/>
          </a:fillRef>
          <a:effectRef idx="2">
            <a:schemeClr val="accent1"/>
          </a:effectRef>
          <a:fontRef idx="minor">
            <a:schemeClr val="lt1"/>
          </a:fontRef>
        </p:style>
      </p:sp>
      <p:sp>
        <p:nvSpPr>
          <p:cNvPr id="2" name="Titolo 1">
            <a:extLst>
              <a:ext uri="{FF2B5EF4-FFF2-40B4-BE49-F238E27FC236}">
                <a16:creationId xmlns:a16="http://schemas.microsoft.com/office/drawing/2014/main" xmlns="" id="{9D738A9B-3E78-418C-B450-6C0B366DB104}"/>
              </a:ext>
            </a:extLst>
          </p:cNvPr>
          <p:cNvSpPr>
            <a:spLocks noGrp="1"/>
          </p:cNvSpPr>
          <p:nvPr>
            <p:ph type="title"/>
          </p:nvPr>
        </p:nvSpPr>
        <p:spPr>
          <a:xfrm>
            <a:off x="685802" y="685800"/>
            <a:ext cx="3381946" cy="4846967"/>
          </a:xfrm>
        </p:spPr>
        <p:txBody>
          <a:bodyPr>
            <a:normAutofit/>
          </a:bodyPr>
          <a:lstStyle/>
          <a:p>
            <a:r>
              <a:rPr lang="it-IT" sz="4100">
                <a:solidFill>
                  <a:srgbClr val="FFFFFF"/>
                </a:solidFill>
              </a:rPr>
              <a:t>Il nazionalismo tedesco</a:t>
            </a:r>
          </a:p>
        </p:txBody>
      </p:sp>
      <p:graphicFrame>
        <p:nvGraphicFramePr>
          <p:cNvPr id="5" name="Segnaposto contenuto 2">
            <a:extLst>
              <a:ext uri="{FF2B5EF4-FFF2-40B4-BE49-F238E27FC236}">
                <a16:creationId xmlns:a16="http://schemas.microsoft.com/office/drawing/2014/main" xmlns="" id="{801F38DB-1C7E-4199-93AF-CE77763E9194}"/>
              </a:ext>
            </a:extLst>
          </p:cNvPr>
          <p:cNvGraphicFramePr>
            <a:graphicFrameLocks noGrp="1"/>
          </p:cNvGraphicFramePr>
          <p:nvPr>
            <p:ph sz="quarter" idx="4294967295"/>
            <p:extLst>
              <p:ext uri="{D42A27DB-BD31-4B8C-83A1-F6EECF244321}">
                <p14:modId xmlns:p14="http://schemas.microsoft.com/office/powerpoint/2010/main" xmlns="" val="2531351222"/>
              </p:ext>
            </p:extLst>
          </p:nvPr>
        </p:nvGraphicFramePr>
        <p:xfrm>
          <a:off x="4753549" y="213920"/>
          <a:ext cx="6752649" cy="600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31858726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90A9C49B-76D8-4E9B-B430-D1ADF40F1CF8}"/>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useBgFill="1">
        <p:nvSpPr>
          <p:cNvPr id="12" name="Rectangle 11">
            <a:extLst>
              <a:ext uri="{FF2B5EF4-FFF2-40B4-BE49-F238E27FC236}">
                <a16:creationId xmlns:a16="http://schemas.microsoft.com/office/drawing/2014/main" xmlns="" id="{F88A5712-2FE0-4DD4-BDC6-099EA378A05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4" name="Freeform 9">
            <a:extLst>
              <a:ext uri="{FF2B5EF4-FFF2-40B4-BE49-F238E27FC236}">
                <a16:creationId xmlns:a16="http://schemas.microsoft.com/office/drawing/2014/main" xmlns="" id="{448E5503-E0F8-4B94-81A3-B1FA57623E0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6" name="Rectangle 15">
            <a:extLst>
              <a:ext uri="{FF2B5EF4-FFF2-40B4-BE49-F238E27FC236}">
                <a16:creationId xmlns:a16="http://schemas.microsoft.com/office/drawing/2014/main" xmlns="" id="{CE54F896-85E7-4403-9E37-1B004731F8C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4654296" cy="6380796"/>
          </a:xfrm>
          <a:prstGeom prst="rect">
            <a:avLst/>
          </a:prstGeom>
          <a:gradFill flip="none" rotWithShape="1">
            <a:gsLst>
              <a:gs pos="34000">
                <a:schemeClr val="accent1"/>
              </a:gs>
              <a:gs pos="100000">
                <a:schemeClr val="accent1">
                  <a:lumMod val="60000"/>
                </a:schemeClr>
              </a:gs>
            </a:gsLst>
            <a:lin ang="8100000" scaled="1"/>
            <a:tileRect/>
          </a:gradFill>
          <a:ln>
            <a:noFill/>
          </a:ln>
        </p:spPr>
        <p:style>
          <a:lnRef idx="1">
            <a:schemeClr val="accent1"/>
          </a:lnRef>
          <a:fillRef idx="3">
            <a:schemeClr val="accent1"/>
          </a:fillRef>
          <a:effectRef idx="2">
            <a:schemeClr val="accent1"/>
          </a:effectRef>
          <a:fontRef idx="minor">
            <a:schemeClr val="lt1"/>
          </a:fontRef>
        </p:style>
      </p:sp>
      <p:sp>
        <p:nvSpPr>
          <p:cNvPr id="2" name="Titolo 1">
            <a:extLst>
              <a:ext uri="{FF2B5EF4-FFF2-40B4-BE49-F238E27FC236}">
                <a16:creationId xmlns:a16="http://schemas.microsoft.com/office/drawing/2014/main" xmlns="" id="{3C266C85-0A45-42FD-89BE-E12ADEC3D9F2}"/>
              </a:ext>
            </a:extLst>
          </p:cNvPr>
          <p:cNvSpPr>
            <a:spLocks noGrp="1"/>
          </p:cNvSpPr>
          <p:nvPr>
            <p:ph type="title"/>
          </p:nvPr>
        </p:nvSpPr>
        <p:spPr>
          <a:xfrm>
            <a:off x="685802" y="685800"/>
            <a:ext cx="3381946" cy="4846967"/>
          </a:xfrm>
        </p:spPr>
        <p:txBody>
          <a:bodyPr>
            <a:normAutofit/>
          </a:bodyPr>
          <a:lstStyle/>
          <a:p>
            <a:r>
              <a:rPr lang="it-IT" sz="4800">
                <a:solidFill>
                  <a:srgbClr val="FFFFFF"/>
                </a:solidFill>
              </a:rPr>
              <a:t>Lo </a:t>
            </a:r>
            <a:r>
              <a:rPr lang="it-IT" sz="4800" i="1">
                <a:solidFill>
                  <a:srgbClr val="FFFFFF"/>
                </a:solidFill>
              </a:rPr>
              <a:t>zollverein</a:t>
            </a:r>
          </a:p>
        </p:txBody>
      </p:sp>
      <p:graphicFrame>
        <p:nvGraphicFramePr>
          <p:cNvPr id="5" name="Segnaposto contenuto 2">
            <a:extLst>
              <a:ext uri="{FF2B5EF4-FFF2-40B4-BE49-F238E27FC236}">
                <a16:creationId xmlns:a16="http://schemas.microsoft.com/office/drawing/2014/main" xmlns="" id="{3BC2A785-FDA7-4E1B-B4C9-373D8E22F6F2}"/>
              </a:ext>
            </a:extLst>
          </p:cNvPr>
          <p:cNvGraphicFramePr>
            <a:graphicFrameLocks noGrp="1"/>
          </p:cNvGraphicFramePr>
          <p:nvPr>
            <p:ph sz="quarter" idx="4294967295"/>
            <p:extLst>
              <p:ext uri="{D42A27DB-BD31-4B8C-83A1-F6EECF244321}">
                <p14:modId xmlns:p14="http://schemas.microsoft.com/office/powerpoint/2010/main" xmlns="" val="2624997734"/>
              </p:ext>
            </p:extLst>
          </p:nvPr>
        </p:nvGraphicFramePr>
        <p:xfrm>
          <a:off x="4994031" y="337625"/>
          <a:ext cx="6512167" cy="59365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3210178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16006E7C-DF49-45FE-953C-E14D42C77677}"/>
              </a:ext>
            </a:extLst>
          </p:cNvPr>
          <p:cNvSpPr>
            <a:spLocks noGrp="1"/>
          </p:cNvSpPr>
          <p:nvPr>
            <p:ph type="title"/>
          </p:nvPr>
        </p:nvSpPr>
        <p:spPr/>
        <p:txBody>
          <a:bodyPr>
            <a:normAutofit/>
          </a:bodyPr>
          <a:lstStyle/>
          <a:p>
            <a:r>
              <a:rPr lang="it-IT"/>
              <a:t>IL CROLLO DELL’ORDINE DELLA RESTAURAZIONE</a:t>
            </a:r>
          </a:p>
        </p:txBody>
      </p:sp>
      <p:graphicFrame>
        <p:nvGraphicFramePr>
          <p:cNvPr id="5" name="Segnaposto contenuto 2">
            <a:extLst>
              <a:ext uri="{FF2B5EF4-FFF2-40B4-BE49-F238E27FC236}">
                <a16:creationId xmlns:a16="http://schemas.microsoft.com/office/drawing/2014/main" xmlns="" id="{7CB3A7A3-F386-4277-BBE9-E3F9F1D29B27}"/>
              </a:ext>
            </a:extLst>
          </p:cNvPr>
          <p:cNvGraphicFramePr>
            <a:graphicFrameLocks noGrp="1"/>
          </p:cNvGraphicFramePr>
          <p:nvPr>
            <p:ph idx="1"/>
            <p:extLst>
              <p:ext uri="{D42A27DB-BD31-4B8C-83A1-F6EECF244321}">
                <p14:modId xmlns:p14="http://schemas.microsoft.com/office/powerpoint/2010/main" xmlns="" val="1289548362"/>
              </p:ext>
            </p:extLst>
          </p:nvPr>
        </p:nvGraphicFramePr>
        <p:xfrm>
          <a:off x="703385" y="2285999"/>
          <a:ext cx="11352627" cy="43117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9740793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9479F3E9-1FE6-4767-B362-C4BAB31D37C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206AAD10-473C-49FD-B311-6694A76D418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383661" y="0"/>
            <a:ext cx="228600" cy="6858000"/>
          </a:xfrm>
          <a:prstGeom prst="rect">
            <a:avLst/>
          </a:prstGeom>
          <a:solidFill>
            <a:schemeClr val="tx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a:extLst>
              <a:ext uri="{FF2B5EF4-FFF2-40B4-BE49-F238E27FC236}">
                <a16:creationId xmlns:a16="http://schemas.microsoft.com/office/drawing/2014/main" xmlns="" id="{52C9492C-C7A1-45EC-9D53-E9320198B38E}"/>
              </a:ext>
            </a:extLst>
          </p:cNvPr>
          <p:cNvSpPr>
            <a:spLocks noGrp="1"/>
          </p:cNvSpPr>
          <p:nvPr>
            <p:ph type="title"/>
          </p:nvPr>
        </p:nvSpPr>
        <p:spPr>
          <a:xfrm>
            <a:off x="8252340" y="639704"/>
            <a:ext cx="3299579" cy="2483324"/>
          </a:xfrm>
        </p:spPr>
        <p:txBody>
          <a:bodyPr anchor="ctr">
            <a:normAutofit/>
          </a:bodyPr>
          <a:lstStyle/>
          <a:p>
            <a:r>
              <a:rPr lang="it-IT" dirty="0"/>
              <a:t>Le insurrezioni</a:t>
            </a:r>
          </a:p>
        </p:txBody>
      </p:sp>
      <p:graphicFrame>
        <p:nvGraphicFramePr>
          <p:cNvPr id="5" name="Segnaposto contenuto 2">
            <a:extLst>
              <a:ext uri="{FF2B5EF4-FFF2-40B4-BE49-F238E27FC236}">
                <a16:creationId xmlns:a16="http://schemas.microsoft.com/office/drawing/2014/main" xmlns="" id="{7E83101A-A883-4868-9ABC-E19E98293700}"/>
              </a:ext>
            </a:extLst>
          </p:cNvPr>
          <p:cNvGraphicFramePr>
            <a:graphicFrameLocks noGrp="1"/>
          </p:cNvGraphicFramePr>
          <p:nvPr>
            <p:ph idx="1"/>
            <p:extLst>
              <p:ext uri="{D42A27DB-BD31-4B8C-83A1-F6EECF244321}">
                <p14:modId xmlns:p14="http://schemas.microsoft.com/office/powerpoint/2010/main" xmlns="" val="2019971225"/>
              </p:ext>
            </p:extLst>
          </p:nvPr>
        </p:nvGraphicFramePr>
        <p:xfrm>
          <a:off x="182880" y="225083"/>
          <a:ext cx="7429379" cy="64852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Immagine 3">
            <a:extLst>
              <a:ext uri="{FF2B5EF4-FFF2-40B4-BE49-F238E27FC236}">
                <a16:creationId xmlns:a16="http://schemas.microsoft.com/office/drawing/2014/main" xmlns="" id="{9F8C0A9F-B031-44B2-9AEB-2E4B5634C2BD}"/>
              </a:ext>
            </a:extLst>
          </p:cNvPr>
          <p:cNvPicPr>
            <a:picLocks noChangeAspect="1"/>
          </p:cNvPicPr>
          <p:nvPr/>
        </p:nvPicPr>
        <p:blipFill>
          <a:blip r:embed="rId7"/>
          <a:stretch>
            <a:fillRect/>
          </a:stretch>
        </p:blipFill>
        <p:spPr>
          <a:xfrm>
            <a:off x="7975177" y="4029509"/>
            <a:ext cx="3853902" cy="2620992"/>
          </a:xfrm>
          <a:prstGeom prst="rect">
            <a:avLst/>
          </a:prstGeom>
        </p:spPr>
      </p:pic>
    </p:spTree>
    <p:extLst>
      <p:ext uri="{BB962C8B-B14F-4D97-AF65-F5344CB8AC3E}">
        <p14:creationId xmlns:p14="http://schemas.microsoft.com/office/powerpoint/2010/main" xmlns="" val="3297994367"/>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49484204-AAC3-4FE4-AA51-51757C84A72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xmlns="" id="{B7103B19-A7B6-4F6E-92CB-40814F61E34D}"/>
              </a:ext>
            </a:extLst>
          </p:cNvPr>
          <p:cNvSpPr>
            <a:spLocks noGrp="1"/>
          </p:cNvSpPr>
          <p:nvPr>
            <p:ph type="title"/>
          </p:nvPr>
        </p:nvSpPr>
        <p:spPr>
          <a:xfrm>
            <a:off x="640080" y="639704"/>
            <a:ext cx="3299579" cy="5577840"/>
          </a:xfrm>
        </p:spPr>
        <p:txBody>
          <a:bodyPr anchor="ctr">
            <a:normAutofit/>
          </a:bodyPr>
          <a:lstStyle/>
          <a:p>
            <a:pPr algn="ctr"/>
            <a:r>
              <a:rPr lang="it-IT" dirty="0"/>
              <a:t>La rivoluzione si estende</a:t>
            </a:r>
            <a:endParaRPr lang="it-IT"/>
          </a:p>
        </p:txBody>
      </p:sp>
      <p:graphicFrame>
        <p:nvGraphicFramePr>
          <p:cNvPr id="5" name="Segnaposto contenuto 2">
            <a:extLst>
              <a:ext uri="{FF2B5EF4-FFF2-40B4-BE49-F238E27FC236}">
                <a16:creationId xmlns:a16="http://schemas.microsoft.com/office/drawing/2014/main" xmlns="" id="{86B551E8-9112-4B45-A1AC-5E1485C74460}"/>
              </a:ext>
            </a:extLst>
          </p:cNvPr>
          <p:cNvGraphicFramePr>
            <a:graphicFrameLocks noGrp="1"/>
          </p:cNvGraphicFramePr>
          <p:nvPr>
            <p:ph idx="1"/>
            <p:extLst>
              <p:ext uri="{D42A27DB-BD31-4B8C-83A1-F6EECF244321}">
                <p14:modId xmlns:p14="http://schemas.microsoft.com/office/powerpoint/2010/main" xmlns="" val="4115213617"/>
              </p:ext>
            </p:extLst>
          </p:nvPr>
        </p:nvGraphicFramePr>
        <p:xfrm>
          <a:off x="4107767" y="154745"/>
          <a:ext cx="7976382" cy="65274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2318688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3FF7DD9D-228D-4B97-A6AC-6D8FB204268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xmlns="" id="{2AE37DBE-5576-4E27-97C0-75925347A29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383661"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Immagine 3">
            <a:extLst>
              <a:ext uri="{FF2B5EF4-FFF2-40B4-BE49-F238E27FC236}">
                <a16:creationId xmlns:a16="http://schemas.microsoft.com/office/drawing/2014/main" xmlns="" id="{18AC1AC0-5E7E-417F-9168-999F23518952}"/>
              </a:ext>
            </a:extLst>
          </p:cNvPr>
          <p:cNvPicPr>
            <a:picLocks noChangeAspect="1"/>
          </p:cNvPicPr>
          <p:nvPr/>
        </p:nvPicPr>
        <p:blipFill rotWithShape="1">
          <a:blip r:embed="rId2"/>
          <a:srcRect r="12279"/>
          <a:stretch/>
        </p:blipFill>
        <p:spPr>
          <a:xfrm>
            <a:off x="7589854" y="10"/>
            <a:ext cx="4602146" cy="6857990"/>
          </a:xfrm>
          <a:prstGeom prst="rect">
            <a:avLst/>
          </a:prstGeom>
        </p:spPr>
      </p:pic>
      <p:sp>
        <p:nvSpPr>
          <p:cNvPr id="2" name="Titolo 1">
            <a:extLst>
              <a:ext uri="{FF2B5EF4-FFF2-40B4-BE49-F238E27FC236}">
                <a16:creationId xmlns:a16="http://schemas.microsoft.com/office/drawing/2014/main" xmlns="" id="{6852BB80-F09A-4685-A3BB-6340312E43C1}"/>
              </a:ext>
            </a:extLst>
          </p:cNvPr>
          <p:cNvSpPr>
            <a:spLocks noGrp="1"/>
          </p:cNvSpPr>
          <p:nvPr>
            <p:ph type="title"/>
          </p:nvPr>
        </p:nvSpPr>
        <p:spPr>
          <a:xfrm>
            <a:off x="897285" y="196948"/>
            <a:ext cx="5793475" cy="1946617"/>
          </a:xfrm>
        </p:spPr>
        <p:txBody>
          <a:bodyPr>
            <a:normAutofit/>
          </a:bodyPr>
          <a:lstStyle/>
          <a:p>
            <a:r>
              <a:rPr lang="it-IT"/>
              <a:t>Il caso di Berlino</a:t>
            </a:r>
          </a:p>
        </p:txBody>
      </p:sp>
      <p:graphicFrame>
        <p:nvGraphicFramePr>
          <p:cNvPr id="13" name="Segnaposto contenuto 2">
            <a:extLst>
              <a:ext uri="{FF2B5EF4-FFF2-40B4-BE49-F238E27FC236}">
                <a16:creationId xmlns:a16="http://schemas.microsoft.com/office/drawing/2014/main" xmlns="" id="{942CC1DE-5E71-4BDE-A68A-FF931E0275BB}"/>
              </a:ext>
            </a:extLst>
          </p:cNvPr>
          <p:cNvGraphicFramePr>
            <a:graphicFrameLocks noGrp="1"/>
          </p:cNvGraphicFramePr>
          <p:nvPr>
            <p:ph idx="1"/>
            <p:extLst>
              <p:ext uri="{D42A27DB-BD31-4B8C-83A1-F6EECF244321}">
                <p14:modId xmlns:p14="http://schemas.microsoft.com/office/powerpoint/2010/main" xmlns="" val="1926806114"/>
              </p:ext>
            </p:extLst>
          </p:nvPr>
        </p:nvGraphicFramePr>
        <p:xfrm>
          <a:off x="1" y="1223889"/>
          <a:ext cx="7272996" cy="56341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27145975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49484204-AAC3-4FE4-AA51-51757C84A72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xmlns="" id="{168EDA30-A1ED-4CE6-8D74-325819D34219}"/>
              </a:ext>
            </a:extLst>
          </p:cNvPr>
          <p:cNvSpPr>
            <a:spLocks noGrp="1"/>
          </p:cNvSpPr>
          <p:nvPr>
            <p:ph type="title"/>
          </p:nvPr>
        </p:nvSpPr>
        <p:spPr>
          <a:xfrm>
            <a:off x="98474" y="639704"/>
            <a:ext cx="3841185" cy="2673238"/>
          </a:xfrm>
        </p:spPr>
        <p:txBody>
          <a:bodyPr anchor="ctr">
            <a:normAutofit/>
          </a:bodyPr>
          <a:lstStyle/>
          <a:p>
            <a:pPr algn="ctr"/>
            <a:r>
              <a:rPr lang="it-IT" dirty="0"/>
              <a:t>Le concessioni</a:t>
            </a:r>
          </a:p>
        </p:txBody>
      </p:sp>
      <p:graphicFrame>
        <p:nvGraphicFramePr>
          <p:cNvPr id="5" name="Segnaposto contenuto 2">
            <a:extLst>
              <a:ext uri="{FF2B5EF4-FFF2-40B4-BE49-F238E27FC236}">
                <a16:creationId xmlns:a16="http://schemas.microsoft.com/office/drawing/2014/main" xmlns="" id="{B84DEE10-EF35-49B7-B4C7-0D0FA85F91ED}"/>
              </a:ext>
            </a:extLst>
          </p:cNvPr>
          <p:cNvGraphicFramePr>
            <a:graphicFrameLocks noGrp="1"/>
          </p:cNvGraphicFramePr>
          <p:nvPr>
            <p:ph idx="1"/>
            <p:extLst>
              <p:ext uri="{D42A27DB-BD31-4B8C-83A1-F6EECF244321}">
                <p14:modId xmlns:p14="http://schemas.microsoft.com/office/powerpoint/2010/main" xmlns="" val="511591301"/>
              </p:ext>
            </p:extLst>
          </p:nvPr>
        </p:nvGraphicFramePr>
        <p:xfrm>
          <a:off x="3939658" y="-393896"/>
          <a:ext cx="8031947" cy="70338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Immagine 3">
            <a:extLst>
              <a:ext uri="{FF2B5EF4-FFF2-40B4-BE49-F238E27FC236}">
                <a16:creationId xmlns:a16="http://schemas.microsoft.com/office/drawing/2014/main" xmlns="" id="{ABAA690B-4765-414A-8E89-E98EC05507B6}"/>
              </a:ext>
            </a:extLst>
          </p:cNvPr>
          <p:cNvPicPr>
            <a:picLocks noChangeAspect="1"/>
          </p:cNvPicPr>
          <p:nvPr/>
        </p:nvPicPr>
        <p:blipFill>
          <a:blip r:embed="rId7"/>
          <a:stretch>
            <a:fillRect/>
          </a:stretch>
        </p:blipFill>
        <p:spPr>
          <a:xfrm>
            <a:off x="369629" y="3545058"/>
            <a:ext cx="3200400" cy="3200400"/>
          </a:xfrm>
          <a:prstGeom prst="rect">
            <a:avLst/>
          </a:prstGeom>
        </p:spPr>
      </p:pic>
    </p:spTree>
    <p:extLst>
      <p:ext uri="{BB962C8B-B14F-4D97-AF65-F5344CB8AC3E}">
        <p14:creationId xmlns:p14="http://schemas.microsoft.com/office/powerpoint/2010/main" xmlns="" val="4697779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49484204-AAC3-4FE4-AA51-51757C84A72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xmlns="" id="{166BB1AC-38F2-4E49-81C1-9A30B15EC97C}"/>
              </a:ext>
            </a:extLst>
          </p:cNvPr>
          <p:cNvSpPr>
            <a:spLocks noGrp="1"/>
          </p:cNvSpPr>
          <p:nvPr>
            <p:ph type="title"/>
          </p:nvPr>
        </p:nvSpPr>
        <p:spPr>
          <a:xfrm>
            <a:off x="640080" y="639704"/>
            <a:ext cx="3299579" cy="5577840"/>
          </a:xfrm>
        </p:spPr>
        <p:txBody>
          <a:bodyPr anchor="ctr">
            <a:normAutofit/>
          </a:bodyPr>
          <a:lstStyle/>
          <a:p>
            <a:pPr algn="ctr"/>
            <a:r>
              <a:rPr lang="it-IT" sz="4100"/>
              <a:t>LA CRISI DELLA RIVOLUZIONE IN FRANCIA</a:t>
            </a:r>
          </a:p>
        </p:txBody>
      </p:sp>
      <p:graphicFrame>
        <p:nvGraphicFramePr>
          <p:cNvPr id="5" name="Segnaposto contenuto 2">
            <a:extLst>
              <a:ext uri="{FF2B5EF4-FFF2-40B4-BE49-F238E27FC236}">
                <a16:creationId xmlns:a16="http://schemas.microsoft.com/office/drawing/2014/main" xmlns="" id="{95761B2B-A04A-4ABB-8060-13B87F6FEA29}"/>
              </a:ext>
            </a:extLst>
          </p:cNvPr>
          <p:cNvGraphicFramePr>
            <a:graphicFrameLocks noGrp="1"/>
          </p:cNvGraphicFramePr>
          <p:nvPr>
            <p:ph idx="1"/>
            <p:extLst>
              <p:ext uri="{D42A27DB-BD31-4B8C-83A1-F6EECF244321}">
                <p14:modId xmlns:p14="http://schemas.microsoft.com/office/powerpoint/2010/main" xmlns="" val="3964471210"/>
              </p:ext>
            </p:extLst>
          </p:nvPr>
        </p:nvGraphicFramePr>
        <p:xfrm>
          <a:off x="3939659" y="126608"/>
          <a:ext cx="8252341" cy="67313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5045081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1137A68B-1C01-4B21-8F62-9F127D1709E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xmlns="" id="{87BCBE98-69EA-40E7-B937-FCA553A58D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Immagine 3">
            <a:extLst>
              <a:ext uri="{FF2B5EF4-FFF2-40B4-BE49-F238E27FC236}">
                <a16:creationId xmlns:a16="http://schemas.microsoft.com/office/drawing/2014/main" xmlns="" id="{EEB62855-B925-4255-85AA-E9DF0A499096}"/>
              </a:ext>
            </a:extLst>
          </p:cNvPr>
          <p:cNvPicPr>
            <a:picLocks noChangeAspect="1"/>
          </p:cNvPicPr>
          <p:nvPr/>
        </p:nvPicPr>
        <p:blipFill>
          <a:blip r:embed="rId2"/>
          <a:stretch>
            <a:fillRect/>
          </a:stretch>
        </p:blipFill>
        <p:spPr>
          <a:xfrm>
            <a:off x="6659882" y="1393603"/>
            <a:ext cx="5384074" cy="3432347"/>
          </a:xfrm>
          <a:prstGeom prst="rect">
            <a:avLst/>
          </a:prstGeom>
        </p:spPr>
      </p:pic>
      <p:sp>
        <p:nvSpPr>
          <p:cNvPr id="2" name="Titolo 1">
            <a:extLst>
              <a:ext uri="{FF2B5EF4-FFF2-40B4-BE49-F238E27FC236}">
                <a16:creationId xmlns:a16="http://schemas.microsoft.com/office/drawing/2014/main" xmlns="" id="{9C5DB35E-EDDB-4827-8ED6-198AC2F857E3}"/>
              </a:ext>
            </a:extLst>
          </p:cNvPr>
          <p:cNvSpPr>
            <a:spLocks noGrp="1"/>
          </p:cNvSpPr>
          <p:nvPr>
            <p:ph type="title"/>
          </p:nvPr>
        </p:nvSpPr>
        <p:spPr>
          <a:xfrm>
            <a:off x="640081" y="133643"/>
            <a:ext cx="4018839" cy="1913207"/>
          </a:xfrm>
        </p:spPr>
        <p:txBody>
          <a:bodyPr>
            <a:normAutofit/>
          </a:bodyPr>
          <a:lstStyle/>
          <a:p>
            <a:r>
              <a:rPr lang="it-IT" dirty="0"/>
              <a:t>L’elezione presidenziale</a:t>
            </a:r>
          </a:p>
        </p:txBody>
      </p:sp>
      <p:sp>
        <p:nvSpPr>
          <p:cNvPr id="3" name="Segnaposto contenuto 2">
            <a:extLst>
              <a:ext uri="{FF2B5EF4-FFF2-40B4-BE49-F238E27FC236}">
                <a16:creationId xmlns:a16="http://schemas.microsoft.com/office/drawing/2014/main" xmlns="" id="{B1D1F45F-5668-4CEB-83C9-836E2160419F}"/>
              </a:ext>
            </a:extLst>
          </p:cNvPr>
          <p:cNvSpPr>
            <a:spLocks noGrp="1"/>
          </p:cNvSpPr>
          <p:nvPr>
            <p:ph idx="1"/>
          </p:nvPr>
        </p:nvSpPr>
        <p:spPr>
          <a:xfrm>
            <a:off x="148044" y="2180493"/>
            <a:ext cx="5155475" cy="4543864"/>
          </a:xfrm>
        </p:spPr>
        <p:txBody>
          <a:bodyPr>
            <a:normAutofit/>
          </a:bodyPr>
          <a:lstStyle/>
          <a:p>
            <a:r>
              <a:rPr lang="it-IT" sz="1800" dirty="0"/>
              <a:t>Non appena l’assemblea nazionale terminò i lavori, il 4 novembre del 1848,  si tennero le elezioni con suffragio universale maschile, per l’elezione del presidente.</a:t>
            </a:r>
          </a:p>
          <a:p>
            <a:r>
              <a:rPr lang="it-IT" sz="1800" dirty="0"/>
              <a:t>Queste si svolsero il 10 dicembre e videro la vittoria schiacciante </a:t>
            </a:r>
            <a:r>
              <a:rPr lang="it-IT" sz="1800" dirty="0" smtClean="0"/>
              <a:t>di Carlo </a:t>
            </a:r>
            <a:r>
              <a:rPr lang="it-IT" sz="1800" dirty="0"/>
              <a:t>LUIGI NAPOLEONE, figlio </a:t>
            </a:r>
            <a:r>
              <a:rPr lang="it-IT" sz="1800" dirty="0" smtClean="0"/>
              <a:t>del re d’Olanda </a:t>
            </a:r>
            <a:r>
              <a:rPr lang="it-IT" sz="1800" dirty="0"/>
              <a:t>Luigi, fratello dell’imperatore.</a:t>
            </a:r>
          </a:p>
          <a:p>
            <a:r>
              <a:rPr lang="it-IT" sz="1800" dirty="0"/>
              <a:t>Attorno alla sua figura, che aveva trascorsi rivoluzionari, si raccolsero infatti sia i borghesi che volevano un ritorno all’ordine, che i cattolici ed i contadini, avversi al socialismo.</a:t>
            </a:r>
          </a:p>
        </p:txBody>
      </p:sp>
    </p:spTree>
    <p:extLst>
      <p:ext uri="{BB962C8B-B14F-4D97-AF65-F5344CB8AC3E}">
        <p14:creationId xmlns:p14="http://schemas.microsoft.com/office/powerpoint/2010/main" xmlns="" val="957122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49484204-AAC3-4FE4-AA51-51757C84A72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xmlns="" id="{DF810137-AA4C-4715-BAFB-15B88F82AF73}"/>
              </a:ext>
            </a:extLst>
          </p:cNvPr>
          <p:cNvSpPr>
            <a:spLocks noGrp="1"/>
          </p:cNvSpPr>
          <p:nvPr>
            <p:ph type="title"/>
          </p:nvPr>
        </p:nvSpPr>
        <p:spPr>
          <a:xfrm>
            <a:off x="640080" y="639704"/>
            <a:ext cx="3299579" cy="5577840"/>
          </a:xfrm>
        </p:spPr>
        <p:txBody>
          <a:bodyPr anchor="ctr">
            <a:normAutofit/>
          </a:bodyPr>
          <a:lstStyle/>
          <a:p>
            <a:pPr algn="ctr"/>
            <a:r>
              <a:rPr lang="it-IT" dirty="0"/>
              <a:t>La fine della seconda repubblica</a:t>
            </a:r>
            <a:endParaRPr lang="it-IT"/>
          </a:p>
        </p:txBody>
      </p:sp>
      <p:graphicFrame>
        <p:nvGraphicFramePr>
          <p:cNvPr id="5" name="Segnaposto contenuto 2">
            <a:extLst>
              <a:ext uri="{FF2B5EF4-FFF2-40B4-BE49-F238E27FC236}">
                <a16:creationId xmlns:a16="http://schemas.microsoft.com/office/drawing/2014/main" xmlns="" id="{672331AF-5F4B-41B5-9420-00D899A0E7FE}"/>
              </a:ext>
            </a:extLst>
          </p:cNvPr>
          <p:cNvGraphicFramePr>
            <a:graphicFrameLocks noGrp="1"/>
          </p:cNvGraphicFramePr>
          <p:nvPr>
            <p:ph idx="1"/>
            <p:extLst>
              <p:ext uri="{D42A27DB-BD31-4B8C-83A1-F6EECF244321}">
                <p14:modId xmlns:p14="http://schemas.microsoft.com/office/powerpoint/2010/main" xmlns="" val="2833828916"/>
              </p:ext>
            </p:extLst>
          </p:nvPr>
        </p:nvGraphicFramePr>
        <p:xfrm>
          <a:off x="4220308" y="0"/>
          <a:ext cx="7971692"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1595109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49484204-AAC3-4FE4-AA51-51757C84A72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xmlns="" id="{5F434454-0221-4912-9A21-2BF4F391F822}"/>
              </a:ext>
            </a:extLst>
          </p:cNvPr>
          <p:cNvSpPr>
            <a:spLocks noGrp="1"/>
          </p:cNvSpPr>
          <p:nvPr>
            <p:ph type="title"/>
          </p:nvPr>
        </p:nvSpPr>
        <p:spPr>
          <a:xfrm>
            <a:off x="640080" y="639704"/>
            <a:ext cx="3299579" cy="5577840"/>
          </a:xfrm>
        </p:spPr>
        <p:txBody>
          <a:bodyPr anchor="ctr">
            <a:normAutofit/>
          </a:bodyPr>
          <a:lstStyle/>
          <a:p>
            <a:pPr algn="ctr"/>
            <a:r>
              <a:rPr lang="it-IT" sz="3400" dirty="0" smtClean="0"/>
              <a:t>La</a:t>
            </a:r>
            <a:br>
              <a:rPr lang="it-IT" sz="3400" dirty="0" smtClean="0"/>
            </a:br>
            <a:r>
              <a:rPr lang="it-IT" sz="3400" dirty="0" smtClean="0"/>
              <a:t>controrivoluzione </a:t>
            </a:r>
            <a:r>
              <a:rPr lang="it-IT" sz="3400" dirty="0"/>
              <a:t>in Prussia</a:t>
            </a:r>
          </a:p>
        </p:txBody>
      </p:sp>
      <p:graphicFrame>
        <p:nvGraphicFramePr>
          <p:cNvPr id="7" name="Segnaposto contenuto 2">
            <a:extLst>
              <a:ext uri="{FF2B5EF4-FFF2-40B4-BE49-F238E27FC236}">
                <a16:creationId xmlns:a16="http://schemas.microsoft.com/office/drawing/2014/main" xmlns="" id="{5BD9DBCF-ACDA-4B74-A109-46A58A9D2B52}"/>
              </a:ext>
            </a:extLst>
          </p:cNvPr>
          <p:cNvGraphicFramePr>
            <a:graphicFrameLocks noGrp="1"/>
          </p:cNvGraphicFramePr>
          <p:nvPr>
            <p:ph idx="1"/>
            <p:extLst>
              <p:ext uri="{D42A27DB-BD31-4B8C-83A1-F6EECF244321}">
                <p14:modId xmlns:p14="http://schemas.microsoft.com/office/powerpoint/2010/main" xmlns="" val="2122151595"/>
              </p:ext>
            </p:extLst>
          </p:nvPr>
        </p:nvGraphicFramePr>
        <p:xfrm>
          <a:off x="4901472" y="639705"/>
          <a:ext cx="6506304"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8484597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49484204-AAC3-4FE4-AA51-51757C84A72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xmlns="" id="{575C008D-F4AA-40FA-BAA0-DDD951C36574}"/>
              </a:ext>
            </a:extLst>
          </p:cNvPr>
          <p:cNvSpPr>
            <a:spLocks noGrp="1"/>
          </p:cNvSpPr>
          <p:nvPr>
            <p:ph type="title"/>
          </p:nvPr>
        </p:nvSpPr>
        <p:spPr>
          <a:xfrm>
            <a:off x="640080" y="639704"/>
            <a:ext cx="3299579" cy="5577840"/>
          </a:xfrm>
        </p:spPr>
        <p:txBody>
          <a:bodyPr anchor="ctr">
            <a:normAutofit/>
          </a:bodyPr>
          <a:lstStyle/>
          <a:p>
            <a:pPr algn="ctr"/>
            <a:r>
              <a:rPr lang="it-IT" sz="3400"/>
              <a:t>La controrivoluzione nell’Impero asburgico</a:t>
            </a:r>
          </a:p>
        </p:txBody>
      </p:sp>
      <p:graphicFrame>
        <p:nvGraphicFramePr>
          <p:cNvPr id="5" name="Segnaposto contenuto 2">
            <a:extLst>
              <a:ext uri="{FF2B5EF4-FFF2-40B4-BE49-F238E27FC236}">
                <a16:creationId xmlns:a16="http://schemas.microsoft.com/office/drawing/2014/main" xmlns="" id="{638C0AB5-EDF1-43E9-83A4-E92386AF5FCC}"/>
              </a:ext>
            </a:extLst>
          </p:cNvPr>
          <p:cNvGraphicFramePr>
            <a:graphicFrameLocks noGrp="1"/>
          </p:cNvGraphicFramePr>
          <p:nvPr>
            <p:ph idx="1"/>
            <p:extLst>
              <p:ext uri="{D42A27DB-BD31-4B8C-83A1-F6EECF244321}">
                <p14:modId xmlns:p14="http://schemas.microsoft.com/office/powerpoint/2010/main" xmlns="" val="1690965036"/>
              </p:ext>
            </p:extLst>
          </p:nvPr>
        </p:nvGraphicFramePr>
        <p:xfrm>
          <a:off x="3939659" y="211014"/>
          <a:ext cx="8060083" cy="66469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4258298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BFD8478F-907B-4E98-B5ED-8097DA9B37DA}"/>
              </a:ext>
            </a:extLst>
          </p:cNvPr>
          <p:cNvSpPr>
            <a:spLocks noGrp="1"/>
          </p:cNvSpPr>
          <p:nvPr>
            <p:ph type="title"/>
          </p:nvPr>
        </p:nvSpPr>
        <p:spPr>
          <a:xfrm>
            <a:off x="8252340" y="639704"/>
            <a:ext cx="3299579" cy="5577840"/>
          </a:xfrm>
        </p:spPr>
        <p:txBody>
          <a:bodyPr anchor="ctr">
            <a:normAutofit/>
          </a:bodyPr>
          <a:lstStyle/>
          <a:p>
            <a:r>
              <a:rPr lang="it-IT" sz="4100"/>
              <a:t>CAUSE ECONOMICHE</a:t>
            </a:r>
          </a:p>
        </p:txBody>
      </p:sp>
      <p:graphicFrame>
        <p:nvGraphicFramePr>
          <p:cNvPr id="5" name="Segnaposto contenuto 2">
            <a:extLst>
              <a:ext uri="{FF2B5EF4-FFF2-40B4-BE49-F238E27FC236}">
                <a16:creationId xmlns:a16="http://schemas.microsoft.com/office/drawing/2014/main" xmlns="" id="{7DF589BF-8301-4B38-BB1A-A8B2C27AEBC5}"/>
              </a:ext>
            </a:extLst>
          </p:cNvPr>
          <p:cNvGraphicFramePr>
            <a:graphicFrameLocks noGrp="1"/>
          </p:cNvGraphicFramePr>
          <p:nvPr>
            <p:ph idx="1"/>
            <p:extLst>
              <p:ext uri="{D42A27DB-BD31-4B8C-83A1-F6EECF244321}">
                <p14:modId xmlns:p14="http://schemas.microsoft.com/office/powerpoint/2010/main" xmlns="" val="2133967920"/>
              </p:ext>
            </p:extLst>
          </p:nvPr>
        </p:nvGraphicFramePr>
        <p:xfrm>
          <a:off x="784225" y="639763"/>
          <a:ext cx="5959475" cy="55777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28917252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9A7593B3-F8E8-4616-9A1D-55DCDEB93A7E}"/>
              </a:ext>
            </a:extLst>
          </p:cNvPr>
          <p:cNvSpPr>
            <a:spLocks noGrp="1"/>
          </p:cNvSpPr>
          <p:nvPr>
            <p:ph type="title"/>
          </p:nvPr>
        </p:nvSpPr>
        <p:spPr>
          <a:xfrm>
            <a:off x="8252340" y="639704"/>
            <a:ext cx="3299579" cy="5577840"/>
          </a:xfrm>
        </p:spPr>
        <p:txBody>
          <a:bodyPr anchor="ctr">
            <a:normAutofit/>
          </a:bodyPr>
          <a:lstStyle/>
          <a:p>
            <a:r>
              <a:rPr lang="it-IT" sz="4100" dirty="0"/>
              <a:t>CRISI DEL</a:t>
            </a:r>
            <a:br>
              <a:rPr lang="it-IT" sz="4100" dirty="0"/>
            </a:br>
            <a:r>
              <a:rPr lang="it-IT" sz="4100" dirty="0"/>
              <a:t>NUOVO</a:t>
            </a:r>
            <a:br>
              <a:rPr lang="it-IT" sz="4100" dirty="0"/>
            </a:br>
            <a:r>
              <a:rPr lang="it-IT" sz="4100" dirty="0"/>
              <a:t>CAPITALISMO  INDUSTRIALE</a:t>
            </a:r>
          </a:p>
        </p:txBody>
      </p:sp>
      <p:graphicFrame>
        <p:nvGraphicFramePr>
          <p:cNvPr id="5" name="Segnaposto contenuto 2">
            <a:extLst>
              <a:ext uri="{FF2B5EF4-FFF2-40B4-BE49-F238E27FC236}">
                <a16:creationId xmlns:a16="http://schemas.microsoft.com/office/drawing/2014/main" xmlns="" id="{167FD0F6-015A-4091-88B0-18E789F39761}"/>
              </a:ext>
            </a:extLst>
          </p:cNvPr>
          <p:cNvGraphicFramePr>
            <a:graphicFrameLocks noGrp="1"/>
          </p:cNvGraphicFramePr>
          <p:nvPr>
            <p:ph idx="1"/>
            <p:extLst>
              <p:ext uri="{D42A27DB-BD31-4B8C-83A1-F6EECF244321}">
                <p14:modId xmlns:p14="http://schemas.microsoft.com/office/powerpoint/2010/main" xmlns="" val="4155171643"/>
              </p:ext>
            </p:extLst>
          </p:nvPr>
        </p:nvGraphicFramePr>
        <p:xfrm>
          <a:off x="784225" y="639763"/>
          <a:ext cx="5959475" cy="55777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09612689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844A5CB7-7AFA-4742-AA1C-C3145F477CB2}"/>
              </a:ext>
            </a:extLst>
          </p:cNvPr>
          <p:cNvSpPr>
            <a:spLocks noGrp="1"/>
          </p:cNvSpPr>
          <p:nvPr>
            <p:ph type="title"/>
          </p:nvPr>
        </p:nvSpPr>
        <p:spPr>
          <a:xfrm>
            <a:off x="640080" y="639704"/>
            <a:ext cx="3299579" cy="5577840"/>
          </a:xfrm>
        </p:spPr>
        <p:txBody>
          <a:bodyPr anchor="ctr">
            <a:normAutofit/>
          </a:bodyPr>
          <a:lstStyle/>
          <a:p>
            <a:pPr algn="ctr"/>
            <a:r>
              <a:rPr lang="it-IT" dirty="0"/>
              <a:t>TENSIONI SOCIALI E POLITICHE</a:t>
            </a:r>
            <a:endParaRPr lang="it-IT"/>
          </a:p>
        </p:txBody>
      </p:sp>
      <p:graphicFrame>
        <p:nvGraphicFramePr>
          <p:cNvPr id="5" name="Segnaposto contenuto 2">
            <a:extLst>
              <a:ext uri="{FF2B5EF4-FFF2-40B4-BE49-F238E27FC236}">
                <a16:creationId xmlns:a16="http://schemas.microsoft.com/office/drawing/2014/main" xmlns="" id="{071F7248-DBC5-4690-B8C7-7A1E21071239}"/>
              </a:ext>
            </a:extLst>
          </p:cNvPr>
          <p:cNvGraphicFramePr>
            <a:graphicFrameLocks noGrp="1"/>
          </p:cNvGraphicFramePr>
          <p:nvPr>
            <p:ph idx="1"/>
            <p:extLst>
              <p:ext uri="{D42A27DB-BD31-4B8C-83A1-F6EECF244321}">
                <p14:modId xmlns:p14="http://schemas.microsoft.com/office/powerpoint/2010/main" xmlns="" val="778479692"/>
              </p:ext>
            </p:extLst>
          </p:nvPr>
        </p:nvGraphicFramePr>
        <p:xfrm>
          <a:off x="4164037" y="98474"/>
          <a:ext cx="7243739" cy="66399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4278295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177AB3F0-A202-4DA9-AAFA-5DD336843184}"/>
              </a:ext>
            </a:extLst>
          </p:cNvPr>
          <p:cNvSpPr>
            <a:spLocks noGrp="1"/>
          </p:cNvSpPr>
          <p:nvPr>
            <p:ph type="title"/>
          </p:nvPr>
        </p:nvSpPr>
        <p:spPr/>
        <p:txBody>
          <a:bodyPr>
            <a:normAutofit/>
          </a:bodyPr>
          <a:lstStyle/>
          <a:p>
            <a:r>
              <a:rPr lang="it-IT" dirty="0"/>
              <a:t>RIVOLUZIONI POLITICHE NAZIONALI E SOCIALI</a:t>
            </a:r>
          </a:p>
        </p:txBody>
      </p:sp>
      <p:graphicFrame>
        <p:nvGraphicFramePr>
          <p:cNvPr id="5" name="Segnaposto contenuto 2">
            <a:extLst>
              <a:ext uri="{FF2B5EF4-FFF2-40B4-BE49-F238E27FC236}">
                <a16:creationId xmlns:a16="http://schemas.microsoft.com/office/drawing/2014/main" xmlns="" id="{2104C051-51D5-4607-B503-76D660DF43C8}"/>
              </a:ext>
            </a:extLst>
          </p:cNvPr>
          <p:cNvGraphicFramePr>
            <a:graphicFrameLocks noGrp="1"/>
          </p:cNvGraphicFramePr>
          <p:nvPr>
            <p:ph idx="1"/>
            <p:extLst>
              <p:ext uri="{D42A27DB-BD31-4B8C-83A1-F6EECF244321}">
                <p14:modId xmlns:p14="http://schemas.microsoft.com/office/powerpoint/2010/main" xmlns="" val="4281647540"/>
              </p:ext>
            </p:extLst>
          </p:nvPr>
        </p:nvGraphicFramePr>
        <p:xfrm>
          <a:off x="844062" y="1420837"/>
          <a:ext cx="11347938" cy="52894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043261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0B132A9F-5196-4417-8768-840BE0E57A56}"/>
              </a:ext>
            </a:extLst>
          </p:cNvPr>
          <p:cNvSpPr>
            <a:spLocks noGrp="1"/>
          </p:cNvSpPr>
          <p:nvPr>
            <p:ph type="title"/>
          </p:nvPr>
        </p:nvSpPr>
        <p:spPr>
          <a:xfrm>
            <a:off x="640080" y="639704"/>
            <a:ext cx="3299579" cy="5577840"/>
          </a:xfrm>
        </p:spPr>
        <p:txBody>
          <a:bodyPr anchor="ctr">
            <a:normAutofit/>
          </a:bodyPr>
          <a:lstStyle/>
          <a:p>
            <a:pPr algn="ctr"/>
            <a:r>
              <a:rPr lang="it-IT" dirty="0"/>
              <a:t>I TRE ASPETTI DISTINTI</a:t>
            </a:r>
            <a:endParaRPr lang="it-IT"/>
          </a:p>
        </p:txBody>
      </p:sp>
      <p:graphicFrame>
        <p:nvGraphicFramePr>
          <p:cNvPr id="5" name="Segnaposto contenuto 2">
            <a:extLst>
              <a:ext uri="{FF2B5EF4-FFF2-40B4-BE49-F238E27FC236}">
                <a16:creationId xmlns:a16="http://schemas.microsoft.com/office/drawing/2014/main" xmlns="" id="{4413B39C-12CB-412E-A562-AA0DB500B9A0}"/>
              </a:ext>
            </a:extLst>
          </p:cNvPr>
          <p:cNvGraphicFramePr>
            <a:graphicFrameLocks noGrp="1"/>
          </p:cNvGraphicFramePr>
          <p:nvPr>
            <p:ph idx="1"/>
            <p:extLst>
              <p:ext uri="{D42A27DB-BD31-4B8C-83A1-F6EECF244321}">
                <p14:modId xmlns:p14="http://schemas.microsoft.com/office/powerpoint/2010/main" xmlns="" val="3278525809"/>
              </p:ext>
            </p:extLst>
          </p:nvPr>
        </p:nvGraphicFramePr>
        <p:xfrm>
          <a:off x="4901472" y="639705"/>
          <a:ext cx="6506304"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640720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334AD8A0-F203-4F38-A681-7622F33AA06B}"/>
              </a:ext>
            </a:extLst>
          </p:cNvPr>
          <p:cNvSpPr>
            <a:spLocks noGrp="1"/>
          </p:cNvSpPr>
          <p:nvPr>
            <p:ph type="title"/>
          </p:nvPr>
        </p:nvSpPr>
        <p:spPr>
          <a:xfrm>
            <a:off x="1371600" y="685800"/>
            <a:ext cx="9601200" cy="1485900"/>
          </a:xfrm>
        </p:spPr>
        <p:txBody>
          <a:bodyPr>
            <a:normAutofit/>
          </a:bodyPr>
          <a:lstStyle/>
          <a:p>
            <a:r>
              <a:rPr lang="it-IT" dirty="0"/>
              <a:t>LA FRANCIA DI LUIGI FILIPPO D’ORLEANS</a:t>
            </a:r>
          </a:p>
        </p:txBody>
      </p:sp>
      <p:graphicFrame>
        <p:nvGraphicFramePr>
          <p:cNvPr id="5" name="Segnaposto contenuto 2">
            <a:extLst>
              <a:ext uri="{FF2B5EF4-FFF2-40B4-BE49-F238E27FC236}">
                <a16:creationId xmlns:a16="http://schemas.microsoft.com/office/drawing/2014/main" xmlns="" id="{C398506D-A558-40C7-B1DD-E96A9F71B917}"/>
              </a:ext>
            </a:extLst>
          </p:cNvPr>
          <p:cNvGraphicFramePr>
            <a:graphicFrameLocks noGrp="1"/>
          </p:cNvGraphicFramePr>
          <p:nvPr>
            <p:ph idx="1"/>
            <p:extLst>
              <p:ext uri="{D42A27DB-BD31-4B8C-83A1-F6EECF244321}">
                <p14:modId xmlns:p14="http://schemas.microsoft.com/office/powerpoint/2010/main" xmlns="" val="195637769"/>
              </p:ext>
            </p:extLst>
          </p:nvPr>
        </p:nvGraphicFramePr>
        <p:xfrm>
          <a:off x="618978" y="1955409"/>
          <a:ext cx="11573022" cy="47408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906824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49484204-AAC3-4FE4-AA51-51757C84A72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xmlns="" id="{C4C5B169-7314-4EF2-BCD2-FABE5BD00DE6}"/>
              </a:ext>
            </a:extLst>
          </p:cNvPr>
          <p:cNvSpPr>
            <a:spLocks noGrp="1"/>
          </p:cNvSpPr>
          <p:nvPr>
            <p:ph type="title"/>
          </p:nvPr>
        </p:nvSpPr>
        <p:spPr>
          <a:xfrm>
            <a:off x="640080" y="639704"/>
            <a:ext cx="3299579" cy="5577840"/>
          </a:xfrm>
        </p:spPr>
        <p:txBody>
          <a:bodyPr anchor="ctr">
            <a:normAutofit/>
          </a:bodyPr>
          <a:lstStyle/>
          <a:p>
            <a:pPr algn="ctr"/>
            <a:r>
              <a:rPr lang="it-IT" dirty="0"/>
              <a:t>POLITICA ESTERA FRANCESE</a:t>
            </a:r>
            <a:endParaRPr lang="it-IT"/>
          </a:p>
        </p:txBody>
      </p:sp>
      <p:graphicFrame>
        <p:nvGraphicFramePr>
          <p:cNvPr id="5" name="Segnaposto contenuto 2">
            <a:extLst>
              <a:ext uri="{FF2B5EF4-FFF2-40B4-BE49-F238E27FC236}">
                <a16:creationId xmlns:a16="http://schemas.microsoft.com/office/drawing/2014/main" xmlns="" id="{EFBF4B74-BE12-4F5C-BD15-34F5EAB6C80F}"/>
              </a:ext>
            </a:extLst>
          </p:cNvPr>
          <p:cNvGraphicFramePr>
            <a:graphicFrameLocks noGrp="1"/>
          </p:cNvGraphicFramePr>
          <p:nvPr>
            <p:ph idx="1"/>
            <p:extLst>
              <p:ext uri="{D42A27DB-BD31-4B8C-83A1-F6EECF244321}">
                <p14:modId xmlns:p14="http://schemas.microsoft.com/office/powerpoint/2010/main" xmlns="" val="288629252"/>
              </p:ext>
            </p:extLst>
          </p:nvPr>
        </p:nvGraphicFramePr>
        <p:xfrm>
          <a:off x="4901472" y="639705"/>
          <a:ext cx="6506304"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050889024"/>
      </p:ext>
    </p:extLst>
  </p:cSld>
  <p:clrMapOvr>
    <a:masterClrMapping/>
  </p:clrMapOvr>
</p:sld>
</file>

<file path=ppt/theme/theme1.xml><?xml version="1.0" encoding="utf-8"?>
<a:theme xmlns:a="http://schemas.openxmlformats.org/drawingml/2006/main" name="Ritaglio">
  <a:themeElements>
    <a:clrScheme name="Ritaglio">
      <a:dk1>
        <a:sysClr val="windowText" lastClr="000000"/>
      </a:dk1>
      <a:lt1>
        <a:sysClr val="window" lastClr="FFFFFF"/>
      </a:lt1>
      <a:dk2>
        <a:srgbClr val="1A2E40"/>
      </a:dk2>
      <a:lt2>
        <a:srgbClr val="EBE7DD"/>
      </a:lt2>
      <a:accent1>
        <a:srgbClr val="69A1AB"/>
      </a:accent1>
      <a:accent2>
        <a:srgbClr val="F2C418"/>
      </a:accent2>
      <a:accent3>
        <a:srgbClr val="87492C"/>
      </a:accent3>
      <a:accent4>
        <a:srgbClr val="4A845E"/>
      </a:accent4>
      <a:accent5>
        <a:srgbClr val="DC9528"/>
      </a:accent5>
      <a:accent6>
        <a:srgbClr val="9A5D78"/>
      </a:accent6>
      <a:hlink>
        <a:srgbClr val="66C8E3"/>
      </a:hlink>
      <a:folHlink>
        <a:srgbClr val="B162A1"/>
      </a:folHlink>
    </a:clrScheme>
    <a:fontScheme name="Ritaglio">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itaglio">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Crop" id="{EC9488ED-E761-4D60-9AC4-764D1FE2C171}" vid="{17F9D331-421E-442F-B033-AF5B21A4485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35ED774FB61ECD42AF14F7C8AC6E8BA8" ma:contentTypeVersion="2" ma:contentTypeDescription="Creare un nuovo documento." ma:contentTypeScope="" ma:versionID="ff0b20529e3f7ebca0055bb67be06b34">
  <xsd:schema xmlns:xsd="http://www.w3.org/2001/XMLSchema" xmlns:xs="http://www.w3.org/2001/XMLSchema" xmlns:p="http://schemas.microsoft.com/office/2006/metadata/properties" xmlns:ns2="9bd9a231-a35b-463a-8b85-716d56a22f27" targetNamespace="http://schemas.microsoft.com/office/2006/metadata/properties" ma:root="true" ma:fieldsID="b196eef33a232ee5a1b7987181fd403d" ns2:_="">
    <xsd:import namespace="9bd9a231-a35b-463a-8b85-716d56a22f2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d9a231-a35b-463a-8b85-716d56a22f2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10D396C-F41B-4C65-8096-15A84E5ECD51}"/>
</file>

<file path=customXml/itemProps2.xml><?xml version="1.0" encoding="utf-8"?>
<ds:datastoreItem xmlns:ds="http://schemas.openxmlformats.org/officeDocument/2006/customXml" ds:itemID="{5486A56E-E1BB-4A63-A0F4-7E5F8F473CB0}"/>
</file>

<file path=customXml/itemProps3.xml><?xml version="1.0" encoding="utf-8"?>
<ds:datastoreItem xmlns:ds="http://schemas.openxmlformats.org/officeDocument/2006/customXml" ds:itemID="{E3E01B34-75DF-4262-A5F8-A5B61D9C2909}"/>
</file>

<file path=docProps/app.xml><?xml version="1.0" encoding="utf-8"?>
<Properties xmlns="http://schemas.openxmlformats.org/officeDocument/2006/extended-properties" xmlns:vt="http://schemas.openxmlformats.org/officeDocument/2006/docPropsVTypes">
  <Template>TM10001105[[fn=Ritaglio]]</Template>
  <TotalTime>365</TotalTime>
  <Words>2115</Words>
  <Application>Microsoft Office PowerPoint</Application>
  <PresentationFormat>Personalizzato</PresentationFormat>
  <Paragraphs>134</Paragraphs>
  <Slides>28</Slides>
  <Notes>0</Notes>
  <HiddenSlides>0</HiddenSlides>
  <MMClips>0</MMClips>
  <ScaleCrop>false</ScaleCrop>
  <HeadingPairs>
    <vt:vector size="4" baseType="variant">
      <vt:variant>
        <vt:lpstr>Tema</vt:lpstr>
      </vt:variant>
      <vt:variant>
        <vt:i4>1</vt:i4>
      </vt:variant>
      <vt:variant>
        <vt:lpstr>Titoli diapositive</vt:lpstr>
      </vt:variant>
      <vt:variant>
        <vt:i4>28</vt:i4>
      </vt:variant>
    </vt:vector>
  </HeadingPairs>
  <TitlesOfParts>
    <vt:vector size="29" baseType="lpstr">
      <vt:lpstr>Ritaglio</vt:lpstr>
      <vt:lpstr>LE RIVOLUZIONI DEL 1848</vt:lpstr>
      <vt:lpstr>IL CROLLO DELL’ORDINE DELLA RESTAURAZIONE</vt:lpstr>
      <vt:lpstr>CAUSE ECONOMICHE</vt:lpstr>
      <vt:lpstr>CRISI DEL NUOVO CAPITALISMO  INDUSTRIALE</vt:lpstr>
      <vt:lpstr>TENSIONI SOCIALI E POLITICHE</vt:lpstr>
      <vt:lpstr>RIVOLUZIONI POLITICHE NAZIONALI E SOCIALI</vt:lpstr>
      <vt:lpstr>I TRE ASPETTI DISTINTI</vt:lpstr>
      <vt:lpstr>LA FRANCIA DI LUIGI FILIPPO D’ORLEANS</vt:lpstr>
      <vt:lpstr>POLITICA ESTERA FRANCESE</vt:lpstr>
      <vt:lpstr>LA RIVOLUZIONE DI FEBBRAIO: le cause</vt:lpstr>
      <vt:lpstr>LA RIVOLUZIONE </vt:lpstr>
      <vt:lpstr>IL GOVERNO RIVOLUZIONARIO</vt:lpstr>
      <vt:lpstr>LA REAZIONE DEI MODERATI</vt:lpstr>
      <vt:lpstr>L’assemblea COSTITUENTE</vt:lpstr>
      <vt:lpstr>I moti in GERMANIA: CAUSE</vt:lpstr>
      <vt:lpstr>La conferazione germanica</vt:lpstr>
      <vt:lpstr>Diapositiva 17</vt:lpstr>
      <vt:lpstr>Il nazionalismo tedesco</vt:lpstr>
      <vt:lpstr>Lo zollverein</vt:lpstr>
      <vt:lpstr>Le insurrezioni</vt:lpstr>
      <vt:lpstr>La rivoluzione si estende</vt:lpstr>
      <vt:lpstr>Il caso di Berlino</vt:lpstr>
      <vt:lpstr>Le concessioni</vt:lpstr>
      <vt:lpstr>LA CRISI DELLA RIVOLUZIONE IN FRANCIA</vt:lpstr>
      <vt:lpstr>L’elezione presidenziale</vt:lpstr>
      <vt:lpstr>La fine della seconda repubblica</vt:lpstr>
      <vt:lpstr>La controrivoluzione in Prussia</vt:lpstr>
      <vt:lpstr>La controrivoluzione nell’Impero asburgico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 RIVOLUZIONI DEL 1848</dc:title>
  <dc:creator>Marinella Pirastru</dc:creator>
  <cp:lastModifiedBy>insegnante</cp:lastModifiedBy>
  <cp:revision>68</cp:revision>
  <dcterms:created xsi:type="dcterms:W3CDTF">2018-05-01T20:25:20Z</dcterms:created>
  <dcterms:modified xsi:type="dcterms:W3CDTF">2019-10-02T07:49:09Z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0x01010035ED774FB61ECD42AF14F7C8AC6E8BA8</vt:lpwstr>
  </property>
</Properties>
</file>