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8506"/>
  </p:normalViewPr>
  <p:slideViewPr>
    <p:cSldViewPr snapToGrid="0" snapToObjects="1">
      <p:cViewPr varScale="1">
        <p:scale>
          <a:sx n="102" d="100"/>
          <a:sy n="102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35EE1-8679-4A4B-A101-CCC2A2474272}" type="datetimeFigureOut">
              <a:rPr lang="it-IT" smtClean="0"/>
              <a:t>13/04/21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8455-8DEA-0F46-A2A2-D3E73A5A3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86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scena commemora il bombardamento della città di Guernica, avvenuto il 26 aprile 1937. È avvenuto per mano delle forze nazifasciste in appoggio al dittatore Franco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8455-8DEA-0F46-A2A2-D3E73A5A34C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25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un uomo alla finestra che urla disperato</a:t>
            </a:r>
          </a:p>
          <a:p>
            <a:pPr marL="228600" indent="-228600">
              <a:buAutoNum type="arabicPeriod"/>
            </a:pPr>
            <a:r>
              <a:rPr lang="it-IT" dirty="0"/>
              <a:t>una donna che tiene fra le braccia il figlio morto</a:t>
            </a:r>
          </a:p>
          <a:p>
            <a:pPr marL="228600" indent="-228600">
              <a:buAutoNum type="arabicPeriod"/>
            </a:pPr>
            <a:r>
              <a:rPr lang="it-IT" dirty="0"/>
              <a:t>un cavallo che urla di dolore</a:t>
            </a:r>
          </a:p>
          <a:p>
            <a:pPr marL="228600" indent="-228600">
              <a:buAutoNum type="arabicPeriod"/>
            </a:pPr>
            <a:r>
              <a:rPr lang="it-IT" dirty="0"/>
              <a:t>un cadavere che giace a terra</a:t>
            </a:r>
          </a:p>
          <a:p>
            <a:pPr marL="228600" indent="-228600">
              <a:buAutoNum type="arabicPeriod"/>
            </a:pPr>
            <a:r>
              <a:rPr lang="it-IT" dirty="0"/>
              <a:t>una figura che cerca di fare luce, ma che non rischiara niente</a:t>
            </a:r>
          </a:p>
          <a:p>
            <a:pPr marL="228600" indent="-228600">
              <a:buAutoNum type="arabicPeriod"/>
            </a:pPr>
            <a:r>
              <a:rPr lang="it-IT" dirty="0"/>
              <a:t>una figura che si rivolge al cielo, disperata</a:t>
            </a:r>
          </a:p>
          <a:p>
            <a:pPr marL="228600" indent="-228600">
              <a:buAutoNum type="arabicPeriod"/>
            </a:pPr>
            <a:r>
              <a:rPr lang="it-IT" dirty="0"/>
              <a:t>ci sono elementi contrastanti: il lampadario sembra indicare che l’ambientazione è interna, ma il palazzo in fiamme indica un’ambientazione esterna.</a:t>
            </a:r>
          </a:p>
          <a:p>
            <a:pPr marL="228600" indent="-228600">
              <a:buAutoNum type="arabicPeriod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8455-8DEA-0F46-A2A2-D3E73A5A34C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186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Simbolo di pietà</a:t>
            </a:r>
          </a:p>
          <a:p>
            <a:pPr marL="228600" indent="-228600">
              <a:buAutoNum type="arabicPeriod"/>
            </a:pPr>
            <a:r>
              <a:rPr lang="it-IT" dirty="0"/>
              <a:t>Popolo spagnolo offeso</a:t>
            </a:r>
          </a:p>
          <a:p>
            <a:pPr marL="228600" indent="-228600">
              <a:buAutoNum type="arabicPeriod"/>
            </a:pPr>
            <a:r>
              <a:rPr lang="it-IT" dirty="0"/>
              <a:t>sonno della ragione e regressione della società</a:t>
            </a:r>
          </a:p>
          <a:p>
            <a:pPr marL="228600" indent="-228600">
              <a:buAutoNum type="arabicPeriod"/>
            </a:pPr>
            <a:r>
              <a:rPr lang="it-IT" dirty="0"/>
              <a:t>simbolo di sconfitta e di rinnovata speranza</a:t>
            </a:r>
          </a:p>
          <a:p>
            <a:pPr marL="228600" indent="-228600">
              <a:buAutoNum type="arabicPeriod"/>
            </a:pPr>
            <a:r>
              <a:rPr lang="it-IT" dirty="0"/>
              <a:t>simbolo del popolo spagnolo</a:t>
            </a:r>
          </a:p>
          <a:p>
            <a:pPr marL="228600" indent="-228600">
              <a:buAutoNum type="arabicPeriod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8455-8DEA-0F46-A2A2-D3E73A5A34C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13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Tutti gli artisti cubisti vedono l'arte come mezzo in grado di reinterpretare la realtà con la libertà assoluta, senza curarsi della verosimiglianza né dei canoni estetici o decorativi.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Il cubismo non è un'arte astratta, non insegue interiorità o la spiritualità, ed è anzi generalmente diretto a temi completamente tradizionali, quali il ritratto, la natura morta o il paesaggio.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Il cubismo di concentra proprio sull'idea di durata e sulla sua dimensione mentale. Il cubismo si dedica ad un fluire temporale continuo, non misurabile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Il procedimento artistico viene associato alle geometrie non euclidee. Se la prospettiva rappresenta uno spazio considerato nelle sue tre dimensioni, il cubismo si svolge in un continuum pluridimensionale: entra in gioco la relatività di Einstein, per cui spazio e tempo sono imprescindibili.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Il cubismo sintetico ricompone la visione d'insieme in immagini più sintetiche e nitide. Il disegno si arricchisce nelle forme, e si arricchisce di una tridimensionalità prima sconosciuta: si includono sulla tela elementi esterni.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Nell'opera _Guernica_ vediamo come la prospettiva sia assolutamente non tradizionale, i singoli soggetti, oltre ad essere parte del dipinto, sono immagini singole ben identificabili, e i temi sono molto reali.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Le immagini non sono realistiche, ma mirano a rappresentare simbolicamente il dolore della guerra.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La scelta del non colore è data in contrasto alla vitalità del colore, per sottolineare la morte e la distruzione.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Questo quadro è una condanna contro la guerra in tutte le sue forme, al _sonno della ragione_ che consente queste atrocità. Come dice Picasso, l'artista non può rimanere indifferente davanti ad un conflitto che mette in dubbio i più alti valori dell'umanità.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L’opera è stata conservata per molti anni al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Museum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Modern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Art di New York, a causa del fatto che denunciasse episodi di violenza avvenuti a causa del regime vigente in Spagna. Per proteggere il quadro, quindi, si è conservato all’estero per diversi anni, fino a che, 6 anni dopo la morte di Franco, venne riportato in Spagna, al Museo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Reina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Sofia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8455-8DEA-0F46-A2A2-D3E73A5A34C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86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Riferimento all’opera di Goya </a:t>
            </a:r>
            <a:r>
              <a:rPr lang="it-IT" b="1" dirty="0"/>
              <a:t>Fucilazione del 3 maggio 1808</a:t>
            </a:r>
            <a:endParaRPr lang="it-IT" b="0" dirty="0"/>
          </a:p>
          <a:p>
            <a:pPr marL="228600" indent="-228600">
              <a:buAutoNum type="arabicPeriod"/>
            </a:pPr>
            <a:r>
              <a:rPr lang="it-IT" b="0" dirty="0"/>
              <a:t>Riferimento alla </a:t>
            </a:r>
            <a:r>
              <a:rPr lang="it-IT" b="1" dirty="0"/>
              <a:t>Strage degli innocenti </a:t>
            </a:r>
            <a:r>
              <a:rPr lang="it-IT" b="0" dirty="0"/>
              <a:t>di Reni</a:t>
            </a:r>
          </a:p>
          <a:p>
            <a:pPr marL="228600" indent="-228600">
              <a:buAutoNum type="arabicPeriod"/>
            </a:pPr>
            <a:r>
              <a:rPr lang="it-IT" b="0" dirty="0"/>
              <a:t>Riferimento alla Pietà di Michelangelo</a:t>
            </a:r>
          </a:p>
          <a:p>
            <a:pPr marL="228600" indent="-228600">
              <a:buAutoNum type="arabicPeriod"/>
            </a:pPr>
            <a:r>
              <a:rPr lang="it-IT" b="0" dirty="0"/>
              <a:t>Riferimento alla Ginestra di Leopardi</a:t>
            </a:r>
          </a:p>
          <a:p>
            <a:pPr marL="228600" indent="-228600">
              <a:buAutoNum type="arabicPeriod"/>
            </a:pPr>
            <a:endParaRPr lang="it-IT" b="0" dirty="0"/>
          </a:p>
          <a:p>
            <a:pPr marL="228600" indent="-228600">
              <a:buAutoNum type="arabicPeriod"/>
            </a:pPr>
            <a:r>
              <a:rPr lang="it-IT" b="0" dirty="0"/>
              <a:t>Picasso fa sua una frase di Thomas Stearns Eliot (nonostante gli sia successivamente attribuita): «gli artisti mediocri copiano, i grandi artisti rubano»</a:t>
            </a:r>
            <a:endParaRPr lang="it-IT" dirty="0"/>
          </a:p>
          <a:p>
            <a:pPr marL="228600" indent="-228600">
              <a:buAutoNum type="arabicPeriod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8455-8DEA-0F46-A2A2-D3E73A5A34C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49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La disperazione è accentuata dalle forme degli occhi, a forma appunto di Lacrima.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Questo quadro è una condanna contro la guerra in tutte le sue forme, al _sonno della ragione_ che consente queste atrocità. Come dice Picasso, l'artista non può rimanere indifferente davanti ad un conflitto che mette in dubbio i più alti valori dell'umanità.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L’opera è stata conservata per molti anni al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Museum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Modern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Art di New York, a causa del fatto che denunciasse episodi di violenza avvenuti a causa del regime vigente in Spagna. Per proteggere il quadro, quindi, si è conservato all’estero per diversi anni, fino a che, 6 anni dopo la morte di Franco, venne riportato in Spagna, al Museo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Reina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Sofia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8455-8DEA-0F46-A2A2-D3E73A5A34C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979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5A445-2B74-F744-B9E8-A3CC2CE38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E674C6-FF78-4843-8187-AD2263B1A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7DBFB8-B8AC-6A40-893F-12A0C056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A54B-9B0E-5F4B-BDC5-EBC92413BF6B}" type="datetimeFigureOut">
              <a:rPr lang="it-IT" smtClean="0"/>
              <a:t>13/04/21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74954-798C-914B-B568-2837187A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F75539-3D7A-A148-9813-8C4481CF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4FF1-B831-DB4F-A5E4-C57559D750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6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AB0B5-B6C8-1744-8A8F-DB0D3E19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2995AE-1C1D-5B4E-AAC7-766DD8131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6BEF6D-B2EC-0748-9BC4-184AE021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A54B-9B0E-5F4B-BDC5-EBC92413BF6B}" type="datetimeFigureOut">
              <a:rPr lang="it-IT" smtClean="0"/>
              <a:t>13/04/21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AF8604-0354-ED47-A660-F05ECFA9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31987A-372C-1147-B03F-5841DAFC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4FF1-B831-DB4F-A5E4-C57559D750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6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2CD0F3-290B-A047-9BA1-6492224FB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5C86E7-ED92-BE45-B1CC-CF71E1E91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598C4B-2E8A-C249-A2B5-95469EC9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A54B-9B0E-5F4B-BDC5-EBC92413BF6B}" type="datetimeFigureOut">
              <a:rPr lang="it-IT" smtClean="0"/>
              <a:t>13/04/21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AB8416-2568-F64C-92D4-109A7ABA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A4618A-D693-A344-A1AB-0AC3129C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4FF1-B831-DB4F-A5E4-C57559D750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76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5C2E3-CA9C-AB40-B8A6-294C81C5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2F0F0-B0F4-4D4F-9AAA-34CC66B5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4A95D3-57F0-D744-8F31-B3E76738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A54B-9B0E-5F4B-BDC5-EBC92413BF6B}" type="datetimeFigureOut">
              <a:rPr lang="it-IT" smtClean="0"/>
              <a:t>13/04/21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F70923-AD57-3A48-A189-C8FD2F65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8C189-4863-A847-BC4A-AB4EC458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4FF1-B831-DB4F-A5E4-C57559D750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5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80AAE-913E-0444-90C4-2400AF09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F8D827-E5F3-D542-B68F-6F1F6D75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9ECE5B-A813-D34E-A432-5C42774E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A54B-9B0E-5F4B-BDC5-EBC92413BF6B}" type="datetimeFigureOut">
              <a:rPr lang="it-IT" smtClean="0"/>
              <a:t>13/04/21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5DD30A-CB30-DF48-B601-47C7DD43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273EA5-7482-E746-8944-B653011A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4FF1-B831-DB4F-A5E4-C57559D750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00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9DFFBA-E487-8544-8793-522C163B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68A8-E132-124D-AA58-DE94FED2D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ED2A8D-1F05-2D4C-A732-D498875C2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9991CB-1296-C547-9DC4-4C0E4747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A54B-9B0E-5F4B-BDC5-EBC92413BF6B}" type="datetimeFigureOut">
              <a:rPr lang="it-IT" smtClean="0"/>
              <a:t>13/04/21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1B7ACA-A624-224F-A7E7-9E86D9B6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47090F-4E5B-274B-BE53-9572F8EC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4FF1-B831-DB4F-A5E4-C57559D750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909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262E45-3D19-5842-9EE5-BDFE3458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EA47C1-3616-E44C-9B44-F7ED55D7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072023-9D32-704A-BD1B-A40A69DB3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D9DD75-7E39-004E-B5B1-EA3A4135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FE8298-BA58-9D4E-8971-65A3A8D3C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5FCDD5-FC79-C948-A8B2-9D219515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A54B-9B0E-5F4B-BDC5-EBC92413BF6B}" type="datetimeFigureOut">
              <a:rPr lang="it-IT" smtClean="0"/>
              <a:t>13/04/21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2C52FF-6C2E-2940-9E8C-3C40EE10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9156639-63DC-5E4B-BEC1-70032516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4FF1-B831-DB4F-A5E4-C57559D750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729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034478-00EB-AE4E-8967-DB433880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770FDCD-3B99-0749-BF34-1D0787FE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A54B-9B0E-5F4B-BDC5-EBC92413BF6B}" type="datetimeFigureOut">
              <a:rPr lang="it-IT" smtClean="0"/>
              <a:t>13/04/21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0E0616-DD1A-944F-92E4-89294FE8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5D1B78-8F9D-6B47-84B5-7457F230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4FF1-B831-DB4F-A5E4-C57559D750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88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4E3D1A-24C7-5E48-B2A7-812BEB09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A54B-9B0E-5F4B-BDC5-EBC92413BF6B}" type="datetimeFigureOut">
              <a:rPr lang="it-IT" smtClean="0"/>
              <a:t>13/04/21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C3EDA6-D2ED-0947-8303-3F27BA9A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EDD94A-5AF8-2246-83B1-79C09B62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4FF1-B831-DB4F-A5E4-C57559D750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801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C223A6-51DA-3149-BFDD-07A692ED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966119-9283-2F42-98ED-5FA69CAF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C16EEB-288E-B04A-90BB-DDA0D9C3D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406592-FDDA-E448-9E7B-20205B94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A54B-9B0E-5F4B-BDC5-EBC92413BF6B}" type="datetimeFigureOut">
              <a:rPr lang="it-IT" smtClean="0"/>
              <a:t>13/04/21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188402-B435-2D4F-A536-1EA2F8BF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B50199-77F8-9B4A-9F64-405271BE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4FF1-B831-DB4F-A5E4-C57559D750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71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87667-6B67-2349-ABFC-6944F7BE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40A2EF7-9E05-A948-8C8C-8A1677DD8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1D296A-E041-6B44-B910-3A7F519F8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89094E-B795-2949-B9ED-5E0410D3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A54B-9B0E-5F4B-BDC5-EBC92413BF6B}" type="datetimeFigureOut">
              <a:rPr lang="it-IT" smtClean="0"/>
              <a:t>13/04/21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138C57-EA4A-A641-93E6-0720EF13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B08E42-A98F-A74F-8FCD-C4C8AEB2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4FF1-B831-DB4F-A5E4-C57559D750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23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D766EF5-B93B-C346-97DB-E65740EE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CC2076-B867-1E4A-AC56-743C70F2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D8DF0A-3826-D940-96C6-D75F4DD55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3A54B-9B0E-5F4B-BDC5-EBC92413BF6B}" type="datetimeFigureOut">
              <a:rPr lang="it-IT" smtClean="0"/>
              <a:t>13/04/21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A83D5C-E50B-374B-8F0D-3ED654059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6CA3CB-F118-CB44-8919-10C3DA717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4FF1-B831-DB4F-A5E4-C57559D750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05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24832736-B340-1C4C-A4DE-843CACE4BB1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232020" y="6467475"/>
            <a:ext cx="1959980" cy="3905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Davide Peccioli</a:t>
            </a:r>
          </a:p>
        </p:txBody>
      </p:sp>
      <p:sp>
        <p:nvSpPr>
          <p:cNvPr id="6" name="Rettangolo arrotondato 5">
            <a:extLst>
              <a:ext uri="{FF2B5EF4-FFF2-40B4-BE49-F238E27FC236}">
                <a16:creationId xmlns:a16="http://schemas.microsoft.com/office/drawing/2014/main" id="{2590FA3B-C9F5-0246-8A43-299CABEAB937}"/>
              </a:ext>
            </a:extLst>
          </p:cNvPr>
          <p:cNvSpPr>
            <a:spLocks/>
          </p:cNvSpPr>
          <p:nvPr/>
        </p:nvSpPr>
        <p:spPr>
          <a:xfrm>
            <a:off x="2328441" y="2699795"/>
            <a:ext cx="7535119" cy="1458410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>
            <a:outerShdw dist="177800" dir="2400000" algn="tl" rotWithShape="0">
              <a:schemeClr val="bg1"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600" b="1" dirty="0">
                <a:solidFill>
                  <a:schemeClr val="tx1"/>
                </a:solidFill>
                <a:latin typeface="+mj-lt"/>
              </a:rPr>
              <a:t>Guernica</a:t>
            </a:r>
            <a:endParaRPr lang="it-IT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968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11B45A8-ABFF-1346-B52B-5CFB48E124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7"/>
          <a:stretch/>
        </p:blipFill>
        <p:spPr>
          <a:xfrm>
            <a:off x="0" y="697007"/>
            <a:ext cx="12192000" cy="54639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61907D-7E4F-A648-974A-56956C7E465C}"/>
              </a:ext>
            </a:extLst>
          </p:cNvPr>
          <p:cNvSpPr txBox="1"/>
          <p:nvPr/>
        </p:nvSpPr>
        <p:spPr>
          <a:xfrm>
            <a:off x="4228618" y="3772607"/>
            <a:ext cx="79633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/>
              <a:t>Titolo: Guernica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Autore: Pablo Picasso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Museo </a:t>
            </a:r>
            <a:r>
              <a:rPr lang="it-IT" sz="2800" dirty="0" err="1"/>
              <a:t>Nacional</a:t>
            </a:r>
            <a:r>
              <a:rPr lang="it-IT" sz="2800" dirty="0"/>
              <a:t> Centro de Arte </a:t>
            </a:r>
            <a:r>
              <a:rPr lang="it-IT" sz="2800" dirty="0" err="1"/>
              <a:t>Reina</a:t>
            </a:r>
            <a:r>
              <a:rPr lang="it-IT" sz="2800" dirty="0"/>
              <a:t> Sofia, Madrid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1937, fino al 4 giugno 1937, Cubismo sintetico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Olio su tela, ambiente monocromo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Commissionato dal governo repubblicano per l’Esposizione internazionale di Parigi del 1937</a:t>
            </a:r>
          </a:p>
          <a:p>
            <a:pPr marL="342900" indent="-342900">
              <a:buFont typeface="+mj-lt"/>
              <a:buAutoNum type="arabicPeriod"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67501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443 -0.2231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1" y="-111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11B45A8-ABFF-1346-B52B-5CFB48E124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7"/>
          <a:stretch/>
        </p:blipFill>
        <p:spPr>
          <a:xfrm>
            <a:off x="0" y="697007"/>
            <a:ext cx="12192000" cy="5463986"/>
          </a:xfrm>
          <a:prstGeom prst="rect">
            <a:avLst/>
          </a:prstGeom>
        </p:spPr>
      </p:pic>
      <p:sp>
        <p:nvSpPr>
          <p:cNvPr id="2" name="Ovale 1">
            <a:extLst>
              <a:ext uri="{FF2B5EF4-FFF2-40B4-BE49-F238E27FC236}">
                <a16:creationId xmlns:a16="http://schemas.microsoft.com/office/drawing/2014/main" id="{904EE20A-45CB-E041-A4B9-4ACCB6AE0F67}"/>
              </a:ext>
            </a:extLst>
          </p:cNvPr>
          <p:cNvSpPr/>
          <p:nvPr/>
        </p:nvSpPr>
        <p:spPr>
          <a:xfrm>
            <a:off x="9456516" y="787078"/>
            <a:ext cx="2573438" cy="305571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1836E2C-085F-7949-B528-1114AEBE33FB}"/>
              </a:ext>
            </a:extLst>
          </p:cNvPr>
          <p:cNvSpPr/>
          <p:nvPr/>
        </p:nvSpPr>
        <p:spPr>
          <a:xfrm>
            <a:off x="0" y="2166394"/>
            <a:ext cx="2573438" cy="305571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A5A5D09-D363-1F46-A2A3-5A313660AE85}"/>
              </a:ext>
            </a:extLst>
          </p:cNvPr>
          <p:cNvSpPr/>
          <p:nvPr/>
        </p:nvSpPr>
        <p:spPr>
          <a:xfrm>
            <a:off x="3441539" y="1228845"/>
            <a:ext cx="2573438" cy="165325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9B5E2F3-951D-B246-B1AC-35F18B74EA0A}"/>
              </a:ext>
            </a:extLst>
          </p:cNvPr>
          <p:cNvSpPr/>
          <p:nvPr/>
        </p:nvSpPr>
        <p:spPr>
          <a:xfrm>
            <a:off x="1069693" y="4305184"/>
            <a:ext cx="3296856" cy="194767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54F1FE2-112A-C244-91C8-9BF39996BD75}"/>
              </a:ext>
            </a:extLst>
          </p:cNvPr>
          <p:cNvSpPr/>
          <p:nvPr/>
        </p:nvSpPr>
        <p:spPr>
          <a:xfrm>
            <a:off x="4911523" y="695216"/>
            <a:ext cx="4942391" cy="241910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6AAFF32-5D61-0C49-8188-11C28681676C}"/>
              </a:ext>
            </a:extLst>
          </p:cNvPr>
          <p:cNvSpPr/>
          <p:nvPr/>
        </p:nvSpPr>
        <p:spPr>
          <a:xfrm>
            <a:off x="6521369" y="2455761"/>
            <a:ext cx="2573438" cy="18494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25F2FD1-A593-2F4E-ADC9-F54BEAB4EF84}"/>
              </a:ext>
            </a:extLst>
          </p:cNvPr>
          <p:cNvSpPr/>
          <p:nvPr/>
        </p:nvSpPr>
        <p:spPr>
          <a:xfrm>
            <a:off x="3208598" y="537924"/>
            <a:ext cx="2573438" cy="11056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B2B2439-39C8-9342-A012-BB658879F366}"/>
              </a:ext>
            </a:extLst>
          </p:cNvPr>
          <p:cNvSpPr/>
          <p:nvPr/>
        </p:nvSpPr>
        <p:spPr>
          <a:xfrm>
            <a:off x="9073587" y="527611"/>
            <a:ext cx="2573438" cy="11159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805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11B45A8-ABFF-1346-B52B-5CFB48E124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7"/>
          <a:stretch/>
        </p:blipFill>
        <p:spPr>
          <a:xfrm>
            <a:off x="0" y="697007"/>
            <a:ext cx="12192000" cy="5463986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ED498E6B-3853-0941-9F50-67BA93FC965A}"/>
              </a:ext>
            </a:extLst>
          </p:cNvPr>
          <p:cNvSpPr/>
          <p:nvPr/>
        </p:nvSpPr>
        <p:spPr>
          <a:xfrm>
            <a:off x="185195" y="2303362"/>
            <a:ext cx="2349661" cy="27200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FC24459-121F-494F-8180-C62D7CEF9990}"/>
              </a:ext>
            </a:extLst>
          </p:cNvPr>
          <p:cNvSpPr/>
          <p:nvPr/>
        </p:nvSpPr>
        <p:spPr>
          <a:xfrm>
            <a:off x="3838936" y="1529789"/>
            <a:ext cx="2349661" cy="18963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A8AECF6-4703-004A-9DD2-981E9B920A30}"/>
              </a:ext>
            </a:extLst>
          </p:cNvPr>
          <p:cNvSpPr/>
          <p:nvPr/>
        </p:nvSpPr>
        <p:spPr>
          <a:xfrm>
            <a:off x="5368725" y="1091879"/>
            <a:ext cx="661686" cy="14777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2C53362-9A40-2247-9C91-F80388C1AF94}"/>
              </a:ext>
            </a:extLst>
          </p:cNvPr>
          <p:cNvSpPr/>
          <p:nvPr/>
        </p:nvSpPr>
        <p:spPr>
          <a:xfrm>
            <a:off x="5845215" y="4791919"/>
            <a:ext cx="1518212" cy="1369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580E6A3-1176-5E46-9499-1D1BCD7A698E}"/>
              </a:ext>
            </a:extLst>
          </p:cNvPr>
          <p:cNvSpPr/>
          <p:nvPr/>
        </p:nvSpPr>
        <p:spPr>
          <a:xfrm>
            <a:off x="970344" y="882570"/>
            <a:ext cx="1923327" cy="246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16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11B45A8-ABFF-1346-B52B-5CFB48E124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7"/>
          <a:stretch/>
        </p:blipFill>
        <p:spPr>
          <a:xfrm>
            <a:off x="0" y="697007"/>
            <a:ext cx="12192000" cy="54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3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11B45A8-ABFF-1346-B52B-5CFB48E124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7"/>
          <a:stretch/>
        </p:blipFill>
        <p:spPr>
          <a:xfrm>
            <a:off x="0" y="697007"/>
            <a:ext cx="12192000" cy="5463986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ED498E6B-3853-0941-9F50-67BA93FC965A}"/>
              </a:ext>
            </a:extLst>
          </p:cNvPr>
          <p:cNvSpPr/>
          <p:nvPr/>
        </p:nvSpPr>
        <p:spPr>
          <a:xfrm>
            <a:off x="9570336" y="1091879"/>
            <a:ext cx="2349661" cy="27200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FC24459-121F-494F-8180-C62D7CEF9990}"/>
              </a:ext>
            </a:extLst>
          </p:cNvPr>
          <p:cNvSpPr/>
          <p:nvPr/>
        </p:nvSpPr>
        <p:spPr>
          <a:xfrm>
            <a:off x="601884" y="2214625"/>
            <a:ext cx="1759351" cy="1489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A8AECF6-4703-004A-9DD2-981E9B920A30}"/>
              </a:ext>
            </a:extLst>
          </p:cNvPr>
          <p:cNvSpPr/>
          <p:nvPr/>
        </p:nvSpPr>
        <p:spPr>
          <a:xfrm>
            <a:off x="90669" y="3595501"/>
            <a:ext cx="2270566" cy="14404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2C53362-9A40-2247-9C91-F80388C1AF94}"/>
              </a:ext>
            </a:extLst>
          </p:cNvPr>
          <p:cNvSpPr/>
          <p:nvPr/>
        </p:nvSpPr>
        <p:spPr>
          <a:xfrm>
            <a:off x="5845215" y="4791919"/>
            <a:ext cx="1518212" cy="1369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44BB048-4DDE-2044-8E17-4AA1594B1A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40" t="35444" r="53821" b="33839"/>
          <a:stretch/>
        </p:blipFill>
        <p:spPr>
          <a:xfrm>
            <a:off x="6604321" y="1398608"/>
            <a:ext cx="2546431" cy="2106592"/>
          </a:xfrm>
          <a:prstGeom prst="rect">
            <a:avLst/>
          </a:prstGeom>
          <a:effectLst>
            <a:outerShdw blurRad="63500" sx="118000" sy="118000" algn="ctr" rotWithShape="0">
              <a:schemeClr val="bg1"/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AFE2D25-BFB0-BA4A-8F0E-853F82DBF2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02" r="63118" b="64028"/>
          <a:stretch/>
        </p:blipFill>
        <p:spPr>
          <a:xfrm>
            <a:off x="2744487" y="2356896"/>
            <a:ext cx="1633318" cy="1204729"/>
          </a:xfrm>
          <a:prstGeom prst="rect">
            <a:avLst/>
          </a:prstGeom>
          <a:effectLst>
            <a:outerShdw blurRad="63500" sx="125000" sy="125000" algn="ctr" rotWithShape="0">
              <a:schemeClr val="bg1"/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598B050-DD34-6844-AC46-DFADBA651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357" y="1329503"/>
            <a:ext cx="6220430" cy="4146953"/>
          </a:xfrm>
          <a:prstGeom prst="rect">
            <a:avLst/>
          </a:prstGeom>
          <a:effectLst>
            <a:outerShdw blurRad="63500" sx="107000" sy="107000" algn="ctr" rotWithShape="0">
              <a:schemeClr val="bg1">
                <a:alpha val="9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48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11B45A8-ABFF-1346-B52B-5CFB48E124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25" t="30052" r="82945" b="57233"/>
          <a:stretch/>
        </p:blipFill>
        <p:spPr>
          <a:xfrm>
            <a:off x="1127342" y="1916481"/>
            <a:ext cx="4359058" cy="290603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99EE911-AB28-9342-815D-5D379A117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247" t="17134" r="5993" b="58571"/>
          <a:stretch/>
        </p:blipFill>
        <p:spPr>
          <a:xfrm>
            <a:off x="7315201" y="1246209"/>
            <a:ext cx="3770334" cy="424658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0422E19-66BA-BD43-93F3-065BF0405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7"/>
          <a:stretch/>
        </p:blipFill>
        <p:spPr>
          <a:xfrm>
            <a:off x="0" y="697007"/>
            <a:ext cx="12192000" cy="54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6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732</Words>
  <Application>Microsoft Macintosh PowerPoint</Application>
  <PresentationFormat>Widescreen</PresentationFormat>
  <Paragraphs>56</Paragraphs>
  <Slides>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Microsoft Office User</cp:lastModifiedBy>
  <cp:revision>14</cp:revision>
  <dcterms:created xsi:type="dcterms:W3CDTF">2021-04-13T16:21:34Z</dcterms:created>
  <dcterms:modified xsi:type="dcterms:W3CDTF">2021-04-13T23:03:34Z</dcterms:modified>
</cp:coreProperties>
</file>