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1.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3.xml" ContentType="application/vnd.openxmlformats-officedocument.drawingml.diagramData+xml"/>
  <Override PartName="/ppt/diagrams/data47.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layout23.xml" ContentType="application/vnd.openxmlformats-officedocument.drawingml.diagramLayout+xml"/>
  <Override PartName="/ppt/diagrams/quickStyle23.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colors28.xml" ContentType="application/vnd.openxmlformats-officedocument.drawingml.diagramColors+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23.xml" ContentType="application/vnd.ms-office.drawingml.diagramDrawing+xml"/>
  <Override PartName="/ppt/diagrams/drawing28.xml" ContentType="application/vnd.ms-office.drawingml.diagramDrawing+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colors23.xml" ContentType="application/vnd.openxmlformats-officedocument.drawingml.diagramColors+xml"/>
  <Override PartName="/ppt/diagrams/layout25.xml" ContentType="application/vnd.openxmlformats-officedocument.drawingml.diagramLayout+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quickStyle25.xml" ContentType="application/vnd.openxmlformats-officedocument.drawingml.diagramStyle+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colors25.xml" ContentType="application/vnd.openxmlformats-officedocument.drawingml.diagramColors+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rawing25.xml" ContentType="application/vnd.ms-office.drawingml.diagramDrawing+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colors24.xml" ContentType="application/vnd.openxmlformats-officedocument.drawingml.diagramColors+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layout26.xml" ContentType="application/vnd.openxmlformats-officedocument.drawingml.diagramLayout+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quickStyle26.xml" ContentType="application/vnd.openxmlformats-officedocument.drawingml.diagramStyle+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colors26.xml" ContentType="application/vnd.openxmlformats-officedocument.drawingml.diagramColors+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rawing26.xml" ContentType="application/vnd.ms-office.drawingml.diagramDrawing+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layout24.xml" ContentType="application/vnd.openxmlformats-officedocument.drawingml.diagramLayout+xml"/>
  <Override PartName="/ppt/diagrams/drawing37.xml" ContentType="application/vnd.ms-office.drawingml.diagramDrawing+xml"/>
  <Override PartName="/ppt/diagrams/drawing24.xml" ContentType="application/vnd.ms-office.drawingml.diagramDrawing+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layout27.xml" ContentType="application/vnd.openxmlformats-officedocument.drawingml.diagramLayout+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quickStyle27.xml" ContentType="application/vnd.openxmlformats-officedocument.drawingml.diagramStyle+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colors27.xml" ContentType="application/vnd.openxmlformats-officedocument.drawingml.diagramColors+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rawing27.xml" ContentType="application/vnd.ms-office.drawingml.diagramDrawing+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quickStyle24.xml" ContentType="application/vnd.openxmlformats-officedocument.drawingml.diagramStyle+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layout28.xml" ContentType="application/vnd.openxmlformats-officedocument.drawingml.diagramLayout+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quickStyle28.xml" ContentType="application/vnd.openxmlformats-officedocument.drawingml.diagramStyle+xml"/>
  <Override PartName="/ppt/diagrams/layout45.xml" ContentType="application/vnd.openxmlformats-officedocument.drawingml.diagramLayout+xml"/>
  <Override PartName="/ppt/diagrams/quickStyle45.xml" ContentType="application/vnd.openxmlformats-officedocument.drawingml.diagramStyle+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drawing46.xml" ContentType="application/vnd.ms-office.drawingml.diagramDrawing+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300" r:id="rId13"/>
    <p:sldId id="268" r:id="rId14"/>
    <p:sldId id="269" r:id="rId15"/>
    <p:sldId id="271" r:id="rId16"/>
    <p:sldId id="272" r:id="rId17"/>
    <p:sldId id="273" r:id="rId18"/>
    <p:sldId id="301"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5" r:id="rId68"/>
    <p:sldId id="323"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2" d="100"/>
          <a:sy n="72" d="100"/>
        </p:scale>
        <p:origin x="6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1D689-D538-41F5-9B4B-467B121D195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163A0804-3262-42F4-9158-33FAF8DC7D7E}">
      <dgm:prSet/>
      <dgm:spPr/>
      <dgm:t>
        <a:bodyPr/>
        <a:lstStyle/>
        <a:p>
          <a:r>
            <a:rPr lang="en-GB"/>
            <a:t>(Stuttgard 1770 – Berlino  1831)</a:t>
          </a:r>
          <a:endParaRPr lang="it-IT"/>
        </a:p>
      </dgm:t>
    </dgm:pt>
    <dgm:pt modelId="{1F0F8A66-2D82-44E7-86E9-FC7892B9573F}" type="parTrans" cxnId="{4895EC67-72D5-4D2D-9BBD-EE591A3AC236}">
      <dgm:prSet/>
      <dgm:spPr/>
      <dgm:t>
        <a:bodyPr/>
        <a:lstStyle/>
        <a:p>
          <a:endParaRPr lang="it-IT"/>
        </a:p>
      </dgm:t>
    </dgm:pt>
    <dgm:pt modelId="{E2879DFC-16C4-492B-AA3B-B59C8EBCF528}" type="sibTrans" cxnId="{4895EC67-72D5-4D2D-9BBD-EE591A3AC236}">
      <dgm:prSet/>
      <dgm:spPr/>
      <dgm:t>
        <a:bodyPr/>
        <a:lstStyle/>
        <a:p>
          <a:endParaRPr lang="it-IT"/>
        </a:p>
      </dgm:t>
    </dgm:pt>
    <dgm:pt modelId="{32E749CE-9068-426B-BD1D-12E5E14FD1CC}" type="pres">
      <dgm:prSet presAssocID="{8AA1D689-D538-41F5-9B4B-467B121D1954}" presName="Name0" presStyleCnt="0">
        <dgm:presLayoutVars>
          <dgm:dir/>
          <dgm:animLvl val="lvl"/>
          <dgm:resizeHandles val="exact"/>
        </dgm:presLayoutVars>
      </dgm:prSet>
      <dgm:spPr/>
    </dgm:pt>
    <dgm:pt modelId="{48C918D5-29E8-4842-9115-011FE58B6BAF}" type="pres">
      <dgm:prSet presAssocID="{163A0804-3262-42F4-9158-33FAF8DC7D7E}" presName="linNode" presStyleCnt="0"/>
      <dgm:spPr/>
    </dgm:pt>
    <dgm:pt modelId="{3BBEBC92-65B5-45FD-9B57-2A3F174E0273}" type="pres">
      <dgm:prSet presAssocID="{163A0804-3262-42F4-9158-33FAF8DC7D7E}" presName="parentText" presStyleLbl="node1" presStyleIdx="0" presStyleCnt="1">
        <dgm:presLayoutVars>
          <dgm:chMax val="1"/>
          <dgm:bulletEnabled val="1"/>
        </dgm:presLayoutVars>
      </dgm:prSet>
      <dgm:spPr/>
    </dgm:pt>
  </dgm:ptLst>
  <dgm:cxnLst>
    <dgm:cxn modelId="{405D980C-ACD6-488F-AB52-1886B160D32D}" type="presOf" srcId="{163A0804-3262-42F4-9158-33FAF8DC7D7E}" destId="{3BBEBC92-65B5-45FD-9B57-2A3F174E0273}" srcOrd="0" destOrd="0" presId="urn:microsoft.com/office/officeart/2005/8/layout/vList5"/>
    <dgm:cxn modelId="{4895EC67-72D5-4D2D-9BBD-EE591A3AC236}" srcId="{8AA1D689-D538-41F5-9B4B-467B121D1954}" destId="{163A0804-3262-42F4-9158-33FAF8DC7D7E}" srcOrd="0" destOrd="0" parTransId="{1F0F8A66-2D82-44E7-86E9-FC7892B9573F}" sibTransId="{E2879DFC-16C4-492B-AA3B-B59C8EBCF528}"/>
    <dgm:cxn modelId="{B6C2C557-49AE-4CEA-AC17-9EDAB7EAB278}" type="presOf" srcId="{8AA1D689-D538-41F5-9B4B-467B121D1954}" destId="{32E749CE-9068-426B-BD1D-12E5E14FD1CC}" srcOrd="0" destOrd="0" presId="urn:microsoft.com/office/officeart/2005/8/layout/vList5"/>
    <dgm:cxn modelId="{AEC9D78A-9838-4C36-B4B3-2FA899588965}" type="presParOf" srcId="{32E749CE-9068-426B-BD1D-12E5E14FD1CC}" destId="{48C918D5-29E8-4842-9115-011FE58B6BAF}" srcOrd="0" destOrd="0" presId="urn:microsoft.com/office/officeart/2005/8/layout/vList5"/>
    <dgm:cxn modelId="{3FABD2DB-3A7E-4ED5-9A45-65BB94D0142A}" type="presParOf" srcId="{48C918D5-29E8-4842-9115-011FE58B6BAF}" destId="{3BBEBC92-65B5-45FD-9B57-2A3F174E027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E49845-761F-4CD5-9B22-11044E6593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FFDA7190-DBB9-4D3F-8C52-FE47FA6D4A2A}">
      <dgm:prSet/>
      <dgm:spPr/>
      <dgm:t>
        <a:bodyPr/>
        <a:lstStyle/>
        <a:p>
          <a:r>
            <a:rPr lang="it-IT"/>
            <a:t>Nella Fenomenologia Hegel sceglie un’altra strada in quanto l’amore è </a:t>
          </a:r>
          <a:r>
            <a:rPr lang="it-IT" i="1"/>
            <a:t>qualcosa cui mancano serietà, dolore, pazienza ed il travaglio del negativo.</a:t>
          </a:r>
          <a:endParaRPr lang="it-IT"/>
        </a:p>
      </dgm:t>
    </dgm:pt>
    <dgm:pt modelId="{0A3C348B-B90C-4961-9C0B-F39DD36DAD0E}" type="parTrans" cxnId="{EA760A81-8492-4EA8-A048-32CF82192B86}">
      <dgm:prSet/>
      <dgm:spPr/>
      <dgm:t>
        <a:bodyPr/>
        <a:lstStyle/>
        <a:p>
          <a:endParaRPr lang="it-IT"/>
        </a:p>
      </dgm:t>
    </dgm:pt>
    <dgm:pt modelId="{9B69E478-2D1D-40B4-AACD-8C3FB954549F}" type="sibTrans" cxnId="{EA760A81-8492-4EA8-A048-32CF82192B86}">
      <dgm:prSet/>
      <dgm:spPr/>
      <dgm:t>
        <a:bodyPr/>
        <a:lstStyle/>
        <a:p>
          <a:endParaRPr lang="it-IT"/>
        </a:p>
      </dgm:t>
    </dgm:pt>
    <dgm:pt modelId="{064518DE-48C3-4AE6-B7AE-9646B0F9339C}">
      <dgm:prSet/>
      <dgm:spPr/>
      <dgm:t>
        <a:bodyPr/>
        <a:lstStyle/>
        <a:p>
          <a:r>
            <a:rPr lang="it-IT"/>
            <a:t>Il riconoscimento deve invece passare attraverso il  </a:t>
          </a:r>
          <a:r>
            <a:rPr lang="it-IT" i="1"/>
            <a:t>conflitto </a:t>
          </a:r>
          <a:r>
            <a:rPr lang="it-IT"/>
            <a:t>nel quale ogni autocoscienza, pur di affermare la propria indipendenza, sia pronta a tutto.</a:t>
          </a:r>
        </a:p>
      </dgm:t>
    </dgm:pt>
    <dgm:pt modelId="{D27649F6-3C8F-44A5-8DBB-35DB00A372D8}" type="parTrans" cxnId="{20CC0A99-2A39-4813-95D6-F1AD77E9D577}">
      <dgm:prSet/>
      <dgm:spPr/>
      <dgm:t>
        <a:bodyPr/>
        <a:lstStyle/>
        <a:p>
          <a:endParaRPr lang="it-IT"/>
        </a:p>
      </dgm:t>
    </dgm:pt>
    <dgm:pt modelId="{BFDD82A0-8E1B-4AC4-8A21-8E7D266F32DB}" type="sibTrans" cxnId="{20CC0A99-2A39-4813-95D6-F1AD77E9D577}">
      <dgm:prSet/>
      <dgm:spPr/>
      <dgm:t>
        <a:bodyPr/>
        <a:lstStyle/>
        <a:p>
          <a:endParaRPr lang="it-IT"/>
        </a:p>
      </dgm:t>
    </dgm:pt>
    <dgm:pt modelId="{6BA7386A-659D-45C1-B661-DAD9F59AC338}" type="pres">
      <dgm:prSet presAssocID="{5BE49845-761F-4CD5-9B22-11044E659373}" presName="linear" presStyleCnt="0">
        <dgm:presLayoutVars>
          <dgm:animLvl val="lvl"/>
          <dgm:resizeHandles val="exact"/>
        </dgm:presLayoutVars>
      </dgm:prSet>
      <dgm:spPr/>
    </dgm:pt>
    <dgm:pt modelId="{9DFE37EC-C0FB-4239-AD3A-89DF58C0B6D4}" type="pres">
      <dgm:prSet presAssocID="{FFDA7190-DBB9-4D3F-8C52-FE47FA6D4A2A}" presName="parentText" presStyleLbl="node1" presStyleIdx="0" presStyleCnt="2">
        <dgm:presLayoutVars>
          <dgm:chMax val="0"/>
          <dgm:bulletEnabled val="1"/>
        </dgm:presLayoutVars>
      </dgm:prSet>
      <dgm:spPr/>
    </dgm:pt>
    <dgm:pt modelId="{A2E13730-B394-462B-B433-07C8190C1B0C}" type="pres">
      <dgm:prSet presAssocID="{9B69E478-2D1D-40B4-AACD-8C3FB954549F}" presName="spacer" presStyleCnt="0"/>
      <dgm:spPr/>
    </dgm:pt>
    <dgm:pt modelId="{27055D30-840E-4A09-9E74-B872F7387ADD}" type="pres">
      <dgm:prSet presAssocID="{064518DE-48C3-4AE6-B7AE-9646B0F9339C}" presName="parentText" presStyleLbl="node1" presStyleIdx="1" presStyleCnt="2">
        <dgm:presLayoutVars>
          <dgm:chMax val="0"/>
          <dgm:bulletEnabled val="1"/>
        </dgm:presLayoutVars>
      </dgm:prSet>
      <dgm:spPr/>
    </dgm:pt>
  </dgm:ptLst>
  <dgm:cxnLst>
    <dgm:cxn modelId="{CD2EE101-1F8B-4B81-9166-B3460C9DC11A}" type="presOf" srcId="{064518DE-48C3-4AE6-B7AE-9646B0F9339C}" destId="{27055D30-840E-4A09-9E74-B872F7387ADD}" srcOrd="0" destOrd="0" presId="urn:microsoft.com/office/officeart/2005/8/layout/vList2"/>
    <dgm:cxn modelId="{1ED66D6F-5D30-4806-B472-5E45B910DE73}" type="presOf" srcId="{5BE49845-761F-4CD5-9B22-11044E659373}" destId="{6BA7386A-659D-45C1-B661-DAD9F59AC338}" srcOrd="0" destOrd="0" presId="urn:microsoft.com/office/officeart/2005/8/layout/vList2"/>
    <dgm:cxn modelId="{EA760A81-8492-4EA8-A048-32CF82192B86}" srcId="{5BE49845-761F-4CD5-9B22-11044E659373}" destId="{FFDA7190-DBB9-4D3F-8C52-FE47FA6D4A2A}" srcOrd="0" destOrd="0" parTransId="{0A3C348B-B90C-4961-9C0B-F39DD36DAD0E}" sibTransId="{9B69E478-2D1D-40B4-AACD-8C3FB954549F}"/>
    <dgm:cxn modelId="{20CC0A99-2A39-4813-95D6-F1AD77E9D577}" srcId="{5BE49845-761F-4CD5-9B22-11044E659373}" destId="{064518DE-48C3-4AE6-B7AE-9646B0F9339C}" srcOrd="1" destOrd="0" parTransId="{D27649F6-3C8F-44A5-8DBB-35DB00A372D8}" sibTransId="{BFDD82A0-8E1B-4AC4-8A21-8E7D266F32DB}"/>
    <dgm:cxn modelId="{E2FFBEF2-89B4-4EA0-A651-0FFE93A4B5EA}" type="presOf" srcId="{FFDA7190-DBB9-4D3F-8C52-FE47FA6D4A2A}" destId="{9DFE37EC-C0FB-4239-AD3A-89DF58C0B6D4}" srcOrd="0" destOrd="0" presId="urn:microsoft.com/office/officeart/2005/8/layout/vList2"/>
    <dgm:cxn modelId="{BA5F370A-0CA6-49FB-86F1-BDD3F394B61E}" type="presParOf" srcId="{6BA7386A-659D-45C1-B661-DAD9F59AC338}" destId="{9DFE37EC-C0FB-4239-AD3A-89DF58C0B6D4}" srcOrd="0" destOrd="0" presId="urn:microsoft.com/office/officeart/2005/8/layout/vList2"/>
    <dgm:cxn modelId="{383AAE60-E4E7-430A-83F0-6E2AC25E0081}" type="presParOf" srcId="{6BA7386A-659D-45C1-B661-DAD9F59AC338}" destId="{A2E13730-B394-462B-B433-07C8190C1B0C}" srcOrd="1" destOrd="0" presId="urn:microsoft.com/office/officeart/2005/8/layout/vList2"/>
    <dgm:cxn modelId="{D8399CC0-CF71-4AD8-B7DD-DDE908A9C53B}" type="presParOf" srcId="{6BA7386A-659D-45C1-B661-DAD9F59AC338}" destId="{27055D30-840E-4A09-9E74-B872F7387ADD}"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CE2C4A-18BA-49DD-8419-62644D425FC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FA2A602B-F24F-4DA9-A358-1718A9BA3780}">
      <dgm:prSet/>
      <dgm:spPr/>
      <dgm:t>
        <a:bodyPr/>
        <a:lstStyle/>
        <a:p>
          <a:r>
            <a:rPr lang="it-IT" b="1"/>
            <a:t>La ragione</a:t>
          </a:r>
          <a:endParaRPr lang="it-IT"/>
        </a:p>
      </dgm:t>
    </dgm:pt>
    <dgm:pt modelId="{085CDF21-B087-4A13-83CE-1548146A1758}" type="parTrans" cxnId="{E3BA09E4-2474-423E-AA7A-AA1F5AABC679}">
      <dgm:prSet/>
      <dgm:spPr/>
      <dgm:t>
        <a:bodyPr/>
        <a:lstStyle/>
        <a:p>
          <a:endParaRPr lang="it-IT"/>
        </a:p>
      </dgm:t>
    </dgm:pt>
    <dgm:pt modelId="{798A2965-D34E-4954-AB47-AC6DF3A71DF4}" type="sibTrans" cxnId="{E3BA09E4-2474-423E-AA7A-AA1F5AABC679}">
      <dgm:prSet/>
      <dgm:spPr/>
      <dgm:t>
        <a:bodyPr/>
        <a:lstStyle/>
        <a:p>
          <a:endParaRPr lang="it-IT"/>
        </a:p>
      </dgm:t>
    </dgm:pt>
    <dgm:pt modelId="{4F7BB245-44E3-4DD3-B899-A157F785A200}" type="pres">
      <dgm:prSet presAssocID="{17CE2C4A-18BA-49DD-8419-62644D425FCB}" presName="Name0" presStyleCnt="0">
        <dgm:presLayoutVars>
          <dgm:dir/>
          <dgm:animLvl val="lvl"/>
          <dgm:resizeHandles val="exact"/>
        </dgm:presLayoutVars>
      </dgm:prSet>
      <dgm:spPr/>
    </dgm:pt>
    <dgm:pt modelId="{EF457351-FADE-4349-98ED-FFB8316ED00B}" type="pres">
      <dgm:prSet presAssocID="{FA2A602B-F24F-4DA9-A358-1718A9BA3780}" presName="linNode" presStyleCnt="0"/>
      <dgm:spPr/>
    </dgm:pt>
    <dgm:pt modelId="{FED5BCC5-D339-435F-B52C-6B4F0A8735A9}" type="pres">
      <dgm:prSet presAssocID="{FA2A602B-F24F-4DA9-A358-1718A9BA3780}" presName="parentText" presStyleLbl="node1" presStyleIdx="0" presStyleCnt="1">
        <dgm:presLayoutVars>
          <dgm:chMax val="1"/>
          <dgm:bulletEnabled val="1"/>
        </dgm:presLayoutVars>
      </dgm:prSet>
      <dgm:spPr/>
    </dgm:pt>
  </dgm:ptLst>
  <dgm:cxnLst>
    <dgm:cxn modelId="{00824412-2C6C-415C-89D6-51296FFD3985}" type="presOf" srcId="{17CE2C4A-18BA-49DD-8419-62644D425FCB}" destId="{4F7BB245-44E3-4DD3-B899-A157F785A200}" srcOrd="0" destOrd="0" presId="urn:microsoft.com/office/officeart/2005/8/layout/vList5"/>
    <dgm:cxn modelId="{E3BA09E4-2474-423E-AA7A-AA1F5AABC679}" srcId="{17CE2C4A-18BA-49DD-8419-62644D425FCB}" destId="{FA2A602B-F24F-4DA9-A358-1718A9BA3780}" srcOrd="0" destOrd="0" parTransId="{085CDF21-B087-4A13-83CE-1548146A1758}" sibTransId="{798A2965-D34E-4954-AB47-AC6DF3A71DF4}"/>
    <dgm:cxn modelId="{0BEAD7E8-67DE-4F9C-9046-3E9A87286643}" type="presOf" srcId="{FA2A602B-F24F-4DA9-A358-1718A9BA3780}" destId="{FED5BCC5-D339-435F-B52C-6B4F0A8735A9}" srcOrd="0" destOrd="0" presId="urn:microsoft.com/office/officeart/2005/8/layout/vList5"/>
    <dgm:cxn modelId="{0F2F979A-FE3D-4021-AE6C-C08D63D68BFC}" type="presParOf" srcId="{4F7BB245-44E3-4DD3-B899-A157F785A200}" destId="{EF457351-FADE-4349-98ED-FFB8316ED00B}" srcOrd="0" destOrd="0" presId="urn:microsoft.com/office/officeart/2005/8/layout/vList5"/>
    <dgm:cxn modelId="{673C5D1C-1E89-4B4E-B4FA-2293885ED9F1}" type="presParOf" srcId="{EF457351-FADE-4349-98ED-FFB8316ED00B}" destId="{FED5BCC5-D339-435F-B52C-6B4F0A8735A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1E2253-8B6D-4529-ACF3-1F8457206E4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7088A202-3201-44D4-AF83-3C415B0813F2}">
      <dgm:prSet/>
      <dgm:spPr/>
      <dgm:t>
        <a:bodyPr/>
        <a:lstStyle/>
        <a:p>
          <a:r>
            <a:rPr lang="it-IT" b="1"/>
            <a:t>La ragione osservativa</a:t>
          </a:r>
          <a:endParaRPr lang="it-IT"/>
        </a:p>
      </dgm:t>
    </dgm:pt>
    <dgm:pt modelId="{3E9079BB-C868-49A3-A48C-B25DE3E178C7}" type="parTrans" cxnId="{87068056-CDFF-4A73-8CC3-D821D9C61813}">
      <dgm:prSet/>
      <dgm:spPr/>
      <dgm:t>
        <a:bodyPr/>
        <a:lstStyle/>
        <a:p>
          <a:endParaRPr lang="it-IT"/>
        </a:p>
      </dgm:t>
    </dgm:pt>
    <dgm:pt modelId="{FA6E637E-0988-439C-97A9-AAC1FA32FF89}" type="sibTrans" cxnId="{87068056-CDFF-4A73-8CC3-D821D9C61813}">
      <dgm:prSet/>
      <dgm:spPr/>
      <dgm:t>
        <a:bodyPr/>
        <a:lstStyle/>
        <a:p>
          <a:endParaRPr lang="it-IT"/>
        </a:p>
      </dgm:t>
    </dgm:pt>
    <dgm:pt modelId="{1D3B34A4-DBCB-4F8F-9080-77422EDF5173}" type="pres">
      <dgm:prSet presAssocID="{1D1E2253-8B6D-4529-ACF3-1F8457206E46}" presName="Name0" presStyleCnt="0">
        <dgm:presLayoutVars>
          <dgm:dir/>
          <dgm:animLvl val="lvl"/>
          <dgm:resizeHandles val="exact"/>
        </dgm:presLayoutVars>
      </dgm:prSet>
      <dgm:spPr/>
    </dgm:pt>
    <dgm:pt modelId="{C7CA5E35-1916-497E-B2E4-A03C73BD5D5E}" type="pres">
      <dgm:prSet presAssocID="{7088A202-3201-44D4-AF83-3C415B0813F2}" presName="linNode" presStyleCnt="0"/>
      <dgm:spPr/>
    </dgm:pt>
    <dgm:pt modelId="{49F29CF8-676D-4855-81E6-F3F94C135D4C}" type="pres">
      <dgm:prSet presAssocID="{7088A202-3201-44D4-AF83-3C415B0813F2}" presName="parentText" presStyleLbl="node1" presStyleIdx="0" presStyleCnt="1">
        <dgm:presLayoutVars>
          <dgm:chMax val="1"/>
          <dgm:bulletEnabled val="1"/>
        </dgm:presLayoutVars>
      </dgm:prSet>
      <dgm:spPr/>
    </dgm:pt>
  </dgm:ptLst>
  <dgm:cxnLst>
    <dgm:cxn modelId="{87068056-CDFF-4A73-8CC3-D821D9C61813}" srcId="{1D1E2253-8B6D-4529-ACF3-1F8457206E46}" destId="{7088A202-3201-44D4-AF83-3C415B0813F2}" srcOrd="0" destOrd="0" parTransId="{3E9079BB-C868-49A3-A48C-B25DE3E178C7}" sibTransId="{FA6E637E-0988-439C-97A9-AAC1FA32FF89}"/>
    <dgm:cxn modelId="{92653DD2-3872-4661-8AF7-0CF2BB82B069}" type="presOf" srcId="{7088A202-3201-44D4-AF83-3C415B0813F2}" destId="{49F29CF8-676D-4855-81E6-F3F94C135D4C}" srcOrd="0" destOrd="0" presId="urn:microsoft.com/office/officeart/2005/8/layout/vList5"/>
    <dgm:cxn modelId="{F7463CED-D333-4CB3-93A0-5D1E3CEFBD95}" type="presOf" srcId="{1D1E2253-8B6D-4529-ACF3-1F8457206E46}" destId="{1D3B34A4-DBCB-4F8F-9080-77422EDF5173}" srcOrd="0" destOrd="0" presId="urn:microsoft.com/office/officeart/2005/8/layout/vList5"/>
    <dgm:cxn modelId="{511F76D6-E2DD-44F7-92D2-49C70A7DF168}" type="presParOf" srcId="{1D3B34A4-DBCB-4F8F-9080-77422EDF5173}" destId="{C7CA5E35-1916-497E-B2E4-A03C73BD5D5E}" srcOrd="0" destOrd="0" presId="urn:microsoft.com/office/officeart/2005/8/layout/vList5"/>
    <dgm:cxn modelId="{81F5B9E2-998F-4E03-B376-0AC079C114E5}" type="presParOf" srcId="{C7CA5E35-1916-497E-B2E4-A03C73BD5D5E}" destId="{49F29CF8-676D-4855-81E6-F3F94C135D4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878F07D-3225-4F78-8D7E-741836CBBD4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3BC15F29-21D0-4040-A6E2-3AE0023B5938}">
      <dgm:prSet/>
      <dgm:spPr/>
      <dgm:t>
        <a:bodyPr/>
        <a:lstStyle/>
        <a:p>
          <a:r>
            <a:rPr lang="it-IT" b="1"/>
            <a:t>La ragione attiva</a:t>
          </a:r>
          <a:endParaRPr lang="it-IT"/>
        </a:p>
      </dgm:t>
    </dgm:pt>
    <dgm:pt modelId="{80949BC6-1121-4E70-936B-0A190120EC3C}" type="parTrans" cxnId="{9D9DAC8C-9D83-4931-A4C0-C72FFCF19266}">
      <dgm:prSet/>
      <dgm:spPr/>
      <dgm:t>
        <a:bodyPr/>
        <a:lstStyle/>
        <a:p>
          <a:endParaRPr lang="it-IT"/>
        </a:p>
      </dgm:t>
    </dgm:pt>
    <dgm:pt modelId="{4A20A044-CCFF-4F41-99C8-428EBEF2FC28}" type="sibTrans" cxnId="{9D9DAC8C-9D83-4931-A4C0-C72FFCF19266}">
      <dgm:prSet/>
      <dgm:spPr/>
      <dgm:t>
        <a:bodyPr/>
        <a:lstStyle/>
        <a:p>
          <a:endParaRPr lang="it-IT"/>
        </a:p>
      </dgm:t>
    </dgm:pt>
    <dgm:pt modelId="{03A0F1AC-A582-4046-AC0F-FD63B9CE3D0A}" type="pres">
      <dgm:prSet presAssocID="{A878F07D-3225-4F78-8D7E-741836CBBD42}" presName="Name0" presStyleCnt="0">
        <dgm:presLayoutVars>
          <dgm:dir/>
          <dgm:animLvl val="lvl"/>
          <dgm:resizeHandles val="exact"/>
        </dgm:presLayoutVars>
      </dgm:prSet>
      <dgm:spPr/>
    </dgm:pt>
    <dgm:pt modelId="{B5735057-067D-49A4-A232-9F6958B343DD}" type="pres">
      <dgm:prSet presAssocID="{3BC15F29-21D0-4040-A6E2-3AE0023B5938}" presName="linNode" presStyleCnt="0"/>
      <dgm:spPr/>
    </dgm:pt>
    <dgm:pt modelId="{23C7F353-619D-45F1-8CA1-E1F97C683BB2}" type="pres">
      <dgm:prSet presAssocID="{3BC15F29-21D0-4040-A6E2-3AE0023B5938}" presName="parentText" presStyleLbl="node1" presStyleIdx="0" presStyleCnt="1">
        <dgm:presLayoutVars>
          <dgm:chMax val="1"/>
          <dgm:bulletEnabled val="1"/>
        </dgm:presLayoutVars>
      </dgm:prSet>
      <dgm:spPr/>
    </dgm:pt>
  </dgm:ptLst>
  <dgm:cxnLst>
    <dgm:cxn modelId="{93606D7B-FFD7-4C9F-BF33-ECEB89F598EF}" type="presOf" srcId="{A878F07D-3225-4F78-8D7E-741836CBBD42}" destId="{03A0F1AC-A582-4046-AC0F-FD63B9CE3D0A}" srcOrd="0" destOrd="0" presId="urn:microsoft.com/office/officeart/2005/8/layout/vList5"/>
    <dgm:cxn modelId="{9D9DAC8C-9D83-4931-A4C0-C72FFCF19266}" srcId="{A878F07D-3225-4F78-8D7E-741836CBBD42}" destId="{3BC15F29-21D0-4040-A6E2-3AE0023B5938}" srcOrd="0" destOrd="0" parTransId="{80949BC6-1121-4E70-936B-0A190120EC3C}" sibTransId="{4A20A044-CCFF-4F41-99C8-428EBEF2FC28}"/>
    <dgm:cxn modelId="{47F80EF5-8472-4C4A-BA8B-DC9C6DDE69CC}" type="presOf" srcId="{3BC15F29-21D0-4040-A6E2-3AE0023B5938}" destId="{23C7F353-619D-45F1-8CA1-E1F97C683BB2}" srcOrd="0" destOrd="0" presId="urn:microsoft.com/office/officeart/2005/8/layout/vList5"/>
    <dgm:cxn modelId="{C3670BA6-EA80-40D7-9207-AF6DD29375BD}" type="presParOf" srcId="{03A0F1AC-A582-4046-AC0F-FD63B9CE3D0A}" destId="{B5735057-067D-49A4-A232-9F6958B343DD}" srcOrd="0" destOrd="0" presId="urn:microsoft.com/office/officeart/2005/8/layout/vList5"/>
    <dgm:cxn modelId="{B88D632E-32AA-460B-94C9-037117DDE44C}" type="presParOf" srcId="{B5735057-067D-49A4-A232-9F6958B343DD}" destId="{23C7F353-619D-45F1-8CA1-E1F97C683BB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2B45B9D-4C68-4B26-A649-96CF978FAA3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69B56D57-D90F-4A76-8266-11402CD79AD9}">
      <dgm:prSet/>
      <dgm:spPr/>
      <dgm:t>
        <a:bodyPr/>
        <a:lstStyle/>
        <a:p>
          <a:r>
            <a:rPr lang="it-IT" b="1"/>
            <a:t>Spirito soggettivo</a:t>
          </a:r>
          <a:endParaRPr lang="it-IT"/>
        </a:p>
      </dgm:t>
    </dgm:pt>
    <dgm:pt modelId="{628B0C87-F390-44B5-BCA5-D63191EF7601}" type="parTrans" cxnId="{E7298FAC-DAFA-4351-A536-0116950E5110}">
      <dgm:prSet/>
      <dgm:spPr/>
      <dgm:t>
        <a:bodyPr/>
        <a:lstStyle/>
        <a:p>
          <a:endParaRPr lang="it-IT"/>
        </a:p>
      </dgm:t>
    </dgm:pt>
    <dgm:pt modelId="{D4608CCD-B8B9-49C2-80DB-D6963D30943B}" type="sibTrans" cxnId="{E7298FAC-DAFA-4351-A536-0116950E5110}">
      <dgm:prSet/>
      <dgm:spPr/>
      <dgm:t>
        <a:bodyPr/>
        <a:lstStyle/>
        <a:p>
          <a:endParaRPr lang="it-IT"/>
        </a:p>
      </dgm:t>
    </dgm:pt>
    <dgm:pt modelId="{41200FEC-770F-4157-A74F-21222E2D40E5}" type="pres">
      <dgm:prSet presAssocID="{12B45B9D-4C68-4B26-A649-96CF978FAA3E}" presName="Name0" presStyleCnt="0">
        <dgm:presLayoutVars>
          <dgm:dir/>
          <dgm:animLvl val="lvl"/>
          <dgm:resizeHandles val="exact"/>
        </dgm:presLayoutVars>
      </dgm:prSet>
      <dgm:spPr/>
    </dgm:pt>
    <dgm:pt modelId="{3BA50C56-869E-4231-9251-7DFE704565A2}" type="pres">
      <dgm:prSet presAssocID="{69B56D57-D90F-4A76-8266-11402CD79AD9}" presName="linNode" presStyleCnt="0"/>
      <dgm:spPr/>
    </dgm:pt>
    <dgm:pt modelId="{CD4DFAF8-3F0D-4F4C-BC47-E433DC4659C0}" type="pres">
      <dgm:prSet presAssocID="{69B56D57-D90F-4A76-8266-11402CD79AD9}" presName="parentText" presStyleLbl="node1" presStyleIdx="0" presStyleCnt="1">
        <dgm:presLayoutVars>
          <dgm:chMax val="1"/>
          <dgm:bulletEnabled val="1"/>
        </dgm:presLayoutVars>
      </dgm:prSet>
      <dgm:spPr/>
    </dgm:pt>
  </dgm:ptLst>
  <dgm:cxnLst>
    <dgm:cxn modelId="{44C95A0B-8F52-4F48-86A4-CF176D0EBCAB}" type="presOf" srcId="{12B45B9D-4C68-4B26-A649-96CF978FAA3E}" destId="{41200FEC-770F-4157-A74F-21222E2D40E5}" srcOrd="0" destOrd="0" presId="urn:microsoft.com/office/officeart/2005/8/layout/vList5"/>
    <dgm:cxn modelId="{D854BA30-9428-4FFF-99AD-EDA24C9F499B}" type="presOf" srcId="{69B56D57-D90F-4A76-8266-11402CD79AD9}" destId="{CD4DFAF8-3F0D-4F4C-BC47-E433DC4659C0}" srcOrd="0" destOrd="0" presId="urn:microsoft.com/office/officeart/2005/8/layout/vList5"/>
    <dgm:cxn modelId="{E7298FAC-DAFA-4351-A536-0116950E5110}" srcId="{12B45B9D-4C68-4B26-A649-96CF978FAA3E}" destId="{69B56D57-D90F-4A76-8266-11402CD79AD9}" srcOrd="0" destOrd="0" parTransId="{628B0C87-F390-44B5-BCA5-D63191EF7601}" sibTransId="{D4608CCD-B8B9-49C2-80DB-D6963D30943B}"/>
    <dgm:cxn modelId="{56C11217-1F45-4341-8B2C-C6D700C41D0B}" type="presParOf" srcId="{41200FEC-770F-4157-A74F-21222E2D40E5}" destId="{3BA50C56-869E-4231-9251-7DFE704565A2}" srcOrd="0" destOrd="0" presId="urn:microsoft.com/office/officeart/2005/8/layout/vList5"/>
    <dgm:cxn modelId="{882BCB96-C8DF-4A56-814B-6BB1D2DDA536}" type="presParOf" srcId="{3BA50C56-869E-4231-9251-7DFE704565A2}" destId="{CD4DFAF8-3F0D-4F4C-BC47-E433DC4659C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418599-FAA6-4AFF-AFFA-4DA0A5D04B5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it-IT"/>
        </a:p>
      </dgm:t>
    </dgm:pt>
    <dgm:pt modelId="{43DB4AB2-6DE5-476A-AB06-466300764653}">
      <dgm:prSet/>
      <dgm:spPr/>
      <dgm:t>
        <a:bodyPr/>
        <a:lstStyle/>
        <a:p>
          <a:r>
            <a:rPr lang="it-IT" b="1"/>
            <a:t>E’ lo spirito individuale considerato nel suo progressivo emergere dalla natura </a:t>
          </a:r>
          <a:endParaRPr lang="it-IT"/>
        </a:p>
      </dgm:t>
    </dgm:pt>
    <dgm:pt modelId="{8B926293-76EC-4425-BBBF-2B5FF54CDFB4}" type="parTrans" cxnId="{19FF84C9-2282-42A8-BFE1-79DEC1478A10}">
      <dgm:prSet/>
      <dgm:spPr/>
      <dgm:t>
        <a:bodyPr/>
        <a:lstStyle/>
        <a:p>
          <a:endParaRPr lang="it-IT"/>
        </a:p>
      </dgm:t>
    </dgm:pt>
    <dgm:pt modelId="{943175FF-9C19-4C64-BE3B-7C2BAE71395F}" type="sibTrans" cxnId="{19FF84C9-2282-42A8-BFE1-79DEC1478A10}">
      <dgm:prSet/>
      <dgm:spPr/>
      <dgm:t>
        <a:bodyPr/>
        <a:lstStyle/>
        <a:p>
          <a:endParaRPr lang="it-IT"/>
        </a:p>
      </dgm:t>
    </dgm:pt>
    <dgm:pt modelId="{258BD423-A72A-45E2-BDBD-04F9AD119B36}">
      <dgm:prSet/>
      <dgm:spPr/>
      <dgm:t>
        <a:bodyPr/>
        <a:lstStyle/>
        <a:p>
          <a:r>
            <a:rPr lang="it-IT" b="1" dirty="0"/>
            <a:t>verso forme di vita psichica più complesse.</a:t>
          </a:r>
          <a:endParaRPr lang="it-IT" dirty="0"/>
        </a:p>
      </dgm:t>
    </dgm:pt>
    <dgm:pt modelId="{FFDDF3A2-AD6D-497B-AA87-A9B6BE8CED53}" type="parTrans" cxnId="{680F5FA8-49AE-476A-A296-C9E9A2DD3AC9}">
      <dgm:prSet/>
      <dgm:spPr/>
      <dgm:t>
        <a:bodyPr/>
        <a:lstStyle/>
        <a:p>
          <a:endParaRPr lang="it-IT"/>
        </a:p>
      </dgm:t>
    </dgm:pt>
    <dgm:pt modelId="{CB1D63D6-1CDE-4204-A67A-5019EED9AF4F}" type="sibTrans" cxnId="{680F5FA8-49AE-476A-A296-C9E9A2DD3AC9}">
      <dgm:prSet/>
      <dgm:spPr/>
      <dgm:t>
        <a:bodyPr/>
        <a:lstStyle/>
        <a:p>
          <a:endParaRPr lang="it-IT"/>
        </a:p>
      </dgm:t>
    </dgm:pt>
    <dgm:pt modelId="{8F71104F-A4FB-4168-99FF-F9EB6A070158}" type="pres">
      <dgm:prSet presAssocID="{CC418599-FAA6-4AFF-AFFA-4DA0A5D04B57}" presName="Name0" presStyleCnt="0">
        <dgm:presLayoutVars>
          <dgm:chPref val="3"/>
          <dgm:dir/>
          <dgm:animLvl val="lvl"/>
          <dgm:resizeHandles/>
        </dgm:presLayoutVars>
      </dgm:prSet>
      <dgm:spPr/>
    </dgm:pt>
    <dgm:pt modelId="{DA1094B0-B8D4-4096-8BC1-403B5F9F55B3}" type="pres">
      <dgm:prSet presAssocID="{43DB4AB2-6DE5-476A-AB06-466300764653}" presName="horFlow" presStyleCnt="0"/>
      <dgm:spPr/>
    </dgm:pt>
    <dgm:pt modelId="{7A780ACE-6137-4ED1-8DC5-64322CF55BE1}" type="pres">
      <dgm:prSet presAssocID="{43DB4AB2-6DE5-476A-AB06-466300764653}" presName="bigChev" presStyleLbl="node1" presStyleIdx="0" presStyleCnt="2"/>
      <dgm:spPr/>
    </dgm:pt>
    <dgm:pt modelId="{3D199D8E-0207-4F3B-8B10-859262381CB8}" type="pres">
      <dgm:prSet presAssocID="{43DB4AB2-6DE5-476A-AB06-466300764653}" presName="vSp" presStyleCnt="0"/>
      <dgm:spPr/>
    </dgm:pt>
    <dgm:pt modelId="{8F04CEA0-931C-440B-A5A9-577955913589}" type="pres">
      <dgm:prSet presAssocID="{258BD423-A72A-45E2-BDBD-04F9AD119B36}" presName="horFlow" presStyleCnt="0"/>
      <dgm:spPr/>
    </dgm:pt>
    <dgm:pt modelId="{61E88978-69E8-41FE-AD39-7D1F8EC4C52E}" type="pres">
      <dgm:prSet presAssocID="{258BD423-A72A-45E2-BDBD-04F9AD119B36}" presName="bigChev" presStyleLbl="node1" presStyleIdx="1" presStyleCnt="2"/>
      <dgm:spPr/>
    </dgm:pt>
  </dgm:ptLst>
  <dgm:cxnLst>
    <dgm:cxn modelId="{2071A504-5669-4602-8496-13F5D192175C}" type="presOf" srcId="{CC418599-FAA6-4AFF-AFFA-4DA0A5D04B57}" destId="{8F71104F-A4FB-4168-99FF-F9EB6A070158}" srcOrd="0" destOrd="0" presId="urn:microsoft.com/office/officeart/2005/8/layout/lProcess3"/>
    <dgm:cxn modelId="{A7875D28-095D-4805-8B75-659C3CD92AEF}" type="presOf" srcId="{43DB4AB2-6DE5-476A-AB06-466300764653}" destId="{7A780ACE-6137-4ED1-8DC5-64322CF55BE1}" srcOrd="0" destOrd="0" presId="urn:microsoft.com/office/officeart/2005/8/layout/lProcess3"/>
    <dgm:cxn modelId="{5218F46E-079B-4A50-A1F9-ECDA9D281503}" type="presOf" srcId="{258BD423-A72A-45E2-BDBD-04F9AD119B36}" destId="{61E88978-69E8-41FE-AD39-7D1F8EC4C52E}" srcOrd="0" destOrd="0" presId="urn:microsoft.com/office/officeart/2005/8/layout/lProcess3"/>
    <dgm:cxn modelId="{680F5FA8-49AE-476A-A296-C9E9A2DD3AC9}" srcId="{CC418599-FAA6-4AFF-AFFA-4DA0A5D04B57}" destId="{258BD423-A72A-45E2-BDBD-04F9AD119B36}" srcOrd="1" destOrd="0" parTransId="{FFDDF3A2-AD6D-497B-AA87-A9B6BE8CED53}" sibTransId="{CB1D63D6-1CDE-4204-A67A-5019EED9AF4F}"/>
    <dgm:cxn modelId="{19FF84C9-2282-42A8-BFE1-79DEC1478A10}" srcId="{CC418599-FAA6-4AFF-AFFA-4DA0A5D04B57}" destId="{43DB4AB2-6DE5-476A-AB06-466300764653}" srcOrd="0" destOrd="0" parTransId="{8B926293-76EC-4425-BBBF-2B5FF54CDFB4}" sibTransId="{943175FF-9C19-4C64-BE3B-7C2BAE71395F}"/>
    <dgm:cxn modelId="{AEB9E6A2-589A-4B58-8833-55F1E96E8C10}" type="presParOf" srcId="{8F71104F-A4FB-4168-99FF-F9EB6A070158}" destId="{DA1094B0-B8D4-4096-8BC1-403B5F9F55B3}" srcOrd="0" destOrd="0" presId="urn:microsoft.com/office/officeart/2005/8/layout/lProcess3"/>
    <dgm:cxn modelId="{0479C65C-4733-4A24-A6A7-6026D0E906FE}" type="presParOf" srcId="{DA1094B0-B8D4-4096-8BC1-403B5F9F55B3}" destId="{7A780ACE-6137-4ED1-8DC5-64322CF55BE1}" srcOrd="0" destOrd="0" presId="urn:microsoft.com/office/officeart/2005/8/layout/lProcess3"/>
    <dgm:cxn modelId="{A6349211-3654-4FC9-98E7-3A8E0FB1A7C9}" type="presParOf" srcId="{8F71104F-A4FB-4168-99FF-F9EB6A070158}" destId="{3D199D8E-0207-4F3B-8B10-859262381CB8}" srcOrd="1" destOrd="0" presId="urn:microsoft.com/office/officeart/2005/8/layout/lProcess3"/>
    <dgm:cxn modelId="{5EDF96EF-6765-4D0A-BB80-EB3B008983C3}" type="presParOf" srcId="{8F71104F-A4FB-4168-99FF-F9EB6A070158}" destId="{8F04CEA0-931C-440B-A5A9-577955913589}" srcOrd="2" destOrd="0" presId="urn:microsoft.com/office/officeart/2005/8/layout/lProcess3"/>
    <dgm:cxn modelId="{F8D1E717-935F-4BA5-A527-03C1EBE5FBA8}" type="presParOf" srcId="{8F04CEA0-931C-440B-A5A9-577955913589}" destId="{61E88978-69E8-41FE-AD39-7D1F8EC4C52E}"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4AD9B2F-B978-4BBE-BADF-A382D427069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4A9FA653-8E04-4299-BC0D-40D5E6CB714A}">
      <dgm:prSet/>
      <dgm:spPr/>
      <dgm:t>
        <a:bodyPr/>
        <a:lstStyle/>
        <a:p>
          <a:r>
            <a:rPr lang="it-IT" b="1" dirty="0"/>
            <a:t>Suddivisione</a:t>
          </a:r>
          <a:endParaRPr lang="it-IT" dirty="0"/>
        </a:p>
      </dgm:t>
    </dgm:pt>
    <dgm:pt modelId="{F4A6C37F-EECA-478A-BB0F-996A5E58D1DC}" type="parTrans" cxnId="{6F6443AA-B23D-412E-832F-1527E530CC15}">
      <dgm:prSet/>
      <dgm:spPr/>
      <dgm:t>
        <a:bodyPr/>
        <a:lstStyle/>
        <a:p>
          <a:endParaRPr lang="it-IT"/>
        </a:p>
      </dgm:t>
    </dgm:pt>
    <dgm:pt modelId="{78E1B699-BB29-4203-A37A-FADD1C2DC2DE}" type="sibTrans" cxnId="{6F6443AA-B23D-412E-832F-1527E530CC15}">
      <dgm:prSet/>
      <dgm:spPr/>
      <dgm:t>
        <a:bodyPr/>
        <a:lstStyle/>
        <a:p>
          <a:endParaRPr lang="it-IT"/>
        </a:p>
      </dgm:t>
    </dgm:pt>
    <dgm:pt modelId="{3F3EC13D-E3DE-461D-B397-CDC5DAA94E8A}" type="pres">
      <dgm:prSet presAssocID="{C4AD9B2F-B978-4BBE-BADF-A382D4270695}" presName="Name0" presStyleCnt="0">
        <dgm:presLayoutVars>
          <dgm:dir/>
          <dgm:animLvl val="lvl"/>
          <dgm:resizeHandles val="exact"/>
        </dgm:presLayoutVars>
      </dgm:prSet>
      <dgm:spPr/>
    </dgm:pt>
    <dgm:pt modelId="{C0F61682-2DBA-4B9D-9CB2-3143F63B66D1}" type="pres">
      <dgm:prSet presAssocID="{4A9FA653-8E04-4299-BC0D-40D5E6CB714A}" presName="linNode" presStyleCnt="0"/>
      <dgm:spPr/>
    </dgm:pt>
    <dgm:pt modelId="{D78BD2E1-D121-47EC-826F-DD42A0A0C10E}" type="pres">
      <dgm:prSet presAssocID="{4A9FA653-8E04-4299-BC0D-40D5E6CB714A}" presName="parentText" presStyleLbl="node1" presStyleIdx="0" presStyleCnt="1">
        <dgm:presLayoutVars>
          <dgm:chMax val="1"/>
          <dgm:bulletEnabled val="1"/>
        </dgm:presLayoutVars>
      </dgm:prSet>
      <dgm:spPr/>
    </dgm:pt>
  </dgm:ptLst>
  <dgm:cxnLst>
    <dgm:cxn modelId="{3243D119-32E0-476C-B730-51ADD4473A5B}" type="presOf" srcId="{4A9FA653-8E04-4299-BC0D-40D5E6CB714A}" destId="{D78BD2E1-D121-47EC-826F-DD42A0A0C10E}" srcOrd="0" destOrd="0" presId="urn:microsoft.com/office/officeart/2005/8/layout/vList5"/>
    <dgm:cxn modelId="{C78D4477-BB0F-4540-B3D2-6E841A5F2E1E}" type="presOf" srcId="{C4AD9B2F-B978-4BBE-BADF-A382D4270695}" destId="{3F3EC13D-E3DE-461D-B397-CDC5DAA94E8A}" srcOrd="0" destOrd="0" presId="urn:microsoft.com/office/officeart/2005/8/layout/vList5"/>
    <dgm:cxn modelId="{6F6443AA-B23D-412E-832F-1527E530CC15}" srcId="{C4AD9B2F-B978-4BBE-BADF-A382D4270695}" destId="{4A9FA653-8E04-4299-BC0D-40D5E6CB714A}" srcOrd="0" destOrd="0" parTransId="{F4A6C37F-EECA-478A-BB0F-996A5E58D1DC}" sibTransId="{78E1B699-BB29-4203-A37A-FADD1C2DC2DE}"/>
    <dgm:cxn modelId="{A7EC856C-3C28-421E-919F-BB24481AAED8}" type="presParOf" srcId="{3F3EC13D-E3DE-461D-B397-CDC5DAA94E8A}" destId="{C0F61682-2DBA-4B9D-9CB2-3143F63B66D1}" srcOrd="0" destOrd="0" presId="urn:microsoft.com/office/officeart/2005/8/layout/vList5"/>
    <dgm:cxn modelId="{CA7A0FEB-10D7-4652-93F7-E1B5ABF62BEE}" type="presParOf" srcId="{C0F61682-2DBA-4B9D-9CB2-3143F63B66D1}" destId="{D78BD2E1-D121-47EC-826F-DD42A0A0C10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E835241-C66F-4BFD-9987-3FABAFB7B3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A7795698-144C-42F4-8521-BD694077C60F}">
      <dgm:prSet/>
      <dgm:spPr/>
      <dgm:t>
        <a:bodyPr/>
        <a:lstStyle/>
        <a:p>
          <a:r>
            <a:rPr lang="it-IT"/>
            <a:t>La filosofia dello spirito si divide in tre parti:</a:t>
          </a:r>
        </a:p>
      </dgm:t>
    </dgm:pt>
    <dgm:pt modelId="{1CAE9A83-4DCE-44A7-B601-F3430C479E36}" type="parTrans" cxnId="{2C7ADDA9-5B61-41CA-9D24-E35181AAAFB9}">
      <dgm:prSet/>
      <dgm:spPr/>
      <dgm:t>
        <a:bodyPr/>
        <a:lstStyle/>
        <a:p>
          <a:endParaRPr lang="it-IT"/>
        </a:p>
      </dgm:t>
    </dgm:pt>
    <dgm:pt modelId="{CA7B8917-E4FB-4FE7-BD93-8408E5BC7E2B}" type="sibTrans" cxnId="{2C7ADDA9-5B61-41CA-9D24-E35181AAAFB9}">
      <dgm:prSet/>
      <dgm:spPr/>
      <dgm:t>
        <a:bodyPr/>
        <a:lstStyle/>
        <a:p>
          <a:endParaRPr lang="it-IT"/>
        </a:p>
      </dgm:t>
    </dgm:pt>
    <dgm:pt modelId="{7C307F69-BE01-4284-826F-E252F2471315}">
      <dgm:prSet/>
      <dgm:spPr/>
      <dgm:t>
        <a:bodyPr/>
        <a:lstStyle/>
        <a:p>
          <a:r>
            <a:rPr lang="it-IT" u="sng"/>
            <a:t>ANTROPOLOGIA</a:t>
          </a:r>
          <a:r>
            <a:rPr lang="it-IT"/>
            <a:t>:    studia lo spirito come </a:t>
          </a:r>
          <a:r>
            <a:rPr lang="it-IT" i="1"/>
            <a:t>anima </a:t>
          </a:r>
          <a:r>
            <a:rPr lang="it-IT"/>
            <a:t>che si identifica con una fase aurorale della vita cosciente: </a:t>
          </a:r>
          <a:r>
            <a:rPr lang="it-IT" i="1"/>
            <a:t>è il dormiveglia dello spirito</a:t>
          </a:r>
          <a:r>
            <a:rPr lang="it-IT"/>
            <a:t>. </a:t>
          </a:r>
        </a:p>
      </dgm:t>
    </dgm:pt>
    <dgm:pt modelId="{4A20CACB-8E13-4933-AEF0-5129B9192AE6}" type="parTrans" cxnId="{87EEC223-6A9D-4B58-BE4A-A7975C10770E}">
      <dgm:prSet/>
      <dgm:spPr/>
      <dgm:t>
        <a:bodyPr/>
        <a:lstStyle/>
        <a:p>
          <a:endParaRPr lang="it-IT"/>
        </a:p>
      </dgm:t>
    </dgm:pt>
    <dgm:pt modelId="{AE3FF474-1416-4549-89DE-5CF3C6F0269D}" type="sibTrans" cxnId="{87EEC223-6A9D-4B58-BE4A-A7975C10770E}">
      <dgm:prSet/>
      <dgm:spPr/>
      <dgm:t>
        <a:bodyPr/>
        <a:lstStyle/>
        <a:p>
          <a:endParaRPr lang="it-IT"/>
        </a:p>
      </dgm:t>
    </dgm:pt>
    <dgm:pt modelId="{518F44C2-43D7-4E60-8A59-9339887D71C5}">
      <dgm:prSet/>
      <dgm:spPr/>
      <dgm:t>
        <a:bodyPr/>
        <a:lstStyle/>
        <a:p>
          <a:r>
            <a:rPr lang="it-IT" u="sng"/>
            <a:t>FENOMENOLOGIA</a:t>
          </a:r>
          <a:r>
            <a:rPr lang="it-IT"/>
            <a:t>: studia lo spirito  in quanto </a:t>
          </a:r>
          <a:r>
            <a:rPr lang="it-IT" i="1"/>
            <a:t>coscienza, autocoscienza e ragione.</a:t>
          </a:r>
          <a:endParaRPr lang="it-IT"/>
        </a:p>
      </dgm:t>
    </dgm:pt>
    <dgm:pt modelId="{8016EE9B-E477-4A17-9086-1085450599A6}" type="parTrans" cxnId="{3C19ECD6-0016-4259-9BBE-E32A1B3304F0}">
      <dgm:prSet/>
      <dgm:spPr/>
      <dgm:t>
        <a:bodyPr/>
        <a:lstStyle/>
        <a:p>
          <a:endParaRPr lang="it-IT"/>
        </a:p>
      </dgm:t>
    </dgm:pt>
    <dgm:pt modelId="{2B0B9B7D-B961-4F0E-9775-FD61A6D64729}" type="sibTrans" cxnId="{3C19ECD6-0016-4259-9BBE-E32A1B3304F0}">
      <dgm:prSet/>
      <dgm:spPr/>
      <dgm:t>
        <a:bodyPr/>
        <a:lstStyle/>
        <a:p>
          <a:endParaRPr lang="it-IT"/>
        </a:p>
      </dgm:t>
    </dgm:pt>
    <dgm:pt modelId="{DB759BCF-E6CC-4ED5-8E7D-E74C5B40BCA0}">
      <dgm:prSet/>
      <dgm:spPr/>
      <dgm:t>
        <a:bodyPr/>
        <a:lstStyle/>
        <a:p>
          <a:r>
            <a:rPr lang="it-IT" u="sng"/>
            <a:t>PSICOLOGIA</a:t>
          </a:r>
          <a:r>
            <a:rPr lang="it-IT"/>
            <a:t>: studia lo spirito in senso stretto, cioè nelle sue manifestazioni universali e passa attraverso  il </a:t>
          </a:r>
          <a:r>
            <a:rPr lang="it-IT" i="1"/>
            <a:t>conoscere, l’agire pratico ed il volere libero</a:t>
          </a:r>
          <a:r>
            <a:rPr lang="it-IT"/>
            <a:t>.</a:t>
          </a:r>
        </a:p>
      </dgm:t>
    </dgm:pt>
    <dgm:pt modelId="{A422FE05-A039-4FB2-B4ED-8A7451C623E3}" type="parTrans" cxnId="{4102792A-C2B7-4BE6-BD6C-995489A9EDDF}">
      <dgm:prSet/>
      <dgm:spPr/>
      <dgm:t>
        <a:bodyPr/>
        <a:lstStyle/>
        <a:p>
          <a:endParaRPr lang="it-IT"/>
        </a:p>
      </dgm:t>
    </dgm:pt>
    <dgm:pt modelId="{A9BF6564-FFE6-4ADD-AD53-47FD2CF2BCAB}" type="sibTrans" cxnId="{4102792A-C2B7-4BE6-BD6C-995489A9EDDF}">
      <dgm:prSet/>
      <dgm:spPr/>
      <dgm:t>
        <a:bodyPr/>
        <a:lstStyle/>
        <a:p>
          <a:endParaRPr lang="it-IT"/>
        </a:p>
      </dgm:t>
    </dgm:pt>
    <dgm:pt modelId="{FD220159-38C8-4BC6-BC88-25D3C16A8216}" type="pres">
      <dgm:prSet presAssocID="{0E835241-C66F-4BFD-9987-3FABAFB7B38E}" presName="linear" presStyleCnt="0">
        <dgm:presLayoutVars>
          <dgm:animLvl val="lvl"/>
          <dgm:resizeHandles val="exact"/>
        </dgm:presLayoutVars>
      </dgm:prSet>
      <dgm:spPr/>
    </dgm:pt>
    <dgm:pt modelId="{7E27ABEF-4B3B-4A1A-B6BF-EA306604BA62}" type="pres">
      <dgm:prSet presAssocID="{A7795698-144C-42F4-8521-BD694077C60F}" presName="parentText" presStyleLbl="node1" presStyleIdx="0" presStyleCnt="4">
        <dgm:presLayoutVars>
          <dgm:chMax val="0"/>
          <dgm:bulletEnabled val="1"/>
        </dgm:presLayoutVars>
      </dgm:prSet>
      <dgm:spPr/>
    </dgm:pt>
    <dgm:pt modelId="{693E4388-5681-4F94-A608-DC2E8F08AD05}" type="pres">
      <dgm:prSet presAssocID="{CA7B8917-E4FB-4FE7-BD93-8408E5BC7E2B}" presName="spacer" presStyleCnt="0"/>
      <dgm:spPr/>
    </dgm:pt>
    <dgm:pt modelId="{61F3E493-3379-4E9E-83A5-FEDFC50F4C9D}" type="pres">
      <dgm:prSet presAssocID="{7C307F69-BE01-4284-826F-E252F2471315}" presName="parentText" presStyleLbl="node1" presStyleIdx="1" presStyleCnt="4">
        <dgm:presLayoutVars>
          <dgm:chMax val="0"/>
          <dgm:bulletEnabled val="1"/>
        </dgm:presLayoutVars>
      </dgm:prSet>
      <dgm:spPr/>
    </dgm:pt>
    <dgm:pt modelId="{B749E29F-71AF-431B-8A2A-24CDFA461F69}" type="pres">
      <dgm:prSet presAssocID="{AE3FF474-1416-4549-89DE-5CF3C6F0269D}" presName="spacer" presStyleCnt="0"/>
      <dgm:spPr/>
    </dgm:pt>
    <dgm:pt modelId="{22682959-F299-40B5-BCD9-5E2D8E1173EA}" type="pres">
      <dgm:prSet presAssocID="{518F44C2-43D7-4E60-8A59-9339887D71C5}" presName="parentText" presStyleLbl="node1" presStyleIdx="2" presStyleCnt="4">
        <dgm:presLayoutVars>
          <dgm:chMax val="0"/>
          <dgm:bulletEnabled val="1"/>
        </dgm:presLayoutVars>
      </dgm:prSet>
      <dgm:spPr/>
    </dgm:pt>
    <dgm:pt modelId="{9555409D-3FF6-4E57-B0F2-1015C8D506CE}" type="pres">
      <dgm:prSet presAssocID="{2B0B9B7D-B961-4F0E-9775-FD61A6D64729}" presName="spacer" presStyleCnt="0"/>
      <dgm:spPr/>
    </dgm:pt>
    <dgm:pt modelId="{80F995FB-C147-4523-AF34-6DC421D6F737}" type="pres">
      <dgm:prSet presAssocID="{DB759BCF-E6CC-4ED5-8E7D-E74C5B40BCA0}" presName="parentText" presStyleLbl="node1" presStyleIdx="3" presStyleCnt="4">
        <dgm:presLayoutVars>
          <dgm:chMax val="0"/>
          <dgm:bulletEnabled val="1"/>
        </dgm:presLayoutVars>
      </dgm:prSet>
      <dgm:spPr/>
    </dgm:pt>
  </dgm:ptLst>
  <dgm:cxnLst>
    <dgm:cxn modelId="{00134C03-03E9-422A-88D2-168AB1890687}" type="presOf" srcId="{7C307F69-BE01-4284-826F-E252F2471315}" destId="{61F3E493-3379-4E9E-83A5-FEDFC50F4C9D}" srcOrd="0" destOrd="0" presId="urn:microsoft.com/office/officeart/2005/8/layout/vList2"/>
    <dgm:cxn modelId="{87EEC223-6A9D-4B58-BE4A-A7975C10770E}" srcId="{0E835241-C66F-4BFD-9987-3FABAFB7B38E}" destId="{7C307F69-BE01-4284-826F-E252F2471315}" srcOrd="1" destOrd="0" parTransId="{4A20CACB-8E13-4933-AEF0-5129B9192AE6}" sibTransId="{AE3FF474-1416-4549-89DE-5CF3C6F0269D}"/>
    <dgm:cxn modelId="{4102792A-C2B7-4BE6-BD6C-995489A9EDDF}" srcId="{0E835241-C66F-4BFD-9987-3FABAFB7B38E}" destId="{DB759BCF-E6CC-4ED5-8E7D-E74C5B40BCA0}" srcOrd="3" destOrd="0" parTransId="{A422FE05-A039-4FB2-B4ED-8A7451C623E3}" sibTransId="{A9BF6564-FFE6-4ADD-AD53-47FD2CF2BCAB}"/>
    <dgm:cxn modelId="{5EB3F635-F910-4023-9BA1-8001449BEF80}" type="presOf" srcId="{0E835241-C66F-4BFD-9987-3FABAFB7B38E}" destId="{FD220159-38C8-4BC6-BC88-25D3C16A8216}" srcOrd="0" destOrd="0" presId="urn:microsoft.com/office/officeart/2005/8/layout/vList2"/>
    <dgm:cxn modelId="{397FFC68-5236-406A-8B9F-3AB4ED11E130}" type="presOf" srcId="{DB759BCF-E6CC-4ED5-8E7D-E74C5B40BCA0}" destId="{80F995FB-C147-4523-AF34-6DC421D6F737}" srcOrd="0" destOrd="0" presId="urn:microsoft.com/office/officeart/2005/8/layout/vList2"/>
    <dgm:cxn modelId="{2C7ADDA9-5B61-41CA-9D24-E35181AAAFB9}" srcId="{0E835241-C66F-4BFD-9987-3FABAFB7B38E}" destId="{A7795698-144C-42F4-8521-BD694077C60F}" srcOrd="0" destOrd="0" parTransId="{1CAE9A83-4DCE-44A7-B601-F3430C479E36}" sibTransId="{CA7B8917-E4FB-4FE7-BD93-8408E5BC7E2B}"/>
    <dgm:cxn modelId="{4A7A66AA-6F5A-4E06-80D9-60A82800D81F}" type="presOf" srcId="{A7795698-144C-42F4-8521-BD694077C60F}" destId="{7E27ABEF-4B3B-4A1A-B6BF-EA306604BA62}" srcOrd="0" destOrd="0" presId="urn:microsoft.com/office/officeart/2005/8/layout/vList2"/>
    <dgm:cxn modelId="{2C455EBD-0D12-43CC-A7D0-1AAD19808440}" type="presOf" srcId="{518F44C2-43D7-4E60-8A59-9339887D71C5}" destId="{22682959-F299-40B5-BCD9-5E2D8E1173EA}" srcOrd="0" destOrd="0" presId="urn:microsoft.com/office/officeart/2005/8/layout/vList2"/>
    <dgm:cxn modelId="{3C19ECD6-0016-4259-9BBE-E32A1B3304F0}" srcId="{0E835241-C66F-4BFD-9987-3FABAFB7B38E}" destId="{518F44C2-43D7-4E60-8A59-9339887D71C5}" srcOrd="2" destOrd="0" parTransId="{8016EE9B-E477-4A17-9086-1085450599A6}" sibTransId="{2B0B9B7D-B961-4F0E-9775-FD61A6D64729}"/>
    <dgm:cxn modelId="{5D76DD37-1CAE-4B03-ACF6-81EF586A29F5}" type="presParOf" srcId="{FD220159-38C8-4BC6-BC88-25D3C16A8216}" destId="{7E27ABEF-4B3B-4A1A-B6BF-EA306604BA62}" srcOrd="0" destOrd="0" presId="urn:microsoft.com/office/officeart/2005/8/layout/vList2"/>
    <dgm:cxn modelId="{4C03E90C-02EC-4248-B85B-D8F1728C73A4}" type="presParOf" srcId="{FD220159-38C8-4BC6-BC88-25D3C16A8216}" destId="{693E4388-5681-4F94-A608-DC2E8F08AD05}" srcOrd="1" destOrd="0" presId="urn:microsoft.com/office/officeart/2005/8/layout/vList2"/>
    <dgm:cxn modelId="{031345C6-3C99-418F-A648-E12C5760C8FB}" type="presParOf" srcId="{FD220159-38C8-4BC6-BC88-25D3C16A8216}" destId="{61F3E493-3379-4E9E-83A5-FEDFC50F4C9D}" srcOrd="2" destOrd="0" presId="urn:microsoft.com/office/officeart/2005/8/layout/vList2"/>
    <dgm:cxn modelId="{133CA394-96F3-49D9-ACB0-E2A37569D1F2}" type="presParOf" srcId="{FD220159-38C8-4BC6-BC88-25D3C16A8216}" destId="{B749E29F-71AF-431B-8A2A-24CDFA461F69}" srcOrd="3" destOrd="0" presId="urn:microsoft.com/office/officeart/2005/8/layout/vList2"/>
    <dgm:cxn modelId="{AAF45FFC-7B82-4E1B-A8E9-E2918B403384}" type="presParOf" srcId="{FD220159-38C8-4BC6-BC88-25D3C16A8216}" destId="{22682959-F299-40B5-BCD9-5E2D8E1173EA}" srcOrd="4" destOrd="0" presId="urn:microsoft.com/office/officeart/2005/8/layout/vList2"/>
    <dgm:cxn modelId="{CF151D3C-0ECD-4464-B590-1931BF9DA358}" type="presParOf" srcId="{FD220159-38C8-4BC6-BC88-25D3C16A8216}" destId="{9555409D-3FF6-4E57-B0F2-1015C8D506CE}" srcOrd="5" destOrd="0" presId="urn:microsoft.com/office/officeart/2005/8/layout/vList2"/>
    <dgm:cxn modelId="{E52F52B7-1D26-4A98-9D80-89C710666ECE}" type="presParOf" srcId="{FD220159-38C8-4BC6-BC88-25D3C16A8216}" destId="{80F995FB-C147-4523-AF34-6DC421D6F737}"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F3886F-3A9E-4F0C-B493-F558091EE8F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3454B1CB-8B9E-4EAC-80A6-F68D28247155}">
      <dgm:prSet/>
      <dgm:spPr/>
      <dgm:t>
        <a:bodyPr/>
        <a:lstStyle/>
        <a:p>
          <a:r>
            <a:rPr lang="it-IT" b="1" dirty="0" err="1"/>
            <a:t>Antropologia:precisazioni</a:t>
          </a:r>
          <a:endParaRPr lang="it-IT" dirty="0"/>
        </a:p>
      </dgm:t>
    </dgm:pt>
    <dgm:pt modelId="{348F2FB7-1B58-464E-B760-ACAA7842BBB2}" type="parTrans" cxnId="{533618C0-DAC3-4E8C-9519-6F235F92365B}">
      <dgm:prSet/>
      <dgm:spPr/>
      <dgm:t>
        <a:bodyPr/>
        <a:lstStyle/>
        <a:p>
          <a:endParaRPr lang="it-IT"/>
        </a:p>
      </dgm:t>
    </dgm:pt>
    <dgm:pt modelId="{DF1D02C2-6D31-4726-9252-B8591797D0D2}" type="sibTrans" cxnId="{533618C0-DAC3-4E8C-9519-6F235F92365B}">
      <dgm:prSet/>
      <dgm:spPr/>
      <dgm:t>
        <a:bodyPr/>
        <a:lstStyle/>
        <a:p>
          <a:endParaRPr lang="it-IT"/>
        </a:p>
      </dgm:t>
    </dgm:pt>
    <dgm:pt modelId="{1F3B4BF6-EDCC-48B2-8230-E0086F0C2D00}" type="pres">
      <dgm:prSet presAssocID="{81F3886F-3A9E-4F0C-B493-F558091EE8FF}" presName="Name0" presStyleCnt="0">
        <dgm:presLayoutVars>
          <dgm:dir/>
          <dgm:animLvl val="lvl"/>
          <dgm:resizeHandles val="exact"/>
        </dgm:presLayoutVars>
      </dgm:prSet>
      <dgm:spPr/>
    </dgm:pt>
    <dgm:pt modelId="{F0E6F543-C6A8-4ABD-89D5-16C5D1E542FA}" type="pres">
      <dgm:prSet presAssocID="{3454B1CB-8B9E-4EAC-80A6-F68D28247155}" presName="linNode" presStyleCnt="0"/>
      <dgm:spPr/>
    </dgm:pt>
    <dgm:pt modelId="{ED868ECE-AC55-407F-814D-782C5E4F65E6}" type="pres">
      <dgm:prSet presAssocID="{3454B1CB-8B9E-4EAC-80A6-F68D28247155}" presName="parentText" presStyleLbl="node1" presStyleIdx="0" presStyleCnt="1" custScaleX="152511">
        <dgm:presLayoutVars>
          <dgm:chMax val="1"/>
          <dgm:bulletEnabled val="1"/>
        </dgm:presLayoutVars>
      </dgm:prSet>
      <dgm:spPr/>
    </dgm:pt>
  </dgm:ptLst>
  <dgm:cxnLst>
    <dgm:cxn modelId="{65E8DF40-DF50-4ED8-9343-6E5F380A4ED9}" type="presOf" srcId="{81F3886F-3A9E-4F0C-B493-F558091EE8FF}" destId="{1F3B4BF6-EDCC-48B2-8230-E0086F0C2D00}" srcOrd="0" destOrd="0" presId="urn:microsoft.com/office/officeart/2005/8/layout/vList5"/>
    <dgm:cxn modelId="{6832A374-C597-4B27-82DF-DBD3F68F7A95}" type="presOf" srcId="{3454B1CB-8B9E-4EAC-80A6-F68D28247155}" destId="{ED868ECE-AC55-407F-814D-782C5E4F65E6}" srcOrd="0" destOrd="0" presId="urn:microsoft.com/office/officeart/2005/8/layout/vList5"/>
    <dgm:cxn modelId="{533618C0-DAC3-4E8C-9519-6F235F92365B}" srcId="{81F3886F-3A9E-4F0C-B493-F558091EE8FF}" destId="{3454B1CB-8B9E-4EAC-80A6-F68D28247155}" srcOrd="0" destOrd="0" parTransId="{348F2FB7-1B58-464E-B760-ACAA7842BBB2}" sibTransId="{DF1D02C2-6D31-4726-9252-B8591797D0D2}"/>
    <dgm:cxn modelId="{10FB39E5-E602-4913-B0EB-38D703BD9CF2}" type="presParOf" srcId="{1F3B4BF6-EDCC-48B2-8230-E0086F0C2D00}" destId="{F0E6F543-C6A8-4ABD-89D5-16C5D1E542FA}" srcOrd="0" destOrd="0" presId="urn:microsoft.com/office/officeart/2005/8/layout/vList5"/>
    <dgm:cxn modelId="{82669B4D-789A-4F89-BA9B-435E469224BC}" type="presParOf" srcId="{F0E6F543-C6A8-4ABD-89D5-16C5D1E542FA}" destId="{ED868ECE-AC55-407F-814D-782C5E4F65E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38C0AAC-DD2B-4662-A4E5-C700459389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1BEFFED3-C971-4A21-B24A-3A4421A82E1B}">
      <dgm:prSet/>
      <dgm:spPr/>
      <dgm:t>
        <a:bodyPr/>
        <a:lstStyle/>
        <a:p>
          <a:r>
            <a:rPr lang="it-IT" b="1" dirty="0"/>
            <a:t>Hegel  afferma che:</a:t>
          </a:r>
        </a:p>
      </dgm:t>
    </dgm:pt>
    <dgm:pt modelId="{44E600DE-A4DA-4B9C-8A97-FB2F3B136E9F}" type="parTrans" cxnId="{F4317CAB-D84A-4B02-BAD2-5A44C9F8806C}">
      <dgm:prSet/>
      <dgm:spPr/>
      <dgm:t>
        <a:bodyPr/>
        <a:lstStyle/>
        <a:p>
          <a:endParaRPr lang="it-IT"/>
        </a:p>
      </dgm:t>
    </dgm:pt>
    <dgm:pt modelId="{F8D02153-CA53-4405-A1F8-1D06C52CB8D5}" type="sibTrans" cxnId="{F4317CAB-D84A-4B02-BAD2-5A44C9F8806C}">
      <dgm:prSet/>
      <dgm:spPr/>
      <dgm:t>
        <a:bodyPr/>
        <a:lstStyle/>
        <a:p>
          <a:endParaRPr lang="it-IT"/>
        </a:p>
      </dgm:t>
    </dgm:pt>
    <dgm:pt modelId="{C6B31D53-EDE6-4CC7-9EA5-A7B1DE6F844C}">
      <dgm:prSet/>
      <dgm:spPr/>
      <dgm:t>
        <a:bodyPr/>
        <a:lstStyle/>
        <a:p>
          <a:r>
            <a:rPr lang="it-IT" b="1" dirty="0"/>
            <a:t>l’</a:t>
          </a:r>
          <a:r>
            <a:rPr lang="it-IT" b="1" i="1" dirty="0"/>
            <a:t>infanzia</a:t>
          </a:r>
          <a:r>
            <a:rPr lang="it-IT" b="1" dirty="0"/>
            <a:t> (tesi) è il momento in cui l’individuo è in armonia con il mondo esterno</a:t>
          </a:r>
          <a:r>
            <a:rPr lang="it-IT" dirty="0"/>
            <a:t>; </a:t>
          </a:r>
        </a:p>
      </dgm:t>
    </dgm:pt>
    <dgm:pt modelId="{13910076-20FD-4209-BDA5-784D89D11C14}" type="parTrans" cxnId="{9E8AF5AA-AF11-4041-A59A-3980E9D5760A}">
      <dgm:prSet/>
      <dgm:spPr/>
      <dgm:t>
        <a:bodyPr/>
        <a:lstStyle/>
        <a:p>
          <a:endParaRPr lang="it-IT"/>
        </a:p>
      </dgm:t>
    </dgm:pt>
    <dgm:pt modelId="{C5EE3F1E-261D-4CAE-9BB1-5125B607992B}" type="sibTrans" cxnId="{9E8AF5AA-AF11-4041-A59A-3980E9D5760A}">
      <dgm:prSet/>
      <dgm:spPr/>
      <dgm:t>
        <a:bodyPr/>
        <a:lstStyle/>
        <a:p>
          <a:endParaRPr lang="it-IT"/>
        </a:p>
      </dgm:t>
    </dgm:pt>
    <dgm:pt modelId="{0C38DC6E-AC2C-4545-83E8-EFCD10E00BB1}">
      <dgm:prSet/>
      <dgm:spPr/>
      <dgm:t>
        <a:bodyPr/>
        <a:lstStyle/>
        <a:p>
          <a:r>
            <a:rPr lang="it-IT" b="1" dirty="0"/>
            <a:t>la </a:t>
          </a:r>
          <a:r>
            <a:rPr lang="it-IT" b="1" i="1" dirty="0"/>
            <a:t>giovinezza</a:t>
          </a:r>
          <a:r>
            <a:rPr lang="it-IT" b="1" dirty="0"/>
            <a:t> (antitesi) è il momento del contrasto con il mondo;</a:t>
          </a:r>
        </a:p>
      </dgm:t>
    </dgm:pt>
    <dgm:pt modelId="{97F85885-1D84-4DBC-BA7A-1B7C36446458}" type="parTrans" cxnId="{9BD9CE73-D10D-4476-B710-4EE0409C98AA}">
      <dgm:prSet/>
      <dgm:spPr/>
      <dgm:t>
        <a:bodyPr/>
        <a:lstStyle/>
        <a:p>
          <a:endParaRPr lang="it-IT"/>
        </a:p>
      </dgm:t>
    </dgm:pt>
    <dgm:pt modelId="{75985515-FD08-4F8C-95E4-1293D7F60CDB}" type="sibTrans" cxnId="{9BD9CE73-D10D-4476-B710-4EE0409C98AA}">
      <dgm:prSet/>
      <dgm:spPr/>
      <dgm:t>
        <a:bodyPr/>
        <a:lstStyle/>
        <a:p>
          <a:endParaRPr lang="it-IT"/>
        </a:p>
      </dgm:t>
    </dgm:pt>
    <dgm:pt modelId="{063C6242-EBA3-45FB-97B3-ACF10E537297}">
      <dgm:prSet/>
      <dgm:spPr/>
      <dgm:t>
        <a:bodyPr/>
        <a:lstStyle/>
        <a:p>
          <a:r>
            <a:rPr lang="it-IT" b="1" dirty="0"/>
            <a:t>la </a:t>
          </a:r>
          <a:r>
            <a:rPr lang="it-IT" b="1" i="1" dirty="0"/>
            <a:t>maturità</a:t>
          </a:r>
          <a:r>
            <a:rPr lang="it-IT" b="1" dirty="0"/>
            <a:t> (sintesi) è il momento della riconciliazione con il mondo. </a:t>
          </a:r>
        </a:p>
      </dgm:t>
    </dgm:pt>
    <dgm:pt modelId="{25161D05-BFB5-417E-8342-4BC6D6EC3809}" type="parTrans" cxnId="{0C6CD53B-5832-4234-BE6A-8E4E86469EE7}">
      <dgm:prSet/>
      <dgm:spPr/>
      <dgm:t>
        <a:bodyPr/>
        <a:lstStyle/>
        <a:p>
          <a:endParaRPr lang="it-IT"/>
        </a:p>
      </dgm:t>
    </dgm:pt>
    <dgm:pt modelId="{BB91FD57-58E3-4525-8840-2D892685B3C4}" type="sibTrans" cxnId="{0C6CD53B-5832-4234-BE6A-8E4E86469EE7}">
      <dgm:prSet/>
      <dgm:spPr/>
      <dgm:t>
        <a:bodyPr/>
        <a:lstStyle/>
        <a:p>
          <a:endParaRPr lang="it-IT"/>
        </a:p>
      </dgm:t>
    </dgm:pt>
    <dgm:pt modelId="{0ADAD485-BDE4-4FED-8B56-B57607CC5A01}" type="pres">
      <dgm:prSet presAssocID="{838C0AAC-DD2B-4662-A4E5-C700459389CC}" presName="linear" presStyleCnt="0">
        <dgm:presLayoutVars>
          <dgm:animLvl val="lvl"/>
          <dgm:resizeHandles val="exact"/>
        </dgm:presLayoutVars>
      </dgm:prSet>
      <dgm:spPr/>
    </dgm:pt>
    <dgm:pt modelId="{354B9E41-CA54-4514-9B2A-B8DEB9DC9CB0}" type="pres">
      <dgm:prSet presAssocID="{1BEFFED3-C971-4A21-B24A-3A4421A82E1B}" presName="parentText" presStyleLbl="node1" presStyleIdx="0" presStyleCnt="4">
        <dgm:presLayoutVars>
          <dgm:chMax val="0"/>
          <dgm:bulletEnabled val="1"/>
        </dgm:presLayoutVars>
      </dgm:prSet>
      <dgm:spPr/>
    </dgm:pt>
    <dgm:pt modelId="{A2DFCE6E-3D7D-4F5E-AAD2-C08CE34C5D7B}" type="pres">
      <dgm:prSet presAssocID="{F8D02153-CA53-4405-A1F8-1D06C52CB8D5}" presName="spacer" presStyleCnt="0"/>
      <dgm:spPr/>
    </dgm:pt>
    <dgm:pt modelId="{28A01DDD-76D8-4DC6-BF25-460DBEE32FE8}" type="pres">
      <dgm:prSet presAssocID="{C6B31D53-EDE6-4CC7-9EA5-A7B1DE6F844C}" presName="parentText" presStyleLbl="node1" presStyleIdx="1" presStyleCnt="4" custLinFactNeighborX="-83" custLinFactNeighborY="25049">
        <dgm:presLayoutVars>
          <dgm:chMax val="0"/>
          <dgm:bulletEnabled val="1"/>
        </dgm:presLayoutVars>
      </dgm:prSet>
      <dgm:spPr/>
    </dgm:pt>
    <dgm:pt modelId="{FC5AE65E-3398-442A-A933-053699801519}" type="pres">
      <dgm:prSet presAssocID="{C5EE3F1E-261D-4CAE-9BB1-5125B607992B}" presName="spacer" presStyleCnt="0"/>
      <dgm:spPr/>
    </dgm:pt>
    <dgm:pt modelId="{686C26CB-AD70-4E85-A5D7-E7BE5B2673C6}" type="pres">
      <dgm:prSet presAssocID="{0C38DC6E-AC2C-4545-83E8-EFCD10E00BB1}" presName="parentText" presStyleLbl="node1" presStyleIdx="2" presStyleCnt="4">
        <dgm:presLayoutVars>
          <dgm:chMax val="0"/>
          <dgm:bulletEnabled val="1"/>
        </dgm:presLayoutVars>
      </dgm:prSet>
      <dgm:spPr/>
    </dgm:pt>
    <dgm:pt modelId="{10ABC35F-EDA5-4E3E-A7AA-9CA1AAED6674}" type="pres">
      <dgm:prSet presAssocID="{75985515-FD08-4F8C-95E4-1293D7F60CDB}" presName="spacer" presStyleCnt="0"/>
      <dgm:spPr/>
    </dgm:pt>
    <dgm:pt modelId="{EAD3F728-F901-4403-BC33-C41EA5708D1C}" type="pres">
      <dgm:prSet presAssocID="{063C6242-EBA3-45FB-97B3-ACF10E537297}" presName="parentText" presStyleLbl="node1" presStyleIdx="3" presStyleCnt="4">
        <dgm:presLayoutVars>
          <dgm:chMax val="0"/>
          <dgm:bulletEnabled val="1"/>
        </dgm:presLayoutVars>
      </dgm:prSet>
      <dgm:spPr/>
    </dgm:pt>
  </dgm:ptLst>
  <dgm:cxnLst>
    <dgm:cxn modelId="{0C6CD53B-5832-4234-BE6A-8E4E86469EE7}" srcId="{838C0AAC-DD2B-4662-A4E5-C700459389CC}" destId="{063C6242-EBA3-45FB-97B3-ACF10E537297}" srcOrd="3" destOrd="0" parTransId="{25161D05-BFB5-417E-8342-4BC6D6EC3809}" sibTransId="{BB91FD57-58E3-4525-8840-2D892685B3C4}"/>
    <dgm:cxn modelId="{D5313571-5F65-4B45-AAF1-A5E0860283E1}" type="presOf" srcId="{063C6242-EBA3-45FB-97B3-ACF10E537297}" destId="{EAD3F728-F901-4403-BC33-C41EA5708D1C}" srcOrd="0" destOrd="0" presId="urn:microsoft.com/office/officeart/2005/8/layout/vList2"/>
    <dgm:cxn modelId="{9BD9CE73-D10D-4476-B710-4EE0409C98AA}" srcId="{838C0AAC-DD2B-4662-A4E5-C700459389CC}" destId="{0C38DC6E-AC2C-4545-83E8-EFCD10E00BB1}" srcOrd="2" destOrd="0" parTransId="{97F85885-1D84-4DBC-BA7A-1B7C36446458}" sibTransId="{75985515-FD08-4F8C-95E4-1293D7F60CDB}"/>
    <dgm:cxn modelId="{7B491678-8A7B-4DDA-8976-04A3C01B29F7}" type="presOf" srcId="{0C38DC6E-AC2C-4545-83E8-EFCD10E00BB1}" destId="{686C26CB-AD70-4E85-A5D7-E7BE5B2673C6}" srcOrd="0" destOrd="0" presId="urn:microsoft.com/office/officeart/2005/8/layout/vList2"/>
    <dgm:cxn modelId="{9E8AF5AA-AF11-4041-A59A-3980E9D5760A}" srcId="{838C0AAC-DD2B-4662-A4E5-C700459389CC}" destId="{C6B31D53-EDE6-4CC7-9EA5-A7B1DE6F844C}" srcOrd="1" destOrd="0" parTransId="{13910076-20FD-4209-BDA5-784D89D11C14}" sibTransId="{C5EE3F1E-261D-4CAE-9BB1-5125B607992B}"/>
    <dgm:cxn modelId="{F4317CAB-D84A-4B02-BAD2-5A44C9F8806C}" srcId="{838C0AAC-DD2B-4662-A4E5-C700459389CC}" destId="{1BEFFED3-C971-4A21-B24A-3A4421A82E1B}" srcOrd="0" destOrd="0" parTransId="{44E600DE-A4DA-4B9C-8A97-FB2F3B136E9F}" sibTransId="{F8D02153-CA53-4405-A1F8-1D06C52CB8D5}"/>
    <dgm:cxn modelId="{654AC9B3-DFFA-4A82-93CB-754973740A19}" type="presOf" srcId="{1BEFFED3-C971-4A21-B24A-3A4421A82E1B}" destId="{354B9E41-CA54-4514-9B2A-B8DEB9DC9CB0}" srcOrd="0" destOrd="0" presId="urn:microsoft.com/office/officeart/2005/8/layout/vList2"/>
    <dgm:cxn modelId="{4F40A6C1-D7A4-488A-B26F-7BEF4BB254B5}" type="presOf" srcId="{838C0AAC-DD2B-4662-A4E5-C700459389CC}" destId="{0ADAD485-BDE4-4FED-8B56-B57607CC5A01}" srcOrd="0" destOrd="0" presId="urn:microsoft.com/office/officeart/2005/8/layout/vList2"/>
    <dgm:cxn modelId="{E0A021D3-18CB-47ED-B3B2-E00CABF762DE}" type="presOf" srcId="{C6B31D53-EDE6-4CC7-9EA5-A7B1DE6F844C}" destId="{28A01DDD-76D8-4DC6-BF25-460DBEE32FE8}" srcOrd="0" destOrd="0" presId="urn:microsoft.com/office/officeart/2005/8/layout/vList2"/>
    <dgm:cxn modelId="{94817818-79DD-4663-930B-DF6D832959DF}" type="presParOf" srcId="{0ADAD485-BDE4-4FED-8B56-B57607CC5A01}" destId="{354B9E41-CA54-4514-9B2A-B8DEB9DC9CB0}" srcOrd="0" destOrd="0" presId="urn:microsoft.com/office/officeart/2005/8/layout/vList2"/>
    <dgm:cxn modelId="{F0706D1A-F4D3-4E7E-AADB-41431DB763C4}" type="presParOf" srcId="{0ADAD485-BDE4-4FED-8B56-B57607CC5A01}" destId="{A2DFCE6E-3D7D-4F5E-AAD2-C08CE34C5D7B}" srcOrd="1" destOrd="0" presId="urn:microsoft.com/office/officeart/2005/8/layout/vList2"/>
    <dgm:cxn modelId="{4C6179D4-50D4-4707-B6D8-FF8EA70DF864}" type="presParOf" srcId="{0ADAD485-BDE4-4FED-8B56-B57607CC5A01}" destId="{28A01DDD-76D8-4DC6-BF25-460DBEE32FE8}" srcOrd="2" destOrd="0" presId="urn:microsoft.com/office/officeart/2005/8/layout/vList2"/>
    <dgm:cxn modelId="{779E30E8-C966-479D-B552-EA359D418507}" type="presParOf" srcId="{0ADAD485-BDE4-4FED-8B56-B57607CC5A01}" destId="{FC5AE65E-3398-442A-A933-053699801519}" srcOrd="3" destOrd="0" presId="urn:microsoft.com/office/officeart/2005/8/layout/vList2"/>
    <dgm:cxn modelId="{1CD71C69-9E16-4B24-A915-81BE68E60903}" type="presParOf" srcId="{0ADAD485-BDE4-4FED-8B56-B57607CC5A01}" destId="{686C26CB-AD70-4E85-A5D7-E7BE5B2673C6}" srcOrd="4" destOrd="0" presId="urn:microsoft.com/office/officeart/2005/8/layout/vList2"/>
    <dgm:cxn modelId="{8401CAD6-78E7-4F45-9492-C60E756C2BAB}" type="presParOf" srcId="{0ADAD485-BDE4-4FED-8B56-B57607CC5A01}" destId="{10ABC35F-EDA5-4E3E-A7AA-9CA1AAED6674}" srcOrd="5" destOrd="0" presId="urn:microsoft.com/office/officeart/2005/8/layout/vList2"/>
    <dgm:cxn modelId="{FEACDAE9-C276-40EF-BE96-1F9A52229E7D}" type="presParOf" srcId="{0ADAD485-BDE4-4FED-8B56-B57607CC5A01}" destId="{EAD3F728-F901-4403-BC33-C41EA5708D1C}"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9470F4-C4C8-4781-BA2B-F178E26B98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78F9235-3512-4115-8869-A371D1E23E2D}">
      <dgm:prSet custT="1"/>
      <dgm:spPr/>
      <dgm:t>
        <a:bodyPr/>
        <a:lstStyle/>
        <a:p>
          <a:r>
            <a:rPr lang="it-IT" sz="2800" b="1" i="1" dirty="0"/>
            <a:t>FINITO E INFINITO:</a:t>
          </a:r>
          <a:br>
            <a:rPr lang="it-IT" sz="2800" b="1" dirty="0"/>
          </a:br>
          <a:r>
            <a:rPr lang="it-IT" sz="2800" b="1" i="1" dirty="0"/>
            <a:t>la risoluzione del finito nell’infinito</a:t>
          </a:r>
          <a:r>
            <a:rPr lang="it-IT" sz="2800" b="1" dirty="0"/>
            <a:t>.</a:t>
          </a:r>
          <a:br>
            <a:rPr lang="it-IT" sz="2800" b="1" dirty="0"/>
          </a:br>
          <a:endParaRPr lang="it-IT" sz="2800" dirty="0"/>
        </a:p>
      </dgm:t>
    </dgm:pt>
    <dgm:pt modelId="{7487168F-6D27-4DDA-B26A-A126D934DD36}" type="parTrans" cxnId="{978A1598-2C34-4268-B713-F169B84E5C12}">
      <dgm:prSet/>
      <dgm:spPr/>
      <dgm:t>
        <a:bodyPr/>
        <a:lstStyle/>
        <a:p>
          <a:endParaRPr lang="it-IT"/>
        </a:p>
      </dgm:t>
    </dgm:pt>
    <dgm:pt modelId="{162A9D86-C840-48B3-9A8E-3B765A2E94E5}" type="sibTrans" cxnId="{978A1598-2C34-4268-B713-F169B84E5C12}">
      <dgm:prSet/>
      <dgm:spPr/>
      <dgm:t>
        <a:bodyPr/>
        <a:lstStyle/>
        <a:p>
          <a:endParaRPr lang="it-IT"/>
        </a:p>
      </dgm:t>
    </dgm:pt>
    <dgm:pt modelId="{3EE8A076-4C65-474A-A639-3FD83E83201F}" type="pres">
      <dgm:prSet presAssocID="{E59470F4-C4C8-4781-BA2B-F178E26B985C}" presName="linear" presStyleCnt="0">
        <dgm:presLayoutVars>
          <dgm:animLvl val="lvl"/>
          <dgm:resizeHandles val="exact"/>
        </dgm:presLayoutVars>
      </dgm:prSet>
      <dgm:spPr/>
    </dgm:pt>
    <dgm:pt modelId="{7804E4E7-1947-44A6-AFFB-4088E972FC6C}" type="pres">
      <dgm:prSet presAssocID="{E78F9235-3512-4115-8869-A371D1E23E2D}" presName="parentText" presStyleLbl="node1" presStyleIdx="0" presStyleCnt="1">
        <dgm:presLayoutVars>
          <dgm:chMax val="0"/>
          <dgm:bulletEnabled val="1"/>
        </dgm:presLayoutVars>
      </dgm:prSet>
      <dgm:spPr/>
    </dgm:pt>
  </dgm:ptLst>
  <dgm:cxnLst>
    <dgm:cxn modelId="{52891481-2003-4F55-923C-F9A6BC7FA3E2}" type="presOf" srcId="{E59470F4-C4C8-4781-BA2B-F178E26B985C}" destId="{3EE8A076-4C65-474A-A639-3FD83E83201F}" srcOrd="0" destOrd="0" presId="urn:microsoft.com/office/officeart/2005/8/layout/vList2"/>
    <dgm:cxn modelId="{978A1598-2C34-4268-B713-F169B84E5C12}" srcId="{E59470F4-C4C8-4781-BA2B-F178E26B985C}" destId="{E78F9235-3512-4115-8869-A371D1E23E2D}" srcOrd="0" destOrd="0" parTransId="{7487168F-6D27-4DDA-B26A-A126D934DD36}" sibTransId="{162A9D86-C840-48B3-9A8E-3B765A2E94E5}"/>
    <dgm:cxn modelId="{E0251CD9-34C4-4967-850E-40BB8B456C36}" type="presOf" srcId="{E78F9235-3512-4115-8869-A371D1E23E2D}" destId="{7804E4E7-1947-44A6-AFFB-4088E972FC6C}" srcOrd="0" destOrd="0" presId="urn:microsoft.com/office/officeart/2005/8/layout/vList2"/>
    <dgm:cxn modelId="{45EDDA8D-E2D8-4D03-8A09-9EA9B37CA200}" type="presParOf" srcId="{3EE8A076-4C65-474A-A639-3FD83E83201F}" destId="{7804E4E7-1947-44A6-AFFB-4088E972FC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3583F16-A718-4990-B829-8B959A51671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BED2527F-1343-447D-A76A-5DBBF73A4431}">
      <dgm:prSet/>
      <dgm:spPr/>
      <dgm:t>
        <a:bodyPr/>
        <a:lstStyle/>
        <a:p>
          <a:r>
            <a:rPr lang="it-IT" b="1"/>
            <a:t>Spirito oggettivo</a:t>
          </a:r>
          <a:endParaRPr lang="it-IT"/>
        </a:p>
      </dgm:t>
    </dgm:pt>
    <dgm:pt modelId="{453EC7D0-091D-44AC-BCD4-6502031554AA}" type="parTrans" cxnId="{567C4F21-8CB8-4290-A837-65006EB4F1A6}">
      <dgm:prSet/>
      <dgm:spPr/>
      <dgm:t>
        <a:bodyPr/>
        <a:lstStyle/>
        <a:p>
          <a:endParaRPr lang="it-IT"/>
        </a:p>
      </dgm:t>
    </dgm:pt>
    <dgm:pt modelId="{79959E2D-B869-45AE-97F2-8B3A77962D16}" type="sibTrans" cxnId="{567C4F21-8CB8-4290-A837-65006EB4F1A6}">
      <dgm:prSet/>
      <dgm:spPr/>
      <dgm:t>
        <a:bodyPr/>
        <a:lstStyle/>
        <a:p>
          <a:endParaRPr lang="it-IT"/>
        </a:p>
      </dgm:t>
    </dgm:pt>
    <dgm:pt modelId="{076E29BE-C194-46F6-9B3F-D8E2C07FB0D6}" type="pres">
      <dgm:prSet presAssocID="{23583F16-A718-4990-B829-8B959A51671F}" presName="Name0" presStyleCnt="0">
        <dgm:presLayoutVars>
          <dgm:dir/>
          <dgm:animLvl val="lvl"/>
          <dgm:resizeHandles val="exact"/>
        </dgm:presLayoutVars>
      </dgm:prSet>
      <dgm:spPr/>
    </dgm:pt>
    <dgm:pt modelId="{539F6BE7-3C50-42FC-A747-AB41132B5A88}" type="pres">
      <dgm:prSet presAssocID="{BED2527F-1343-447D-A76A-5DBBF73A4431}" presName="linNode" presStyleCnt="0"/>
      <dgm:spPr/>
    </dgm:pt>
    <dgm:pt modelId="{A9F98075-D938-4612-B9E6-0427AC6BB219}" type="pres">
      <dgm:prSet presAssocID="{BED2527F-1343-447D-A76A-5DBBF73A4431}" presName="parentText" presStyleLbl="node1" presStyleIdx="0" presStyleCnt="1">
        <dgm:presLayoutVars>
          <dgm:chMax val="1"/>
          <dgm:bulletEnabled val="1"/>
        </dgm:presLayoutVars>
      </dgm:prSet>
      <dgm:spPr/>
    </dgm:pt>
  </dgm:ptLst>
  <dgm:cxnLst>
    <dgm:cxn modelId="{567C4F21-8CB8-4290-A837-65006EB4F1A6}" srcId="{23583F16-A718-4990-B829-8B959A51671F}" destId="{BED2527F-1343-447D-A76A-5DBBF73A4431}" srcOrd="0" destOrd="0" parTransId="{453EC7D0-091D-44AC-BCD4-6502031554AA}" sibTransId="{79959E2D-B869-45AE-97F2-8B3A77962D16}"/>
    <dgm:cxn modelId="{C3959835-B626-4E1C-BC6F-F3915F66B453}" type="presOf" srcId="{23583F16-A718-4990-B829-8B959A51671F}" destId="{076E29BE-C194-46F6-9B3F-D8E2C07FB0D6}" srcOrd="0" destOrd="0" presId="urn:microsoft.com/office/officeart/2005/8/layout/vList5"/>
    <dgm:cxn modelId="{02296DAA-C121-4AC2-92DA-DD158D29BCF4}" type="presOf" srcId="{BED2527F-1343-447D-A76A-5DBBF73A4431}" destId="{A9F98075-D938-4612-B9E6-0427AC6BB219}" srcOrd="0" destOrd="0" presId="urn:microsoft.com/office/officeart/2005/8/layout/vList5"/>
    <dgm:cxn modelId="{26D036F6-71D2-4A1B-A342-9B37A2AB52C4}" type="presParOf" srcId="{076E29BE-C194-46F6-9B3F-D8E2C07FB0D6}" destId="{539F6BE7-3C50-42FC-A747-AB41132B5A88}" srcOrd="0" destOrd="0" presId="urn:microsoft.com/office/officeart/2005/8/layout/vList5"/>
    <dgm:cxn modelId="{66EF2E68-5231-457E-AF98-0BBFC50A5D9D}" type="presParOf" srcId="{539F6BE7-3C50-42FC-A747-AB41132B5A88}" destId="{A9F98075-D938-4612-B9E6-0427AC6BB21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7CAD73-BB70-49F9-8231-6E92F83B5D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CF9B01A7-313C-4A8B-8083-4E622508A3D0}">
      <dgm:prSet/>
      <dgm:spPr/>
      <dgm:t>
        <a:bodyPr/>
        <a:lstStyle/>
        <a:p>
          <a:r>
            <a:rPr lang="it-IT" b="1" dirty="0"/>
            <a:t>DIRITTO  ASTRATTO</a:t>
          </a:r>
          <a:endParaRPr lang="it-IT" dirty="0"/>
        </a:p>
      </dgm:t>
    </dgm:pt>
    <dgm:pt modelId="{BCF3BFC9-9620-4099-89A3-E50AD376E391}" type="parTrans" cxnId="{21F220AF-F65C-4A83-8061-11EEBE2B5ABF}">
      <dgm:prSet/>
      <dgm:spPr/>
      <dgm:t>
        <a:bodyPr/>
        <a:lstStyle/>
        <a:p>
          <a:endParaRPr lang="it-IT"/>
        </a:p>
      </dgm:t>
    </dgm:pt>
    <dgm:pt modelId="{5045D8D8-B0A4-4848-9A93-0DC9C572E8A4}" type="sibTrans" cxnId="{21F220AF-F65C-4A83-8061-11EEBE2B5ABF}">
      <dgm:prSet/>
      <dgm:spPr/>
      <dgm:t>
        <a:bodyPr/>
        <a:lstStyle/>
        <a:p>
          <a:endParaRPr lang="it-IT"/>
        </a:p>
      </dgm:t>
    </dgm:pt>
    <dgm:pt modelId="{1F269EE1-D3C1-44AA-BC55-62F283551B50}" type="pres">
      <dgm:prSet presAssocID="{7D7CAD73-BB70-49F9-8231-6E92F83B5D51}" presName="linear" presStyleCnt="0">
        <dgm:presLayoutVars>
          <dgm:animLvl val="lvl"/>
          <dgm:resizeHandles val="exact"/>
        </dgm:presLayoutVars>
      </dgm:prSet>
      <dgm:spPr/>
    </dgm:pt>
    <dgm:pt modelId="{99B3F1E9-FA3D-4BBE-965F-62536F09F8E9}" type="pres">
      <dgm:prSet presAssocID="{CF9B01A7-313C-4A8B-8083-4E622508A3D0}" presName="parentText" presStyleLbl="node1" presStyleIdx="0" presStyleCnt="1" custLinFactNeighborX="82" custLinFactNeighborY="-1381">
        <dgm:presLayoutVars>
          <dgm:chMax val="0"/>
          <dgm:bulletEnabled val="1"/>
        </dgm:presLayoutVars>
      </dgm:prSet>
      <dgm:spPr/>
    </dgm:pt>
  </dgm:ptLst>
  <dgm:cxnLst>
    <dgm:cxn modelId="{6F2BB705-34B1-4839-B6B0-629368011C68}" type="presOf" srcId="{CF9B01A7-313C-4A8B-8083-4E622508A3D0}" destId="{99B3F1E9-FA3D-4BBE-965F-62536F09F8E9}" srcOrd="0" destOrd="0" presId="urn:microsoft.com/office/officeart/2005/8/layout/vList2"/>
    <dgm:cxn modelId="{ADDBAE30-FACB-41FF-BC3E-621B0AE1FB37}" type="presOf" srcId="{7D7CAD73-BB70-49F9-8231-6E92F83B5D51}" destId="{1F269EE1-D3C1-44AA-BC55-62F283551B50}" srcOrd="0" destOrd="0" presId="urn:microsoft.com/office/officeart/2005/8/layout/vList2"/>
    <dgm:cxn modelId="{21F220AF-F65C-4A83-8061-11EEBE2B5ABF}" srcId="{7D7CAD73-BB70-49F9-8231-6E92F83B5D51}" destId="{CF9B01A7-313C-4A8B-8083-4E622508A3D0}" srcOrd="0" destOrd="0" parTransId="{BCF3BFC9-9620-4099-89A3-E50AD376E391}" sibTransId="{5045D8D8-B0A4-4848-9A93-0DC9C572E8A4}"/>
    <dgm:cxn modelId="{5560F1F5-C3C4-4F95-9976-E5417C8F50B4}" type="presParOf" srcId="{1F269EE1-D3C1-44AA-BC55-62F283551B50}" destId="{99B3F1E9-FA3D-4BBE-965F-62536F09F8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70B9A9-729B-4DE6-981C-3B037DB5E5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4644F813-C420-4060-86BB-36039A52CEF0}">
      <dgm:prSet/>
      <dgm:spPr/>
      <dgm:t>
        <a:bodyPr/>
        <a:lstStyle/>
        <a:p>
          <a:r>
            <a:rPr lang="it-IT" b="1"/>
            <a:t>Il bene in sé e per sé</a:t>
          </a:r>
          <a:endParaRPr lang="it-IT"/>
        </a:p>
      </dgm:t>
    </dgm:pt>
    <dgm:pt modelId="{3861049B-3BD7-4411-86A5-32A05FE39984}" type="parTrans" cxnId="{826D1B98-2C60-446B-B97D-199C745FABFD}">
      <dgm:prSet/>
      <dgm:spPr/>
      <dgm:t>
        <a:bodyPr/>
        <a:lstStyle/>
        <a:p>
          <a:endParaRPr lang="it-IT"/>
        </a:p>
      </dgm:t>
    </dgm:pt>
    <dgm:pt modelId="{0A8F35B2-792B-4F8F-B443-C83C8CE63CAA}" type="sibTrans" cxnId="{826D1B98-2C60-446B-B97D-199C745FABFD}">
      <dgm:prSet/>
      <dgm:spPr/>
      <dgm:t>
        <a:bodyPr/>
        <a:lstStyle/>
        <a:p>
          <a:endParaRPr lang="it-IT"/>
        </a:p>
      </dgm:t>
    </dgm:pt>
    <dgm:pt modelId="{DA5904FA-B114-4849-9DE8-C8247E01C955}" type="pres">
      <dgm:prSet presAssocID="{F070B9A9-729B-4DE6-981C-3B037DB5E58E}" presName="linear" presStyleCnt="0">
        <dgm:presLayoutVars>
          <dgm:animLvl val="lvl"/>
          <dgm:resizeHandles val="exact"/>
        </dgm:presLayoutVars>
      </dgm:prSet>
      <dgm:spPr/>
    </dgm:pt>
    <dgm:pt modelId="{00204E92-CCE0-49AC-960F-0A69B4CD767C}" type="pres">
      <dgm:prSet presAssocID="{4644F813-C420-4060-86BB-36039A52CEF0}" presName="parentText" presStyleLbl="node1" presStyleIdx="0" presStyleCnt="1">
        <dgm:presLayoutVars>
          <dgm:chMax val="0"/>
          <dgm:bulletEnabled val="1"/>
        </dgm:presLayoutVars>
      </dgm:prSet>
      <dgm:spPr/>
    </dgm:pt>
  </dgm:ptLst>
  <dgm:cxnLst>
    <dgm:cxn modelId="{40908352-4051-4EFB-95E8-57F2EDD85541}" type="presOf" srcId="{4644F813-C420-4060-86BB-36039A52CEF0}" destId="{00204E92-CCE0-49AC-960F-0A69B4CD767C}" srcOrd="0" destOrd="0" presId="urn:microsoft.com/office/officeart/2005/8/layout/vList2"/>
    <dgm:cxn modelId="{FC87398C-8534-4A95-9562-29F4876FE649}" type="presOf" srcId="{F070B9A9-729B-4DE6-981C-3B037DB5E58E}" destId="{DA5904FA-B114-4849-9DE8-C8247E01C955}" srcOrd="0" destOrd="0" presId="urn:microsoft.com/office/officeart/2005/8/layout/vList2"/>
    <dgm:cxn modelId="{826D1B98-2C60-446B-B97D-199C745FABFD}" srcId="{F070B9A9-729B-4DE6-981C-3B037DB5E58E}" destId="{4644F813-C420-4060-86BB-36039A52CEF0}" srcOrd="0" destOrd="0" parTransId="{3861049B-3BD7-4411-86A5-32A05FE39984}" sibTransId="{0A8F35B2-792B-4F8F-B443-C83C8CE63CAA}"/>
    <dgm:cxn modelId="{C282E129-22DE-4241-986F-92771A06C875}" type="presParOf" srcId="{DA5904FA-B114-4849-9DE8-C8247E01C955}" destId="{00204E92-CCE0-49AC-960F-0A69B4CD767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8FD7D8-FA20-43AC-97E0-F2E19931FE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FA862851-04BB-4ED4-912C-0AC2F517A323}">
      <dgm:prSet/>
      <dgm:spPr/>
      <dgm:t>
        <a:bodyPr/>
        <a:lstStyle/>
        <a:p>
          <a:r>
            <a:rPr lang="it-IT"/>
            <a:t>Il bene, in questa fase, attende  di passare all’esistenza in quanto è ancora un’idea astratta.</a:t>
          </a:r>
        </a:p>
      </dgm:t>
    </dgm:pt>
    <dgm:pt modelId="{C935AB1C-330C-491F-A793-53579B99F91D}" type="parTrans" cxnId="{C16CE0A2-24F1-4AA1-9E15-3B10721AE0F8}">
      <dgm:prSet/>
      <dgm:spPr/>
      <dgm:t>
        <a:bodyPr/>
        <a:lstStyle/>
        <a:p>
          <a:endParaRPr lang="it-IT"/>
        </a:p>
      </dgm:t>
    </dgm:pt>
    <dgm:pt modelId="{C6F6B08D-6098-464A-958C-E296F1D28F02}" type="sibTrans" cxnId="{C16CE0A2-24F1-4AA1-9E15-3B10721AE0F8}">
      <dgm:prSet/>
      <dgm:spPr/>
      <dgm:t>
        <a:bodyPr/>
        <a:lstStyle/>
        <a:p>
          <a:endParaRPr lang="it-IT"/>
        </a:p>
      </dgm:t>
    </dgm:pt>
    <dgm:pt modelId="{C5CB7830-3F0E-4AAC-AC56-313B46357D5C}">
      <dgm:prSet/>
      <dgm:spPr/>
      <dgm:t>
        <a:bodyPr/>
        <a:lstStyle/>
        <a:p>
          <a:r>
            <a:rPr lang="it-IT"/>
            <a:t>La moralità è dunque caratterizzata dalla separazione tra la soggettività che deve realizzare il bene ed il bene che deve essere realizzato.</a:t>
          </a:r>
        </a:p>
      </dgm:t>
    </dgm:pt>
    <dgm:pt modelId="{841A2116-1637-4623-A7FF-6C4692378419}" type="parTrans" cxnId="{778C47CD-71F8-41E2-8A61-89D7889B7453}">
      <dgm:prSet/>
      <dgm:spPr/>
      <dgm:t>
        <a:bodyPr/>
        <a:lstStyle/>
        <a:p>
          <a:endParaRPr lang="it-IT"/>
        </a:p>
      </dgm:t>
    </dgm:pt>
    <dgm:pt modelId="{22A31371-3F84-4EC7-B6EC-D0B3F8DADDA2}" type="sibTrans" cxnId="{778C47CD-71F8-41E2-8A61-89D7889B7453}">
      <dgm:prSet/>
      <dgm:spPr/>
      <dgm:t>
        <a:bodyPr/>
        <a:lstStyle/>
        <a:p>
          <a:endParaRPr lang="it-IT"/>
        </a:p>
      </dgm:t>
    </dgm:pt>
    <dgm:pt modelId="{346FC8C7-9557-4240-8CCC-7799A459182D}">
      <dgm:prSet/>
      <dgm:spPr/>
      <dgm:t>
        <a:bodyPr/>
        <a:lstStyle/>
        <a:p>
          <a:r>
            <a:rPr lang="it-IT"/>
            <a:t>Da ciò la contraddizione tra essere e dover essere che è tipica della morale.</a:t>
          </a:r>
        </a:p>
      </dgm:t>
    </dgm:pt>
    <dgm:pt modelId="{CBCAA2A1-32DF-4042-AD00-1256FFCBBF24}" type="parTrans" cxnId="{664FF0CB-A06F-4F59-BE8A-F2C56F3E9B10}">
      <dgm:prSet/>
      <dgm:spPr/>
      <dgm:t>
        <a:bodyPr/>
        <a:lstStyle/>
        <a:p>
          <a:endParaRPr lang="it-IT"/>
        </a:p>
      </dgm:t>
    </dgm:pt>
    <dgm:pt modelId="{E0210A8A-54CF-474D-AC37-D3927A19E283}" type="sibTrans" cxnId="{664FF0CB-A06F-4F59-BE8A-F2C56F3E9B10}">
      <dgm:prSet/>
      <dgm:spPr/>
      <dgm:t>
        <a:bodyPr/>
        <a:lstStyle/>
        <a:p>
          <a:endParaRPr lang="it-IT"/>
        </a:p>
      </dgm:t>
    </dgm:pt>
    <dgm:pt modelId="{5D5AAD44-F37F-408B-A401-5D7DC3965140}" type="pres">
      <dgm:prSet presAssocID="{3E8FD7D8-FA20-43AC-97E0-F2E19931FEE8}" presName="linear" presStyleCnt="0">
        <dgm:presLayoutVars>
          <dgm:animLvl val="lvl"/>
          <dgm:resizeHandles val="exact"/>
        </dgm:presLayoutVars>
      </dgm:prSet>
      <dgm:spPr/>
    </dgm:pt>
    <dgm:pt modelId="{7B796FA3-D758-4C25-BFD3-6E138A9AC34C}" type="pres">
      <dgm:prSet presAssocID="{FA862851-04BB-4ED4-912C-0AC2F517A323}" presName="parentText" presStyleLbl="node1" presStyleIdx="0" presStyleCnt="3">
        <dgm:presLayoutVars>
          <dgm:chMax val="0"/>
          <dgm:bulletEnabled val="1"/>
        </dgm:presLayoutVars>
      </dgm:prSet>
      <dgm:spPr/>
    </dgm:pt>
    <dgm:pt modelId="{8B537734-065D-4EE5-A3E3-0EA6F8D7C1BC}" type="pres">
      <dgm:prSet presAssocID="{C6F6B08D-6098-464A-958C-E296F1D28F02}" presName="spacer" presStyleCnt="0"/>
      <dgm:spPr/>
    </dgm:pt>
    <dgm:pt modelId="{4316DA29-E092-450F-A86E-06C85E484FB3}" type="pres">
      <dgm:prSet presAssocID="{C5CB7830-3F0E-4AAC-AC56-313B46357D5C}" presName="parentText" presStyleLbl="node1" presStyleIdx="1" presStyleCnt="3">
        <dgm:presLayoutVars>
          <dgm:chMax val="0"/>
          <dgm:bulletEnabled val="1"/>
        </dgm:presLayoutVars>
      </dgm:prSet>
      <dgm:spPr/>
    </dgm:pt>
    <dgm:pt modelId="{3A0A7BF8-9C78-4C17-AA06-281DE1199C52}" type="pres">
      <dgm:prSet presAssocID="{22A31371-3F84-4EC7-B6EC-D0B3F8DADDA2}" presName="spacer" presStyleCnt="0"/>
      <dgm:spPr/>
    </dgm:pt>
    <dgm:pt modelId="{17BF1E9E-D86F-44A0-9DAA-3BCF6FFFAB9B}" type="pres">
      <dgm:prSet presAssocID="{346FC8C7-9557-4240-8CCC-7799A459182D}" presName="parentText" presStyleLbl="node1" presStyleIdx="2" presStyleCnt="3">
        <dgm:presLayoutVars>
          <dgm:chMax val="0"/>
          <dgm:bulletEnabled val="1"/>
        </dgm:presLayoutVars>
      </dgm:prSet>
      <dgm:spPr/>
    </dgm:pt>
  </dgm:ptLst>
  <dgm:cxnLst>
    <dgm:cxn modelId="{12F29A32-4460-4D15-9D27-41B120976000}" type="presOf" srcId="{3E8FD7D8-FA20-43AC-97E0-F2E19931FEE8}" destId="{5D5AAD44-F37F-408B-A401-5D7DC3965140}" srcOrd="0" destOrd="0" presId="urn:microsoft.com/office/officeart/2005/8/layout/vList2"/>
    <dgm:cxn modelId="{16F72359-2441-4A2D-8D87-7C22C4E68FBD}" type="presOf" srcId="{C5CB7830-3F0E-4AAC-AC56-313B46357D5C}" destId="{4316DA29-E092-450F-A86E-06C85E484FB3}" srcOrd="0" destOrd="0" presId="urn:microsoft.com/office/officeart/2005/8/layout/vList2"/>
    <dgm:cxn modelId="{104EF785-653A-4F9D-82B4-D783D66E607B}" type="presOf" srcId="{FA862851-04BB-4ED4-912C-0AC2F517A323}" destId="{7B796FA3-D758-4C25-BFD3-6E138A9AC34C}" srcOrd="0" destOrd="0" presId="urn:microsoft.com/office/officeart/2005/8/layout/vList2"/>
    <dgm:cxn modelId="{C16CE0A2-24F1-4AA1-9E15-3B10721AE0F8}" srcId="{3E8FD7D8-FA20-43AC-97E0-F2E19931FEE8}" destId="{FA862851-04BB-4ED4-912C-0AC2F517A323}" srcOrd="0" destOrd="0" parTransId="{C935AB1C-330C-491F-A793-53579B99F91D}" sibTransId="{C6F6B08D-6098-464A-958C-E296F1D28F02}"/>
    <dgm:cxn modelId="{7D734CBF-309D-49B5-8C6D-BDE1D0A7C04F}" type="presOf" srcId="{346FC8C7-9557-4240-8CCC-7799A459182D}" destId="{17BF1E9E-D86F-44A0-9DAA-3BCF6FFFAB9B}" srcOrd="0" destOrd="0" presId="urn:microsoft.com/office/officeart/2005/8/layout/vList2"/>
    <dgm:cxn modelId="{664FF0CB-A06F-4F59-BE8A-F2C56F3E9B10}" srcId="{3E8FD7D8-FA20-43AC-97E0-F2E19931FEE8}" destId="{346FC8C7-9557-4240-8CCC-7799A459182D}" srcOrd="2" destOrd="0" parTransId="{CBCAA2A1-32DF-4042-AD00-1256FFCBBF24}" sibTransId="{E0210A8A-54CF-474D-AC37-D3927A19E283}"/>
    <dgm:cxn modelId="{778C47CD-71F8-41E2-8A61-89D7889B7453}" srcId="{3E8FD7D8-FA20-43AC-97E0-F2E19931FEE8}" destId="{C5CB7830-3F0E-4AAC-AC56-313B46357D5C}" srcOrd="1" destOrd="0" parTransId="{841A2116-1637-4623-A7FF-6C4692378419}" sibTransId="{22A31371-3F84-4EC7-B6EC-D0B3F8DADDA2}"/>
    <dgm:cxn modelId="{E2377897-E526-4136-B2DE-CB4A2BDC1743}" type="presParOf" srcId="{5D5AAD44-F37F-408B-A401-5D7DC3965140}" destId="{7B796FA3-D758-4C25-BFD3-6E138A9AC34C}" srcOrd="0" destOrd="0" presId="urn:microsoft.com/office/officeart/2005/8/layout/vList2"/>
    <dgm:cxn modelId="{5CBB2C76-7F71-4D8C-9267-FC64CBCB9880}" type="presParOf" srcId="{5D5AAD44-F37F-408B-A401-5D7DC3965140}" destId="{8B537734-065D-4EE5-A3E3-0EA6F8D7C1BC}" srcOrd="1" destOrd="0" presId="urn:microsoft.com/office/officeart/2005/8/layout/vList2"/>
    <dgm:cxn modelId="{ADF6A158-C495-4A3A-AE4A-A17DC9A1711D}" type="presParOf" srcId="{5D5AAD44-F37F-408B-A401-5D7DC3965140}" destId="{4316DA29-E092-450F-A86E-06C85E484FB3}" srcOrd="2" destOrd="0" presId="urn:microsoft.com/office/officeart/2005/8/layout/vList2"/>
    <dgm:cxn modelId="{4653BF3B-D139-4923-AEB7-B6330A2CA796}" type="presParOf" srcId="{5D5AAD44-F37F-408B-A401-5D7DC3965140}" destId="{3A0A7BF8-9C78-4C17-AA06-281DE1199C52}" srcOrd="3" destOrd="0" presId="urn:microsoft.com/office/officeart/2005/8/layout/vList2"/>
    <dgm:cxn modelId="{515F0F0A-BA97-490A-8878-C671F44C02EF}" type="presParOf" srcId="{5D5AAD44-F37F-408B-A401-5D7DC3965140}" destId="{17BF1E9E-D86F-44A0-9DAA-3BCF6FFFAB9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A2CAA5-44B8-419F-AC8C-6A990486197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59027282-2070-4DC4-9F14-68B4BF699D0C}">
      <dgm:prSet/>
      <dgm:spPr/>
      <dgm:t>
        <a:bodyPr/>
        <a:lstStyle/>
        <a:p>
          <a:r>
            <a:rPr lang="it-IT" b="1"/>
            <a:t>ETICITA’</a:t>
          </a:r>
          <a:endParaRPr lang="it-IT"/>
        </a:p>
      </dgm:t>
    </dgm:pt>
    <dgm:pt modelId="{6A8238A4-0770-4269-A7CF-280E5750EBC1}" type="parTrans" cxnId="{FB7F9626-0D68-4DCE-95E2-C4B017978292}">
      <dgm:prSet/>
      <dgm:spPr/>
      <dgm:t>
        <a:bodyPr/>
        <a:lstStyle/>
        <a:p>
          <a:endParaRPr lang="it-IT"/>
        </a:p>
      </dgm:t>
    </dgm:pt>
    <dgm:pt modelId="{E794ADA2-FAA8-4B60-8750-845929292BA3}" type="sibTrans" cxnId="{FB7F9626-0D68-4DCE-95E2-C4B017978292}">
      <dgm:prSet/>
      <dgm:spPr/>
      <dgm:t>
        <a:bodyPr/>
        <a:lstStyle/>
        <a:p>
          <a:endParaRPr lang="it-IT"/>
        </a:p>
      </dgm:t>
    </dgm:pt>
    <dgm:pt modelId="{8836D8D0-9442-4437-9AF5-DF70BFCB16A5}" type="pres">
      <dgm:prSet presAssocID="{7DA2CAA5-44B8-419F-AC8C-6A9904861973}" presName="Name0" presStyleCnt="0">
        <dgm:presLayoutVars>
          <dgm:dir/>
          <dgm:animLvl val="lvl"/>
          <dgm:resizeHandles val="exact"/>
        </dgm:presLayoutVars>
      </dgm:prSet>
      <dgm:spPr/>
    </dgm:pt>
    <dgm:pt modelId="{3DE4C0E3-5AC5-444D-95B3-7FC2B70FE51D}" type="pres">
      <dgm:prSet presAssocID="{59027282-2070-4DC4-9F14-68B4BF699D0C}" presName="linNode" presStyleCnt="0"/>
      <dgm:spPr/>
    </dgm:pt>
    <dgm:pt modelId="{4D981DE5-9DCF-47BB-BE14-DB2363E73CE7}" type="pres">
      <dgm:prSet presAssocID="{59027282-2070-4DC4-9F14-68B4BF699D0C}" presName="parentText" presStyleLbl="node1" presStyleIdx="0" presStyleCnt="1">
        <dgm:presLayoutVars>
          <dgm:chMax val="1"/>
          <dgm:bulletEnabled val="1"/>
        </dgm:presLayoutVars>
      </dgm:prSet>
      <dgm:spPr/>
    </dgm:pt>
  </dgm:ptLst>
  <dgm:cxnLst>
    <dgm:cxn modelId="{FB7F9626-0D68-4DCE-95E2-C4B017978292}" srcId="{7DA2CAA5-44B8-419F-AC8C-6A9904861973}" destId="{59027282-2070-4DC4-9F14-68B4BF699D0C}" srcOrd="0" destOrd="0" parTransId="{6A8238A4-0770-4269-A7CF-280E5750EBC1}" sibTransId="{E794ADA2-FAA8-4B60-8750-845929292BA3}"/>
    <dgm:cxn modelId="{B0900B3E-125D-45D8-B5D3-EE9E832CFE6F}" type="presOf" srcId="{7DA2CAA5-44B8-419F-AC8C-6A9904861973}" destId="{8836D8D0-9442-4437-9AF5-DF70BFCB16A5}" srcOrd="0" destOrd="0" presId="urn:microsoft.com/office/officeart/2005/8/layout/vList5"/>
    <dgm:cxn modelId="{82FD6A67-D046-40E9-AE6A-C1AACB8B7BB3}" type="presOf" srcId="{59027282-2070-4DC4-9F14-68B4BF699D0C}" destId="{4D981DE5-9DCF-47BB-BE14-DB2363E73CE7}" srcOrd="0" destOrd="0" presId="urn:microsoft.com/office/officeart/2005/8/layout/vList5"/>
    <dgm:cxn modelId="{EC6D1FA4-055D-4A5C-A389-4AC71F44CC96}" type="presParOf" srcId="{8836D8D0-9442-4437-9AF5-DF70BFCB16A5}" destId="{3DE4C0E3-5AC5-444D-95B3-7FC2B70FE51D}" srcOrd="0" destOrd="0" presId="urn:microsoft.com/office/officeart/2005/8/layout/vList5"/>
    <dgm:cxn modelId="{CA9ED565-11C6-40F2-9ED1-B0749982DF70}" type="presParOf" srcId="{3DE4C0E3-5AC5-444D-95B3-7FC2B70FE51D}" destId="{4D981DE5-9DCF-47BB-BE14-DB2363E73CE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51F0939-4B72-4BEA-A288-514C32D15E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410E889E-99D2-4498-B18B-CF95D701CF5D}">
      <dgm:prSet/>
      <dgm:spPr/>
      <dgm:t>
        <a:bodyPr/>
        <a:lstStyle/>
        <a:p>
          <a:r>
            <a:rPr lang="it-IT" dirty="0"/>
            <a:t>La separazione tra la soggettività che deve realizzare il bene ed il bene che deve essere realizzato viene risolta nell’eticità, nella quale il bene è attuato concretamente ed è divenuto </a:t>
          </a:r>
          <a:r>
            <a:rPr lang="it-IT" i="1" dirty="0"/>
            <a:t>esistente</a:t>
          </a:r>
          <a:endParaRPr lang="it-IT" dirty="0"/>
        </a:p>
      </dgm:t>
    </dgm:pt>
    <dgm:pt modelId="{3CDC8147-8BDE-4DAF-AAEF-BD49638AE170}" type="parTrans" cxnId="{F5989FD0-828A-454F-8BC1-57995A11FCAC}">
      <dgm:prSet/>
      <dgm:spPr/>
      <dgm:t>
        <a:bodyPr/>
        <a:lstStyle/>
        <a:p>
          <a:endParaRPr lang="it-IT"/>
        </a:p>
      </dgm:t>
    </dgm:pt>
    <dgm:pt modelId="{FB658531-AA8D-49FE-8C84-445E1167123E}" type="sibTrans" cxnId="{F5989FD0-828A-454F-8BC1-57995A11FCAC}">
      <dgm:prSet/>
      <dgm:spPr/>
      <dgm:t>
        <a:bodyPr/>
        <a:lstStyle/>
        <a:p>
          <a:endParaRPr lang="it-IT"/>
        </a:p>
      </dgm:t>
    </dgm:pt>
    <dgm:pt modelId="{103A7366-C706-4E70-BC52-A33BE60972EE}">
      <dgm:prSet/>
      <dgm:spPr/>
      <dgm:t>
        <a:bodyPr/>
        <a:lstStyle/>
        <a:p>
          <a:r>
            <a:rPr lang="it-IT"/>
            <a:t>Infatti se la moralità è volontà soggettiva l’eticità è la morale sociale.</a:t>
          </a:r>
        </a:p>
      </dgm:t>
    </dgm:pt>
    <dgm:pt modelId="{B518056D-8291-40F3-BB61-24753DC9976E}" type="parTrans" cxnId="{94A8543E-BF2F-4CE9-A671-5154EA15BD05}">
      <dgm:prSet/>
      <dgm:spPr/>
      <dgm:t>
        <a:bodyPr/>
        <a:lstStyle/>
        <a:p>
          <a:endParaRPr lang="it-IT"/>
        </a:p>
      </dgm:t>
    </dgm:pt>
    <dgm:pt modelId="{3823B26D-F8BB-490C-957E-F264A3529F3F}" type="sibTrans" cxnId="{94A8543E-BF2F-4CE9-A671-5154EA15BD05}">
      <dgm:prSet/>
      <dgm:spPr/>
      <dgm:t>
        <a:bodyPr/>
        <a:lstStyle/>
        <a:p>
          <a:endParaRPr lang="it-IT"/>
        </a:p>
      </dgm:t>
    </dgm:pt>
    <dgm:pt modelId="{CA3CF481-7926-451C-A55E-D3398DEB0BAC}" type="pres">
      <dgm:prSet presAssocID="{951F0939-4B72-4BEA-A288-514C32D15EAD}" presName="linear" presStyleCnt="0">
        <dgm:presLayoutVars>
          <dgm:animLvl val="lvl"/>
          <dgm:resizeHandles val="exact"/>
        </dgm:presLayoutVars>
      </dgm:prSet>
      <dgm:spPr/>
    </dgm:pt>
    <dgm:pt modelId="{0B5147DC-3012-4B8E-AAB0-1084746C2050}" type="pres">
      <dgm:prSet presAssocID="{410E889E-99D2-4498-B18B-CF95D701CF5D}" presName="parentText" presStyleLbl="node1" presStyleIdx="0" presStyleCnt="2">
        <dgm:presLayoutVars>
          <dgm:chMax val="0"/>
          <dgm:bulletEnabled val="1"/>
        </dgm:presLayoutVars>
      </dgm:prSet>
      <dgm:spPr/>
    </dgm:pt>
    <dgm:pt modelId="{39AE85B2-44ED-4F81-8FC9-D796AA9E634C}" type="pres">
      <dgm:prSet presAssocID="{FB658531-AA8D-49FE-8C84-445E1167123E}" presName="spacer" presStyleCnt="0"/>
      <dgm:spPr/>
    </dgm:pt>
    <dgm:pt modelId="{B058A0CF-C8EA-4557-B89C-3A63488DACDF}" type="pres">
      <dgm:prSet presAssocID="{103A7366-C706-4E70-BC52-A33BE60972EE}" presName="parentText" presStyleLbl="node1" presStyleIdx="1" presStyleCnt="2">
        <dgm:presLayoutVars>
          <dgm:chMax val="0"/>
          <dgm:bulletEnabled val="1"/>
        </dgm:presLayoutVars>
      </dgm:prSet>
      <dgm:spPr/>
    </dgm:pt>
  </dgm:ptLst>
  <dgm:cxnLst>
    <dgm:cxn modelId="{94A8543E-BF2F-4CE9-A671-5154EA15BD05}" srcId="{951F0939-4B72-4BEA-A288-514C32D15EAD}" destId="{103A7366-C706-4E70-BC52-A33BE60972EE}" srcOrd="1" destOrd="0" parTransId="{B518056D-8291-40F3-BB61-24753DC9976E}" sibTransId="{3823B26D-F8BB-490C-957E-F264A3529F3F}"/>
    <dgm:cxn modelId="{85B6AA7F-8D96-41F9-8E2D-55E7D3BD1021}" type="presOf" srcId="{103A7366-C706-4E70-BC52-A33BE60972EE}" destId="{B058A0CF-C8EA-4557-B89C-3A63488DACDF}" srcOrd="0" destOrd="0" presId="urn:microsoft.com/office/officeart/2005/8/layout/vList2"/>
    <dgm:cxn modelId="{F5989FD0-828A-454F-8BC1-57995A11FCAC}" srcId="{951F0939-4B72-4BEA-A288-514C32D15EAD}" destId="{410E889E-99D2-4498-B18B-CF95D701CF5D}" srcOrd="0" destOrd="0" parTransId="{3CDC8147-8BDE-4DAF-AAEF-BD49638AE170}" sibTransId="{FB658531-AA8D-49FE-8C84-445E1167123E}"/>
    <dgm:cxn modelId="{EFAF63D5-8781-4101-BD02-0F8E0A548B19}" type="presOf" srcId="{410E889E-99D2-4498-B18B-CF95D701CF5D}" destId="{0B5147DC-3012-4B8E-AAB0-1084746C2050}" srcOrd="0" destOrd="0" presId="urn:microsoft.com/office/officeart/2005/8/layout/vList2"/>
    <dgm:cxn modelId="{909A40F0-8189-4B14-A974-9EF5CAFB728E}" type="presOf" srcId="{951F0939-4B72-4BEA-A288-514C32D15EAD}" destId="{CA3CF481-7926-451C-A55E-D3398DEB0BAC}" srcOrd="0" destOrd="0" presId="urn:microsoft.com/office/officeart/2005/8/layout/vList2"/>
    <dgm:cxn modelId="{25022AE3-96E7-4D13-87F7-4C5425598F71}" type="presParOf" srcId="{CA3CF481-7926-451C-A55E-D3398DEB0BAC}" destId="{0B5147DC-3012-4B8E-AAB0-1084746C2050}" srcOrd="0" destOrd="0" presId="urn:microsoft.com/office/officeart/2005/8/layout/vList2"/>
    <dgm:cxn modelId="{79C50F68-A626-4BC7-8D58-FA38ACF00F73}" type="presParOf" srcId="{CA3CF481-7926-451C-A55E-D3398DEB0BAC}" destId="{39AE85B2-44ED-4F81-8FC9-D796AA9E634C}" srcOrd="1" destOrd="0" presId="urn:microsoft.com/office/officeart/2005/8/layout/vList2"/>
    <dgm:cxn modelId="{71A58FCF-E636-4694-B596-AB16A84C24DC}" type="presParOf" srcId="{CA3CF481-7926-451C-A55E-D3398DEB0BAC}" destId="{B058A0CF-C8EA-4557-B89C-3A63488DACD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3DDCDBE-927A-4C07-84C8-ADE0E4320E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7FC98965-1DA4-4B92-8368-2E02D1DBAF69}">
      <dgm:prSet/>
      <dgm:spPr/>
      <dgm:t>
        <a:bodyPr/>
        <a:lstStyle/>
        <a:p>
          <a:r>
            <a:rPr lang="it-IT" b="1"/>
            <a:t>La moralità sociale</a:t>
          </a:r>
          <a:endParaRPr lang="it-IT"/>
        </a:p>
      </dgm:t>
    </dgm:pt>
    <dgm:pt modelId="{C4D510D2-41DD-442A-B183-E1EACDCD0757}" type="parTrans" cxnId="{35B39783-8B6F-4FEE-8050-62DDAFBD5649}">
      <dgm:prSet/>
      <dgm:spPr/>
      <dgm:t>
        <a:bodyPr/>
        <a:lstStyle/>
        <a:p>
          <a:endParaRPr lang="it-IT"/>
        </a:p>
      </dgm:t>
    </dgm:pt>
    <dgm:pt modelId="{E06BEC54-BEAF-4C81-9FE5-74EFF9BF11AD}" type="sibTrans" cxnId="{35B39783-8B6F-4FEE-8050-62DDAFBD5649}">
      <dgm:prSet/>
      <dgm:spPr/>
      <dgm:t>
        <a:bodyPr/>
        <a:lstStyle/>
        <a:p>
          <a:endParaRPr lang="it-IT"/>
        </a:p>
      </dgm:t>
    </dgm:pt>
    <dgm:pt modelId="{58F69358-4661-45B8-A24B-2A9B56BA7157}" type="pres">
      <dgm:prSet presAssocID="{A3DDCDBE-927A-4C07-84C8-ADE0E4320E99}" presName="linear" presStyleCnt="0">
        <dgm:presLayoutVars>
          <dgm:animLvl val="lvl"/>
          <dgm:resizeHandles val="exact"/>
        </dgm:presLayoutVars>
      </dgm:prSet>
      <dgm:spPr/>
    </dgm:pt>
    <dgm:pt modelId="{2EC1D364-E153-4392-9BD8-8657909A3B27}" type="pres">
      <dgm:prSet presAssocID="{7FC98965-1DA4-4B92-8368-2E02D1DBAF69}" presName="parentText" presStyleLbl="node1" presStyleIdx="0" presStyleCnt="1">
        <dgm:presLayoutVars>
          <dgm:chMax val="0"/>
          <dgm:bulletEnabled val="1"/>
        </dgm:presLayoutVars>
      </dgm:prSet>
      <dgm:spPr/>
    </dgm:pt>
  </dgm:ptLst>
  <dgm:cxnLst>
    <dgm:cxn modelId="{96538756-2573-4727-9BDB-F6F1B6FF24FC}" type="presOf" srcId="{A3DDCDBE-927A-4C07-84C8-ADE0E4320E99}" destId="{58F69358-4661-45B8-A24B-2A9B56BA7157}" srcOrd="0" destOrd="0" presId="urn:microsoft.com/office/officeart/2005/8/layout/vList2"/>
    <dgm:cxn modelId="{2AB43559-8145-4908-ADBB-CFB6EC62C40C}" type="presOf" srcId="{7FC98965-1DA4-4B92-8368-2E02D1DBAF69}" destId="{2EC1D364-E153-4392-9BD8-8657909A3B27}" srcOrd="0" destOrd="0" presId="urn:microsoft.com/office/officeart/2005/8/layout/vList2"/>
    <dgm:cxn modelId="{35B39783-8B6F-4FEE-8050-62DDAFBD5649}" srcId="{A3DDCDBE-927A-4C07-84C8-ADE0E4320E99}" destId="{7FC98965-1DA4-4B92-8368-2E02D1DBAF69}" srcOrd="0" destOrd="0" parTransId="{C4D510D2-41DD-442A-B183-E1EACDCD0757}" sibTransId="{E06BEC54-BEAF-4C81-9FE5-74EFF9BF11AD}"/>
    <dgm:cxn modelId="{65954120-8CEB-4A7A-ACBE-7BC3D4615B33}" type="presParOf" srcId="{58F69358-4661-45B8-A24B-2A9B56BA7157}" destId="{2EC1D364-E153-4392-9BD8-8657909A3B2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316C596-6161-4874-B0DE-1D1BDE71B7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64B338BA-C273-45F3-9241-DEB05E30BC3D}">
      <dgm:prSet/>
      <dgm:spPr/>
      <dgm:t>
        <a:bodyPr/>
        <a:lstStyle/>
        <a:p>
          <a:r>
            <a:rPr lang="it-IT" i="1"/>
            <a:t>La moralità sociale coincide con la realizzazione del bene nelle forme istituzionali.</a:t>
          </a:r>
          <a:endParaRPr lang="it-IT"/>
        </a:p>
      </dgm:t>
    </dgm:pt>
    <dgm:pt modelId="{66058D69-9C25-4CDF-B2BC-CF497FBEB37F}" type="parTrans" cxnId="{87B0D03A-C3BA-4A7C-A11D-57431A99E1B0}">
      <dgm:prSet/>
      <dgm:spPr/>
      <dgm:t>
        <a:bodyPr/>
        <a:lstStyle/>
        <a:p>
          <a:endParaRPr lang="it-IT"/>
        </a:p>
      </dgm:t>
    </dgm:pt>
    <dgm:pt modelId="{B446EDAA-860D-414B-8EDC-70F1D83C4328}" type="sibTrans" cxnId="{87B0D03A-C3BA-4A7C-A11D-57431A99E1B0}">
      <dgm:prSet/>
      <dgm:spPr/>
      <dgm:t>
        <a:bodyPr/>
        <a:lstStyle/>
        <a:p>
          <a:endParaRPr lang="it-IT"/>
        </a:p>
      </dgm:t>
    </dgm:pt>
    <dgm:pt modelId="{79B78E9D-0E06-4E39-B985-0A6207FDA08F}">
      <dgm:prSet/>
      <dgm:spPr/>
      <dgm:t>
        <a:bodyPr/>
        <a:lstStyle/>
        <a:p>
          <a:r>
            <a:rPr lang="it-IT"/>
            <a:t>L’eticità che si realizza come </a:t>
          </a:r>
          <a:r>
            <a:rPr lang="it-IT" i="1"/>
            <a:t>morale concreta  </a:t>
          </a:r>
          <a:r>
            <a:rPr lang="it-IT"/>
            <a:t>rappresenta il superamento della spaccatura tra interiorità ed esteriorità.</a:t>
          </a:r>
        </a:p>
      </dgm:t>
    </dgm:pt>
    <dgm:pt modelId="{99D1EEB3-C66D-493A-A329-FD198F4FF46B}" type="parTrans" cxnId="{3CB281C8-8E9A-420C-967E-EEFCC8B1B953}">
      <dgm:prSet/>
      <dgm:spPr/>
      <dgm:t>
        <a:bodyPr/>
        <a:lstStyle/>
        <a:p>
          <a:endParaRPr lang="it-IT"/>
        </a:p>
      </dgm:t>
    </dgm:pt>
    <dgm:pt modelId="{113B9A14-F311-490E-B0E2-C0507C53C6D1}" type="sibTrans" cxnId="{3CB281C8-8E9A-420C-967E-EEFCC8B1B953}">
      <dgm:prSet/>
      <dgm:spPr/>
      <dgm:t>
        <a:bodyPr/>
        <a:lstStyle/>
        <a:p>
          <a:endParaRPr lang="it-IT"/>
        </a:p>
      </dgm:t>
    </dgm:pt>
    <dgm:pt modelId="{A8C1A01D-C19E-4120-A274-AD3E7B16C311}">
      <dgm:prSet/>
      <dgm:spPr/>
      <dgm:t>
        <a:bodyPr/>
        <a:lstStyle/>
        <a:p>
          <a:r>
            <a:rPr lang="it-IT"/>
            <a:t>Le forme istituzionali della realizzazione del bene sono:  </a:t>
          </a:r>
          <a:r>
            <a:rPr lang="it-IT" i="1"/>
            <a:t>famiglia, società civile, Stato.</a:t>
          </a:r>
          <a:endParaRPr lang="it-IT"/>
        </a:p>
      </dgm:t>
    </dgm:pt>
    <dgm:pt modelId="{43B23269-7263-41C5-8CDC-A7E5A485E75D}" type="parTrans" cxnId="{51C0328D-4BA7-457A-8DAB-A2708AB58E05}">
      <dgm:prSet/>
      <dgm:spPr/>
      <dgm:t>
        <a:bodyPr/>
        <a:lstStyle/>
        <a:p>
          <a:endParaRPr lang="it-IT"/>
        </a:p>
      </dgm:t>
    </dgm:pt>
    <dgm:pt modelId="{91930E42-DC29-4D0D-A330-2F6784F9DA07}" type="sibTrans" cxnId="{51C0328D-4BA7-457A-8DAB-A2708AB58E05}">
      <dgm:prSet/>
      <dgm:spPr/>
      <dgm:t>
        <a:bodyPr/>
        <a:lstStyle/>
        <a:p>
          <a:endParaRPr lang="it-IT"/>
        </a:p>
      </dgm:t>
    </dgm:pt>
    <dgm:pt modelId="{93F800EC-1547-4DA9-833B-C2C26D61C7D3}" type="pres">
      <dgm:prSet presAssocID="{D316C596-6161-4874-B0DE-1D1BDE71B765}" presName="linear" presStyleCnt="0">
        <dgm:presLayoutVars>
          <dgm:animLvl val="lvl"/>
          <dgm:resizeHandles val="exact"/>
        </dgm:presLayoutVars>
      </dgm:prSet>
      <dgm:spPr/>
    </dgm:pt>
    <dgm:pt modelId="{C6B79209-E60E-4681-A672-FF256E18E2A7}" type="pres">
      <dgm:prSet presAssocID="{64B338BA-C273-45F3-9241-DEB05E30BC3D}" presName="parentText" presStyleLbl="node1" presStyleIdx="0" presStyleCnt="3">
        <dgm:presLayoutVars>
          <dgm:chMax val="0"/>
          <dgm:bulletEnabled val="1"/>
        </dgm:presLayoutVars>
      </dgm:prSet>
      <dgm:spPr/>
    </dgm:pt>
    <dgm:pt modelId="{687BB2DF-6EB2-42E6-9ABE-CA9C09AB16FC}" type="pres">
      <dgm:prSet presAssocID="{B446EDAA-860D-414B-8EDC-70F1D83C4328}" presName="spacer" presStyleCnt="0"/>
      <dgm:spPr/>
    </dgm:pt>
    <dgm:pt modelId="{3D8F84E1-A723-4BBF-A092-A7801C4B2FA6}" type="pres">
      <dgm:prSet presAssocID="{79B78E9D-0E06-4E39-B985-0A6207FDA08F}" presName="parentText" presStyleLbl="node1" presStyleIdx="1" presStyleCnt="3">
        <dgm:presLayoutVars>
          <dgm:chMax val="0"/>
          <dgm:bulletEnabled val="1"/>
        </dgm:presLayoutVars>
      </dgm:prSet>
      <dgm:spPr/>
    </dgm:pt>
    <dgm:pt modelId="{4B0FADB2-DD19-40A8-A6FC-D573D21B3128}" type="pres">
      <dgm:prSet presAssocID="{113B9A14-F311-490E-B0E2-C0507C53C6D1}" presName="spacer" presStyleCnt="0"/>
      <dgm:spPr/>
    </dgm:pt>
    <dgm:pt modelId="{574F78B7-922A-4D44-85B2-E1A85416B5E7}" type="pres">
      <dgm:prSet presAssocID="{A8C1A01D-C19E-4120-A274-AD3E7B16C311}" presName="parentText" presStyleLbl="node1" presStyleIdx="2" presStyleCnt="3">
        <dgm:presLayoutVars>
          <dgm:chMax val="0"/>
          <dgm:bulletEnabled val="1"/>
        </dgm:presLayoutVars>
      </dgm:prSet>
      <dgm:spPr/>
    </dgm:pt>
  </dgm:ptLst>
  <dgm:cxnLst>
    <dgm:cxn modelId="{87B0D03A-C3BA-4A7C-A11D-57431A99E1B0}" srcId="{D316C596-6161-4874-B0DE-1D1BDE71B765}" destId="{64B338BA-C273-45F3-9241-DEB05E30BC3D}" srcOrd="0" destOrd="0" parTransId="{66058D69-9C25-4CDF-B2BC-CF497FBEB37F}" sibTransId="{B446EDAA-860D-414B-8EDC-70F1D83C4328}"/>
    <dgm:cxn modelId="{99FD985B-D4DF-47A6-B940-12F9E7845DB7}" type="presOf" srcId="{A8C1A01D-C19E-4120-A274-AD3E7B16C311}" destId="{574F78B7-922A-4D44-85B2-E1A85416B5E7}" srcOrd="0" destOrd="0" presId="urn:microsoft.com/office/officeart/2005/8/layout/vList2"/>
    <dgm:cxn modelId="{528EAE6F-B98F-4F9F-BE3A-463CA7AE291F}" type="presOf" srcId="{79B78E9D-0E06-4E39-B985-0A6207FDA08F}" destId="{3D8F84E1-A723-4BBF-A092-A7801C4B2FA6}" srcOrd="0" destOrd="0" presId="urn:microsoft.com/office/officeart/2005/8/layout/vList2"/>
    <dgm:cxn modelId="{306FFA7A-F14E-49A4-AD23-76508526BE20}" type="presOf" srcId="{64B338BA-C273-45F3-9241-DEB05E30BC3D}" destId="{C6B79209-E60E-4681-A672-FF256E18E2A7}" srcOrd="0" destOrd="0" presId="urn:microsoft.com/office/officeart/2005/8/layout/vList2"/>
    <dgm:cxn modelId="{51C0328D-4BA7-457A-8DAB-A2708AB58E05}" srcId="{D316C596-6161-4874-B0DE-1D1BDE71B765}" destId="{A8C1A01D-C19E-4120-A274-AD3E7B16C311}" srcOrd="2" destOrd="0" parTransId="{43B23269-7263-41C5-8CDC-A7E5A485E75D}" sibTransId="{91930E42-DC29-4D0D-A330-2F6784F9DA07}"/>
    <dgm:cxn modelId="{5E153D98-EC9C-4017-9C87-D4663AF4AF1B}" type="presOf" srcId="{D316C596-6161-4874-B0DE-1D1BDE71B765}" destId="{93F800EC-1547-4DA9-833B-C2C26D61C7D3}" srcOrd="0" destOrd="0" presId="urn:microsoft.com/office/officeart/2005/8/layout/vList2"/>
    <dgm:cxn modelId="{3CB281C8-8E9A-420C-967E-EEFCC8B1B953}" srcId="{D316C596-6161-4874-B0DE-1D1BDE71B765}" destId="{79B78E9D-0E06-4E39-B985-0A6207FDA08F}" srcOrd="1" destOrd="0" parTransId="{99D1EEB3-C66D-493A-A329-FD198F4FF46B}" sibTransId="{113B9A14-F311-490E-B0E2-C0507C53C6D1}"/>
    <dgm:cxn modelId="{951C54BB-3750-4DF8-96EB-79DAE5E0CF7A}" type="presParOf" srcId="{93F800EC-1547-4DA9-833B-C2C26D61C7D3}" destId="{C6B79209-E60E-4681-A672-FF256E18E2A7}" srcOrd="0" destOrd="0" presId="urn:microsoft.com/office/officeart/2005/8/layout/vList2"/>
    <dgm:cxn modelId="{440882D0-0D5D-4846-BA91-C59E8CDD1749}" type="presParOf" srcId="{93F800EC-1547-4DA9-833B-C2C26D61C7D3}" destId="{687BB2DF-6EB2-42E6-9ABE-CA9C09AB16FC}" srcOrd="1" destOrd="0" presId="urn:microsoft.com/office/officeart/2005/8/layout/vList2"/>
    <dgm:cxn modelId="{80162DFC-6ADD-4956-B354-821502A4CD62}" type="presParOf" srcId="{93F800EC-1547-4DA9-833B-C2C26D61C7D3}" destId="{3D8F84E1-A723-4BBF-A092-A7801C4B2FA6}" srcOrd="2" destOrd="0" presId="urn:microsoft.com/office/officeart/2005/8/layout/vList2"/>
    <dgm:cxn modelId="{C6C0ACE7-6BAB-4FAB-8C01-D0AA1EA92A25}" type="presParOf" srcId="{93F800EC-1547-4DA9-833B-C2C26D61C7D3}" destId="{4B0FADB2-DD19-40A8-A6FC-D573D21B3128}" srcOrd="3" destOrd="0" presId="urn:microsoft.com/office/officeart/2005/8/layout/vList2"/>
    <dgm:cxn modelId="{9BD93CF8-2B33-48E2-B0BA-10AC80FA699E}" type="presParOf" srcId="{93F800EC-1547-4DA9-833B-C2C26D61C7D3}" destId="{574F78B7-922A-4D44-85B2-E1A85416B5E7}"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A48D84F-F612-43D0-9478-4BAD878ADC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4A1FC318-99B5-46DD-A01E-78A64C499931}">
      <dgm:prSet/>
      <dgm:spPr/>
      <dgm:t>
        <a:bodyPr/>
        <a:lstStyle/>
        <a:p>
          <a:r>
            <a:rPr lang="it-IT" b="1"/>
            <a:t>La famiglia</a:t>
          </a:r>
          <a:endParaRPr lang="it-IT"/>
        </a:p>
      </dgm:t>
    </dgm:pt>
    <dgm:pt modelId="{C18F6A9A-4DDA-4696-A2D6-082EB288F7A5}" type="parTrans" cxnId="{CEDD0C97-65DB-4EE6-90DA-0693501682A2}">
      <dgm:prSet/>
      <dgm:spPr/>
      <dgm:t>
        <a:bodyPr/>
        <a:lstStyle/>
        <a:p>
          <a:endParaRPr lang="it-IT"/>
        </a:p>
      </dgm:t>
    </dgm:pt>
    <dgm:pt modelId="{47842ED3-0C6A-40C1-A39F-2113A888CCF4}" type="sibTrans" cxnId="{CEDD0C97-65DB-4EE6-90DA-0693501682A2}">
      <dgm:prSet/>
      <dgm:spPr/>
      <dgm:t>
        <a:bodyPr/>
        <a:lstStyle/>
        <a:p>
          <a:endParaRPr lang="it-IT"/>
        </a:p>
      </dgm:t>
    </dgm:pt>
    <dgm:pt modelId="{5825C464-2A5A-4904-8C6C-3F844630F361}" type="pres">
      <dgm:prSet presAssocID="{EA48D84F-F612-43D0-9478-4BAD878ADC58}" presName="linear" presStyleCnt="0">
        <dgm:presLayoutVars>
          <dgm:animLvl val="lvl"/>
          <dgm:resizeHandles val="exact"/>
        </dgm:presLayoutVars>
      </dgm:prSet>
      <dgm:spPr/>
    </dgm:pt>
    <dgm:pt modelId="{CDCFEF77-22CA-4039-8FB8-83795DF27B79}" type="pres">
      <dgm:prSet presAssocID="{4A1FC318-99B5-46DD-A01E-78A64C499931}" presName="parentText" presStyleLbl="node1" presStyleIdx="0" presStyleCnt="1">
        <dgm:presLayoutVars>
          <dgm:chMax val="0"/>
          <dgm:bulletEnabled val="1"/>
        </dgm:presLayoutVars>
      </dgm:prSet>
      <dgm:spPr/>
    </dgm:pt>
  </dgm:ptLst>
  <dgm:cxnLst>
    <dgm:cxn modelId="{A0898314-B7CE-4538-9F67-95AFB60284DA}" type="presOf" srcId="{4A1FC318-99B5-46DD-A01E-78A64C499931}" destId="{CDCFEF77-22CA-4039-8FB8-83795DF27B79}" srcOrd="0" destOrd="0" presId="urn:microsoft.com/office/officeart/2005/8/layout/vList2"/>
    <dgm:cxn modelId="{CEDD0C97-65DB-4EE6-90DA-0693501682A2}" srcId="{EA48D84F-F612-43D0-9478-4BAD878ADC58}" destId="{4A1FC318-99B5-46DD-A01E-78A64C499931}" srcOrd="0" destOrd="0" parTransId="{C18F6A9A-4DDA-4696-A2D6-082EB288F7A5}" sibTransId="{47842ED3-0C6A-40C1-A39F-2113A888CCF4}"/>
    <dgm:cxn modelId="{31747CC2-1E9A-4EDD-B76F-14BC123E86D6}" type="presOf" srcId="{EA48D84F-F612-43D0-9478-4BAD878ADC58}" destId="{5825C464-2A5A-4904-8C6C-3F844630F361}" srcOrd="0" destOrd="0" presId="urn:microsoft.com/office/officeart/2005/8/layout/vList2"/>
    <dgm:cxn modelId="{F53F989A-8793-4DD0-8587-A776CB3E92AD}" type="presParOf" srcId="{5825C464-2A5A-4904-8C6C-3F844630F361}" destId="{CDCFEF77-22CA-4039-8FB8-83795DF27B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A8957B-8203-4032-963B-4BAC1D7DCD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F2F80EC6-354A-425E-8933-CCCC7E37A3AE}">
      <dgm:prSet/>
      <dgm:spPr/>
      <dgm:t>
        <a:bodyPr/>
        <a:lstStyle/>
        <a:p>
          <a:r>
            <a:rPr lang="it-IT" i="1"/>
            <a:t>E’</a:t>
          </a:r>
          <a:r>
            <a:rPr lang="it-IT"/>
            <a:t> il primo momento dell’eticità. In essa il rapporto naturale tra i due sessi si concretizza in una unità spirituale fondata sull’</a:t>
          </a:r>
          <a:r>
            <a:rPr lang="it-IT" i="1"/>
            <a:t>amore e sulla fiducia. </a:t>
          </a:r>
          <a:r>
            <a:rPr lang="it-IT"/>
            <a:t>La famigli si articola in: </a:t>
          </a:r>
          <a:r>
            <a:rPr lang="it-IT" i="1"/>
            <a:t>matrimonio, patrimonio, educazione dei figli.</a:t>
          </a:r>
          <a:endParaRPr lang="it-IT"/>
        </a:p>
      </dgm:t>
    </dgm:pt>
    <dgm:pt modelId="{A692C244-468B-4910-818F-3D1C565BBCD4}" type="parTrans" cxnId="{4A1B3091-B7D2-4243-BBCA-9EED916E0156}">
      <dgm:prSet/>
      <dgm:spPr/>
      <dgm:t>
        <a:bodyPr/>
        <a:lstStyle/>
        <a:p>
          <a:endParaRPr lang="it-IT"/>
        </a:p>
      </dgm:t>
    </dgm:pt>
    <dgm:pt modelId="{46AE3EE5-5F3F-4C37-A24D-51B76BC40C68}" type="sibTrans" cxnId="{4A1B3091-B7D2-4243-BBCA-9EED916E0156}">
      <dgm:prSet/>
      <dgm:spPr/>
      <dgm:t>
        <a:bodyPr/>
        <a:lstStyle/>
        <a:p>
          <a:endParaRPr lang="it-IT"/>
        </a:p>
      </dgm:t>
    </dgm:pt>
    <dgm:pt modelId="{738198A2-C0AE-47E5-B4BC-964329121B56}">
      <dgm:prSet/>
      <dgm:spPr/>
      <dgm:t>
        <a:bodyPr/>
        <a:lstStyle/>
        <a:p>
          <a:r>
            <a:rPr lang="it-IT"/>
            <a:t>I figli daranno poi origine ad altre famiglie, creando un sistema nuovo, potenzialmente conflittuale.</a:t>
          </a:r>
        </a:p>
      </dgm:t>
    </dgm:pt>
    <dgm:pt modelId="{B9E7623D-C9FC-49D7-867C-308F12DA6281}" type="parTrans" cxnId="{96FC17EC-D7E0-43CE-8E3C-9616E39E45B8}">
      <dgm:prSet/>
      <dgm:spPr/>
      <dgm:t>
        <a:bodyPr/>
        <a:lstStyle/>
        <a:p>
          <a:endParaRPr lang="it-IT"/>
        </a:p>
      </dgm:t>
    </dgm:pt>
    <dgm:pt modelId="{2CFF706E-4151-4C59-A6F8-71C8ED42AAD3}" type="sibTrans" cxnId="{96FC17EC-D7E0-43CE-8E3C-9616E39E45B8}">
      <dgm:prSet/>
      <dgm:spPr/>
      <dgm:t>
        <a:bodyPr/>
        <a:lstStyle/>
        <a:p>
          <a:endParaRPr lang="it-IT"/>
        </a:p>
      </dgm:t>
    </dgm:pt>
    <dgm:pt modelId="{2D5785C1-B4AA-40DF-B4D8-948F8B0B09BE}">
      <dgm:prSet/>
      <dgm:spPr/>
      <dgm:t>
        <a:bodyPr/>
        <a:lstStyle/>
        <a:p>
          <a:r>
            <a:rPr lang="it-IT"/>
            <a:t>Si passa così ad un momento successivo dello spirito oggettivo. </a:t>
          </a:r>
        </a:p>
      </dgm:t>
    </dgm:pt>
    <dgm:pt modelId="{04D43C95-CDCF-40D0-B163-5F6BDF9A6805}" type="parTrans" cxnId="{F23451D0-CCF9-4610-AF93-00A060A28F9C}">
      <dgm:prSet/>
      <dgm:spPr/>
      <dgm:t>
        <a:bodyPr/>
        <a:lstStyle/>
        <a:p>
          <a:endParaRPr lang="it-IT"/>
        </a:p>
      </dgm:t>
    </dgm:pt>
    <dgm:pt modelId="{DE838DD2-C13A-4A35-A2FB-03DC29500ADC}" type="sibTrans" cxnId="{F23451D0-CCF9-4610-AF93-00A060A28F9C}">
      <dgm:prSet/>
      <dgm:spPr/>
      <dgm:t>
        <a:bodyPr/>
        <a:lstStyle/>
        <a:p>
          <a:endParaRPr lang="it-IT"/>
        </a:p>
      </dgm:t>
    </dgm:pt>
    <dgm:pt modelId="{A9B4067D-716A-49CD-9EB7-2F78DC0060F1}" type="pres">
      <dgm:prSet presAssocID="{6EA8957B-8203-4032-963B-4BAC1D7DCD9F}" presName="linear" presStyleCnt="0">
        <dgm:presLayoutVars>
          <dgm:animLvl val="lvl"/>
          <dgm:resizeHandles val="exact"/>
        </dgm:presLayoutVars>
      </dgm:prSet>
      <dgm:spPr/>
    </dgm:pt>
    <dgm:pt modelId="{9FA7DC80-EB38-496B-AFEA-743C550C9241}" type="pres">
      <dgm:prSet presAssocID="{F2F80EC6-354A-425E-8933-CCCC7E37A3AE}" presName="parentText" presStyleLbl="node1" presStyleIdx="0" presStyleCnt="3">
        <dgm:presLayoutVars>
          <dgm:chMax val="0"/>
          <dgm:bulletEnabled val="1"/>
        </dgm:presLayoutVars>
      </dgm:prSet>
      <dgm:spPr/>
    </dgm:pt>
    <dgm:pt modelId="{5BD4F3B3-0AC3-4BBC-9793-F13139E8A100}" type="pres">
      <dgm:prSet presAssocID="{46AE3EE5-5F3F-4C37-A24D-51B76BC40C68}" presName="spacer" presStyleCnt="0"/>
      <dgm:spPr/>
    </dgm:pt>
    <dgm:pt modelId="{388CC006-BF7B-4F3B-A1FA-3229923503EB}" type="pres">
      <dgm:prSet presAssocID="{738198A2-C0AE-47E5-B4BC-964329121B56}" presName="parentText" presStyleLbl="node1" presStyleIdx="1" presStyleCnt="3">
        <dgm:presLayoutVars>
          <dgm:chMax val="0"/>
          <dgm:bulletEnabled val="1"/>
        </dgm:presLayoutVars>
      </dgm:prSet>
      <dgm:spPr/>
    </dgm:pt>
    <dgm:pt modelId="{09D4A8BB-F570-43E7-834C-C41334E234D9}" type="pres">
      <dgm:prSet presAssocID="{2CFF706E-4151-4C59-A6F8-71C8ED42AAD3}" presName="spacer" presStyleCnt="0"/>
      <dgm:spPr/>
    </dgm:pt>
    <dgm:pt modelId="{5932E605-1082-4AD4-A05B-9E99089A39D4}" type="pres">
      <dgm:prSet presAssocID="{2D5785C1-B4AA-40DF-B4D8-948F8B0B09BE}" presName="parentText" presStyleLbl="node1" presStyleIdx="2" presStyleCnt="3">
        <dgm:presLayoutVars>
          <dgm:chMax val="0"/>
          <dgm:bulletEnabled val="1"/>
        </dgm:presLayoutVars>
      </dgm:prSet>
      <dgm:spPr/>
    </dgm:pt>
  </dgm:ptLst>
  <dgm:cxnLst>
    <dgm:cxn modelId="{2406CA00-445B-4C15-8B13-753B6177AAEC}" type="presOf" srcId="{738198A2-C0AE-47E5-B4BC-964329121B56}" destId="{388CC006-BF7B-4F3B-A1FA-3229923503EB}" srcOrd="0" destOrd="0" presId="urn:microsoft.com/office/officeart/2005/8/layout/vList2"/>
    <dgm:cxn modelId="{0CA3862B-1FFA-4635-BF62-CF3863653A95}" type="presOf" srcId="{6EA8957B-8203-4032-963B-4BAC1D7DCD9F}" destId="{A9B4067D-716A-49CD-9EB7-2F78DC0060F1}" srcOrd="0" destOrd="0" presId="urn:microsoft.com/office/officeart/2005/8/layout/vList2"/>
    <dgm:cxn modelId="{E73A922B-6BC8-47D5-9BB5-7C323D38F16C}" type="presOf" srcId="{2D5785C1-B4AA-40DF-B4D8-948F8B0B09BE}" destId="{5932E605-1082-4AD4-A05B-9E99089A39D4}" srcOrd="0" destOrd="0" presId="urn:microsoft.com/office/officeart/2005/8/layout/vList2"/>
    <dgm:cxn modelId="{4A1B3091-B7D2-4243-BBCA-9EED916E0156}" srcId="{6EA8957B-8203-4032-963B-4BAC1D7DCD9F}" destId="{F2F80EC6-354A-425E-8933-CCCC7E37A3AE}" srcOrd="0" destOrd="0" parTransId="{A692C244-468B-4910-818F-3D1C565BBCD4}" sibTransId="{46AE3EE5-5F3F-4C37-A24D-51B76BC40C68}"/>
    <dgm:cxn modelId="{F23451D0-CCF9-4610-AF93-00A060A28F9C}" srcId="{6EA8957B-8203-4032-963B-4BAC1D7DCD9F}" destId="{2D5785C1-B4AA-40DF-B4D8-948F8B0B09BE}" srcOrd="2" destOrd="0" parTransId="{04D43C95-CDCF-40D0-B163-5F6BDF9A6805}" sibTransId="{DE838DD2-C13A-4A35-A2FB-03DC29500ADC}"/>
    <dgm:cxn modelId="{D37C3AD3-E24B-4E5A-B570-6665B7E0B818}" type="presOf" srcId="{F2F80EC6-354A-425E-8933-CCCC7E37A3AE}" destId="{9FA7DC80-EB38-496B-AFEA-743C550C9241}" srcOrd="0" destOrd="0" presId="urn:microsoft.com/office/officeart/2005/8/layout/vList2"/>
    <dgm:cxn modelId="{96FC17EC-D7E0-43CE-8E3C-9616E39E45B8}" srcId="{6EA8957B-8203-4032-963B-4BAC1D7DCD9F}" destId="{738198A2-C0AE-47E5-B4BC-964329121B56}" srcOrd="1" destOrd="0" parTransId="{B9E7623D-C9FC-49D7-867C-308F12DA6281}" sibTransId="{2CFF706E-4151-4C59-A6F8-71C8ED42AAD3}"/>
    <dgm:cxn modelId="{64B5AF7D-D94E-4B0B-8B0E-9C9A50CE381B}" type="presParOf" srcId="{A9B4067D-716A-49CD-9EB7-2F78DC0060F1}" destId="{9FA7DC80-EB38-496B-AFEA-743C550C9241}" srcOrd="0" destOrd="0" presId="urn:microsoft.com/office/officeart/2005/8/layout/vList2"/>
    <dgm:cxn modelId="{516A4A55-8539-4B9D-A6D5-5C21F6159AAF}" type="presParOf" srcId="{A9B4067D-716A-49CD-9EB7-2F78DC0060F1}" destId="{5BD4F3B3-0AC3-4BBC-9793-F13139E8A100}" srcOrd="1" destOrd="0" presId="urn:microsoft.com/office/officeart/2005/8/layout/vList2"/>
    <dgm:cxn modelId="{63D9B88D-9E84-401B-B972-3D9E8B826C3E}" type="presParOf" srcId="{A9B4067D-716A-49CD-9EB7-2F78DC0060F1}" destId="{388CC006-BF7B-4F3B-A1FA-3229923503EB}" srcOrd="2" destOrd="0" presId="urn:microsoft.com/office/officeart/2005/8/layout/vList2"/>
    <dgm:cxn modelId="{6B27B8A0-CA2E-4F99-8FD7-C505054660C2}" type="presParOf" srcId="{A9B4067D-716A-49CD-9EB7-2F78DC0060F1}" destId="{09D4A8BB-F570-43E7-834C-C41334E234D9}" srcOrd="3" destOrd="0" presId="urn:microsoft.com/office/officeart/2005/8/layout/vList2"/>
    <dgm:cxn modelId="{73A23746-AC15-4645-B736-9AC5903D3835}" type="presParOf" srcId="{A9B4067D-716A-49CD-9EB7-2F78DC0060F1}" destId="{5932E605-1082-4AD4-A05B-9E99089A39D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D617CC-7F39-4368-AD05-EF66AB6888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7DDEF0AA-8F10-443D-B087-954E68EC3273}">
      <dgm:prSet custT="1"/>
      <dgm:spPr/>
      <dgm:t>
        <a:bodyPr/>
        <a:lstStyle/>
        <a:p>
          <a:r>
            <a:rPr lang="it-IT" sz="2400" b="1" i="1" u="none" dirty="0"/>
            <a:t>REALTA’  E  RAGIONE: </a:t>
          </a:r>
          <a:r>
            <a:rPr lang="it-IT" sz="2400" i="1" u="none" dirty="0"/>
            <a:t>Ciò che è razionale è reale; e ciò che è </a:t>
          </a:r>
          <a:r>
            <a:rPr lang="it-IT" sz="2400" i="1" u="none"/>
            <a:t>reale è </a:t>
          </a:r>
          <a:r>
            <a:rPr lang="it-IT" sz="2400" i="1" u="none" dirty="0"/>
            <a:t>razionale</a:t>
          </a:r>
          <a:br>
            <a:rPr lang="it-IT" sz="1700" b="1" dirty="0"/>
          </a:br>
          <a:endParaRPr lang="it-IT" sz="1700" dirty="0"/>
        </a:p>
      </dgm:t>
    </dgm:pt>
    <dgm:pt modelId="{4D5AB5D0-6083-4CDC-B387-E09B4D8FF377}" type="parTrans" cxnId="{DDCAA06C-8CC6-4AB0-80C2-7C6467782BCC}">
      <dgm:prSet/>
      <dgm:spPr/>
      <dgm:t>
        <a:bodyPr/>
        <a:lstStyle/>
        <a:p>
          <a:endParaRPr lang="it-IT"/>
        </a:p>
      </dgm:t>
    </dgm:pt>
    <dgm:pt modelId="{531E6A3B-4113-4DEB-9757-1A124BA46789}" type="sibTrans" cxnId="{DDCAA06C-8CC6-4AB0-80C2-7C6467782BCC}">
      <dgm:prSet/>
      <dgm:spPr/>
      <dgm:t>
        <a:bodyPr/>
        <a:lstStyle/>
        <a:p>
          <a:endParaRPr lang="it-IT"/>
        </a:p>
      </dgm:t>
    </dgm:pt>
    <dgm:pt modelId="{557F77C9-1080-4464-A6DD-B746288563EA}" type="pres">
      <dgm:prSet presAssocID="{0AD617CC-7F39-4368-AD05-EF66AB688881}" presName="linear" presStyleCnt="0">
        <dgm:presLayoutVars>
          <dgm:animLvl val="lvl"/>
          <dgm:resizeHandles val="exact"/>
        </dgm:presLayoutVars>
      </dgm:prSet>
      <dgm:spPr/>
    </dgm:pt>
    <dgm:pt modelId="{FDD64195-FBC7-4632-AA3A-0862AAE3C6D9}" type="pres">
      <dgm:prSet presAssocID="{7DDEF0AA-8F10-443D-B087-954E68EC3273}" presName="parentText" presStyleLbl="node1" presStyleIdx="0" presStyleCnt="1">
        <dgm:presLayoutVars>
          <dgm:chMax val="0"/>
          <dgm:bulletEnabled val="1"/>
        </dgm:presLayoutVars>
      </dgm:prSet>
      <dgm:spPr/>
    </dgm:pt>
  </dgm:ptLst>
  <dgm:cxnLst>
    <dgm:cxn modelId="{90483A25-4312-4DFF-9A47-97F75778DAF8}" type="presOf" srcId="{7DDEF0AA-8F10-443D-B087-954E68EC3273}" destId="{FDD64195-FBC7-4632-AA3A-0862AAE3C6D9}" srcOrd="0" destOrd="0" presId="urn:microsoft.com/office/officeart/2005/8/layout/vList2"/>
    <dgm:cxn modelId="{DDCAA06C-8CC6-4AB0-80C2-7C6467782BCC}" srcId="{0AD617CC-7F39-4368-AD05-EF66AB688881}" destId="{7DDEF0AA-8F10-443D-B087-954E68EC3273}" srcOrd="0" destOrd="0" parTransId="{4D5AB5D0-6083-4CDC-B387-E09B4D8FF377}" sibTransId="{531E6A3B-4113-4DEB-9757-1A124BA46789}"/>
    <dgm:cxn modelId="{8E93A554-C463-47E1-B8BD-0D4EF997E29C}" type="presOf" srcId="{0AD617CC-7F39-4368-AD05-EF66AB688881}" destId="{557F77C9-1080-4464-A6DD-B746288563EA}" srcOrd="0" destOrd="0" presId="urn:microsoft.com/office/officeart/2005/8/layout/vList2"/>
    <dgm:cxn modelId="{55C2D9B4-EDEC-44EC-AF93-284BFFB40C72}" type="presParOf" srcId="{557F77C9-1080-4464-A6DD-B746288563EA}" destId="{FDD64195-FBC7-4632-AA3A-0862AAE3C6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9AC0709-3E70-4508-8B2D-9A79E8313B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29C40301-8382-4EA7-8C14-0E6C1DA5E504}">
      <dgm:prSet/>
      <dgm:spPr/>
      <dgm:t>
        <a:bodyPr/>
        <a:lstStyle/>
        <a:p>
          <a:r>
            <a:rPr lang="it-IT" b="1"/>
            <a:t>La società civile</a:t>
          </a:r>
          <a:endParaRPr lang="it-IT"/>
        </a:p>
      </dgm:t>
    </dgm:pt>
    <dgm:pt modelId="{87FB0442-B3DD-41C0-A934-BFCAECB39C9B}" type="parTrans" cxnId="{C9D3B015-09E3-4388-AF57-1CA2B63930FC}">
      <dgm:prSet/>
      <dgm:spPr/>
      <dgm:t>
        <a:bodyPr/>
        <a:lstStyle/>
        <a:p>
          <a:endParaRPr lang="it-IT"/>
        </a:p>
      </dgm:t>
    </dgm:pt>
    <dgm:pt modelId="{4AFB007C-B79C-494F-80FB-19595D070A73}" type="sibTrans" cxnId="{C9D3B015-09E3-4388-AF57-1CA2B63930FC}">
      <dgm:prSet/>
      <dgm:spPr/>
      <dgm:t>
        <a:bodyPr/>
        <a:lstStyle/>
        <a:p>
          <a:endParaRPr lang="it-IT"/>
        </a:p>
      </dgm:t>
    </dgm:pt>
    <dgm:pt modelId="{37B73282-71CE-4B5A-A916-D11C19C3ADD4}" type="pres">
      <dgm:prSet presAssocID="{F9AC0709-3E70-4508-8B2D-9A79E8313B08}" presName="linear" presStyleCnt="0">
        <dgm:presLayoutVars>
          <dgm:animLvl val="lvl"/>
          <dgm:resizeHandles val="exact"/>
        </dgm:presLayoutVars>
      </dgm:prSet>
      <dgm:spPr/>
    </dgm:pt>
    <dgm:pt modelId="{2DBD4BB8-FFCE-44BE-BC2D-3B8DE8261C30}" type="pres">
      <dgm:prSet presAssocID="{29C40301-8382-4EA7-8C14-0E6C1DA5E504}" presName="parentText" presStyleLbl="node1" presStyleIdx="0" presStyleCnt="1">
        <dgm:presLayoutVars>
          <dgm:chMax val="0"/>
          <dgm:bulletEnabled val="1"/>
        </dgm:presLayoutVars>
      </dgm:prSet>
      <dgm:spPr/>
    </dgm:pt>
  </dgm:ptLst>
  <dgm:cxnLst>
    <dgm:cxn modelId="{C9D3B015-09E3-4388-AF57-1CA2B63930FC}" srcId="{F9AC0709-3E70-4508-8B2D-9A79E8313B08}" destId="{29C40301-8382-4EA7-8C14-0E6C1DA5E504}" srcOrd="0" destOrd="0" parTransId="{87FB0442-B3DD-41C0-A934-BFCAECB39C9B}" sibTransId="{4AFB007C-B79C-494F-80FB-19595D070A73}"/>
    <dgm:cxn modelId="{201BEBCD-C42D-4655-8EEE-0B925DE72A9C}" type="presOf" srcId="{F9AC0709-3E70-4508-8B2D-9A79E8313B08}" destId="{37B73282-71CE-4B5A-A916-D11C19C3ADD4}" srcOrd="0" destOrd="0" presId="urn:microsoft.com/office/officeart/2005/8/layout/vList2"/>
    <dgm:cxn modelId="{9E4975EA-181A-42C2-9CB4-CC87698F94F6}" type="presOf" srcId="{29C40301-8382-4EA7-8C14-0E6C1DA5E504}" destId="{2DBD4BB8-FFCE-44BE-BC2D-3B8DE8261C30}" srcOrd="0" destOrd="0" presId="urn:microsoft.com/office/officeart/2005/8/layout/vList2"/>
    <dgm:cxn modelId="{00C6C883-FBBB-4295-852F-EDCACC6AB1CB}" type="presParOf" srcId="{37B73282-71CE-4B5A-A916-D11C19C3ADD4}" destId="{2DBD4BB8-FFCE-44BE-BC2D-3B8DE8261C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58396A5-1475-4DAB-82B0-5FA3CF5EBD93}" type="doc">
      <dgm:prSet loTypeId="urn:microsoft.com/office/officeart/2005/8/layout/hierarchy5" loCatId="hierarchy" qsTypeId="urn:microsoft.com/office/officeart/2005/8/quickstyle/simple1" qsCatId="simple" csTypeId="urn:microsoft.com/office/officeart/2005/8/colors/accent1_2" csCatId="accent1"/>
      <dgm:spPr/>
      <dgm:t>
        <a:bodyPr/>
        <a:lstStyle/>
        <a:p>
          <a:endParaRPr lang="it-IT"/>
        </a:p>
      </dgm:t>
    </dgm:pt>
    <dgm:pt modelId="{33C107DA-92DF-4F73-B0DE-FF0C65010B49}">
      <dgm:prSet/>
      <dgm:spPr/>
      <dgm:t>
        <a:bodyPr/>
        <a:lstStyle/>
        <a:p>
          <a:r>
            <a:rPr lang="it-IT" b="1" dirty="0"/>
            <a:t>Con la formazione di nuovi nuclei il sistema unitario della famiglia si frantuma nel sistema atomistico e conflittuale della società civile. Questa si identifica con la sfera economico-sociale e giuridico-amministrativa del vivere insieme. E’ luogo di scontro ma anche di incontro. </a:t>
          </a:r>
        </a:p>
      </dgm:t>
    </dgm:pt>
    <dgm:pt modelId="{38E23BEC-13B5-4B97-8D78-195494850A5C}" type="parTrans" cxnId="{DD7BA307-9C34-4CB1-A9E5-46C1E6DD316C}">
      <dgm:prSet/>
      <dgm:spPr/>
      <dgm:t>
        <a:bodyPr/>
        <a:lstStyle/>
        <a:p>
          <a:endParaRPr lang="it-IT"/>
        </a:p>
      </dgm:t>
    </dgm:pt>
    <dgm:pt modelId="{3668B663-9E3F-454F-B8C5-C9A5B2AA02A3}" type="sibTrans" cxnId="{DD7BA307-9C34-4CB1-A9E5-46C1E6DD316C}">
      <dgm:prSet/>
      <dgm:spPr/>
      <dgm:t>
        <a:bodyPr/>
        <a:lstStyle/>
        <a:p>
          <a:endParaRPr lang="it-IT"/>
        </a:p>
      </dgm:t>
    </dgm:pt>
    <dgm:pt modelId="{A781C6E9-F00F-47BB-9D95-827370ABCFAF}">
      <dgm:prSet/>
      <dgm:spPr/>
      <dgm:t>
        <a:bodyPr/>
        <a:lstStyle/>
        <a:p>
          <a:r>
            <a:rPr lang="it-IT"/>
            <a:t>La società civile si articola in tre momenti:</a:t>
          </a:r>
        </a:p>
      </dgm:t>
    </dgm:pt>
    <dgm:pt modelId="{6609E4B5-D823-42E9-B78D-89341813559F}" type="parTrans" cxnId="{C6F856CC-0559-4D9C-A10A-9E3A1C1629C5}">
      <dgm:prSet/>
      <dgm:spPr/>
      <dgm:t>
        <a:bodyPr/>
        <a:lstStyle/>
        <a:p>
          <a:endParaRPr lang="it-IT"/>
        </a:p>
      </dgm:t>
    </dgm:pt>
    <dgm:pt modelId="{D9762583-1463-4157-9BCE-94ACFE834853}" type="sibTrans" cxnId="{C6F856CC-0559-4D9C-A10A-9E3A1C1629C5}">
      <dgm:prSet/>
      <dgm:spPr/>
      <dgm:t>
        <a:bodyPr/>
        <a:lstStyle/>
        <a:p>
          <a:endParaRPr lang="it-IT"/>
        </a:p>
      </dgm:t>
    </dgm:pt>
    <dgm:pt modelId="{CCC93266-26BF-4055-BBD7-4C62ECBBAD97}">
      <dgm:prSet/>
      <dgm:spPr/>
      <dgm:t>
        <a:bodyPr/>
        <a:lstStyle/>
        <a:p>
          <a:r>
            <a:rPr lang="it-IT" i="1"/>
            <a:t>il sistema dei bisogni,</a:t>
          </a:r>
          <a:endParaRPr lang="it-IT"/>
        </a:p>
      </dgm:t>
    </dgm:pt>
    <dgm:pt modelId="{0513414C-1EB6-43C0-9612-8D4610F88789}" type="parTrans" cxnId="{F76D3351-A9CA-4D4C-8010-A7EC7F725478}">
      <dgm:prSet/>
      <dgm:spPr/>
      <dgm:t>
        <a:bodyPr/>
        <a:lstStyle/>
        <a:p>
          <a:endParaRPr lang="it-IT"/>
        </a:p>
      </dgm:t>
    </dgm:pt>
    <dgm:pt modelId="{EB0B84AD-FB88-4435-8352-C1A730DB6511}" type="sibTrans" cxnId="{F76D3351-A9CA-4D4C-8010-A7EC7F725478}">
      <dgm:prSet/>
      <dgm:spPr/>
      <dgm:t>
        <a:bodyPr/>
        <a:lstStyle/>
        <a:p>
          <a:endParaRPr lang="it-IT"/>
        </a:p>
      </dgm:t>
    </dgm:pt>
    <dgm:pt modelId="{910CFD43-D3AC-429E-9C5F-22F9380A71C9}">
      <dgm:prSet/>
      <dgm:spPr/>
      <dgm:t>
        <a:bodyPr/>
        <a:lstStyle/>
        <a:p>
          <a:r>
            <a:rPr lang="it-IT" i="1"/>
            <a:t>l’amministrazione della giustizia,</a:t>
          </a:r>
          <a:endParaRPr lang="it-IT"/>
        </a:p>
      </dgm:t>
    </dgm:pt>
    <dgm:pt modelId="{518B1B06-04AA-4B8D-AE63-B107739BE35F}" type="parTrans" cxnId="{7729EF80-E41A-413D-B06B-D22CC9595DC5}">
      <dgm:prSet/>
      <dgm:spPr/>
      <dgm:t>
        <a:bodyPr/>
        <a:lstStyle/>
        <a:p>
          <a:endParaRPr lang="it-IT"/>
        </a:p>
      </dgm:t>
    </dgm:pt>
    <dgm:pt modelId="{D777EE40-CE49-4EC4-B1CA-8A2B773F1536}" type="sibTrans" cxnId="{7729EF80-E41A-413D-B06B-D22CC9595DC5}">
      <dgm:prSet/>
      <dgm:spPr/>
      <dgm:t>
        <a:bodyPr/>
        <a:lstStyle/>
        <a:p>
          <a:endParaRPr lang="it-IT"/>
        </a:p>
      </dgm:t>
    </dgm:pt>
    <dgm:pt modelId="{318DCA56-F4E0-4DF9-83F7-F26B28EE0CE6}">
      <dgm:prSet/>
      <dgm:spPr/>
      <dgm:t>
        <a:bodyPr/>
        <a:lstStyle/>
        <a:p>
          <a:r>
            <a:rPr lang="it-IT" i="1"/>
            <a:t>la polizia e le corporazioni.</a:t>
          </a:r>
          <a:endParaRPr lang="it-IT"/>
        </a:p>
      </dgm:t>
    </dgm:pt>
    <dgm:pt modelId="{26772064-3626-4BA6-B6B9-DF3EAB37DA21}" type="parTrans" cxnId="{BADE2D4B-B791-4942-871C-736640043F4D}">
      <dgm:prSet/>
      <dgm:spPr/>
      <dgm:t>
        <a:bodyPr/>
        <a:lstStyle/>
        <a:p>
          <a:endParaRPr lang="it-IT"/>
        </a:p>
      </dgm:t>
    </dgm:pt>
    <dgm:pt modelId="{4892AE94-9B3A-493B-89DF-C8E34579FEF0}" type="sibTrans" cxnId="{BADE2D4B-B791-4942-871C-736640043F4D}">
      <dgm:prSet/>
      <dgm:spPr/>
      <dgm:t>
        <a:bodyPr/>
        <a:lstStyle/>
        <a:p>
          <a:endParaRPr lang="it-IT"/>
        </a:p>
      </dgm:t>
    </dgm:pt>
    <dgm:pt modelId="{B18211F9-DA54-44D5-B79C-8D90541F4947}" type="pres">
      <dgm:prSet presAssocID="{058396A5-1475-4DAB-82B0-5FA3CF5EBD93}" presName="mainComposite" presStyleCnt="0">
        <dgm:presLayoutVars>
          <dgm:chPref val="1"/>
          <dgm:dir/>
          <dgm:animOne val="branch"/>
          <dgm:animLvl val="lvl"/>
          <dgm:resizeHandles val="exact"/>
        </dgm:presLayoutVars>
      </dgm:prSet>
      <dgm:spPr/>
    </dgm:pt>
    <dgm:pt modelId="{07E9CFF2-E338-4317-A6C2-40F9BA352630}" type="pres">
      <dgm:prSet presAssocID="{058396A5-1475-4DAB-82B0-5FA3CF5EBD93}" presName="hierFlow" presStyleCnt="0"/>
      <dgm:spPr/>
    </dgm:pt>
    <dgm:pt modelId="{8130A73B-B9E2-4FC1-9968-284F3A17B9BF}" type="pres">
      <dgm:prSet presAssocID="{058396A5-1475-4DAB-82B0-5FA3CF5EBD93}" presName="firstBuf" presStyleCnt="0"/>
      <dgm:spPr/>
    </dgm:pt>
    <dgm:pt modelId="{997FADA8-2715-4C8E-BACE-76FC0BC5A3FA}" type="pres">
      <dgm:prSet presAssocID="{058396A5-1475-4DAB-82B0-5FA3CF5EBD93}" presName="hierChild1" presStyleCnt="0">
        <dgm:presLayoutVars>
          <dgm:chPref val="1"/>
          <dgm:animOne val="branch"/>
          <dgm:animLvl val="lvl"/>
        </dgm:presLayoutVars>
      </dgm:prSet>
      <dgm:spPr/>
    </dgm:pt>
    <dgm:pt modelId="{17B621F6-33AB-4B87-B339-FDD90903F9AF}" type="pres">
      <dgm:prSet presAssocID="{33C107DA-92DF-4F73-B0DE-FF0C65010B49}" presName="Name17" presStyleCnt="0"/>
      <dgm:spPr/>
    </dgm:pt>
    <dgm:pt modelId="{B635E4E6-6778-4695-8BD4-94C6B05DA5C3}" type="pres">
      <dgm:prSet presAssocID="{33C107DA-92DF-4F73-B0DE-FF0C65010B49}" presName="level1Shape" presStyleLbl="node0" presStyleIdx="0" presStyleCnt="1">
        <dgm:presLayoutVars>
          <dgm:chPref val="3"/>
        </dgm:presLayoutVars>
      </dgm:prSet>
      <dgm:spPr/>
    </dgm:pt>
    <dgm:pt modelId="{36F98F7A-B809-4CAC-8AD8-F18A56D4FE63}" type="pres">
      <dgm:prSet presAssocID="{33C107DA-92DF-4F73-B0DE-FF0C65010B49}" presName="hierChild2" presStyleCnt="0"/>
      <dgm:spPr/>
    </dgm:pt>
    <dgm:pt modelId="{D03D3A7A-0B13-4F45-A2C1-715327EAA9B1}" type="pres">
      <dgm:prSet presAssocID="{058396A5-1475-4DAB-82B0-5FA3CF5EBD93}" presName="bgShapesFlow" presStyleCnt="0"/>
      <dgm:spPr/>
    </dgm:pt>
    <dgm:pt modelId="{82E51550-CFAA-4842-A37C-405D3012D21B}" type="pres">
      <dgm:prSet presAssocID="{A781C6E9-F00F-47BB-9D95-827370ABCFAF}" presName="rectComp" presStyleCnt="0"/>
      <dgm:spPr/>
    </dgm:pt>
    <dgm:pt modelId="{D17D487E-5361-4162-9271-07AD4ACBEF73}" type="pres">
      <dgm:prSet presAssocID="{A781C6E9-F00F-47BB-9D95-827370ABCFAF}" presName="bgRect" presStyleLbl="bgShp" presStyleIdx="0" presStyleCnt="4"/>
      <dgm:spPr/>
    </dgm:pt>
    <dgm:pt modelId="{62F2B42B-D8FE-4716-9B2E-A5DD94D64BF1}" type="pres">
      <dgm:prSet presAssocID="{A781C6E9-F00F-47BB-9D95-827370ABCFAF}" presName="bgRectTx" presStyleLbl="bgShp" presStyleIdx="0" presStyleCnt="4">
        <dgm:presLayoutVars>
          <dgm:bulletEnabled val="1"/>
        </dgm:presLayoutVars>
      </dgm:prSet>
      <dgm:spPr/>
    </dgm:pt>
    <dgm:pt modelId="{164D1CE4-A4BB-4DB5-BBAB-26B71429C811}" type="pres">
      <dgm:prSet presAssocID="{A781C6E9-F00F-47BB-9D95-827370ABCFAF}" presName="spComp" presStyleCnt="0"/>
      <dgm:spPr/>
    </dgm:pt>
    <dgm:pt modelId="{592E5DE8-FBD5-4072-91EE-330F1AA7EF98}" type="pres">
      <dgm:prSet presAssocID="{A781C6E9-F00F-47BB-9D95-827370ABCFAF}" presName="hSp" presStyleCnt="0"/>
      <dgm:spPr/>
    </dgm:pt>
    <dgm:pt modelId="{F1126EFF-780C-46FE-81ED-A3540E9C98B3}" type="pres">
      <dgm:prSet presAssocID="{CCC93266-26BF-4055-BBD7-4C62ECBBAD97}" presName="rectComp" presStyleCnt="0"/>
      <dgm:spPr/>
    </dgm:pt>
    <dgm:pt modelId="{C5155300-56FF-4748-9CF7-E8A1B1A76E54}" type="pres">
      <dgm:prSet presAssocID="{CCC93266-26BF-4055-BBD7-4C62ECBBAD97}" presName="bgRect" presStyleLbl="bgShp" presStyleIdx="1" presStyleCnt="4"/>
      <dgm:spPr/>
    </dgm:pt>
    <dgm:pt modelId="{3556926F-8892-47D8-89BC-8EF349158F70}" type="pres">
      <dgm:prSet presAssocID="{CCC93266-26BF-4055-BBD7-4C62ECBBAD97}" presName="bgRectTx" presStyleLbl="bgShp" presStyleIdx="1" presStyleCnt="4">
        <dgm:presLayoutVars>
          <dgm:bulletEnabled val="1"/>
        </dgm:presLayoutVars>
      </dgm:prSet>
      <dgm:spPr/>
    </dgm:pt>
    <dgm:pt modelId="{4E182B98-9FA4-4DF7-AF5F-325014F63587}" type="pres">
      <dgm:prSet presAssocID="{CCC93266-26BF-4055-BBD7-4C62ECBBAD97}" presName="spComp" presStyleCnt="0"/>
      <dgm:spPr/>
    </dgm:pt>
    <dgm:pt modelId="{1F93DA98-6EF4-490A-BEF8-BEB38E671DB7}" type="pres">
      <dgm:prSet presAssocID="{CCC93266-26BF-4055-BBD7-4C62ECBBAD97}" presName="hSp" presStyleCnt="0"/>
      <dgm:spPr/>
    </dgm:pt>
    <dgm:pt modelId="{0F071386-873A-422F-8E2E-F8A38F86D69D}" type="pres">
      <dgm:prSet presAssocID="{910CFD43-D3AC-429E-9C5F-22F9380A71C9}" presName="rectComp" presStyleCnt="0"/>
      <dgm:spPr/>
    </dgm:pt>
    <dgm:pt modelId="{3F157930-BB65-4DAA-A2B9-6CE5C5DE1CC4}" type="pres">
      <dgm:prSet presAssocID="{910CFD43-D3AC-429E-9C5F-22F9380A71C9}" presName="bgRect" presStyleLbl="bgShp" presStyleIdx="2" presStyleCnt="4"/>
      <dgm:spPr/>
    </dgm:pt>
    <dgm:pt modelId="{AA0F98BB-B9A7-4DD1-BEFF-70AFADF563C8}" type="pres">
      <dgm:prSet presAssocID="{910CFD43-D3AC-429E-9C5F-22F9380A71C9}" presName="bgRectTx" presStyleLbl="bgShp" presStyleIdx="2" presStyleCnt="4">
        <dgm:presLayoutVars>
          <dgm:bulletEnabled val="1"/>
        </dgm:presLayoutVars>
      </dgm:prSet>
      <dgm:spPr/>
    </dgm:pt>
    <dgm:pt modelId="{C0D8B82A-C178-4DBF-BE69-44E2166FCBA7}" type="pres">
      <dgm:prSet presAssocID="{910CFD43-D3AC-429E-9C5F-22F9380A71C9}" presName="spComp" presStyleCnt="0"/>
      <dgm:spPr/>
    </dgm:pt>
    <dgm:pt modelId="{AE271170-2828-4614-8855-AD067DE88D67}" type="pres">
      <dgm:prSet presAssocID="{910CFD43-D3AC-429E-9C5F-22F9380A71C9}" presName="hSp" presStyleCnt="0"/>
      <dgm:spPr/>
    </dgm:pt>
    <dgm:pt modelId="{29C28EB5-A1B8-42C2-8890-EE095B9C756F}" type="pres">
      <dgm:prSet presAssocID="{318DCA56-F4E0-4DF9-83F7-F26B28EE0CE6}" presName="rectComp" presStyleCnt="0"/>
      <dgm:spPr/>
    </dgm:pt>
    <dgm:pt modelId="{C0467AA2-6958-4386-906C-ECA508FBABBF}" type="pres">
      <dgm:prSet presAssocID="{318DCA56-F4E0-4DF9-83F7-F26B28EE0CE6}" presName="bgRect" presStyleLbl="bgShp" presStyleIdx="3" presStyleCnt="4"/>
      <dgm:spPr/>
    </dgm:pt>
    <dgm:pt modelId="{0D3597B3-C33A-4D5A-A42D-1A18DB29B6C5}" type="pres">
      <dgm:prSet presAssocID="{318DCA56-F4E0-4DF9-83F7-F26B28EE0CE6}" presName="bgRectTx" presStyleLbl="bgShp" presStyleIdx="3" presStyleCnt="4">
        <dgm:presLayoutVars>
          <dgm:bulletEnabled val="1"/>
        </dgm:presLayoutVars>
      </dgm:prSet>
      <dgm:spPr/>
    </dgm:pt>
  </dgm:ptLst>
  <dgm:cxnLst>
    <dgm:cxn modelId="{DD7BA307-9C34-4CB1-A9E5-46C1E6DD316C}" srcId="{058396A5-1475-4DAB-82B0-5FA3CF5EBD93}" destId="{33C107DA-92DF-4F73-B0DE-FF0C65010B49}" srcOrd="0" destOrd="0" parTransId="{38E23BEC-13B5-4B97-8D78-195494850A5C}" sibTransId="{3668B663-9E3F-454F-B8C5-C9A5B2AA02A3}"/>
    <dgm:cxn modelId="{54B3D65B-55C4-4874-B2EC-E8F79FE73A17}" type="presOf" srcId="{318DCA56-F4E0-4DF9-83F7-F26B28EE0CE6}" destId="{C0467AA2-6958-4386-906C-ECA508FBABBF}" srcOrd="0" destOrd="0" presId="urn:microsoft.com/office/officeart/2005/8/layout/hierarchy5"/>
    <dgm:cxn modelId="{4E5C8F60-EEA2-49E2-A701-FAB8D22E7086}" type="presOf" srcId="{058396A5-1475-4DAB-82B0-5FA3CF5EBD93}" destId="{B18211F9-DA54-44D5-B79C-8D90541F4947}" srcOrd="0" destOrd="0" presId="urn:microsoft.com/office/officeart/2005/8/layout/hierarchy5"/>
    <dgm:cxn modelId="{DC227542-B716-4D04-83BF-5D7D6907A428}" type="presOf" srcId="{CCC93266-26BF-4055-BBD7-4C62ECBBAD97}" destId="{C5155300-56FF-4748-9CF7-E8A1B1A76E54}" srcOrd="0" destOrd="0" presId="urn:microsoft.com/office/officeart/2005/8/layout/hierarchy5"/>
    <dgm:cxn modelId="{1DCB386A-5C51-4755-BF7F-D6F3FF9130B8}" type="presOf" srcId="{A781C6E9-F00F-47BB-9D95-827370ABCFAF}" destId="{62F2B42B-D8FE-4716-9B2E-A5DD94D64BF1}" srcOrd="1" destOrd="0" presId="urn:microsoft.com/office/officeart/2005/8/layout/hierarchy5"/>
    <dgm:cxn modelId="{BADE2D4B-B791-4942-871C-736640043F4D}" srcId="{058396A5-1475-4DAB-82B0-5FA3CF5EBD93}" destId="{318DCA56-F4E0-4DF9-83F7-F26B28EE0CE6}" srcOrd="4" destOrd="0" parTransId="{26772064-3626-4BA6-B6B9-DF3EAB37DA21}" sibTransId="{4892AE94-9B3A-493B-89DF-C8E34579FEF0}"/>
    <dgm:cxn modelId="{F76D3351-A9CA-4D4C-8010-A7EC7F725478}" srcId="{058396A5-1475-4DAB-82B0-5FA3CF5EBD93}" destId="{CCC93266-26BF-4055-BBD7-4C62ECBBAD97}" srcOrd="2" destOrd="0" parTransId="{0513414C-1EB6-43C0-9612-8D4610F88789}" sibTransId="{EB0B84AD-FB88-4435-8352-C1A730DB6511}"/>
    <dgm:cxn modelId="{7729EF80-E41A-413D-B06B-D22CC9595DC5}" srcId="{058396A5-1475-4DAB-82B0-5FA3CF5EBD93}" destId="{910CFD43-D3AC-429E-9C5F-22F9380A71C9}" srcOrd="3" destOrd="0" parTransId="{518B1B06-04AA-4B8D-AE63-B107739BE35F}" sibTransId="{D777EE40-CE49-4EC4-B1CA-8A2B773F1536}"/>
    <dgm:cxn modelId="{01697182-41C2-4739-AAF4-A20DB9577EFA}" type="presOf" srcId="{CCC93266-26BF-4055-BBD7-4C62ECBBAD97}" destId="{3556926F-8892-47D8-89BC-8EF349158F70}" srcOrd="1" destOrd="0" presId="urn:microsoft.com/office/officeart/2005/8/layout/hierarchy5"/>
    <dgm:cxn modelId="{B0A4E693-AFE9-440D-AF3D-B3A1F0605D58}" type="presOf" srcId="{A781C6E9-F00F-47BB-9D95-827370ABCFAF}" destId="{D17D487E-5361-4162-9271-07AD4ACBEF73}" srcOrd="0" destOrd="0" presId="urn:microsoft.com/office/officeart/2005/8/layout/hierarchy5"/>
    <dgm:cxn modelId="{0ACA769E-F758-4DFC-8570-F34775991DFE}" type="presOf" srcId="{910CFD43-D3AC-429E-9C5F-22F9380A71C9}" destId="{AA0F98BB-B9A7-4DD1-BEFF-70AFADF563C8}" srcOrd="1" destOrd="0" presId="urn:microsoft.com/office/officeart/2005/8/layout/hierarchy5"/>
    <dgm:cxn modelId="{C6F856CC-0559-4D9C-A10A-9E3A1C1629C5}" srcId="{058396A5-1475-4DAB-82B0-5FA3CF5EBD93}" destId="{A781C6E9-F00F-47BB-9D95-827370ABCFAF}" srcOrd="1" destOrd="0" parTransId="{6609E4B5-D823-42E9-B78D-89341813559F}" sibTransId="{D9762583-1463-4157-9BCE-94ACFE834853}"/>
    <dgm:cxn modelId="{51F43FCF-C0B1-483B-A536-3C214EEBD7A5}" type="presOf" srcId="{318DCA56-F4E0-4DF9-83F7-F26B28EE0CE6}" destId="{0D3597B3-C33A-4D5A-A42D-1A18DB29B6C5}" srcOrd="1" destOrd="0" presId="urn:microsoft.com/office/officeart/2005/8/layout/hierarchy5"/>
    <dgm:cxn modelId="{65EBA8D5-855A-4994-B84B-D85A8D830ABC}" type="presOf" srcId="{910CFD43-D3AC-429E-9C5F-22F9380A71C9}" destId="{3F157930-BB65-4DAA-A2B9-6CE5C5DE1CC4}" srcOrd="0" destOrd="0" presId="urn:microsoft.com/office/officeart/2005/8/layout/hierarchy5"/>
    <dgm:cxn modelId="{E8FA90E0-FE5F-4BAF-9930-4F51D21EAAA4}" type="presOf" srcId="{33C107DA-92DF-4F73-B0DE-FF0C65010B49}" destId="{B635E4E6-6778-4695-8BD4-94C6B05DA5C3}" srcOrd="0" destOrd="0" presId="urn:microsoft.com/office/officeart/2005/8/layout/hierarchy5"/>
    <dgm:cxn modelId="{73873667-E5E5-4DF9-A455-10A26B5E07EE}" type="presParOf" srcId="{B18211F9-DA54-44D5-B79C-8D90541F4947}" destId="{07E9CFF2-E338-4317-A6C2-40F9BA352630}" srcOrd="0" destOrd="0" presId="urn:microsoft.com/office/officeart/2005/8/layout/hierarchy5"/>
    <dgm:cxn modelId="{E40F4993-926F-42E7-BEBB-CB238284BA48}" type="presParOf" srcId="{07E9CFF2-E338-4317-A6C2-40F9BA352630}" destId="{8130A73B-B9E2-4FC1-9968-284F3A17B9BF}" srcOrd="0" destOrd="0" presId="urn:microsoft.com/office/officeart/2005/8/layout/hierarchy5"/>
    <dgm:cxn modelId="{5BCEA048-E2CC-439C-B171-6C058F810609}" type="presParOf" srcId="{07E9CFF2-E338-4317-A6C2-40F9BA352630}" destId="{997FADA8-2715-4C8E-BACE-76FC0BC5A3FA}" srcOrd="1" destOrd="0" presId="urn:microsoft.com/office/officeart/2005/8/layout/hierarchy5"/>
    <dgm:cxn modelId="{0A49B1A5-BAFC-4B4F-9854-E27BD58115DF}" type="presParOf" srcId="{997FADA8-2715-4C8E-BACE-76FC0BC5A3FA}" destId="{17B621F6-33AB-4B87-B339-FDD90903F9AF}" srcOrd="0" destOrd="0" presId="urn:microsoft.com/office/officeart/2005/8/layout/hierarchy5"/>
    <dgm:cxn modelId="{D70E7125-E2F9-4A38-8D1A-4D0ECCD69ECD}" type="presParOf" srcId="{17B621F6-33AB-4B87-B339-FDD90903F9AF}" destId="{B635E4E6-6778-4695-8BD4-94C6B05DA5C3}" srcOrd="0" destOrd="0" presId="urn:microsoft.com/office/officeart/2005/8/layout/hierarchy5"/>
    <dgm:cxn modelId="{DACF3C61-1F29-4A41-BDDC-A636F257B815}" type="presParOf" srcId="{17B621F6-33AB-4B87-B339-FDD90903F9AF}" destId="{36F98F7A-B809-4CAC-8AD8-F18A56D4FE63}" srcOrd="1" destOrd="0" presId="urn:microsoft.com/office/officeart/2005/8/layout/hierarchy5"/>
    <dgm:cxn modelId="{608992DD-7501-4272-9628-E844AFB132CF}" type="presParOf" srcId="{B18211F9-DA54-44D5-B79C-8D90541F4947}" destId="{D03D3A7A-0B13-4F45-A2C1-715327EAA9B1}" srcOrd="1" destOrd="0" presId="urn:microsoft.com/office/officeart/2005/8/layout/hierarchy5"/>
    <dgm:cxn modelId="{724D648D-B3DC-419C-B2CB-4ACE6E58A156}" type="presParOf" srcId="{D03D3A7A-0B13-4F45-A2C1-715327EAA9B1}" destId="{82E51550-CFAA-4842-A37C-405D3012D21B}" srcOrd="0" destOrd="0" presId="urn:microsoft.com/office/officeart/2005/8/layout/hierarchy5"/>
    <dgm:cxn modelId="{093979DE-6F36-40CA-AA96-201EDFC10B29}" type="presParOf" srcId="{82E51550-CFAA-4842-A37C-405D3012D21B}" destId="{D17D487E-5361-4162-9271-07AD4ACBEF73}" srcOrd="0" destOrd="0" presId="urn:microsoft.com/office/officeart/2005/8/layout/hierarchy5"/>
    <dgm:cxn modelId="{C83FB971-ED84-42D8-9261-CE49ED478822}" type="presParOf" srcId="{82E51550-CFAA-4842-A37C-405D3012D21B}" destId="{62F2B42B-D8FE-4716-9B2E-A5DD94D64BF1}" srcOrd="1" destOrd="0" presId="urn:microsoft.com/office/officeart/2005/8/layout/hierarchy5"/>
    <dgm:cxn modelId="{26AC7AF2-A5DB-4510-9954-E1B3AECA9D01}" type="presParOf" srcId="{D03D3A7A-0B13-4F45-A2C1-715327EAA9B1}" destId="{164D1CE4-A4BB-4DB5-BBAB-26B71429C811}" srcOrd="1" destOrd="0" presId="urn:microsoft.com/office/officeart/2005/8/layout/hierarchy5"/>
    <dgm:cxn modelId="{E5B75C52-9878-4034-BEA6-F71A2369064D}" type="presParOf" srcId="{164D1CE4-A4BB-4DB5-BBAB-26B71429C811}" destId="{592E5DE8-FBD5-4072-91EE-330F1AA7EF98}" srcOrd="0" destOrd="0" presId="urn:microsoft.com/office/officeart/2005/8/layout/hierarchy5"/>
    <dgm:cxn modelId="{3613B1FF-DD52-4479-B522-7EDBC5EF3FF7}" type="presParOf" srcId="{D03D3A7A-0B13-4F45-A2C1-715327EAA9B1}" destId="{F1126EFF-780C-46FE-81ED-A3540E9C98B3}" srcOrd="2" destOrd="0" presId="urn:microsoft.com/office/officeart/2005/8/layout/hierarchy5"/>
    <dgm:cxn modelId="{D05258D5-CAEC-4328-95C6-3B67D4550E46}" type="presParOf" srcId="{F1126EFF-780C-46FE-81ED-A3540E9C98B3}" destId="{C5155300-56FF-4748-9CF7-E8A1B1A76E54}" srcOrd="0" destOrd="0" presId="urn:microsoft.com/office/officeart/2005/8/layout/hierarchy5"/>
    <dgm:cxn modelId="{AA2BB4AB-109C-4342-A659-A0977E7B12BF}" type="presParOf" srcId="{F1126EFF-780C-46FE-81ED-A3540E9C98B3}" destId="{3556926F-8892-47D8-89BC-8EF349158F70}" srcOrd="1" destOrd="0" presId="urn:microsoft.com/office/officeart/2005/8/layout/hierarchy5"/>
    <dgm:cxn modelId="{F6907868-A0C7-4A27-A614-CC633EC40D46}" type="presParOf" srcId="{D03D3A7A-0B13-4F45-A2C1-715327EAA9B1}" destId="{4E182B98-9FA4-4DF7-AF5F-325014F63587}" srcOrd="3" destOrd="0" presId="urn:microsoft.com/office/officeart/2005/8/layout/hierarchy5"/>
    <dgm:cxn modelId="{0CD7DDCD-8385-46DA-883E-5DF68AE4A125}" type="presParOf" srcId="{4E182B98-9FA4-4DF7-AF5F-325014F63587}" destId="{1F93DA98-6EF4-490A-BEF8-BEB38E671DB7}" srcOrd="0" destOrd="0" presId="urn:microsoft.com/office/officeart/2005/8/layout/hierarchy5"/>
    <dgm:cxn modelId="{58F04FB4-4B4A-44F2-8FC5-617C4724A374}" type="presParOf" srcId="{D03D3A7A-0B13-4F45-A2C1-715327EAA9B1}" destId="{0F071386-873A-422F-8E2E-F8A38F86D69D}" srcOrd="4" destOrd="0" presId="urn:microsoft.com/office/officeart/2005/8/layout/hierarchy5"/>
    <dgm:cxn modelId="{7924A605-AC01-405E-A91D-3247C0FED066}" type="presParOf" srcId="{0F071386-873A-422F-8E2E-F8A38F86D69D}" destId="{3F157930-BB65-4DAA-A2B9-6CE5C5DE1CC4}" srcOrd="0" destOrd="0" presId="urn:microsoft.com/office/officeart/2005/8/layout/hierarchy5"/>
    <dgm:cxn modelId="{9D52C7E4-45E1-495F-8FC4-B692D7A3421B}" type="presParOf" srcId="{0F071386-873A-422F-8E2E-F8A38F86D69D}" destId="{AA0F98BB-B9A7-4DD1-BEFF-70AFADF563C8}" srcOrd="1" destOrd="0" presId="urn:microsoft.com/office/officeart/2005/8/layout/hierarchy5"/>
    <dgm:cxn modelId="{27EAE8D4-E965-44C5-B25B-100B2F025F42}" type="presParOf" srcId="{D03D3A7A-0B13-4F45-A2C1-715327EAA9B1}" destId="{C0D8B82A-C178-4DBF-BE69-44E2166FCBA7}" srcOrd="5" destOrd="0" presId="urn:microsoft.com/office/officeart/2005/8/layout/hierarchy5"/>
    <dgm:cxn modelId="{7BCEF1F8-65CB-472C-A4BD-9B5220020BA4}" type="presParOf" srcId="{C0D8B82A-C178-4DBF-BE69-44E2166FCBA7}" destId="{AE271170-2828-4614-8855-AD067DE88D67}" srcOrd="0" destOrd="0" presId="urn:microsoft.com/office/officeart/2005/8/layout/hierarchy5"/>
    <dgm:cxn modelId="{86E8B1BE-5E6B-4FBA-8328-17507F600352}" type="presParOf" srcId="{D03D3A7A-0B13-4F45-A2C1-715327EAA9B1}" destId="{29C28EB5-A1B8-42C2-8890-EE095B9C756F}" srcOrd="6" destOrd="0" presId="urn:microsoft.com/office/officeart/2005/8/layout/hierarchy5"/>
    <dgm:cxn modelId="{0BEE5BEE-C4D0-4102-A8F9-26B17EF76BA0}" type="presParOf" srcId="{29C28EB5-A1B8-42C2-8890-EE095B9C756F}" destId="{C0467AA2-6958-4386-906C-ECA508FBABBF}" srcOrd="0" destOrd="0" presId="urn:microsoft.com/office/officeart/2005/8/layout/hierarchy5"/>
    <dgm:cxn modelId="{A740A11E-F2D6-4C4A-A1DE-BE78587B6FF7}" type="presParOf" srcId="{29C28EB5-A1B8-42C2-8890-EE095B9C756F}" destId="{0D3597B3-C33A-4D5A-A42D-1A18DB29B6C5}" srcOrd="1" destOrd="0" presId="urn:microsoft.com/office/officeart/2005/8/layout/hierarchy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88B9F29-B55C-48B3-A4A9-F473477496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2720738F-032A-4BAD-AD1C-5F1A1ABEEE4A}">
      <dgm:prSet/>
      <dgm:spPr/>
      <dgm:t>
        <a:bodyPr/>
        <a:lstStyle/>
        <a:p>
          <a:r>
            <a:rPr lang="it-IT" b="1"/>
            <a:t>Lo Stato</a:t>
          </a:r>
          <a:endParaRPr lang="it-IT"/>
        </a:p>
      </dgm:t>
    </dgm:pt>
    <dgm:pt modelId="{8B4E34C1-2ED9-4D8E-88C0-C9C23EC5E224}" type="parTrans" cxnId="{500E41AE-3CD1-40C7-AB85-8D8AC86F4354}">
      <dgm:prSet/>
      <dgm:spPr/>
      <dgm:t>
        <a:bodyPr/>
        <a:lstStyle/>
        <a:p>
          <a:endParaRPr lang="it-IT"/>
        </a:p>
      </dgm:t>
    </dgm:pt>
    <dgm:pt modelId="{99828394-34CD-4E15-92D9-D9AE24E4001C}" type="sibTrans" cxnId="{500E41AE-3CD1-40C7-AB85-8D8AC86F4354}">
      <dgm:prSet/>
      <dgm:spPr/>
      <dgm:t>
        <a:bodyPr/>
        <a:lstStyle/>
        <a:p>
          <a:endParaRPr lang="it-IT"/>
        </a:p>
      </dgm:t>
    </dgm:pt>
    <dgm:pt modelId="{2E66D103-D376-4C89-ABDE-A58BA3001F09}" type="pres">
      <dgm:prSet presAssocID="{788B9F29-B55C-48B3-A4A9-F47347749695}" presName="linear" presStyleCnt="0">
        <dgm:presLayoutVars>
          <dgm:animLvl val="lvl"/>
          <dgm:resizeHandles val="exact"/>
        </dgm:presLayoutVars>
      </dgm:prSet>
      <dgm:spPr/>
    </dgm:pt>
    <dgm:pt modelId="{0759D1BB-E0D8-4203-B776-4EACB8AE918A}" type="pres">
      <dgm:prSet presAssocID="{2720738F-032A-4BAD-AD1C-5F1A1ABEEE4A}" presName="parentText" presStyleLbl="node1" presStyleIdx="0" presStyleCnt="1">
        <dgm:presLayoutVars>
          <dgm:chMax val="0"/>
          <dgm:bulletEnabled val="1"/>
        </dgm:presLayoutVars>
      </dgm:prSet>
      <dgm:spPr/>
    </dgm:pt>
  </dgm:ptLst>
  <dgm:cxnLst>
    <dgm:cxn modelId="{EAE93F5B-97F7-421F-8C86-BC5BD2DC0124}" type="presOf" srcId="{788B9F29-B55C-48B3-A4A9-F47347749695}" destId="{2E66D103-D376-4C89-ABDE-A58BA3001F09}" srcOrd="0" destOrd="0" presId="urn:microsoft.com/office/officeart/2005/8/layout/vList2"/>
    <dgm:cxn modelId="{D733CA52-7C04-4040-948F-9A579411009E}" type="presOf" srcId="{2720738F-032A-4BAD-AD1C-5F1A1ABEEE4A}" destId="{0759D1BB-E0D8-4203-B776-4EACB8AE918A}" srcOrd="0" destOrd="0" presId="urn:microsoft.com/office/officeart/2005/8/layout/vList2"/>
    <dgm:cxn modelId="{500E41AE-3CD1-40C7-AB85-8D8AC86F4354}" srcId="{788B9F29-B55C-48B3-A4A9-F47347749695}" destId="{2720738F-032A-4BAD-AD1C-5F1A1ABEEE4A}" srcOrd="0" destOrd="0" parTransId="{8B4E34C1-2ED9-4D8E-88C0-C9C23EC5E224}" sibTransId="{99828394-34CD-4E15-92D9-D9AE24E4001C}"/>
    <dgm:cxn modelId="{41ADBEA8-DC18-44EA-871A-C9A0C174A3EE}" type="presParOf" srcId="{2E66D103-D376-4C89-ABDE-A58BA3001F09}" destId="{0759D1BB-E0D8-4203-B776-4EACB8AE918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BAF92E2-B8CC-4052-B256-1DB1819890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058A512-1F62-4180-8366-211BE5CCFE1F}">
      <dgm:prSet/>
      <dgm:spPr/>
      <dgm:t>
        <a:bodyPr/>
        <a:lstStyle/>
        <a:p>
          <a:r>
            <a:rPr lang="it-IT"/>
            <a:t>Rappresenta il momento culminante dell’eticità, ossia la ri-affermazione dell’unità della famiglia (tesi) al di là della dispersione della società civile (antitesi). </a:t>
          </a:r>
        </a:p>
      </dgm:t>
    </dgm:pt>
    <dgm:pt modelId="{175A2131-7DF6-4B62-8589-2C89D24C9ABF}" type="parTrans" cxnId="{078F69BD-182B-48D4-B3A9-AB99932694BD}">
      <dgm:prSet/>
      <dgm:spPr/>
      <dgm:t>
        <a:bodyPr/>
        <a:lstStyle/>
        <a:p>
          <a:endParaRPr lang="it-IT"/>
        </a:p>
      </dgm:t>
    </dgm:pt>
    <dgm:pt modelId="{028536FC-1072-4556-84DD-E6BAF8C297EF}" type="sibTrans" cxnId="{078F69BD-182B-48D4-B3A9-AB99932694BD}">
      <dgm:prSet/>
      <dgm:spPr/>
      <dgm:t>
        <a:bodyPr/>
        <a:lstStyle/>
        <a:p>
          <a:endParaRPr lang="it-IT"/>
        </a:p>
      </dgm:t>
    </dgm:pt>
    <dgm:pt modelId="{FB05D75A-16D3-4921-AE85-84C398269ED1}">
      <dgm:prSet/>
      <dgm:spPr/>
      <dgm:t>
        <a:bodyPr/>
        <a:lstStyle/>
        <a:p>
          <a:r>
            <a:rPr lang="it-IT" i="1" dirty="0"/>
            <a:t>Lo Stato è una sorta di famiglia in grande, </a:t>
          </a:r>
          <a:r>
            <a:rPr lang="it-IT" dirty="0"/>
            <a:t>nella quale un popolo esprime consapevolmente se stesso.</a:t>
          </a:r>
        </a:p>
      </dgm:t>
    </dgm:pt>
    <dgm:pt modelId="{6ADE58F9-A050-4AB8-AB22-B9C81C8927A5}" type="parTrans" cxnId="{35EC3453-B3B6-4ED4-90B2-D0B0270896D1}">
      <dgm:prSet/>
      <dgm:spPr/>
      <dgm:t>
        <a:bodyPr/>
        <a:lstStyle/>
        <a:p>
          <a:endParaRPr lang="it-IT"/>
        </a:p>
      </dgm:t>
    </dgm:pt>
    <dgm:pt modelId="{CD881E46-D79F-433D-8684-574FB34D5FF4}" type="sibTrans" cxnId="{35EC3453-B3B6-4ED4-90B2-D0B0270896D1}">
      <dgm:prSet/>
      <dgm:spPr/>
      <dgm:t>
        <a:bodyPr/>
        <a:lstStyle/>
        <a:p>
          <a:endParaRPr lang="it-IT"/>
        </a:p>
      </dgm:t>
    </dgm:pt>
    <dgm:pt modelId="{8CACB7CA-DBAF-44EE-839C-3A2EF06646DE}">
      <dgm:prSet/>
      <dgm:spPr/>
      <dgm:t>
        <a:bodyPr/>
        <a:lstStyle/>
        <a:p>
          <a:r>
            <a:rPr lang="it-IT"/>
            <a:t>Lo Stato non implica la soppressione della società civile (che è un momento necessario).</a:t>
          </a:r>
        </a:p>
      </dgm:t>
    </dgm:pt>
    <dgm:pt modelId="{66ED1049-C203-4D25-9676-60DC0772F68E}" type="parTrans" cxnId="{6E4532C8-C9C4-485A-8CA9-94CC2C7D7F2F}">
      <dgm:prSet/>
      <dgm:spPr/>
      <dgm:t>
        <a:bodyPr/>
        <a:lstStyle/>
        <a:p>
          <a:endParaRPr lang="it-IT"/>
        </a:p>
      </dgm:t>
    </dgm:pt>
    <dgm:pt modelId="{A5F06906-A38D-4835-A8B1-1C4AA82824B1}" type="sibTrans" cxnId="{6E4532C8-C9C4-485A-8CA9-94CC2C7D7F2F}">
      <dgm:prSet/>
      <dgm:spPr/>
      <dgm:t>
        <a:bodyPr/>
        <a:lstStyle/>
        <a:p>
          <a:endParaRPr lang="it-IT"/>
        </a:p>
      </dgm:t>
    </dgm:pt>
    <dgm:pt modelId="{BCF7315A-278D-4C0B-86DD-A8A8C2A3E97E}">
      <dgm:prSet/>
      <dgm:spPr/>
      <dgm:t>
        <a:bodyPr/>
        <a:lstStyle/>
        <a:p>
          <a:r>
            <a:rPr lang="it-IT"/>
            <a:t>Lo Stato è concepito in modo etico, visto come </a:t>
          </a:r>
          <a:r>
            <a:rPr lang="it-IT" i="1"/>
            <a:t>incarnazione del bene comune </a:t>
          </a:r>
          <a:r>
            <a:rPr lang="it-IT"/>
            <a:t>e della moralità sociale.</a:t>
          </a:r>
        </a:p>
      </dgm:t>
    </dgm:pt>
    <dgm:pt modelId="{7D3E31E6-2616-41E3-B0B7-3192E3797D8F}" type="parTrans" cxnId="{9B872ADA-D6C5-47C2-818F-B9A71828869C}">
      <dgm:prSet/>
      <dgm:spPr/>
      <dgm:t>
        <a:bodyPr/>
        <a:lstStyle/>
        <a:p>
          <a:endParaRPr lang="it-IT"/>
        </a:p>
      </dgm:t>
    </dgm:pt>
    <dgm:pt modelId="{8261DDFF-4C8C-403E-AEB2-57F00E3049F2}" type="sibTrans" cxnId="{9B872ADA-D6C5-47C2-818F-B9A71828869C}">
      <dgm:prSet/>
      <dgm:spPr/>
      <dgm:t>
        <a:bodyPr/>
        <a:lstStyle/>
        <a:p>
          <a:endParaRPr lang="it-IT"/>
        </a:p>
      </dgm:t>
    </dgm:pt>
    <dgm:pt modelId="{18278369-1C48-4D64-9C71-64E7E82310D2}" type="pres">
      <dgm:prSet presAssocID="{1BAF92E2-B8CC-4052-B256-1DB1819890E6}" presName="linear" presStyleCnt="0">
        <dgm:presLayoutVars>
          <dgm:animLvl val="lvl"/>
          <dgm:resizeHandles val="exact"/>
        </dgm:presLayoutVars>
      </dgm:prSet>
      <dgm:spPr/>
    </dgm:pt>
    <dgm:pt modelId="{C5D6F933-31C6-4EE7-B3C6-1275CEA1339D}" type="pres">
      <dgm:prSet presAssocID="{8058A512-1F62-4180-8366-211BE5CCFE1F}" presName="parentText" presStyleLbl="node1" presStyleIdx="0" presStyleCnt="4">
        <dgm:presLayoutVars>
          <dgm:chMax val="0"/>
          <dgm:bulletEnabled val="1"/>
        </dgm:presLayoutVars>
      </dgm:prSet>
      <dgm:spPr/>
    </dgm:pt>
    <dgm:pt modelId="{B0489B2D-F5CD-4707-89E0-856F2C5FD864}" type="pres">
      <dgm:prSet presAssocID="{028536FC-1072-4556-84DD-E6BAF8C297EF}" presName="spacer" presStyleCnt="0"/>
      <dgm:spPr/>
    </dgm:pt>
    <dgm:pt modelId="{7D59B079-3E68-456E-A5DB-B7D2A55027FF}" type="pres">
      <dgm:prSet presAssocID="{FB05D75A-16D3-4921-AE85-84C398269ED1}" presName="parentText" presStyleLbl="node1" presStyleIdx="1" presStyleCnt="4">
        <dgm:presLayoutVars>
          <dgm:chMax val="0"/>
          <dgm:bulletEnabled val="1"/>
        </dgm:presLayoutVars>
      </dgm:prSet>
      <dgm:spPr/>
    </dgm:pt>
    <dgm:pt modelId="{FF78AAA4-FA65-426C-834C-4BB05977CB35}" type="pres">
      <dgm:prSet presAssocID="{CD881E46-D79F-433D-8684-574FB34D5FF4}" presName="spacer" presStyleCnt="0"/>
      <dgm:spPr/>
    </dgm:pt>
    <dgm:pt modelId="{4DE9385C-490B-4B3C-BE4B-B4CCD59DCC0F}" type="pres">
      <dgm:prSet presAssocID="{8CACB7CA-DBAF-44EE-839C-3A2EF06646DE}" presName="parentText" presStyleLbl="node1" presStyleIdx="2" presStyleCnt="4">
        <dgm:presLayoutVars>
          <dgm:chMax val="0"/>
          <dgm:bulletEnabled val="1"/>
        </dgm:presLayoutVars>
      </dgm:prSet>
      <dgm:spPr/>
    </dgm:pt>
    <dgm:pt modelId="{4AB6B3FC-98C2-4B05-8599-003F6634A266}" type="pres">
      <dgm:prSet presAssocID="{A5F06906-A38D-4835-A8B1-1C4AA82824B1}" presName="spacer" presStyleCnt="0"/>
      <dgm:spPr/>
    </dgm:pt>
    <dgm:pt modelId="{B2736522-0DDB-4A9F-BBB7-5FCD31432F88}" type="pres">
      <dgm:prSet presAssocID="{BCF7315A-278D-4C0B-86DD-A8A8C2A3E97E}" presName="parentText" presStyleLbl="node1" presStyleIdx="3" presStyleCnt="4">
        <dgm:presLayoutVars>
          <dgm:chMax val="0"/>
          <dgm:bulletEnabled val="1"/>
        </dgm:presLayoutVars>
      </dgm:prSet>
      <dgm:spPr/>
    </dgm:pt>
  </dgm:ptLst>
  <dgm:cxnLst>
    <dgm:cxn modelId="{F793CD2A-340A-4F4E-B874-C9A4C485ED18}" type="presOf" srcId="{FB05D75A-16D3-4921-AE85-84C398269ED1}" destId="{7D59B079-3E68-456E-A5DB-B7D2A55027FF}" srcOrd="0" destOrd="0" presId="urn:microsoft.com/office/officeart/2005/8/layout/vList2"/>
    <dgm:cxn modelId="{35EC3453-B3B6-4ED4-90B2-D0B0270896D1}" srcId="{1BAF92E2-B8CC-4052-B256-1DB1819890E6}" destId="{FB05D75A-16D3-4921-AE85-84C398269ED1}" srcOrd="1" destOrd="0" parTransId="{6ADE58F9-A050-4AB8-AB22-B9C81C8927A5}" sibTransId="{CD881E46-D79F-433D-8684-574FB34D5FF4}"/>
    <dgm:cxn modelId="{D6174976-203F-4BC4-938E-45C3E515F740}" type="presOf" srcId="{BCF7315A-278D-4C0B-86DD-A8A8C2A3E97E}" destId="{B2736522-0DDB-4A9F-BBB7-5FCD31432F88}" srcOrd="0" destOrd="0" presId="urn:microsoft.com/office/officeart/2005/8/layout/vList2"/>
    <dgm:cxn modelId="{38CFB8B4-B1A8-4397-B3F4-704E061CB0B4}" type="presOf" srcId="{8CACB7CA-DBAF-44EE-839C-3A2EF06646DE}" destId="{4DE9385C-490B-4B3C-BE4B-B4CCD59DCC0F}" srcOrd="0" destOrd="0" presId="urn:microsoft.com/office/officeart/2005/8/layout/vList2"/>
    <dgm:cxn modelId="{078F69BD-182B-48D4-B3A9-AB99932694BD}" srcId="{1BAF92E2-B8CC-4052-B256-1DB1819890E6}" destId="{8058A512-1F62-4180-8366-211BE5CCFE1F}" srcOrd="0" destOrd="0" parTransId="{175A2131-7DF6-4B62-8589-2C89D24C9ABF}" sibTransId="{028536FC-1072-4556-84DD-E6BAF8C297EF}"/>
    <dgm:cxn modelId="{A7C306BE-8992-496E-A5EF-B0A3B446607B}" type="presOf" srcId="{1BAF92E2-B8CC-4052-B256-1DB1819890E6}" destId="{18278369-1C48-4D64-9C71-64E7E82310D2}" srcOrd="0" destOrd="0" presId="urn:microsoft.com/office/officeart/2005/8/layout/vList2"/>
    <dgm:cxn modelId="{059E53C3-3137-45F0-98B5-18D4509011DB}" type="presOf" srcId="{8058A512-1F62-4180-8366-211BE5CCFE1F}" destId="{C5D6F933-31C6-4EE7-B3C6-1275CEA1339D}" srcOrd="0" destOrd="0" presId="urn:microsoft.com/office/officeart/2005/8/layout/vList2"/>
    <dgm:cxn modelId="{6E4532C8-C9C4-485A-8CA9-94CC2C7D7F2F}" srcId="{1BAF92E2-B8CC-4052-B256-1DB1819890E6}" destId="{8CACB7CA-DBAF-44EE-839C-3A2EF06646DE}" srcOrd="2" destOrd="0" parTransId="{66ED1049-C203-4D25-9676-60DC0772F68E}" sibTransId="{A5F06906-A38D-4835-A8B1-1C4AA82824B1}"/>
    <dgm:cxn modelId="{9B872ADA-D6C5-47C2-818F-B9A71828869C}" srcId="{1BAF92E2-B8CC-4052-B256-1DB1819890E6}" destId="{BCF7315A-278D-4C0B-86DD-A8A8C2A3E97E}" srcOrd="3" destOrd="0" parTransId="{7D3E31E6-2616-41E3-B0B7-3192E3797D8F}" sibTransId="{8261DDFF-4C8C-403E-AEB2-57F00E3049F2}"/>
    <dgm:cxn modelId="{0CD74A3D-F47E-478A-B568-229244A5F35A}" type="presParOf" srcId="{18278369-1C48-4D64-9C71-64E7E82310D2}" destId="{C5D6F933-31C6-4EE7-B3C6-1275CEA1339D}" srcOrd="0" destOrd="0" presId="urn:microsoft.com/office/officeart/2005/8/layout/vList2"/>
    <dgm:cxn modelId="{C880F0EE-DDD7-4F73-9C6A-FA370C371B7F}" type="presParOf" srcId="{18278369-1C48-4D64-9C71-64E7E82310D2}" destId="{B0489B2D-F5CD-4707-89E0-856F2C5FD864}" srcOrd="1" destOrd="0" presId="urn:microsoft.com/office/officeart/2005/8/layout/vList2"/>
    <dgm:cxn modelId="{BFC57E96-2B7A-4601-B43F-A563E2BBFED2}" type="presParOf" srcId="{18278369-1C48-4D64-9C71-64E7E82310D2}" destId="{7D59B079-3E68-456E-A5DB-B7D2A55027FF}" srcOrd="2" destOrd="0" presId="urn:microsoft.com/office/officeart/2005/8/layout/vList2"/>
    <dgm:cxn modelId="{0E4BEB01-36F4-4A23-95AB-0E96C18DCD54}" type="presParOf" srcId="{18278369-1C48-4D64-9C71-64E7E82310D2}" destId="{FF78AAA4-FA65-426C-834C-4BB05977CB35}" srcOrd="3" destOrd="0" presId="urn:microsoft.com/office/officeart/2005/8/layout/vList2"/>
    <dgm:cxn modelId="{7B93FA99-3909-481C-ABFA-BD06C86C3788}" type="presParOf" srcId="{18278369-1C48-4D64-9C71-64E7E82310D2}" destId="{4DE9385C-490B-4B3C-BE4B-B4CCD59DCC0F}" srcOrd="4" destOrd="0" presId="urn:microsoft.com/office/officeart/2005/8/layout/vList2"/>
    <dgm:cxn modelId="{BDBA5812-727C-4D3D-9A59-A1781ECF24F1}" type="presParOf" srcId="{18278369-1C48-4D64-9C71-64E7E82310D2}" destId="{4AB6B3FC-98C2-4B05-8599-003F6634A266}" srcOrd="5" destOrd="0" presId="urn:microsoft.com/office/officeart/2005/8/layout/vList2"/>
    <dgm:cxn modelId="{7A149CD3-77A8-4B9C-A02A-93F2C6E63D01}" type="presParOf" srcId="{18278369-1C48-4D64-9C71-64E7E82310D2}" destId="{B2736522-0DDB-4A9F-BBB7-5FCD31432F88}"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FB96476-567F-4676-8E3D-06453176DB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42ABF2B-87B3-44B2-A192-8B4DF1BA94A0}">
      <dgm:prSet/>
      <dgm:spPr/>
      <dgm:t>
        <a:bodyPr/>
        <a:lstStyle/>
        <a:p>
          <a:r>
            <a:rPr lang="it-IT" b="1"/>
            <a:t>I modelli di Stato</a:t>
          </a:r>
          <a:endParaRPr lang="it-IT"/>
        </a:p>
      </dgm:t>
    </dgm:pt>
    <dgm:pt modelId="{569509D2-8777-40F2-8323-066190B485E2}" type="parTrans" cxnId="{8F3D63DB-D636-4AE3-BD4A-CE69BBDF0D92}">
      <dgm:prSet/>
      <dgm:spPr/>
      <dgm:t>
        <a:bodyPr/>
        <a:lstStyle/>
        <a:p>
          <a:endParaRPr lang="it-IT"/>
        </a:p>
      </dgm:t>
    </dgm:pt>
    <dgm:pt modelId="{472DB102-51E6-4AF8-8490-7E2289936952}" type="sibTrans" cxnId="{8F3D63DB-D636-4AE3-BD4A-CE69BBDF0D92}">
      <dgm:prSet/>
      <dgm:spPr/>
      <dgm:t>
        <a:bodyPr/>
        <a:lstStyle/>
        <a:p>
          <a:endParaRPr lang="it-IT"/>
        </a:p>
      </dgm:t>
    </dgm:pt>
    <dgm:pt modelId="{76F0D765-EDFC-4E84-9590-888CCE127A92}" type="pres">
      <dgm:prSet presAssocID="{BFB96476-567F-4676-8E3D-06453176DB77}" presName="linear" presStyleCnt="0">
        <dgm:presLayoutVars>
          <dgm:animLvl val="lvl"/>
          <dgm:resizeHandles val="exact"/>
        </dgm:presLayoutVars>
      </dgm:prSet>
      <dgm:spPr/>
    </dgm:pt>
    <dgm:pt modelId="{504D64A8-3EF5-4254-B085-AA247CB7777A}" type="pres">
      <dgm:prSet presAssocID="{342ABF2B-87B3-44B2-A192-8B4DF1BA94A0}" presName="parentText" presStyleLbl="node1" presStyleIdx="0" presStyleCnt="1">
        <dgm:presLayoutVars>
          <dgm:chMax val="0"/>
          <dgm:bulletEnabled val="1"/>
        </dgm:presLayoutVars>
      </dgm:prSet>
      <dgm:spPr/>
    </dgm:pt>
  </dgm:ptLst>
  <dgm:cxnLst>
    <dgm:cxn modelId="{7F48CABC-A744-4AA9-B253-A6A1AF3E2DD1}" type="presOf" srcId="{BFB96476-567F-4676-8E3D-06453176DB77}" destId="{76F0D765-EDFC-4E84-9590-888CCE127A92}" srcOrd="0" destOrd="0" presId="urn:microsoft.com/office/officeart/2005/8/layout/vList2"/>
    <dgm:cxn modelId="{8F3D63DB-D636-4AE3-BD4A-CE69BBDF0D92}" srcId="{BFB96476-567F-4676-8E3D-06453176DB77}" destId="{342ABF2B-87B3-44B2-A192-8B4DF1BA94A0}" srcOrd="0" destOrd="0" parTransId="{569509D2-8777-40F2-8323-066190B485E2}" sibTransId="{472DB102-51E6-4AF8-8490-7E2289936952}"/>
    <dgm:cxn modelId="{1D6A71F6-1BF7-44A0-9457-1AA486D14055}" type="presOf" srcId="{342ABF2B-87B3-44B2-A192-8B4DF1BA94A0}" destId="{504D64A8-3EF5-4254-B085-AA247CB7777A}" srcOrd="0" destOrd="0" presId="urn:microsoft.com/office/officeart/2005/8/layout/vList2"/>
    <dgm:cxn modelId="{455A21BD-ED11-4332-A23C-B32C5D7129F5}" type="presParOf" srcId="{76F0D765-EDFC-4E84-9590-888CCE127A92}" destId="{504D64A8-3EF5-4254-B085-AA247CB777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3CF864F-6A54-4D88-B72A-E2843EEADCD4}" type="doc">
      <dgm:prSet loTypeId="urn:microsoft.com/office/officeart/2005/8/layout/hierarchy4" loCatId="hierarchy" qsTypeId="urn:microsoft.com/office/officeart/2005/8/quickstyle/simple1" qsCatId="simple" csTypeId="urn:microsoft.com/office/officeart/2005/8/colors/accent1_2" csCatId="accent1"/>
      <dgm:spPr/>
      <dgm:t>
        <a:bodyPr/>
        <a:lstStyle/>
        <a:p>
          <a:endParaRPr lang="it-IT"/>
        </a:p>
      </dgm:t>
    </dgm:pt>
    <dgm:pt modelId="{AD2461C9-E2FB-47B0-A82C-722A81730C45}">
      <dgm:prSet/>
      <dgm:spPr/>
      <dgm:t>
        <a:bodyPr/>
        <a:lstStyle/>
        <a:p>
          <a:r>
            <a:rPr lang="it-IT"/>
            <a:t>Esso </a:t>
          </a:r>
          <a:r>
            <a:rPr lang="it-IT" i="1"/>
            <a:t>non è visto come strumento</a:t>
          </a:r>
          <a:r>
            <a:rPr lang="it-IT"/>
            <a:t> volto a garantire la sicurezza e i diritti (Kant), in quanto questo lo ridurrebbe a tutore dei vari particolarismi.</a:t>
          </a:r>
        </a:p>
      </dgm:t>
    </dgm:pt>
    <dgm:pt modelId="{60E3D081-39B0-48B5-87A9-574772347789}" type="parTrans" cxnId="{6B3B5C2D-D317-432A-AF3D-77FCFFEFA1BA}">
      <dgm:prSet/>
      <dgm:spPr/>
      <dgm:t>
        <a:bodyPr/>
        <a:lstStyle/>
        <a:p>
          <a:endParaRPr lang="it-IT"/>
        </a:p>
      </dgm:t>
    </dgm:pt>
    <dgm:pt modelId="{14AB889C-C60D-43BF-9470-9B626CC1E45A}" type="sibTrans" cxnId="{6B3B5C2D-D317-432A-AF3D-77FCFFEFA1BA}">
      <dgm:prSet/>
      <dgm:spPr/>
      <dgm:t>
        <a:bodyPr/>
        <a:lstStyle/>
        <a:p>
          <a:endParaRPr lang="it-IT"/>
        </a:p>
      </dgm:t>
    </dgm:pt>
    <dgm:pt modelId="{E316B879-60D8-402B-81D6-78F888055E50}">
      <dgm:prSet/>
      <dgm:spPr/>
      <dgm:t>
        <a:bodyPr/>
        <a:lstStyle/>
        <a:p>
          <a:r>
            <a:rPr lang="it-IT"/>
            <a:t>Lo Stato non è neppure quello del modello democratico, ovvero modello di sovranità popolare.</a:t>
          </a:r>
        </a:p>
      </dgm:t>
    </dgm:pt>
    <dgm:pt modelId="{F73D6154-F280-4CFF-9D77-14DA6105EA11}" type="parTrans" cxnId="{97C4C785-DD16-4AD0-A6F2-D4C6886102BA}">
      <dgm:prSet/>
      <dgm:spPr/>
      <dgm:t>
        <a:bodyPr/>
        <a:lstStyle/>
        <a:p>
          <a:endParaRPr lang="it-IT"/>
        </a:p>
      </dgm:t>
    </dgm:pt>
    <dgm:pt modelId="{A541BE2A-7F37-440D-81A5-B73A3677CD54}" type="sibTrans" cxnId="{97C4C785-DD16-4AD0-A6F2-D4C6886102BA}">
      <dgm:prSet/>
      <dgm:spPr/>
      <dgm:t>
        <a:bodyPr/>
        <a:lstStyle/>
        <a:p>
          <a:endParaRPr lang="it-IT"/>
        </a:p>
      </dgm:t>
    </dgm:pt>
    <dgm:pt modelId="{D147654A-B4DE-4B4E-80EC-5936742D5A5D}">
      <dgm:prSet/>
      <dgm:spPr/>
      <dgm:t>
        <a:bodyPr/>
        <a:lstStyle/>
        <a:p>
          <a:r>
            <a:rPr lang="it-IT"/>
            <a:t>La sovranità dello stato deriva da esso stesso in quanto  </a:t>
          </a:r>
          <a:r>
            <a:rPr lang="it-IT" i="1"/>
            <a:t>lo stato ha in se stesso la propria ragione d’essere e non al di fuori.</a:t>
          </a:r>
          <a:endParaRPr lang="it-IT"/>
        </a:p>
      </dgm:t>
    </dgm:pt>
    <dgm:pt modelId="{C7F808AE-5FD3-4FE5-BDDE-7C0E00AD5BEB}" type="parTrans" cxnId="{787824B5-1991-4FD1-B764-67B027EB6CA1}">
      <dgm:prSet/>
      <dgm:spPr/>
      <dgm:t>
        <a:bodyPr/>
        <a:lstStyle/>
        <a:p>
          <a:endParaRPr lang="it-IT"/>
        </a:p>
      </dgm:t>
    </dgm:pt>
    <dgm:pt modelId="{D5B2B7F1-073A-492C-9C92-7A203F2DDC8C}" type="sibTrans" cxnId="{787824B5-1991-4FD1-B764-67B027EB6CA1}">
      <dgm:prSet/>
      <dgm:spPr/>
      <dgm:t>
        <a:bodyPr/>
        <a:lstStyle/>
        <a:p>
          <a:endParaRPr lang="it-IT"/>
        </a:p>
      </dgm:t>
    </dgm:pt>
    <dgm:pt modelId="{5558EA83-0D33-4C5C-B6BD-C13483302108}" type="pres">
      <dgm:prSet presAssocID="{73CF864F-6A54-4D88-B72A-E2843EEADCD4}" presName="Name0" presStyleCnt="0">
        <dgm:presLayoutVars>
          <dgm:chPref val="1"/>
          <dgm:dir/>
          <dgm:animOne val="branch"/>
          <dgm:animLvl val="lvl"/>
          <dgm:resizeHandles/>
        </dgm:presLayoutVars>
      </dgm:prSet>
      <dgm:spPr/>
    </dgm:pt>
    <dgm:pt modelId="{53DA21A9-A63B-4984-870B-872849BE7D37}" type="pres">
      <dgm:prSet presAssocID="{AD2461C9-E2FB-47B0-A82C-722A81730C45}" presName="vertOne" presStyleCnt="0"/>
      <dgm:spPr/>
    </dgm:pt>
    <dgm:pt modelId="{60946C8A-8222-4AA6-8608-4368D4BF887A}" type="pres">
      <dgm:prSet presAssocID="{AD2461C9-E2FB-47B0-A82C-722A81730C45}" presName="txOne" presStyleLbl="node0" presStyleIdx="0" presStyleCnt="3">
        <dgm:presLayoutVars>
          <dgm:chPref val="3"/>
        </dgm:presLayoutVars>
      </dgm:prSet>
      <dgm:spPr/>
    </dgm:pt>
    <dgm:pt modelId="{DB097500-E301-4A4D-B3F7-B792AADE1053}" type="pres">
      <dgm:prSet presAssocID="{AD2461C9-E2FB-47B0-A82C-722A81730C45}" presName="horzOne" presStyleCnt="0"/>
      <dgm:spPr/>
    </dgm:pt>
    <dgm:pt modelId="{F35D099D-7D4A-4196-B092-9EC8343C2806}" type="pres">
      <dgm:prSet presAssocID="{14AB889C-C60D-43BF-9470-9B626CC1E45A}" presName="sibSpaceOne" presStyleCnt="0"/>
      <dgm:spPr/>
    </dgm:pt>
    <dgm:pt modelId="{7C59A180-892A-4996-BECB-44AFB85197EE}" type="pres">
      <dgm:prSet presAssocID="{E316B879-60D8-402B-81D6-78F888055E50}" presName="vertOne" presStyleCnt="0"/>
      <dgm:spPr/>
    </dgm:pt>
    <dgm:pt modelId="{85FEC807-8A3A-46B0-AA67-2B9AFEA90C33}" type="pres">
      <dgm:prSet presAssocID="{E316B879-60D8-402B-81D6-78F888055E50}" presName="txOne" presStyleLbl="node0" presStyleIdx="1" presStyleCnt="3">
        <dgm:presLayoutVars>
          <dgm:chPref val="3"/>
        </dgm:presLayoutVars>
      </dgm:prSet>
      <dgm:spPr/>
    </dgm:pt>
    <dgm:pt modelId="{4DC05EB9-84A0-4471-9C32-151924FF6900}" type="pres">
      <dgm:prSet presAssocID="{E316B879-60D8-402B-81D6-78F888055E50}" presName="horzOne" presStyleCnt="0"/>
      <dgm:spPr/>
    </dgm:pt>
    <dgm:pt modelId="{97E04564-260E-459C-8CDB-6A74A4A75D1B}" type="pres">
      <dgm:prSet presAssocID="{A541BE2A-7F37-440D-81A5-B73A3677CD54}" presName="sibSpaceOne" presStyleCnt="0"/>
      <dgm:spPr/>
    </dgm:pt>
    <dgm:pt modelId="{3600C068-5703-48D2-8727-3448D2AF7419}" type="pres">
      <dgm:prSet presAssocID="{D147654A-B4DE-4B4E-80EC-5936742D5A5D}" presName="vertOne" presStyleCnt="0"/>
      <dgm:spPr/>
    </dgm:pt>
    <dgm:pt modelId="{95ADAC84-94FD-4064-934E-D23CD9ABBFAE}" type="pres">
      <dgm:prSet presAssocID="{D147654A-B4DE-4B4E-80EC-5936742D5A5D}" presName="txOne" presStyleLbl="node0" presStyleIdx="2" presStyleCnt="3">
        <dgm:presLayoutVars>
          <dgm:chPref val="3"/>
        </dgm:presLayoutVars>
      </dgm:prSet>
      <dgm:spPr/>
    </dgm:pt>
    <dgm:pt modelId="{D0362889-BEC4-458B-9E7A-CF3BF6AB9CAE}" type="pres">
      <dgm:prSet presAssocID="{D147654A-B4DE-4B4E-80EC-5936742D5A5D}" presName="horzOne" presStyleCnt="0"/>
      <dgm:spPr/>
    </dgm:pt>
  </dgm:ptLst>
  <dgm:cxnLst>
    <dgm:cxn modelId="{8BB6A20C-2568-435A-B247-6362BB26F310}" type="presOf" srcId="{73CF864F-6A54-4D88-B72A-E2843EEADCD4}" destId="{5558EA83-0D33-4C5C-B6BD-C13483302108}" srcOrd="0" destOrd="0" presId="urn:microsoft.com/office/officeart/2005/8/layout/hierarchy4"/>
    <dgm:cxn modelId="{E2A3FF1A-66CF-420F-B097-7844248040BC}" type="presOf" srcId="{AD2461C9-E2FB-47B0-A82C-722A81730C45}" destId="{60946C8A-8222-4AA6-8608-4368D4BF887A}" srcOrd="0" destOrd="0" presId="urn:microsoft.com/office/officeart/2005/8/layout/hierarchy4"/>
    <dgm:cxn modelId="{6B3B5C2D-D317-432A-AF3D-77FCFFEFA1BA}" srcId="{73CF864F-6A54-4D88-B72A-E2843EEADCD4}" destId="{AD2461C9-E2FB-47B0-A82C-722A81730C45}" srcOrd="0" destOrd="0" parTransId="{60E3D081-39B0-48B5-87A9-574772347789}" sibTransId="{14AB889C-C60D-43BF-9470-9B626CC1E45A}"/>
    <dgm:cxn modelId="{9BC02C32-0261-4A58-A07E-E45A3B2B073B}" type="presOf" srcId="{E316B879-60D8-402B-81D6-78F888055E50}" destId="{85FEC807-8A3A-46B0-AA67-2B9AFEA90C33}" srcOrd="0" destOrd="0" presId="urn:microsoft.com/office/officeart/2005/8/layout/hierarchy4"/>
    <dgm:cxn modelId="{E196E853-E8D9-4E63-AF74-E4FE4279F5D6}" type="presOf" srcId="{D147654A-B4DE-4B4E-80EC-5936742D5A5D}" destId="{95ADAC84-94FD-4064-934E-D23CD9ABBFAE}" srcOrd="0" destOrd="0" presId="urn:microsoft.com/office/officeart/2005/8/layout/hierarchy4"/>
    <dgm:cxn modelId="{97C4C785-DD16-4AD0-A6F2-D4C6886102BA}" srcId="{73CF864F-6A54-4D88-B72A-E2843EEADCD4}" destId="{E316B879-60D8-402B-81D6-78F888055E50}" srcOrd="1" destOrd="0" parTransId="{F73D6154-F280-4CFF-9D77-14DA6105EA11}" sibTransId="{A541BE2A-7F37-440D-81A5-B73A3677CD54}"/>
    <dgm:cxn modelId="{787824B5-1991-4FD1-B764-67B027EB6CA1}" srcId="{73CF864F-6A54-4D88-B72A-E2843EEADCD4}" destId="{D147654A-B4DE-4B4E-80EC-5936742D5A5D}" srcOrd="2" destOrd="0" parTransId="{C7F808AE-5FD3-4FE5-BDDE-7C0E00AD5BEB}" sibTransId="{D5B2B7F1-073A-492C-9C92-7A203F2DDC8C}"/>
    <dgm:cxn modelId="{BF59E0E6-690E-49AC-A8F8-F0A9ED9F57D9}" type="presParOf" srcId="{5558EA83-0D33-4C5C-B6BD-C13483302108}" destId="{53DA21A9-A63B-4984-870B-872849BE7D37}" srcOrd="0" destOrd="0" presId="urn:microsoft.com/office/officeart/2005/8/layout/hierarchy4"/>
    <dgm:cxn modelId="{BA4E7934-78C6-4E07-A402-2A185BB96B13}" type="presParOf" srcId="{53DA21A9-A63B-4984-870B-872849BE7D37}" destId="{60946C8A-8222-4AA6-8608-4368D4BF887A}" srcOrd="0" destOrd="0" presId="urn:microsoft.com/office/officeart/2005/8/layout/hierarchy4"/>
    <dgm:cxn modelId="{E90C3436-B4E9-4297-B9F8-59DD98D3B336}" type="presParOf" srcId="{53DA21A9-A63B-4984-870B-872849BE7D37}" destId="{DB097500-E301-4A4D-B3F7-B792AADE1053}" srcOrd="1" destOrd="0" presId="urn:microsoft.com/office/officeart/2005/8/layout/hierarchy4"/>
    <dgm:cxn modelId="{C1F621F5-085F-4DE5-B90F-B73CA87EB1BF}" type="presParOf" srcId="{5558EA83-0D33-4C5C-B6BD-C13483302108}" destId="{F35D099D-7D4A-4196-B092-9EC8343C2806}" srcOrd="1" destOrd="0" presId="urn:microsoft.com/office/officeart/2005/8/layout/hierarchy4"/>
    <dgm:cxn modelId="{733EAEEB-CA69-4AFB-A243-3E53777ECCFD}" type="presParOf" srcId="{5558EA83-0D33-4C5C-B6BD-C13483302108}" destId="{7C59A180-892A-4996-BECB-44AFB85197EE}" srcOrd="2" destOrd="0" presId="urn:microsoft.com/office/officeart/2005/8/layout/hierarchy4"/>
    <dgm:cxn modelId="{29400D4D-F510-4BE9-990B-84A1B4363B40}" type="presParOf" srcId="{7C59A180-892A-4996-BECB-44AFB85197EE}" destId="{85FEC807-8A3A-46B0-AA67-2B9AFEA90C33}" srcOrd="0" destOrd="0" presId="urn:microsoft.com/office/officeart/2005/8/layout/hierarchy4"/>
    <dgm:cxn modelId="{59BE5B2B-50D0-4B62-8C43-1440F55496D8}" type="presParOf" srcId="{7C59A180-892A-4996-BECB-44AFB85197EE}" destId="{4DC05EB9-84A0-4471-9C32-151924FF6900}" srcOrd="1" destOrd="0" presId="urn:microsoft.com/office/officeart/2005/8/layout/hierarchy4"/>
    <dgm:cxn modelId="{B2088DBB-CBFD-4C61-8437-5D1B7E42A79B}" type="presParOf" srcId="{5558EA83-0D33-4C5C-B6BD-C13483302108}" destId="{97E04564-260E-459C-8CDB-6A74A4A75D1B}" srcOrd="3" destOrd="0" presId="urn:microsoft.com/office/officeart/2005/8/layout/hierarchy4"/>
    <dgm:cxn modelId="{DFFCC1CC-F93B-4FF2-8A55-3B932F23747E}" type="presParOf" srcId="{5558EA83-0D33-4C5C-B6BD-C13483302108}" destId="{3600C068-5703-48D2-8727-3448D2AF7419}" srcOrd="4" destOrd="0" presId="urn:microsoft.com/office/officeart/2005/8/layout/hierarchy4"/>
    <dgm:cxn modelId="{BADF55A0-141E-4195-8950-62A458C29CD3}" type="presParOf" srcId="{3600C068-5703-48D2-8727-3448D2AF7419}" destId="{95ADAC84-94FD-4064-934E-D23CD9ABBFAE}" srcOrd="0" destOrd="0" presId="urn:microsoft.com/office/officeart/2005/8/layout/hierarchy4"/>
    <dgm:cxn modelId="{B969D5B2-CBF9-4E34-8B4E-0562BB96BC79}" type="presParOf" srcId="{3600C068-5703-48D2-8727-3448D2AF7419}" destId="{D0362889-BEC4-458B-9E7A-CF3BF6AB9CAE}"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D6C2EF3-4F64-4F2B-B44F-86EE8B47343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DCE85C0C-0EFE-402D-8F04-8D0C9238DF54}">
      <dgm:prSet/>
      <dgm:spPr/>
      <dgm:t>
        <a:bodyPr/>
        <a:lstStyle/>
        <a:p>
          <a:r>
            <a:rPr lang="it-IT" b="1"/>
            <a:t>Spirito assoluto</a:t>
          </a:r>
          <a:endParaRPr lang="it-IT"/>
        </a:p>
      </dgm:t>
    </dgm:pt>
    <dgm:pt modelId="{048317C3-0E75-4725-A6F4-4D9125EDAD7C}" type="parTrans" cxnId="{74C83EB2-35B3-42A2-A150-A0481774D4DC}">
      <dgm:prSet/>
      <dgm:spPr/>
      <dgm:t>
        <a:bodyPr/>
        <a:lstStyle/>
        <a:p>
          <a:endParaRPr lang="it-IT"/>
        </a:p>
      </dgm:t>
    </dgm:pt>
    <dgm:pt modelId="{CD4B3F3D-8CAB-443F-A8C5-1FEF4AF24787}" type="sibTrans" cxnId="{74C83EB2-35B3-42A2-A150-A0481774D4DC}">
      <dgm:prSet/>
      <dgm:spPr/>
      <dgm:t>
        <a:bodyPr/>
        <a:lstStyle/>
        <a:p>
          <a:endParaRPr lang="it-IT"/>
        </a:p>
      </dgm:t>
    </dgm:pt>
    <dgm:pt modelId="{13869948-CAB4-4DBA-9EDD-5B3BA5548C16}" type="pres">
      <dgm:prSet presAssocID="{DD6C2EF3-4F64-4F2B-B44F-86EE8B473439}" presName="linear" presStyleCnt="0">
        <dgm:presLayoutVars>
          <dgm:animLvl val="lvl"/>
          <dgm:resizeHandles val="exact"/>
        </dgm:presLayoutVars>
      </dgm:prSet>
      <dgm:spPr/>
    </dgm:pt>
    <dgm:pt modelId="{BA6B7418-19B6-45C2-98E6-A9F2B87F01BC}" type="pres">
      <dgm:prSet presAssocID="{DCE85C0C-0EFE-402D-8F04-8D0C9238DF54}" presName="parentText" presStyleLbl="node1" presStyleIdx="0" presStyleCnt="1">
        <dgm:presLayoutVars>
          <dgm:chMax val="0"/>
          <dgm:bulletEnabled val="1"/>
        </dgm:presLayoutVars>
      </dgm:prSet>
      <dgm:spPr/>
    </dgm:pt>
  </dgm:ptLst>
  <dgm:cxnLst>
    <dgm:cxn modelId="{04A0A506-B1A0-47C7-9919-3D8737EDD24F}" type="presOf" srcId="{DCE85C0C-0EFE-402D-8F04-8D0C9238DF54}" destId="{BA6B7418-19B6-45C2-98E6-A9F2B87F01BC}" srcOrd="0" destOrd="0" presId="urn:microsoft.com/office/officeart/2005/8/layout/vList2"/>
    <dgm:cxn modelId="{74C83EB2-35B3-42A2-A150-A0481774D4DC}" srcId="{DD6C2EF3-4F64-4F2B-B44F-86EE8B473439}" destId="{DCE85C0C-0EFE-402D-8F04-8D0C9238DF54}" srcOrd="0" destOrd="0" parTransId="{048317C3-0E75-4725-A6F4-4D9125EDAD7C}" sibTransId="{CD4B3F3D-8CAB-443F-A8C5-1FEF4AF24787}"/>
    <dgm:cxn modelId="{53DF8FBE-E092-40D1-B74E-EFB19253FFD3}" type="presOf" srcId="{DD6C2EF3-4F64-4F2B-B44F-86EE8B473439}" destId="{13869948-CAB4-4DBA-9EDD-5B3BA5548C16}" srcOrd="0" destOrd="0" presId="urn:microsoft.com/office/officeart/2005/8/layout/vList2"/>
    <dgm:cxn modelId="{65DC5969-D050-40D8-AE26-67F40E92B157}" type="presParOf" srcId="{13869948-CAB4-4DBA-9EDD-5B3BA5548C16}" destId="{BA6B7418-19B6-45C2-98E6-A9F2B87F01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36E5CB9-1438-412C-B932-D07887B0DF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70FD3261-4B62-4425-A6C8-F6ECC22945CC}">
      <dgm:prSet/>
      <dgm:spPr/>
      <dgm:t>
        <a:bodyPr/>
        <a:lstStyle/>
        <a:p>
          <a:r>
            <a:rPr lang="it-IT"/>
            <a:t>E’ il momento in cui l’</a:t>
          </a:r>
          <a:r>
            <a:rPr lang="it-IT" i="1"/>
            <a:t>Idea </a:t>
          </a:r>
          <a:r>
            <a:rPr lang="it-IT"/>
            <a:t>giunge alla piena coscienza della propria </a:t>
          </a:r>
          <a:r>
            <a:rPr lang="it-IT" i="1"/>
            <a:t>infinità o assolutezza.</a:t>
          </a:r>
          <a:endParaRPr lang="it-IT"/>
        </a:p>
      </dgm:t>
    </dgm:pt>
    <dgm:pt modelId="{7ED8F41C-2142-44E6-B6EC-FFECDE2B15F7}" type="parTrans" cxnId="{723EF5E7-AC5A-4193-8BC0-852C2D261B53}">
      <dgm:prSet/>
      <dgm:spPr/>
      <dgm:t>
        <a:bodyPr/>
        <a:lstStyle/>
        <a:p>
          <a:endParaRPr lang="it-IT"/>
        </a:p>
      </dgm:t>
    </dgm:pt>
    <dgm:pt modelId="{A80F057C-A0A3-467C-B95D-D2975F2E6302}" type="sibTrans" cxnId="{723EF5E7-AC5A-4193-8BC0-852C2D261B53}">
      <dgm:prSet/>
      <dgm:spPr/>
      <dgm:t>
        <a:bodyPr/>
        <a:lstStyle/>
        <a:p>
          <a:endParaRPr lang="it-IT"/>
        </a:p>
      </dgm:t>
    </dgm:pt>
    <dgm:pt modelId="{0AF82897-0A29-4E1D-B317-24919C65B6F8}">
      <dgm:prSet/>
      <dgm:spPr/>
      <dgm:t>
        <a:bodyPr/>
        <a:lstStyle/>
        <a:p>
          <a:r>
            <a:rPr lang="it-IT" i="1"/>
            <a:t>Questo auto sapersi </a:t>
          </a:r>
          <a:r>
            <a:rPr lang="it-IT"/>
            <a:t>è rappresentato da un </a:t>
          </a:r>
          <a:r>
            <a:rPr lang="it-IT" i="1"/>
            <a:t>processo dialettico</a:t>
          </a:r>
          <a:r>
            <a:rPr lang="it-IT"/>
            <a:t> rappresentato dall’arte, dalla religione, dalla filosofia.</a:t>
          </a:r>
        </a:p>
      </dgm:t>
    </dgm:pt>
    <dgm:pt modelId="{787D1303-0EA3-46EB-B278-CE44A101996D}" type="parTrans" cxnId="{B7ED706F-21D8-421B-A399-057C93716363}">
      <dgm:prSet/>
      <dgm:spPr/>
      <dgm:t>
        <a:bodyPr/>
        <a:lstStyle/>
        <a:p>
          <a:endParaRPr lang="it-IT"/>
        </a:p>
      </dgm:t>
    </dgm:pt>
    <dgm:pt modelId="{4F65A03C-754D-4759-A835-664C1702C087}" type="sibTrans" cxnId="{B7ED706F-21D8-421B-A399-057C93716363}">
      <dgm:prSet/>
      <dgm:spPr/>
      <dgm:t>
        <a:bodyPr/>
        <a:lstStyle/>
        <a:p>
          <a:endParaRPr lang="it-IT"/>
        </a:p>
      </dgm:t>
    </dgm:pt>
    <dgm:pt modelId="{A9BD0B31-ED1D-430C-B78F-6B6DD3E03BF6}">
      <dgm:prSet/>
      <dgm:spPr/>
      <dgm:t>
        <a:bodyPr/>
        <a:lstStyle/>
        <a:p>
          <a:r>
            <a:rPr lang="it-IT"/>
            <a:t>Queste attività non si distinguono per il contenuto ma per la </a:t>
          </a:r>
          <a:r>
            <a:rPr lang="it-IT" i="1"/>
            <a:t>forma.</a:t>
          </a:r>
          <a:endParaRPr lang="it-IT"/>
        </a:p>
      </dgm:t>
    </dgm:pt>
    <dgm:pt modelId="{AE251A5F-FBB1-4AD5-9A49-61199E583D44}" type="parTrans" cxnId="{0302657F-A200-471D-9B43-11FA4B396E71}">
      <dgm:prSet/>
      <dgm:spPr/>
      <dgm:t>
        <a:bodyPr/>
        <a:lstStyle/>
        <a:p>
          <a:endParaRPr lang="it-IT"/>
        </a:p>
      </dgm:t>
    </dgm:pt>
    <dgm:pt modelId="{CE9A7E35-5698-424D-BCF1-AA7B1D916CCD}" type="sibTrans" cxnId="{0302657F-A200-471D-9B43-11FA4B396E71}">
      <dgm:prSet/>
      <dgm:spPr/>
      <dgm:t>
        <a:bodyPr/>
        <a:lstStyle/>
        <a:p>
          <a:endParaRPr lang="it-IT"/>
        </a:p>
      </dgm:t>
    </dgm:pt>
    <dgm:pt modelId="{DC0FF277-02F2-4CCC-8E28-7CB1777FE0CD}" type="pres">
      <dgm:prSet presAssocID="{436E5CB9-1438-412C-B932-D07887B0DF3E}" presName="linear" presStyleCnt="0">
        <dgm:presLayoutVars>
          <dgm:animLvl val="lvl"/>
          <dgm:resizeHandles val="exact"/>
        </dgm:presLayoutVars>
      </dgm:prSet>
      <dgm:spPr/>
    </dgm:pt>
    <dgm:pt modelId="{82722471-6420-45E0-8A47-28AD99E7A391}" type="pres">
      <dgm:prSet presAssocID="{70FD3261-4B62-4425-A6C8-F6ECC22945CC}" presName="parentText" presStyleLbl="node1" presStyleIdx="0" presStyleCnt="3">
        <dgm:presLayoutVars>
          <dgm:chMax val="0"/>
          <dgm:bulletEnabled val="1"/>
        </dgm:presLayoutVars>
      </dgm:prSet>
      <dgm:spPr/>
    </dgm:pt>
    <dgm:pt modelId="{BCB1A46E-29B9-492E-BD24-3A85072FCAB0}" type="pres">
      <dgm:prSet presAssocID="{A80F057C-A0A3-467C-B95D-D2975F2E6302}" presName="spacer" presStyleCnt="0"/>
      <dgm:spPr/>
    </dgm:pt>
    <dgm:pt modelId="{9254C503-B1DC-42F2-861E-03C90B08C37E}" type="pres">
      <dgm:prSet presAssocID="{0AF82897-0A29-4E1D-B317-24919C65B6F8}" presName="parentText" presStyleLbl="node1" presStyleIdx="1" presStyleCnt="3">
        <dgm:presLayoutVars>
          <dgm:chMax val="0"/>
          <dgm:bulletEnabled val="1"/>
        </dgm:presLayoutVars>
      </dgm:prSet>
      <dgm:spPr/>
    </dgm:pt>
    <dgm:pt modelId="{6DA36BDB-49FE-411A-BE9E-67D54F331905}" type="pres">
      <dgm:prSet presAssocID="{4F65A03C-754D-4759-A835-664C1702C087}" presName="spacer" presStyleCnt="0"/>
      <dgm:spPr/>
    </dgm:pt>
    <dgm:pt modelId="{48863CF3-959A-4EE2-841D-BE354DA29130}" type="pres">
      <dgm:prSet presAssocID="{A9BD0B31-ED1D-430C-B78F-6B6DD3E03BF6}" presName="parentText" presStyleLbl="node1" presStyleIdx="2" presStyleCnt="3">
        <dgm:presLayoutVars>
          <dgm:chMax val="0"/>
          <dgm:bulletEnabled val="1"/>
        </dgm:presLayoutVars>
      </dgm:prSet>
      <dgm:spPr/>
    </dgm:pt>
  </dgm:ptLst>
  <dgm:cxnLst>
    <dgm:cxn modelId="{B7ED706F-21D8-421B-A399-057C93716363}" srcId="{436E5CB9-1438-412C-B932-D07887B0DF3E}" destId="{0AF82897-0A29-4E1D-B317-24919C65B6F8}" srcOrd="1" destOrd="0" parTransId="{787D1303-0EA3-46EB-B278-CE44A101996D}" sibTransId="{4F65A03C-754D-4759-A835-664C1702C087}"/>
    <dgm:cxn modelId="{0302657F-A200-471D-9B43-11FA4B396E71}" srcId="{436E5CB9-1438-412C-B932-D07887B0DF3E}" destId="{A9BD0B31-ED1D-430C-B78F-6B6DD3E03BF6}" srcOrd="2" destOrd="0" parTransId="{AE251A5F-FBB1-4AD5-9A49-61199E583D44}" sibTransId="{CE9A7E35-5698-424D-BCF1-AA7B1D916CCD}"/>
    <dgm:cxn modelId="{FAE8E5BD-8787-4CDA-B18E-06A02DE40B2F}" type="presOf" srcId="{70FD3261-4B62-4425-A6C8-F6ECC22945CC}" destId="{82722471-6420-45E0-8A47-28AD99E7A391}" srcOrd="0" destOrd="0" presId="urn:microsoft.com/office/officeart/2005/8/layout/vList2"/>
    <dgm:cxn modelId="{018E28CD-0CF3-4ACE-AF5A-69361C1A1F2E}" type="presOf" srcId="{0AF82897-0A29-4E1D-B317-24919C65B6F8}" destId="{9254C503-B1DC-42F2-861E-03C90B08C37E}" srcOrd="0" destOrd="0" presId="urn:microsoft.com/office/officeart/2005/8/layout/vList2"/>
    <dgm:cxn modelId="{6B1822D2-3CFD-450C-934E-F56AEC8B3884}" type="presOf" srcId="{436E5CB9-1438-412C-B932-D07887B0DF3E}" destId="{DC0FF277-02F2-4CCC-8E28-7CB1777FE0CD}" srcOrd="0" destOrd="0" presId="urn:microsoft.com/office/officeart/2005/8/layout/vList2"/>
    <dgm:cxn modelId="{2F6BB5D3-BA16-456F-B344-D2022F7456B4}" type="presOf" srcId="{A9BD0B31-ED1D-430C-B78F-6B6DD3E03BF6}" destId="{48863CF3-959A-4EE2-841D-BE354DA29130}" srcOrd="0" destOrd="0" presId="urn:microsoft.com/office/officeart/2005/8/layout/vList2"/>
    <dgm:cxn modelId="{723EF5E7-AC5A-4193-8BC0-852C2D261B53}" srcId="{436E5CB9-1438-412C-B932-D07887B0DF3E}" destId="{70FD3261-4B62-4425-A6C8-F6ECC22945CC}" srcOrd="0" destOrd="0" parTransId="{7ED8F41C-2142-44E6-B6EC-FFECDE2B15F7}" sibTransId="{A80F057C-A0A3-467C-B95D-D2975F2E6302}"/>
    <dgm:cxn modelId="{71FD7AF9-8CB3-44B2-B3CC-4228E394FB16}" type="presParOf" srcId="{DC0FF277-02F2-4CCC-8E28-7CB1777FE0CD}" destId="{82722471-6420-45E0-8A47-28AD99E7A391}" srcOrd="0" destOrd="0" presId="urn:microsoft.com/office/officeart/2005/8/layout/vList2"/>
    <dgm:cxn modelId="{4F8E5BEE-2E78-4BBD-98E3-B298DF38B07A}" type="presParOf" srcId="{DC0FF277-02F2-4CCC-8E28-7CB1777FE0CD}" destId="{BCB1A46E-29B9-492E-BD24-3A85072FCAB0}" srcOrd="1" destOrd="0" presId="urn:microsoft.com/office/officeart/2005/8/layout/vList2"/>
    <dgm:cxn modelId="{9993E062-F85D-4079-B7BF-FBD78D1475AF}" type="presParOf" srcId="{DC0FF277-02F2-4CCC-8E28-7CB1777FE0CD}" destId="{9254C503-B1DC-42F2-861E-03C90B08C37E}" srcOrd="2" destOrd="0" presId="urn:microsoft.com/office/officeart/2005/8/layout/vList2"/>
    <dgm:cxn modelId="{7DC1D94A-E11A-45CB-B475-4E291C1C40A4}" type="presParOf" srcId="{DC0FF277-02F2-4CCC-8E28-7CB1777FE0CD}" destId="{6DA36BDB-49FE-411A-BE9E-67D54F331905}" srcOrd="3" destOrd="0" presId="urn:microsoft.com/office/officeart/2005/8/layout/vList2"/>
    <dgm:cxn modelId="{1A19E0BA-B6DA-461F-A59D-A392C9DF7673}" type="presParOf" srcId="{DC0FF277-02F2-4CCC-8E28-7CB1777FE0CD}" destId="{48863CF3-959A-4EE2-841D-BE354DA29130}"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5B95DF3-48C8-4FA7-B8ED-22DBA46385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860A9792-FC70-49A4-B71B-E37BDDB64222}">
      <dgm:prSet/>
      <dgm:spPr/>
      <dgm:t>
        <a:bodyPr/>
        <a:lstStyle/>
        <a:p>
          <a:r>
            <a:rPr lang="it-IT" dirty="0"/>
            <a:t>Rappresenta il primo gradino in cui lo spirito giunge alla piena coscienza di se medesimo. In essa lo spirito vive in modo immediato ed intuitivo la </a:t>
          </a:r>
          <a:r>
            <a:rPr lang="it-IT" i="1" dirty="0"/>
            <a:t>fusione tra soggetto ed oggetto, spirito e natura,</a:t>
          </a:r>
          <a:r>
            <a:rPr lang="it-IT" dirty="0"/>
            <a:t> che la filosofia idealistica teorizza concettualmente.</a:t>
          </a:r>
        </a:p>
      </dgm:t>
    </dgm:pt>
    <dgm:pt modelId="{26A01670-E86B-41C7-B03D-0581D5E4990B}" type="parTrans" cxnId="{EF877B80-B6D9-413B-99C5-CC77AD0FC5FB}">
      <dgm:prSet/>
      <dgm:spPr/>
      <dgm:t>
        <a:bodyPr/>
        <a:lstStyle/>
        <a:p>
          <a:endParaRPr lang="it-IT"/>
        </a:p>
      </dgm:t>
    </dgm:pt>
    <dgm:pt modelId="{413E237E-BF97-44B3-A2C1-DA15DB43F305}" type="sibTrans" cxnId="{EF877B80-B6D9-413B-99C5-CC77AD0FC5FB}">
      <dgm:prSet/>
      <dgm:spPr/>
      <dgm:t>
        <a:bodyPr/>
        <a:lstStyle/>
        <a:p>
          <a:endParaRPr lang="it-IT"/>
        </a:p>
      </dgm:t>
    </dgm:pt>
    <dgm:pt modelId="{9E730F67-0950-4264-B75A-0BF8246F0FED}">
      <dgm:prSet/>
      <dgm:spPr/>
      <dgm:t>
        <a:bodyPr/>
        <a:lstStyle/>
        <a:p>
          <a:r>
            <a:rPr lang="it-IT" dirty="0"/>
            <a:t>Nell’esperienza del bello artisti spirito e natura vengono concepiti come un tutt’uno in quanto </a:t>
          </a:r>
          <a:r>
            <a:rPr lang="it-IT" i="1" dirty="0"/>
            <a:t>l’oggetto è natura spiritualizzata </a:t>
          </a:r>
          <a:r>
            <a:rPr lang="it-IT" dirty="0"/>
            <a:t>(cioè </a:t>
          </a:r>
          <a:r>
            <a:rPr lang="it-IT"/>
            <a:t>manifestazione sensibile </a:t>
          </a:r>
          <a:r>
            <a:rPr lang="it-IT" dirty="0"/>
            <a:t>di un messaggio spirituale) ed il </a:t>
          </a:r>
          <a:r>
            <a:rPr lang="it-IT" i="1" dirty="0"/>
            <a:t>soggetto è spirito naturalizzato (</a:t>
          </a:r>
          <a:r>
            <a:rPr lang="it-IT" dirty="0"/>
            <a:t>ovvero concetto incarnato e reso visibile).</a:t>
          </a:r>
        </a:p>
      </dgm:t>
    </dgm:pt>
    <dgm:pt modelId="{5A457F78-2794-4B45-9D96-603D2161DF21}" type="parTrans" cxnId="{6867BFD2-85B7-462C-A383-65D0CDBAD40B}">
      <dgm:prSet/>
      <dgm:spPr/>
      <dgm:t>
        <a:bodyPr/>
        <a:lstStyle/>
        <a:p>
          <a:endParaRPr lang="it-IT"/>
        </a:p>
      </dgm:t>
    </dgm:pt>
    <dgm:pt modelId="{D3F58555-0345-47B3-B5EF-429469B8A1FA}" type="sibTrans" cxnId="{6867BFD2-85B7-462C-A383-65D0CDBAD40B}">
      <dgm:prSet/>
      <dgm:spPr/>
      <dgm:t>
        <a:bodyPr/>
        <a:lstStyle/>
        <a:p>
          <a:endParaRPr lang="it-IT"/>
        </a:p>
      </dgm:t>
    </dgm:pt>
    <dgm:pt modelId="{A6E6908D-C1A9-47FE-ADD3-4951676B329C}" type="pres">
      <dgm:prSet presAssocID="{55B95DF3-48C8-4FA7-B8ED-22DBA4638579}" presName="linear" presStyleCnt="0">
        <dgm:presLayoutVars>
          <dgm:animLvl val="lvl"/>
          <dgm:resizeHandles val="exact"/>
        </dgm:presLayoutVars>
      </dgm:prSet>
      <dgm:spPr/>
    </dgm:pt>
    <dgm:pt modelId="{F8106E04-DDDE-4E79-A04A-5AF4DA3164D5}" type="pres">
      <dgm:prSet presAssocID="{860A9792-FC70-49A4-B71B-E37BDDB64222}" presName="parentText" presStyleLbl="node1" presStyleIdx="0" presStyleCnt="2">
        <dgm:presLayoutVars>
          <dgm:chMax val="0"/>
          <dgm:bulletEnabled val="1"/>
        </dgm:presLayoutVars>
      </dgm:prSet>
      <dgm:spPr/>
    </dgm:pt>
    <dgm:pt modelId="{1879B14F-47DC-49CF-BB5C-EFDC657A8810}" type="pres">
      <dgm:prSet presAssocID="{413E237E-BF97-44B3-A2C1-DA15DB43F305}" presName="spacer" presStyleCnt="0"/>
      <dgm:spPr/>
    </dgm:pt>
    <dgm:pt modelId="{CB58664D-B8F7-4EB3-87E3-28554E162CAE}" type="pres">
      <dgm:prSet presAssocID="{9E730F67-0950-4264-B75A-0BF8246F0FED}" presName="parentText" presStyleLbl="node1" presStyleIdx="1" presStyleCnt="2">
        <dgm:presLayoutVars>
          <dgm:chMax val="0"/>
          <dgm:bulletEnabled val="1"/>
        </dgm:presLayoutVars>
      </dgm:prSet>
      <dgm:spPr/>
    </dgm:pt>
  </dgm:ptLst>
  <dgm:cxnLst>
    <dgm:cxn modelId="{FC783063-B782-4678-81E5-46975548F9CE}" type="presOf" srcId="{55B95DF3-48C8-4FA7-B8ED-22DBA4638579}" destId="{A6E6908D-C1A9-47FE-ADD3-4951676B329C}" srcOrd="0" destOrd="0" presId="urn:microsoft.com/office/officeart/2005/8/layout/vList2"/>
    <dgm:cxn modelId="{EF877B80-B6D9-413B-99C5-CC77AD0FC5FB}" srcId="{55B95DF3-48C8-4FA7-B8ED-22DBA4638579}" destId="{860A9792-FC70-49A4-B71B-E37BDDB64222}" srcOrd="0" destOrd="0" parTransId="{26A01670-E86B-41C7-B03D-0581D5E4990B}" sibTransId="{413E237E-BF97-44B3-A2C1-DA15DB43F305}"/>
    <dgm:cxn modelId="{B82B589C-F469-491E-8D05-03C03519895D}" type="presOf" srcId="{860A9792-FC70-49A4-B71B-E37BDDB64222}" destId="{F8106E04-DDDE-4E79-A04A-5AF4DA3164D5}" srcOrd="0" destOrd="0" presId="urn:microsoft.com/office/officeart/2005/8/layout/vList2"/>
    <dgm:cxn modelId="{6867BFD2-85B7-462C-A383-65D0CDBAD40B}" srcId="{55B95DF3-48C8-4FA7-B8ED-22DBA4638579}" destId="{9E730F67-0950-4264-B75A-0BF8246F0FED}" srcOrd="1" destOrd="0" parTransId="{5A457F78-2794-4B45-9D96-603D2161DF21}" sibTransId="{D3F58555-0345-47B3-B5EF-429469B8A1FA}"/>
    <dgm:cxn modelId="{205779DB-DCF4-4F5E-908E-B0E726641D52}" type="presOf" srcId="{9E730F67-0950-4264-B75A-0BF8246F0FED}" destId="{CB58664D-B8F7-4EB3-87E3-28554E162CAE}" srcOrd="0" destOrd="0" presId="urn:microsoft.com/office/officeart/2005/8/layout/vList2"/>
    <dgm:cxn modelId="{47B7054C-6C4E-4779-8E4B-5BDE63ABEFD1}" type="presParOf" srcId="{A6E6908D-C1A9-47FE-ADD3-4951676B329C}" destId="{F8106E04-DDDE-4E79-A04A-5AF4DA3164D5}" srcOrd="0" destOrd="0" presId="urn:microsoft.com/office/officeart/2005/8/layout/vList2"/>
    <dgm:cxn modelId="{4511AA80-6F27-458F-BC9E-2E31432AFA47}" type="presParOf" srcId="{A6E6908D-C1A9-47FE-ADD3-4951676B329C}" destId="{1879B14F-47DC-49CF-BB5C-EFDC657A8810}" srcOrd="1" destOrd="0" presId="urn:microsoft.com/office/officeart/2005/8/layout/vList2"/>
    <dgm:cxn modelId="{0F7E620C-1635-4770-8066-C92E9812D236}" type="presParOf" srcId="{A6E6908D-C1A9-47FE-ADD3-4951676B329C}" destId="{CB58664D-B8F7-4EB3-87E3-28554E162C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B986769-A5B9-46D7-AB96-4E2A08521DC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D579747B-3308-493D-81D5-F22CA4CB57D8}">
      <dgm:prSet/>
      <dgm:spPr/>
      <dgm:t>
        <a:bodyPr/>
        <a:lstStyle/>
        <a:p>
          <a:r>
            <a:rPr lang="it-IT" b="1"/>
            <a:t>La religione</a:t>
          </a:r>
          <a:endParaRPr lang="it-IT"/>
        </a:p>
      </dgm:t>
    </dgm:pt>
    <dgm:pt modelId="{85C796DE-768B-44E6-B3C5-5B3DFA53322C}" type="parTrans" cxnId="{2884BF5F-7F30-4947-ACB0-A9434A71FDA7}">
      <dgm:prSet/>
      <dgm:spPr/>
      <dgm:t>
        <a:bodyPr/>
        <a:lstStyle/>
        <a:p>
          <a:endParaRPr lang="it-IT"/>
        </a:p>
      </dgm:t>
    </dgm:pt>
    <dgm:pt modelId="{D235A936-B425-44B4-AAE0-F724785E81E4}" type="sibTrans" cxnId="{2884BF5F-7F30-4947-ACB0-A9434A71FDA7}">
      <dgm:prSet/>
      <dgm:spPr/>
      <dgm:t>
        <a:bodyPr/>
        <a:lstStyle/>
        <a:p>
          <a:endParaRPr lang="it-IT"/>
        </a:p>
      </dgm:t>
    </dgm:pt>
    <dgm:pt modelId="{3E6F94A1-2CD5-41F4-A25A-6756E69CD089}" type="pres">
      <dgm:prSet presAssocID="{6B986769-A5B9-46D7-AB96-4E2A08521DC5}" presName="linear" presStyleCnt="0">
        <dgm:presLayoutVars>
          <dgm:animLvl val="lvl"/>
          <dgm:resizeHandles val="exact"/>
        </dgm:presLayoutVars>
      </dgm:prSet>
      <dgm:spPr/>
    </dgm:pt>
    <dgm:pt modelId="{C8A3874E-EFF9-492B-A3B9-8C7B1146594D}" type="pres">
      <dgm:prSet presAssocID="{D579747B-3308-493D-81D5-F22CA4CB57D8}" presName="parentText" presStyleLbl="node1" presStyleIdx="0" presStyleCnt="1">
        <dgm:presLayoutVars>
          <dgm:chMax val="0"/>
          <dgm:bulletEnabled val="1"/>
        </dgm:presLayoutVars>
      </dgm:prSet>
      <dgm:spPr/>
    </dgm:pt>
  </dgm:ptLst>
  <dgm:cxnLst>
    <dgm:cxn modelId="{6EC02220-9F9F-4E23-ABF9-5B56A0D2ECA6}" type="presOf" srcId="{D579747B-3308-493D-81D5-F22CA4CB57D8}" destId="{C8A3874E-EFF9-492B-A3B9-8C7B1146594D}" srcOrd="0" destOrd="0" presId="urn:microsoft.com/office/officeart/2005/8/layout/vList2"/>
    <dgm:cxn modelId="{2884BF5F-7F30-4947-ACB0-A9434A71FDA7}" srcId="{6B986769-A5B9-46D7-AB96-4E2A08521DC5}" destId="{D579747B-3308-493D-81D5-F22CA4CB57D8}" srcOrd="0" destOrd="0" parTransId="{85C796DE-768B-44E6-B3C5-5B3DFA53322C}" sibTransId="{D235A936-B425-44B4-AAE0-F724785E81E4}"/>
    <dgm:cxn modelId="{C7C1316B-6430-4F3E-BDD3-DF80017F2FF2}" type="presOf" srcId="{6B986769-A5B9-46D7-AB96-4E2A08521DC5}" destId="{3E6F94A1-2CD5-41F4-A25A-6756E69CD089}" srcOrd="0" destOrd="0" presId="urn:microsoft.com/office/officeart/2005/8/layout/vList2"/>
    <dgm:cxn modelId="{63945C71-CB49-4F6D-973A-43C23656169B}" type="presParOf" srcId="{3E6F94A1-2CD5-41F4-A25A-6756E69CD089}" destId="{C8A3874E-EFF9-492B-A3B9-8C7B114659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49F24-329C-46ED-A1FF-C10EBEB069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099CB05-DFCE-4EDC-B11E-3EDE0CC5546E}">
      <dgm:prSet/>
      <dgm:spPr/>
      <dgm:t>
        <a:bodyPr/>
        <a:lstStyle/>
        <a:p>
          <a:r>
            <a:rPr lang="it-IT"/>
            <a:t>Hegel puntualizza che la sua filosofia non è tesa a giustificare banalmente </a:t>
          </a:r>
          <a:r>
            <a:rPr lang="it-IT" i="1"/>
            <a:t>ogni</a:t>
          </a:r>
          <a:r>
            <a:rPr lang="it-IT"/>
            <a:t> aspetto della realtà. Dalla sua filosofia sono escluse le cose superficiali o accidentali. La realtà si identifica con la sua trama </a:t>
          </a:r>
          <a:r>
            <a:rPr lang="it-IT" i="1"/>
            <a:t>essenziale</a:t>
          </a:r>
          <a:endParaRPr lang="it-IT"/>
        </a:p>
      </dgm:t>
    </dgm:pt>
    <dgm:pt modelId="{362F5588-51A5-4FDA-A633-657DA721BD3F}" type="parTrans" cxnId="{845D0353-B9A5-400A-B6C6-4106CFDF4DB9}">
      <dgm:prSet/>
      <dgm:spPr/>
      <dgm:t>
        <a:bodyPr/>
        <a:lstStyle/>
        <a:p>
          <a:endParaRPr lang="it-IT"/>
        </a:p>
      </dgm:t>
    </dgm:pt>
    <dgm:pt modelId="{7E6AA327-69FC-4962-8219-64BC844784E3}" type="sibTrans" cxnId="{845D0353-B9A5-400A-B6C6-4106CFDF4DB9}">
      <dgm:prSet/>
      <dgm:spPr/>
      <dgm:t>
        <a:bodyPr/>
        <a:lstStyle/>
        <a:p>
          <a:endParaRPr lang="it-IT"/>
        </a:p>
      </dgm:t>
    </dgm:pt>
    <dgm:pt modelId="{ABDCD33F-3181-4073-8F38-F1F8BB3FA7CA}">
      <dgm:prSet/>
      <dgm:spPr/>
      <dgm:t>
        <a:bodyPr/>
        <a:lstStyle/>
        <a:p>
          <a:r>
            <a:rPr lang="it-IT"/>
            <a:t>Secondo alcuni critici l’hegelismo </a:t>
          </a:r>
          <a:r>
            <a:rPr lang="it-IT" i="1"/>
            <a:t>non può </a:t>
          </a:r>
          <a:r>
            <a:rPr lang="it-IT"/>
            <a:t> ricondursi ad una forma di giustificazionismo. Secondo altri (Engels, Marcuse) anche gli aspetti conservatori del pensiero possono essere letti in chiave rivoluzionaria.</a:t>
          </a:r>
        </a:p>
      </dgm:t>
    </dgm:pt>
    <dgm:pt modelId="{8D9E4B62-1290-48DB-8F15-1383586825C6}" type="parTrans" cxnId="{53C23CD7-6DD0-45DF-B442-4732F54D0BA1}">
      <dgm:prSet/>
      <dgm:spPr/>
      <dgm:t>
        <a:bodyPr/>
        <a:lstStyle/>
        <a:p>
          <a:endParaRPr lang="it-IT"/>
        </a:p>
      </dgm:t>
    </dgm:pt>
    <dgm:pt modelId="{64135055-24FE-47A3-AE4D-785EAC86CCEC}" type="sibTrans" cxnId="{53C23CD7-6DD0-45DF-B442-4732F54D0BA1}">
      <dgm:prSet/>
      <dgm:spPr/>
      <dgm:t>
        <a:bodyPr/>
        <a:lstStyle/>
        <a:p>
          <a:endParaRPr lang="it-IT"/>
        </a:p>
      </dgm:t>
    </dgm:pt>
    <dgm:pt modelId="{9A318B72-1419-4966-A9FC-849BC57A55D0}">
      <dgm:prSet/>
      <dgm:spPr/>
      <dgm:t>
        <a:bodyPr/>
        <a:lstStyle/>
        <a:p>
          <a:r>
            <a:rPr lang="it-IT"/>
            <a:t>In conclusione vi sono posizioni diverse ma è impossibile negare l’atteggiamento </a:t>
          </a:r>
          <a:r>
            <a:rPr lang="it-IT" i="1"/>
            <a:t>fondamentalmente giustificazionista</a:t>
          </a:r>
          <a:r>
            <a:rPr lang="it-IT"/>
            <a:t>  della filosofia hegeliana nei confronti della realtà.  </a:t>
          </a:r>
        </a:p>
      </dgm:t>
    </dgm:pt>
    <dgm:pt modelId="{42D03D15-D71E-436E-8CD2-152CF5411FB6}" type="parTrans" cxnId="{0345B826-96EC-4B4D-9437-5275846319D4}">
      <dgm:prSet/>
      <dgm:spPr/>
      <dgm:t>
        <a:bodyPr/>
        <a:lstStyle/>
        <a:p>
          <a:endParaRPr lang="it-IT"/>
        </a:p>
      </dgm:t>
    </dgm:pt>
    <dgm:pt modelId="{F2B06246-7291-48BF-8312-636B38D84F47}" type="sibTrans" cxnId="{0345B826-96EC-4B4D-9437-5275846319D4}">
      <dgm:prSet/>
      <dgm:spPr/>
      <dgm:t>
        <a:bodyPr/>
        <a:lstStyle/>
        <a:p>
          <a:endParaRPr lang="it-IT"/>
        </a:p>
      </dgm:t>
    </dgm:pt>
    <dgm:pt modelId="{22CB0CC9-119D-444B-A7DF-EAB73F007A01}" type="pres">
      <dgm:prSet presAssocID="{F3349F24-329C-46ED-A1FF-C10EBEB06989}" presName="linear" presStyleCnt="0">
        <dgm:presLayoutVars>
          <dgm:animLvl val="lvl"/>
          <dgm:resizeHandles val="exact"/>
        </dgm:presLayoutVars>
      </dgm:prSet>
      <dgm:spPr/>
    </dgm:pt>
    <dgm:pt modelId="{C0CC3A94-1D14-41A5-AF8D-93E3DC03D913}" type="pres">
      <dgm:prSet presAssocID="{E099CB05-DFCE-4EDC-B11E-3EDE0CC5546E}" presName="parentText" presStyleLbl="node1" presStyleIdx="0" presStyleCnt="3">
        <dgm:presLayoutVars>
          <dgm:chMax val="0"/>
          <dgm:bulletEnabled val="1"/>
        </dgm:presLayoutVars>
      </dgm:prSet>
      <dgm:spPr/>
    </dgm:pt>
    <dgm:pt modelId="{F5428480-2624-4C24-B6A3-ED764ECDBEB0}" type="pres">
      <dgm:prSet presAssocID="{7E6AA327-69FC-4962-8219-64BC844784E3}" presName="spacer" presStyleCnt="0"/>
      <dgm:spPr/>
    </dgm:pt>
    <dgm:pt modelId="{C5AD2042-6CD0-443A-AB86-09A03CE8EA92}" type="pres">
      <dgm:prSet presAssocID="{ABDCD33F-3181-4073-8F38-F1F8BB3FA7CA}" presName="parentText" presStyleLbl="node1" presStyleIdx="1" presStyleCnt="3">
        <dgm:presLayoutVars>
          <dgm:chMax val="0"/>
          <dgm:bulletEnabled val="1"/>
        </dgm:presLayoutVars>
      </dgm:prSet>
      <dgm:spPr/>
    </dgm:pt>
    <dgm:pt modelId="{C36C6E1F-22D2-45BB-AAB2-1C2EEFB8E967}" type="pres">
      <dgm:prSet presAssocID="{64135055-24FE-47A3-AE4D-785EAC86CCEC}" presName="spacer" presStyleCnt="0"/>
      <dgm:spPr/>
    </dgm:pt>
    <dgm:pt modelId="{EB41F3A9-73CA-48B4-A963-84A0FC0697EF}" type="pres">
      <dgm:prSet presAssocID="{9A318B72-1419-4966-A9FC-849BC57A55D0}" presName="parentText" presStyleLbl="node1" presStyleIdx="2" presStyleCnt="3">
        <dgm:presLayoutVars>
          <dgm:chMax val="0"/>
          <dgm:bulletEnabled val="1"/>
        </dgm:presLayoutVars>
      </dgm:prSet>
      <dgm:spPr/>
    </dgm:pt>
  </dgm:ptLst>
  <dgm:cxnLst>
    <dgm:cxn modelId="{0345B826-96EC-4B4D-9437-5275846319D4}" srcId="{F3349F24-329C-46ED-A1FF-C10EBEB06989}" destId="{9A318B72-1419-4966-A9FC-849BC57A55D0}" srcOrd="2" destOrd="0" parTransId="{42D03D15-D71E-436E-8CD2-152CF5411FB6}" sibTransId="{F2B06246-7291-48BF-8312-636B38D84F47}"/>
    <dgm:cxn modelId="{845D0353-B9A5-400A-B6C6-4106CFDF4DB9}" srcId="{F3349F24-329C-46ED-A1FF-C10EBEB06989}" destId="{E099CB05-DFCE-4EDC-B11E-3EDE0CC5546E}" srcOrd="0" destOrd="0" parTransId="{362F5588-51A5-4FDA-A633-657DA721BD3F}" sibTransId="{7E6AA327-69FC-4962-8219-64BC844784E3}"/>
    <dgm:cxn modelId="{35F093A5-3176-4958-B8B7-FF550786EDA6}" type="presOf" srcId="{9A318B72-1419-4966-A9FC-849BC57A55D0}" destId="{EB41F3A9-73CA-48B4-A963-84A0FC0697EF}" srcOrd="0" destOrd="0" presId="urn:microsoft.com/office/officeart/2005/8/layout/vList2"/>
    <dgm:cxn modelId="{2B251CA7-E8C1-4DEE-A3A1-34AB3B66252C}" type="presOf" srcId="{F3349F24-329C-46ED-A1FF-C10EBEB06989}" destId="{22CB0CC9-119D-444B-A7DF-EAB73F007A01}" srcOrd="0" destOrd="0" presId="urn:microsoft.com/office/officeart/2005/8/layout/vList2"/>
    <dgm:cxn modelId="{BBFE1FBE-B751-412D-9E67-755F292877BD}" type="presOf" srcId="{ABDCD33F-3181-4073-8F38-F1F8BB3FA7CA}" destId="{C5AD2042-6CD0-443A-AB86-09A03CE8EA92}" srcOrd="0" destOrd="0" presId="urn:microsoft.com/office/officeart/2005/8/layout/vList2"/>
    <dgm:cxn modelId="{53C23CD7-6DD0-45DF-B442-4732F54D0BA1}" srcId="{F3349F24-329C-46ED-A1FF-C10EBEB06989}" destId="{ABDCD33F-3181-4073-8F38-F1F8BB3FA7CA}" srcOrd="1" destOrd="0" parTransId="{8D9E4B62-1290-48DB-8F15-1383586825C6}" sibTransId="{64135055-24FE-47A3-AE4D-785EAC86CCEC}"/>
    <dgm:cxn modelId="{B35C7CEE-F270-42E2-907B-3D239085C52D}" type="presOf" srcId="{E099CB05-DFCE-4EDC-B11E-3EDE0CC5546E}" destId="{C0CC3A94-1D14-41A5-AF8D-93E3DC03D913}" srcOrd="0" destOrd="0" presId="urn:microsoft.com/office/officeart/2005/8/layout/vList2"/>
    <dgm:cxn modelId="{9C3789D1-287F-4532-8C27-C9D7EFC957BC}" type="presParOf" srcId="{22CB0CC9-119D-444B-A7DF-EAB73F007A01}" destId="{C0CC3A94-1D14-41A5-AF8D-93E3DC03D913}" srcOrd="0" destOrd="0" presId="urn:microsoft.com/office/officeart/2005/8/layout/vList2"/>
    <dgm:cxn modelId="{81E2E7F9-AD7D-403A-BC59-A88E4EC45BBD}" type="presParOf" srcId="{22CB0CC9-119D-444B-A7DF-EAB73F007A01}" destId="{F5428480-2624-4C24-B6A3-ED764ECDBEB0}" srcOrd="1" destOrd="0" presId="urn:microsoft.com/office/officeart/2005/8/layout/vList2"/>
    <dgm:cxn modelId="{DF18463E-8567-4BBE-9B15-4748678EE8DB}" type="presParOf" srcId="{22CB0CC9-119D-444B-A7DF-EAB73F007A01}" destId="{C5AD2042-6CD0-443A-AB86-09A03CE8EA92}" srcOrd="2" destOrd="0" presId="urn:microsoft.com/office/officeart/2005/8/layout/vList2"/>
    <dgm:cxn modelId="{1FAE70EE-18E0-4C68-A10F-F933B6CDF826}" type="presParOf" srcId="{22CB0CC9-119D-444B-A7DF-EAB73F007A01}" destId="{C36C6E1F-22D2-45BB-AAB2-1C2EEFB8E967}" srcOrd="3" destOrd="0" presId="urn:microsoft.com/office/officeart/2005/8/layout/vList2"/>
    <dgm:cxn modelId="{E8B30763-B222-474F-8686-243E4005DE0B}" type="presParOf" srcId="{22CB0CC9-119D-444B-A7DF-EAB73F007A01}" destId="{EB41F3A9-73CA-48B4-A963-84A0FC0697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C579B1C-DA25-4B37-84E6-5DF1C2715E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5B84D7A-C5A4-4834-BAA7-475E79402B02}">
      <dgm:prSet/>
      <dgm:spPr/>
      <dgm:t>
        <a:bodyPr/>
        <a:lstStyle/>
        <a:p>
          <a:r>
            <a:rPr lang="it-IT"/>
            <a:t>E’ la seconda forma dello spirito assoluto, quella in cui </a:t>
          </a:r>
          <a:r>
            <a:rPr lang="it-IT" i="1"/>
            <a:t>l’Assoluto si manifesta come rappresentazione.</a:t>
          </a:r>
          <a:endParaRPr lang="it-IT"/>
        </a:p>
      </dgm:t>
    </dgm:pt>
    <dgm:pt modelId="{B4A74DB0-46FE-4F60-97A5-4CD0A593CCAB}" type="parTrans" cxnId="{C655F899-21A6-4D12-A799-C6E8C0AB99AB}">
      <dgm:prSet/>
      <dgm:spPr/>
      <dgm:t>
        <a:bodyPr/>
        <a:lstStyle/>
        <a:p>
          <a:endParaRPr lang="it-IT"/>
        </a:p>
      </dgm:t>
    </dgm:pt>
    <dgm:pt modelId="{42A04C0F-260C-4E63-BB89-F4B383279DF1}" type="sibTrans" cxnId="{C655F899-21A6-4D12-A799-C6E8C0AB99AB}">
      <dgm:prSet/>
      <dgm:spPr/>
      <dgm:t>
        <a:bodyPr/>
        <a:lstStyle/>
        <a:p>
          <a:endParaRPr lang="it-IT"/>
        </a:p>
      </dgm:t>
    </dgm:pt>
    <dgm:pt modelId="{E6D6341B-963F-4BE7-8F9C-ECC323FB4771}">
      <dgm:prSet/>
      <dgm:spPr/>
      <dgm:t>
        <a:bodyPr/>
        <a:lstStyle/>
        <a:p>
          <a:r>
            <a:rPr lang="it-IT"/>
            <a:t>La filosofia della religione non deve creare la religione ma riconoscere la religione che c’è già. </a:t>
          </a:r>
        </a:p>
      </dgm:t>
    </dgm:pt>
    <dgm:pt modelId="{6B11320A-0382-4565-8B07-58443AC93641}" type="parTrans" cxnId="{A57962F0-8993-4F8F-9A54-F6396BD10298}">
      <dgm:prSet/>
      <dgm:spPr/>
      <dgm:t>
        <a:bodyPr/>
        <a:lstStyle/>
        <a:p>
          <a:endParaRPr lang="it-IT"/>
        </a:p>
      </dgm:t>
    </dgm:pt>
    <dgm:pt modelId="{C4D1195C-9072-41BC-9670-D78BC34F36C5}" type="sibTrans" cxnId="{A57962F0-8993-4F8F-9A54-F6396BD10298}">
      <dgm:prSet/>
      <dgm:spPr/>
      <dgm:t>
        <a:bodyPr/>
        <a:lstStyle/>
        <a:p>
          <a:endParaRPr lang="it-IT"/>
        </a:p>
      </dgm:t>
    </dgm:pt>
    <dgm:pt modelId="{086E0FF0-5B57-4812-9297-D2954BDAB12F}">
      <dgm:prSet/>
      <dgm:spPr/>
      <dgm:t>
        <a:bodyPr/>
        <a:lstStyle/>
        <a:p>
          <a:r>
            <a:rPr lang="it-IT"/>
            <a:t>Nella religione è essenziale il </a:t>
          </a:r>
          <a:r>
            <a:rPr lang="it-IT" i="1"/>
            <a:t>rapporto tra Dio e la coscienza. </a:t>
          </a:r>
          <a:endParaRPr lang="it-IT"/>
        </a:p>
      </dgm:t>
    </dgm:pt>
    <dgm:pt modelId="{BB584DC4-E500-4FF0-85F3-89F366019ED0}" type="parTrans" cxnId="{984D1B04-18F0-4DE1-8C8A-9F88198E310F}">
      <dgm:prSet/>
      <dgm:spPr/>
      <dgm:t>
        <a:bodyPr/>
        <a:lstStyle/>
        <a:p>
          <a:endParaRPr lang="it-IT"/>
        </a:p>
      </dgm:t>
    </dgm:pt>
    <dgm:pt modelId="{CCAA7CC6-F8E4-4CA5-ADC3-A9F41CD899CB}" type="sibTrans" cxnId="{984D1B04-18F0-4DE1-8C8A-9F88198E310F}">
      <dgm:prSet/>
      <dgm:spPr/>
      <dgm:t>
        <a:bodyPr/>
        <a:lstStyle/>
        <a:p>
          <a:endParaRPr lang="it-IT"/>
        </a:p>
      </dgm:t>
    </dgm:pt>
    <dgm:pt modelId="{2179CAD1-1F61-43AB-96C8-8957EB5D796C}" type="pres">
      <dgm:prSet presAssocID="{8C579B1C-DA25-4B37-84E6-5DF1C2715EE6}" presName="linear" presStyleCnt="0">
        <dgm:presLayoutVars>
          <dgm:animLvl val="lvl"/>
          <dgm:resizeHandles val="exact"/>
        </dgm:presLayoutVars>
      </dgm:prSet>
      <dgm:spPr/>
    </dgm:pt>
    <dgm:pt modelId="{63541337-FE78-4CC7-9A9C-0F2F7D0B22B8}" type="pres">
      <dgm:prSet presAssocID="{E5B84D7A-C5A4-4834-BAA7-475E79402B02}" presName="parentText" presStyleLbl="node1" presStyleIdx="0" presStyleCnt="3">
        <dgm:presLayoutVars>
          <dgm:chMax val="0"/>
          <dgm:bulletEnabled val="1"/>
        </dgm:presLayoutVars>
      </dgm:prSet>
      <dgm:spPr/>
    </dgm:pt>
    <dgm:pt modelId="{C319D18C-9994-4207-B2B1-8213E4DC9A46}" type="pres">
      <dgm:prSet presAssocID="{42A04C0F-260C-4E63-BB89-F4B383279DF1}" presName="spacer" presStyleCnt="0"/>
      <dgm:spPr/>
    </dgm:pt>
    <dgm:pt modelId="{ED9D7B37-5333-4553-A27F-91747363A663}" type="pres">
      <dgm:prSet presAssocID="{E6D6341B-963F-4BE7-8F9C-ECC323FB4771}" presName="parentText" presStyleLbl="node1" presStyleIdx="1" presStyleCnt="3">
        <dgm:presLayoutVars>
          <dgm:chMax val="0"/>
          <dgm:bulletEnabled val="1"/>
        </dgm:presLayoutVars>
      </dgm:prSet>
      <dgm:spPr/>
    </dgm:pt>
    <dgm:pt modelId="{32086945-A2BC-469B-B435-C609713831F8}" type="pres">
      <dgm:prSet presAssocID="{C4D1195C-9072-41BC-9670-D78BC34F36C5}" presName="spacer" presStyleCnt="0"/>
      <dgm:spPr/>
    </dgm:pt>
    <dgm:pt modelId="{C8AFEAC5-4370-4AD5-88AF-EF53878B6479}" type="pres">
      <dgm:prSet presAssocID="{086E0FF0-5B57-4812-9297-D2954BDAB12F}" presName="parentText" presStyleLbl="node1" presStyleIdx="2" presStyleCnt="3">
        <dgm:presLayoutVars>
          <dgm:chMax val="0"/>
          <dgm:bulletEnabled val="1"/>
        </dgm:presLayoutVars>
      </dgm:prSet>
      <dgm:spPr/>
    </dgm:pt>
  </dgm:ptLst>
  <dgm:cxnLst>
    <dgm:cxn modelId="{984D1B04-18F0-4DE1-8C8A-9F88198E310F}" srcId="{8C579B1C-DA25-4B37-84E6-5DF1C2715EE6}" destId="{086E0FF0-5B57-4812-9297-D2954BDAB12F}" srcOrd="2" destOrd="0" parTransId="{BB584DC4-E500-4FF0-85F3-89F366019ED0}" sibTransId="{CCAA7CC6-F8E4-4CA5-ADC3-A9F41CD899CB}"/>
    <dgm:cxn modelId="{4F428304-CA8F-442F-947A-5B5FED224B5A}" type="presOf" srcId="{8C579B1C-DA25-4B37-84E6-5DF1C2715EE6}" destId="{2179CAD1-1F61-43AB-96C8-8957EB5D796C}" srcOrd="0" destOrd="0" presId="urn:microsoft.com/office/officeart/2005/8/layout/vList2"/>
    <dgm:cxn modelId="{E3C45059-CD10-4463-8756-D7E68733ABA1}" type="presOf" srcId="{E5B84D7A-C5A4-4834-BAA7-475E79402B02}" destId="{63541337-FE78-4CC7-9A9C-0F2F7D0B22B8}" srcOrd="0" destOrd="0" presId="urn:microsoft.com/office/officeart/2005/8/layout/vList2"/>
    <dgm:cxn modelId="{C655F899-21A6-4D12-A799-C6E8C0AB99AB}" srcId="{8C579B1C-DA25-4B37-84E6-5DF1C2715EE6}" destId="{E5B84D7A-C5A4-4834-BAA7-475E79402B02}" srcOrd="0" destOrd="0" parTransId="{B4A74DB0-46FE-4F60-97A5-4CD0A593CCAB}" sibTransId="{42A04C0F-260C-4E63-BB89-F4B383279DF1}"/>
    <dgm:cxn modelId="{A56242A2-0E7A-42D2-9EFB-6A3CF873878A}" type="presOf" srcId="{086E0FF0-5B57-4812-9297-D2954BDAB12F}" destId="{C8AFEAC5-4370-4AD5-88AF-EF53878B6479}" srcOrd="0" destOrd="0" presId="urn:microsoft.com/office/officeart/2005/8/layout/vList2"/>
    <dgm:cxn modelId="{D7BA18A3-17EA-40EE-A7F9-B74D1BBC1F11}" type="presOf" srcId="{E6D6341B-963F-4BE7-8F9C-ECC323FB4771}" destId="{ED9D7B37-5333-4553-A27F-91747363A663}" srcOrd="0" destOrd="0" presId="urn:microsoft.com/office/officeart/2005/8/layout/vList2"/>
    <dgm:cxn modelId="{A57962F0-8993-4F8F-9A54-F6396BD10298}" srcId="{8C579B1C-DA25-4B37-84E6-5DF1C2715EE6}" destId="{E6D6341B-963F-4BE7-8F9C-ECC323FB4771}" srcOrd="1" destOrd="0" parTransId="{6B11320A-0382-4565-8B07-58443AC93641}" sibTransId="{C4D1195C-9072-41BC-9670-D78BC34F36C5}"/>
    <dgm:cxn modelId="{00A25EF0-705F-4D22-B8C6-6FDC1241EB63}" type="presParOf" srcId="{2179CAD1-1F61-43AB-96C8-8957EB5D796C}" destId="{63541337-FE78-4CC7-9A9C-0F2F7D0B22B8}" srcOrd="0" destOrd="0" presId="urn:microsoft.com/office/officeart/2005/8/layout/vList2"/>
    <dgm:cxn modelId="{2F36CADE-2A9F-41AE-81B5-8331D351823B}" type="presParOf" srcId="{2179CAD1-1F61-43AB-96C8-8957EB5D796C}" destId="{C319D18C-9994-4207-B2B1-8213E4DC9A46}" srcOrd="1" destOrd="0" presId="urn:microsoft.com/office/officeart/2005/8/layout/vList2"/>
    <dgm:cxn modelId="{8A969752-AF22-4C35-B682-68A9314822D9}" type="presParOf" srcId="{2179CAD1-1F61-43AB-96C8-8957EB5D796C}" destId="{ED9D7B37-5333-4553-A27F-91747363A663}" srcOrd="2" destOrd="0" presId="urn:microsoft.com/office/officeart/2005/8/layout/vList2"/>
    <dgm:cxn modelId="{2CCBDF52-499F-4AF2-818D-40F72ED733C0}" type="presParOf" srcId="{2179CAD1-1F61-43AB-96C8-8957EB5D796C}" destId="{32086945-A2BC-469B-B435-C609713831F8}" srcOrd="3" destOrd="0" presId="urn:microsoft.com/office/officeart/2005/8/layout/vList2"/>
    <dgm:cxn modelId="{F972FE14-4D70-493A-93AF-DBD66DE22098}" type="presParOf" srcId="{2179CAD1-1F61-43AB-96C8-8957EB5D796C}" destId="{C8AFEAC5-4370-4AD5-88AF-EF53878B6479}"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CF99FEA5-44BB-4592-827B-84F9FA3FF8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B3D21383-AB42-4011-A4AD-54504439F558}">
      <dgm:prSet/>
      <dgm:spPr/>
      <dgm:t>
        <a:bodyPr/>
        <a:lstStyle/>
        <a:p>
          <a:r>
            <a:rPr lang="it-IT" i="1" dirty="0"/>
            <a:t>-</a:t>
          </a:r>
          <a:r>
            <a:rPr lang="it-IT" b="1" dirty="0"/>
            <a:t>La prima forma della religione è il </a:t>
          </a:r>
          <a:r>
            <a:rPr lang="it-IT" b="1" i="1" dirty="0"/>
            <a:t>sentimento</a:t>
          </a:r>
          <a:r>
            <a:rPr lang="it-IT" b="1" dirty="0"/>
            <a:t> che però non è in grado di giustificare la certezza del rapporto tra Dio ed il mondo e quindi non può formulare una verità oggettivamente valida.</a:t>
          </a:r>
        </a:p>
      </dgm:t>
    </dgm:pt>
    <dgm:pt modelId="{76A1F921-ECFC-4517-BC6F-87666511B9C2}" type="parTrans" cxnId="{FA1CB73E-880C-4F9E-B78D-DB9F5AEECF95}">
      <dgm:prSet/>
      <dgm:spPr/>
      <dgm:t>
        <a:bodyPr/>
        <a:lstStyle/>
        <a:p>
          <a:endParaRPr lang="it-IT"/>
        </a:p>
      </dgm:t>
    </dgm:pt>
    <dgm:pt modelId="{0C3E1D78-03B7-4DC9-B9AD-833B54A63C2E}" type="sibTrans" cxnId="{FA1CB73E-880C-4F9E-B78D-DB9F5AEECF95}">
      <dgm:prSet/>
      <dgm:spPr/>
      <dgm:t>
        <a:bodyPr/>
        <a:lstStyle/>
        <a:p>
          <a:endParaRPr lang="it-IT"/>
        </a:p>
      </dgm:t>
    </dgm:pt>
    <dgm:pt modelId="{49596AEA-BF48-4F4E-AD36-E7149BA7B209}">
      <dgm:prSet/>
      <dgm:spPr/>
      <dgm:t>
        <a:bodyPr/>
        <a:lstStyle/>
        <a:p>
          <a:r>
            <a:rPr lang="it-IT" b="1" dirty="0"/>
            <a:t>-Un passo in avanti è dato dall</a:t>
          </a:r>
          <a:r>
            <a:rPr lang="it-IT" b="1" i="1" dirty="0"/>
            <a:t>’intuizione</a:t>
          </a:r>
          <a:r>
            <a:rPr lang="it-IT" b="1" dirty="0"/>
            <a:t> di Dio che si ha nell’arte</a:t>
          </a:r>
          <a:r>
            <a:rPr lang="it-IT" dirty="0"/>
            <a:t>.</a:t>
          </a:r>
        </a:p>
      </dgm:t>
    </dgm:pt>
    <dgm:pt modelId="{3212D6A4-C118-47AD-A700-963A4A283429}" type="parTrans" cxnId="{CEDC8532-BB02-4E5C-A9E4-0D4D627E1BB4}">
      <dgm:prSet/>
      <dgm:spPr/>
      <dgm:t>
        <a:bodyPr/>
        <a:lstStyle/>
        <a:p>
          <a:endParaRPr lang="it-IT"/>
        </a:p>
      </dgm:t>
    </dgm:pt>
    <dgm:pt modelId="{791574C8-9366-4828-820A-086BA27CEA4E}" type="sibTrans" cxnId="{CEDC8532-BB02-4E5C-A9E4-0D4D627E1BB4}">
      <dgm:prSet/>
      <dgm:spPr/>
      <dgm:t>
        <a:bodyPr/>
        <a:lstStyle/>
        <a:p>
          <a:endParaRPr lang="it-IT"/>
        </a:p>
      </dgm:t>
    </dgm:pt>
    <dgm:pt modelId="{2931AF40-D71E-4B5A-ABD6-DECFFC381576}">
      <dgm:prSet/>
      <dgm:spPr/>
      <dgm:t>
        <a:bodyPr/>
        <a:lstStyle/>
        <a:p>
          <a:r>
            <a:rPr lang="it-IT" dirty="0"/>
            <a:t>-</a:t>
          </a:r>
          <a:r>
            <a:rPr lang="it-IT" b="1" dirty="0"/>
            <a:t>Un ulteriore passo è dato dalla </a:t>
          </a:r>
          <a:r>
            <a:rPr lang="it-IT" b="1" i="1" dirty="0"/>
            <a:t>rappresentazione </a:t>
          </a:r>
          <a:r>
            <a:rPr lang="it-IT" b="1" dirty="0"/>
            <a:t> che è il m</a:t>
          </a:r>
          <a:r>
            <a:rPr lang="it-IT" b="1" i="1" dirty="0"/>
            <a:t>odo tipicamente religioso di pensare a Dio. </a:t>
          </a:r>
          <a:r>
            <a:rPr lang="it-IT" b="1" dirty="0"/>
            <a:t>Questo sta a metà strada tra l’intuizione sensibile dell’arte ed il contenuto razionale della filosofia. Secondo H. è tipico delle rappresentazioni intendere tutte le determinazioni come se fossero  separate e ricucirle in modo accidentale. Tutto ciò contribuisce a rendere </a:t>
          </a:r>
          <a:r>
            <a:rPr lang="it-IT" b="1" i="1" dirty="0"/>
            <a:t>inconcepibile l’essenza divina. </a:t>
          </a:r>
          <a:r>
            <a:rPr lang="it-IT" b="1" dirty="0"/>
            <a:t>La religione non è in grado di pensare a Dio concettualmente e finisce per arenarsi di fronte al presunto mistero dell’Assoluto.</a:t>
          </a:r>
        </a:p>
      </dgm:t>
    </dgm:pt>
    <dgm:pt modelId="{23A5E7FB-639A-4389-9CD2-35322D853C91}" type="parTrans" cxnId="{68274D81-125F-48B4-8B62-2EEDDDB183B8}">
      <dgm:prSet/>
      <dgm:spPr/>
      <dgm:t>
        <a:bodyPr/>
        <a:lstStyle/>
        <a:p>
          <a:endParaRPr lang="it-IT"/>
        </a:p>
      </dgm:t>
    </dgm:pt>
    <dgm:pt modelId="{3530C52C-167D-4D2B-93D4-578BFE4D16F1}" type="sibTrans" cxnId="{68274D81-125F-48B4-8B62-2EEDDDB183B8}">
      <dgm:prSet/>
      <dgm:spPr/>
      <dgm:t>
        <a:bodyPr/>
        <a:lstStyle/>
        <a:p>
          <a:endParaRPr lang="it-IT"/>
        </a:p>
      </dgm:t>
    </dgm:pt>
    <dgm:pt modelId="{2EA53877-60F8-4442-A4A2-20351909820A}" type="pres">
      <dgm:prSet presAssocID="{CF99FEA5-44BB-4592-827B-84F9FA3FF81C}" presName="linear" presStyleCnt="0">
        <dgm:presLayoutVars>
          <dgm:animLvl val="lvl"/>
          <dgm:resizeHandles val="exact"/>
        </dgm:presLayoutVars>
      </dgm:prSet>
      <dgm:spPr/>
    </dgm:pt>
    <dgm:pt modelId="{745AD7E8-2B8F-4A27-985E-0BF65F440F9E}" type="pres">
      <dgm:prSet presAssocID="{B3D21383-AB42-4011-A4AD-54504439F558}" presName="parentText" presStyleLbl="node1" presStyleIdx="0" presStyleCnt="3" custScaleY="68430">
        <dgm:presLayoutVars>
          <dgm:chMax val="0"/>
          <dgm:bulletEnabled val="1"/>
        </dgm:presLayoutVars>
      </dgm:prSet>
      <dgm:spPr/>
    </dgm:pt>
    <dgm:pt modelId="{D2D73AD3-55AB-4E29-A456-A76148A41A46}" type="pres">
      <dgm:prSet presAssocID="{0C3E1D78-03B7-4DC9-B9AD-833B54A63C2E}" presName="spacer" presStyleCnt="0"/>
      <dgm:spPr/>
    </dgm:pt>
    <dgm:pt modelId="{95ADC6C3-4A81-4258-91B5-E5C8B38F2EE2}" type="pres">
      <dgm:prSet presAssocID="{49596AEA-BF48-4F4E-AD36-E7149BA7B209}" presName="parentText" presStyleLbl="node1" presStyleIdx="1" presStyleCnt="3" custScaleY="36798">
        <dgm:presLayoutVars>
          <dgm:chMax val="0"/>
          <dgm:bulletEnabled val="1"/>
        </dgm:presLayoutVars>
      </dgm:prSet>
      <dgm:spPr/>
    </dgm:pt>
    <dgm:pt modelId="{02DA13EC-4B40-4B59-8588-D82659E3F652}" type="pres">
      <dgm:prSet presAssocID="{791574C8-9366-4828-820A-086BA27CEA4E}" presName="spacer" presStyleCnt="0"/>
      <dgm:spPr/>
    </dgm:pt>
    <dgm:pt modelId="{2E7FF95C-3C8F-42BA-A498-D337898CD2B4}" type="pres">
      <dgm:prSet presAssocID="{2931AF40-D71E-4B5A-ABD6-DECFFC381576}" presName="parentText" presStyleLbl="node1" presStyleIdx="2" presStyleCnt="3">
        <dgm:presLayoutVars>
          <dgm:chMax val="0"/>
          <dgm:bulletEnabled val="1"/>
        </dgm:presLayoutVars>
      </dgm:prSet>
      <dgm:spPr/>
    </dgm:pt>
  </dgm:ptLst>
  <dgm:cxnLst>
    <dgm:cxn modelId="{600D970B-0B57-4884-B14B-B076E9171563}" type="presOf" srcId="{2931AF40-D71E-4B5A-ABD6-DECFFC381576}" destId="{2E7FF95C-3C8F-42BA-A498-D337898CD2B4}" srcOrd="0" destOrd="0" presId="urn:microsoft.com/office/officeart/2005/8/layout/vList2"/>
    <dgm:cxn modelId="{CEDC8532-BB02-4E5C-A9E4-0D4D627E1BB4}" srcId="{CF99FEA5-44BB-4592-827B-84F9FA3FF81C}" destId="{49596AEA-BF48-4F4E-AD36-E7149BA7B209}" srcOrd="1" destOrd="0" parTransId="{3212D6A4-C118-47AD-A700-963A4A283429}" sibTransId="{791574C8-9366-4828-820A-086BA27CEA4E}"/>
    <dgm:cxn modelId="{FA1CB73E-880C-4F9E-B78D-DB9F5AEECF95}" srcId="{CF99FEA5-44BB-4592-827B-84F9FA3FF81C}" destId="{B3D21383-AB42-4011-A4AD-54504439F558}" srcOrd="0" destOrd="0" parTransId="{76A1F921-ECFC-4517-BC6F-87666511B9C2}" sibTransId="{0C3E1D78-03B7-4DC9-B9AD-833B54A63C2E}"/>
    <dgm:cxn modelId="{68274D81-125F-48B4-8B62-2EEDDDB183B8}" srcId="{CF99FEA5-44BB-4592-827B-84F9FA3FF81C}" destId="{2931AF40-D71E-4B5A-ABD6-DECFFC381576}" srcOrd="2" destOrd="0" parTransId="{23A5E7FB-639A-4389-9CD2-35322D853C91}" sibTransId="{3530C52C-167D-4D2B-93D4-578BFE4D16F1}"/>
    <dgm:cxn modelId="{A28FAB84-54AA-4BCE-847B-D0B62B51C2AA}" type="presOf" srcId="{49596AEA-BF48-4F4E-AD36-E7149BA7B209}" destId="{95ADC6C3-4A81-4258-91B5-E5C8B38F2EE2}" srcOrd="0" destOrd="0" presId="urn:microsoft.com/office/officeart/2005/8/layout/vList2"/>
    <dgm:cxn modelId="{A17CF9EB-6DB6-4CCF-9162-5553E9F401F7}" type="presOf" srcId="{CF99FEA5-44BB-4592-827B-84F9FA3FF81C}" destId="{2EA53877-60F8-4442-A4A2-20351909820A}" srcOrd="0" destOrd="0" presId="urn:microsoft.com/office/officeart/2005/8/layout/vList2"/>
    <dgm:cxn modelId="{5C917BFE-124E-4C58-ABEC-3044145ECD64}" type="presOf" srcId="{B3D21383-AB42-4011-A4AD-54504439F558}" destId="{745AD7E8-2B8F-4A27-985E-0BF65F440F9E}" srcOrd="0" destOrd="0" presId="urn:microsoft.com/office/officeart/2005/8/layout/vList2"/>
    <dgm:cxn modelId="{A472CC98-1C88-4E8D-98FD-6350E80DACF9}" type="presParOf" srcId="{2EA53877-60F8-4442-A4A2-20351909820A}" destId="{745AD7E8-2B8F-4A27-985E-0BF65F440F9E}" srcOrd="0" destOrd="0" presId="urn:microsoft.com/office/officeart/2005/8/layout/vList2"/>
    <dgm:cxn modelId="{7A2ED898-3F8E-432F-A690-75C64C789984}" type="presParOf" srcId="{2EA53877-60F8-4442-A4A2-20351909820A}" destId="{D2D73AD3-55AB-4E29-A456-A76148A41A46}" srcOrd="1" destOrd="0" presId="urn:microsoft.com/office/officeart/2005/8/layout/vList2"/>
    <dgm:cxn modelId="{A5815DA6-C68C-4618-B96F-C20AE9F2020A}" type="presParOf" srcId="{2EA53877-60F8-4442-A4A2-20351909820A}" destId="{95ADC6C3-4A81-4258-91B5-E5C8B38F2EE2}" srcOrd="2" destOrd="0" presId="urn:microsoft.com/office/officeart/2005/8/layout/vList2"/>
    <dgm:cxn modelId="{15A33667-7343-4E68-8C1C-DEAD47385F68}" type="presParOf" srcId="{2EA53877-60F8-4442-A4A2-20351909820A}" destId="{02DA13EC-4B40-4B59-8588-D82659E3F652}" srcOrd="3" destOrd="0" presId="urn:microsoft.com/office/officeart/2005/8/layout/vList2"/>
    <dgm:cxn modelId="{DC14EF59-1E57-47C4-B7BD-44EEB0D4B2A9}" type="presParOf" srcId="{2EA53877-60F8-4442-A4A2-20351909820A}" destId="{2E7FF95C-3C8F-42BA-A498-D337898CD2B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3A80A14-3B31-4C20-80AF-988F85BFE9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50365EEB-B5E6-4665-861A-E8C43ED38FDF}">
      <dgm:prSet/>
      <dgm:spPr/>
      <dgm:t>
        <a:bodyPr/>
        <a:lstStyle/>
        <a:p>
          <a:r>
            <a:rPr lang="it-IT" b="1"/>
            <a:t>La filosofia</a:t>
          </a:r>
          <a:endParaRPr lang="it-IT"/>
        </a:p>
      </dgm:t>
    </dgm:pt>
    <dgm:pt modelId="{3B346AE1-E1F9-403A-A6CF-8F223ACDF72B}" type="parTrans" cxnId="{8FE12AA0-45F1-4993-915F-569AFE0FD14B}">
      <dgm:prSet/>
      <dgm:spPr/>
      <dgm:t>
        <a:bodyPr/>
        <a:lstStyle/>
        <a:p>
          <a:endParaRPr lang="it-IT"/>
        </a:p>
      </dgm:t>
    </dgm:pt>
    <dgm:pt modelId="{ED3C9D0B-D1D2-4C14-9664-F5AD103F8BFC}" type="sibTrans" cxnId="{8FE12AA0-45F1-4993-915F-569AFE0FD14B}">
      <dgm:prSet/>
      <dgm:spPr/>
      <dgm:t>
        <a:bodyPr/>
        <a:lstStyle/>
        <a:p>
          <a:endParaRPr lang="it-IT"/>
        </a:p>
      </dgm:t>
    </dgm:pt>
    <dgm:pt modelId="{358BC8CE-2324-453C-AE51-F9169604A7F5}" type="pres">
      <dgm:prSet presAssocID="{D3A80A14-3B31-4C20-80AF-988F85BFE99E}" presName="linear" presStyleCnt="0">
        <dgm:presLayoutVars>
          <dgm:animLvl val="lvl"/>
          <dgm:resizeHandles val="exact"/>
        </dgm:presLayoutVars>
      </dgm:prSet>
      <dgm:spPr/>
    </dgm:pt>
    <dgm:pt modelId="{1A40B9D4-E408-42E4-AECE-9818C5DD8120}" type="pres">
      <dgm:prSet presAssocID="{50365EEB-B5E6-4665-861A-E8C43ED38FDF}" presName="parentText" presStyleLbl="node1" presStyleIdx="0" presStyleCnt="1">
        <dgm:presLayoutVars>
          <dgm:chMax val="0"/>
          <dgm:bulletEnabled val="1"/>
        </dgm:presLayoutVars>
      </dgm:prSet>
      <dgm:spPr/>
    </dgm:pt>
  </dgm:ptLst>
  <dgm:cxnLst>
    <dgm:cxn modelId="{D19F5730-D538-4B01-A78C-030B44C0EFE2}" type="presOf" srcId="{50365EEB-B5E6-4665-861A-E8C43ED38FDF}" destId="{1A40B9D4-E408-42E4-AECE-9818C5DD8120}" srcOrd="0" destOrd="0" presId="urn:microsoft.com/office/officeart/2005/8/layout/vList2"/>
    <dgm:cxn modelId="{C9CB5058-C070-49D4-846A-90C53C7C99E1}" type="presOf" srcId="{D3A80A14-3B31-4C20-80AF-988F85BFE99E}" destId="{358BC8CE-2324-453C-AE51-F9169604A7F5}" srcOrd="0" destOrd="0" presId="urn:microsoft.com/office/officeart/2005/8/layout/vList2"/>
    <dgm:cxn modelId="{8FE12AA0-45F1-4993-915F-569AFE0FD14B}" srcId="{D3A80A14-3B31-4C20-80AF-988F85BFE99E}" destId="{50365EEB-B5E6-4665-861A-E8C43ED38FDF}" srcOrd="0" destOrd="0" parTransId="{3B346AE1-E1F9-403A-A6CF-8F223ACDF72B}" sibTransId="{ED3C9D0B-D1D2-4C14-9664-F5AD103F8BFC}"/>
    <dgm:cxn modelId="{E30A2EEE-9750-464F-BAC9-9EDA165951F1}" type="presParOf" srcId="{358BC8CE-2324-453C-AE51-F9169604A7F5}" destId="{1A40B9D4-E408-42E4-AECE-9818C5DD81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DFE73B24-D871-48BD-AAFD-AA1E829E4F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595CA5CA-24CE-4D5C-AC6B-0F62F41506B8}">
      <dgm:prSet/>
      <dgm:spPr/>
      <dgm:t>
        <a:bodyPr/>
        <a:lstStyle/>
        <a:p>
          <a:r>
            <a:rPr lang="it-IT"/>
            <a:t>Nella filosofia, l’Idea giunge alla piena e concettuale coscienza di se e conclude il ciclo cosmico.</a:t>
          </a:r>
        </a:p>
      </dgm:t>
    </dgm:pt>
    <dgm:pt modelId="{906761A1-71BB-4FF7-9784-2D3B7650BC6D}" type="parTrans" cxnId="{91724D28-E02E-4F19-AD1A-127187A626EC}">
      <dgm:prSet/>
      <dgm:spPr/>
      <dgm:t>
        <a:bodyPr/>
        <a:lstStyle/>
        <a:p>
          <a:endParaRPr lang="it-IT"/>
        </a:p>
      </dgm:t>
    </dgm:pt>
    <dgm:pt modelId="{C91DCD7E-8DAF-4A52-AB9D-16C737CCE972}" type="sibTrans" cxnId="{91724D28-E02E-4F19-AD1A-127187A626EC}">
      <dgm:prSet/>
      <dgm:spPr/>
      <dgm:t>
        <a:bodyPr/>
        <a:lstStyle/>
        <a:p>
          <a:endParaRPr lang="it-IT"/>
        </a:p>
      </dgm:t>
    </dgm:pt>
    <dgm:pt modelId="{05526E51-D310-4EA2-8B96-C232E494062A}">
      <dgm:prSet/>
      <dgm:spPr/>
      <dgm:t>
        <a:bodyPr/>
        <a:lstStyle/>
        <a:p>
          <a:r>
            <a:rPr lang="it-IT"/>
            <a:t>Hegel ritiene che </a:t>
          </a:r>
          <a:r>
            <a:rPr lang="it-IT" i="1"/>
            <a:t>la filosofia sia l’intera storia della filosofia giunta finalmente a compimento con lui. </a:t>
          </a:r>
          <a:endParaRPr lang="it-IT"/>
        </a:p>
      </dgm:t>
    </dgm:pt>
    <dgm:pt modelId="{491623BD-EF03-4644-B0A9-E9CCAC6EDF67}" type="parTrans" cxnId="{288FD11F-4731-450A-9498-16376B504C68}">
      <dgm:prSet/>
      <dgm:spPr/>
      <dgm:t>
        <a:bodyPr/>
        <a:lstStyle/>
        <a:p>
          <a:endParaRPr lang="it-IT"/>
        </a:p>
      </dgm:t>
    </dgm:pt>
    <dgm:pt modelId="{09978024-C88C-4F9E-AEE5-146DFFE45034}" type="sibTrans" cxnId="{288FD11F-4731-450A-9498-16376B504C68}">
      <dgm:prSet/>
      <dgm:spPr/>
      <dgm:t>
        <a:bodyPr/>
        <a:lstStyle/>
        <a:p>
          <a:endParaRPr lang="it-IT"/>
        </a:p>
      </dgm:t>
    </dgm:pt>
    <dgm:pt modelId="{8D6D17E4-B5EC-4707-A725-D8AE9001E7CA}">
      <dgm:prSet/>
      <dgm:spPr/>
      <dgm:t>
        <a:bodyPr/>
        <a:lstStyle/>
        <a:p>
          <a:r>
            <a:rPr lang="it-IT" i="1"/>
            <a:t>La filosofia ultima racchiude infatti la totalità delle forme espresse in quasi due millenni e mezzo di lavoro.</a:t>
          </a:r>
          <a:endParaRPr lang="it-IT"/>
        </a:p>
      </dgm:t>
    </dgm:pt>
    <dgm:pt modelId="{8B99D574-764A-4A26-B197-CE732B32CB53}" type="parTrans" cxnId="{AB1C7BAC-E801-461E-9B38-4B514EDD0C10}">
      <dgm:prSet/>
      <dgm:spPr/>
      <dgm:t>
        <a:bodyPr/>
        <a:lstStyle/>
        <a:p>
          <a:endParaRPr lang="it-IT"/>
        </a:p>
      </dgm:t>
    </dgm:pt>
    <dgm:pt modelId="{F5483C00-EA46-433B-BAB8-BBFC187E1E92}" type="sibTrans" cxnId="{AB1C7BAC-E801-461E-9B38-4B514EDD0C10}">
      <dgm:prSet/>
      <dgm:spPr/>
      <dgm:t>
        <a:bodyPr/>
        <a:lstStyle/>
        <a:p>
          <a:endParaRPr lang="it-IT"/>
        </a:p>
      </dgm:t>
    </dgm:pt>
    <dgm:pt modelId="{8B696C54-A8E7-48A7-A12F-E978C7E55B7B}" type="pres">
      <dgm:prSet presAssocID="{DFE73B24-D871-48BD-AAFD-AA1E829E4F1F}" presName="linear" presStyleCnt="0">
        <dgm:presLayoutVars>
          <dgm:animLvl val="lvl"/>
          <dgm:resizeHandles val="exact"/>
        </dgm:presLayoutVars>
      </dgm:prSet>
      <dgm:spPr/>
    </dgm:pt>
    <dgm:pt modelId="{6A347C09-8DC7-436F-8541-2FAF070964C8}" type="pres">
      <dgm:prSet presAssocID="{595CA5CA-24CE-4D5C-AC6B-0F62F41506B8}" presName="parentText" presStyleLbl="node1" presStyleIdx="0" presStyleCnt="3">
        <dgm:presLayoutVars>
          <dgm:chMax val="0"/>
          <dgm:bulletEnabled val="1"/>
        </dgm:presLayoutVars>
      </dgm:prSet>
      <dgm:spPr/>
    </dgm:pt>
    <dgm:pt modelId="{CBFC7926-77BB-45AA-A40B-2940EF2241ED}" type="pres">
      <dgm:prSet presAssocID="{C91DCD7E-8DAF-4A52-AB9D-16C737CCE972}" presName="spacer" presStyleCnt="0"/>
      <dgm:spPr/>
    </dgm:pt>
    <dgm:pt modelId="{17913E61-9C45-4352-9A75-D1C03BDB7B4B}" type="pres">
      <dgm:prSet presAssocID="{05526E51-D310-4EA2-8B96-C232E494062A}" presName="parentText" presStyleLbl="node1" presStyleIdx="1" presStyleCnt="3">
        <dgm:presLayoutVars>
          <dgm:chMax val="0"/>
          <dgm:bulletEnabled val="1"/>
        </dgm:presLayoutVars>
      </dgm:prSet>
      <dgm:spPr/>
    </dgm:pt>
    <dgm:pt modelId="{F7EABC80-2886-4883-BF8C-B696506187A7}" type="pres">
      <dgm:prSet presAssocID="{09978024-C88C-4F9E-AEE5-146DFFE45034}" presName="spacer" presStyleCnt="0"/>
      <dgm:spPr/>
    </dgm:pt>
    <dgm:pt modelId="{8C454365-EE66-4378-8287-E1FE12028263}" type="pres">
      <dgm:prSet presAssocID="{8D6D17E4-B5EC-4707-A725-D8AE9001E7CA}" presName="parentText" presStyleLbl="node1" presStyleIdx="2" presStyleCnt="3">
        <dgm:presLayoutVars>
          <dgm:chMax val="0"/>
          <dgm:bulletEnabled val="1"/>
        </dgm:presLayoutVars>
      </dgm:prSet>
      <dgm:spPr/>
    </dgm:pt>
  </dgm:ptLst>
  <dgm:cxnLst>
    <dgm:cxn modelId="{288FD11F-4731-450A-9498-16376B504C68}" srcId="{DFE73B24-D871-48BD-AAFD-AA1E829E4F1F}" destId="{05526E51-D310-4EA2-8B96-C232E494062A}" srcOrd="1" destOrd="0" parTransId="{491623BD-EF03-4644-B0A9-E9CCAC6EDF67}" sibTransId="{09978024-C88C-4F9E-AEE5-146DFFE45034}"/>
    <dgm:cxn modelId="{91724D28-E02E-4F19-AD1A-127187A626EC}" srcId="{DFE73B24-D871-48BD-AAFD-AA1E829E4F1F}" destId="{595CA5CA-24CE-4D5C-AC6B-0F62F41506B8}" srcOrd="0" destOrd="0" parTransId="{906761A1-71BB-4FF7-9784-2D3B7650BC6D}" sibTransId="{C91DCD7E-8DAF-4A52-AB9D-16C737CCE972}"/>
    <dgm:cxn modelId="{DCDCA474-0D53-44FC-914A-A9BA122DC6DA}" type="presOf" srcId="{595CA5CA-24CE-4D5C-AC6B-0F62F41506B8}" destId="{6A347C09-8DC7-436F-8541-2FAF070964C8}" srcOrd="0" destOrd="0" presId="urn:microsoft.com/office/officeart/2005/8/layout/vList2"/>
    <dgm:cxn modelId="{950E4781-5F29-4324-B4AB-81EA3A6B98CE}" type="presOf" srcId="{DFE73B24-D871-48BD-AAFD-AA1E829E4F1F}" destId="{8B696C54-A8E7-48A7-A12F-E978C7E55B7B}" srcOrd="0" destOrd="0" presId="urn:microsoft.com/office/officeart/2005/8/layout/vList2"/>
    <dgm:cxn modelId="{C5A3E98C-1DEE-421E-9228-CC2F151DC5E3}" type="presOf" srcId="{8D6D17E4-B5EC-4707-A725-D8AE9001E7CA}" destId="{8C454365-EE66-4378-8287-E1FE12028263}" srcOrd="0" destOrd="0" presId="urn:microsoft.com/office/officeart/2005/8/layout/vList2"/>
    <dgm:cxn modelId="{AB1C7BAC-E801-461E-9B38-4B514EDD0C10}" srcId="{DFE73B24-D871-48BD-AAFD-AA1E829E4F1F}" destId="{8D6D17E4-B5EC-4707-A725-D8AE9001E7CA}" srcOrd="2" destOrd="0" parTransId="{8B99D574-764A-4A26-B197-CE732B32CB53}" sibTransId="{F5483C00-EA46-433B-BAB8-BBFC187E1E92}"/>
    <dgm:cxn modelId="{1D5E7BBA-9294-4BB2-A94B-0AC3936E56A7}" type="presOf" srcId="{05526E51-D310-4EA2-8B96-C232E494062A}" destId="{17913E61-9C45-4352-9A75-D1C03BDB7B4B}" srcOrd="0" destOrd="0" presId="urn:microsoft.com/office/officeart/2005/8/layout/vList2"/>
    <dgm:cxn modelId="{8A66CB1C-0357-4D41-B617-C711312DB05E}" type="presParOf" srcId="{8B696C54-A8E7-48A7-A12F-E978C7E55B7B}" destId="{6A347C09-8DC7-436F-8541-2FAF070964C8}" srcOrd="0" destOrd="0" presId="urn:microsoft.com/office/officeart/2005/8/layout/vList2"/>
    <dgm:cxn modelId="{421FB96D-FD19-46C4-9BDF-0C61A1655405}" type="presParOf" srcId="{8B696C54-A8E7-48A7-A12F-E978C7E55B7B}" destId="{CBFC7926-77BB-45AA-A40B-2940EF2241ED}" srcOrd="1" destOrd="0" presId="urn:microsoft.com/office/officeart/2005/8/layout/vList2"/>
    <dgm:cxn modelId="{DB1E5A5E-0877-4A63-A913-BD8B58C80CA1}" type="presParOf" srcId="{8B696C54-A8E7-48A7-A12F-E978C7E55B7B}" destId="{17913E61-9C45-4352-9A75-D1C03BDB7B4B}" srcOrd="2" destOrd="0" presId="urn:microsoft.com/office/officeart/2005/8/layout/vList2"/>
    <dgm:cxn modelId="{41F0FBF0-B3CC-4EEE-B9F1-514AFBA3E0C2}" type="presParOf" srcId="{8B696C54-A8E7-48A7-A12F-E978C7E55B7B}" destId="{F7EABC80-2886-4883-BF8C-B696506187A7}" srcOrd="3" destOrd="0" presId="urn:microsoft.com/office/officeart/2005/8/layout/vList2"/>
    <dgm:cxn modelId="{09AE48C4-4DC7-4DD1-A314-F22C0D0B0E05}" type="presParOf" srcId="{8B696C54-A8E7-48A7-A12F-E978C7E55B7B}" destId="{8C454365-EE66-4378-8287-E1FE12028263}"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A8FDFBA6-E0D8-4652-8654-EB72D203BE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7E963AEB-9E8C-4F3A-804D-4EBE318FCE21}">
      <dgm:prSet/>
      <dgm:spPr/>
      <dgm:t>
        <a:bodyPr/>
        <a:lstStyle/>
        <a:p>
          <a:r>
            <a:rPr lang="it-IT" b="1"/>
            <a:t>La filosofia della storia</a:t>
          </a:r>
          <a:endParaRPr lang="it-IT"/>
        </a:p>
      </dgm:t>
    </dgm:pt>
    <dgm:pt modelId="{AC9508C7-0E23-49F8-A7D0-C784F5654CB2}" type="parTrans" cxnId="{ABE54F33-B97F-46D0-A8AB-3FBEB1C07AA9}">
      <dgm:prSet/>
      <dgm:spPr/>
      <dgm:t>
        <a:bodyPr/>
        <a:lstStyle/>
        <a:p>
          <a:endParaRPr lang="it-IT"/>
        </a:p>
      </dgm:t>
    </dgm:pt>
    <dgm:pt modelId="{802CD795-2574-4137-BD66-30E35F44E5C6}" type="sibTrans" cxnId="{ABE54F33-B97F-46D0-A8AB-3FBEB1C07AA9}">
      <dgm:prSet/>
      <dgm:spPr/>
      <dgm:t>
        <a:bodyPr/>
        <a:lstStyle/>
        <a:p>
          <a:endParaRPr lang="it-IT"/>
        </a:p>
      </dgm:t>
    </dgm:pt>
    <dgm:pt modelId="{C85D4AF0-9186-4CEB-9ECC-6E92F6EB7AAB}" type="pres">
      <dgm:prSet presAssocID="{A8FDFBA6-E0D8-4652-8654-EB72D203BE69}" presName="linear" presStyleCnt="0">
        <dgm:presLayoutVars>
          <dgm:animLvl val="lvl"/>
          <dgm:resizeHandles val="exact"/>
        </dgm:presLayoutVars>
      </dgm:prSet>
      <dgm:spPr/>
    </dgm:pt>
    <dgm:pt modelId="{F3647B88-EE9F-40C4-BB8D-94A212B19B4D}" type="pres">
      <dgm:prSet presAssocID="{7E963AEB-9E8C-4F3A-804D-4EBE318FCE21}" presName="parentText" presStyleLbl="node1" presStyleIdx="0" presStyleCnt="1">
        <dgm:presLayoutVars>
          <dgm:chMax val="0"/>
          <dgm:bulletEnabled val="1"/>
        </dgm:presLayoutVars>
      </dgm:prSet>
      <dgm:spPr/>
    </dgm:pt>
  </dgm:ptLst>
  <dgm:cxnLst>
    <dgm:cxn modelId="{ABE54F33-B97F-46D0-A8AB-3FBEB1C07AA9}" srcId="{A8FDFBA6-E0D8-4652-8654-EB72D203BE69}" destId="{7E963AEB-9E8C-4F3A-804D-4EBE318FCE21}" srcOrd="0" destOrd="0" parTransId="{AC9508C7-0E23-49F8-A7D0-C784F5654CB2}" sibTransId="{802CD795-2574-4137-BD66-30E35F44E5C6}"/>
    <dgm:cxn modelId="{9DC8FB66-1EC2-4513-B36E-139848153CBC}" type="presOf" srcId="{7E963AEB-9E8C-4F3A-804D-4EBE318FCE21}" destId="{F3647B88-EE9F-40C4-BB8D-94A212B19B4D}" srcOrd="0" destOrd="0" presId="urn:microsoft.com/office/officeart/2005/8/layout/vList2"/>
    <dgm:cxn modelId="{7CCFC4B3-683F-4624-BA5B-51E1460E4578}" type="presOf" srcId="{A8FDFBA6-E0D8-4652-8654-EB72D203BE69}" destId="{C85D4AF0-9186-4CEB-9ECC-6E92F6EB7AAB}" srcOrd="0" destOrd="0" presId="urn:microsoft.com/office/officeart/2005/8/layout/vList2"/>
    <dgm:cxn modelId="{C13F0C7D-6D11-4DE7-A4CF-50E8B7F9E26E}" type="presParOf" srcId="{C85D4AF0-9186-4CEB-9ECC-6E92F6EB7AAB}" destId="{F3647B88-EE9F-40C4-BB8D-94A212B19B4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C75E1D5-D5CD-47B6-8D33-03F37C8BE0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2499CF9F-6D3D-4F94-AF67-02C02E37F172}">
      <dgm:prSet/>
      <dgm:spPr/>
      <dgm:t>
        <a:bodyPr/>
        <a:lstStyle/>
        <a:p>
          <a:r>
            <a:rPr lang="it-IT" b="1"/>
            <a:t>I mezzi della storia</a:t>
          </a:r>
          <a:endParaRPr lang="it-IT"/>
        </a:p>
      </dgm:t>
    </dgm:pt>
    <dgm:pt modelId="{CBC50F9D-4707-4D95-8A33-79974EE45621}" type="parTrans" cxnId="{85BD3978-902F-499C-84E3-11CF5ACE3B4F}">
      <dgm:prSet/>
      <dgm:spPr/>
      <dgm:t>
        <a:bodyPr/>
        <a:lstStyle/>
        <a:p>
          <a:endParaRPr lang="it-IT"/>
        </a:p>
      </dgm:t>
    </dgm:pt>
    <dgm:pt modelId="{409D9B57-463E-4EC5-BD7C-160AF101C2AB}" type="sibTrans" cxnId="{85BD3978-902F-499C-84E3-11CF5ACE3B4F}">
      <dgm:prSet/>
      <dgm:spPr/>
      <dgm:t>
        <a:bodyPr/>
        <a:lstStyle/>
        <a:p>
          <a:endParaRPr lang="it-IT"/>
        </a:p>
      </dgm:t>
    </dgm:pt>
    <dgm:pt modelId="{639CE4A3-1F2B-441A-8FB3-82E0B75357F2}" type="pres">
      <dgm:prSet presAssocID="{DC75E1D5-D5CD-47B6-8D33-03F37C8BE073}" presName="linear" presStyleCnt="0">
        <dgm:presLayoutVars>
          <dgm:animLvl val="lvl"/>
          <dgm:resizeHandles val="exact"/>
        </dgm:presLayoutVars>
      </dgm:prSet>
      <dgm:spPr/>
    </dgm:pt>
    <dgm:pt modelId="{82FFA3FD-0AFA-41A7-B935-9C68F3BECD2F}" type="pres">
      <dgm:prSet presAssocID="{2499CF9F-6D3D-4F94-AF67-02C02E37F172}" presName="parentText" presStyleLbl="node1" presStyleIdx="0" presStyleCnt="1">
        <dgm:presLayoutVars>
          <dgm:chMax val="0"/>
          <dgm:bulletEnabled val="1"/>
        </dgm:presLayoutVars>
      </dgm:prSet>
      <dgm:spPr/>
    </dgm:pt>
  </dgm:ptLst>
  <dgm:cxnLst>
    <dgm:cxn modelId="{85BD3978-902F-499C-84E3-11CF5ACE3B4F}" srcId="{DC75E1D5-D5CD-47B6-8D33-03F37C8BE073}" destId="{2499CF9F-6D3D-4F94-AF67-02C02E37F172}" srcOrd="0" destOrd="0" parTransId="{CBC50F9D-4707-4D95-8A33-79974EE45621}" sibTransId="{409D9B57-463E-4EC5-BD7C-160AF101C2AB}"/>
    <dgm:cxn modelId="{868D6C9E-975F-46B1-B78D-C790A312E4B8}" type="presOf" srcId="{2499CF9F-6D3D-4F94-AF67-02C02E37F172}" destId="{82FFA3FD-0AFA-41A7-B935-9C68F3BECD2F}" srcOrd="0" destOrd="0" presId="urn:microsoft.com/office/officeart/2005/8/layout/vList2"/>
    <dgm:cxn modelId="{7FBEBDDF-B473-4C17-A18D-8C5F38D34AE3}" type="presOf" srcId="{DC75E1D5-D5CD-47B6-8D33-03F37C8BE073}" destId="{639CE4A3-1F2B-441A-8FB3-82E0B75357F2}" srcOrd="0" destOrd="0" presId="urn:microsoft.com/office/officeart/2005/8/layout/vList2"/>
    <dgm:cxn modelId="{6CEA144D-FB9D-4D89-87A4-9DCFB2D4070E}" type="presParOf" srcId="{639CE4A3-1F2B-441A-8FB3-82E0B75357F2}" destId="{82FFA3FD-0AFA-41A7-B935-9C68F3BECD2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14198018-A7A8-43B2-BFDD-038E076DED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634C6C14-F0EB-45C5-9813-62E0526E5722}">
      <dgm:prSet/>
      <dgm:spPr/>
      <dgm:t>
        <a:bodyPr/>
        <a:lstStyle/>
        <a:p>
          <a:r>
            <a:rPr lang="it-IT" b="1"/>
            <a:t>I fini della storia</a:t>
          </a:r>
          <a:endParaRPr lang="it-IT"/>
        </a:p>
      </dgm:t>
    </dgm:pt>
    <dgm:pt modelId="{3A5A587C-1ED6-4D8F-B5B9-B89490E976F5}" type="parTrans" cxnId="{74B98AAC-074B-4E93-8543-625EE377C56B}">
      <dgm:prSet/>
      <dgm:spPr/>
      <dgm:t>
        <a:bodyPr/>
        <a:lstStyle/>
        <a:p>
          <a:endParaRPr lang="it-IT"/>
        </a:p>
      </dgm:t>
    </dgm:pt>
    <dgm:pt modelId="{F84010E9-0568-4E7E-958B-FB8DB69906E4}" type="sibTrans" cxnId="{74B98AAC-074B-4E93-8543-625EE377C56B}">
      <dgm:prSet/>
      <dgm:spPr/>
      <dgm:t>
        <a:bodyPr/>
        <a:lstStyle/>
        <a:p>
          <a:endParaRPr lang="it-IT"/>
        </a:p>
      </dgm:t>
    </dgm:pt>
    <dgm:pt modelId="{DA956363-BB03-4171-B233-CFBB45286840}" type="pres">
      <dgm:prSet presAssocID="{14198018-A7A8-43B2-BFDD-038E076DED25}" presName="linear" presStyleCnt="0">
        <dgm:presLayoutVars>
          <dgm:animLvl val="lvl"/>
          <dgm:resizeHandles val="exact"/>
        </dgm:presLayoutVars>
      </dgm:prSet>
      <dgm:spPr/>
    </dgm:pt>
    <dgm:pt modelId="{67E34406-C748-4F5B-AFB1-C77C3B57FFF5}" type="pres">
      <dgm:prSet presAssocID="{634C6C14-F0EB-45C5-9813-62E0526E5722}" presName="parentText" presStyleLbl="node1" presStyleIdx="0" presStyleCnt="1">
        <dgm:presLayoutVars>
          <dgm:chMax val="0"/>
          <dgm:bulletEnabled val="1"/>
        </dgm:presLayoutVars>
      </dgm:prSet>
      <dgm:spPr/>
    </dgm:pt>
  </dgm:ptLst>
  <dgm:cxnLst>
    <dgm:cxn modelId="{CEF29640-F02F-4F63-B6C6-9554D3AE9226}" type="presOf" srcId="{14198018-A7A8-43B2-BFDD-038E076DED25}" destId="{DA956363-BB03-4171-B233-CFBB45286840}" srcOrd="0" destOrd="0" presId="urn:microsoft.com/office/officeart/2005/8/layout/vList2"/>
    <dgm:cxn modelId="{7B76C543-B898-40D9-AA08-93432868664F}" type="presOf" srcId="{634C6C14-F0EB-45C5-9813-62E0526E5722}" destId="{67E34406-C748-4F5B-AFB1-C77C3B57FFF5}" srcOrd="0" destOrd="0" presId="urn:microsoft.com/office/officeart/2005/8/layout/vList2"/>
    <dgm:cxn modelId="{74B98AAC-074B-4E93-8543-625EE377C56B}" srcId="{14198018-A7A8-43B2-BFDD-038E076DED25}" destId="{634C6C14-F0EB-45C5-9813-62E0526E5722}" srcOrd="0" destOrd="0" parTransId="{3A5A587C-1ED6-4D8F-B5B9-B89490E976F5}" sibTransId="{F84010E9-0568-4E7E-958B-FB8DB69906E4}"/>
    <dgm:cxn modelId="{FC158FF6-99E4-4D70-A20E-DDD10130C793}" type="presParOf" srcId="{DA956363-BB03-4171-B233-CFBB45286840}" destId="{67E34406-C748-4F5B-AFB1-C77C3B57FFF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AD9EE66-C59D-4DAA-AABD-4B1E328B0C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F3636F3B-CD37-4C89-B3E8-A98560AC7DC1}">
      <dgm:prSet/>
      <dgm:spPr/>
      <dgm:t>
        <a:bodyPr/>
        <a:lstStyle/>
        <a:p>
          <a:r>
            <a:rPr lang="it-IT" b="1"/>
            <a:t>I momenti della storia</a:t>
          </a:r>
          <a:endParaRPr lang="it-IT"/>
        </a:p>
      </dgm:t>
    </dgm:pt>
    <dgm:pt modelId="{77E7F237-A81E-4879-B3D4-5AFE53BB601A}" type="parTrans" cxnId="{F20B97A3-E02F-4226-B88F-F9578FF465F8}">
      <dgm:prSet/>
      <dgm:spPr/>
      <dgm:t>
        <a:bodyPr/>
        <a:lstStyle/>
        <a:p>
          <a:endParaRPr lang="it-IT"/>
        </a:p>
      </dgm:t>
    </dgm:pt>
    <dgm:pt modelId="{1D7E2142-3EAB-42A3-B399-E53CDDC65956}" type="sibTrans" cxnId="{F20B97A3-E02F-4226-B88F-F9578FF465F8}">
      <dgm:prSet/>
      <dgm:spPr/>
      <dgm:t>
        <a:bodyPr/>
        <a:lstStyle/>
        <a:p>
          <a:endParaRPr lang="it-IT"/>
        </a:p>
      </dgm:t>
    </dgm:pt>
    <dgm:pt modelId="{EE30A0CB-91CD-4EA1-A1C4-544393329298}" type="pres">
      <dgm:prSet presAssocID="{9AD9EE66-C59D-4DAA-AABD-4B1E328B0C89}" presName="linear" presStyleCnt="0">
        <dgm:presLayoutVars>
          <dgm:animLvl val="lvl"/>
          <dgm:resizeHandles val="exact"/>
        </dgm:presLayoutVars>
      </dgm:prSet>
      <dgm:spPr/>
    </dgm:pt>
    <dgm:pt modelId="{07259130-A723-40D6-99BF-D459C0127E64}" type="pres">
      <dgm:prSet presAssocID="{F3636F3B-CD37-4C89-B3E8-A98560AC7DC1}" presName="parentText" presStyleLbl="node1" presStyleIdx="0" presStyleCnt="1">
        <dgm:presLayoutVars>
          <dgm:chMax val="0"/>
          <dgm:bulletEnabled val="1"/>
        </dgm:presLayoutVars>
      </dgm:prSet>
      <dgm:spPr/>
    </dgm:pt>
  </dgm:ptLst>
  <dgm:cxnLst>
    <dgm:cxn modelId="{B0BCA179-D6A1-4A0D-A869-1A74EBD4CC97}" type="presOf" srcId="{9AD9EE66-C59D-4DAA-AABD-4B1E328B0C89}" destId="{EE30A0CB-91CD-4EA1-A1C4-544393329298}" srcOrd="0" destOrd="0" presId="urn:microsoft.com/office/officeart/2005/8/layout/vList2"/>
    <dgm:cxn modelId="{F20B97A3-E02F-4226-B88F-F9578FF465F8}" srcId="{9AD9EE66-C59D-4DAA-AABD-4B1E328B0C89}" destId="{F3636F3B-CD37-4C89-B3E8-A98560AC7DC1}" srcOrd="0" destOrd="0" parTransId="{77E7F237-A81E-4879-B3D4-5AFE53BB601A}" sibTransId="{1D7E2142-3EAB-42A3-B399-E53CDDC65956}"/>
    <dgm:cxn modelId="{2E74AFB3-DAE8-4F96-A2A8-711D39906A92}" type="presOf" srcId="{F3636F3B-CD37-4C89-B3E8-A98560AC7DC1}" destId="{07259130-A723-40D6-99BF-D459C0127E64}" srcOrd="0" destOrd="0" presId="urn:microsoft.com/office/officeart/2005/8/layout/vList2"/>
    <dgm:cxn modelId="{EF2AEE43-E0C3-453D-8D77-A96A418341D0}" type="presParOf" srcId="{EE30A0CB-91CD-4EA1-A1C4-544393329298}" destId="{07259130-A723-40D6-99BF-D459C0127E6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C849FD-B686-4E52-A71F-1BE3E56971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027515A-A663-4AEB-8928-9609DF52236F}">
      <dgm:prSet/>
      <dgm:spPr/>
      <dgm:t>
        <a:bodyPr/>
        <a:lstStyle/>
        <a:p>
          <a:r>
            <a:rPr lang="it-IT" b="1"/>
            <a:t>Le partizioni della filosofia</a:t>
          </a:r>
          <a:endParaRPr lang="it-IT"/>
        </a:p>
      </dgm:t>
    </dgm:pt>
    <dgm:pt modelId="{2515752E-7D38-4618-ADFA-C43941C3F465}" type="parTrans" cxnId="{3827492A-FCC5-48DE-AD02-40339733D727}">
      <dgm:prSet/>
      <dgm:spPr/>
      <dgm:t>
        <a:bodyPr/>
        <a:lstStyle/>
        <a:p>
          <a:endParaRPr lang="it-IT"/>
        </a:p>
      </dgm:t>
    </dgm:pt>
    <dgm:pt modelId="{02DB27FE-1562-43EF-A0DD-1B194764584D}" type="sibTrans" cxnId="{3827492A-FCC5-48DE-AD02-40339733D727}">
      <dgm:prSet/>
      <dgm:spPr/>
      <dgm:t>
        <a:bodyPr/>
        <a:lstStyle/>
        <a:p>
          <a:endParaRPr lang="it-IT"/>
        </a:p>
      </dgm:t>
    </dgm:pt>
    <dgm:pt modelId="{8B676590-D316-4DF0-B148-BA7D508B84B6}" type="pres">
      <dgm:prSet presAssocID="{59C849FD-B686-4E52-A71F-1BE3E569711D}" presName="linear" presStyleCnt="0">
        <dgm:presLayoutVars>
          <dgm:animLvl val="lvl"/>
          <dgm:resizeHandles val="exact"/>
        </dgm:presLayoutVars>
      </dgm:prSet>
      <dgm:spPr/>
    </dgm:pt>
    <dgm:pt modelId="{82BD091B-126F-4171-A70F-14D88F6E2CD6}" type="pres">
      <dgm:prSet presAssocID="{E027515A-A663-4AEB-8928-9609DF52236F}" presName="parentText" presStyleLbl="node1" presStyleIdx="0" presStyleCnt="1">
        <dgm:presLayoutVars>
          <dgm:chMax val="0"/>
          <dgm:bulletEnabled val="1"/>
        </dgm:presLayoutVars>
      </dgm:prSet>
      <dgm:spPr/>
    </dgm:pt>
  </dgm:ptLst>
  <dgm:cxnLst>
    <dgm:cxn modelId="{3827492A-FCC5-48DE-AD02-40339733D727}" srcId="{59C849FD-B686-4E52-A71F-1BE3E569711D}" destId="{E027515A-A663-4AEB-8928-9609DF52236F}" srcOrd="0" destOrd="0" parTransId="{2515752E-7D38-4618-ADFA-C43941C3F465}" sibTransId="{02DB27FE-1562-43EF-A0DD-1B194764584D}"/>
    <dgm:cxn modelId="{15C954C6-12F5-4B01-BF86-AE52928C1190}" type="presOf" srcId="{59C849FD-B686-4E52-A71F-1BE3E569711D}" destId="{8B676590-D316-4DF0-B148-BA7D508B84B6}" srcOrd="0" destOrd="0" presId="urn:microsoft.com/office/officeart/2005/8/layout/vList2"/>
    <dgm:cxn modelId="{02AF07DF-ED00-4BE7-99BB-1137422D8787}" type="presOf" srcId="{E027515A-A663-4AEB-8928-9609DF52236F}" destId="{82BD091B-126F-4171-A70F-14D88F6E2CD6}" srcOrd="0" destOrd="0" presId="urn:microsoft.com/office/officeart/2005/8/layout/vList2"/>
    <dgm:cxn modelId="{8B81AC9D-75A0-4C44-A0F1-739138BD01E1}" type="presParOf" srcId="{8B676590-D316-4DF0-B148-BA7D508B84B6}" destId="{82BD091B-126F-4171-A70F-14D88F6E2C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C97F2B-D7D6-457A-8BD7-82FE820F6F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238D8B0-A588-48A2-B0F4-CDF43716D9BD}">
      <dgm:prSet custT="1"/>
      <dgm:spPr/>
      <dgm:t>
        <a:bodyPr/>
        <a:lstStyle/>
        <a:p>
          <a:r>
            <a:rPr lang="it-IT" sz="1800" b="1" dirty="0"/>
            <a:t>Punto di partenza è la </a:t>
          </a:r>
          <a:r>
            <a:rPr lang="it-IT" sz="1800" b="1" i="1" dirty="0"/>
            <a:t>certezza sensibile.</a:t>
          </a:r>
          <a:endParaRPr lang="it-IT" sz="1800" b="1" dirty="0"/>
        </a:p>
      </dgm:t>
    </dgm:pt>
    <dgm:pt modelId="{9370E2F7-E076-4853-B2CF-A3485B332BE6}" type="parTrans" cxnId="{A92AE6D6-2255-4A68-ADF8-EE19D313B9C4}">
      <dgm:prSet/>
      <dgm:spPr/>
      <dgm:t>
        <a:bodyPr/>
        <a:lstStyle/>
        <a:p>
          <a:endParaRPr lang="it-IT"/>
        </a:p>
      </dgm:t>
    </dgm:pt>
    <dgm:pt modelId="{467E1376-1FCD-4170-8C41-F77B3D0D0A9C}" type="sibTrans" cxnId="{A92AE6D6-2255-4A68-ADF8-EE19D313B9C4}">
      <dgm:prSet/>
      <dgm:spPr/>
      <dgm:t>
        <a:bodyPr/>
        <a:lstStyle/>
        <a:p>
          <a:endParaRPr lang="it-IT"/>
        </a:p>
      </dgm:t>
    </dgm:pt>
    <dgm:pt modelId="{47F66FCA-7315-43C8-81CF-FBEC654673DF}">
      <dgm:prSet custT="1"/>
      <dgm:spPr/>
      <dgm:t>
        <a:bodyPr/>
        <a:lstStyle/>
        <a:p>
          <a:r>
            <a:rPr lang="it-IT" sz="1800" b="1" dirty="0"/>
            <a:t>Questa ci rimanda dalla cosa singola all’universalità</a:t>
          </a:r>
          <a:r>
            <a:rPr lang="it-IT" sz="1500" dirty="0"/>
            <a:t>.</a:t>
          </a:r>
        </a:p>
      </dgm:t>
    </dgm:pt>
    <dgm:pt modelId="{85011634-E1FF-4070-AB7F-46996965F7BD}" type="parTrans" cxnId="{5067EDE8-9039-4992-B7E9-D34FE3BB8601}">
      <dgm:prSet/>
      <dgm:spPr/>
      <dgm:t>
        <a:bodyPr/>
        <a:lstStyle/>
        <a:p>
          <a:endParaRPr lang="it-IT"/>
        </a:p>
      </dgm:t>
    </dgm:pt>
    <dgm:pt modelId="{82CA8A13-02F7-4D16-BA41-C66A666A77A1}" type="sibTrans" cxnId="{5067EDE8-9039-4992-B7E9-D34FE3BB8601}">
      <dgm:prSet/>
      <dgm:spPr/>
      <dgm:t>
        <a:bodyPr/>
        <a:lstStyle/>
        <a:p>
          <a:endParaRPr lang="it-IT"/>
        </a:p>
      </dgm:t>
    </dgm:pt>
    <dgm:pt modelId="{9DB64BCF-1557-4122-8928-8B8B589C2537}">
      <dgm:prSet/>
      <dgm:spPr/>
      <dgm:t>
        <a:bodyPr/>
        <a:lstStyle/>
        <a:p>
          <a:r>
            <a:rPr lang="it-IT" b="1" dirty="0"/>
            <a:t>La percezione dell’oggetto fa sì che l’io, nella molteplicità delle qualità dell’oggetto che ha percepito, riesca a coglierne l’unità  (es: </a:t>
          </a:r>
          <a:r>
            <a:rPr lang="it-IT" b="1" dirty="0" err="1"/>
            <a:t>freddo,bianco</a:t>
          </a:r>
          <a:r>
            <a:rPr lang="it-IT" b="1" dirty="0"/>
            <a:t>, bagnato=neve. L’io riconosce l’universale neve a partire dalla percezione delle sue qualità).</a:t>
          </a:r>
        </a:p>
      </dgm:t>
    </dgm:pt>
    <dgm:pt modelId="{91191BDC-0DEF-4856-AEA0-15DCE6C6A63C}" type="parTrans" cxnId="{BD3E95A6-C478-440F-8294-28BBAEED2304}">
      <dgm:prSet/>
      <dgm:spPr/>
      <dgm:t>
        <a:bodyPr/>
        <a:lstStyle/>
        <a:p>
          <a:endParaRPr lang="it-IT"/>
        </a:p>
      </dgm:t>
    </dgm:pt>
    <dgm:pt modelId="{D672BC61-6D00-4B9F-8AFE-95A49DE2297D}" type="sibTrans" cxnId="{BD3E95A6-C478-440F-8294-28BBAEED2304}">
      <dgm:prSet/>
      <dgm:spPr/>
      <dgm:t>
        <a:bodyPr/>
        <a:lstStyle/>
        <a:p>
          <a:endParaRPr lang="it-IT"/>
        </a:p>
      </dgm:t>
    </dgm:pt>
    <dgm:pt modelId="{A3BFF2D0-0C0B-4205-A6E9-05C06C27D37C}">
      <dgm:prSet/>
      <dgm:spPr/>
      <dgm:t>
        <a:bodyPr/>
        <a:lstStyle/>
        <a:p>
          <a:r>
            <a:rPr lang="it-IT" b="1" i="1" dirty="0"/>
            <a:t>L’intelletto riconosce nell’oggetto un semplice fenomeno</a:t>
          </a:r>
          <a:r>
            <a:rPr lang="it-IT" b="1" dirty="0"/>
            <a:t> </a:t>
          </a:r>
          <a:r>
            <a:rPr lang="it-IT" b="1" i="1" dirty="0"/>
            <a:t>cui si contrappone l’essenza vera del soggetto che è ultrasensibile</a:t>
          </a:r>
          <a:r>
            <a:rPr lang="it-IT" i="1" dirty="0"/>
            <a:t>.</a:t>
          </a:r>
          <a:endParaRPr lang="it-IT" dirty="0"/>
        </a:p>
      </dgm:t>
    </dgm:pt>
    <dgm:pt modelId="{B6BF9904-7362-4352-A75D-A24407607F11}" type="parTrans" cxnId="{3B37D29F-E510-4F2A-A363-55B98549DC34}">
      <dgm:prSet/>
      <dgm:spPr/>
      <dgm:t>
        <a:bodyPr/>
        <a:lstStyle/>
        <a:p>
          <a:endParaRPr lang="it-IT"/>
        </a:p>
      </dgm:t>
    </dgm:pt>
    <dgm:pt modelId="{904B88D9-B21F-490A-BFC5-5A51C40AB072}" type="sibTrans" cxnId="{3B37D29F-E510-4F2A-A363-55B98549DC34}">
      <dgm:prSet/>
      <dgm:spPr/>
      <dgm:t>
        <a:bodyPr/>
        <a:lstStyle/>
        <a:p>
          <a:endParaRPr lang="it-IT"/>
        </a:p>
      </dgm:t>
    </dgm:pt>
    <dgm:pt modelId="{1272D9E6-325C-446F-800D-D710D78FC937}">
      <dgm:prSet custT="1"/>
      <dgm:spPr/>
      <dgm:t>
        <a:bodyPr/>
        <a:lstStyle/>
        <a:p>
          <a:r>
            <a:rPr lang="it-IT" sz="1800" b="1" i="1" dirty="0"/>
            <a:t>Il fenomeno è dunque nella coscienza </a:t>
          </a:r>
          <a:endParaRPr lang="it-IT" sz="1800" b="1" dirty="0"/>
        </a:p>
      </dgm:t>
    </dgm:pt>
    <dgm:pt modelId="{C1FDD9A8-6C56-4EB4-8D5E-420041EE6C70}" type="parTrans" cxnId="{693DB873-AC57-4752-BE6D-097A41D27680}">
      <dgm:prSet/>
      <dgm:spPr/>
      <dgm:t>
        <a:bodyPr/>
        <a:lstStyle/>
        <a:p>
          <a:endParaRPr lang="it-IT"/>
        </a:p>
      </dgm:t>
    </dgm:pt>
    <dgm:pt modelId="{85762409-F049-4B3A-91CD-208FB56E6E06}" type="sibTrans" cxnId="{693DB873-AC57-4752-BE6D-097A41D27680}">
      <dgm:prSet/>
      <dgm:spPr/>
      <dgm:t>
        <a:bodyPr/>
        <a:lstStyle/>
        <a:p>
          <a:endParaRPr lang="it-IT"/>
        </a:p>
      </dgm:t>
    </dgm:pt>
    <dgm:pt modelId="{8A9104FD-68DE-491F-8B89-5275B00C894B}">
      <dgm:prSet custT="1"/>
      <dgm:spPr/>
      <dgm:t>
        <a:bodyPr/>
        <a:lstStyle/>
        <a:p>
          <a:r>
            <a:rPr lang="it-IT" sz="1800" b="1" dirty="0"/>
            <a:t>La coscienza ha perciò la consapevolezza di avere risolto il fenomeno in se stessa.</a:t>
          </a:r>
        </a:p>
      </dgm:t>
    </dgm:pt>
    <dgm:pt modelId="{04F2405F-6661-418F-B399-523039876FA1}" type="parTrans" cxnId="{7471D27A-241F-402C-8C3C-C40982C339F6}">
      <dgm:prSet/>
      <dgm:spPr/>
      <dgm:t>
        <a:bodyPr/>
        <a:lstStyle/>
        <a:p>
          <a:endParaRPr lang="it-IT"/>
        </a:p>
      </dgm:t>
    </dgm:pt>
    <dgm:pt modelId="{7B1EC5BD-44A4-4F3B-BC1A-3B893116176E}" type="sibTrans" cxnId="{7471D27A-241F-402C-8C3C-C40982C339F6}">
      <dgm:prSet/>
      <dgm:spPr/>
      <dgm:t>
        <a:bodyPr/>
        <a:lstStyle/>
        <a:p>
          <a:endParaRPr lang="it-IT"/>
        </a:p>
      </dgm:t>
    </dgm:pt>
    <dgm:pt modelId="{BC3F964C-242D-4CB3-B341-B5C71CEB53E6}">
      <dgm:prSet custT="1"/>
      <dgm:spPr/>
      <dgm:t>
        <a:bodyPr/>
        <a:lstStyle/>
        <a:p>
          <a:r>
            <a:rPr lang="it-IT" sz="1800" b="1" dirty="0"/>
            <a:t>In questo modo prende coscienza di sé e diventa </a:t>
          </a:r>
          <a:r>
            <a:rPr lang="it-IT" sz="1800" b="1" i="1" dirty="0"/>
            <a:t>autocoscienza.</a:t>
          </a:r>
          <a:r>
            <a:rPr lang="it-IT" sz="1500" i="1" dirty="0"/>
            <a:t> </a:t>
          </a:r>
          <a:endParaRPr lang="it-IT" sz="1500" dirty="0"/>
        </a:p>
      </dgm:t>
    </dgm:pt>
    <dgm:pt modelId="{8354CE32-62F4-4F4B-B88D-1BE9D32B954A}" type="parTrans" cxnId="{CBFBCB92-EB0C-40E3-81B0-0B76FA713F79}">
      <dgm:prSet/>
      <dgm:spPr/>
      <dgm:t>
        <a:bodyPr/>
        <a:lstStyle/>
        <a:p>
          <a:endParaRPr lang="it-IT"/>
        </a:p>
      </dgm:t>
    </dgm:pt>
    <dgm:pt modelId="{B8885594-274F-4B2A-A042-3549B0BC1D20}" type="sibTrans" cxnId="{CBFBCB92-EB0C-40E3-81B0-0B76FA713F79}">
      <dgm:prSet/>
      <dgm:spPr/>
      <dgm:t>
        <a:bodyPr/>
        <a:lstStyle/>
        <a:p>
          <a:endParaRPr lang="it-IT"/>
        </a:p>
      </dgm:t>
    </dgm:pt>
    <dgm:pt modelId="{820BD489-7EB8-4A0B-855B-E2D1530AFD25}" type="pres">
      <dgm:prSet presAssocID="{7EC97F2B-D7D6-457A-8BD7-82FE820F6FDA}" presName="linear" presStyleCnt="0">
        <dgm:presLayoutVars>
          <dgm:animLvl val="lvl"/>
          <dgm:resizeHandles val="exact"/>
        </dgm:presLayoutVars>
      </dgm:prSet>
      <dgm:spPr/>
    </dgm:pt>
    <dgm:pt modelId="{C65B2708-6EAC-461A-A842-87341BA543EE}" type="pres">
      <dgm:prSet presAssocID="{E238D8B0-A588-48A2-B0F4-CDF43716D9BD}" presName="parentText" presStyleLbl="node1" presStyleIdx="0" presStyleCnt="7">
        <dgm:presLayoutVars>
          <dgm:chMax val="0"/>
          <dgm:bulletEnabled val="1"/>
        </dgm:presLayoutVars>
      </dgm:prSet>
      <dgm:spPr/>
    </dgm:pt>
    <dgm:pt modelId="{99195D13-729D-4E79-A0C7-E20DB0A5906B}" type="pres">
      <dgm:prSet presAssocID="{467E1376-1FCD-4170-8C41-F77B3D0D0A9C}" presName="spacer" presStyleCnt="0"/>
      <dgm:spPr/>
    </dgm:pt>
    <dgm:pt modelId="{C2F4755A-0D41-425F-9839-F921C9F85F49}" type="pres">
      <dgm:prSet presAssocID="{47F66FCA-7315-43C8-81CF-FBEC654673DF}" presName="parentText" presStyleLbl="node1" presStyleIdx="1" presStyleCnt="7" custLinFactNeighborX="3478" custLinFactNeighborY="63025">
        <dgm:presLayoutVars>
          <dgm:chMax val="0"/>
          <dgm:bulletEnabled val="1"/>
        </dgm:presLayoutVars>
      </dgm:prSet>
      <dgm:spPr/>
    </dgm:pt>
    <dgm:pt modelId="{851854FF-1477-42E1-A51E-3B4D38F671E9}" type="pres">
      <dgm:prSet presAssocID="{82CA8A13-02F7-4D16-BA41-C66A666A77A1}" presName="spacer" presStyleCnt="0"/>
      <dgm:spPr/>
    </dgm:pt>
    <dgm:pt modelId="{6C11D937-1624-40B3-8FC4-D3CC78D99949}" type="pres">
      <dgm:prSet presAssocID="{9DB64BCF-1557-4122-8928-8B8B589C2537}" presName="parentText" presStyleLbl="node1" presStyleIdx="2" presStyleCnt="7">
        <dgm:presLayoutVars>
          <dgm:chMax val="0"/>
          <dgm:bulletEnabled val="1"/>
        </dgm:presLayoutVars>
      </dgm:prSet>
      <dgm:spPr/>
    </dgm:pt>
    <dgm:pt modelId="{E96B91CE-7C2D-4E4C-B0BE-3172C021AEC0}" type="pres">
      <dgm:prSet presAssocID="{D672BC61-6D00-4B9F-8AFE-95A49DE2297D}" presName="spacer" presStyleCnt="0"/>
      <dgm:spPr/>
    </dgm:pt>
    <dgm:pt modelId="{9B69440F-EA79-482C-8A41-3BFEC653F7EF}" type="pres">
      <dgm:prSet presAssocID="{A3BFF2D0-0C0B-4205-A6E9-05C06C27D37C}" presName="parentText" presStyleLbl="node1" presStyleIdx="3" presStyleCnt="7">
        <dgm:presLayoutVars>
          <dgm:chMax val="0"/>
          <dgm:bulletEnabled val="1"/>
        </dgm:presLayoutVars>
      </dgm:prSet>
      <dgm:spPr/>
    </dgm:pt>
    <dgm:pt modelId="{CDA4E7C9-47F2-4E20-B805-A15B84D60CE0}" type="pres">
      <dgm:prSet presAssocID="{904B88D9-B21F-490A-BFC5-5A51C40AB072}" presName="spacer" presStyleCnt="0"/>
      <dgm:spPr/>
    </dgm:pt>
    <dgm:pt modelId="{6F234362-74A3-4D8C-A4FD-C07E590459E9}" type="pres">
      <dgm:prSet presAssocID="{1272D9E6-325C-446F-800D-D710D78FC937}" presName="parentText" presStyleLbl="node1" presStyleIdx="4" presStyleCnt="7">
        <dgm:presLayoutVars>
          <dgm:chMax val="0"/>
          <dgm:bulletEnabled val="1"/>
        </dgm:presLayoutVars>
      </dgm:prSet>
      <dgm:spPr/>
    </dgm:pt>
    <dgm:pt modelId="{13152080-3B46-4922-A264-DC99B2EF7664}" type="pres">
      <dgm:prSet presAssocID="{85762409-F049-4B3A-91CD-208FB56E6E06}" presName="spacer" presStyleCnt="0"/>
      <dgm:spPr/>
    </dgm:pt>
    <dgm:pt modelId="{53C71434-664D-486D-94C4-9E346589DB0B}" type="pres">
      <dgm:prSet presAssocID="{8A9104FD-68DE-491F-8B89-5275B00C894B}" presName="parentText" presStyleLbl="node1" presStyleIdx="5" presStyleCnt="7">
        <dgm:presLayoutVars>
          <dgm:chMax val="0"/>
          <dgm:bulletEnabled val="1"/>
        </dgm:presLayoutVars>
      </dgm:prSet>
      <dgm:spPr/>
    </dgm:pt>
    <dgm:pt modelId="{B72D0CD6-7665-4E2E-8284-3D747825ABCC}" type="pres">
      <dgm:prSet presAssocID="{7B1EC5BD-44A4-4F3B-BC1A-3B893116176E}" presName="spacer" presStyleCnt="0"/>
      <dgm:spPr/>
    </dgm:pt>
    <dgm:pt modelId="{AD39AEC1-FC31-4C9F-9CB1-271485DF471A}" type="pres">
      <dgm:prSet presAssocID="{BC3F964C-242D-4CB3-B341-B5C71CEB53E6}" presName="parentText" presStyleLbl="node1" presStyleIdx="6" presStyleCnt="7">
        <dgm:presLayoutVars>
          <dgm:chMax val="0"/>
          <dgm:bulletEnabled val="1"/>
        </dgm:presLayoutVars>
      </dgm:prSet>
      <dgm:spPr/>
    </dgm:pt>
  </dgm:ptLst>
  <dgm:cxnLst>
    <dgm:cxn modelId="{AA578839-DF97-4D59-954F-1325989F158C}" type="presOf" srcId="{47F66FCA-7315-43C8-81CF-FBEC654673DF}" destId="{C2F4755A-0D41-425F-9839-F921C9F85F49}" srcOrd="0" destOrd="0" presId="urn:microsoft.com/office/officeart/2005/8/layout/vList2"/>
    <dgm:cxn modelId="{693DB873-AC57-4752-BE6D-097A41D27680}" srcId="{7EC97F2B-D7D6-457A-8BD7-82FE820F6FDA}" destId="{1272D9E6-325C-446F-800D-D710D78FC937}" srcOrd="4" destOrd="0" parTransId="{C1FDD9A8-6C56-4EB4-8D5E-420041EE6C70}" sibTransId="{85762409-F049-4B3A-91CD-208FB56E6E06}"/>
    <dgm:cxn modelId="{7471D27A-241F-402C-8C3C-C40982C339F6}" srcId="{7EC97F2B-D7D6-457A-8BD7-82FE820F6FDA}" destId="{8A9104FD-68DE-491F-8B89-5275B00C894B}" srcOrd="5" destOrd="0" parTransId="{04F2405F-6661-418F-B399-523039876FA1}" sibTransId="{7B1EC5BD-44A4-4F3B-BC1A-3B893116176E}"/>
    <dgm:cxn modelId="{CBFBCB92-EB0C-40E3-81B0-0B76FA713F79}" srcId="{7EC97F2B-D7D6-457A-8BD7-82FE820F6FDA}" destId="{BC3F964C-242D-4CB3-B341-B5C71CEB53E6}" srcOrd="6" destOrd="0" parTransId="{8354CE32-62F4-4F4B-B88D-1BE9D32B954A}" sibTransId="{B8885594-274F-4B2A-A042-3549B0BC1D20}"/>
    <dgm:cxn modelId="{BEA9049C-BD33-477A-A231-E7255CB1697E}" type="presOf" srcId="{BC3F964C-242D-4CB3-B341-B5C71CEB53E6}" destId="{AD39AEC1-FC31-4C9F-9CB1-271485DF471A}" srcOrd="0" destOrd="0" presId="urn:microsoft.com/office/officeart/2005/8/layout/vList2"/>
    <dgm:cxn modelId="{211D2F9E-C875-4BDB-BF97-A7257C1F8FBC}" type="presOf" srcId="{1272D9E6-325C-446F-800D-D710D78FC937}" destId="{6F234362-74A3-4D8C-A4FD-C07E590459E9}" srcOrd="0" destOrd="0" presId="urn:microsoft.com/office/officeart/2005/8/layout/vList2"/>
    <dgm:cxn modelId="{3B37D29F-E510-4F2A-A363-55B98549DC34}" srcId="{7EC97F2B-D7D6-457A-8BD7-82FE820F6FDA}" destId="{A3BFF2D0-0C0B-4205-A6E9-05C06C27D37C}" srcOrd="3" destOrd="0" parTransId="{B6BF9904-7362-4352-A75D-A24407607F11}" sibTransId="{904B88D9-B21F-490A-BFC5-5A51C40AB072}"/>
    <dgm:cxn modelId="{BD3E95A6-C478-440F-8294-28BBAEED2304}" srcId="{7EC97F2B-D7D6-457A-8BD7-82FE820F6FDA}" destId="{9DB64BCF-1557-4122-8928-8B8B589C2537}" srcOrd="2" destOrd="0" parTransId="{91191BDC-0DEF-4856-AEA0-15DCE6C6A63C}" sibTransId="{D672BC61-6D00-4B9F-8AFE-95A49DE2297D}"/>
    <dgm:cxn modelId="{78CCB5B7-5E62-446D-BC26-F3127005B3B6}" type="presOf" srcId="{A3BFF2D0-0C0B-4205-A6E9-05C06C27D37C}" destId="{9B69440F-EA79-482C-8A41-3BFEC653F7EF}" srcOrd="0" destOrd="0" presId="urn:microsoft.com/office/officeart/2005/8/layout/vList2"/>
    <dgm:cxn modelId="{F9A1A5BE-CFDD-4215-8D65-F5E060C67F75}" type="presOf" srcId="{8A9104FD-68DE-491F-8B89-5275B00C894B}" destId="{53C71434-664D-486D-94C4-9E346589DB0B}" srcOrd="0" destOrd="0" presId="urn:microsoft.com/office/officeart/2005/8/layout/vList2"/>
    <dgm:cxn modelId="{9000CFC4-322C-4531-BD69-C09B623FF022}" type="presOf" srcId="{9DB64BCF-1557-4122-8928-8B8B589C2537}" destId="{6C11D937-1624-40B3-8FC4-D3CC78D99949}" srcOrd="0" destOrd="0" presId="urn:microsoft.com/office/officeart/2005/8/layout/vList2"/>
    <dgm:cxn modelId="{A92AE6D6-2255-4A68-ADF8-EE19D313B9C4}" srcId="{7EC97F2B-D7D6-457A-8BD7-82FE820F6FDA}" destId="{E238D8B0-A588-48A2-B0F4-CDF43716D9BD}" srcOrd="0" destOrd="0" parTransId="{9370E2F7-E076-4853-B2CF-A3485B332BE6}" sibTransId="{467E1376-1FCD-4170-8C41-F77B3D0D0A9C}"/>
    <dgm:cxn modelId="{032486D7-CCD8-46DC-A1C1-D949DD7D86FC}" type="presOf" srcId="{E238D8B0-A588-48A2-B0F4-CDF43716D9BD}" destId="{C65B2708-6EAC-461A-A842-87341BA543EE}" srcOrd="0" destOrd="0" presId="urn:microsoft.com/office/officeart/2005/8/layout/vList2"/>
    <dgm:cxn modelId="{5067EDE8-9039-4992-B7E9-D34FE3BB8601}" srcId="{7EC97F2B-D7D6-457A-8BD7-82FE820F6FDA}" destId="{47F66FCA-7315-43C8-81CF-FBEC654673DF}" srcOrd="1" destOrd="0" parTransId="{85011634-E1FF-4070-AB7F-46996965F7BD}" sibTransId="{82CA8A13-02F7-4D16-BA41-C66A666A77A1}"/>
    <dgm:cxn modelId="{1BADDCFE-7E85-44CD-AFFD-BA6969AEB754}" type="presOf" srcId="{7EC97F2B-D7D6-457A-8BD7-82FE820F6FDA}" destId="{820BD489-7EB8-4A0B-855B-E2D1530AFD25}" srcOrd="0" destOrd="0" presId="urn:microsoft.com/office/officeart/2005/8/layout/vList2"/>
    <dgm:cxn modelId="{9FC57D0D-66CB-4F43-891A-F74018E442A0}" type="presParOf" srcId="{820BD489-7EB8-4A0B-855B-E2D1530AFD25}" destId="{C65B2708-6EAC-461A-A842-87341BA543EE}" srcOrd="0" destOrd="0" presId="urn:microsoft.com/office/officeart/2005/8/layout/vList2"/>
    <dgm:cxn modelId="{2B8E705D-95C5-4ACE-B4A0-31E57FF3A515}" type="presParOf" srcId="{820BD489-7EB8-4A0B-855B-E2D1530AFD25}" destId="{99195D13-729D-4E79-A0C7-E20DB0A5906B}" srcOrd="1" destOrd="0" presId="urn:microsoft.com/office/officeart/2005/8/layout/vList2"/>
    <dgm:cxn modelId="{F693FCAB-5DC4-4A14-BCB3-AB63D60B68C1}" type="presParOf" srcId="{820BD489-7EB8-4A0B-855B-E2D1530AFD25}" destId="{C2F4755A-0D41-425F-9839-F921C9F85F49}" srcOrd="2" destOrd="0" presId="urn:microsoft.com/office/officeart/2005/8/layout/vList2"/>
    <dgm:cxn modelId="{C089B56E-05A9-4B56-ACB4-E32AB411F74F}" type="presParOf" srcId="{820BD489-7EB8-4A0B-855B-E2D1530AFD25}" destId="{851854FF-1477-42E1-A51E-3B4D38F671E9}" srcOrd="3" destOrd="0" presId="urn:microsoft.com/office/officeart/2005/8/layout/vList2"/>
    <dgm:cxn modelId="{55487BF0-55A4-4DAD-9788-3A45AD90D4CB}" type="presParOf" srcId="{820BD489-7EB8-4A0B-855B-E2D1530AFD25}" destId="{6C11D937-1624-40B3-8FC4-D3CC78D99949}" srcOrd="4" destOrd="0" presId="urn:microsoft.com/office/officeart/2005/8/layout/vList2"/>
    <dgm:cxn modelId="{F5B63509-0E6B-466A-961E-57A553880733}" type="presParOf" srcId="{820BD489-7EB8-4A0B-855B-E2D1530AFD25}" destId="{E96B91CE-7C2D-4E4C-B0BE-3172C021AEC0}" srcOrd="5" destOrd="0" presId="urn:microsoft.com/office/officeart/2005/8/layout/vList2"/>
    <dgm:cxn modelId="{9CFDD696-6ABF-4442-B0B3-D66317D6FDD1}" type="presParOf" srcId="{820BD489-7EB8-4A0B-855B-E2D1530AFD25}" destId="{9B69440F-EA79-482C-8A41-3BFEC653F7EF}" srcOrd="6" destOrd="0" presId="urn:microsoft.com/office/officeart/2005/8/layout/vList2"/>
    <dgm:cxn modelId="{7D193376-B2CD-44B5-B8EB-6BCCC8D2C061}" type="presParOf" srcId="{820BD489-7EB8-4A0B-855B-E2D1530AFD25}" destId="{CDA4E7C9-47F2-4E20-B805-A15B84D60CE0}" srcOrd="7" destOrd="0" presId="urn:microsoft.com/office/officeart/2005/8/layout/vList2"/>
    <dgm:cxn modelId="{DC6B57FA-5D62-4D0B-881A-87C29F7EAE28}" type="presParOf" srcId="{820BD489-7EB8-4A0B-855B-E2D1530AFD25}" destId="{6F234362-74A3-4D8C-A4FD-C07E590459E9}" srcOrd="8" destOrd="0" presId="urn:microsoft.com/office/officeart/2005/8/layout/vList2"/>
    <dgm:cxn modelId="{205FAA04-6E16-4032-BBA3-E8613E1D2546}" type="presParOf" srcId="{820BD489-7EB8-4A0B-855B-E2D1530AFD25}" destId="{13152080-3B46-4922-A264-DC99B2EF7664}" srcOrd="9" destOrd="0" presId="urn:microsoft.com/office/officeart/2005/8/layout/vList2"/>
    <dgm:cxn modelId="{D09FBD8C-E8D4-4E0E-B8A2-8EBA08F21BC7}" type="presParOf" srcId="{820BD489-7EB8-4A0B-855B-E2D1530AFD25}" destId="{53C71434-664D-486D-94C4-9E346589DB0B}" srcOrd="10" destOrd="0" presId="urn:microsoft.com/office/officeart/2005/8/layout/vList2"/>
    <dgm:cxn modelId="{C7CF1C45-1852-4069-8D21-8A5B888DC4E7}" type="presParOf" srcId="{820BD489-7EB8-4A0B-855B-E2D1530AFD25}" destId="{B72D0CD6-7665-4E2E-8284-3D747825ABCC}" srcOrd="11" destOrd="0" presId="urn:microsoft.com/office/officeart/2005/8/layout/vList2"/>
    <dgm:cxn modelId="{761AC264-A34B-4947-9AC9-6D495FFA4349}" type="presParOf" srcId="{820BD489-7EB8-4A0B-855B-E2D1530AFD25}" destId="{AD39AEC1-FC31-4C9F-9CB1-271485DF471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2EA9D1-9003-42BE-8CEC-F05CC7505B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1357D857-1ACF-4AC9-AC10-945321FDC516}">
      <dgm:prSet/>
      <dgm:spPr/>
      <dgm:t>
        <a:bodyPr/>
        <a:lstStyle/>
        <a:p>
          <a:r>
            <a:rPr lang="it-IT" i="1"/>
            <a:t>Il  centro dell’attenzione si sposta ora dall’oggetto al soggetto.</a:t>
          </a:r>
          <a:endParaRPr lang="it-IT"/>
        </a:p>
      </dgm:t>
    </dgm:pt>
    <dgm:pt modelId="{EE8303AF-B999-4C54-B8B7-C70C8D3857A5}" type="parTrans" cxnId="{DA79AAA0-5034-4821-986D-62EF29FEF3B4}">
      <dgm:prSet/>
      <dgm:spPr/>
      <dgm:t>
        <a:bodyPr/>
        <a:lstStyle/>
        <a:p>
          <a:endParaRPr lang="it-IT"/>
        </a:p>
      </dgm:t>
    </dgm:pt>
    <dgm:pt modelId="{A95E48E4-1F6C-414B-90C5-912F43081918}" type="sibTrans" cxnId="{DA79AAA0-5034-4821-986D-62EF29FEF3B4}">
      <dgm:prSet/>
      <dgm:spPr/>
      <dgm:t>
        <a:bodyPr/>
        <a:lstStyle/>
        <a:p>
          <a:endParaRPr lang="it-IT"/>
        </a:p>
      </dgm:t>
    </dgm:pt>
    <dgm:pt modelId="{18623EAE-752A-4B8E-8518-592FFBA66E28}">
      <dgm:prSet/>
      <dgm:spPr/>
      <dgm:t>
        <a:bodyPr/>
        <a:lstStyle/>
        <a:p>
          <a:r>
            <a:rPr lang="it-IT" b="1" dirty="0"/>
            <a:t>Questa sezione non si muove più sul piano </a:t>
          </a:r>
          <a:r>
            <a:rPr lang="it-IT" b="1" i="1" dirty="0"/>
            <a:t>gnoseologico </a:t>
          </a:r>
          <a:r>
            <a:rPr lang="it-IT" b="1" dirty="0"/>
            <a:t>ma concerne settori come </a:t>
          </a:r>
          <a:r>
            <a:rPr lang="it-IT" b="1" i="1" dirty="0"/>
            <a:t>la filosofia, la società, la religione.</a:t>
          </a:r>
          <a:endParaRPr lang="it-IT" b="1" dirty="0"/>
        </a:p>
      </dgm:t>
    </dgm:pt>
    <dgm:pt modelId="{3C40B473-9E47-41A7-BAC9-97A7E8D8C0ED}" type="parTrans" cxnId="{59FEDCF8-D3E1-4B20-9757-9419F50BE012}">
      <dgm:prSet/>
      <dgm:spPr/>
      <dgm:t>
        <a:bodyPr/>
        <a:lstStyle/>
        <a:p>
          <a:endParaRPr lang="it-IT"/>
        </a:p>
      </dgm:t>
    </dgm:pt>
    <dgm:pt modelId="{4AC87340-FA7E-4B34-B4B8-9606837F1B90}" type="sibTrans" cxnId="{59FEDCF8-D3E1-4B20-9757-9419F50BE012}">
      <dgm:prSet/>
      <dgm:spPr/>
      <dgm:t>
        <a:bodyPr/>
        <a:lstStyle/>
        <a:p>
          <a:endParaRPr lang="it-IT"/>
        </a:p>
      </dgm:t>
    </dgm:pt>
    <dgm:pt modelId="{D1F38728-2040-49E9-B0BF-6B0B4BA44676}">
      <dgm:prSet/>
      <dgm:spPr/>
      <dgm:t>
        <a:bodyPr/>
        <a:lstStyle/>
        <a:p>
          <a:r>
            <a:rPr lang="it-IT" i="1"/>
            <a:t>ANALIZZIAMO ORA ALCUNE FIGURE</a:t>
          </a:r>
          <a:endParaRPr lang="it-IT"/>
        </a:p>
      </dgm:t>
    </dgm:pt>
    <dgm:pt modelId="{B688276B-5333-494F-AB3E-7E8659F9775A}" type="parTrans" cxnId="{72B2CAAA-A695-48A0-806E-1C23D177EE7B}">
      <dgm:prSet/>
      <dgm:spPr/>
      <dgm:t>
        <a:bodyPr/>
        <a:lstStyle/>
        <a:p>
          <a:endParaRPr lang="it-IT"/>
        </a:p>
      </dgm:t>
    </dgm:pt>
    <dgm:pt modelId="{A2D6054F-4EB9-41B1-9E74-C41A62389570}" type="sibTrans" cxnId="{72B2CAAA-A695-48A0-806E-1C23D177EE7B}">
      <dgm:prSet/>
      <dgm:spPr/>
      <dgm:t>
        <a:bodyPr/>
        <a:lstStyle/>
        <a:p>
          <a:endParaRPr lang="it-IT"/>
        </a:p>
      </dgm:t>
    </dgm:pt>
    <dgm:pt modelId="{4A525B7B-5691-4ADA-9213-6BE5343F343F}" type="pres">
      <dgm:prSet presAssocID="{AA2EA9D1-9003-42BE-8CEC-F05CC7505B38}" presName="linear" presStyleCnt="0">
        <dgm:presLayoutVars>
          <dgm:animLvl val="lvl"/>
          <dgm:resizeHandles val="exact"/>
        </dgm:presLayoutVars>
      </dgm:prSet>
      <dgm:spPr/>
    </dgm:pt>
    <dgm:pt modelId="{E15F52E5-6A3B-460F-BA2B-959B338D1385}" type="pres">
      <dgm:prSet presAssocID="{1357D857-1ACF-4AC9-AC10-945321FDC516}" presName="parentText" presStyleLbl="node1" presStyleIdx="0" presStyleCnt="3">
        <dgm:presLayoutVars>
          <dgm:chMax val="0"/>
          <dgm:bulletEnabled val="1"/>
        </dgm:presLayoutVars>
      </dgm:prSet>
      <dgm:spPr/>
    </dgm:pt>
    <dgm:pt modelId="{E0B2390A-BF65-4E63-9A38-8F656FC78329}" type="pres">
      <dgm:prSet presAssocID="{A95E48E4-1F6C-414B-90C5-912F43081918}" presName="spacer" presStyleCnt="0"/>
      <dgm:spPr/>
    </dgm:pt>
    <dgm:pt modelId="{10390B4D-C5BA-4116-9383-CB2B75EF9051}" type="pres">
      <dgm:prSet presAssocID="{18623EAE-752A-4B8E-8518-592FFBA66E28}" presName="parentText" presStyleLbl="node1" presStyleIdx="1" presStyleCnt="3">
        <dgm:presLayoutVars>
          <dgm:chMax val="0"/>
          <dgm:bulletEnabled val="1"/>
        </dgm:presLayoutVars>
      </dgm:prSet>
      <dgm:spPr/>
    </dgm:pt>
    <dgm:pt modelId="{05A091AA-D42E-4339-9BAD-43EF348DD34A}" type="pres">
      <dgm:prSet presAssocID="{4AC87340-FA7E-4B34-B4B8-9606837F1B90}" presName="spacer" presStyleCnt="0"/>
      <dgm:spPr/>
    </dgm:pt>
    <dgm:pt modelId="{5E6A90BE-C08E-490C-A869-25656FE63E1D}" type="pres">
      <dgm:prSet presAssocID="{D1F38728-2040-49E9-B0BF-6B0B4BA44676}" presName="parentText" presStyleLbl="node1" presStyleIdx="2" presStyleCnt="3">
        <dgm:presLayoutVars>
          <dgm:chMax val="0"/>
          <dgm:bulletEnabled val="1"/>
        </dgm:presLayoutVars>
      </dgm:prSet>
      <dgm:spPr/>
    </dgm:pt>
  </dgm:ptLst>
  <dgm:cxnLst>
    <dgm:cxn modelId="{0C32EA66-8E21-41D1-A8FC-5D5B612A4C97}" type="presOf" srcId="{AA2EA9D1-9003-42BE-8CEC-F05CC7505B38}" destId="{4A525B7B-5691-4ADA-9213-6BE5343F343F}" srcOrd="0" destOrd="0" presId="urn:microsoft.com/office/officeart/2005/8/layout/vList2"/>
    <dgm:cxn modelId="{BCAF8597-18D7-4F0F-A252-6509F7CD92CA}" type="presOf" srcId="{1357D857-1ACF-4AC9-AC10-945321FDC516}" destId="{E15F52E5-6A3B-460F-BA2B-959B338D1385}" srcOrd="0" destOrd="0" presId="urn:microsoft.com/office/officeart/2005/8/layout/vList2"/>
    <dgm:cxn modelId="{DA79AAA0-5034-4821-986D-62EF29FEF3B4}" srcId="{AA2EA9D1-9003-42BE-8CEC-F05CC7505B38}" destId="{1357D857-1ACF-4AC9-AC10-945321FDC516}" srcOrd="0" destOrd="0" parTransId="{EE8303AF-B999-4C54-B8B7-C70C8D3857A5}" sibTransId="{A95E48E4-1F6C-414B-90C5-912F43081918}"/>
    <dgm:cxn modelId="{72B2CAAA-A695-48A0-806E-1C23D177EE7B}" srcId="{AA2EA9D1-9003-42BE-8CEC-F05CC7505B38}" destId="{D1F38728-2040-49E9-B0BF-6B0B4BA44676}" srcOrd="2" destOrd="0" parTransId="{B688276B-5333-494F-AB3E-7E8659F9775A}" sibTransId="{A2D6054F-4EB9-41B1-9E74-C41A62389570}"/>
    <dgm:cxn modelId="{66A4E5C7-4751-43CF-97C3-A4E60C19D6C9}" type="presOf" srcId="{D1F38728-2040-49E9-B0BF-6B0B4BA44676}" destId="{5E6A90BE-C08E-490C-A869-25656FE63E1D}" srcOrd="0" destOrd="0" presId="urn:microsoft.com/office/officeart/2005/8/layout/vList2"/>
    <dgm:cxn modelId="{5417DDDC-2786-40D6-A46F-81DCAE91FADB}" type="presOf" srcId="{18623EAE-752A-4B8E-8518-592FFBA66E28}" destId="{10390B4D-C5BA-4116-9383-CB2B75EF9051}" srcOrd="0" destOrd="0" presId="urn:microsoft.com/office/officeart/2005/8/layout/vList2"/>
    <dgm:cxn modelId="{59FEDCF8-D3E1-4B20-9757-9419F50BE012}" srcId="{AA2EA9D1-9003-42BE-8CEC-F05CC7505B38}" destId="{18623EAE-752A-4B8E-8518-592FFBA66E28}" srcOrd="1" destOrd="0" parTransId="{3C40B473-9E47-41A7-BAC9-97A7E8D8C0ED}" sibTransId="{4AC87340-FA7E-4B34-B4B8-9606837F1B90}"/>
    <dgm:cxn modelId="{5E88289D-D5BC-4FD7-9479-3E2BB937BCA0}" type="presParOf" srcId="{4A525B7B-5691-4ADA-9213-6BE5343F343F}" destId="{E15F52E5-6A3B-460F-BA2B-959B338D1385}" srcOrd="0" destOrd="0" presId="urn:microsoft.com/office/officeart/2005/8/layout/vList2"/>
    <dgm:cxn modelId="{EDC16D2A-5ED9-4F88-8C0A-C1C58D78EFDE}" type="presParOf" srcId="{4A525B7B-5691-4ADA-9213-6BE5343F343F}" destId="{E0B2390A-BF65-4E63-9A38-8F656FC78329}" srcOrd="1" destOrd="0" presId="urn:microsoft.com/office/officeart/2005/8/layout/vList2"/>
    <dgm:cxn modelId="{990E8E75-6A25-43DA-8B70-8AA92C1358F8}" type="presParOf" srcId="{4A525B7B-5691-4ADA-9213-6BE5343F343F}" destId="{10390B4D-C5BA-4116-9383-CB2B75EF9051}" srcOrd="2" destOrd="0" presId="urn:microsoft.com/office/officeart/2005/8/layout/vList2"/>
    <dgm:cxn modelId="{DC677164-95B1-407D-AE49-DA1BB1BE2C57}" type="presParOf" srcId="{4A525B7B-5691-4ADA-9213-6BE5343F343F}" destId="{05A091AA-D42E-4339-9BAD-43EF348DD34A}" srcOrd="3" destOrd="0" presId="urn:microsoft.com/office/officeart/2005/8/layout/vList2"/>
    <dgm:cxn modelId="{5490E1E1-4857-41C7-ACDB-50290408FC1E}" type="presParOf" srcId="{4A525B7B-5691-4ADA-9213-6BE5343F343F}" destId="{5E6A90BE-C08E-490C-A869-25656FE63E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3C66B4-75CE-43E6-8FF3-29511E8CDB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5AF3313-AFF9-4444-BBBC-22AB00A10B1F}">
      <dgm:prSet/>
      <dgm:spPr/>
      <dgm:t>
        <a:bodyPr/>
        <a:lstStyle/>
        <a:p>
          <a:r>
            <a:rPr lang="it-IT"/>
            <a:t>L’autocoscienza, per essere tale, ha bisogno di altre autocoscienze che la riconoscano.</a:t>
          </a:r>
        </a:p>
      </dgm:t>
    </dgm:pt>
    <dgm:pt modelId="{48B5DBC3-E576-4B39-BC49-CE5DA8353C36}" type="parTrans" cxnId="{BE358A52-24ED-4529-9CAE-F6C3380ED530}">
      <dgm:prSet/>
      <dgm:spPr/>
      <dgm:t>
        <a:bodyPr/>
        <a:lstStyle/>
        <a:p>
          <a:endParaRPr lang="it-IT"/>
        </a:p>
      </dgm:t>
    </dgm:pt>
    <dgm:pt modelId="{00D4FA38-A154-4092-B42B-858208E41169}" type="sibTrans" cxnId="{BE358A52-24ED-4529-9CAE-F6C3380ED530}">
      <dgm:prSet/>
      <dgm:spPr/>
      <dgm:t>
        <a:bodyPr/>
        <a:lstStyle/>
        <a:p>
          <a:endParaRPr lang="it-IT"/>
        </a:p>
      </dgm:t>
    </dgm:pt>
    <dgm:pt modelId="{6E29FA65-DE3E-49FD-B13A-618274FAF210}">
      <dgm:prSet/>
      <dgm:spPr/>
      <dgm:t>
        <a:bodyPr/>
        <a:lstStyle/>
        <a:p>
          <a:r>
            <a:rPr lang="it-IT"/>
            <a:t>L’autocoscienza ha bisogno degli altri.</a:t>
          </a:r>
        </a:p>
      </dgm:t>
    </dgm:pt>
    <dgm:pt modelId="{1C3C9B5D-425E-47D7-88B3-6E91B931B1CE}" type="parTrans" cxnId="{6B22FA5D-BCB2-4B0B-87A7-9D4FEEF866B6}">
      <dgm:prSet/>
      <dgm:spPr/>
      <dgm:t>
        <a:bodyPr/>
        <a:lstStyle/>
        <a:p>
          <a:endParaRPr lang="it-IT"/>
        </a:p>
      </dgm:t>
    </dgm:pt>
    <dgm:pt modelId="{FBFDFD4A-9224-4321-B2CD-D2268F0A5703}" type="sibTrans" cxnId="{6B22FA5D-BCB2-4B0B-87A7-9D4FEEF866B6}">
      <dgm:prSet/>
      <dgm:spPr/>
      <dgm:t>
        <a:bodyPr/>
        <a:lstStyle/>
        <a:p>
          <a:endParaRPr lang="it-IT"/>
        </a:p>
      </dgm:t>
    </dgm:pt>
    <dgm:pt modelId="{66135B2F-4FC7-4657-813D-E2CC5A085DA4}">
      <dgm:prSet/>
      <dgm:spPr/>
      <dgm:t>
        <a:bodyPr/>
        <a:lstStyle/>
        <a:p>
          <a:r>
            <a:rPr lang="it-IT" i="1"/>
            <a:t>L’autocoscienza raggiunge il Suo appagamento solo in un’altra autocoscienza.</a:t>
          </a:r>
          <a:endParaRPr lang="it-IT"/>
        </a:p>
      </dgm:t>
    </dgm:pt>
    <dgm:pt modelId="{68619D27-E99C-457F-9031-F9124E49069C}" type="parTrans" cxnId="{D98FFB18-45D3-44F5-9FF9-0E81BB97F519}">
      <dgm:prSet/>
      <dgm:spPr/>
      <dgm:t>
        <a:bodyPr/>
        <a:lstStyle/>
        <a:p>
          <a:endParaRPr lang="it-IT"/>
        </a:p>
      </dgm:t>
    </dgm:pt>
    <dgm:pt modelId="{E77F3DA2-AF53-43AA-9064-E1F35DC93293}" type="sibTrans" cxnId="{D98FFB18-45D3-44F5-9FF9-0E81BB97F519}">
      <dgm:prSet/>
      <dgm:spPr/>
      <dgm:t>
        <a:bodyPr/>
        <a:lstStyle/>
        <a:p>
          <a:endParaRPr lang="it-IT"/>
        </a:p>
      </dgm:t>
    </dgm:pt>
    <dgm:pt modelId="{728965A6-C4C9-4DB8-9F97-19AC782E67CB}">
      <dgm:prSet/>
      <dgm:spPr/>
      <dgm:t>
        <a:bodyPr/>
        <a:lstStyle/>
        <a:p>
          <a:r>
            <a:rPr lang="it-IT"/>
            <a:t>Sembrerebbe, dagli scritti giovanili, che tale riconoscimento passi attraverso </a:t>
          </a:r>
          <a:r>
            <a:rPr lang="it-IT" i="1"/>
            <a:t>l’amore.</a:t>
          </a:r>
          <a:endParaRPr lang="it-IT"/>
        </a:p>
      </dgm:t>
    </dgm:pt>
    <dgm:pt modelId="{36BD08D4-4710-48FA-BF55-4A6381D2874D}" type="parTrans" cxnId="{D9860A25-2BC6-4ACA-A398-D0DE4469F0F0}">
      <dgm:prSet/>
      <dgm:spPr/>
      <dgm:t>
        <a:bodyPr/>
        <a:lstStyle/>
        <a:p>
          <a:endParaRPr lang="it-IT"/>
        </a:p>
      </dgm:t>
    </dgm:pt>
    <dgm:pt modelId="{CD3A9A80-4E43-4845-9BAA-0F80A26E091F}" type="sibTrans" cxnId="{D9860A25-2BC6-4ACA-A398-D0DE4469F0F0}">
      <dgm:prSet/>
      <dgm:spPr/>
      <dgm:t>
        <a:bodyPr/>
        <a:lstStyle/>
        <a:p>
          <a:endParaRPr lang="it-IT"/>
        </a:p>
      </dgm:t>
    </dgm:pt>
    <dgm:pt modelId="{C1FA079D-D042-486D-B3C0-2E5D35AA5DE8}" type="pres">
      <dgm:prSet presAssocID="{983C66B4-75CE-43E6-8FF3-29511E8CDBE2}" presName="linear" presStyleCnt="0">
        <dgm:presLayoutVars>
          <dgm:animLvl val="lvl"/>
          <dgm:resizeHandles val="exact"/>
        </dgm:presLayoutVars>
      </dgm:prSet>
      <dgm:spPr/>
    </dgm:pt>
    <dgm:pt modelId="{2A8BF133-C945-4F3B-94FC-C287E559C258}" type="pres">
      <dgm:prSet presAssocID="{85AF3313-AFF9-4444-BBBC-22AB00A10B1F}" presName="parentText" presStyleLbl="node1" presStyleIdx="0" presStyleCnt="4">
        <dgm:presLayoutVars>
          <dgm:chMax val="0"/>
          <dgm:bulletEnabled val="1"/>
        </dgm:presLayoutVars>
      </dgm:prSet>
      <dgm:spPr/>
    </dgm:pt>
    <dgm:pt modelId="{0172362D-2FFE-49F2-9580-67404AC3AD86}" type="pres">
      <dgm:prSet presAssocID="{00D4FA38-A154-4092-B42B-858208E41169}" presName="spacer" presStyleCnt="0"/>
      <dgm:spPr/>
    </dgm:pt>
    <dgm:pt modelId="{4D80C1D4-93F4-46EE-8C1D-7CF81714BD16}" type="pres">
      <dgm:prSet presAssocID="{6E29FA65-DE3E-49FD-B13A-618274FAF210}" presName="parentText" presStyleLbl="node1" presStyleIdx="1" presStyleCnt="4">
        <dgm:presLayoutVars>
          <dgm:chMax val="0"/>
          <dgm:bulletEnabled val="1"/>
        </dgm:presLayoutVars>
      </dgm:prSet>
      <dgm:spPr/>
    </dgm:pt>
    <dgm:pt modelId="{82AA8727-1C91-4EF7-B5ED-B07A37E39A8F}" type="pres">
      <dgm:prSet presAssocID="{FBFDFD4A-9224-4321-B2CD-D2268F0A5703}" presName="spacer" presStyleCnt="0"/>
      <dgm:spPr/>
    </dgm:pt>
    <dgm:pt modelId="{63E73BCD-33E8-42E1-9473-33D47409BA74}" type="pres">
      <dgm:prSet presAssocID="{66135B2F-4FC7-4657-813D-E2CC5A085DA4}" presName="parentText" presStyleLbl="node1" presStyleIdx="2" presStyleCnt="4">
        <dgm:presLayoutVars>
          <dgm:chMax val="0"/>
          <dgm:bulletEnabled val="1"/>
        </dgm:presLayoutVars>
      </dgm:prSet>
      <dgm:spPr/>
    </dgm:pt>
    <dgm:pt modelId="{4D976682-CBAD-4C93-86BA-C02823869E62}" type="pres">
      <dgm:prSet presAssocID="{E77F3DA2-AF53-43AA-9064-E1F35DC93293}" presName="spacer" presStyleCnt="0"/>
      <dgm:spPr/>
    </dgm:pt>
    <dgm:pt modelId="{C056FA29-AC1D-451C-8ED0-09EA48ED8E77}" type="pres">
      <dgm:prSet presAssocID="{728965A6-C4C9-4DB8-9F97-19AC782E67CB}" presName="parentText" presStyleLbl="node1" presStyleIdx="3" presStyleCnt="4">
        <dgm:presLayoutVars>
          <dgm:chMax val="0"/>
          <dgm:bulletEnabled val="1"/>
        </dgm:presLayoutVars>
      </dgm:prSet>
      <dgm:spPr/>
    </dgm:pt>
  </dgm:ptLst>
  <dgm:cxnLst>
    <dgm:cxn modelId="{D98FFB18-45D3-44F5-9FF9-0E81BB97F519}" srcId="{983C66B4-75CE-43E6-8FF3-29511E8CDBE2}" destId="{66135B2F-4FC7-4657-813D-E2CC5A085DA4}" srcOrd="2" destOrd="0" parTransId="{68619D27-E99C-457F-9031-F9124E49069C}" sibTransId="{E77F3DA2-AF53-43AA-9064-E1F35DC93293}"/>
    <dgm:cxn modelId="{D9860A25-2BC6-4ACA-A398-D0DE4469F0F0}" srcId="{983C66B4-75CE-43E6-8FF3-29511E8CDBE2}" destId="{728965A6-C4C9-4DB8-9F97-19AC782E67CB}" srcOrd="3" destOrd="0" parTransId="{36BD08D4-4710-48FA-BF55-4A6381D2874D}" sibTransId="{CD3A9A80-4E43-4845-9BAA-0F80A26E091F}"/>
    <dgm:cxn modelId="{257A8F2B-21C6-4DCC-A3B6-D6E5EE7F0A85}" type="presOf" srcId="{66135B2F-4FC7-4657-813D-E2CC5A085DA4}" destId="{63E73BCD-33E8-42E1-9473-33D47409BA74}" srcOrd="0" destOrd="0" presId="urn:microsoft.com/office/officeart/2005/8/layout/vList2"/>
    <dgm:cxn modelId="{4D9F1440-EB19-4B12-9743-5237F55DD73B}" type="presOf" srcId="{983C66B4-75CE-43E6-8FF3-29511E8CDBE2}" destId="{C1FA079D-D042-486D-B3C0-2E5D35AA5DE8}" srcOrd="0" destOrd="0" presId="urn:microsoft.com/office/officeart/2005/8/layout/vList2"/>
    <dgm:cxn modelId="{6B22FA5D-BCB2-4B0B-87A7-9D4FEEF866B6}" srcId="{983C66B4-75CE-43E6-8FF3-29511E8CDBE2}" destId="{6E29FA65-DE3E-49FD-B13A-618274FAF210}" srcOrd="1" destOrd="0" parTransId="{1C3C9B5D-425E-47D7-88B3-6E91B931B1CE}" sibTransId="{FBFDFD4A-9224-4321-B2CD-D2268F0A5703}"/>
    <dgm:cxn modelId="{C0A0AF65-57FD-4A4B-AA2B-09EDD1689AF5}" type="presOf" srcId="{85AF3313-AFF9-4444-BBBC-22AB00A10B1F}" destId="{2A8BF133-C945-4F3B-94FC-C287E559C258}" srcOrd="0" destOrd="0" presId="urn:microsoft.com/office/officeart/2005/8/layout/vList2"/>
    <dgm:cxn modelId="{BE358A52-24ED-4529-9CAE-F6C3380ED530}" srcId="{983C66B4-75CE-43E6-8FF3-29511E8CDBE2}" destId="{85AF3313-AFF9-4444-BBBC-22AB00A10B1F}" srcOrd="0" destOrd="0" parTransId="{48B5DBC3-E576-4B39-BC49-CE5DA8353C36}" sibTransId="{00D4FA38-A154-4092-B42B-858208E41169}"/>
    <dgm:cxn modelId="{DB3B3C54-B6C2-441B-BFAF-DE8FF542EAEE}" type="presOf" srcId="{6E29FA65-DE3E-49FD-B13A-618274FAF210}" destId="{4D80C1D4-93F4-46EE-8C1D-7CF81714BD16}" srcOrd="0" destOrd="0" presId="urn:microsoft.com/office/officeart/2005/8/layout/vList2"/>
    <dgm:cxn modelId="{4602F0E2-7BBB-430C-83FF-2EC8438436D3}" type="presOf" srcId="{728965A6-C4C9-4DB8-9F97-19AC782E67CB}" destId="{C056FA29-AC1D-451C-8ED0-09EA48ED8E77}" srcOrd="0" destOrd="0" presId="urn:microsoft.com/office/officeart/2005/8/layout/vList2"/>
    <dgm:cxn modelId="{80F64319-09E3-4555-9851-0676E4575ACE}" type="presParOf" srcId="{C1FA079D-D042-486D-B3C0-2E5D35AA5DE8}" destId="{2A8BF133-C945-4F3B-94FC-C287E559C258}" srcOrd="0" destOrd="0" presId="urn:microsoft.com/office/officeart/2005/8/layout/vList2"/>
    <dgm:cxn modelId="{0E8DD31B-C481-4325-A4D2-38FA856436A7}" type="presParOf" srcId="{C1FA079D-D042-486D-B3C0-2E5D35AA5DE8}" destId="{0172362D-2FFE-49F2-9580-67404AC3AD86}" srcOrd="1" destOrd="0" presId="urn:microsoft.com/office/officeart/2005/8/layout/vList2"/>
    <dgm:cxn modelId="{522B4960-76E4-40A9-B971-53612A56943B}" type="presParOf" srcId="{C1FA079D-D042-486D-B3C0-2E5D35AA5DE8}" destId="{4D80C1D4-93F4-46EE-8C1D-7CF81714BD16}" srcOrd="2" destOrd="0" presId="urn:microsoft.com/office/officeart/2005/8/layout/vList2"/>
    <dgm:cxn modelId="{EC63BA96-D0F9-4F7A-A41C-71E841EF4C24}" type="presParOf" srcId="{C1FA079D-D042-486D-B3C0-2E5D35AA5DE8}" destId="{82AA8727-1C91-4EF7-B5ED-B07A37E39A8F}" srcOrd="3" destOrd="0" presId="urn:microsoft.com/office/officeart/2005/8/layout/vList2"/>
    <dgm:cxn modelId="{C27572EB-BB83-451B-8505-A275DD16636B}" type="presParOf" srcId="{C1FA079D-D042-486D-B3C0-2E5D35AA5DE8}" destId="{63E73BCD-33E8-42E1-9473-33D47409BA74}" srcOrd="4" destOrd="0" presId="urn:microsoft.com/office/officeart/2005/8/layout/vList2"/>
    <dgm:cxn modelId="{5D519434-2713-4982-8243-1C445FE5EBE1}" type="presParOf" srcId="{C1FA079D-D042-486D-B3C0-2E5D35AA5DE8}" destId="{4D976682-CBAD-4C93-86BA-C02823869E62}" srcOrd="5" destOrd="0" presId="urn:microsoft.com/office/officeart/2005/8/layout/vList2"/>
    <dgm:cxn modelId="{8D96CF13-2F5D-4FB8-AA4D-A6F952D4A4A9}" type="presParOf" srcId="{C1FA079D-D042-486D-B3C0-2E5D35AA5DE8}" destId="{C056FA29-AC1D-451C-8ED0-09EA48ED8E7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2E8B87-2B49-4C73-997A-670F7B4390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FBB3C9E-A078-42B0-89C0-0A6AB7BB9A3D}">
      <dgm:prSet/>
      <dgm:spPr/>
      <dgm:t>
        <a:bodyPr/>
        <a:lstStyle/>
        <a:p>
          <a:r>
            <a:rPr lang="it-IT" b="1"/>
            <a:t>IL CONFLITTO</a:t>
          </a:r>
          <a:endParaRPr lang="it-IT"/>
        </a:p>
      </dgm:t>
    </dgm:pt>
    <dgm:pt modelId="{F46D3476-5FDC-4FCB-A75B-5E2900987CFE}" type="parTrans" cxnId="{ADBA49F2-AEE7-4FFE-8415-FB36D3E8E09D}">
      <dgm:prSet/>
      <dgm:spPr/>
      <dgm:t>
        <a:bodyPr/>
        <a:lstStyle/>
        <a:p>
          <a:endParaRPr lang="it-IT"/>
        </a:p>
      </dgm:t>
    </dgm:pt>
    <dgm:pt modelId="{3DD5A50D-E645-4245-ACF4-D89ED8F8AF05}" type="sibTrans" cxnId="{ADBA49F2-AEE7-4FFE-8415-FB36D3E8E09D}">
      <dgm:prSet/>
      <dgm:spPr/>
      <dgm:t>
        <a:bodyPr/>
        <a:lstStyle/>
        <a:p>
          <a:endParaRPr lang="it-IT"/>
        </a:p>
      </dgm:t>
    </dgm:pt>
    <dgm:pt modelId="{62747781-7CCB-4BBC-8914-F495229059D1}" type="pres">
      <dgm:prSet presAssocID="{332E8B87-2B49-4C73-997A-670F7B43908E}" presName="linear" presStyleCnt="0">
        <dgm:presLayoutVars>
          <dgm:animLvl val="lvl"/>
          <dgm:resizeHandles val="exact"/>
        </dgm:presLayoutVars>
      </dgm:prSet>
      <dgm:spPr/>
    </dgm:pt>
    <dgm:pt modelId="{1F155F43-022E-4111-8CBA-4925C8A01153}" type="pres">
      <dgm:prSet presAssocID="{CFBB3C9E-A078-42B0-89C0-0A6AB7BB9A3D}" presName="parentText" presStyleLbl="node1" presStyleIdx="0" presStyleCnt="1">
        <dgm:presLayoutVars>
          <dgm:chMax val="0"/>
          <dgm:bulletEnabled val="1"/>
        </dgm:presLayoutVars>
      </dgm:prSet>
      <dgm:spPr/>
    </dgm:pt>
  </dgm:ptLst>
  <dgm:cxnLst>
    <dgm:cxn modelId="{4182C4AE-006E-411C-BF4C-132EC33BCCDF}" type="presOf" srcId="{CFBB3C9E-A078-42B0-89C0-0A6AB7BB9A3D}" destId="{1F155F43-022E-4111-8CBA-4925C8A01153}" srcOrd="0" destOrd="0" presId="urn:microsoft.com/office/officeart/2005/8/layout/vList2"/>
    <dgm:cxn modelId="{58DA6CBC-E5BD-4293-9D0B-9D47304CD78C}" type="presOf" srcId="{332E8B87-2B49-4C73-997A-670F7B43908E}" destId="{62747781-7CCB-4BBC-8914-F495229059D1}" srcOrd="0" destOrd="0" presId="urn:microsoft.com/office/officeart/2005/8/layout/vList2"/>
    <dgm:cxn modelId="{ADBA49F2-AEE7-4FFE-8415-FB36D3E8E09D}" srcId="{332E8B87-2B49-4C73-997A-670F7B43908E}" destId="{CFBB3C9E-A078-42B0-89C0-0A6AB7BB9A3D}" srcOrd="0" destOrd="0" parTransId="{F46D3476-5FDC-4FCB-A75B-5E2900987CFE}" sibTransId="{3DD5A50D-E645-4245-ACF4-D89ED8F8AF05}"/>
    <dgm:cxn modelId="{7D38007D-912C-4784-BB13-91BC2BBBEF3B}" type="presParOf" srcId="{62747781-7CCB-4BBC-8914-F495229059D1}" destId="{1F155F43-022E-4111-8CBA-4925C8A011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EBC92-65B5-45FD-9B57-2A3F174E0273}">
      <dsp:nvSpPr>
        <dsp:cNvPr id="0" name=""/>
        <dsp:cNvSpPr/>
      </dsp:nvSpPr>
      <dsp:spPr>
        <a:xfrm>
          <a:off x="3383040" y="0"/>
          <a:ext cx="3805920" cy="4349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kern="1200"/>
            <a:t>(Stuttgard 1770 – Berlino  1831)</a:t>
          </a:r>
          <a:endParaRPr lang="it-IT" sz="1900" kern="1200"/>
        </a:p>
      </dsp:txBody>
      <dsp:txXfrm>
        <a:off x="3404274" y="21234"/>
        <a:ext cx="3763452" cy="392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E37EC-C0FB-4239-AD3A-89DF58C0B6D4}">
      <dsp:nvSpPr>
        <dsp:cNvPr id="0" name=""/>
        <dsp:cNvSpPr/>
      </dsp:nvSpPr>
      <dsp:spPr>
        <a:xfrm>
          <a:off x="0" y="90255"/>
          <a:ext cx="10554574" cy="168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Nella Fenomenologia Hegel sceglie un’altra strada in quanto l’amore è </a:t>
          </a:r>
          <a:r>
            <a:rPr lang="it-IT" sz="3000" i="1" kern="1200"/>
            <a:t>qualcosa cui mancano serietà, dolore, pazienza ed il travaglio del negativo.</a:t>
          </a:r>
          <a:endParaRPr lang="it-IT" sz="3000" kern="1200"/>
        </a:p>
      </dsp:txBody>
      <dsp:txXfrm>
        <a:off x="82245" y="172500"/>
        <a:ext cx="10390084" cy="1520310"/>
      </dsp:txXfrm>
    </dsp:sp>
    <dsp:sp modelId="{27055D30-840E-4A09-9E74-B872F7387ADD}">
      <dsp:nvSpPr>
        <dsp:cNvPr id="0" name=""/>
        <dsp:cNvSpPr/>
      </dsp:nvSpPr>
      <dsp:spPr>
        <a:xfrm>
          <a:off x="0" y="1861455"/>
          <a:ext cx="10554574" cy="168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it-IT" sz="3000" kern="1200"/>
            <a:t>Il riconoscimento deve invece passare attraverso il  </a:t>
          </a:r>
          <a:r>
            <a:rPr lang="it-IT" sz="3000" i="1" kern="1200"/>
            <a:t>conflitto </a:t>
          </a:r>
          <a:r>
            <a:rPr lang="it-IT" sz="3000" kern="1200"/>
            <a:t>nel quale ogni autocoscienza, pur di affermare la propria indipendenza, sia pronta a tutto.</a:t>
          </a:r>
        </a:p>
      </dsp:txBody>
      <dsp:txXfrm>
        <a:off x="82245" y="1943700"/>
        <a:ext cx="10390084" cy="1520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5BCC5-D339-435F-B52C-6B4F0A8735A9}">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it-IT" sz="4900" b="1" kern="1200"/>
            <a:t>La ragione</a:t>
          </a:r>
          <a:endParaRPr lang="it-IT" sz="4900" kern="1200"/>
        </a:p>
      </dsp:txBody>
      <dsp:txXfrm>
        <a:off x="3430412" y="47373"/>
        <a:ext cx="3711173" cy="8757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29CF8-676D-4855-81E6-F3F94C135D4C}">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it-IT" sz="2700" b="1" kern="1200"/>
            <a:t>La ragione osservativa</a:t>
          </a:r>
          <a:endParaRPr lang="it-IT" sz="2700" kern="1200"/>
        </a:p>
      </dsp:txBody>
      <dsp:txXfrm>
        <a:off x="3430412" y="47373"/>
        <a:ext cx="3711173" cy="8757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7F353-619D-45F1-8CA1-E1F97C683BB2}">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b="1" kern="1200"/>
            <a:t>La ragione attiva</a:t>
          </a:r>
          <a:endParaRPr lang="it-IT" sz="3300" kern="1200"/>
        </a:p>
      </dsp:txBody>
      <dsp:txXfrm>
        <a:off x="3430412" y="47373"/>
        <a:ext cx="3711173" cy="8757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DFAF8-3F0D-4F4C-BC47-E433DC4659C0}">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it-IT" sz="3200" b="1" kern="1200"/>
            <a:t>Spirito soggettivo</a:t>
          </a:r>
          <a:endParaRPr lang="it-IT" sz="3200" kern="1200"/>
        </a:p>
      </dsp:txBody>
      <dsp:txXfrm>
        <a:off x="3430412" y="47373"/>
        <a:ext cx="3711173" cy="8757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80ACE-6137-4ED1-8DC5-64322CF55BE1}">
      <dsp:nvSpPr>
        <dsp:cNvPr id="0" name=""/>
        <dsp:cNvSpPr/>
      </dsp:nvSpPr>
      <dsp:spPr>
        <a:xfrm>
          <a:off x="3154003" y="724"/>
          <a:ext cx="4246566" cy="169862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it-IT" sz="1900" b="1" kern="1200"/>
            <a:t>E’ lo spirito individuale considerato nel suo progressivo emergere dalla natura </a:t>
          </a:r>
          <a:endParaRPr lang="it-IT" sz="1900" kern="1200"/>
        </a:p>
      </dsp:txBody>
      <dsp:txXfrm>
        <a:off x="4003316" y="724"/>
        <a:ext cx="2547940" cy="1698626"/>
      </dsp:txXfrm>
    </dsp:sp>
    <dsp:sp modelId="{61E88978-69E8-41FE-AD39-7D1F8EC4C52E}">
      <dsp:nvSpPr>
        <dsp:cNvPr id="0" name=""/>
        <dsp:cNvSpPr/>
      </dsp:nvSpPr>
      <dsp:spPr>
        <a:xfrm>
          <a:off x="3154003" y="1937159"/>
          <a:ext cx="4246566" cy="169862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it-IT" sz="1900" b="1" kern="1200" dirty="0"/>
            <a:t>verso forme di vita psichica più complesse.</a:t>
          </a:r>
          <a:endParaRPr lang="it-IT" sz="1900" kern="1200" dirty="0"/>
        </a:p>
      </dsp:txBody>
      <dsp:txXfrm>
        <a:off x="4003316" y="1937159"/>
        <a:ext cx="2547940" cy="16986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BD2E1-D121-47EC-826F-DD42A0A0C10E}">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it-IT" sz="4400" b="1" kern="1200" dirty="0"/>
            <a:t>Suddivisione</a:t>
          </a:r>
          <a:endParaRPr lang="it-IT" sz="4400" kern="1200" dirty="0"/>
        </a:p>
      </dsp:txBody>
      <dsp:txXfrm>
        <a:off x="3430412" y="47373"/>
        <a:ext cx="3711173" cy="8757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7ABEF-4B3B-4A1A-B6BF-EA306604BA62}">
      <dsp:nvSpPr>
        <dsp:cNvPr id="0" name=""/>
        <dsp:cNvSpPr/>
      </dsp:nvSpPr>
      <dsp:spPr>
        <a:xfrm>
          <a:off x="0" y="59078"/>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La filosofia dello spirito si divide in tre parti:</a:t>
          </a:r>
        </a:p>
      </dsp:txBody>
      <dsp:txXfrm>
        <a:off x="40724" y="99802"/>
        <a:ext cx="10473126" cy="752780"/>
      </dsp:txXfrm>
    </dsp:sp>
    <dsp:sp modelId="{61F3E493-3379-4E9E-83A5-FEDFC50F4C9D}">
      <dsp:nvSpPr>
        <dsp:cNvPr id="0" name=""/>
        <dsp:cNvSpPr/>
      </dsp:nvSpPr>
      <dsp:spPr>
        <a:xfrm>
          <a:off x="0" y="953787"/>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u="sng" kern="1200"/>
            <a:t>ANTROPOLOGIA</a:t>
          </a:r>
          <a:r>
            <a:rPr lang="it-IT" sz="2100" kern="1200"/>
            <a:t>:    studia lo spirito come </a:t>
          </a:r>
          <a:r>
            <a:rPr lang="it-IT" sz="2100" i="1" kern="1200"/>
            <a:t>anima </a:t>
          </a:r>
          <a:r>
            <a:rPr lang="it-IT" sz="2100" kern="1200"/>
            <a:t>che si identifica con una fase aurorale della vita cosciente: </a:t>
          </a:r>
          <a:r>
            <a:rPr lang="it-IT" sz="2100" i="1" kern="1200"/>
            <a:t>è il dormiveglia dello spirito</a:t>
          </a:r>
          <a:r>
            <a:rPr lang="it-IT" sz="2100" kern="1200"/>
            <a:t>. </a:t>
          </a:r>
        </a:p>
      </dsp:txBody>
      <dsp:txXfrm>
        <a:off x="40724" y="994511"/>
        <a:ext cx="10473126" cy="752780"/>
      </dsp:txXfrm>
    </dsp:sp>
    <dsp:sp modelId="{22682959-F299-40B5-BCD9-5E2D8E1173EA}">
      <dsp:nvSpPr>
        <dsp:cNvPr id="0" name=""/>
        <dsp:cNvSpPr/>
      </dsp:nvSpPr>
      <dsp:spPr>
        <a:xfrm>
          <a:off x="0" y="1848495"/>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u="sng" kern="1200"/>
            <a:t>FENOMENOLOGIA</a:t>
          </a:r>
          <a:r>
            <a:rPr lang="it-IT" sz="2100" kern="1200"/>
            <a:t>: studia lo spirito  in quanto </a:t>
          </a:r>
          <a:r>
            <a:rPr lang="it-IT" sz="2100" i="1" kern="1200"/>
            <a:t>coscienza, autocoscienza e ragione.</a:t>
          </a:r>
          <a:endParaRPr lang="it-IT" sz="2100" kern="1200"/>
        </a:p>
      </dsp:txBody>
      <dsp:txXfrm>
        <a:off x="40724" y="1889219"/>
        <a:ext cx="10473126" cy="752780"/>
      </dsp:txXfrm>
    </dsp:sp>
    <dsp:sp modelId="{80F995FB-C147-4523-AF34-6DC421D6F737}">
      <dsp:nvSpPr>
        <dsp:cNvPr id="0" name=""/>
        <dsp:cNvSpPr/>
      </dsp:nvSpPr>
      <dsp:spPr>
        <a:xfrm>
          <a:off x="0" y="2743203"/>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u="sng" kern="1200"/>
            <a:t>PSICOLOGIA</a:t>
          </a:r>
          <a:r>
            <a:rPr lang="it-IT" sz="2100" kern="1200"/>
            <a:t>: studia lo spirito in senso stretto, cioè nelle sue manifestazioni universali e passa attraverso  il </a:t>
          </a:r>
          <a:r>
            <a:rPr lang="it-IT" sz="2100" i="1" kern="1200"/>
            <a:t>conoscere, l’agire pratico ed il volere libero</a:t>
          </a:r>
          <a:r>
            <a:rPr lang="it-IT" sz="2100" kern="1200"/>
            <a:t>.</a:t>
          </a:r>
        </a:p>
      </dsp:txBody>
      <dsp:txXfrm>
        <a:off x="40724" y="2783927"/>
        <a:ext cx="10473126" cy="7527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68ECE-AC55-407F-814D-782C5E4F65E6}">
      <dsp:nvSpPr>
        <dsp:cNvPr id="0" name=""/>
        <dsp:cNvSpPr/>
      </dsp:nvSpPr>
      <dsp:spPr>
        <a:xfrm>
          <a:off x="2383776" y="0"/>
          <a:ext cx="5804445"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it-IT" sz="3400" b="1" kern="1200" dirty="0" err="1"/>
            <a:t>Antropologia:precisazioni</a:t>
          </a:r>
          <a:endParaRPr lang="it-IT" sz="3400" kern="1200" dirty="0"/>
        </a:p>
      </dsp:txBody>
      <dsp:txXfrm>
        <a:off x="2431149" y="47373"/>
        <a:ext cx="5709699" cy="87570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B9E41-CA54-4514-9B2A-B8DEB9DC9CB0}">
      <dsp:nvSpPr>
        <dsp:cNvPr id="0" name=""/>
        <dsp:cNvSpPr/>
      </dsp:nvSpPr>
      <dsp:spPr>
        <a:xfrm>
          <a:off x="0" y="59078"/>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dirty="0"/>
            <a:t>Hegel  afferma che:</a:t>
          </a:r>
        </a:p>
      </dsp:txBody>
      <dsp:txXfrm>
        <a:off x="40724" y="99802"/>
        <a:ext cx="10473126" cy="752780"/>
      </dsp:txXfrm>
    </dsp:sp>
    <dsp:sp modelId="{28A01DDD-76D8-4DC6-BF25-460DBEE32FE8}">
      <dsp:nvSpPr>
        <dsp:cNvPr id="0" name=""/>
        <dsp:cNvSpPr/>
      </dsp:nvSpPr>
      <dsp:spPr>
        <a:xfrm>
          <a:off x="0" y="968936"/>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dirty="0"/>
            <a:t>l’</a:t>
          </a:r>
          <a:r>
            <a:rPr lang="it-IT" sz="2100" b="1" i="1" kern="1200" dirty="0"/>
            <a:t>infanzia</a:t>
          </a:r>
          <a:r>
            <a:rPr lang="it-IT" sz="2100" b="1" kern="1200" dirty="0"/>
            <a:t> (tesi) è il momento in cui l’individuo è in armonia con il mondo esterno</a:t>
          </a:r>
          <a:r>
            <a:rPr lang="it-IT" sz="2100" kern="1200" dirty="0"/>
            <a:t>; </a:t>
          </a:r>
        </a:p>
      </dsp:txBody>
      <dsp:txXfrm>
        <a:off x="40724" y="1009660"/>
        <a:ext cx="10473126" cy="752780"/>
      </dsp:txXfrm>
    </dsp:sp>
    <dsp:sp modelId="{686C26CB-AD70-4E85-A5D7-E7BE5B2673C6}">
      <dsp:nvSpPr>
        <dsp:cNvPr id="0" name=""/>
        <dsp:cNvSpPr/>
      </dsp:nvSpPr>
      <dsp:spPr>
        <a:xfrm>
          <a:off x="0" y="1848495"/>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dirty="0"/>
            <a:t>la </a:t>
          </a:r>
          <a:r>
            <a:rPr lang="it-IT" sz="2100" b="1" i="1" kern="1200" dirty="0"/>
            <a:t>giovinezza</a:t>
          </a:r>
          <a:r>
            <a:rPr lang="it-IT" sz="2100" b="1" kern="1200" dirty="0"/>
            <a:t> (antitesi) è il momento del contrasto con il mondo;</a:t>
          </a:r>
        </a:p>
      </dsp:txBody>
      <dsp:txXfrm>
        <a:off x="40724" y="1889219"/>
        <a:ext cx="10473126" cy="752780"/>
      </dsp:txXfrm>
    </dsp:sp>
    <dsp:sp modelId="{EAD3F728-F901-4403-BC33-C41EA5708D1C}">
      <dsp:nvSpPr>
        <dsp:cNvPr id="0" name=""/>
        <dsp:cNvSpPr/>
      </dsp:nvSpPr>
      <dsp:spPr>
        <a:xfrm>
          <a:off x="0" y="2743203"/>
          <a:ext cx="10554574" cy="83422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dirty="0"/>
            <a:t>la </a:t>
          </a:r>
          <a:r>
            <a:rPr lang="it-IT" sz="2100" b="1" i="1" kern="1200" dirty="0"/>
            <a:t>maturità</a:t>
          </a:r>
          <a:r>
            <a:rPr lang="it-IT" sz="2100" b="1" kern="1200" dirty="0"/>
            <a:t> (sintesi) è il momento della riconciliazione con il mondo. </a:t>
          </a:r>
        </a:p>
      </dsp:txBody>
      <dsp:txXfrm>
        <a:off x="40724" y="2783927"/>
        <a:ext cx="10473126"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4E4E7-1947-44A6-AFFB-4088E972FC6C}">
      <dsp:nvSpPr>
        <dsp:cNvPr id="0" name=""/>
        <dsp:cNvSpPr/>
      </dsp:nvSpPr>
      <dsp:spPr>
        <a:xfrm>
          <a:off x="0" y="607"/>
          <a:ext cx="10571998" cy="1191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b="1" i="1" kern="1200" dirty="0"/>
            <a:t>FINITO E INFINITO:</a:t>
          </a:r>
          <a:br>
            <a:rPr lang="it-IT" sz="2800" b="1" kern="1200" dirty="0"/>
          </a:br>
          <a:r>
            <a:rPr lang="it-IT" sz="2800" b="1" i="1" kern="1200" dirty="0"/>
            <a:t>la risoluzione del finito nell’infinito</a:t>
          </a:r>
          <a:r>
            <a:rPr lang="it-IT" sz="2800" b="1" kern="1200" dirty="0"/>
            <a:t>.</a:t>
          </a:r>
          <a:br>
            <a:rPr lang="it-IT" sz="2800" b="1" kern="1200" dirty="0"/>
          </a:br>
          <a:endParaRPr lang="it-IT" sz="2800" kern="1200" dirty="0"/>
        </a:p>
      </dsp:txBody>
      <dsp:txXfrm>
        <a:off x="58163" y="58770"/>
        <a:ext cx="10455672" cy="10751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98075-D938-4612-B9E6-0427AC6BB219}">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it-IT" sz="3400" b="1" kern="1200"/>
            <a:t>Spirito oggettivo</a:t>
          </a:r>
          <a:endParaRPr lang="it-IT" sz="3400" kern="1200"/>
        </a:p>
      </dsp:txBody>
      <dsp:txXfrm>
        <a:off x="3430412" y="47373"/>
        <a:ext cx="3711173" cy="8757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3F1E9-FA3D-4BBE-965F-62536F09F8E9}">
      <dsp:nvSpPr>
        <dsp:cNvPr id="0" name=""/>
        <dsp:cNvSpPr/>
      </dsp:nvSpPr>
      <dsp:spPr>
        <a:xfrm>
          <a:off x="0" y="0"/>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dirty="0"/>
            <a:t>DIRITTO  ASTRATTO</a:t>
          </a:r>
          <a:endParaRPr lang="it-IT" sz="4000" kern="1200" dirty="0"/>
        </a:p>
      </dsp:txBody>
      <dsp:txXfrm>
        <a:off x="46834" y="46834"/>
        <a:ext cx="10478330" cy="86573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04E92-CCE0-49AC-960F-0A69B4CD767C}">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Il bene in sé e per sé</a:t>
          </a:r>
          <a:endParaRPr lang="it-IT" sz="4000" kern="1200"/>
        </a:p>
      </dsp:txBody>
      <dsp:txXfrm>
        <a:off x="46834" y="52358"/>
        <a:ext cx="10478330" cy="8657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96FA3-D758-4C25-BFD3-6E138A9AC34C}">
      <dsp:nvSpPr>
        <dsp:cNvPr id="0" name=""/>
        <dsp:cNvSpPr/>
      </dsp:nvSpPr>
      <dsp:spPr>
        <a:xfrm>
          <a:off x="0" y="379605"/>
          <a:ext cx="10554574" cy="9149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Il bene, in questa fase, attende  di passare all’esistenza in quanto è ancora un’idea astratta.</a:t>
          </a:r>
        </a:p>
      </dsp:txBody>
      <dsp:txXfrm>
        <a:off x="44664" y="424269"/>
        <a:ext cx="10465246" cy="825612"/>
      </dsp:txXfrm>
    </dsp:sp>
    <dsp:sp modelId="{4316DA29-E092-450F-A86E-06C85E484FB3}">
      <dsp:nvSpPr>
        <dsp:cNvPr id="0" name=""/>
        <dsp:cNvSpPr/>
      </dsp:nvSpPr>
      <dsp:spPr>
        <a:xfrm>
          <a:off x="0" y="1360785"/>
          <a:ext cx="10554574" cy="9149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La moralità è dunque caratterizzata dalla separazione tra la soggettività che deve realizzare il bene ed il bene che deve essere realizzato.</a:t>
          </a:r>
        </a:p>
      </dsp:txBody>
      <dsp:txXfrm>
        <a:off x="44664" y="1405449"/>
        <a:ext cx="10465246" cy="825612"/>
      </dsp:txXfrm>
    </dsp:sp>
    <dsp:sp modelId="{17BF1E9E-D86F-44A0-9DAA-3BCF6FFFAB9B}">
      <dsp:nvSpPr>
        <dsp:cNvPr id="0" name=""/>
        <dsp:cNvSpPr/>
      </dsp:nvSpPr>
      <dsp:spPr>
        <a:xfrm>
          <a:off x="0" y="2341965"/>
          <a:ext cx="10554574" cy="9149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Da ciò la contraddizione tra essere e dover essere che è tipica della morale.</a:t>
          </a:r>
        </a:p>
      </dsp:txBody>
      <dsp:txXfrm>
        <a:off x="44664" y="2386629"/>
        <a:ext cx="10465246" cy="8256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81DE5-9DCF-47BB-BE14-DB2363E73CE7}">
      <dsp:nvSpPr>
        <dsp:cNvPr id="0" name=""/>
        <dsp:cNvSpPr/>
      </dsp:nvSpPr>
      <dsp:spPr>
        <a:xfrm>
          <a:off x="3383039" y="0"/>
          <a:ext cx="3805919" cy="9704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it-IT" sz="4900" b="1" kern="1200"/>
            <a:t>ETICITA’</a:t>
          </a:r>
          <a:endParaRPr lang="it-IT" sz="4900" kern="1200"/>
        </a:p>
      </dsp:txBody>
      <dsp:txXfrm>
        <a:off x="3430412" y="47373"/>
        <a:ext cx="3711173" cy="8757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147DC-3012-4B8E-AAB0-1084746C2050}">
      <dsp:nvSpPr>
        <dsp:cNvPr id="0" name=""/>
        <dsp:cNvSpPr/>
      </dsp:nvSpPr>
      <dsp:spPr>
        <a:xfrm>
          <a:off x="0" y="378255"/>
          <a:ext cx="10554574" cy="1404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dirty="0"/>
            <a:t>La separazione tra la soggettività che deve realizzare il bene ed il bene che deve essere realizzato viene risolta nell’eticità, nella quale il bene è attuato concretamente ed è divenuto </a:t>
          </a:r>
          <a:r>
            <a:rPr lang="it-IT" sz="2500" i="1" kern="1200" dirty="0"/>
            <a:t>esistente</a:t>
          </a:r>
          <a:endParaRPr lang="it-IT" sz="2500" kern="1200" dirty="0"/>
        </a:p>
      </dsp:txBody>
      <dsp:txXfrm>
        <a:off x="68538" y="446793"/>
        <a:ext cx="10417498" cy="1266924"/>
      </dsp:txXfrm>
    </dsp:sp>
    <dsp:sp modelId="{B058A0CF-C8EA-4557-B89C-3A63488DACDF}">
      <dsp:nvSpPr>
        <dsp:cNvPr id="0" name=""/>
        <dsp:cNvSpPr/>
      </dsp:nvSpPr>
      <dsp:spPr>
        <a:xfrm>
          <a:off x="0" y="1854255"/>
          <a:ext cx="10554574" cy="1404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Infatti se la moralità è volontà soggettiva l’eticità è la morale sociale.</a:t>
          </a:r>
        </a:p>
      </dsp:txBody>
      <dsp:txXfrm>
        <a:off x="68538" y="1922793"/>
        <a:ext cx="10417498" cy="12669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1D364-E153-4392-9BD8-8657909A3B27}">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moralità sociale</a:t>
          </a:r>
          <a:endParaRPr lang="it-IT" sz="4000" kern="1200"/>
        </a:p>
      </dsp:txBody>
      <dsp:txXfrm>
        <a:off x="46834" y="52358"/>
        <a:ext cx="10478330" cy="86573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79209-E60E-4681-A672-FF256E18E2A7}">
      <dsp:nvSpPr>
        <dsp:cNvPr id="0" name=""/>
        <dsp:cNvSpPr/>
      </dsp:nvSpPr>
      <dsp:spPr>
        <a:xfrm>
          <a:off x="0" y="12940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i="1" kern="1200"/>
            <a:t>La moralità sociale coincide con la realizzazione del bene nelle forme istituzionali.</a:t>
          </a:r>
          <a:endParaRPr lang="it-IT" sz="2700" kern="1200"/>
        </a:p>
      </dsp:txBody>
      <dsp:txXfrm>
        <a:off x="52431" y="181836"/>
        <a:ext cx="10449712" cy="969198"/>
      </dsp:txXfrm>
    </dsp:sp>
    <dsp:sp modelId="{3D8F84E1-A723-4BBF-A092-A7801C4B2FA6}">
      <dsp:nvSpPr>
        <dsp:cNvPr id="0" name=""/>
        <dsp:cNvSpPr/>
      </dsp:nvSpPr>
      <dsp:spPr>
        <a:xfrm>
          <a:off x="0" y="128122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L’eticità che si realizza come </a:t>
          </a:r>
          <a:r>
            <a:rPr lang="it-IT" sz="2700" i="1" kern="1200"/>
            <a:t>morale concreta  </a:t>
          </a:r>
          <a:r>
            <a:rPr lang="it-IT" sz="2700" kern="1200"/>
            <a:t>rappresenta il superamento della spaccatura tra interiorità ed esteriorità.</a:t>
          </a:r>
        </a:p>
      </dsp:txBody>
      <dsp:txXfrm>
        <a:off x="52431" y="1333656"/>
        <a:ext cx="10449712" cy="969198"/>
      </dsp:txXfrm>
    </dsp:sp>
    <dsp:sp modelId="{574F78B7-922A-4D44-85B2-E1A85416B5E7}">
      <dsp:nvSpPr>
        <dsp:cNvPr id="0" name=""/>
        <dsp:cNvSpPr/>
      </dsp:nvSpPr>
      <dsp:spPr>
        <a:xfrm>
          <a:off x="0" y="243304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a:t>Le forme istituzionali della realizzazione del bene sono:  </a:t>
          </a:r>
          <a:r>
            <a:rPr lang="it-IT" sz="2700" i="1" kern="1200"/>
            <a:t>famiglia, società civile, Stato.</a:t>
          </a:r>
          <a:endParaRPr lang="it-IT" sz="2700" kern="1200"/>
        </a:p>
      </dsp:txBody>
      <dsp:txXfrm>
        <a:off x="52431" y="2485476"/>
        <a:ext cx="10449712" cy="96919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FEF77-22CA-4039-8FB8-83795DF27B79}">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famiglia</a:t>
          </a:r>
          <a:endParaRPr lang="it-IT" sz="4000" kern="1200"/>
        </a:p>
      </dsp:txBody>
      <dsp:txXfrm>
        <a:off x="46834" y="52358"/>
        <a:ext cx="10478330" cy="86573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7DC80-EB38-496B-AFEA-743C550C9241}">
      <dsp:nvSpPr>
        <dsp:cNvPr id="0" name=""/>
        <dsp:cNvSpPr/>
      </dsp:nvSpPr>
      <dsp:spPr>
        <a:xfrm>
          <a:off x="0" y="758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i="1" kern="1200"/>
            <a:t>E’</a:t>
          </a:r>
          <a:r>
            <a:rPr lang="it-IT" sz="2000" kern="1200"/>
            <a:t> il primo momento dell’eticità. In essa il rapporto naturale tra i due sessi si concretizza in una unità spirituale fondata sull’</a:t>
          </a:r>
          <a:r>
            <a:rPr lang="it-IT" sz="2000" i="1" kern="1200"/>
            <a:t>amore e sulla fiducia. </a:t>
          </a:r>
          <a:r>
            <a:rPr lang="it-IT" sz="2000" kern="1200"/>
            <a:t>La famigli si articola in: </a:t>
          </a:r>
          <a:r>
            <a:rPr lang="it-IT" sz="2000" i="1" kern="1200"/>
            <a:t>matrimonio, patrimonio, educazione dei figli.</a:t>
          </a:r>
          <a:endParaRPr lang="it-IT" sz="2000" kern="1200"/>
        </a:p>
      </dsp:txBody>
      <dsp:txXfrm>
        <a:off x="54830" y="130685"/>
        <a:ext cx="10444914" cy="1013540"/>
      </dsp:txXfrm>
    </dsp:sp>
    <dsp:sp modelId="{388CC006-BF7B-4F3B-A1FA-3229923503EB}">
      <dsp:nvSpPr>
        <dsp:cNvPr id="0" name=""/>
        <dsp:cNvSpPr/>
      </dsp:nvSpPr>
      <dsp:spPr>
        <a:xfrm>
          <a:off x="0" y="12566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I figli daranno poi origine ad altre famiglie, creando un sistema nuovo, potenzialmente conflittuale.</a:t>
          </a:r>
        </a:p>
      </dsp:txBody>
      <dsp:txXfrm>
        <a:off x="54830" y="1311485"/>
        <a:ext cx="10444914" cy="1013540"/>
      </dsp:txXfrm>
    </dsp:sp>
    <dsp:sp modelId="{5932E605-1082-4AD4-A05B-9E99089A39D4}">
      <dsp:nvSpPr>
        <dsp:cNvPr id="0" name=""/>
        <dsp:cNvSpPr/>
      </dsp:nvSpPr>
      <dsp:spPr>
        <a:xfrm>
          <a:off x="0" y="24374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Si passa così ad un momento successivo dello spirito oggettivo. </a:t>
          </a:r>
        </a:p>
      </dsp:txBody>
      <dsp:txXfrm>
        <a:off x="54830" y="2492285"/>
        <a:ext cx="10444914" cy="1013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64195-FBC7-4632-AA3A-0862AAE3C6D9}">
      <dsp:nvSpPr>
        <dsp:cNvPr id="0" name=""/>
        <dsp:cNvSpPr/>
      </dsp:nvSpPr>
      <dsp:spPr>
        <a:xfrm>
          <a:off x="0" y="153"/>
          <a:ext cx="10571998" cy="115263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b="1" i="1" u="none" kern="1200" dirty="0"/>
            <a:t>REALTA’  E  RAGIONE: </a:t>
          </a:r>
          <a:r>
            <a:rPr lang="it-IT" sz="2400" i="1" u="none" kern="1200" dirty="0"/>
            <a:t>Ciò che è razionale è reale; e ciò che è </a:t>
          </a:r>
          <a:r>
            <a:rPr lang="it-IT" sz="2400" i="1" u="none" kern="1200"/>
            <a:t>reale è </a:t>
          </a:r>
          <a:r>
            <a:rPr lang="it-IT" sz="2400" i="1" u="none" kern="1200" dirty="0"/>
            <a:t>razionale</a:t>
          </a:r>
          <a:br>
            <a:rPr lang="it-IT" sz="1700" b="1" kern="1200" dirty="0"/>
          </a:br>
          <a:endParaRPr lang="it-IT" sz="1700" kern="1200" dirty="0"/>
        </a:p>
      </dsp:txBody>
      <dsp:txXfrm>
        <a:off x="56267" y="56420"/>
        <a:ext cx="10459464" cy="104009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D4BB8-FFCE-44BE-BC2D-3B8DE8261C30}">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società civile</a:t>
          </a:r>
          <a:endParaRPr lang="it-IT" sz="4000" kern="1200"/>
        </a:p>
      </dsp:txBody>
      <dsp:txXfrm>
        <a:off x="46834" y="52358"/>
        <a:ext cx="10478330" cy="86573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67AA2-6958-4386-906C-ECA508FBABBF}">
      <dsp:nvSpPr>
        <dsp:cNvPr id="0" name=""/>
        <dsp:cNvSpPr/>
      </dsp:nvSpPr>
      <dsp:spPr>
        <a:xfrm>
          <a:off x="8578111" y="0"/>
          <a:ext cx="1595776" cy="4311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it-IT" sz="1300" i="1" kern="1200"/>
            <a:t>la polizia e le corporazioni.</a:t>
          </a:r>
          <a:endParaRPr lang="it-IT" sz="1300" kern="1200"/>
        </a:p>
      </dsp:txBody>
      <dsp:txXfrm>
        <a:off x="8578111" y="0"/>
        <a:ext cx="1595776" cy="1293310"/>
      </dsp:txXfrm>
    </dsp:sp>
    <dsp:sp modelId="{3F157930-BB65-4DAA-A2B9-6CE5C5DE1CC4}">
      <dsp:nvSpPr>
        <dsp:cNvPr id="0" name=""/>
        <dsp:cNvSpPr/>
      </dsp:nvSpPr>
      <dsp:spPr>
        <a:xfrm>
          <a:off x="5845636" y="0"/>
          <a:ext cx="1595776" cy="4311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it-IT" sz="1300" i="1" kern="1200"/>
            <a:t>l’amministrazione della giustizia,</a:t>
          </a:r>
          <a:endParaRPr lang="it-IT" sz="1300" kern="1200"/>
        </a:p>
      </dsp:txBody>
      <dsp:txXfrm>
        <a:off x="5845636" y="0"/>
        <a:ext cx="1595776" cy="1293310"/>
      </dsp:txXfrm>
    </dsp:sp>
    <dsp:sp modelId="{C5155300-56FF-4748-9CF7-E8A1B1A76E54}">
      <dsp:nvSpPr>
        <dsp:cNvPr id="0" name=""/>
        <dsp:cNvSpPr/>
      </dsp:nvSpPr>
      <dsp:spPr>
        <a:xfrm>
          <a:off x="3113160" y="0"/>
          <a:ext cx="1595776" cy="4311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it-IT" sz="1300" i="1" kern="1200"/>
            <a:t>il sistema dei bisogni,</a:t>
          </a:r>
          <a:endParaRPr lang="it-IT" sz="1300" kern="1200"/>
        </a:p>
      </dsp:txBody>
      <dsp:txXfrm>
        <a:off x="3113160" y="0"/>
        <a:ext cx="1595776" cy="1293310"/>
      </dsp:txXfrm>
    </dsp:sp>
    <dsp:sp modelId="{D17D487E-5361-4162-9271-07AD4ACBEF73}">
      <dsp:nvSpPr>
        <dsp:cNvPr id="0" name=""/>
        <dsp:cNvSpPr/>
      </dsp:nvSpPr>
      <dsp:spPr>
        <a:xfrm>
          <a:off x="380685" y="0"/>
          <a:ext cx="1595776" cy="4311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it-IT" sz="1300" kern="1200"/>
            <a:t>La società civile si articola in tre momenti:</a:t>
          </a:r>
        </a:p>
      </dsp:txBody>
      <dsp:txXfrm>
        <a:off x="380685" y="0"/>
        <a:ext cx="1595776" cy="1293310"/>
      </dsp:txXfrm>
    </dsp:sp>
    <dsp:sp modelId="{B635E4E6-6778-4695-8BD4-94C6B05DA5C3}">
      <dsp:nvSpPr>
        <dsp:cNvPr id="0" name=""/>
        <dsp:cNvSpPr/>
      </dsp:nvSpPr>
      <dsp:spPr>
        <a:xfrm>
          <a:off x="949034" y="1295078"/>
          <a:ext cx="5683493" cy="284174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it-IT" sz="2200" b="1" kern="1200" dirty="0"/>
            <a:t>Con la formazione di nuovi nuclei il sistema unitario della famiglia si frantuma nel sistema atomistico e conflittuale della società civile. Questa si identifica con la sfera economico-sociale e giuridico-amministrativa del vivere insieme. E’ luogo di scontro ma anche di incontro. </a:t>
          </a:r>
        </a:p>
      </dsp:txBody>
      <dsp:txXfrm>
        <a:off x="1032266" y="1378310"/>
        <a:ext cx="5517029" cy="267528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9D1BB-E0D8-4203-B776-4EACB8AE918A}">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Lo Stato</a:t>
          </a:r>
          <a:endParaRPr lang="it-IT" sz="4000" kern="1200"/>
        </a:p>
      </dsp:txBody>
      <dsp:txXfrm>
        <a:off x="46834" y="52358"/>
        <a:ext cx="10478330" cy="86573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6F933-31C6-4EE7-B3C6-1275CEA1339D}">
      <dsp:nvSpPr>
        <dsp:cNvPr id="0" name=""/>
        <dsp:cNvSpPr/>
      </dsp:nvSpPr>
      <dsp:spPr>
        <a:xfrm>
          <a:off x="0" y="544178"/>
          <a:ext cx="10554574" cy="79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Rappresenta il momento culminante dell’eticità, ossia la ri-affermazione dell’unità della famiglia (tesi) al di là della dispersione della società civile (antitesi). </a:t>
          </a:r>
        </a:p>
      </dsp:txBody>
      <dsp:txXfrm>
        <a:off x="38838" y="583016"/>
        <a:ext cx="10476898" cy="717924"/>
      </dsp:txXfrm>
    </dsp:sp>
    <dsp:sp modelId="{7D59B079-3E68-456E-A5DB-B7D2A55027FF}">
      <dsp:nvSpPr>
        <dsp:cNvPr id="0" name=""/>
        <dsp:cNvSpPr/>
      </dsp:nvSpPr>
      <dsp:spPr>
        <a:xfrm>
          <a:off x="0" y="1397378"/>
          <a:ext cx="10554574" cy="79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i="1" kern="1200" dirty="0"/>
            <a:t>Lo Stato è una sorta di famiglia in grande, </a:t>
          </a:r>
          <a:r>
            <a:rPr lang="it-IT" sz="2000" kern="1200" dirty="0"/>
            <a:t>nella quale un popolo esprime consapevolmente se stesso.</a:t>
          </a:r>
        </a:p>
      </dsp:txBody>
      <dsp:txXfrm>
        <a:off x="38838" y="1436216"/>
        <a:ext cx="10476898" cy="717924"/>
      </dsp:txXfrm>
    </dsp:sp>
    <dsp:sp modelId="{4DE9385C-490B-4B3C-BE4B-B4CCD59DCC0F}">
      <dsp:nvSpPr>
        <dsp:cNvPr id="0" name=""/>
        <dsp:cNvSpPr/>
      </dsp:nvSpPr>
      <dsp:spPr>
        <a:xfrm>
          <a:off x="0" y="2250578"/>
          <a:ext cx="10554574" cy="79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Lo Stato non implica la soppressione della società civile (che è un momento necessario).</a:t>
          </a:r>
        </a:p>
      </dsp:txBody>
      <dsp:txXfrm>
        <a:off x="38838" y="2289416"/>
        <a:ext cx="10476898" cy="717924"/>
      </dsp:txXfrm>
    </dsp:sp>
    <dsp:sp modelId="{B2736522-0DDB-4A9F-BBB7-5FCD31432F88}">
      <dsp:nvSpPr>
        <dsp:cNvPr id="0" name=""/>
        <dsp:cNvSpPr/>
      </dsp:nvSpPr>
      <dsp:spPr>
        <a:xfrm>
          <a:off x="0" y="3103778"/>
          <a:ext cx="10554574" cy="7956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Lo Stato è concepito in modo etico, visto come </a:t>
          </a:r>
          <a:r>
            <a:rPr lang="it-IT" sz="2000" i="1" kern="1200"/>
            <a:t>incarnazione del bene comune </a:t>
          </a:r>
          <a:r>
            <a:rPr lang="it-IT" sz="2000" kern="1200"/>
            <a:t>e della moralità sociale.</a:t>
          </a:r>
        </a:p>
      </dsp:txBody>
      <dsp:txXfrm>
        <a:off x="38838" y="3142616"/>
        <a:ext cx="10476898" cy="71792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D64A8-3EF5-4254-B085-AA247CB7777A}">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 modelli di Stato</a:t>
          </a:r>
          <a:endParaRPr lang="it-IT" sz="4000" kern="1200"/>
        </a:p>
      </dsp:txBody>
      <dsp:txXfrm>
        <a:off x="46834" y="52358"/>
        <a:ext cx="10478330" cy="86573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46C8A-8222-4AA6-8608-4368D4BF887A}">
      <dsp:nvSpPr>
        <dsp:cNvPr id="0" name=""/>
        <dsp:cNvSpPr/>
      </dsp:nvSpPr>
      <dsp:spPr>
        <a:xfrm>
          <a:off x="7812" y="0"/>
          <a:ext cx="3159157" cy="3636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a:t>Esso </a:t>
          </a:r>
          <a:r>
            <a:rPr lang="it-IT" sz="2500" i="1" kern="1200"/>
            <a:t>non è visto come strumento</a:t>
          </a:r>
          <a:r>
            <a:rPr lang="it-IT" sz="2500" kern="1200"/>
            <a:t> volto a garantire la sicurezza e i diritti (Kant), in quanto questo lo ridurrebbe a tutore dei vari particolarismi.</a:t>
          </a:r>
        </a:p>
      </dsp:txBody>
      <dsp:txXfrm>
        <a:off x="100341" y="92529"/>
        <a:ext cx="2974099" cy="3451453"/>
      </dsp:txXfrm>
    </dsp:sp>
    <dsp:sp modelId="{85FEC807-8A3A-46B0-AA67-2B9AFEA90C33}">
      <dsp:nvSpPr>
        <dsp:cNvPr id="0" name=""/>
        <dsp:cNvSpPr/>
      </dsp:nvSpPr>
      <dsp:spPr>
        <a:xfrm>
          <a:off x="3697708" y="0"/>
          <a:ext cx="3159157" cy="3636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a:t>Lo Stato non è neppure quello del modello democratico, ovvero modello di sovranità popolare.</a:t>
          </a:r>
        </a:p>
      </dsp:txBody>
      <dsp:txXfrm>
        <a:off x="3790237" y="92529"/>
        <a:ext cx="2974099" cy="3451453"/>
      </dsp:txXfrm>
    </dsp:sp>
    <dsp:sp modelId="{95ADAC84-94FD-4064-934E-D23CD9ABBFAE}">
      <dsp:nvSpPr>
        <dsp:cNvPr id="0" name=""/>
        <dsp:cNvSpPr/>
      </dsp:nvSpPr>
      <dsp:spPr>
        <a:xfrm>
          <a:off x="7387603" y="0"/>
          <a:ext cx="3159157" cy="3636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a:t>La sovranità dello stato deriva da esso stesso in quanto  </a:t>
          </a:r>
          <a:r>
            <a:rPr lang="it-IT" sz="2500" i="1" kern="1200"/>
            <a:t>lo stato ha in se stesso la propria ragione d’essere e non al di fuori.</a:t>
          </a:r>
          <a:endParaRPr lang="it-IT" sz="2500" kern="1200"/>
        </a:p>
      </dsp:txBody>
      <dsp:txXfrm>
        <a:off x="7480132" y="92529"/>
        <a:ext cx="2974099" cy="345145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B7418-19B6-45C2-98E6-A9F2B87F01BC}">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Spirito assoluto</a:t>
          </a:r>
          <a:endParaRPr lang="it-IT" sz="4000" kern="1200"/>
        </a:p>
      </dsp:txBody>
      <dsp:txXfrm>
        <a:off x="46834" y="52358"/>
        <a:ext cx="10478330" cy="86573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22471-6420-45E0-8A47-28AD99E7A391}">
      <dsp:nvSpPr>
        <dsp:cNvPr id="0" name=""/>
        <dsp:cNvSpPr/>
      </dsp:nvSpPr>
      <dsp:spPr>
        <a:xfrm>
          <a:off x="0" y="191955"/>
          <a:ext cx="10554574" cy="1034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E’ il momento in cui l’</a:t>
          </a:r>
          <a:r>
            <a:rPr lang="it-IT" sz="2600" i="1" kern="1200"/>
            <a:t>Idea </a:t>
          </a:r>
          <a:r>
            <a:rPr lang="it-IT" sz="2600" kern="1200"/>
            <a:t>giunge alla piena coscienza della propria </a:t>
          </a:r>
          <a:r>
            <a:rPr lang="it-IT" sz="2600" i="1" kern="1200"/>
            <a:t>infinità o assolutezza.</a:t>
          </a:r>
          <a:endParaRPr lang="it-IT" sz="2600" kern="1200"/>
        </a:p>
      </dsp:txBody>
      <dsp:txXfrm>
        <a:off x="50489" y="242444"/>
        <a:ext cx="10453596" cy="933302"/>
      </dsp:txXfrm>
    </dsp:sp>
    <dsp:sp modelId="{9254C503-B1DC-42F2-861E-03C90B08C37E}">
      <dsp:nvSpPr>
        <dsp:cNvPr id="0" name=""/>
        <dsp:cNvSpPr/>
      </dsp:nvSpPr>
      <dsp:spPr>
        <a:xfrm>
          <a:off x="0" y="1301115"/>
          <a:ext cx="10554574" cy="1034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i="1" kern="1200"/>
            <a:t>Questo auto sapersi </a:t>
          </a:r>
          <a:r>
            <a:rPr lang="it-IT" sz="2600" kern="1200"/>
            <a:t>è rappresentato da un </a:t>
          </a:r>
          <a:r>
            <a:rPr lang="it-IT" sz="2600" i="1" kern="1200"/>
            <a:t>processo dialettico</a:t>
          </a:r>
          <a:r>
            <a:rPr lang="it-IT" sz="2600" kern="1200"/>
            <a:t> rappresentato dall’arte, dalla religione, dalla filosofia.</a:t>
          </a:r>
        </a:p>
      </dsp:txBody>
      <dsp:txXfrm>
        <a:off x="50489" y="1351604"/>
        <a:ext cx="10453596" cy="933302"/>
      </dsp:txXfrm>
    </dsp:sp>
    <dsp:sp modelId="{48863CF3-959A-4EE2-841D-BE354DA29130}">
      <dsp:nvSpPr>
        <dsp:cNvPr id="0" name=""/>
        <dsp:cNvSpPr/>
      </dsp:nvSpPr>
      <dsp:spPr>
        <a:xfrm>
          <a:off x="0" y="2410275"/>
          <a:ext cx="10554574" cy="1034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Queste attività non si distinguono per il contenuto ma per la </a:t>
          </a:r>
          <a:r>
            <a:rPr lang="it-IT" sz="2600" i="1" kern="1200"/>
            <a:t>forma.</a:t>
          </a:r>
          <a:endParaRPr lang="it-IT" sz="2600" kern="1200"/>
        </a:p>
      </dsp:txBody>
      <dsp:txXfrm>
        <a:off x="50489" y="2460764"/>
        <a:ext cx="10453596" cy="93330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06E04-DDDE-4E79-A04A-5AF4DA3164D5}">
      <dsp:nvSpPr>
        <dsp:cNvPr id="0" name=""/>
        <dsp:cNvSpPr/>
      </dsp:nvSpPr>
      <dsp:spPr>
        <a:xfrm>
          <a:off x="0" y="70815"/>
          <a:ext cx="10554574" cy="171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Rappresenta il primo gradino in cui lo spirito giunge alla piena coscienza di se medesimo. In essa lo spirito vive in modo immediato ed intuitivo la </a:t>
          </a:r>
          <a:r>
            <a:rPr lang="it-IT" sz="2400" i="1" kern="1200" dirty="0"/>
            <a:t>fusione tra soggetto ed oggetto, spirito e natura,</a:t>
          </a:r>
          <a:r>
            <a:rPr lang="it-IT" sz="2400" kern="1200" dirty="0"/>
            <a:t> che la filosofia idealistica teorizza concettualmente.</a:t>
          </a:r>
        </a:p>
      </dsp:txBody>
      <dsp:txXfrm>
        <a:off x="83616" y="154431"/>
        <a:ext cx="10387342" cy="1545648"/>
      </dsp:txXfrm>
    </dsp:sp>
    <dsp:sp modelId="{CB58664D-B8F7-4EB3-87E3-28554E162CAE}">
      <dsp:nvSpPr>
        <dsp:cNvPr id="0" name=""/>
        <dsp:cNvSpPr/>
      </dsp:nvSpPr>
      <dsp:spPr>
        <a:xfrm>
          <a:off x="0" y="1852815"/>
          <a:ext cx="10554574" cy="171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Nell’esperienza del bello artisti spirito e natura vengono concepiti come un tutt’uno in quanto </a:t>
          </a:r>
          <a:r>
            <a:rPr lang="it-IT" sz="2400" i="1" kern="1200" dirty="0"/>
            <a:t>l’oggetto è natura spiritualizzata </a:t>
          </a:r>
          <a:r>
            <a:rPr lang="it-IT" sz="2400" kern="1200" dirty="0"/>
            <a:t>(cioè </a:t>
          </a:r>
          <a:r>
            <a:rPr lang="it-IT" sz="2400" kern="1200"/>
            <a:t>manifestazione sensibile </a:t>
          </a:r>
          <a:r>
            <a:rPr lang="it-IT" sz="2400" kern="1200" dirty="0"/>
            <a:t>di un messaggio spirituale) ed il </a:t>
          </a:r>
          <a:r>
            <a:rPr lang="it-IT" sz="2400" i="1" kern="1200" dirty="0"/>
            <a:t>soggetto è spirito naturalizzato (</a:t>
          </a:r>
          <a:r>
            <a:rPr lang="it-IT" sz="2400" kern="1200" dirty="0"/>
            <a:t>ovvero concetto incarnato e reso visibile).</a:t>
          </a:r>
        </a:p>
      </dsp:txBody>
      <dsp:txXfrm>
        <a:off x="83616" y="1936431"/>
        <a:ext cx="10387342" cy="154564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3874E-EFF9-492B-A3B9-8C7B1146594D}">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religione</a:t>
          </a:r>
          <a:endParaRPr lang="it-IT" sz="4000" kern="1200"/>
        </a:p>
      </dsp:txBody>
      <dsp:txXfrm>
        <a:off x="46834" y="52358"/>
        <a:ext cx="10478330" cy="865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C3A94-1D14-41A5-AF8D-93E3DC03D913}">
      <dsp:nvSpPr>
        <dsp:cNvPr id="0" name=""/>
        <dsp:cNvSpPr/>
      </dsp:nvSpPr>
      <dsp:spPr>
        <a:xfrm>
          <a:off x="0" y="758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Hegel puntualizza che la sua filosofia non è tesa a giustificare banalmente </a:t>
          </a:r>
          <a:r>
            <a:rPr lang="it-IT" sz="2000" i="1" kern="1200"/>
            <a:t>ogni</a:t>
          </a:r>
          <a:r>
            <a:rPr lang="it-IT" sz="2000" kern="1200"/>
            <a:t> aspetto della realtà. Dalla sua filosofia sono escluse le cose superficiali o accidentali. La realtà si identifica con la sua trama </a:t>
          </a:r>
          <a:r>
            <a:rPr lang="it-IT" sz="2000" i="1" kern="1200"/>
            <a:t>essenziale</a:t>
          </a:r>
          <a:endParaRPr lang="it-IT" sz="2000" kern="1200"/>
        </a:p>
      </dsp:txBody>
      <dsp:txXfrm>
        <a:off x="54830" y="130685"/>
        <a:ext cx="10444914" cy="1013540"/>
      </dsp:txXfrm>
    </dsp:sp>
    <dsp:sp modelId="{C5AD2042-6CD0-443A-AB86-09A03CE8EA92}">
      <dsp:nvSpPr>
        <dsp:cNvPr id="0" name=""/>
        <dsp:cNvSpPr/>
      </dsp:nvSpPr>
      <dsp:spPr>
        <a:xfrm>
          <a:off x="0" y="12566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Secondo alcuni critici l’hegelismo </a:t>
          </a:r>
          <a:r>
            <a:rPr lang="it-IT" sz="2000" i="1" kern="1200"/>
            <a:t>non può </a:t>
          </a:r>
          <a:r>
            <a:rPr lang="it-IT" sz="2000" kern="1200"/>
            <a:t> ricondursi ad una forma di giustificazionismo. Secondo altri (Engels, Marcuse) anche gli aspetti conservatori del pensiero possono essere letti in chiave rivoluzionaria.</a:t>
          </a:r>
        </a:p>
      </dsp:txBody>
      <dsp:txXfrm>
        <a:off x="54830" y="1311485"/>
        <a:ext cx="10444914" cy="1013540"/>
      </dsp:txXfrm>
    </dsp:sp>
    <dsp:sp modelId="{EB41F3A9-73CA-48B4-A963-84A0FC0697EF}">
      <dsp:nvSpPr>
        <dsp:cNvPr id="0" name=""/>
        <dsp:cNvSpPr/>
      </dsp:nvSpPr>
      <dsp:spPr>
        <a:xfrm>
          <a:off x="0" y="2437455"/>
          <a:ext cx="10554574"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In conclusione vi sono posizioni diverse ma è impossibile negare l’atteggiamento </a:t>
          </a:r>
          <a:r>
            <a:rPr lang="it-IT" sz="2000" i="1" kern="1200"/>
            <a:t>fondamentalmente giustificazionista</a:t>
          </a:r>
          <a:r>
            <a:rPr lang="it-IT" sz="2000" kern="1200"/>
            <a:t>  della filosofia hegeliana nei confronti della realtà.  </a:t>
          </a:r>
        </a:p>
      </dsp:txBody>
      <dsp:txXfrm>
        <a:off x="54830" y="2492285"/>
        <a:ext cx="10444914" cy="101354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41337-FE78-4CC7-9A9C-0F2F7D0B22B8}">
      <dsp:nvSpPr>
        <dsp:cNvPr id="0" name=""/>
        <dsp:cNvSpPr/>
      </dsp:nvSpPr>
      <dsp:spPr>
        <a:xfrm>
          <a:off x="0" y="430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E’ la seconda forma dello spirito assoluto, quella in cui </a:t>
          </a:r>
          <a:r>
            <a:rPr lang="it-IT" sz="2900" i="1" kern="1200"/>
            <a:t>l’Assoluto si manifesta come rappresentazione.</a:t>
          </a:r>
          <a:endParaRPr lang="it-IT" sz="2900" kern="1200"/>
        </a:p>
      </dsp:txBody>
      <dsp:txXfrm>
        <a:off x="56315" y="60620"/>
        <a:ext cx="10441944" cy="1040990"/>
      </dsp:txXfrm>
    </dsp:sp>
    <dsp:sp modelId="{ED9D7B37-5333-4553-A27F-91747363A663}">
      <dsp:nvSpPr>
        <dsp:cNvPr id="0" name=""/>
        <dsp:cNvSpPr/>
      </dsp:nvSpPr>
      <dsp:spPr>
        <a:xfrm>
          <a:off x="0" y="124144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La filosofia della religione non deve creare la religione ma riconoscere la religione che c’è già. </a:t>
          </a:r>
        </a:p>
      </dsp:txBody>
      <dsp:txXfrm>
        <a:off x="56315" y="1297760"/>
        <a:ext cx="10441944" cy="1040990"/>
      </dsp:txXfrm>
    </dsp:sp>
    <dsp:sp modelId="{C8AFEAC5-4370-4AD5-88AF-EF53878B6479}">
      <dsp:nvSpPr>
        <dsp:cNvPr id="0" name=""/>
        <dsp:cNvSpPr/>
      </dsp:nvSpPr>
      <dsp:spPr>
        <a:xfrm>
          <a:off x="0" y="247858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Nella religione è essenziale il </a:t>
          </a:r>
          <a:r>
            <a:rPr lang="it-IT" sz="2900" i="1" kern="1200"/>
            <a:t>rapporto tra Dio e la coscienza. </a:t>
          </a:r>
          <a:endParaRPr lang="it-IT" sz="2900" kern="1200"/>
        </a:p>
      </dsp:txBody>
      <dsp:txXfrm>
        <a:off x="56315" y="2534900"/>
        <a:ext cx="10441944" cy="104099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AD7E8-2B8F-4A27-985E-0BF65F440F9E}">
      <dsp:nvSpPr>
        <dsp:cNvPr id="0" name=""/>
        <dsp:cNvSpPr/>
      </dsp:nvSpPr>
      <dsp:spPr>
        <a:xfrm>
          <a:off x="0" y="34893"/>
          <a:ext cx="10554574" cy="14699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i="1" kern="1200" dirty="0"/>
            <a:t>-</a:t>
          </a:r>
          <a:r>
            <a:rPr lang="it-IT" sz="1800" b="1" kern="1200" dirty="0"/>
            <a:t>La prima forma della religione è il </a:t>
          </a:r>
          <a:r>
            <a:rPr lang="it-IT" sz="1800" b="1" i="1" kern="1200" dirty="0"/>
            <a:t>sentimento</a:t>
          </a:r>
          <a:r>
            <a:rPr lang="it-IT" sz="1800" b="1" kern="1200" dirty="0"/>
            <a:t> che però non è in grado di giustificare la certezza del rapporto tra Dio ed il mondo e quindi non può formulare una verità oggettivamente valida.</a:t>
          </a:r>
        </a:p>
      </dsp:txBody>
      <dsp:txXfrm>
        <a:off x="71757" y="106650"/>
        <a:ext cx="10411060" cy="1326444"/>
      </dsp:txXfrm>
    </dsp:sp>
    <dsp:sp modelId="{95ADC6C3-4A81-4258-91B5-E5C8B38F2EE2}">
      <dsp:nvSpPr>
        <dsp:cNvPr id="0" name=""/>
        <dsp:cNvSpPr/>
      </dsp:nvSpPr>
      <dsp:spPr>
        <a:xfrm>
          <a:off x="0" y="1556692"/>
          <a:ext cx="10554574" cy="7904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kern="1200" dirty="0"/>
            <a:t>-Un passo in avanti è dato dall</a:t>
          </a:r>
          <a:r>
            <a:rPr lang="it-IT" sz="1800" b="1" i="1" kern="1200" dirty="0"/>
            <a:t>’intuizione</a:t>
          </a:r>
          <a:r>
            <a:rPr lang="it-IT" sz="1800" b="1" kern="1200" dirty="0"/>
            <a:t> di Dio che si ha nell’arte</a:t>
          </a:r>
          <a:r>
            <a:rPr lang="it-IT" sz="1800" kern="1200" dirty="0"/>
            <a:t>.</a:t>
          </a:r>
        </a:p>
      </dsp:txBody>
      <dsp:txXfrm>
        <a:off x="38587" y="1595279"/>
        <a:ext cx="10477400" cy="713291"/>
      </dsp:txXfrm>
    </dsp:sp>
    <dsp:sp modelId="{2E7FF95C-3C8F-42BA-A498-D337898CD2B4}">
      <dsp:nvSpPr>
        <dsp:cNvPr id="0" name=""/>
        <dsp:cNvSpPr/>
      </dsp:nvSpPr>
      <dsp:spPr>
        <a:xfrm>
          <a:off x="0" y="2398997"/>
          <a:ext cx="10554574" cy="21481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a:t>
          </a:r>
          <a:r>
            <a:rPr lang="it-IT" sz="1800" b="1" kern="1200" dirty="0"/>
            <a:t>Un ulteriore passo è dato dalla </a:t>
          </a:r>
          <a:r>
            <a:rPr lang="it-IT" sz="1800" b="1" i="1" kern="1200" dirty="0"/>
            <a:t>rappresentazione </a:t>
          </a:r>
          <a:r>
            <a:rPr lang="it-IT" sz="1800" b="1" kern="1200" dirty="0"/>
            <a:t> che è il m</a:t>
          </a:r>
          <a:r>
            <a:rPr lang="it-IT" sz="1800" b="1" i="1" kern="1200" dirty="0"/>
            <a:t>odo tipicamente religioso di pensare a Dio. </a:t>
          </a:r>
          <a:r>
            <a:rPr lang="it-IT" sz="1800" b="1" kern="1200" dirty="0"/>
            <a:t>Questo sta a metà strada tra l’intuizione sensibile dell’arte ed il contenuto razionale della filosofia. Secondo H. è tipico delle rappresentazioni intendere tutte le determinazioni come se fossero  separate e ricucirle in modo accidentale. Tutto ciò contribuisce a rendere </a:t>
          </a:r>
          <a:r>
            <a:rPr lang="it-IT" sz="1800" b="1" i="1" kern="1200" dirty="0"/>
            <a:t>inconcepibile l’essenza divina. </a:t>
          </a:r>
          <a:r>
            <a:rPr lang="it-IT" sz="1800" b="1" kern="1200" dirty="0"/>
            <a:t>La religione non è in grado di pensare a Dio concettualmente e finisce per arenarsi di fronte al presunto mistero dell’Assoluto.</a:t>
          </a:r>
        </a:p>
      </dsp:txBody>
      <dsp:txXfrm>
        <a:off x="104863" y="2503860"/>
        <a:ext cx="10344848" cy="193839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0B9D4-E408-42E4-AECE-9818C5DD8120}">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filosofia</a:t>
          </a:r>
          <a:endParaRPr lang="it-IT" sz="4000" kern="1200"/>
        </a:p>
      </dsp:txBody>
      <dsp:txXfrm>
        <a:off x="46834" y="52358"/>
        <a:ext cx="10478330" cy="86573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47C09-8DC7-436F-8541-2FAF070964C8}">
      <dsp:nvSpPr>
        <dsp:cNvPr id="0" name=""/>
        <dsp:cNvSpPr/>
      </dsp:nvSpPr>
      <dsp:spPr>
        <a:xfrm>
          <a:off x="0" y="430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Nella filosofia, l’Idea giunge alla piena e concettuale coscienza di se e conclude il ciclo cosmico.</a:t>
          </a:r>
        </a:p>
      </dsp:txBody>
      <dsp:txXfrm>
        <a:off x="56315" y="60620"/>
        <a:ext cx="10441944" cy="1040990"/>
      </dsp:txXfrm>
    </dsp:sp>
    <dsp:sp modelId="{17913E61-9C45-4352-9A75-D1C03BDB7B4B}">
      <dsp:nvSpPr>
        <dsp:cNvPr id="0" name=""/>
        <dsp:cNvSpPr/>
      </dsp:nvSpPr>
      <dsp:spPr>
        <a:xfrm>
          <a:off x="0" y="124144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kern="1200"/>
            <a:t>Hegel ritiene che </a:t>
          </a:r>
          <a:r>
            <a:rPr lang="it-IT" sz="2900" i="1" kern="1200"/>
            <a:t>la filosofia sia l’intera storia della filosofia giunta finalmente a compimento con lui. </a:t>
          </a:r>
          <a:endParaRPr lang="it-IT" sz="2900" kern="1200"/>
        </a:p>
      </dsp:txBody>
      <dsp:txXfrm>
        <a:off x="56315" y="1297760"/>
        <a:ext cx="10441944" cy="1040990"/>
      </dsp:txXfrm>
    </dsp:sp>
    <dsp:sp modelId="{8C454365-EE66-4378-8287-E1FE12028263}">
      <dsp:nvSpPr>
        <dsp:cNvPr id="0" name=""/>
        <dsp:cNvSpPr/>
      </dsp:nvSpPr>
      <dsp:spPr>
        <a:xfrm>
          <a:off x="0" y="2478585"/>
          <a:ext cx="10554574"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it-IT" sz="2900" i="1" kern="1200"/>
            <a:t>La filosofia ultima racchiude infatti la totalità delle forme espresse in quasi due millenni e mezzo di lavoro.</a:t>
          </a:r>
          <a:endParaRPr lang="it-IT" sz="2900" kern="1200"/>
        </a:p>
      </dsp:txBody>
      <dsp:txXfrm>
        <a:off x="56315" y="2534900"/>
        <a:ext cx="10441944" cy="104099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7B88-EE9F-40C4-BB8D-94A212B19B4D}">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La filosofia della storia</a:t>
          </a:r>
          <a:endParaRPr lang="it-IT" sz="4000" kern="1200"/>
        </a:p>
      </dsp:txBody>
      <dsp:txXfrm>
        <a:off x="46834" y="52358"/>
        <a:ext cx="10478330" cy="86573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FA3FD-0AFA-41A7-B935-9C68F3BECD2F}">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 mezzi della storia</a:t>
          </a:r>
          <a:endParaRPr lang="it-IT" sz="4000" kern="1200"/>
        </a:p>
      </dsp:txBody>
      <dsp:txXfrm>
        <a:off x="46834" y="52358"/>
        <a:ext cx="10478330" cy="86573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34406-C748-4F5B-AFB1-C77C3B57FFF5}">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 fini della storia</a:t>
          </a:r>
          <a:endParaRPr lang="it-IT" sz="4000" kern="1200"/>
        </a:p>
      </dsp:txBody>
      <dsp:txXfrm>
        <a:off x="46834" y="52358"/>
        <a:ext cx="10478330" cy="86573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59130-A723-40D6-99BF-D459C0127E64}">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 momenti della storia</a:t>
          </a:r>
          <a:endParaRPr lang="it-IT" sz="4000" kern="1200"/>
        </a:p>
      </dsp:txBody>
      <dsp:txXfrm>
        <a:off x="46834" y="52358"/>
        <a:ext cx="10478330" cy="865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D091B-126F-4171-A70F-14D88F6E2CD6}">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Le partizioni della filosofia</a:t>
          </a:r>
          <a:endParaRPr lang="it-IT" sz="4000" kern="1200"/>
        </a:p>
      </dsp:txBody>
      <dsp:txXfrm>
        <a:off x="46834" y="52358"/>
        <a:ext cx="10478330" cy="865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2708-6EAC-461A-A842-87341BA543EE}">
      <dsp:nvSpPr>
        <dsp:cNvPr id="0" name=""/>
        <dsp:cNvSpPr/>
      </dsp:nvSpPr>
      <dsp:spPr>
        <a:xfrm>
          <a:off x="0" y="5158"/>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kern="1200" dirty="0"/>
            <a:t>Punto di partenza è la </a:t>
          </a:r>
          <a:r>
            <a:rPr lang="it-IT" sz="1800" b="1" i="1" kern="1200" dirty="0"/>
            <a:t>certezza sensibile.</a:t>
          </a:r>
          <a:endParaRPr lang="it-IT" sz="1800" b="1" kern="1200" dirty="0"/>
        </a:p>
      </dsp:txBody>
      <dsp:txXfrm>
        <a:off x="29450" y="34608"/>
        <a:ext cx="11417483" cy="544381"/>
      </dsp:txXfrm>
    </dsp:sp>
    <dsp:sp modelId="{C2F4755A-0D41-425F-9839-F921C9F85F49}">
      <dsp:nvSpPr>
        <dsp:cNvPr id="0" name=""/>
        <dsp:cNvSpPr/>
      </dsp:nvSpPr>
      <dsp:spPr>
        <a:xfrm>
          <a:off x="0" y="678866"/>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kern="1200" dirty="0"/>
            <a:t>Questa ci rimanda dalla cosa singola all’universalità</a:t>
          </a:r>
          <a:r>
            <a:rPr lang="it-IT" sz="1500" kern="1200" dirty="0"/>
            <a:t>.</a:t>
          </a:r>
        </a:p>
      </dsp:txBody>
      <dsp:txXfrm>
        <a:off x="29450" y="708316"/>
        <a:ext cx="11417483" cy="544381"/>
      </dsp:txXfrm>
    </dsp:sp>
    <dsp:sp modelId="{6C11D937-1624-40B3-8FC4-D3CC78D99949}">
      <dsp:nvSpPr>
        <dsp:cNvPr id="0" name=""/>
        <dsp:cNvSpPr/>
      </dsp:nvSpPr>
      <dsp:spPr>
        <a:xfrm>
          <a:off x="0" y="1298121"/>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kern="1200" dirty="0"/>
            <a:t>La percezione dell’oggetto fa sì che l’io, nella molteplicità delle qualità dell’oggetto che ha percepito, riesca a coglierne l’unità  (es: </a:t>
          </a:r>
          <a:r>
            <a:rPr lang="it-IT" sz="1500" b="1" kern="1200" dirty="0" err="1"/>
            <a:t>freddo,bianco</a:t>
          </a:r>
          <a:r>
            <a:rPr lang="it-IT" sz="1500" b="1" kern="1200" dirty="0"/>
            <a:t>, bagnato=neve. L’io riconosce l’universale neve a partire dalla percezione delle sue qualità).</a:t>
          </a:r>
        </a:p>
      </dsp:txBody>
      <dsp:txXfrm>
        <a:off x="29450" y="1327571"/>
        <a:ext cx="11417483" cy="544381"/>
      </dsp:txXfrm>
    </dsp:sp>
    <dsp:sp modelId="{9B69440F-EA79-482C-8A41-3BFEC653F7EF}">
      <dsp:nvSpPr>
        <dsp:cNvPr id="0" name=""/>
        <dsp:cNvSpPr/>
      </dsp:nvSpPr>
      <dsp:spPr>
        <a:xfrm>
          <a:off x="0" y="1944602"/>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b="1" i="1" kern="1200" dirty="0"/>
            <a:t>L’intelletto riconosce nell’oggetto un semplice fenomeno</a:t>
          </a:r>
          <a:r>
            <a:rPr lang="it-IT" sz="1500" b="1" kern="1200" dirty="0"/>
            <a:t> </a:t>
          </a:r>
          <a:r>
            <a:rPr lang="it-IT" sz="1500" b="1" i="1" kern="1200" dirty="0"/>
            <a:t>cui si contrappone l’essenza vera del soggetto che è ultrasensibile</a:t>
          </a:r>
          <a:r>
            <a:rPr lang="it-IT" sz="1500" i="1" kern="1200" dirty="0"/>
            <a:t>.</a:t>
          </a:r>
          <a:endParaRPr lang="it-IT" sz="1500" kern="1200" dirty="0"/>
        </a:p>
      </dsp:txBody>
      <dsp:txXfrm>
        <a:off x="29450" y="1974052"/>
        <a:ext cx="11417483" cy="544381"/>
      </dsp:txXfrm>
    </dsp:sp>
    <dsp:sp modelId="{6F234362-74A3-4D8C-A4FD-C07E590459E9}">
      <dsp:nvSpPr>
        <dsp:cNvPr id="0" name=""/>
        <dsp:cNvSpPr/>
      </dsp:nvSpPr>
      <dsp:spPr>
        <a:xfrm>
          <a:off x="0" y="2591083"/>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i="1" kern="1200" dirty="0"/>
            <a:t>Il fenomeno è dunque nella coscienza </a:t>
          </a:r>
          <a:endParaRPr lang="it-IT" sz="1800" b="1" kern="1200" dirty="0"/>
        </a:p>
      </dsp:txBody>
      <dsp:txXfrm>
        <a:off x="29450" y="2620533"/>
        <a:ext cx="11417483" cy="544381"/>
      </dsp:txXfrm>
    </dsp:sp>
    <dsp:sp modelId="{53C71434-664D-486D-94C4-9E346589DB0B}">
      <dsp:nvSpPr>
        <dsp:cNvPr id="0" name=""/>
        <dsp:cNvSpPr/>
      </dsp:nvSpPr>
      <dsp:spPr>
        <a:xfrm>
          <a:off x="0" y="3237564"/>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kern="1200" dirty="0"/>
            <a:t>La coscienza ha perciò la consapevolezza di avere risolto il fenomeno in se stessa.</a:t>
          </a:r>
        </a:p>
      </dsp:txBody>
      <dsp:txXfrm>
        <a:off x="29450" y="3267014"/>
        <a:ext cx="11417483" cy="544381"/>
      </dsp:txXfrm>
    </dsp:sp>
    <dsp:sp modelId="{AD39AEC1-FC31-4C9F-9CB1-271485DF471A}">
      <dsp:nvSpPr>
        <dsp:cNvPr id="0" name=""/>
        <dsp:cNvSpPr/>
      </dsp:nvSpPr>
      <dsp:spPr>
        <a:xfrm>
          <a:off x="0" y="3884046"/>
          <a:ext cx="11476383" cy="60328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b="1" kern="1200" dirty="0"/>
            <a:t>In questo modo prende coscienza di sé e diventa </a:t>
          </a:r>
          <a:r>
            <a:rPr lang="it-IT" sz="1800" b="1" i="1" kern="1200" dirty="0"/>
            <a:t>autocoscienza.</a:t>
          </a:r>
          <a:r>
            <a:rPr lang="it-IT" sz="1500" i="1" kern="1200" dirty="0"/>
            <a:t> </a:t>
          </a:r>
          <a:endParaRPr lang="it-IT" sz="1500" kern="1200" dirty="0"/>
        </a:p>
      </dsp:txBody>
      <dsp:txXfrm>
        <a:off x="29450" y="3913496"/>
        <a:ext cx="11417483" cy="544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F52E5-6A3B-460F-BA2B-959B338D1385}">
      <dsp:nvSpPr>
        <dsp:cNvPr id="0" name=""/>
        <dsp:cNvSpPr/>
      </dsp:nvSpPr>
      <dsp:spPr>
        <a:xfrm>
          <a:off x="0" y="12940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i="1" kern="1200"/>
            <a:t>Il  centro dell’attenzione si sposta ora dall’oggetto al soggetto.</a:t>
          </a:r>
          <a:endParaRPr lang="it-IT" sz="2700" kern="1200"/>
        </a:p>
      </dsp:txBody>
      <dsp:txXfrm>
        <a:off x="52431" y="181836"/>
        <a:ext cx="10449712" cy="969198"/>
      </dsp:txXfrm>
    </dsp:sp>
    <dsp:sp modelId="{10390B4D-C5BA-4116-9383-CB2B75EF9051}">
      <dsp:nvSpPr>
        <dsp:cNvPr id="0" name=""/>
        <dsp:cNvSpPr/>
      </dsp:nvSpPr>
      <dsp:spPr>
        <a:xfrm>
          <a:off x="0" y="128122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b="1" kern="1200" dirty="0"/>
            <a:t>Questa sezione non si muove più sul piano </a:t>
          </a:r>
          <a:r>
            <a:rPr lang="it-IT" sz="2700" b="1" i="1" kern="1200" dirty="0"/>
            <a:t>gnoseologico </a:t>
          </a:r>
          <a:r>
            <a:rPr lang="it-IT" sz="2700" b="1" kern="1200" dirty="0"/>
            <a:t>ma concerne settori come </a:t>
          </a:r>
          <a:r>
            <a:rPr lang="it-IT" sz="2700" b="1" i="1" kern="1200" dirty="0"/>
            <a:t>la filosofia, la società, la religione.</a:t>
          </a:r>
          <a:endParaRPr lang="it-IT" sz="2700" b="1" kern="1200" dirty="0"/>
        </a:p>
      </dsp:txBody>
      <dsp:txXfrm>
        <a:off x="52431" y="1333656"/>
        <a:ext cx="10449712" cy="969198"/>
      </dsp:txXfrm>
    </dsp:sp>
    <dsp:sp modelId="{5E6A90BE-C08E-490C-A869-25656FE63E1D}">
      <dsp:nvSpPr>
        <dsp:cNvPr id="0" name=""/>
        <dsp:cNvSpPr/>
      </dsp:nvSpPr>
      <dsp:spPr>
        <a:xfrm>
          <a:off x="0" y="2433045"/>
          <a:ext cx="10554574" cy="10740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i="1" kern="1200"/>
            <a:t>ANALIZZIAMO ORA ALCUNE FIGURE</a:t>
          </a:r>
          <a:endParaRPr lang="it-IT" sz="2700" kern="1200"/>
        </a:p>
      </dsp:txBody>
      <dsp:txXfrm>
        <a:off x="52431" y="2485476"/>
        <a:ext cx="10449712" cy="9691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BF133-C945-4F3B-94FC-C287E559C258}">
      <dsp:nvSpPr>
        <dsp:cNvPr id="0" name=""/>
        <dsp:cNvSpPr/>
      </dsp:nvSpPr>
      <dsp:spPr>
        <a:xfrm>
          <a:off x="0" y="56775"/>
          <a:ext cx="10554574"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L’autocoscienza, per essere tale, ha bisogno di altre autocoscienze che la riconoscano.</a:t>
          </a:r>
        </a:p>
      </dsp:txBody>
      <dsp:txXfrm>
        <a:off x="40780" y="97555"/>
        <a:ext cx="10473014" cy="753819"/>
      </dsp:txXfrm>
    </dsp:sp>
    <dsp:sp modelId="{4D80C1D4-93F4-46EE-8C1D-7CF81714BD16}">
      <dsp:nvSpPr>
        <dsp:cNvPr id="0" name=""/>
        <dsp:cNvSpPr/>
      </dsp:nvSpPr>
      <dsp:spPr>
        <a:xfrm>
          <a:off x="0" y="952635"/>
          <a:ext cx="10554574"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L’autocoscienza ha bisogno degli altri.</a:t>
          </a:r>
        </a:p>
      </dsp:txBody>
      <dsp:txXfrm>
        <a:off x="40780" y="993415"/>
        <a:ext cx="10473014" cy="753819"/>
      </dsp:txXfrm>
    </dsp:sp>
    <dsp:sp modelId="{63E73BCD-33E8-42E1-9473-33D47409BA74}">
      <dsp:nvSpPr>
        <dsp:cNvPr id="0" name=""/>
        <dsp:cNvSpPr/>
      </dsp:nvSpPr>
      <dsp:spPr>
        <a:xfrm>
          <a:off x="0" y="1848495"/>
          <a:ext cx="10554574"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i="1" kern="1200"/>
            <a:t>L’autocoscienza raggiunge il Suo appagamento solo in un’altra autocoscienza.</a:t>
          </a:r>
          <a:endParaRPr lang="it-IT" sz="2100" kern="1200"/>
        </a:p>
      </dsp:txBody>
      <dsp:txXfrm>
        <a:off x="40780" y="1889275"/>
        <a:ext cx="10473014" cy="753819"/>
      </dsp:txXfrm>
    </dsp:sp>
    <dsp:sp modelId="{C056FA29-AC1D-451C-8ED0-09EA48ED8E77}">
      <dsp:nvSpPr>
        <dsp:cNvPr id="0" name=""/>
        <dsp:cNvSpPr/>
      </dsp:nvSpPr>
      <dsp:spPr>
        <a:xfrm>
          <a:off x="0" y="2744355"/>
          <a:ext cx="10554574" cy="83537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Sembrerebbe, dagli scritti giovanili, che tale riconoscimento passi attraverso </a:t>
          </a:r>
          <a:r>
            <a:rPr lang="it-IT" sz="2100" i="1" kern="1200"/>
            <a:t>l’amore.</a:t>
          </a:r>
          <a:endParaRPr lang="it-IT" sz="2100" kern="1200"/>
        </a:p>
      </dsp:txBody>
      <dsp:txXfrm>
        <a:off x="40780" y="2785135"/>
        <a:ext cx="10473014" cy="7538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55F43-022E-4111-8CBA-4925C8A01153}">
      <dsp:nvSpPr>
        <dsp:cNvPr id="0" name=""/>
        <dsp:cNvSpPr/>
      </dsp:nvSpPr>
      <dsp:spPr>
        <a:xfrm>
          <a:off x="0" y="5524"/>
          <a:ext cx="10571998" cy="959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it-IT" sz="4000" b="1" kern="1200"/>
            <a:t>IL CONFLITTO</a:t>
          </a:r>
          <a:endParaRPr lang="it-IT" sz="4000" kern="1200"/>
        </a:p>
      </dsp:txBody>
      <dsp:txXfrm>
        <a:off x="46834" y="52358"/>
        <a:ext cx="10478330"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18C79C5D-2A6F-F04D-97DA-BEF2467B64E4}" type="datetimeFigureOut">
              <a:rPr lang="en-US" dirty="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Modifica gli stili del testo dello schema</a:t>
            </a:r>
          </a:p>
        </p:txBody>
      </p:sp>
      <p:sp>
        <p:nvSpPr>
          <p:cNvPr id="4" name="Date Placeholder 3"/>
          <p:cNvSpPr>
            <a:spLocks noGrp="1"/>
          </p:cNvSpPr>
          <p:nvPr>
            <p:ph type="dt" sz="half" idx="10"/>
          </p:nvPr>
        </p:nvSpPr>
        <p:spPr/>
        <p:txBody>
          <a:bodyPr/>
          <a:lstStyle/>
          <a:p>
            <a:fld id="{8DFA1846-DA80-1C48-A609-854EA85C59AD}"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Modifica gli stili del testo dello schema</a:t>
            </a:r>
          </a:p>
        </p:txBody>
      </p:sp>
      <p:sp>
        <p:nvSpPr>
          <p:cNvPr id="2" name="Date Placeholder 1"/>
          <p:cNvSpPr>
            <a:spLocks noGrp="1"/>
          </p:cNvSpPr>
          <p:nvPr>
            <p:ph type="dt" sz="half" idx="10"/>
          </p:nvPr>
        </p:nvSpPr>
        <p:spPr/>
        <p:txBody>
          <a:bodyPr/>
          <a:lstStyle/>
          <a:p>
            <a:fld id="{FBF54567-0DE4-3F47-BF90-CB84690072F9}" type="datetimeFigureOut">
              <a:rPr lang="en-US" dirty="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8DFA1846-DA80-1C48-A609-854EA85C59AD}" type="datetimeFigureOut">
              <a:rPr lang="en-US" dirty="0"/>
              <a:pPr/>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0DF5E60-9974-AC48-9591-99C2BB44B7CF}" type="datetimeFigureOut">
              <a:rPr lang="en-US" dirty="0"/>
              <a:pPr/>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5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58.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66.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58121F-A9D6-4D5F-8A6B-C98C73900613}"/>
              </a:ext>
            </a:extLst>
          </p:cNvPr>
          <p:cNvSpPr>
            <a:spLocks noGrp="1"/>
          </p:cNvSpPr>
          <p:nvPr>
            <p:ph type="ctrTitle"/>
          </p:nvPr>
        </p:nvSpPr>
        <p:spPr>
          <a:xfrm>
            <a:off x="810001" y="2623930"/>
            <a:ext cx="10572000" cy="1796268"/>
          </a:xfrm>
        </p:spPr>
        <p:txBody>
          <a:bodyPr/>
          <a:lstStyle/>
          <a:p>
            <a:r>
              <a:rPr lang="en-GB" sz="4800" dirty="0"/>
              <a:t>Georg Wilhelm  Friedrich  HEGEL</a:t>
            </a:r>
            <a:br>
              <a:rPr lang="it-IT" dirty="0"/>
            </a:br>
            <a:endParaRPr lang="it-IT" dirty="0"/>
          </a:p>
        </p:txBody>
      </p:sp>
      <p:graphicFrame>
        <p:nvGraphicFramePr>
          <p:cNvPr id="4" name="Diagramma 3">
            <a:extLst>
              <a:ext uri="{FF2B5EF4-FFF2-40B4-BE49-F238E27FC236}">
                <a16:creationId xmlns:a16="http://schemas.microsoft.com/office/drawing/2014/main" id="{3D0FEE58-CD3D-48CF-97E7-0161A8D622EF}"/>
              </a:ext>
            </a:extLst>
          </p:cNvPr>
          <p:cNvGraphicFramePr/>
          <p:nvPr/>
        </p:nvGraphicFramePr>
        <p:xfrm>
          <a:off x="810001" y="5280847"/>
          <a:ext cx="10572000" cy="43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magine 4">
            <a:extLst>
              <a:ext uri="{FF2B5EF4-FFF2-40B4-BE49-F238E27FC236}">
                <a16:creationId xmlns:a16="http://schemas.microsoft.com/office/drawing/2014/main" id="{7531703B-D785-4A74-825A-029C0AA3D190}"/>
              </a:ext>
            </a:extLst>
          </p:cNvPr>
          <p:cNvPicPr>
            <a:picLocks noChangeAspect="1"/>
          </p:cNvPicPr>
          <p:nvPr/>
        </p:nvPicPr>
        <p:blipFill>
          <a:blip r:embed="rId7"/>
          <a:stretch>
            <a:fillRect/>
          </a:stretch>
        </p:blipFill>
        <p:spPr>
          <a:xfrm>
            <a:off x="1181306" y="480805"/>
            <a:ext cx="2143125" cy="2143125"/>
          </a:xfrm>
          <a:prstGeom prst="rect">
            <a:avLst/>
          </a:prstGeom>
        </p:spPr>
      </p:pic>
    </p:spTree>
    <p:extLst>
      <p:ext uri="{BB962C8B-B14F-4D97-AF65-F5344CB8AC3E}">
        <p14:creationId xmlns:p14="http://schemas.microsoft.com/office/powerpoint/2010/main" val="107864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4C4CF0-766A-45E1-B4B7-1743E6F7779C}"/>
              </a:ext>
            </a:extLst>
          </p:cNvPr>
          <p:cNvSpPr>
            <a:spLocks noGrp="1"/>
          </p:cNvSpPr>
          <p:nvPr>
            <p:ph type="title"/>
          </p:nvPr>
        </p:nvSpPr>
        <p:spPr>
          <a:xfrm>
            <a:off x="810000" y="132521"/>
            <a:ext cx="10571998" cy="1457739"/>
          </a:xfrm>
        </p:spPr>
        <p:txBody>
          <a:bodyPr/>
          <a:lstStyle/>
          <a:p>
            <a:r>
              <a:rPr lang="it-IT" dirty="0"/>
              <a:t> </a:t>
            </a:r>
            <a:br>
              <a:rPr lang="it-IT" dirty="0"/>
            </a:br>
            <a:r>
              <a:rPr lang="it-IT" i="1" dirty="0"/>
              <a:t>Giustificazionismo</a:t>
            </a:r>
            <a:r>
              <a:rPr lang="it-IT" dirty="0"/>
              <a:t> hegeliano? </a:t>
            </a:r>
            <a:br>
              <a:rPr lang="it-IT" dirty="0"/>
            </a:br>
            <a:endParaRPr lang="it-IT" dirty="0"/>
          </a:p>
        </p:txBody>
      </p:sp>
      <p:graphicFrame>
        <p:nvGraphicFramePr>
          <p:cNvPr id="4" name="Segnaposto contenuto 3">
            <a:extLst>
              <a:ext uri="{FF2B5EF4-FFF2-40B4-BE49-F238E27FC236}">
                <a16:creationId xmlns:a16="http://schemas.microsoft.com/office/drawing/2014/main" id="{65DD07D5-64A9-426B-961D-EA52A5EEB729}"/>
              </a:ext>
            </a:extLst>
          </p:cNvPr>
          <p:cNvGraphicFramePr>
            <a:graphicFrameLocks noGrp="1"/>
          </p:cNvGraphicFramePr>
          <p:nvPr>
            <p:ph idx="1"/>
            <p:extLst>
              <p:ext uri="{D42A27DB-BD31-4B8C-83A1-F6EECF244321}">
                <p14:modId xmlns:p14="http://schemas.microsoft.com/office/powerpoint/2010/main" val="1351155657"/>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27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53C9DBEC-6391-4E94-B6F4-A0ABDDCA5836}"/>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1">
            <a:extLst>
              <a:ext uri="{FF2B5EF4-FFF2-40B4-BE49-F238E27FC236}">
                <a16:creationId xmlns:a16="http://schemas.microsoft.com/office/drawing/2014/main" id="{4333438F-F0AC-4889-A7A3-BF41A629C95C}"/>
              </a:ext>
            </a:extLst>
          </p:cNvPr>
          <p:cNvSpPr>
            <a:spLocks noGrp="1" noChangeArrowheads="1"/>
          </p:cNvSpPr>
          <p:nvPr>
            <p:ph idx="1"/>
          </p:nvPr>
        </p:nvSpPr>
        <p:spPr bwMode="auto">
          <a:xfrm>
            <a:off x="913201" y="2301606"/>
            <a:ext cx="1036559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L’Assoluto, attraverso un </a:t>
            </a: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processo dinamico, </a:t>
            </a: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si realizza passando attraverso </a:t>
            </a: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tre momenti</a:t>
            </a: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-TESI: idea in sé e per sé: è </a:t>
            </a:r>
            <a:r>
              <a:rPr kumimoji="0" lang="it-IT" altLang="it-IT" sz="20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l’Idea Pura,</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considerata in se </a:t>
            </a:r>
            <a:r>
              <a:rPr kumimoji="0" lang="it-IT" altLang="it-IT" sz="2000" b="0" i="1"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stessa,a</a:t>
            </a: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prescindere dalla sua concreta realizzazione nel mondo.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il programma, l’ossatura logico-razionale della realtà.</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-ANTITESI: idea fuori di sé</a:t>
            </a:r>
            <a:r>
              <a:rPr kumimoji="0" lang="it-IT" altLang="it-IT" sz="20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è la Natura,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è l’estrinsecazione, l’alienazione dell’Idea nella realtà spazio-temporale del mondo.</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-SINTESI: idea che torna in sé: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è lo Spirito, </a:t>
            </a: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cioè l’idea che dopo essersi fatta natura torna presso di sé nell’uomo.</a:t>
            </a:r>
            <a:endParaRPr kumimoji="0" lang="it-IT" altLang="it-IT"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52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3A3A80B-4BED-4D70-A168-D4E436C78A34}"/>
              </a:ext>
            </a:extLst>
          </p:cNvPr>
          <p:cNvPicPr>
            <a:picLocks noChangeAspect="1"/>
          </p:cNvPicPr>
          <p:nvPr/>
        </p:nvPicPr>
        <p:blipFill>
          <a:blip r:embed="rId2"/>
          <a:stretch>
            <a:fillRect/>
          </a:stretch>
        </p:blipFill>
        <p:spPr>
          <a:xfrm>
            <a:off x="1073426" y="0"/>
            <a:ext cx="10270435" cy="6831348"/>
          </a:xfrm>
          <a:prstGeom prst="rect">
            <a:avLst/>
          </a:prstGeom>
        </p:spPr>
      </p:pic>
    </p:spTree>
    <p:extLst>
      <p:ext uri="{BB962C8B-B14F-4D97-AF65-F5344CB8AC3E}">
        <p14:creationId xmlns:p14="http://schemas.microsoft.com/office/powerpoint/2010/main" val="70203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517B49-DB75-40C6-A283-35F57C7D8DF5}"/>
              </a:ext>
            </a:extLst>
          </p:cNvPr>
          <p:cNvSpPr>
            <a:spLocks noGrp="1"/>
          </p:cNvSpPr>
          <p:nvPr>
            <p:ph type="title"/>
          </p:nvPr>
        </p:nvSpPr>
        <p:spPr/>
        <p:txBody>
          <a:bodyPr/>
          <a:lstStyle/>
          <a:p>
            <a:r>
              <a:rPr lang="it-IT" dirty="0"/>
              <a:t>Le sezioni della filosofia</a:t>
            </a:r>
          </a:p>
        </p:txBody>
      </p:sp>
      <p:sp>
        <p:nvSpPr>
          <p:cNvPr id="4" name="Rectangle 1">
            <a:extLst>
              <a:ext uri="{FF2B5EF4-FFF2-40B4-BE49-F238E27FC236}">
                <a16:creationId xmlns:a16="http://schemas.microsoft.com/office/drawing/2014/main" id="{B025E093-D59D-4976-B03B-68A714005B0B}"/>
              </a:ext>
            </a:extLst>
          </p:cNvPr>
          <p:cNvSpPr>
            <a:spLocks noGrp="1" noChangeArrowheads="1"/>
          </p:cNvSpPr>
          <p:nvPr>
            <p:ph idx="1"/>
          </p:nvPr>
        </p:nvSpPr>
        <p:spPr bwMode="auto">
          <a:xfrm>
            <a:off x="800510" y="2455494"/>
            <a:ext cx="1059097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Questa triade </a:t>
            </a:r>
            <a:r>
              <a:rPr kumimoji="0" lang="it-IT" altLang="it-IT"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non ha un senso cronologico</a:t>
            </a: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ma ideale,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poiché non sono tre momenti successivi.</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Ciò che concretamente esiste nella realtà è lo Spirito( la Sintesi)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che ha come condizione eterna la Natura (antitesi)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come presupposto l’Idea Pura (Tesi).</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Ai tre momenti dell’Assoluto corrispondono tre sezioni della filosofia:</a:t>
            </a: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LOGICA: scienza dell’Idea in sé</a:t>
            </a:r>
            <a:endParaRPr kumimoji="0" lang="it-IT" altLang="it-IT"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FILOSOFIA DELLA NATURA: studia l’Idea nel suo alienarsi da sé</a:t>
            </a:r>
            <a:endParaRPr kumimoji="0" lang="it-IT" altLang="it-IT"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FILOSOFIA DELLO SPIRITO: scienza dell’Idea che nel suo alienarsi torna in sé.</a:t>
            </a:r>
            <a:endParaRPr kumimoji="0" lang="it-IT" altLang="it-IT"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52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8F558F-88B4-4E35-9D37-6F25B061E9D8}"/>
              </a:ext>
            </a:extLst>
          </p:cNvPr>
          <p:cNvSpPr>
            <a:spLocks noGrp="1"/>
          </p:cNvSpPr>
          <p:nvPr>
            <p:ph type="title"/>
          </p:nvPr>
        </p:nvSpPr>
        <p:spPr/>
        <p:txBody>
          <a:bodyPr/>
          <a:lstStyle/>
          <a:p>
            <a:r>
              <a:rPr lang="it-IT" dirty="0"/>
              <a:t>LA DIALETTICA</a:t>
            </a:r>
          </a:p>
        </p:txBody>
      </p:sp>
      <p:sp>
        <p:nvSpPr>
          <p:cNvPr id="4" name="Rectangle 1">
            <a:extLst>
              <a:ext uri="{FF2B5EF4-FFF2-40B4-BE49-F238E27FC236}">
                <a16:creationId xmlns:a16="http://schemas.microsoft.com/office/drawing/2014/main" id="{2E0C77AC-72F1-4217-AFEF-BE368DF880D4}"/>
              </a:ext>
            </a:extLst>
          </p:cNvPr>
          <p:cNvSpPr>
            <a:spLocks noGrp="1" noChangeArrowheads="1"/>
          </p:cNvSpPr>
          <p:nvPr>
            <p:ph idx="1"/>
          </p:nvPr>
        </p:nvSpPr>
        <p:spPr bwMode="auto">
          <a:xfrm>
            <a:off x="1015025" y="3440378"/>
            <a:ext cx="101619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3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t>
            </a:r>
            <a:r>
              <a:rPr kumimoji="0" lang="it-IT" altLang="it-IT" sz="3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Assoluto</a:t>
            </a:r>
            <a:r>
              <a:rPr kumimoji="0" lang="it-IT" altLang="it-IT" sz="3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è dunque fondamentalmente </a:t>
            </a:r>
            <a:r>
              <a:rPr kumimoji="0" lang="it-IT" altLang="it-IT" sz="3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divenire.</a:t>
            </a:r>
            <a:endParaRPr kumimoji="0" lang="it-IT" altLang="it-IT" sz="3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3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legge </a:t>
            </a:r>
            <a:r>
              <a:rPr kumimoji="0" lang="it-IT" altLang="it-IT" sz="3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che regola il divenire è la </a:t>
            </a:r>
            <a:r>
              <a:rPr kumimoji="0" lang="it-IT" altLang="it-IT" sz="3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Dialettica.</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5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B6B34B55-94D6-4309-9638-2BEF3AC62A6A}"/>
              </a:ext>
            </a:extLst>
          </p:cNvPr>
          <p:cNvSpPr/>
          <p:nvPr/>
        </p:nvSpPr>
        <p:spPr>
          <a:xfrm>
            <a:off x="437322" y="434009"/>
            <a:ext cx="11317356" cy="598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i="1" dirty="0"/>
              <a:t>Hegel </a:t>
            </a:r>
            <a:r>
              <a:rPr lang="it-IT" sz="2000" b="1" dirty="0"/>
              <a:t>non ha offerto una teoria sistematica della dialettica. E’ possibile comunque fissare alcuni punti.  Vi sono tre momenti:</a:t>
            </a:r>
          </a:p>
          <a:p>
            <a:endParaRPr lang="it-IT" sz="2000" b="1" dirty="0"/>
          </a:p>
          <a:p>
            <a:pPr lvl="0"/>
            <a:r>
              <a:rPr lang="it-IT" sz="2000" b="1" dirty="0"/>
              <a:t>ASTRATTO  o INTELLETTUALE: è il  grado più basso, quello in cui il pensiero considera la realtà in modo </a:t>
            </a:r>
            <a:r>
              <a:rPr lang="it-IT" sz="2000" b="1" i="1" dirty="0"/>
              <a:t>rigido </a:t>
            </a:r>
            <a:r>
              <a:rPr lang="it-IT" sz="2000" b="1" dirty="0"/>
              <a:t>limitandosi a  cogliere identità e differenze basandosi sul principio di identità e non-contraddizione.</a:t>
            </a:r>
          </a:p>
          <a:p>
            <a:pPr lvl="0"/>
            <a:endParaRPr lang="it-IT" sz="2000" b="1" dirty="0"/>
          </a:p>
          <a:p>
            <a:pPr lvl="0"/>
            <a:r>
              <a:rPr lang="it-IT" sz="2000" b="1" dirty="0"/>
              <a:t>DIALETTICO o NEGATIVO-RAZIONALE: è il momento in cui le determinazioni vengono messe in movimento, cioè relazionate le une alle altre.  Così per specificare ciò che una cosa è bisogna chiarire ciò che essa non è. E’ dunque necessario mettere in rapporto le determinazioni con quelle opposte (es:  </a:t>
            </a:r>
            <a:r>
              <a:rPr lang="it-IT" sz="2000" b="1" i="1" dirty="0"/>
              <a:t>uno </a:t>
            </a:r>
            <a:r>
              <a:rPr lang="it-IT" sz="2000" b="1" dirty="0"/>
              <a:t>appena smosso dalla sua interpretazione rigida richiama quella di </a:t>
            </a:r>
            <a:r>
              <a:rPr lang="it-IT" sz="2000" b="1" i="1" dirty="0"/>
              <a:t>molti; particolare </a:t>
            </a:r>
            <a:r>
              <a:rPr lang="it-IT" sz="2000" b="1" dirty="0"/>
              <a:t>richiama quello di </a:t>
            </a:r>
            <a:r>
              <a:rPr lang="it-IT" sz="2000" b="1" i="1" dirty="0"/>
              <a:t>universale)</a:t>
            </a:r>
          </a:p>
          <a:p>
            <a:pPr lvl="0"/>
            <a:endParaRPr lang="it-IT" sz="2000" b="1" dirty="0"/>
          </a:p>
          <a:p>
            <a:r>
              <a:rPr lang="it-IT" sz="2000" b="1" dirty="0"/>
              <a:t>SPECULATIVO o  POSITIVO-</a:t>
            </a:r>
            <a:r>
              <a:rPr lang="it-IT" sz="2000" b="1" i="1" dirty="0"/>
              <a:t>RAZIONALE: </a:t>
            </a:r>
            <a:r>
              <a:rPr lang="it-IT" sz="2000" b="1" dirty="0"/>
              <a:t> coglie l’unità delle determinazioni opposte e comprende che sono più aspetti di una realtà più ampia che li comprende e li sintetizza entrambi. Si comprende che vi è una unità che vive attraverso la molteplicità. </a:t>
            </a:r>
          </a:p>
          <a:p>
            <a:r>
              <a:rPr lang="it-IT" sz="2000" dirty="0"/>
              <a:t> </a:t>
            </a:r>
          </a:p>
        </p:txBody>
      </p:sp>
    </p:spTree>
    <p:extLst>
      <p:ext uri="{BB962C8B-B14F-4D97-AF65-F5344CB8AC3E}">
        <p14:creationId xmlns:p14="http://schemas.microsoft.com/office/powerpoint/2010/main" val="111121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9D48262-0D40-4A2E-BCAA-9495DFB483DE}"/>
              </a:ext>
            </a:extLst>
          </p:cNvPr>
          <p:cNvSpPr/>
          <p:nvPr/>
        </p:nvSpPr>
        <p:spPr>
          <a:xfrm>
            <a:off x="265043" y="304799"/>
            <a:ext cx="11582400" cy="613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820875B7-E64E-490E-9684-3CA46854474C}"/>
              </a:ext>
            </a:extLst>
          </p:cNvPr>
          <p:cNvSpPr/>
          <p:nvPr/>
        </p:nvSpPr>
        <p:spPr>
          <a:xfrm>
            <a:off x="304800" y="361121"/>
            <a:ext cx="11582400" cy="6135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u="sng" dirty="0"/>
              <a:t>PRECISAZIONI</a:t>
            </a:r>
          </a:p>
          <a:p>
            <a:endParaRPr lang="it-IT" dirty="0"/>
          </a:p>
          <a:p>
            <a:r>
              <a:rPr lang="it-IT" dirty="0"/>
              <a:t>La dialettica comprende i tre momenti (non solo il secondo). </a:t>
            </a:r>
          </a:p>
          <a:p>
            <a:r>
              <a:rPr lang="it-IT" dirty="0"/>
              <a:t>-Essa ci mostra che il finito si risolve nell’infinito perché ogni realtà non può esistere in se stessa ma solo in un  </a:t>
            </a:r>
            <a:r>
              <a:rPr lang="it-IT" i="1" dirty="0"/>
              <a:t>contesto </a:t>
            </a:r>
            <a:r>
              <a:rPr lang="it-IT" dirty="0"/>
              <a:t>di rapporti ed è quindi obbligata ad opporsi a qualcos’altro. Le varie determinazioni della realtà si </a:t>
            </a:r>
            <a:r>
              <a:rPr lang="it-IT" i="1" dirty="0"/>
              <a:t>fluidificano </a:t>
            </a:r>
            <a:r>
              <a:rPr lang="it-IT" dirty="0"/>
              <a:t>diventando </a:t>
            </a:r>
            <a:r>
              <a:rPr lang="it-IT" i="1" dirty="0"/>
              <a:t>momenti </a:t>
            </a:r>
            <a:r>
              <a:rPr lang="it-IT" dirty="0"/>
              <a:t> di un’</a:t>
            </a:r>
            <a:r>
              <a:rPr lang="it-IT" i="1" dirty="0"/>
              <a:t>Idea </a:t>
            </a:r>
            <a:r>
              <a:rPr lang="it-IT" dirty="0"/>
              <a:t>unica.</a:t>
            </a:r>
          </a:p>
          <a:p>
            <a:r>
              <a:rPr lang="it-IT" dirty="0"/>
              <a:t>La dialettica rappresenta dunque la crisi del finito e la sua risoluzione nell’infinito.</a:t>
            </a:r>
          </a:p>
          <a:p>
            <a:r>
              <a:rPr lang="it-IT" dirty="0"/>
              <a:t>-La dialettica ha un significato </a:t>
            </a:r>
            <a:r>
              <a:rPr lang="it-IT" i="1" dirty="0"/>
              <a:t> ottimistico </a:t>
            </a:r>
            <a:r>
              <a:rPr lang="it-IT" dirty="0"/>
              <a:t>perché unifica il molteplice, concilia le opposizioni, riconduce ogni cosa al tutto. Il negativo è solo un  momento dell’attuazione del positivo.</a:t>
            </a:r>
          </a:p>
          <a:p>
            <a:r>
              <a:rPr lang="it-IT" i="1" dirty="0"/>
              <a:t>La dialettica vede dunque la realtà come realtà processuale. </a:t>
            </a:r>
            <a:endParaRPr lang="it-IT" dirty="0"/>
          </a:p>
          <a:p>
            <a:r>
              <a:rPr lang="it-IT" dirty="0"/>
              <a:t>Si tratta di una sintesi </a:t>
            </a:r>
            <a:r>
              <a:rPr lang="it-IT" i="1" dirty="0"/>
              <a:t>aperta o chiusa?</a:t>
            </a:r>
            <a:endParaRPr lang="it-IT" dirty="0"/>
          </a:p>
          <a:p>
            <a:r>
              <a:rPr lang="it-IT" dirty="0"/>
              <a:t>Potrebbe sembrare un processo aperto. In realtà Hegel pensa ad  un processo che se fosse infinitamente aperto non avrebbe il possesso di sé e quindi un punto d’arrivo. Pertanto opta per un processo a </a:t>
            </a:r>
            <a:r>
              <a:rPr lang="it-IT" i="1" dirty="0"/>
              <a:t>sintesi finale.</a:t>
            </a:r>
            <a:endParaRPr lang="it-IT" dirty="0"/>
          </a:p>
          <a:p>
            <a:r>
              <a:rPr lang="it-IT" dirty="0"/>
              <a:t>Questa conclusione è stata criticata dai filosofi che si sono rifatti allo hegelismo che l’hanno considerato uno </a:t>
            </a:r>
            <a:r>
              <a:rPr lang="it-IT" i="1" dirty="0"/>
              <a:t>stagnante epilogo </a:t>
            </a:r>
            <a:r>
              <a:rPr lang="it-IT" dirty="0"/>
              <a:t>della storia ed hanno recuperato l’idea di un processo aperto.</a:t>
            </a:r>
          </a:p>
          <a:p>
            <a:r>
              <a:rPr lang="it-IT" dirty="0"/>
              <a:t> </a:t>
            </a:r>
          </a:p>
          <a:p>
            <a:r>
              <a:rPr lang="it-IT" dirty="0"/>
              <a:t> </a:t>
            </a:r>
          </a:p>
        </p:txBody>
      </p:sp>
    </p:spTree>
    <p:extLst>
      <p:ext uri="{BB962C8B-B14F-4D97-AF65-F5344CB8AC3E}">
        <p14:creationId xmlns:p14="http://schemas.microsoft.com/office/powerpoint/2010/main" val="150745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991E050E-621B-47BB-88D8-DED3CEE15D6C}"/>
              </a:ext>
            </a:extLst>
          </p:cNvPr>
          <p:cNvSpPr/>
          <p:nvPr/>
        </p:nvSpPr>
        <p:spPr>
          <a:xfrm>
            <a:off x="2173356" y="2080591"/>
            <a:ext cx="7885043" cy="2358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t>LA  FENOMENOLOGIA DELLO SPIRITO</a:t>
            </a:r>
          </a:p>
        </p:txBody>
      </p:sp>
    </p:spTree>
    <p:extLst>
      <p:ext uri="{BB962C8B-B14F-4D97-AF65-F5344CB8AC3E}">
        <p14:creationId xmlns:p14="http://schemas.microsoft.com/office/powerpoint/2010/main" val="331527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EA3DB47D-43A8-4A11-9FA2-8B7861665519}"/>
              </a:ext>
            </a:extLst>
          </p:cNvPr>
          <p:cNvPicPr>
            <a:picLocks noChangeAspect="1"/>
          </p:cNvPicPr>
          <p:nvPr/>
        </p:nvPicPr>
        <p:blipFill>
          <a:blip r:embed="rId2"/>
          <a:stretch>
            <a:fillRect/>
          </a:stretch>
        </p:blipFill>
        <p:spPr>
          <a:xfrm>
            <a:off x="3829878" y="320627"/>
            <a:ext cx="4134679" cy="6431723"/>
          </a:xfrm>
          <a:prstGeom prst="rect">
            <a:avLst/>
          </a:prstGeom>
        </p:spPr>
      </p:pic>
    </p:spTree>
    <p:extLst>
      <p:ext uri="{BB962C8B-B14F-4D97-AF65-F5344CB8AC3E}">
        <p14:creationId xmlns:p14="http://schemas.microsoft.com/office/powerpoint/2010/main" val="19692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1B426F-9276-48C4-BD00-ED170DFFACB7}"/>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5973512B-ACCE-4E1B-B6F0-0BCB78C907AD}"/>
              </a:ext>
            </a:extLst>
          </p:cNvPr>
          <p:cNvSpPr>
            <a:spLocks noGrp="1"/>
          </p:cNvSpPr>
          <p:nvPr>
            <p:ph idx="1"/>
          </p:nvPr>
        </p:nvSpPr>
        <p:spPr/>
        <p:txBody>
          <a:bodyPr/>
          <a:lstStyle/>
          <a:p>
            <a:pPr marL="0" indent="0" algn="ctr">
              <a:buNone/>
            </a:pPr>
            <a:r>
              <a:rPr lang="it-IT" b="1" dirty="0"/>
              <a:t>E’ la storia romanzata della </a:t>
            </a:r>
            <a:r>
              <a:rPr lang="it-IT" b="1" i="1" dirty="0"/>
              <a:t>coscienza,</a:t>
            </a:r>
            <a:endParaRPr lang="it-IT" b="1" dirty="0"/>
          </a:p>
          <a:p>
            <a:pPr marL="0" indent="0" algn="ctr">
              <a:buNone/>
            </a:pPr>
            <a:r>
              <a:rPr lang="it-IT" b="1" dirty="0"/>
              <a:t>che</a:t>
            </a:r>
            <a:r>
              <a:rPr lang="it-IT" b="1" i="1" dirty="0"/>
              <a:t> </a:t>
            </a:r>
            <a:r>
              <a:rPr lang="it-IT" b="1" dirty="0"/>
              <a:t>attraverso erramenti, contrasti, scissioni e quindi infelicità e dolore,</a:t>
            </a:r>
          </a:p>
          <a:p>
            <a:pPr marL="0" indent="0" algn="ctr">
              <a:buNone/>
            </a:pPr>
            <a:r>
              <a:rPr lang="it-IT" b="1" i="1" dirty="0"/>
              <a:t>esce dall’individualità,</a:t>
            </a:r>
            <a:endParaRPr lang="it-IT" b="1" dirty="0"/>
          </a:p>
          <a:p>
            <a:pPr marL="0" indent="0" algn="ctr">
              <a:buNone/>
            </a:pPr>
            <a:r>
              <a:rPr lang="it-IT" b="1" i="1" dirty="0"/>
              <a:t>  raggiunge l’universalità</a:t>
            </a:r>
            <a:endParaRPr lang="it-IT" b="1" dirty="0"/>
          </a:p>
          <a:p>
            <a:pPr marL="0" indent="0" algn="ctr">
              <a:buNone/>
            </a:pPr>
            <a:r>
              <a:rPr lang="it-IT" b="1" dirty="0"/>
              <a:t>e si riconosce come realtà che è ragione e ragione che è realtà.</a:t>
            </a:r>
          </a:p>
          <a:p>
            <a:pPr marL="0" indent="0">
              <a:buNone/>
            </a:pPr>
            <a:endParaRPr lang="it-IT" dirty="0"/>
          </a:p>
        </p:txBody>
      </p:sp>
    </p:spTree>
    <p:extLst>
      <p:ext uri="{BB962C8B-B14F-4D97-AF65-F5344CB8AC3E}">
        <p14:creationId xmlns:p14="http://schemas.microsoft.com/office/powerpoint/2010/main" val="92327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AD3A6-DAAD-43FC-8F27-80E6BE785614}"/>
              </a:ext>
            </a:extLst>
          </p:cNvPr>
          <p:cNvSpPr>
            <a:spLocks noGrp="1"/>
          </p:cNvSpPr>
          <p:nvPr>
            <p:ph type="title"/>
          </p:nvPr>
        </p:nvSpPr>
        <p:spPr/>
        <p:txBody>
          <a:bodyPr/>
          <a:lstStyle/>
          <a:p>
            <a:r>
              <a:rPr lang="it-IT" dirty="0"/>
              <a:t>Il  periodo giovanile</a:t>
            </a:r>
          </a:p>
        </p:txBody>
      </p:sp>
      <p:sp>
        <p:nvSpPr>
          <p:cNvPr id="3" name="Segnaposto contenuto 2">
            <a:extLst>
              <a:ext uri="{FF2B5EF4-FFF2-40B4-BE49-F238E27FC236}">
                <a16:creationId xmlns:a16="http://schemas.microsoft.com/office/drawing/2014/main" id="{870105EF-A587-44B8-979B-1945E1359724}"/>
              </a:ext>
            </a:extLst>
          </p:cNvPr>
          <p:cNvSpPr>
            <a:spLocks noGrp="1"/>
          </p:cNvSpPr>
          <p:nvPr>
            <p:ph idx="1"/>
          </p:nvPr>
        </p:nvSpPr>
        <p:spPr/>
        <p:txBody>
          <a:bodyPr/>
          <a:lstStyle/>
          <a:p>
            <a:r>
              <a:rPr lang="it-IT" dirty="0"/>
              <a:t>Gli scritti del periodo giovanile  evidenziano un interesse  </a:t>
            </a:r>
            <a:r>
              <a:rPr lang="it-IT" i="1" dirty="0"/>
              <a:t>religioso-politico</a:t>
            </a:r>
            <a:r>
              <a:rPr lang="it-IT" dirty="0"/>
              <a:t> (successivamente volgerà verso l’ambito storico-politico).</a:t>
            </a:r>
          </a:p>
          <a:p>
            <a:r>
              <a:rPr lang="it-IT" dirty="0"/>
              <a:t>Nei primi scritti infatti l’argomento dominante è teologico, ma strettamente legato alla politica. Il tema è quello della </a:t>
            </a:r>
            <a:r>
              <a:rPr lang="it-IT" i="1" dirty="0"/>
              <a:t>rigenerazione morale e religiosa dell’uomo</a:t>
            </a:r>
            <a:r>
              <a:rPr lang="it-IT" dirty="0"/>
              <a:t> come fondamento della rigenerazione politica.</a:t>
            </a:r>
          </a:p>
          <a:p>
            <a:r>
              <a:rPr lang="it-IT" dirty="0"/>
              <a:t> A suo avviso non è possibile realizzare alcuna rivoluzione politica senza una rivoluzione del cuore (rivoluzione culturale). Pertanto </a:t>
            </a:r>
            <a:r>
              <a:rPr lang="it-IT" i="1" dirty="0"/>
              <a:t>non è possibile distinguere nettamente il tema religioso da quello politico.</a:t>
            </a:r>
            <a:endParaRPr lang="it-IT" dirty="0"/>
          </a:p>
          <a:p>
            <a:endParaRPr lang="it-IT" dirty="0"/>
          </a:p>
        </p:txBody>
      </p:sp>
    </p:spTree>
    <p:extLst>
      <p:ext uri="{BB962C8B-B14F-4D97-AF65-F5344CB8AC3E}">
        <p14:creationId xmlns:p14="http://schemas.microsoft.com/office/powerpoint/2010/main" val="196869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9736E3-2E12-48E5-B449-C60B82B57615}"/>
              </a:ext>
            </a:extLst>
          </p:cNvPr>
          <p:cNvSpPr>
            <a:spLocks noGrp="1"/>
          </p:cNvSpPr>
          <p:nvPr>
            <p:ph type="title"/>
          </p:nvPr>
        </p:nvSpPr>
        <p:spPr/>
        <p:txBody>
          <a:bodyPr/>
          <a:lstStyle/>
          <a:p>
            <a:r>
              <a:rPr lang="it-IT" dirty="0"/>
              <a:t>LE FIGURE</a:t>
            </a:r>
          </a:p>
        </p:txBody>
      </p:sp>
      <p:sp>
        <p:nvSpPr>
          <p:cNvPr id="3" name="Segnaposto contenuto 2">
            <a:extLst>
              <a:ext uri="{FF2B5EF4-FFF2-40B4-BE49-F238E27FC236}">
                <a16:creationId xmlns:a16="http://schemas.microsoft.com/office/drawing/2014/main" id="{7DC701A8-F075-419A-89AA-53DCF477B178}"/>
              </a:ext>
            </a:extLst>
          </p:cNvPr>
          <p:cNvSpPr>
            <a:spLocks noGrp="1"/>
          </p:cNvSpPr>
          <p:nvPr>
            <p:ph idx="1"/>
          </p:nvPr>
        </p:nvSpPr>
        <p:spPr/>
        <p:txBody>
          <a:bodyPr/>
          <a:lstStyle/>
          <a:p>
            <a:pPr marL="0" indent="0" algn="ctr">
              <a:buNone/>
            </a:pPr>
            <a:r>
              <a:rPr lang="it-IT" sz="2400" dirty="0"/>
              <a:t>Questo ciclo è riassunto </a:t>
            </a:r>
            <a:r>
              <a:rPr lang="it-IT" sz="2400" i="1" dirty="0"/>
              <a:t>in figure</a:t>
            </a:r>
            <a:endParaRPr lang="it-IT" sz="2400" dirty="0"/>
          </a:p>
          <a:p>
            <a:pPr marL="0" indent="0" algn="ctr">
              <a:buNone/>
            </a:pPr>
            <a:r>
              <a:rPr lang="it-IT" sz="2400" dirty="0"/>
              <a:t>che sono entità storico ideali che esprimono </a:t>
            </a:r>
            <a:r>
              <a:rPr lang="it-IT" sz="2400" i="1" dirty="0"/>
              <a:t>tappe ideali dello spirito</a:t>
            </a:r>
            <a:r>
              <a:rPr lang="it-IT" sz="2400" dirty="0"/>
              <a:t> </a:t>
            </a:r>
          </a:p>
          <a:p>
            <a:pPr marL="0" indent="0" algn="ctr">
              <a:buNone/>
            </a:pPr>
            <a:r>
              <a:rPr lang="it-IT" sz="2400" dirty="0"/>
              <a:t>che hanno trovato una esemplificazione nella storia.</a:t>
            </a:r>
          </a:p>
          <a:p>
            <a:pPr marL="0" indent="0" algn="ctr">
              <a:buNone/>
            </a:pPr>
            <a:r>
              <a:rPr lang="it-IT" sz="2400" dirty="0"/>
              <a:t>La più popolare è quella della </a:t>
            </a:r>
            <a:r>
              <a:rPr lang="it-IT" sz="2400" i="1" dirty="0"/>
              <a:t>coscienza infelice</a:t>
            </a:r>
            <a:endParaRPr lang="it-IT" sz="2400" dirty="0"/>
          </a:p>
          <a:p>
            <a:pPr marL="0" indent="0" algn="ctr">
              <a:buNone/>
            </a:pPr>
            <a:r>
              <a:rPr lang="it-IT" sz="2400" dirty="0"/>
              <a:t>che riassume l’intero ciclo della fenomenologia.</a:t>
            </a:r>
          </a:p>
          <a:p>
            <a:pPr marL="0" indent="0" algn="ctr">
              <a:buNone/>
            </a:pPr>
            <a:endParaRPr lang="it-IT" dirty="0"/>
          </a:p>
        </p:txBody>
      </p:sp>
    </p:spTree>
    <p:extLst>
      <p:ext uri="{BB962C8B-B14F-4D97-AF65-F5344CB8AC3E}">
        <p14:creationId xmlns:p14="http://schemas.microsoft.com/office/powerpoint/2010/main" val="90190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FD192B-4B3D-4753-BF81-195CCC94D732}"/>
              </a:ext>
            </a:extLst>
          </p:cNvPr>
          <p:cNvSpPr>
            <a:spLocks noGrp="1"/>
          </p:cNvSpPr>
          <p:nvPr>
            <p:ph type="title"/>
          </p:nvPr>
        </p:nvSpPr>
        <p:spPr/>
        <p:txBody>
          <a:bodyPr/>
          <a:lstStyle/>
          <a:p>
            <a:r>
              <a:rPr lang="it-IT" dirty="0"/>
              <a:t>LA COSCIENZA INFELICE</a:t>
            </a:r>
          </a:p>
        </p:txBody>
      </p:sp>
      <p:sp>
        <p:nvSpPr>
          <p:cNvPr id="3" name="Segnaposto contenuto 2">
            <a:extLst>
              <a:ext uri="{FF2B5EF4-FFF2-40B4-BE49-F238E27FC236}">
                <a16:creationId xmlns:a16="http://schemas.microsoft.com/office/drawing/2014/main" id="{63DE64B1-7C5B-4A1F-A0F2-428D73506A3E}"/>
              </a:ext>
            </a:extLst>
          </p:cNvPr>
          <p:cNvSpPr>
            <a:spLocks noGrp="1"/>
          </p:cNvSpPr>
          <p:nvPr>
            <p:ph idx="1"/>
          </p:nvPr>
        </p:nvSpPr>
        <p:spPr/>
        <p:txBody>
          <a:bodyPr/>
          <a:lstStyle/>
          <a:p>
            <a:pPr marL="0" indent="0" algn="ctr">
              <a:buNone/>
            </a:pPr>
            <a:r>
              <a:rPr lang="it-IT" sz="2000" b="1" dirty="0"/>
              <a:t>Questa non sa di essere tutta le realtà perciò si ritrova scissa in differenze, opposizioni, conflitti che la dilaniano.</a:t>
            </a:r>
          </a:p>
          <a:p>
            <a:pPr marL="0" indent="0" algn="ctr">
              <a:buNone/>
            </a:pPr>
            <a:r>
              <a:rPr lang="it-IT" sz="2000" b="1" dirty="0"/>
              <a:t>Ne esce solo arrivando alla coscienza di essere tutto.</a:t>
            </a:r>
          </a:p>
          <a:p>
            <a:pPr marL="0" indent="0" algn="ctr">
              <a:buNone/>
            </a:pPr>
            <a:r>
              <a:rPr lang="it-IT" sz="2000" b="1" dirty="0"/>
              <a:t>Il singolo deve ripercorrere i gradi di formazione dello spirito universale come</a:t>
            </a:r>
          </a:p>
          <a:p>
            <a:pPr marL="0" indent="0" algn="ctr">
              <a:buNone/>
            </a:pPr>
            <a:r>
              <a:rPr lang="it-IT" sz="2000" b="1" i="1" dirty="0"/>
              <a:t>figure</a:t>
            </a:r>
            <a:endParaRPr lang="it-IT" sz="2000" b="1" dirty="0"/>
          </a:p>
          <a:p>
            <a:pPr marL="0" indent="0" algn="ctr">
              <a:buNone/>
            </a:pPr>
            <a:r>
              <a:rPr lang="it-IT" sz="2000" b="1" dirty="0"/>
              <a:t>cioè gradi di una vita già tracciata.</a:t>
            </a:r>
          </a:p>
          <a:p>
            <a:pPr marL="0" indent="0">
              <a:buNone/>
            </a:pPr>
            <a:endParaRPr lang="it-IT" dirty="0"/>
          </a:p>
        </p:txBody>
      </p:sp>
    </p:spTree>
    <p:extLst>
      <p:ext uri="{BB962C8B-B14F-4D97-AF65-F5344CB8AC3E}">
        <p14:creationId xmlns:p14="http://schemas.microsoft.com/office/powerpoint/2010/main" val="407489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5C499-B70D-4F4E-A189-A708CEE7007D}"/>
              </a:ext>
            </a:extLst>
          </p:cNvPr>
          <p:cNvSpPr>
            <a:spLocks noGrp="1"/>
          </p:cNvSpPr>
          <p:nvPr>
            <p:ph type="title"/>
          </p:nvPr>
        </p:nvSpPr>
        <p:spPr/>
        <p:txBody>
          <a:bodyPr/>
          <a:lstStyle/>
          <a:p>
            <a:r>
              <a:rPr lang="it-IT" dirty="0"/>
              <a:t>LE DIVISIONI DELL’OPERA</a:t>
            </a:r>
          </a:p>
        </p:txBody>
      </p:sp>
      <p:sp>
        <p:nvSpPr>
          <p:cNvPr id="3" name="Segnaposto contenuto 2">
            <a:extLst>
              <a:ext uri="{FF2B5EF4-FFF2-40B4-BE49-F238E27FC236}">
                <a16:creationId xmlns:a16="http://schemas.microsoft.com/office/drawing/2014/main" id="{BC02440E-492F-4385-A683-FABEA62642AD}"/>
              </a:ext>
            </a:extLst>
          </p:cNvPr>
          <p:cNvSpPr>
            <a:spLocks noGrp="1"/>
          </p:cNvSpPr>
          <p:nvPr>
            <p:ph idx="1"/>
          </p:nvPr>
        </p:nvSpPr>
        <p:spPr>
          <a:xfrm>
            <a:off x="818712" y="2222287"/>
            <a:ext cx="10554574" cy="4536322"/>
          </a:xfrm>
        </p:spPr>
        <p:txBody>
          <a:bodyPr>
            <a:normAutofit/>
          </a:bodyPr>
          <a:lstStyle/>
          <a:p>
            <a:pPr marL="0" indent="0" algn="ctr">
              <a:buNone/>
            </a:pPr>
            <a:r>
              <a:rPr lang="it-IT" b="1" dirty="0"/>
              <a:t>La </a:t>
            </a:r>
            <a:r>
              <a:rPr lang="it-IT" b="1" i="1" dirty="0"/>
              <a:t>Fenomenologia </a:t>
            </a:r>
            <a:r>
              <a:rPr lang="it-IT" b="1" dirty="0"/>
              <a:t>è divisa in tre momenti:</a:t>
            </a:r>
          </a:p>
          <a:p>
            <a:pPr marL="0" indent="0" algn="ctr">
              <a:buNone/>
            </a:pPr>
            <a:r>
              <a:rPr lang="it-IT" b="1" dirty="0"/>
              <a:t>coscienza, autocoscienza e ragione.</a:t>
            </a:r>
          </a:p>
          <a:p>
            <a:pPr marL="0" indent="0" algn="ctr">
              <a:buNone/>
            </a:pPr>
            <a:endParaRPr lang="it-IT" b="1" dirty="0"/>
          </a:p>
          <a:p>
            <a:pPr marL="0" indent="0" algn="ctr">
              <a:buNone/>
            </a:pPr>
            <a:endParaRPr lang="it-IT" b="1" dirty="0"/>
          </a:p>
          <a:p>
            <a:pPr marL="0" indent="0" algn="ctr">
              <a:buNone/>
            </a:pPr>
            <a:r>
              <a:rPr lang="it-IT" sz="2000" b="1" dirty="0"/>
              <a:t>Nella </a:t>
            </a:r>
            <a:r>
              <a:rPr lang="it-IT" sz="2000" b="1" i="1" dirty="0"/>
              <a:t>coscienza </a:t>
            </a:r>
            <a:r>
              <a:rPr lang="it-IT" sz="2000" b="1" dirty="0"/>
              <a:t>(tesi) l’attenzione è sull’oggetto</a:t>
            </a:r>
          </a:p>
          <a:p>
            <a:pPr marL="0" indent="0" algn="ctr">
              <a:buNone/>
            </a:pPr>
            <a:r>
              <a:rPr lang="it-IT" sz="2000" b="1" dirty="0"/>
              <a:t>Nell’ </a:t>
            </a:r>
            <a:r>
              <a:rPr lang="it-IT" sz="2000" b="1" i="1" dirty="0"/>
              <a:t>autocoscienza </a:t>
            </a:r>
            <a:r>
              <a:rPr lang="it-IT" sz="2000" b="1" dirty="0"/>
              <a:t>(antitesi) l’attenzione è sul soggetto</a:t>
            </a:r>
          </a:p>
          <a:p>
            <a:pPr marL="0" indent="0" algn="ctr">
              <a:buNone/>
            </a:pPr>
            <a:r>
              <a:rPr lang="it-IT" sz="2000" b="1" dirty="0"/>
              <a:t>Nella </a:t>
            </a:r>
            <a:r>
              <a:rPr lang="it-IT" sz="2000" b="1" i="1" dirty="0"/>
              <a:t>ragione </a:t>
            </a:r>
            <a:r>
              <a:rPr lang="it-IT" sz="2000" b="1" dirty="0"/>
              <a:t>(sintesi) si arriva a comprendere l’unità profonda tra soggetto e oggetto.</a:t>
            </a:r>
          </a:p>
          <a:p>
            <a:pPr marL="0" indent="0" algn="ctr">
              <a:buNone/>
            </a:pPr>
            <a:r>
              <a:rPr lang="it-IT" sz="2000" b="1" dirty="0"/>
              <a:t> </a:t>
            </a:r>
          </a:p>
          <a:p>
            <a:pPr marL="0" indent="0" algn="ctr">
              <a:buNone/>
            </a:pPr>
            <a:endParaRPr lang="it-IT" dirty="0"/>
          </a:p>
        </p:txBody>
      </p:sp>
    </p:spTree>
    <p:extLst>
      <p:ext uri="{BB962C8B-B14F-4D97-AF65-F5344CB8AC3E}">
        <p14:creationId xmlns:p14="http://schemas.microsoft.com/office/powerpoint/2010/main" val="193111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6B0FBF-E635-4BAE-9AFB-BD1BA61AE77F}"/>
              </a:ext>
            </a:extLst>
          </p:cNvPr>
          <p:cNvSpPr>
            <a:spLocks noGrp="1"/>
          </p:cNvSpPr>
          <p:nvPr>
            <p:ph type="title"/>
          </p:nvPr>
        </p:nvSpPr>
        <p:spPr/>
        <p:txBody>
          <a:bodyPr/>
          <a:lstStyle/>
          <a:p>
            <a:r>
              <a:rPr lang="it-IT" dirty="0"/>
              <a:t>LA COSCIENZA</a:t>
            </a:r>
          </a:p>
        </p:txBody>
      </p:sp>
      <p:graphicFrame>
        <p:nvGraphicFramePr>
          <p:cNvPr id="4" name="Segnaposto contenuto 3">
            <a:extLst>
              <a:ext uri="{FF2B5EF4-FFF2-40B4-BE49-F238E27FC236}">
                <a16:creationId xmlns:a16="http://schemas.microsoft.com/office/drawing/2014/main" id="{1452F0BB-38C1-4906-AD9C-47A5835C6B8E}"/>
              </a:ext>
            </a:extLst>
          </p:cNvPr>
          <p:cNvGraphicFramePr>
            <a:graphicFrameLocks noGrp="1"/>
          </p:cNvGraphicFramePr>
          <p:nvPr>
            <p:ph idx="1"/>
            <p:extLst>
              <p:ext uri="{D42A27DB-BD31-4B8C-83A1-F6EECF244321}">
                <p14:modId xmlns:p14="http://schemas.microsoft.com/office/powerpoint/2010/main" val="3920777161"/>
              </p:ext>
            </p:extLst>
          </p:nvPr>
        </p:nvGraphicFramePr>
        <p:xfrm>
          <a:off x="410817" y="2146853"/>
          <a:ext cx="11476383" cy="4492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331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75E7CE-569C-4BDB-A6CC-E98434DAF884}"/>
              </a:ext>
            </a:extLst>
          </p:cNvPr>
          <p:cNvSpPr>
            <a:spLocks noGrp="1"/>
          </p:cNvSpPr>
          <p:nvPr>
            <p:ph type="title"/>
          </p:nvPr>
        </p:nvSpPr>
        <p:spPr/>
        <p:txBody>
          <a:bodyPr/>
          <a:lstStyle/>
          <a:p>
            <a:r>
              <a:rPr lang="it-IT" dirty="0"/>
              <a:t>L’AUTOCOSCIENZA</a:t>
            </a:r>
          </a:p>
        </p:txBody>
      </p:sp>
      <p:graphicFrame>
        <p:nvGraphicFramePr>
          <p:cNvPr id="4" name="Segnaposto contenuto 3">
            <a:extLst>
              <a:ext uri="{FF2B5EF4-FFF2-40B4-BE49-F238E27FC236}">
                <a16:creationId xmlns:a16="http://schemas.microsoft.com/office/drawing/2014/main" id="{0D6C31CB-EBA5-4AA1-BBE3-614B5DCAF2DD}"/>
              </a:ext>
            </a:extLst>
          </p:cNvPr>
          <p:cNvGraphicFramePr>
            <a:graphicFrameLocks noGrp="1"/>
          </p:cNvGraphicFramePr>
          <p:nvPr>
            <p:ph idx="1"/>
            <p:extLst>
              <p:ext uri="{D42A27DB-BD31-4B8C-83A1-F6EECF244321}">
                <p14:modId xmlns:p14="http://schemas.microsoft.com/office/powerpoint/2010/main" val="2161769846"/>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52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3CB9F-2CB2-42FC-A371-0739DE2835B2}"/>
              </a:ext>
            </a:extLst>
          </p:cNvPr>
          <p:cNvSpPr>
            <a:spLocks noGrp="1"/>
          </p:cNvSpPr>
          <p:nvPr>
            <p:ph type="title"/>
          </p:nvPr>
        </p:nvSpPr>
        <p:spPr>
          <a:xfrm>
            <a:off x="810000" y="447188"/>
            <a:ext cx="10571998" cy="970450"/>
          </a:xfrm>
        </p:spPr>
        <p:txBody>
          <a:bodyPr/>
          <a:lstStyle/>
          <a:p>
            <a:r>
              <a:rPr lang="it-IT" dirty="0"/>
              <a:t>SIGNORIA E SERVITU’</a:t>
            </a:r>
          </a:p>
        </p:txBody>
      </p:sp>
      <p:graphicFrame>
        <p:nvGraphicFramePr>
          <p:cNvPr id="4" name="Segnaposto contenuto 3">
            <a:extLst>
              <a:ext uri="{FF2B5EF4-FFF2-40B4-BE49-F238E27FC236}">
                <a16:creationId xmlns:a16="http://schemas.microsoft.com/office/drawing/2014/main" id="{5ACCF9BA-9AB2-4B3D-B53E-906AF9EBBDCE}"/>
              </a:ext>
            </a:extLst>
          </p:cNvPr>
          <p:cNvGraphicFramePr>
            <a:graphicFrameLocks noGrp="1"/>
          </p:cNvGraphicFramePr>
          <p:nvPr>
            <p:ph idx="1"/>
            <p:extLst>
              <p:ext uri="{D42A27DB-BD31-4B8C-83A1-F6EECF244321}">
                <p14:modId xmlns:p14="http://schemas.microsoft.com/office/powerpoint/2010/main" val="1900324910"/>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4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7AD132EE-1B63-4862-B5A0-388009463864}"/>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AB21DA59-FCD9-47F7-A7EA-B2B769FE3F08}"/>
              </a:ext>
            </a:extLst>
          </p:cNvPr>
          <p:cNvGraphicFramePr>
            <a:graphicFrameLocks noGrp="1"/>
          </p:cNvGraphicFramePr>
          <p:nvPr>
            <p:ph idx="1"/>
            <p:extLst>
              <p:ext uri="{D42A27DB-BD31-4B8C-83A1-F6EECF244321}">
                <p14:modId xmlns:p14="http://schemas.microsoft.com/office/powerpoint/2010/main" val="1136311683"/>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345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20C7AF-69C4-4BE4-8A49-99D2FAC5F024}"/>
              </a:ext>
            </a:extLst>
          </p:cNvPr>
          <p:cNvSpPr>
            <a:spLocks noGrp="1"/>
          </p:cNvSpPr>
          <p:nvPr>
            <p:ph type="title"/>
          </p:nvPr>
        </p:nvSpPr>
        <p:spPr/>
        <p:txBody>
          <a:bodyPr/>
          <a:lstStyle/>
          <a:p>
            <a:r>
              <a:rPr lang="it-IT" dirty="0"/>
              <a:t>SERVO E SIGNORE</a:t>
            </a:r>
          </a:p>
        </p:txBody>
      </p:sp>
      <p:sp>
        <p:nvSpPr>
          <p:cNvPr id="3" name="Segnaposto contenuto 2">
            <a:extLst>
              <a:ext uri="{FF2B5EF4-FFF2-40B4-BE49-F238E27FC236}">
                <a16:creationId xmlns:a16="http://schemas.microsoft.com/office/drawing/2014/main" id="{BB0C9613-E74C-42F3-AA0F-452EE28098E3}"/>
              </a:ext>
            </a:extLst>
          </p:cNvPr>
          <p:cNvSpPr>
            <a:spLocks noGrp="1"/>
          </p:cNvSpPr>
          <p:nvPr>
            <p:ph idx="1"/>
          </p:nvPr>
        </p:nvSpPr>
        <p:spPr/>
        <p:txBody>
          <a:bodyPr/>
          <a:lstStyle/>
          <a:p>
            <a:pPr marL="0" indent="0" algn="ctr">
              <a:spcAft>
                <a:spcPts val="0"/>
              </a:spcAft>
              <a:buNone/>
            </a:pPr>
            <a:r>
              <a:rPr lang="it-IT" sz="2400" dirty="0">
                <a:latin typeface="Arial" panose="020B0604020202020204" pitchFamily="34" charset="0"/>
                <a:ea typeface="Times New Roman" panose="02020603050405020304" pitchFamily="18" charset="0"/>
              </a:rPr>
              <a:t>Questo conflitto si conclude con il superamento dell’una all’altra nel rapporto</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servo-signore</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dirty="0">
                <a:latin typeface="Arial" panose="020B0604020202020204" pitchFamily="34" charset="0"/>
                <a:ea typeface="Times New Roman" panose="02020603050405020304" pitchFamily="18" charset="0"/>
              </a:rPr>
              <a:t>che corrisponde al tipo di società del mondo antico.</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dirty="0">
                <a:latin typeface="Arial" panose="020B0604020202020204" pitchFamily="34" charset="0"/>
                <a:ea typeface="Times New Roman" panose="02020603050405020304" pitchFamily="18" charset="0"/>
              </a:rPr>
              <a:t>Questa dinamica può però portare alla </a:t>
            </a:r>
            <a:r>
              <a:rPr lang="it-IT" sz="2400" i="1" dirty="0">
                <a:latin typeface="Arial" panose="020B0604020202020204" pitchFamily="34" charset="0"/>
                <a:ea typeface="Times New Roman" panose="02020603050405020304" pitchFamily="18" charset="0"/>
              </a:rPr>
              <a:t>inversione dei ruoli.</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dirty="0">
                <a:latin typeface="Arial" panose="020B0604020202020204" pitchFamily="34" charset="0"/>
                <a:ea typeface="Times New Roman" panose="02020603050405020304" pitchFamily="18" charset="0"/>
              </a:rPr>
              <a:t>Infatti  il signore, che appariva indipendente, </a:t>
            </a:r>
          </a:p>
          <a:p>
            <a:pPr marL="0" indent="0" algn="ctr">
              <a:spcAft>
                <a:spcPts val="0"/>
              </a:spcAft>
              <a:buNone/>
            </a:pPr>
            <a:r>
              <a:rPr lang="it-IT" sz="2400" dirty="0">
                <a:latin typeface="Arial" panose="020B0604020202020204" pitchFamily="34" charset="0"/>
                <a:ea typeface="Times New Roman" panose="02020603050405020304" pitchFamily="18" charset="0"/>
              </a:rPr>
              <a:t>nella misura in cui si gode passivamente il lavoro del servo, </a:t>
            </a:r>
          </a:p>
          <a:p>
            <a:pPr marL="0" indent="0" algn="ctr">
              <a:spcAft>
                <a:spcPts val="0"/>
              </a:spcAft>
              <a:buNone/>
            </a:pPr>
            <a:r>
              <a:rPr lang="it-IT" sz="2400" dirty="0">
                <a:latin typeface="Arial" panose="020B0604020202020204" pitchFamily="34" charset="0"/>
                <a:ea typeface="Times New Roman" panose="02020603050405020304" pitchFamily="18" charset="0"/>
              </a:rPr>
              <a:t>finisce per rendersi</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dipendente da lui, invece il servo finisce per rendersi indipendente.</a:t>
            </a:r>
            <a:endParaRPr lang="it-IT" sz="2400"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72791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17F84-BC18-43A4-856A-7C1CAFE0A068}"/>
              </a:ext>
            </a:extLst>
          </p:cNvPr>
          <p:cNvSpPr>
            <a:spLocks noGrp="1"/>
          </p:cNvSpPr>
          <p:nvPr>
            <p:ph type="title"/>
          </p:nvPr>
        </p:nvSpPr>
        <p:spPr/>
        <p:txBody>
          <a:bodyPr/>
          <a:lstStyle/>
          <a:p>
            <a:r>
              <a:rPr lang="it-IT" dirty="0"/>
              <a:t>I  TRE MOMENTI</a:t>
            </a:r>
          </a:p>
        </p:txBody>
      </p:sp>
      <p:sp>
        <p:nvSpPr>
          <p:cNvPr id="3" name="Segnaposto contenuto 2">
            <a:extLst>
              <a:ext uri="{FF2B5EF4-FFF2-40B4-BE49-F238E27FC236}">
                <a16:creationId xmlns:a16="http://schemas.microsoft.com/office/drawing/2014/main" id="{6E98CD72-CB17-40EF-9F68-DD19102A6D18}"/>
              </a:ext>
            </a:extLst>
          </p:cNvPr>
          <p:cNvSpPr>
            <a:spLocks noGrp="1"/>
          </p:cNvSpPr>
          <p:nvPr>
            <p:ph idx="1"/>
          </p:nvPr>
        </p:nvSpPr>
        <p:spPr/>
        <p:txBody>
          <a:bodyPr/>
          <a:lstStyle/>
          <a:p>
            <a:pPr marL="0" indent="0">
              <a:spcAft>
                <a:spcPts val="0"/>
              </a:spcAft>
              <a:buNone/>
            </a:pPr>
            <a:r>
              <a:rPr lang="it-IT" sz="2400" dirty="0">
                <a:latin typeface="Arial" panose="020B0604020202020204" pitchFamily="34" charset="0"/>
                <a:ea typeface="Times New Roman" panose="02020603050405020304" pitchFamily="18" charset="0"/>
              </a:rPr>
              <a:t>Questo processo di acquisizione di indipendenza si ha attraverso tre momenti:</a:t>
            </a:r>
            <a:endParaRPr lang="it-IT" sz="2400" dirty="0">
              <a:latin typeface="Times New Roman" panose="02020603050405020304" pitchFamily="18" charset="0"/>
              <a:ea typeface="Times New Roman" panose="02020603050405020304" pitchFamily="18" charset="0"/>
            </a:endParaRPr>
          </a:p>
          <a:p>
            <a:pPr>
              <a:spcAft>
                <a:spcPts val="0"/>
              </a:spcAft>
            </a:pPr>
            <a:r>
              <a:rPr lang="it-IT" sz="2400" i="1" dirty="0">
                <a:latin typeface="Arial" panose="020B0604020202020204" pitchFamily="34" charset="0"/>
                <a:ea typeface="Times New Roman" panose="02020603050405020304" pitchFamily="18" charset="0"/>
              </a:rPr>
              <a:t>-paura della morte</a:t>
            </a:r>
            <a:endParaRPr lang="it-IT" sz="2400" dirty="0">
              <a:latin typeface="Times New Roman" panose="02020603050405020304" pitchFamily="18" charset="0"/>
              <a:ea typeface="Times New Roman" panose="02020603050405020304" pitchFamily="18" charset="0"/>
            </a:endParaRPr>
          </a:p>
          <a:p>
            <a:pPr>
              <a:spcAft>
                <a:spcPts val="0"/>
              </a:spcAft>
            </a:pPr>
            <a:r>
              <a:rPr lang="it-IT" sz="2400" i="1" dirty="0">
                <a:latin typeface="Arial" panose="020B0604020202020204" pitchFamily="34" charset="0"/>
                <a:ea typeface="Times New Roman" panose="02020603050405020304" pitchFamily="18" charset="0"/>
              </a:rPr>
              <a:t>-servizio</a:t>
            </a:r>
            <a:endParaRPr lang="it-IT" sz="2400" dirty="0">
              <a:latin typeface="Times New Roman" panose="02020603050405020304" pitchFamily="18" charset="0"/>
              <a:ea typeface="Times New Roman" panose="02020603050405020304" pitchFamily="18" charset="0"/>
            </a:endParaRPr>
          </a:p>
          <a:p>
            <a:pPr>
              <a:spcAft>
                <a:spcPts val="0"/>
              </a:spcAft>
            </a:pPr>
            <a:r>
              <a:rPr lang="it-IT" sz="2400" i="1" dirty="0">
                <a:latin typeface="Arial" panose="020B0604020202020204" pitchFamily="34" charset="0"/>
                <a:ea typeface="Times New Roman" panose="02020603050405020304" pitchFamily="18" charset="0"/>
              </a:rPr>
              <a:t>-lavoro.</a:t>
            </a:r>
            <a:endParaRPr lang="it-IT" sz="2400"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830656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AFD6AD-0266-40D1-887C-B39ED30775C0}"/>
              </a:ext>
            </a:extLst>
          </p:cNvPr>
          <p:cNvSpPr>
            <a:spLocks noGrp="1"/>
          </p:cNvSpPr>
          <p:nvPr>
            <p:ph type="title"/>
          </p:nvPr>
        </p:nvSpPr>
        <p:spPr/>
        <p:txBody>
          <a:bodyPr/>
          <a:lstStyle/>
          <a:p>
            <a:r>
              <a:rPr lang="it-IT" dirty="0"/>
              <a:t>LA PAURA DELLA MORTE</a:t>
            </a:r>
          </a:p>
        </p:txBody>
      </p:sp>
      <p:sp>
        <p:nvSpPr>
          <p:cNvPr id="3" name="Segnaposto contenuto 2">
            <a:extLst>
              <a:ext uri="{FF2B5EF4-FFF2-40B4-BE49-F238E27FC236}">
                <a16:creationId xmlns:a16="http://schemas.microsoft.com/office/drawing/2014/main" id="{A85E968F-1A5D-44A6-9480-F22D9EABEBEB}"/>
              </a:ext>
            </a:extLst>
          </p:cNvPr>
          <p:cNvSpPr>
            <a:spLocks noGrp="1"/>
          </p:cNvSpPr>
          <p:nvPr>
            <p:ph idx="1"/>
          </p:nvPr>
        </p:nvSpPr>
        <p:spPr/>
        <p:txBody>
          <a:bodyPr/>
          <a:lstStyle/>
          <a:p>
            <a:pPr marL="0" indent="0">
              <a:buNone/>
            </a:pPr>
            <a:r>
              <a:rPr lang="it-IT" sz="2400" dirty="0"/>
              <a:t>Lo schiavo ha tremato di fronte alla morte, cioè ha temuto per la propria essenza. In questo modo ha potuto sperimentare il proprio essere come qualcosa di distinto ed indipendente da quelle realtà naturale che prima gli apparivano fisse e con le quali si identificava. In tal modo ha compiuto un passo verso la propria indipendenza.</a:t>
            </a:r>
          </a:p>
          <a:p>
            <a:endParaRPr lang="it-IT" dirty="0"/>
          </a:p>
        </p:txBody>
      </p:sp>
    </p:spTree>
    <p:extLst>
      <p:ext uri="{BB962C8B-B14F-4D97-AF65-F5344CB8AC3E}">
        <p14:creationId xmlns:p14="http://schemas.microsoft.com/office/powerpoint/2010/main" val="87303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23559-3734-46ED-BDA7-74241DE820AB}"/>
              </a:ext>
            </a:extLst>
          </p:cNvPr>
          <p:cNvSpPr>
            <a:spLocks noGrp="1"/>
          </p:cNvSpPr>
          <p:nvPr>
            <p:ph type="title"/>
          </p:nvPr>
        </p:nvSpPr>
        <p:spPr/>
        <p:txBody>
          <a:bodyPr/>
          <a:lstStyle/>
          <a:p>
            <a:r>
              <a:rPr lang="it-IT" dirty="0"/>
              <a:t>Religione e politica</a:t>
            </a:r>
          </a:p>
        </p:txBody>
      </p:sp>
      <p:sp>
        <p:nvSpPr>
          <p:cNvPr id="3" name="Segnaposto contenuto 2">
            <a:extLst>
              <a:ext uri="{FF2B5EF4-FFF2-40B4-BE49-F238E27FC236}">
                <a16:creationId xmlns:a16="http://schemas.microsoft.com/office/drawing/2014/main" id="{71378AC1-BBE1-4CAD-ACFF-9EE43B45F11C}"/>
              </a:ext>
            </a:extLst>
          </p:cNvPr>
          <p:cNvSpPr>
            <a:spLocks noGrp="1"/>
          </p:cNvSpPr>
          <p:nvPr>
            <p:ph idx="1"/>
          </p:nvPr>
        </p:nvSpPr>
        <p:spPr/>
        <p:txBody>
          <a:bodyPr>
            <a:normAutofit fontScale="92500"/>
          </a:bodyPr>
          <a:lstStyle/>
          <a:p>
            <a:r>
              <a:rPr lang="it-IT" dirty="0"/>
              <a:t>L’aspirazione dei popoli alla libertà deve essere realizzata in una vita migliore attraverso l’eliminazione del vecchio impianto sociale fondato sulla stratificazione sociale e sul potere nobiliare.</a:t>
            </a:r>
          </a:p>
          <a:p>
            <a:r>
              <a:rPr lang="it-IT" i="1" dirty="0"/>
              <a:t>L’ansia di libertà del popolo</a:t>
            </a:r>
            <a:r>
              <a:rPr lang="it-IT" dirty="0"/>
              <a:t>, così viva nell’interiorità, </a:t>
            </a:r>
            <a:r>
              <a:rPr lang="it-IT" i="1" dirty="0"/>
              <a:t>deve produrre un nuovo ordine giuridico</a:t>
            </a:r>
            <a:r>
              <a:rPr lang="it-IT" dirty="0"/>
              <a:t> esteriore nel quale la libertà interiore dotata di forza, possa incarnarsi in situazioni e istituzioni sociali nuove fondate sulla eguaglianza ( H. è influenzato dall’illuminismo e prova grande entusiasmo per gli eventi della Rivoluzione Francese). In sostanza </a:t>
            </a:r>
            <a:r>
              <a:rPr lang="it-IT" i="1" dirty="0"/>
              <a:t>la rivoluzione delle istituzioni può essere frutto di una maturazione avvenuta all’interno della coscienza del popolo</a:t>
            </a:r>
            <a:r>
              <a:rPr lang="it-IT" dirty="0"/>
              <a:t>.</a:t>
            </a:r>
          </a:p>
          <a:p>
            <a:r>
              <a:rPr lang="it-IT" dirty="0"/>
              <a:t>E’ necessaria dunque una nuova religione fondata sulla ‘comunanza dei cuori’; così ogni cittadino potrà partecipare alla vita dello Spirito che si incarna nella storia attraverso la vita degli uomini. In questo modo nascerà un ordine politico egualitario che riflette l’ordine di Dio</a:t>
            </a:r>
          </a:p>
          <a:p>
            <a:endParaRPr lang="it-IT" dirty="0"/>
          </a:p>
        </p:txBody>
      </p:sp>
    </p:spTree>
    <p:extLst>
      <p:ext uri="{BB962C8B-B14F-4D97-AF65-F5344CB8AC3E}">
        <p14:creationId xmlns:p14="http://schemas.microsoft.com/office/powerpoint/2010/main" val="3433164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503CE-B443-4C8C-8BA6-1B6104359454}"/>
              </a:ext>
            </a:extLst>
          </p:cNvPr>
          <p:cNvSpPr>
            <a:spLocks noGrp="1"/>
          </p:cNvSpPr>
          <p:nvPr>
            <p:ph type="title"/>
          </p:nvPr>
        </p:nvSpPr>
        <p:spPr/>
        <p:txBody>
          <a:bodyPr/>
          <a:lstStyle/>
          <a:p>
            <a:r>
              <a:rPr lang="it-IT" dirty="0"/>
              <a:t>IL SERVIZIO</a:t>
            </a:r>
          </a:p>
        </p:txBody>
      </p:sp>
      <p:sp>
        <p:nvSpPr>
          <p:cNvPr id="3" name="Segnaposto contenuto 2">
            <a:extLst>
              <a:ext uri="{FF2B5EF4-FFF2-40B4-BE49-F238E27FC236}">
                <a16:creationId xmlns:a16="http://schemas.microsoft.com/office/drawing/2014/main" id="{D0633261-F654-45E0-91CE-038B082744BD}"/>
              </a:ext>
            </a:extLst>
          </p:cNvPr>
          <p:cNvSpPr>
            <a:spLocks noGrp="1"/>
          </p:cNvSpPr>
          <p:nvPr>
            <p:ph idx="1"/>
          </p:nvPr>
        </p:nvSpPr>
        <p:spPr/>
        <p:txBody>
          <a:bodyPr/>
          <a:lstStyle/>
          <a:p>
            <a:pPr marL="0" indent="0">
              <a:buNone/>
            </a:pPr>
            <a:r>
              <a:rPr lang="it-IT" sz="3200" b="1" dirty="0"/>
              <a:t>Il servo si auto-disciplina ed impara a vincere i suoi impulsi naturali.</a:t>
            </a:r>
          </a:p>
          <a:p>
            <a:endParaRPr lang="it-IT" dirty="0"/>
          </a:p>
        </p:txBody>
      </p:sp>
    </p:spTree>
    <p:extLst>
      <p:ext uri="{BB962C8B-B14F-4D97-AF65-F5344CB8AC3E}">
        <p14:creationId xmlns:p14="http://schemas.microsoft.com/office/powerpoint/2010/main" val="810505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D26D3-8D43-455A-A607-2E4EA85AAECD}"/>
              </a:ext>
            </a:extLst>
          </p:cNvPr>
          <p:cNvSpPr>
            <a:spLocks noGrp="1"/>
          </p:cNvSpPr>
          <p:nvPr>
            <p:ph type="title"/>
          </p:nvPr>
        </p:nvSpPr>
        <p:spPr/>
        <p:txBody>
          <a:bodyPr/>
          <a:lstStyle/>
          <a:p>
            <a:r>
              <a:rPr lang="it-IT" dirty="0"/>
              <a:t>IL  LAVORO</a:t>
            </a:r>
          </a:p>
        </p:txBody>
      </p:sp>
      <p:sp>
        <p:nvSpPr>
          <p:cNvPr id="3" name="Segnaposto contenuto 2">
            <a:extLst>
              <a:ext uri="{FF2B5EF4-FFF2-40B4-BE49-F238E27FC236}">
                <a16:creationId xmlns:a16="http://schemas.microsoft.com/office/drawing/2014/main" id="{E4FB4929-554B-4AFE-8411-F3032907C680}"/>
              </a:ext>
            </a:extLst>
          </p:cNvPr>
          <p:cNvSpPr>
            <a:spLocks noGrp="1"/>
          </p:cNvSpPr>
          <p:nvPr>
            <p:ph idx="1"/>
          </p:nvPr>
        </p:nvSpPr>
        <p:spPr/>
        <p:txBody>
          <a:bodyPr/>
          <a:lstStyle/>
          <a:p>
            <a:pPr marL="0" indent="0">
              <a:buNone/>
            </a:pPr>
            <a:r>
              <a:rPr lang="it-IT" sz="2400" b="1" dirty="0"/>
              <a:t>Il servo, trattenendo il suo desiderio di usufruire dell’oggetto, imprime nelle cose una forma dando così origine ad una cosa che rappresenta il riflesso della sua autonomia. Formando le cose il servo forma se stesso. Questa figura è stata apprezzata dai marxisti che vi hanno visto un’intuizione dell’importanza del lavoro e della dialettica della storia.</a:t>
            </a:r>
          </a:p>
          <a:p>
            <a:pPr marL="0" indent="0">
              <a:buNone/>
            </a:pPr>
            <a:r>
              <a:rPr lang="it-IT" sz="2400" b="1" dirty="0"/>
              <a:t> </a:t>
            </a:r>
          </a:p>
          <a:p>
            <a:endParaRPr lang="it-IT" dirty="0"/>
          </a:p>
        </p:txBody>
      </p:sp>
    </p:spTree>
    <p:extLst>
      <p:ext uri="{BB962C8B-B14F-4D97-AF65-F5344CB8AC3E}">
        <p14:creationId xmlns:p14="http://schemas.microsoft.com/office/powerpoint/2010/main" val="1501324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8CC3CF-A7A3-4564-8639-444E9E304EAD}"/>
              </a:ext>
            </a:extLst>
          </p:cNvPr>
          <p:cNvSpPr>
            <a:spLocks noGrp="1"/>
          </p:cNvSpPr>
          <p:nvPr>
            <p:ph type="title"/>
          </p:nvPr>
        </p:nvSpPr>
        <p:spPr/>
        <p:txBody>
          <a:bodyPr/>
          <a:lstStyle/>
          <a:p>
            <a:r>
              <a:rPr lang="it-IT" dirty="0"/>
              <a:t>Stoicismo e scetticismo</a:t>
            </a:r>
          </a:p>
        </p:txBody>
      </p:sp>
      <p:sp>
        <p:nvSpPr>
          <p:cNvPr id="3" name="Segnaposto contenuto 2">
            <a:extLst>
              <a:ext uri="{FF2B5EF4-FFF2-40B4-BE49-F238E27FC236}">
                <a16:creationId xmlns:a16="http://schemas.microsoft.com/office/drawing/2014/main" id="{BCC3E19A-4B27-41C8-9ECE-A335F784CFE5}"/>
              </a:ext>
            </a:extLst>
          </p:cNvPr>
          <p:cNvSpPr>
            <a:spLocks noGrp="1"/>
          </p:cNvSpPr>
          <p:nvPr>
            <p:ph idx="1"/>
          </p:nvPr>
        </p:nvSpPr>
        <p:spPr/>
        <p:txBody>
          <a:bodyPr/>
          <a:lstStyle/>
          <a:p>
            <a:pPr marL="0" indent="0" algn="ctr">
              <a:buNone/>
            </a:pPr>
            <a:r>
              <a:rPr lang="it-IT" dirty="0"/>
              <a:t>Il raggiungimento dell’indipendenza tra l’io e le cose si ha nello </a:t>
            </a:r>
          </a:p>
          <a:p>
            <a:pPr marL="0" indent="0" algn="ctr">
              <a:buNone/>
            </a:pPr>
            <a:r>
              <a:rPr lang="it-IT" i="1" dirty="0"/>
              <a:t>stoicismo,</a:t>
            </a:r>
            <a:endParaRPr lang="it-IT" dirty="0"/>
          </a:p>
          <a:p>
            <a:pPr marL="0" indent="0" algn="ctr">
              <a:buNone/>
            </a:pPr>
            <a:r>
              <a:rPr lang="it-IT" dirty="0"/>
              <a:t>ma in questo l’autocoscienza raggiunge solo un’</a:t>
            </a:r>
            <a:r>
              <a:rPr lang="it-IT" i="1" dirty="0"/>
              <a:t>astratta libertà interiore</a:t>
            </a:r>
            <a:endParaRPr lang="it-IT" dirty="0"/>
          </a:p>
          <a:p>
            <a:pPr marL="0" indent="0" algn="ctr">
              <a:buNone/>
            </a:pPr>
            <a:r>
              <a:rPr lang="it-IT" dirty="0"/>
              <a:t>in quanto la realtà non viene negata ed i condizionamenti esterni rimangono.</a:t>
            </a:r>
          </a:p>
          <a:p>
            <a:pPr marL="0" indent="0" algn="ctr">
              <a:buNone/>
            </a:pPr>
            <a:r>
              <a:rPr lang="it-IT" i="1" dirty="0"/>
              <a:t> </a:t>
            </a:r>
            <a:endParaRPr lang="it-IT" dirty="0"/>
          </a:p>
          <a:p>
            <a:endParaRPr lang="it-IT" dirty="0"/>
          </a:p>
        </p:txBody>
      </p:sp>
    </p:spTree>
    <p:extLst>
      <p:ext uri="{BB962C8B-B14F-4D97-AF65-F5344CB8AC3E}">
        <p14:creationId xmlns:p14="http://schemas.microsoft.com/office/powerpoint/2010/main" val="4053694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C5B192-F1A7-4EAD-A3DC-B1719E929F5F}"/>
              </a:ext>
            </a:extLst>
          </p:cNvPr>
          <p:cNvSpPr>
            <a:spLocks noGrp="1"/>
          </p:cNvSpPr>
          <p:nvPr>
            <p:ph type="title"/>
          </p:nvPr>
        </p:nvSpPr>
        <p:spPr/>
        <p:txBody>
          <a:bodyPr/>
          <a:lstStyle/>
          <a:p>
            <a:r>
              <a:rPr lang="it-IT" dirty="0"/>
              <a:t>Lo scetticismo</a:t>
            </a:r>
          </a:p>
        </p:txBody>
      </p:sp>
      <p:sp>
        <p:nvSpPr>
          <p:cNvPr id="3" name="Segnaposto contenuto 2">
            <a:extLst>
              <a:ext uri="{FF2B5EF4-FFF2-40B4-BE49-F238E27FC236}">
                <a16:creationId xmlns:a16="http://schemas.microsoft.com/office/drawing/2014/main" id="{F866B83C-C6D7-4C32-8D01-D1B73FC4B5AE}"/>
              </a:ext>
            </a:extLst>
          </p:cNvPr>
          <p:cNvSpPr>
            <a:spLocks noGrp="1"/>
          </p:cNvSpPr>
          <p:nvPr>
            <p:ph idx="1"/>
          </p:nvPr>
        </p:nvSpPr>
        <p:spPr/>
        <p:txBody>
          <a:bodyPr/>
          <a:lstStyle/>
          <a:p>
            <a:pPr marL="0" indent="0" algn="ctr">
              <a:buNone/>
            </a:pPr>
            <a:r>
              <a:rPr lang="it-IT" i="1" dirty="0"/>
              <a:t>Lo scetticismo</a:t>
            </a:r>
            <a:endParaRPr lang="it-IT" dirty="0"/>
          </a:p>
          <a:p>
            <a:pPr marL="0" indent="0" algn="ctr">
              <a:buNone/>
            </a:pPr>
            <a:r>
              <a:rPr lang="it-IT" dirty="0"/>
              <a:t>invece cerca  di </a:t>
            </a:r>
            <a:r>
              <a:rPr lang="it-IT" i="1" dirty="0"/>
              <a:t>mettere tra parentesi </a:t>
            </a:r>
            <a:endParaRPr lang="it-IT" dirty="0"/>
          </a:p>
          <a:p>
            <a:pPr marL="0" indent="0" algn="ctr">
              <a:buNone/>
            </a:pPr>
            <a:r>
              <a:rPr lang="it-IT" dirty="0"/>
              <a:t>quel mondo che lo stoico lascia esistere:</a:t>
            </a:r>
          </a:p>
          <a:p>
            <a:pPr marL="0" indent="0" algn="ctr">
              <a:buNone/>
            </a:pPr>
            <a:r>
              <a:rPr lang="it-IT" dirty="0"/>
              <a:t>sospende l’assenso su ciò che è ritenuto vero e reale.</a:t>
            </a:r>
          </a:p>
          <a:p>
            <a:pPr marL="0" indent="0" algn="ctr">
              <a:buNone/>
            </a:pPr>
            <a:r>
              <a:rPr lang="it-IT" dirty="0"/>
              <a:t>Lo scetticismo però si auto-contraddice perché da un lato dichiara che </a:t>
            </a:r>
            <a:r>
              <a:rPr lang="it-IT" i="1" dirty="0"/>
              <a:t>tutto è vano </a:t>
            </a:r>
            <a:endParaRPr lang="it-IT" dirty="0"/>
          </a:p>
          <a:p>
            <a:pPr marL="0" indent="0" algn="ctr">
              <a:buNone/>
            </a:pPr>
            <a:r>
              <a:rPr lang="it-IT" dirty="0"/>
              <a:t>e dall’altro pretende di dire qualcosa di reale e di vero.</a:t>
            </a:r>
          </a:p>
          <a:p>
            <a:pPr marL="0" indent="0" algn="ctr">
              <a:buNone/>
            </a:pPr>
            <a:r>
              <a:rPr lang="it-IT" dirty="0"/>
              <a:t>Paradosso ancoro più grave se si pensa che la coscienza singola dello scettico non può fare a meno di entrare in contrasto con le altre coscienze.</a:t>
            </a:r>
          </a:p>
          <a:p>
            <a:pPr marL="0" indent="0" algn="ctr">
              <a:buNone/>
            </a:pPr>
            <a:r>
              <a:rPr lang="it-IT" i="1" dirty="0"/>
              <a:t> </a:t>
            </a:r>
            <a:endParaRPr lang="it-IT" dirty="0"/>
          </a:p>
          <a:p>
            <a:endParaRPr lang="it-IT" dirty="0"/>
          </a:p>
        </p:txBody>
      </p:sp>
    </p:spTree>
    <p:extLst>
      <p:ext uri="{BB962C8B-B14F-4D97-AF65-F5344CB8AC3E}">
        <p14:creationId xmlns:p14="http://schemas.microsoft.com/office/powerpoint/2010/main" val="2471326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F0643B-EF68-49EB-9ADE-1ADD047A1441}"/>
              </a:ext>
            </a:extLst>
          </p:cNvPr>
          <p:cNvSpPr>
            <a:spLocks noGrp="1"/>
          </p:cNvSpPr>
          <p:nvPr>
            <p:ph type="title"/>
          </p:nvPr>
        </p:nvSpPr>
        <p:spPr/>
        <p:txBody>
          <a:bodyPr/>
          <a:lstStyle/>
          <a:p>
            <a:r>
              <a:rPr lang="it-IT" dirty="0"/>
              <a:t>La coscienza infelice</a:t>
            </a:r>
          </a:p>
        </p:txBody>
      </p:sp>
      <p:sp>
        <p:nvSpPr>
          <p:cNvPr id="3" name="Segnaposto contenuto 2">
            <a:extLst>
              <a:ext uri="{FF2B5EF4-FFF2-40B4-BE49-F238E27FC236}">
                <a16:creationId xmlns:a16="http://schemas.microsoft.com/office/drawing/2014/main" id="{4DB86A91-B2A3-45DD-8395-B406E2C225C7}"/>
              </a:ext>
            </a:extLst>
          </p:cNvPr>
          <p:cNvSpPr>
            <a:spLocks noGrp="1"/>
          </p:cNvSpPr>
          <p:nvPr>
            <p:ph idx="1"/>
          </p:nvPr>
        </p:nvSpPr>
        <p:spPr/>
        <p:txBody>
          <a:bodyPr/>
          <a:lstStyle/>
          <a:p>
            <a:pPr marL="0" indent="0" algn="ctr">
              <a:buNone/>
            </a:pPr>
            <a:r>
              <a:rPr lang="it-IT" dirty="0"/>
              <a:t>E’ quella che non sa di essere tutta la realtà e che perciò si trova scissa in differenze, opposizioni conflitti dai quali è dilaniata.</a:t>
            </a:r>
          </a:p>
          <a:p>
            <a:pPr marL="0" indent="0" algn="ctr">
              <a:buNone/>
            </a:pPr>
            <a:r>
              <a:rPr lang="it-IT" dirty="0"/>
              <a:t>Ne esce solo tramite la certezza di essere ogni realtà.</a:t>
            </a:r>
          </a:p>
          <a:p>
            <a:pPr marL="0" indent="0" algn="ctr">
              <a:buNone/>
            </a:pPr>
            <a:r>
              <a:rPr lang="it-IT" dirty="0"/>
              <a:t>In chiave </a:t>
            </a:r>
            <a:r>
              <a:rPr lang="it-IT" i="1" dirty="0"/>
              <a:t>religiosa</a:t>
            </a:r>
            <a:endParaRPr lang="it-IT" dirty="0"/>
          </a:p>
          <a:p>
            <a:pPr marL="0" indent="0" algn="ctr">
              <a:buNone/>
            </a:pPr>
            <a:r>
              <a:rPr lang="it-IT" dirty="0"/>
              <a:t>La coscienza infelice si esprime nell’ </a:t>
            </a:r>
            <a:r>
              <a:rPr lang="it-IT" i="1" u="sng" dirty="0"/>
              <a:t>ebraismo</a:t>
            </a:r>
            <a:endParaRPr lang="it-IT" dirty="0"/>
          </a:p>
          <a:p>
            <a:endParaRPr lang="it-IT" dirty="0"/>
          </a:p>
        </p:txBody>
      </p:sp>
    </p:spTree>
    <p:extLst>
      <p:ext uri="{BB962C8B-B14F-4D97-AF65-F5344CB8AC3E}">
        <p14:creationId xmlns:p14="http://schemas.microsoft.com/office/powerpoint/2010/main" val="184549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E5783F-C51F-488D-AD6C-6304547509D9}"/>
              </a:ext>
            </a:extLst>
          </p:cNvPr>
          <p:cNvSpPr>
            <a:spLocks noGrp="1"/>
          </p:cNvSpPr>
          <p:nvPr>
            <p:ph type="title"/>
          </p:nvPr>
        </p:nvSpPr>
        <p:spPr/>
        <p:txBody>
          <a:bodyPr/>
          <a:lstStyle/>
          <a:p>
            <a:r>
              <a:rPr lang="it-IT" dirty="0"/>
              <a:t>L’ebraismo</a:t>
            </a:r>
          </a:p>
        </p:txBody>
      </p:sp>
      <p:sp>
        <p:nvSpPr>
          <p:cNvPr id="3" name="Segnaposto contenuto 2">
            <a:extLst>
              <a:ext uri="{FF2B5EF4-FFF2-40B4-BE49-F238E27FC236}">
                <a16:creationId xmlns:a16="http://schemas.microsoft.com/office/drawing/2014/main" id="{E5207B45-A3B5-4639-9CAD-E4FDD87A4C19}"/>
              </a:ext>
            </a:extLst>
          </p:cNvPr>
          <p:cNvSpPr>
            <a:spLocks noGrp="1"/>
          </p:cNvSpPr>
          <p:nvPr>
            <p:ph idx="1"/>
          </p:nvPr>
        </p:nvSpPr>
        <p:spPr/>
        <p:txBody>
          <a:bodyPr/>
          <a:lstStyle/>
          <a:p>
            <a:pPr marL="0" indent="0" algn="ctr">
              <a:buNone/>
            </a:pPr>
            <a:r>
              <a:rPr lang="it-IT" dirty="0"/>
              <a:t>Nell’ </a:t>
            </a:r>
            <a:r>
              <a:rPr lang="it-IT" i="1" u="sng" dirty="0"/>
              <a:t>ebraismo</a:t>
            </a:r>
            <a:endParaRPr lang="it-IT" dirty="0"/>
          </a:p>
          <a:p>
            <a:pPr marL="0" indent="0" algn="ctr">
              <a:buNone/>
            </a:pPr>
            <a:r>
              <a:rPr lang="it-IT" dirty="0"/>
              <a:t> la realtà vera  è sentita come lontana dalla coscienza </a:t>
            </a:r>
          </a:p>
          <a:p>
            <a:pPr marL="0" indent="0" algn="ctr">
              <a:buNone/>
            </a:pPr>
            <a:r>
              <a:rPr lang="it-IT" dirty="0"/>
              <a:t>ed assume le</a:t>
            </a:r>
            <a:r>
              <a:rPr lang="it-IT" i="1" dirty="0"/>
              <a:t> sembianze di un Dio trascendente,</a:t>
            </a:r>
            <a:endParaRPr lang="it-IT" dirty="0"/>
          </a:p>
          <a:p>
            <a:pPr marL="0" indent="0" algn="ctr">
              <a:buNone/>
            </a:pPr>
            <a:r>
              <a:rPr lang="it-IT" i="1" dirty="0"/>
              <a:t>padrone assoluto</a:t>
            </a:r>
            <a:endParaRPr lang="it-IT" dirty="0"/>
          </a:p>
          <a:p>
            <a:pPr marL="0" indent="0" algn="ctr">
              <a:buNone/>
            </a:pPr>
            <a:r>
              <a:rPr lang="it-IT" dirty="0"/>
              <a:t>di fronte a cui l’uomo si trova in uno stato di dipendenza.</a:t>
            </a:r>
          </a:p>
          <a:p>
            <a:endParaRPr lang="it-IT" dirty="0"/>
          </a:p>
        </p:txBody>
      </p:sp>
    </p:spTree>
    <p:extLst>
      <p:ext uri="{BB962C8B-B14F-4D97-AF65-F5344CB8AC3E}">
        <p14:creationId xmlns:p14="http://schemas.microsoft.com/office/powerpoint/2010/main" val="3085476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FAB9C-619B-48B2-A397-9C5041797AD8}"/>
              </a:ext>
            </a:extLst>
          </p:cNvPr>
          <p:cNvSpPr>
            <a:spLocks noGrp="1"/>
          </p:cNvSpPr>
          <p:nvPr>
            <p:ph type="title"/>
          </p:nvPr>
        </p:nvSpPr>
        <p:spPr/>
        <p:txBody>
          <a:bodyPr/>
          <a:lstStyle/>
          <a:p>
            <a:r>
              <a:rPr lang="it-IT" dirty="0"/>
              <a:t>Il cristianesimo</a:t>
            </a:r>
          </a:p>
        </p:txBody>
      </p:sp>
      <p:sp>
        <p:nvSpPr>
          <p:cNvPr id="3" name="Segnaposto contenuto 2">
            <a:extLst>
              <a:ext uri="{FF2B5EF4-FFF2-40B4-BE49-F238E27FC236}">
                <a16:creationId xmlns:a16="http://schemas.microsoft.com/office/drawing/2014/main" id="{7D58F26E-CFB7-4FAE-89B9-4AB85B7BFAFC}"/>
              </a:ext>
            </a:extLst>
          </p:cNvPr>
          <p:cNvSpPr>
            <a:spLocks noGrp="1"/>
          </p:cNvSpPr>
          <p:nvPr>
            <p:ph idx="1"/>
          </p:nvPr>
        </p:nvSpPr>
        <p:spPr/>
        <p:txBody>
          <a:bodyPr/>
          <a:lstStyle/>
          <a:p>
            <a:pPr marL="0" indent="0" algn="ctr">
              <a:spcAft>
                <a:spcPts val="0"/>
              </a:spcAft>
              <a:buNone/>
            </a:pPr>
            <a:r>
              <a:rPr lang="it-IT" dirty="0">
                <a:latin typeface="Arial" panose="020B0604020202020204" pitchFamily="34" charset="0"/>
                <a:ea typeface="Times New Roman" panose="02020603050405020304" pitchFamily="18" charset="0"/>
              </a:rPr>
              <a:t>Nel secondo momento questo </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dirty="0">
                <a:latin typeface="Arial" panose="020B0604020202020204" pitchFamily="34" charset="0"/>
                <a:ea typeface="Times New Roman" panose="02020603050405020304" pitchFamily="18" charset="0"/>
              </a:rPr>
              <a:t>intrasmutabile Dio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assume nel</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u="sng" dirty="0">
                <a:latin typeface="Arial" panose="020B0604020202020204" pitchFamily="34" charset="0"/>
                <a:ea typeface="Times New Roman" panose="02020603050405020304" pitchFamily="18" charset="0"/>
              </a:rPr>
              <a:t>cristianesimo  </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la figura di un </a:t>
            </a:r>
            <a:r>
              <a:rPr lang="it-IT" i="1" dirty="0">
                <a:latin typeface="Arial" panose="020B0604020202020204" pitchFamily="34" charset="0"/>
                <a:ea typeface="Times New Roman" panose="02020603050405020304" pitchFamily="18" charset="0"/>
              </a:rPr>
              <a:t>Dio incarnato.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In particolare nel Medioevo Dio viene considerato sotto forma di una realtà</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dirty="0">
                <a:latin typeface="Arial" panose="020B0604020202020204" pitchFamily="34" charset="0"/>
                <a:ea typeface="Times New Roman" panose="02020603050405020304" pitchFamily="18" charset="0"/>
              </a:rPr>
              <a:t>effettuale, particolare, sensibile.</a:t>
            </a:r>
            <a:endParaRPr lang="it-IT"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369405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05F40-A39E-46DC-A020-15D0C86CC2DE}"/>
              </a:ext>
            </a:extLst>
          </p:cNvPr>
          <p:cNvSpPr>
            <a:spLocks noGrp="1"/>
          </p:cNvSpPr>
          <p:nvPr>
            <p:ph type="title"/>
          </p:nvPr>
        </p:nvSpPr>
        <p:spPr/>
        <p:txBody>
          <a:bodyPr/>
          <a:lstStyle/>
          <a:p>
            <a:r>
              <a:rPr lang="it-IT" dirty="0"/>
              <a:t>Il fallimento del cristianesimo</a:t>
            </a:r>
          </a:p>
        </p:txBody>
      </p:sp>
      <p:sp>
        <p:nvSpPr>
          <p:cNvPr id="3" name="Segnaposto contenuto 2">
            <a:extLst>
              <a:ext uri="{FF2B5EF4-FFF2-40B4-BE49-F238E27FC236}">
                <a16:creationId xmlns:a16="http://schemas.microsoft.com/office/drawing/2014/main" id="{A3CB0BB5-FFB5-4C13-8D7A-D36A1C8AD68C}"/>
              </a:ext>
            </a:extLst>
          </p:cNvPr>
          <p:cNvSpPr>
            <a:spLocks noGrp="1"/>
          </p:cNvSpPr>
          <p:nvPr>
            <p:ph idx="1"/>
          </p:nvPr>
        </p:nvSpPr>
        <p:spPr/>
        <p:txBody>
          <a:bodyPr/>
          <a:lstStyle/>
          <a:p>
            <a:pPr marL="0" indent="0" algn="ctr">
              <a:spcAft>
                <a:spcPts val="0"/>
              </a:spcAft>
              <a:buNone/>
            </a:pPr>
            <a:r>
              <a:rPr lang="it-IT" dirty="0">
                <a:latin typeface="Arial" panose="020B0604020202020204" pitchFamily="34" charset="0"/>
                <a:ea typeface="Times New Roman" panose="02020603050405020304" pitchFamily="18" charset="0"/>
              </a:rPr>
              <a:t>Anche questa forma però è destinata al fallimento.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Ad esempio nelle </a:t>
            </a:r>
            <a:r>
              <a:rPr lang="it-IT" i="1" dirty="0">
                <a:latin typeface="Arial" panose="020B0604020202020204" pitchFamily="34" charset="0"/>
                <a:ea typeface="Times New Roman" panose="02020603050405020304" pitchFamily="18" charset="0"/>
              </a:rPr>
              <a:t>crociate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la ricerca di Dio si conclude con la scoperta di un sepolcro vuoto.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Inoltre Cristo è sempre qualcosa di vuoto e separato della coscienza.</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Perciò anche  con il </a:t>
            </a:r>
            <a:r>
              <a:rPr lang="it-IT" i="1" dirty="0">
                <a:latin typeface="Arial" panose="020B0604020202020204" pitchFamily="34" charset="0"/>
                <a:ea typeface="Times New Roman" panose="02020603050405020304" pitchFamily="18" charset="0"/>
              </a:rPr>
              <a:t>cristianesimo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la coscienza continua a rimanere infelice.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Manifestazioni di questa infelicità cristiano-medioevale sono le </a:t>
            </a:r>
            <a:r>
              <a:rPr lang="it-IT" dirty="0" err="1">
                <a:latin typeface="Arial" panose="020B0604020202020204" pitchFamily="34" charset="0"/>
                <a:ea typeface="Times New Roman" panose="02020603050405020304" pitchFamily="18" charset="0"/>
              </a:rPr>
              <a:t>sottofigure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dirty="0">
                <a:latin typeface="Arial" panose="020B0604020202020204" pitchFamily="34" charset="0"/>
                <a:ea typeface="Times New Roman" panose="02020603050405020304" pitchFamily="18" charset="0"/>
              </a:rPr>
              <a:t>Della devozione, del fare e della mortificazione di sé.</a:t>
            </a:r>
            <a:endParaRPr lang="it-IT" dirty="0">
              <a:latin typeface="Times New Roman" panose="02020603050405020304" pitchFamily="18" charset="0"/>
              <a:ea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2689812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3EFC2F-CF30-41C9-9AA2-2B83CD8087C8}"/>
              </a:ext>
            </a:extLst>
          </p:cNvPr>
          <p:cNvSpPr>
            <a:spLocks noGrp="1"/>
          </p:cNvSpPr>
          <p:nvPr>
            <p:ph type="title"/>
          </p:nvPr>
        </p:nvSpPr>
        <p:spPr/>
        <p:txBody>
          <a:bodyPr/>
          <a:lstStyle/>
          <a:p>
            <a:r>
              <a:rPr lang="it-IT" dirty="0"/>
              <a:t>Le </a:t>
            </a:r>
            <a:r>
              <a:rPr lang="it-IT" dirty="0" err="1"/>
              <a:t>sottofigure</a:t>
            </a:r>
            <a:r>
              <a:rPr lang="it-IT" dirty="0"/>
              <a:t> del cristianesimo</a:t>
            </a:r>
          </a:p>
        </p:txBody>
      </p:sp>
      <p:sp>
        <p:nvSpPr>
          <p:cNvPr id="3" name="Segnaposto contenuto 2">
            <a:extLst>
              <a:ext uri="{FF2B5EF4-FFF2-40B4-BE49-F238E27FC236}">
                <a16:creationId xmlns:a16="http://schemas.microsoft.com/office/drawing/2014/main" id="{6D9E214A-99B7-4545-BED8-B028F3638453}"/>
              </a:ext>
            </a:extLst>
          </p:cNvPr>
          <p:cNvSpPr>
            <a:spLocks noGrp="1"/>
          </p:cNvSpPr>
          <p:nvPr>
            <p:ph idx="1"/>
          </p:nvPr>
        </p:nvSpPr>
        <p:spPr/>
        <p:txBody>
          <a:bodyPr/>
          <a:lstStyle/>
          <a:p>
            <a:pPr marL="0" indent="0">
              <a:buNone/>
            </a:pPr>
            <a:r>
              <a:rPr lang="it-IT" i="1" dirty="0"/>
              <a:t>Devozione:</a:t>
            </a:r>
            <a:r>
              <a:rPr lang="it-IT" dirty="0"/>
              <a:t> pensiero a sfondo religioso che non si è ancora elevato al concetto.</a:t>
            </a:r>
          </a:p>
          <a:p>
            <a:pPr marL="0" indent="0">
              <a:buNone/>
            </a:pPr>
            <a:r>
              <a:rPr lang="it-IT" i="1" dirty="0" err="1"/>
              <a:t>Fare:</a:t>
            </a:r>
            <a:r>
              <a:rPr lang="it-IT" dirty="0" err="1"/>
              <a:t>momento</a:t>
            </a:r>
            <a:r>
              <a:rPr lang="it-IT" dirty="0"/>
              <a:t> in cui la coscienza, rinunciando al contatto immediato con Dio, cerca di esprimersi </a:t>
            </a:r>
            <a:r>
              <a:rPr lang="it-IT" i="1" dirty="0"/>
              <a:t>nel lavoro</a:t>
            </a:r>
            <a:r>
              <a:rPr lang="it-IT" dirty="0"/>
              <a:t> che viene avvertito come dono di Dio (soprattutto nelle capacità, che sembrano essere concesse </a:t>
            </a:r>
            <a:r>
              <a:rPr lang="it-IT" i="1" dirty="0"/>
              <a:t>dall’alto</a:t>
            </a:r>
            <a:r>
              <a:rPr lang="it-IT" dirty="0"/>
              <a:t>).</a:t>
            </a:r>
          </a:p>
          <a:p>
            <a:pPr marL="0" indent="0">
              <a:buNone/>
            </a:pPr>
            <a:r>
              <a:rPr lang="it-IT" i="1" dirty="0"/>
              <a:t>Mortificazione di sé:</a:t>
            </a:r>
            <a:r>
              <a:rPr lang="it-IT" dirty="0"/>
              <a:t> in questo momento si ha la completa negazione dell’io in favore di Dio (ascetismo, umiliazione della carne).</a:t>
            </a:r>
          </a:p>
          <a:p>
            <a:endParaRPr lang="it-IT" dirty="0"/>
          </a:p>
        </p:txBody>
      </p:sp>
    </p:spTree>
    <p:extLst>
      <p:ext uri="{BB962C8B-B14F-4D97-AF65-F5344CB8AC3E}">
        <p14:creationId xmlns:p14="http://schemas.microsoft.com/office/powerpoint/2010/main" val="3064388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1BB799-0AEA-4AFF-8771-D6824EB990FB}"/>
              </a:ext>
            </a:extLst>
          </p:cNvPr>
          <p:cNvSpPr>
            <a:spLocks noGrp="1"/>
          </p:cNvSpPr>
          <p:nvPr>
            <p:ph type="title"/>
          </p:nvPr>
        </p:nvSpPr>
        <p:spPr/>
        <p:txBody>
          <a:bodyPr/>
          <a:lstStyle/>
          <a:p>
            <a:r>
              <a:rPr lang="it-IT" dirty="0"/>
              <a:t>Il passaggio alla ragione</a:t>
            </a:r>
          </a:p>
        </p:txBody>
      </p:sp>
      <p:sp>
        <p:nvSpPr>
          <p:cNvPr id="3" name="Segnaposto contenuto 2">
            <a:extLst>
              <a:ext uri="{FF2B5EF4-FFF2-40B4-BE49-F238E27FC236}">
                <a16:creationId xmlns:a16="http://schemas.microsoft.com/office/drawing/2014/main" id="{C8F6BC56-BAE4-498E-9A2C-A49805DE78C3}"/>
              </a:ext>
            </a:extLst>
          </p:cNvPr>
          <p:cNvSpPr>
            <a:spLocks noGrp="1"/>
          </p:cNvSpPr>
          <p:nvPr>
            <p:ph idx="1"/>
          </p:nvPr>
        </p:nvSpPr>
        <p:spPr/>
        <p:txBody>
          <a:bodyPr/>
          <a:lstStyle/>
          <a:p>
            <a:pPr marL="0" indent="0" algn="ctr">
              <a:spcAft>
                <a:spcPts val="0"/>
              </a:spcAft>
              <a:buNone/>
            </a:pPr>
            <a:r>
              <a:rPr lang="it-IT" sz="2400" dirty="0">
                <a:latin typeface="Arial" panose="020B0604020202020204" pitchFamily="34" charset="0"/>
                <a:ea typeface="Times New Roman" panose="02020603050405020304" pitchFamily="18" charset="0"/>
              </a:rPr>
              <a:t>Tuttavia il </a:t>
            </a:r>
            <a:r>
              <a:rPr lang="it-IT" sz="2400" i="1" dirty="0">
                <a:latin typeface="Arial" panose="020B0604020202020204" pitchFamily="34" charset="0"/>
                <a:ea typeface="Times New Roman" panose="02020603050405020304" pitchFamily="18" charset="0"/>
              </a:rPr>
              <a:t>punto più basso</a:t>
            </a:r>
            <a:r>
              <a:rPr lang="it-IT" sz="2400" dirty="0">
                <a:latin typeface="Arial" panose="020B0604020202020204" pitchFamily="34" charset="0"/>
                <a:ea typeface="Times New Roman" panose="02020603050405020304" pitchFamily="18" charset="0"/>
              </a:rPr>
              <a:t> toccato dal singolo </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dirty="0">
                <a:latin typeface="Arial" panose="020B0604020202020204" pitchFamily="34" charset="0"/>
                <a:ea typeface="Times New Roman" panose="02020603050405020304" pitchFamily="18" charset="0"/>
              </a:rPr>
              <a:t>è destinato a diventare il</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più alto</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dirty="0">
                <a:latin typeface="Arial" panose="020B0604020202020204" pitchFamily="34" charset="0"/>
                <a:ea typeface="Times New Roman" panose="02020603050405020304" pitchFamily="18" charset="0"/>
              </a:rPr>
              <a:t>quando la coscienza si rende conto di essere, lei stessa,</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Dio, l’Universale, il Soggetto Assoluto</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nel rinascimento e nell’età moderna.</a:t>
            </a:r>
            <a:endParaRPr lang="it-IT" sz="2400" dirty="0">
              <a:latin typeface="Times New Roman" panose="02020603050405020304" pitchFamily="18" charset="0"/>
              <a:ea typeface="Times New Roman" panose="02020603050405020304" pitchFamily="18" charset="0"/>
            </a:endParaRPr>
          </a:p>
          <a:p>
            <a:pPr marL="0" indent="0" algn="ctr">
              <a:spcAft>
                <a:spcPts val="0"/>
              </a:spcAft>
              <a:buNone/>
            </a:pPr>
            <a:r>
              <a:rPr lang="it-IT" sz="2400" i="1" dirty="0">
                <a:latin typeface="Arial" panose="020B0604020202020204" pitchFamily="34" charset="0"/>
                <a:ea typeface="Times New Roman" panose="02020603050405020304" pitchFamily="18" charset="0"/>
              </a:rPr>
              <a:t> </a:t>
            </a:r>
            <a:endParaRPr lang="it-IT" sz="2400"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306025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CF33-375A-4A75-8874-820BEBEE89C1}"/>
              </a:ext>
            </a:extLst>
          </p:cNvPr>
          <p:cNvSpPr>
            <a:spLocks noGrp="1"/>
          </p:cNvSpPr>
          <p:nvPr>
            <p:ph type="ctrTitle"/>
          </p:nvPr>
        </p:nvSpPr>
        <p:spPr>
          <a:xfrm>
            <a:off x="810001" y="333796"/>
            <a:ext cx="10572000" cy="4688777"/>
          </a:xfrm>
        </p:spPr>
        <p:txBody>
          <a:bodyPr/>
          <a:lstStyle/>
          <a:p>
            <a:r>
              <a:rPr lang="it-IT" sz="2800" i="1" dirty="0"/>
              <a:t>FINITO E INFINITO: la risoluzione del finito nell’infinito</a:t>
            </a:r>
            <a:r>
              <a:rPr lang="it-IT" sz="2800" dirty="0"/>
              <a:t>.</a:t>
            </a:r>
            <a:br>
              <a:rPr lang="it-IT" sz="2800" dirty="0"/>
            </a:br>
            <a:br>
              <a:rPr lang="it-IT" sz="2800" dirty="0"/>
            </a:br>
            <a:r>
              <a:rPr lang="it-IT" sz="2800" i="1" dirty="0"/>
              <a:t>REALTA’  E  RAGIONE: Ciò che è razionale è reale; e ciò che è reale e razionale</a:t>
            </a:r>
            <a:br>
              <a:rPr lang="it-IT" sz="2800" i="1" dirty="0"/>
            </a:br>
            <a:br>
              <a:rPr lang="it-IT" sz="2800" i="1" dirty="0"/>
            </a:br>
            <a:r>
              <a:rPr lang="it-IT" sz="2800" i="1" dirty="0"/>
              <a:t>FUNZIONE (giustificatrice)  DELLA  FILOSOFIA</a:t>
            </a:r>
            <a:br>
              <a:rPr lang="it-IT" dirty="0"/>
            </a:br>
            <a:br>
              <a:rPr lang="it-IT" sz="2800" dirty="0"/>
            </a:br>
            <a:br>
              <a:rPr lang="it-IT" sz="2800" dirty="0"/>
            </a:br>
            <a:endParaRPr lang="it-IT" sz="2800" dirty="0"/>
          </a:p>
        </p:txBody>
      </p:sp>
      <p:sp>
        <p:nvSpPr>
          <p:cNvPr id="3" name="Sottotitolo 2">
            <a:extLst>
              <a:ext uri="{FF2B5EF4-FFF2-40B4-BE49-F238E27FC236}">
                <a16:creationId xmlns:a16="http://schemas.microsoft.com/office/drawing/2014/main" id="{A30EF3A8-F96F-4CA7-BF92-FE0687953969}"/>
              </a:ext>
            </a:extLst>
          </p:cNvPr>
          <p:cNvSpPr>
            <a:spLocks noGrp="1"/>
          </p:cNvSpPr>
          <p:nvPr>
            <p:ph type="subTitle" idx="1"/>
          </p:nvPr>
        </p:nvSpPr>
        <p:spPr>
          <a:xfrm>
            <a:off x="491949" y="5539409"/>
            <a:ext cx="10572000" cy="984795"/>
          </a:xfrm>
        </p:spPr>
        <p:txBody>
          <a:bodyPr>
            <a:normAutofit fontScale="92500" lnSpcReduction="20000"/>
          </a:bodyPr>
          <a:lstStyle/>
          <a:p>
            <a:r>
              <a:rPr lang="it-IT" sz="6500" b="1" u="sng" dirty="0"/>
              <a:t>I  CAPISALDI DEL SISTEMA</a:t>
            </a:r>
            <a:endParaRPr lang="it-IT" sz="6500" dirty="0"/>
          </a:p>
          <a:p>
            <a:endParaRPr lang="it-IT" dirty="0"/>
          </a:p>
        </p:txBody>
      </p:sp>
    </p:spTree>
    <p:extLst>
      <p:ext uri="{BB962C8B-B14F-4D97-AF65-F5344CB8AC3E}">
        <p14:creationId xmlns:p14="http://schemas.microsoft.com/office/powerpoint/2010/main" val="3606282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9E763A45-2210-4A7D-834A-3AEC753E5316}"/>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C71CF9EE-7989-487F-A634-66528EC1E0A3}"/>
              </a:ext>
            </a:extLst>
          </p:cNvPr>
          <p:cNvSpPr>
            <a:spLocks noGrp="1"/>
          </p:cNvSpPr>
          <p:nvPr>
            <p:ph idx="1"/>
          </p:nvPr>
        </p:nvSpPr>
        <p:spPr/>
        <p:txBody>
          <a:bodyPr/>
          <a:lstStyle/>
          <a:p>
            <a:pPr marL="0" indent="0" algn="ctr">
              <a:buNone/>
            </a:pPr>
            <a:r>
              <a:rPr lang="it-IT" dirty="0"/>
              <a:t>L’autocoscienza come soggetto assoluto ha assunto in sé ogni realtà ed è diventata</a:t>
            </a:r>
          </a:p>
          <a:p>
            <a:pPr marL="0" indent="0" algn="ctr">
              <a:buNone/>
            </a:pPr>
            <a:r>
              <a:rPr lang="it-IT" dirty="0"/>
              <a:t>Ragione.</a:t>
            </a:r>
          </a:p>
          <a:p>
            <a:pPr marL="0" indent="0" algn="ctr">
              <a:buNone/>
            </a:pPr>
            <a:r>
              <a:rPr lang="it-IT" dirty="0"/>
              <a:t>Ora sa che la realtà non è diversa da sé.</a:t>
            </a:r>
          </a:p>
          <a:p>
            <a:pPr marL="0" indent="0" algn="ctr">
              <a:buNone/>
            </a:pPr>
            <a:r>
              <a:rPr lang="it-IT" dirty="0"/>
              <a:t>Questa certezza deve però trovare una giustificazione.</a:t>
            </a:r>
          </a:p>
          <a:p>
            <a:pPr marL="0" indent="0" algn="ctr">
              <a:buNone/>
            </a:pPr>
            <a:r>
              <a:rPr lang="it-IT" dirty="0"/>
              <a:t>I momenti di questo percorso sono:</a:t>
            </a:r>
          </a:p>
          <a:p>
            <a:pPr marL="0" indent="0" algn="ctr">
              <a:buNone/>
            </a:pPr>
            <a:r>
              <a:rPr lang="it-IT" i="1" dirty="0"/>
              <a:t>la ragione osservativa,</a:t>
            </a:r>
            <a:endParaRPr lang="it-IT" dirty="0"/>
          </a:p>
          <a:p>
            <a:pPr marL="0" indent="0" algn="ctr">
              <a:buNone/>
            </a:pPr>
            <a:r>
              <a:rPr lang="it-IT" i="1" dirty="0"/>
              <a:t>la ragione attiva,</a:t>
            </a:r>
            <a:endParaRPr lang="it-IT" dirty="0"/>
          </a:p>
          <a:p>
            <a:pPr marL="0" indent="0" algn="ctr">
              <a:buNone/>
            </a:pPr>
            <a:r>
              <a:rPr lang="it-IT" i="1" dirty="0"/>
              <a:t>l’individualità in sé e per sé.</a:t>
            </a:r>
            <a:endParaRPr lang="it-IT" dirty="0"/>
          </a:p>
          <a:p>
            <a:endParaRPr lang="it-IT" dirty="0"/>
          </a:p>
        </p:txBody>
      </p:sp>
    </p:spTree>
    <p:extLst>
      <p:ext uri="{BB962C8B-B14F-4D97-AF65-F5344CB8AC3E}">
        <p14:creationId xmlns:p14="http://schemas.microsoft.com/office/powerpoint/2010/main" val="1611382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B2F9C77C-5473-4F4D-B0EF-B915D38DC785}"/>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CA107F3D-30CE-4DE0-9C62-C640F7B7BAAC}"/>
              </a:ext>
            </a:extLst>
          </p:cNvPr>
          <p:cNvSpPr>
            <a:spLocks noGrp="1"/>
          </p:cNvSpPr>
          <p:nvPr>
            <p:ph idx="1"/>
          </p:nvPr>
        </p:nvSpPr>
        <p:spPr>
          <a:xfrm>
            <a:off x="818712" y="2222287"/>
            <a:ext cx="10554574" cy="4188525"/>
          </a:xfrm>
        </p:spPr>
        <p:txBody>
          <a:bodyPr>
            <a:normAutofit/>
          </a:bodyPr>
          <a:lstStyle/>
          <a:p>
            <a:pPr marL="0" indent="0" algn="ctr">
              <a:spcAft>
                <a:spcPts val="0"/>
              </a:spcAft>
              <a:buNone/>
            </a:pPr>
            <a:r>
              <a:rPr lang="it-IT" sz="2000" dirty="0">
                <a:latin typeface="Arial" panose="020B0604020202020204" pitchFamily="34" charset="0"/>
                <a:ea typeface="Times New Roman" panose="02020603050405020304" pitchFamily="18" charset="0"/>
              </a:rPr>
              <a:t>Nella </a:t>
            </a:r>
            <a:r>
              <a:rPr lang="it-IT" sz="2000" i="1" dirty="0">
                <a:latin typeface="Arial" panose="020B0604020202020204" pitchFamily="34" charset="0"/>
                <a:ea typeface="Times New Roman" panose="02020603050405020304" pitchFamily="18" charset="0"/>
              </a:rPr>
              <a:t>ragione osservativa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 la coscienza si rivolge, con un inquieto cercare,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al mondo della natura, credendo di trovare l’essenza delle cose.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In realtà cerca se stessa.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L’osservazione della natura si  approfondisce con la ricerca della legge e con l’esperimento,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per arrivare allo studio della coscienza stessa con la psicologia.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In questa ricerca esasperata di se stessa, la  ragione sperimenta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la propria crisi, riconoscendosi come qualcosa di</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i="1" dirty="0">
                <a:latin typeface="Arial" panose="020B0604020202020204" pitchFamily="34" charset="0"/>
                <a:ea typeface="Times New Roman" panose="02020603050405020304" pitchFamily="18" charset="0"/>
              </a:rPr>
              <a:t>distinto dal mondo.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i="1" dirty="0">
                <a:latin typeface="Arial" panose="020B0604020202020204" pitchFamily="34" charset="0"/>
                <a:ea typeface="Times New Roman" panose="02020603050405020304" pitchFamily="18" charset="0"/>
              </a:rPr>
              <a:t> </a:t>
            </a:r>
            <a:endParaRPr lang="it-IT" sz="2000"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4224489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DC260200-F1B6-4032-B764-A957E6981742}"/>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09A91BC3-62AC-4426-981E-2DF083C85677}"/>
              </a:ext>
            </a:extLst>
          </p:cNvPr>
          <p:cNvSpPr>
            <a:spLocks noGrp="1"/>
          </p:cNvSpPr>
          <p:nvPr>
            <p:ph idx="1"/>
          </p:nvPr>
        </p:nvSpPr>
        <p:spPr>
          <a:xfrm>
            <a:off x="818712" y="2222287"/>
            <a:ext cx="10554574" cy="4364043"/>
          </a:xfrm>
        </p:spPr>
        <p:txBody>
          <a:bodyPr>
            <a:normAutofit/>
          </a:bodyPr>
          <a:lstStyle/>
          <a:p>
            <a:pPr marL="0" indent="0" algn="ctr">
              <a:spcAft>
                <a:spcPts val="0"/>
              </a:spcAft>
              <a:buNone/>
            </a:pPr>
            <a:r>
              <a:rPr lang="it-IT" sz="2000" dirty="0">
                <a:latin typeface="Arial" panose="020B0604020202020204" pitchFamily="34" charset="0"/>
                <a:ea typeface="Times New Roman" panose="02020603050405020304" pitchFamily="18" charset="0"/>
              </a:rPr>
              <a:t>Nella </a:t>
            </a:r>
            <a:r>
              <a:rPr lang="it-IT" sz="2000" i="1" dirty="0">
                <a:latin typeface="Arial" panose="020B0604020202020204" pitchFamily="34" charset="0"/>
                <a:ea typeface="Times New Roman" panose="02020603050405020304" pitchFamily="18" charset="0"/>
              </a:rPr>
              <a:t>ragione attiva </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è giunta a compimento la consapevolezza che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l’unità di io e mondo non è qualcosa do già dato, ma deve </a:t>
            </a:r>
            <a:r>
              <a:rPr lang="it-IT" sz="2000" i="1" dirty="0">
                <a:latin typeface="Arial" panose="020B0604020202020204" pitchFamily="34" charset="0"/>
                <a:ea typeface="Times New Roman" panose="02020603050405020304" pitchFamily="18" charset="0"/>
              </a:rPr>
              <a:t>venire realizzata.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Questo progetto se perseguito individualmente,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cioè come sforzo dell’ iniziativa della </a:t>
            </a:r>
            <a:r>
              <a:rPr lang="it-IT" sz="2000" i="1" dirty="0">
                <a:latin typeface="Arial" panose="020B0604020202020204" pitchFamily="34" charset="0"/>
                <a:ea typeface="Times New Roman" panose="02020603050405020304" pitchFamily="18" charset="0"/>
              </a:rPr>
              <a:t>singola coscienza,</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 è destinato a fallire.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(le tre figure della ragione attiva sono: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il piacere e la necessità,</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la legge del cuore ed il delirio di presunzione,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la virtù ed il corso del mondo).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 </a:t>
            </a:r>
            <a:endParaRPr lang="it-IT" sz="2000"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2477524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4C8169-B99E-4421-89DF-F075C696BB26}"/>
              </a:ext>
            </a:extLst>
          </p:cNvPr>
          <p:cNvSpPr>
            <a:spLocks noGrp="1"/>
          </p:cNvSpPr>
          <p:nvPr>
            <p:ph type="title"/>
          </p:nvPr>
        </p:nvSpPr>
        <p:spPr/>
        <p:txBody>
          <a:bodyPr/>
          <a:lstStyle/>
          <a:p>
            <a:r>
              <a:rPr lang="it-IT" dirty="0" err="1"/>
              <a:t>L’individualita’</a:t>
            </a:r>
            <a:r>
              <a:rPr lang="it-IT" dirty="0"/>
              <a:t>  in se’ e per se’</a:t>
            </a:r>
          </a:p>
        </p:txBody>
      </p:sp>
      <p:sp>
        <p:nvSpPr>
          <p:cNvPr id="3" name="Segnaposto contenuto 2">
            <a:extLst>
              <a:ext uri="{FF2B5EF4-FFF2-40B4-BE49-F238E27FC236}">
                <a16:creationId xmlns:a16="http://schemas.microsoft.com/office/drawing/2014/main" id="{DE36A78A-7650-4924-9D0A-DF844119698E}"/>
              </a:ext>
            </a:extLst>
          </p:cNvPr>
          <p:cNvSpPr>
            <a:spLocks noGrp="1"/>
          </p:cNvSpPr>
          <p:nvPr>
            <p:ph idx="1"/>
          </p:nvPr>
        </p:nvSpPr>
        <p:spPr>
          <a:xfrm>
            <a:off x="818712" y="2222287"/>
            <a:ext cx="10554574" cy="4364043"/>
          </a:xfrm>
        </p:spPr>
        <p:txBody>
          <a:bodyPr>
            <a:normAutofit/>
          </a:bodyPr>
          <a:lstStyle/>
          <a:p>
            <a:pPr marL="0" indent="0" algn="ctr">
              <a:spcAft>
                <a:spcPts val="0"/>
              </a:spcAft>
              <a:buNone/>
            </a:pPr>
            <a:r>
              <a:rPr lang="it-IT" dirty="0">
                <a:latin typeface="Arial" panose="020B0604020202020204" pitchFamily="34" charset="0"/>
                <a:ea typeface="Times New Roman" panose="02020603050405020304" pitchFamily="18" charset="0"/>
              </a:rPr>
              <a:t>Nell’ </a:t>
            </a:r>
            <a:r>
              <a:rPr lang="it-IT" i="1" dirty="0">
                <a:latin typeface="Arial" panose="020B0604020202020204" pitchFamily="34" charset="0"/>
                <a:ea typeface="Times New Roman" panose="02020603050405020304" pitchFamily="18" charset="0"/>
              </a:rPr>
              <a:t>individualità in sé e per sé</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Hegel dimostra che l’individualità,</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pur potendo raggiungere la propria realizzazione, </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rimane, </a:t>
            </a:r>
            <a:r>
              <a:rPr lang="it-IT" i="1" dirty="0">
                <a:latin typeface="Arial" panose="020B0604020202020204" pitchFamily="34" charset="0"/>
                <a:ea typeface="Times New Roman" panose="02020603050405020304" pitchFamily="18" charset="0"/>
              </a:rPr>
              <a:t>in quanto tale,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astratta ed inadeguata</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(le tre figure della  individualità sono: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il regno animale dello spirito,</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la ragione legislatrice,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la ragione esaminatrice delle leggi).</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dirty="0">
                <a:latin typeface="Arial" panose="020B0604020202020204" pitchFamily="34" charset="0"/>
                <a:ea typeface="Times New Roman" panose="02020603050405020304" pitchFamily="18" charset="0"/>
              </a:rPr>
              <a:t>In sintesi Hegel ci dice che</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dirty="0">
                <a:latin typeface="Arial" panose="020B0604020202020204" pitchFamily="34" charset="0"/>
                <a:ea typeface="Times New Roman" panose="02020603050405020304" pitchFamily="18" charset="0"/>
              </a:rPr>
              <a:t>se ci si pone dal punto di vista dell’individuo si è inevitabilmente condannati</a:t>
            </a:r>
            <a:endParaRPr lang="it-IT" dirty="0">
              <a:latin typeface="Times New Roman" panose="02020603050405020304" pitchFamily="18" charset="0"/>
              <a:ea typeface="Times New Roman" panose="02020603050405020304" pitchFamily="18" charset="0"/>
            </a:endParaRPr>
          </a:p>
          <a:p>
            <a:pPr marL="0" indent="0" algn="ctr">
              <a:spcAft>
                <a:spcPts val="0"/>
              </a:spcAft>
              <a:buNone/>
            </a:pPr>
            <a:r>
              <a:rPr lang="it-IT" i="1" dirty="0">
                <a:latin typeface="Arial" panose="020B0604020202020204" pitchFamily="34" charset="0"/>
                <a:ea typeface="Times New Roman" panose="02020603050405020304" pitchFamily="18" charset="0"/>
              </a:rPr>
              <a:t>a non raggiungere mai l’universalità.</a:t>
            </a:r>
            <a:endParaRPr lang="it-IT"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978413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952945-7469-42E8-BF30-6C2545991A6B}"/>
              </a:ext>
            </a:extLst>
          </p:cNvPr>
          <p:cNvSpPr>
            <a:spLocks noGrp="1"/>
          </p:cNvSpPr>
          <p:nvPr>
            <p:ph type="title"/>
          </p:nvPr>
        </p:nvSpPr>
        <p:spPr/>
        <p:txBody>
          <a:bodyPr/>
          <a:lstStyle/>
          <a:p>
            <a:r>
              <a:rPr lang="it-IT" dirty="0"/>
              <a:t>LO SPIRITO</a:t>
            </a:r>
          </a:p>
        </p:txBody>
      </p:sp>
      <p:sp>
        <p:nvSpPr>
          <p:cNvPr id="3" name="Segnaposto contenuto 2">
            <a:extLst>
              <a:ext uri="{FF2B5EF4-FFF2-40B4-BE49-F238E27FC236}">
                <a16:creationId xmlns:a16="http://schemas.microsoft.com/office/drawing/2014/main" id="{34244253-69E7-46BB-BBB6-B0D3208CD283}"/>
              </a:ext>
            </a:extLst>
          </p:cNvPr>
          <p:cNvSpPr>
            <a:spLocks noGrp="1"/>
          </p:cNvSpPr>
          <p:nvPr>
            <p:ph idx="1"/>
          </p:nvPr>
        </p:nvSpPr>
        <p:spPr>
          <a:xfrm>
            <a:off x="818712" y="1908313"/>
            <a:ext cx="10554574" cy="4949687"/>
          </a:xfrm>
        </p:spPr>
        <p:txBody>
          <a:bodyPr>
            <a:normAutofit lnSpcReduction="10000"/>
          </a:bodyPr>
          <a:lstStyle/>
          <a:p>
            <a:pPr marL="0" indent="0" algn="ctr">
              <a:spcAft>
                <a:spcPts val="0"/>
              </a:spcAft>
              <a:buNone/>
            </a:pPr>
            <a:endParaRPr lang="it-IT" sz="2000" dirty="0">
              <a:latin typeface="Arial" panose="020B0604020202020204" pitchFamily="34" charset="0"/>
              <a:ea typeface="Times New Roman" panose="02020603050405020304" pitchFamily="18" charset="0"/>
            </a:endParaRPr>
          </a:p>
          <a:p>
            <a:pPr marL="0" indent="0" algn="ctr">
              <a:spcAft>
                <a:spcPts val="0"/>
              </a:spcAft>
              <a:buNone/>
            </a:pPr>
            <a:endParaRPr lang="it-IT" sz="2000" dirty="0">
              <a:latin typeface="Arial" panose="020B0604020202020204" pitchFamily="34"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L’UNIVERSALITA’  si trova solo nella fase dello Spirito,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(in particolare nello spirito oggettivo, nella sezione dell’eticità)</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nelle istituzioni storico-politiche di un popolo e soprattutto nello Stato.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Anche le leggi etiche più indubitabili sono astrazioni se manca lo Stato a darne il contenuto.</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i="1" u="sng" dirty="0">
                <a:latin typeface="Arial" panose="020B0604020202020204" pitchFamily="34" charset="0"/>
                <a:ea typeface="Times New Roman" panose="02020603050405020304" pitchFamily="18" charset="0"/>
              </a:rPr>
              <a:t>La ragione reale quindi non è quella dell’individuo ma </a:t>
            </a:r>
            <a:endParaRPr lang="it-IT" sz="2000" u="sng" dirty="0">
              <a:latin typeface="Times New Roman" panose="02020603050405020304" pitchFamily="18" charset="0"/>
              <a:ea typeface="Times New Roman" panose="02020603050405020304" pitchFamily="18" charset="0"/>
            </a:endParaRPr>
          </a:p>
          <a:p>
            <a:pPr marL="0" indent="0" algn="ctr">
              <a:spcAft>
                <a:spcPts val="0"/>
              </a:spcAft>
              <a:buNone/>
            </a:pPr>
            <a:r>
              <a:rPr lang="it-IT" sz="2000" i="1" u="sng" dirty="0">
                <a:latin typeface="Arial" panose="020B0604020202020204" pitchFamily="34" charset="0"/>
                <a:ea typeface="Times New Roman" panose="02020603050405020304" pitchFamily="18" charset="0"/>
              </a:rPr>
              <a:t>quella dello spirito o dello Stato che sono</a:t>
            </a:r>
            <a:endParaRPr lang="it-IT" sz="2000" u="sng" dirty="0">
              <a:latin typeface="Times New Roman" panose="02020603050405020304" pitchFamily="18" charset="0"/>
              <a:ea typeface="Times New Roman" panose="02020603050405020304" pitchFamily="18" charset="0"/>
            </a:endParaRPr>
          </a:p>
          <a:p>
            <a:pPr marL="0" indent="0" algn="ctr">
              <a:spcAft>
                <a:spcPts val="0"/>
              </a:spcAft>
              <a:buNone/>
            </a:pPr>
            <a:r>
              <a:rPr lang="it-IT" sz="2000" i="1" u="sng" dirty="0">
                <a:latin typeface="Arial" panose="020B0604020202020204" pitchFamily="34" charset="0"/>
                <a:ea typeface="Times New Roman" panose="02020603050405020304" pitchFamily="18" charset="0"/>
              </a:rPr>
              <a:t>sub-stantia,</a:t>
            </a:r>
            <a:endParaRPr lang="it-IT" sz="2000" u="sng" dirty="0">
              <a:latin typeface="Times New Roman" panose="02020603050405020304" pitchFamily="18" charset="0"/>
              <a:ea typeface="Times New Roman" panose="02020603050405020304" pitchFamily="18" charset="0"/>
            </a:endParaRPr>
          </a:p>
          <a:p>
            <a:pPr marL="0" indent="0" algn="ctr">
              <a:spcAft>
                <a:spcPts val="0"/>
              </a:spcAft>
              <a:buNone/>
            </a:pPr>
            <a:r>
              <a:rPr lang="it-IT" sz="2000" dirty="0">
                <a:latin typeface="Arial" panose="020B0604020202020204" pitchFamily="34" charset="0"/>
                <a:ea typeface="Times New Roman" panose="02020603050405020304" pitchFamily="18" charset="0"/>
              </a:rPr>
              <a:t>cioè sostrato che regge e rende possibile ogni atto della vita individuale.</a:t>
            </a:r>
            <a:endParaRPr lang="it-IT" sz="2000" dirty="0">
              <a:latin typeface="Times New Roman" panose="02020603050405020304" pitchFamily="18" charset="0"/>
              <a:ea typeface="Times New Roman" panose="02020603050405020304" pitchFamily="18" charset="0"/>
            </a:endParaRPr>
          </a:p>
          <a:p>
            <a:pPr marL="0" indent="0" algn="ctr">
              <a:spcAft>
                <a:spcPts val="0"/>
              </a:spcAft>
              <a:buNone/>
            </a:pPr>
            <a:r>
              <a:rPr lang="it-IT" sz="2000" u="sng" dirty="0">
                <a:latin typeface="Arial" panose="020B0604020202020204" pitchFamily="34" charset="0"/>
                <a:ea typeface="Times New Roman" panose="02020603050405020304" pitchFamily="18" charset="0"/>
              </a:rPr>
              <a:t>L’individuo è dunque dentro la sostanza etica,</a:t>
            </a:r>
            <a:endParaRPr lang="it-IT" sz="2000" u="sng" dirty="0">
              <a:latin typeface="Times New Roman" panose="02020603050405020304" pitchFamily="18" charset="0"/>
              <a:ea typeface="Times New Roman" panose="02020603050405020304" pitchFamily="18" charset="0"/>
            </a:endParaRPr>
          </a:p>
          <a:p>
            <a:pPr marL="0" indent="0" algn="ctr">
              <a:spcAft>
                <a:spcPts val="0"/>
              </a:spcAft>
              <a:buNone/>
            </a:pPr>
            <a:r>
              <a:rPr lang="it-IT" sz="2000" u="sng" dirty="0">
                <a:latin typeface="Arial" panose="020B0604020202020204" pitchFamily="34" charset="0"/>
                <a:ea typeface="Times New Roman" panose="02020603050405020304" pitchFamily="18" charset="0"/>
              </a:rPr>
              <a:t>cioè risulta fondato dalla realtà storico-sociale e non viceversa.</a:t>
            </a:r>
            <a:endParaRPr lang="it-IT" sz="2000" u="sng" dirty="0">
              <a:latin typeface="Times New Roman" panose="02020603050405020304" pitchFamily="18" charset="0"/>
              <a:ea typeface="Times New Roman" panose="02020603050405020304" pitchFamily="18" charset="0"/>
            </a:endParaRPr>
          </a:p>
          <a:p>
            <a:pPr marL="0" indent="0" algn="ctr">
              <a:spcAft>
                <a:spcPts val="0"/>
              </a:spcAft>
              <a:buNone/>
            </a:pPr>
            <a:r>
              <a:rPr lang="it-IT" sz="2000" u="sng" dirty="0">
                <a:latin typeface="Arial" panose="020B0604020202020204" pitchFamily="34" charset="0"/>
                <a:ea typeface="Times New Roman" panose="02020603050405020304" pitchFamily="18" charset="0"/>
              </a:rPr>
              <a:t> </a:t>
            </a:r>
            <a:endParaRPr lang="it-IT" sz="2000" u="sng" dirty="0">
              <a:latin typeface="Times New Roman" panose="02020603050405020304" pitchFamily="18" charset="0"/>
              <a:ea typeface="Times New Roman" panose="02020603050405020304" pitchFamily="18" charset="0"/>
            </a:endParaRPr>
          </a:p>
          <a:p>
            <a:pPr algn="ctr">
              <a:spcAft>
                <a:spcPts val="0"/>
              </a:spcAft>
            </a:pPr>
            <a:r>
              <a:rPr lang="it-IT" u="sng" dirty="0">
                <a:latin typeface="Arial" panose="020B0604020202020204" pitchFamily="34" charset="0"/>
                <a:ea typeface="Times New Roman" panose="02020603050405020304" pitchFamily="18" charset="0"/>
              </a:rPr>
              <a:t> </a:t>
            </a:r>
            <a:endParaRPr lang="it-IT" u="sng" dirty="0">
              <a:latin typeface="Times New Roman" panose="02020603050405020304" pitchFamily="18" charset="0"/>
              <a:ea typeface="Times New Roman" panose="02020603050405020304" pitchFamily="18" charset="0"/>
            </a:endParaRPr>
          </a:p>
          <a:p>
            <a:endParaRPr lang="it-IT" dirty="0"/>
          </a:p>
        </p:txBody>
      </p:sp>
    </p:spTree>
    <p:extLst>
      <p:ext uri="{BB962C8B-B14F-4D97-AF65-F5344CB8AC3E}">
        <p14:creationId xmlns:p14="http://schemas.microsoft.com/office/powerpoint/2010/main" val="960087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CC8D72A-DFF0-419A-940D-B18715C73226}"/>
              </a:ext>
            </a:extLst>
          </p:cNvPr>
          <p:cNvSpPr/>
          <p:nvPr/>
        </p:nvSpPr>
        <p:spPr>
          <a:xfrm>
            <a:off x="1961322" y="2080591"/>
            <a:ext cx="8097078" cy="2637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a:t>LA FILOSOFIA DELLO SPIRITO</a:t>
            </a:r>
          </a:p>
        </p:txBody>
      </p:sp>
    </p:spTree>
    <p:extLst>
      <p:ext uri="{BB962C8B-B14F-4D97-AF65-F5344CB8AC3E}">
        <p14:creationId xmlns:p14="http://schemas.microsoft.com/office/powerpoint/2010/main" val="3789392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DF65E1-339C-44F1-B3AB-905415F957FC}"/>
              </a:ext>
            </a:extLst>
          </p:cNvPr>
          <p:cNvSpPr>
            <a:spLocks noGrp="1"/>
          </p:cNvSpPr>
          <p:nvPr>
            <p:ph type="title"/>
          </p:nvPr>
        </p:nvSpPr>
        <p:spPr/>
        <p:txBody>
          <a:bodyPr/>
          <a:lstStyle/>
          <a:p>
            <a:r>
              <a:rPr lang="it-IT" dirty="0"/>
              <a:t>FILOSOFIA   DELLO  SPIRITO</a:t>
            </a:r>
          </a:p>
        </p:txBody>
      </p:sp>
      <p:sp>
        <p:nvSpPr>
          <p:cNvPr id="3" name="Segnaposto contenuto 2">
            <a:extLst>
              <a:ext uri="{FF2B5EF4-FFF2-40B4-BE49-F238E27FC236}">
                <a16:creationId xmlns:a16="http://schemas.microsoft.com/office/drawing/2014/main" id="{3FDDAF09-9ACC-48B3-AE82-700C295DD5F2}"/>
              </a:ext>
            </a:extLst>
          </p:cNvPr>
          <p:cNvSpPr>
            <a:spLocks noGrp="1"/>
          </p:cNvSpPr>
          <p:nvPr>
            <p:ph idx="1"/>
          </p:nvPr>
        </p:nvSpPr>
        <p:spPr/>
        <p:txBody>
          <a:bodyPr/>
          <a:lstStyle/>
          <a:p>
            <a:pPr marL="0" indent="0" algn="ctr">
              <a:buNone/>
            </a:pPr>
            <a:r>
              <a:rPr lang="it-IT" dirty="0"/>
              <a:t>E’ la conoscenza più alta e difficile:</a:t>
            </a:r>
          </a:p>
          <a:p>
            <a:pPr marL="0" indent="0" algn="ctr">
              <a:buNone/>
            </a:pPr>
            <a:r>
              <a:rPr lang="it-IT" dirty="0"/>
              <a:t>è lo studio dell’</a:t>
            </a:r>
            <a:r>
              <a:rPr lang="it-IT" i="1" dirty="0"/>
              <a:t>Idea che</a:t>
            </a:r>
            <a:r>
              <a:rPr lang="it-IT" dirty="0"/>
              <a:t>, dopo essersi estraniata da sé, </a:t>
            </a:r>
          </a:p>
          <a:p>
            <a:pPr marL="0" indent="0" algn="ctr">
              <a:buNone/>
            </a:pPr>
            <a:r>
              <a:rPr lang="it-IT" i="1" dirty="0"/>
              <a:t>sparisce come oggettività</a:t>
            </a:r>
            <a:r>
              <a:rPr lang="it-IT" dirty="0"/>
              <a:t>, esteriorità e spazialità (natura)</a:t>
            </a:r>
          </a:p>
          <a:p>
            <a:pPr marL="0" indent="0" algn="ctr">
              <a:buNone/>
            </a:pPr>
            <a:r>
              <a:rPr lang="it-IT" i="1" dirty="0"/>
              <a:t>per farsi soggettività</a:t>
            </a:r>
            <a:r>
              <a:rPr lang="it-IT" dirty="0"/>
              <a:t> e libertà</a:t>
            </a:r>
          </a:p>
          <a:p>
            <a:pPr marL="0" indent="0" algn="ctr">
              <a:buNone/>
            </a:pPr>
            <a:r>
              <a:rPr lang="it-IT" dirty="0"/>
              <a:t>ovvero </a:t>
            </a:r>
            <a:r>
              <a:rPr lang="it-IT" i="1" dirty="0"/>
              <a:t>auto creazione e autoproduzione.</a:t>
            </a:r>
            <a:endParaRPr lang="it-IT" dirty="0"/>
          </a:p>
          <a:p>
            <a:endParaRPr lang="it-IT" dirty="0"/>
          </a:p>
        </p:txBody>
      </p:sp>
    </p:spTree>
    <p:extLst>
      <p:ext uri="{BB962C8B-B14F-4D97-AF65-F5344CB8AC3E}">
        <p14:creationId xmlns:p14="http://schemas.microsoft.com/office/powerpoint/2010/main" val="2696982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D8E82E-9677-43D4-A7A2-03559A5530D2}"/>
              </a:ext>
            </a:extLst>
          </p:cNvPr>
          <p:cNvSpPr>
            <a:spLocks noGrp="1"/>
          </p:cNvSpPr>
          <p:nvPr>
            <p:ph type="title"/>
          </p:nvPr>
        </p:nvSpPr>
        <p:spPr/>
        <p:txBody>
          <a:bodyPr/>
          <a:lstStyle/>
          <a:p>
            <a:r>
              <a:rPr lang="it-IT" dirty="0"/>
              <a:t>Lo sviluppo</a:t>
            </a:r>
          </a:p>
        </p:txBody>
      </p:sp>
      <p:sp>
        <p:nvSpPr>
          <p:cNvPr id="3" name="Segnaposto contenuto 2">
            <a:extLst>
              <a:ext uri="{FF2B5EF4-FFF2-40B4-BE49-F238E27FC236}">
                <a16:creationId xmlns:a16="http://schemas.microsoft.com/office/drawing/2014/main" id="{EE991A54-2E41-4361-82B8-2DDF05B5EA66}"/>
              </a:ext>
            </a:extLst>
          </p:cNvPr>
          <p:cNvSpPr>
            <a:spLocks noGrp="1"/>
          </p:cNvSpPr>
          <p:nvPr>
            <p:ph idx="1"/>
          </p:nvPr>
        </p:nvSpPr>
        <p:spPr/>
        <p:txBody>
          <a:bodyPr/>
          <a:lstStyle/>
          <a:p>
            <a:pPr marL="0" indent="0">
              <a:buNone/>
            </a:pPr>
            <a:r>
              <a:rPr lang="it-IT" sz="2400" b="1" dirty="0"/>
              <a:t>Lo sviluppo dello Spirito avviene attraverso tre momenti:</a:t>
            </a:r>
          </a:p>
          <a:p>
            <a:pPr marL="0" indent="0">
              <a:buNone/>
            </a:pPr>
            <a:r>
              <a:rPr lang="it-IT" sz="2400" b="1" dirty="0"/>
              <a:t>-	Spirito SOGGETTIVO (individuale);</a:t>
            </a:r>
          </a:p>
          <a:p>
            <a:pPr marL="0" indent="0">
              <a:buNone/>
            </a:pPr>
            <a:r>
              <a:rPr lang="it-IT" sz="2400" b="1" dirty="0"/>
              <a:t>-	Spirito OGGETTIVO  (sovraindividuale o sociale);</a:t>
            </a:r>
          </a:p>
          <a:p>
            <a:pPr marL="0" indent="0">
              <a:buNone/>
            </a:pPr>
            <a:r>
              <a:rPr lang="it-IT" sz="2400" b="1" dirty="0"/>
              <a:t>-	Spirito  ASSOLUTO (che conosce se stesso nelle forme dell’arte, della religione e della filosofia).</a:t>
            </a:r>
          </a:p>
          <a:p>
            <a:endParaRPr lang="it-IT" dirty="0"/>
          </a:p>
        </p:txBody>
      </p:sp>
    </p:spTree>
    <p:extLst>
      <p:ext uri="{BB962C8B-B14F-4D97-AF65-F5344CB8AC3E}">
        <p14:creationId xmlns:p14="http://schemas.microsoft.com/office/powerpoint/2010/main" val="1158742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BE041EBD-3C4E-4AE2-BCD5-43F54BE7D681}"/>
              </a:ext>
            </a:extLst>
          </p:cNvPr>
          <p:cNvSpPr/>
          <p:nvPr/>
        </p:nvSpPr>
        <p:spPr>
          <a:xfrm>
            <a:off x="1855304" y="2093842"/>
            <a:ext cx="8600661" cy="26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dirty="0"/>
              <a:t>Lo </a:t>
            </a:r>
            <a:r>
              <a:rPr lang="it-IT" sz="2800" b="1" i="1" dirty="0"/>
              <a:t>spirito procede per gradi</a:t>
            </a:r>
            <a:r>
              <a:rPr lang="it-IT" sz="2800" b="1" dirty="0"/>
              <a:t>: </a:t>
            </a:r>
          </a:p>
          <a:p>
            <a:pPr algn="ctr"/>
            <a:r>
              <a:rPr lang="it-IT" sz="2800" b="1" dirty="0"/>
              <a:t>ciascuno di essi è compreso e risolto nel grado superiore </a:t>
            </a:r>
          </a:p>
          <a:p>
            <a:pPr algn="ctr"/>
            <a:r>
              <a:rPr lang="it-IT" sz="2800" b="1" dirty="0"/>
              <a:t>ed è già presente nel grado inferiore.</a:t>
            </a:r>
          </a:p>
        </p:txBody>
      </p:sp>
    </p:spTree>
    <p:extLst>
      <p:ext uri="{BB962C8B-B14F-4D97-AF65-F5344CB8AC3E}">
        <p14:creationId xmlns:p14="http://schemas.microsoft.com/office/powerpoint/2010/main" val="1404568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4A830DF4-3E7F-49E7-8CA7-BE11D4A6019B}"/>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1D72A311-34D7-46E6-A924-3C0821FF527F}"/>
              </a:ext>
            </a:extLst>
          </p:cNvPr>
          <p:cNvGraphicFramePr>
            <a:graphicFrameLocks noGrp="1"/>
          </p:cNvGraphicFramePr>
          <p:nvPr>
            <p:ph idx="1"/>
            <p:extLst>
              <p:ext uri="{D42A27DB-BD31-4B8C-83A1-F6EECF244321}">
                <p14:modId xmlns:p14="http://schemas.microsoft.com/office/powerpoint/2010/main" val="2156935863"/>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165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38825076-1B8E-48A9-AB7C-600988C8BD8F}"/>
              </a:ext>
            </a:extLst>
          </p:cNvPr>
          <p:cNvGraphicFramePr/>
          <p:nvPr>
            <p:extLst>
              <p:ext uri="{D42A27DB-BD31-4B8C-83A1-F6EECF244321}">
                <p14:modId xmlns:p14="http://schemas.microsoft.com/office/powerpoint/2010/main" val="677756584"/>
              </p:ext>
            </p:extLst>
          </p:nvPr>
        </p:nvGraphicFramePr>
        <p:xfrm>
          <a:off x="1075043" y="596348"/>
          <a:ext cx="10571998" cy="1192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149AA785-7E1C-4421-906A-E490CE58BF17}"/>
              </a:ext>
            </a:extLst>
          </p:cNvPr>
          <p:cNvSpPr>
            <a:spLocks noGrp="1"/>
          </p:cNvSpPr>
          <p:nvPr>
            <p:ph idx="1"/>
          </p:nvPr>
        </p:nvSpPr>
        <p:spPr>
          <a:xfrm>
            <a:off x="818712" y="2173357"/>
            <a:ext cx="10554574" cy="3685441"/>
          </a:xfrm>
        </p:spPr>
        <p:txBody>
          <a:bodyPr/>
          <a:lstStyle/>
          <a:p>
            <a:pPr marL="0" indent="0" algn="ctr">
              <a:buNone/>
            </a:pPr>
            <a:r>
              <a:rPr lang="it-IT" dirty="0"/>
              <a:t>La realtà è un organismo </a:t>
            </a:r>
            <a:r>
              <a:rPr lang="it-IT" i="1" dirty="0"/>
              <a:t>unitario.  </a:t>
            </a:r>
            <a:r>
              <a:rPr lang="it-IT" dirty="0"/>
              <a:t> Tutto ciò che esiste è parte o manifestazione di essa.</a:t>
            </a:r>
          </a:p>
          <a:p>
            <a:pPr marL="0" indent="0" algn="ctr">
              <a:buNone/>
            </a:pPr>
            <a:r>
              <a:rPr lang="it-IT" dirty="0"/>
              <a:t>Questo organismo unitario è l’</a:t>
            </a:r>
            <a:r>
              <a:rPr lang="it-IT" i="1" dirty="0"/>
              <a:t>Assoluto</a:t>
            </a:r>
            <a:r>
              <a:rPr lang="it-IT" dirty="0"/>
              <a:t> o </a:t>
            </a:r>
            <a:r>
              <a:rPr lang="it-IT" i="1" dirty="0"/>
              <a:t>Infinito</a:t>
            </a:r>
            <a:endParaRPr lang="it-IT" dirty="0"/>
          </a:p>
          <a:p>
            <a:pPr marL="0" indent="0" algn="ctr">
              <a:buNone/>
            </a:pPr>
            <a:r>
              <a:rPr lang="it-IT" dirty="0"/>
              <a:t>e i vari enti del mondo sono manifestazioni di esso e coincidono con il </a:t>
            </a:r>
          </a:p>
          <a:p>
            <a:pPr marL="0" indent="0" algn="ctr">
              <a:buNone/>
            </a:pPr>
            <a:r>
              <a:rPr lang="it-IT" i="1" dirty="0"/>
              <a:t>finito.</a:t>
            </a:r>
            <a:endParaRPr lang="it-IT" dirty="0"/>
          </a:p>
          <a:p>
            <a:pPr marL="0" indent="0" algn="ctr">
              <a:buNone/>
            </a:pPr>
            <a:r>
              <a:rPr lang="it-IT" dirty="0"/>
              <a:t>Il finito in sé quindi non esiste in quanto</a:t>
            </a:r>
          </a:p>
          <a:p>
            <a:pPr marL="0" indent="0" algn="ctr">
              <a:buNone/>
            </a:pPr>
            <a:r>
              <a:rPr lang="it-IT" i="1" dirty="0"/>
              <a:t>ciò che a noi sembra finito è solo una manifestazione parziale dell’infinito.</a:t>
            </a:r>
            <a:endParaRPr lang="it-IT" dirty="0"/>
          </a:p>
          <a:p>
            <a:pPr marL="0" indent="0" algn="ctr">
              <a:buNone/>
            </a:pPr>
            <a:r>
              <a:rPr lang="it-IT" dirty="0"/>
              <a:t>Così come la parte esiste solo in connessione con il tutto</a:t>
            </a:r>
          </a:p>
          <a:p>
            <a:pPr marL="0" indent="0" algn="ctr">
              <a:buNone/>
            </a:pPr>
            <a:r>
              <a:rPr lang="it-IT" dirty="0"/>
              <a:t>così il finito esiste solo in relazione con l’infinito (nell’infinito e per l’infinito).</a:t>
            </a:r>
          </a:p>
          <a:p>
            <a:pPr algn="ctr"/>
            <a:endParaRPr lang="it-IT" dirty="0"/>
          </a:p>
        </p:txBody>
      </p:sp>
    </p:spTree>
    <p:extLst>
      <p:ext uri="{BB962C8B-B14F-4D97-AF65-F5344CB8AC3E}">
        <p14:creationId xmlns:p14="http://schemas.microsoft.com/office/powerpoint/2010/main" val="524814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0C382A19-6C9A-4C38-981A-38EEDEBBF2DC}"/>
              </a:ext>
            </a:extLst>
          </p:cNvPr>
          <p:cNvGraphicFramePr/>
          <p:nvPr>
            <p:extLst>
              <p:ext uri="{D42A27DB-BD31-4B8C-83A1-F6EECF244321}">
                <p14:modId xmlns:p14="http://schemas.microsoft.com/office/powerpoint/2010/main" val="23144167"/>
              </p:ext>
            </p:extLst>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7D312AAF-F2B7-493C-AD46-CB792D0CDC74}"/>
              </a:ext>
            </a:extLst>
          </p:cNvPr>
          <p:cNvGraphicFramePr>
            <a:graphicFrameLocks noGrp="1"/>
          </p:cNvGraphicFramePr>
          <p:nvPr>
            <p:ph idx="1"/>
            <p:extLst>
              <p:ext uri="{D42A27DB-BD31-4B8C-83A1-F6EECF244321}">
                <p14:modId xmlns:p14="http://schemas.microsoft.com/office/powerpoint/2010/main" val="3876744829"/>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31659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2D9D341D-1481-4A0B-AD8E-D45BC5A09367}"/>
              </a:ext>
            </a:extLst>
          </p:cNvPr>
          <p:cNvGraphicFramePr/>
          <p:nvPr>
            <p:extLst>
              <p:ext uri="{D42A27DB-BD31-4B8C-83A1-F6EECF244321}">
                <p14:modId xmlns:p14="http://schemas.microsoft.com/office/powerpoint/2010/main" val="331396640"/>
              </p:ext>
            </p:extLst>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1B6F5904-4C3F-43C4-893C-D7034C5A26E8}"/>
              </a:ext>
            </a:extLst>
          </p:cNvPr>
          <p:cNvGraphicFramePr>
            <a:graphicFrameLocks noGrp="1"/>
          </p:cNvGraphicFramePr>
          <p:nvPr>
            <p:ph idx="1"/>
            <p:extLst>
              <p:ext uri="{D42A27DB-BD31-4B8C-83A1-F6EECF244321}">
                <p14:modId xmlns:p14="http://schemas.microsoft.com/office/powerpoint/2010/main" val="3387512897"/>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628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C8323A5E-5FF3-40DE-A9B7-9BC511422125}"/>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31EAD35E-7B7B-4744-BF8D-6B51EC609F88}"/>
              </a:ext>
            </a:extLst>
          </p:cNvPr>
          <p:cNvSpPr>
            <a:spLocks noGrp="1"/>
          </p:cNvSpPr>
          <p:nvPr>
            <p:ph idx="1"/>
          </p:nvPr>
        </p:nvSpPr>
        <p:spPr/>
        <p:txBody>
          <a:bodyPr/>
          <a:lstStyle/>
          <a:p>
            <a:pPr marL="0" indent="0" algn="ctr">
              <a:buNone/>
            </a:pPr>
            <a:r>
              <a:rPr lang="it-IT" sz="2000" b="1" dirty="0"/>
              <a:t>La volontà di libertà, che si è manifestata nella fase finale precedente,</a:t>
            </a:r>
          </a:p>
          <a:p>
            <a:pPr marL="0" indent="0" algn="ctr">
              <a:buNone/>
            </a:pPr>
            <a:r>
              <a:rPr lang="it-IT" sz="2000" b="1" dirty="0"/>
              <a:t>si esprime nello spirito oggettivo in cui lo spirito si manifesta in </a:t>
            </a:r>
            <a:r>
              <a:rPr lang="it-IT" sz="2000" b="1" i="1" dirty="0"/>
              <a:t>situazioni</a:t>
            </a:r>
            <a:r>
              <a:rPr lang="it-IT" sz="2000" b="1" dirty="0"/>
              <a:t> </a:t>
            </a:r>
            <a:r>
              <a:rPr lang="it-IT" sz="2000" b="1" i="1" dirty="0"/>
              <a:t>sociali concrete</a:t>
            </a:r>
            <a:r>
              <a:rPr lang="it-IT" sz="2000" b="1" dirty="0"/>
              <a:t>,</a:t>
            </a:r>
          </a:p>
          <a:p>
            <a:pPr marL="0" indent="0" algn="ctr">
              <a:buNone/>
            </a:pPr>
            <a:r>
              <a:rPr lang="it-IT" sz="2000" b="1" dirty="0"/>
              <a:t>ovvero nelle determinazioni  </a:t>
            </a:r>
            <a:r>
              <a:rPr lang="it-IT" sz="2000" b="1" i="1" dirty="0"/>
              <a:t>sovraindividuali </a:t>
            </a:r>
            <a:r>
              <a:rPr lang="it-IT" sz="2000" b="1" dirty="0"/>
              <a:t>che costituiscono il</a:t>
            </a:r>
          </a:p>
          <a:p>
            <a:pPr marL="0" indent="0" algn="ctr">
              <a:buNone/>
            </a:pPr>
            <a:r>
              <a:rPr lang="it-IT" sz="2000" b="1" i="1" dirty="0"/>
              <a:t>diritto.</a:t>
            </a:r>
            <a:endParaRPr lang="it-IT" sz="2000" b="1" dirty="0"/>
          </a:p>
          <a:p>
            <a:pPr marL="0" indent="0" algn="ctr">
              <a:buNone/>
            </a:pPr>
            <a:r>
              <a:rPr lang="it-IT" sz="2000" b="1" dirty="0"/>
              <a:t>I momenti dello spirito oggettivo sono tre:</a:t>
            </a:r>
          </a:p>
          <a:p>
            <a:pPr marL="0" indent="0" algn="ctr">
              <a:buNone/>
            </a:pPr>
            <a:r>
              <a:rPr lang="it-IT" sz="2000" b="1" i="1" dirty="0"/>
              <a:t>diritto astratto, moralità, eticità.</a:t>
            </a:r>
            <a:endParaRPr lang="it-IT" sz="2000" b="1" dirty="0"/>
          </a:p>
          <a:p>
            <a:pPr marL="0" indent="0" algn="ctr">
              <a:buNone/>
            </a:pPr>
            <a:r>
              <a:rPr lang="it-IT" sz="2000" b="1" i="1" dirty="0"/>
              <a:t> </a:t>
            </a:r>
            <a:endParaRPr lang="it-IT" sz="2000" b="1" dirty="0"/>
          </a:p>
          <a:p>
            <a:endParaRPr lang="it-IT" dirty="0"/>
          </a:p>
        </p:txBody>
      </p:sp>
    </p:spTree>
    <p:extLst>
      <p:ext uri="{BB962C8B-B14F-4D97-AF65-F5344CB8AC3E}">
        <p14:creationId xmlns:p14="http://schemas.microsoft.com/office/powerpoint/2010/main" val="3793052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10AB5546-59B1-4C4F-BD97-3903168CDC4B}"/>
              </a:ext>
            </a:extLst>
          </p:cNvPr>
          <p:cNvGraphicFramePr/>
          <p:nvPr>
            <p:extLst>
              <p:ext uri="{D42A27DB-BD31-4B8C-83A1-F6EECF244321}">
                <p14:modId xmlns:p14="http://schemas.microsoft.com/office/powerpoint/2010/main" val="620626192"/>
              </p:ext>
            </p:extLst>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364DF290-CD25-49F4-BFA0-C17F3DA55D42}"/>
              </a:ext>
            </a:extLst>
          </p:cNvPr>
          <p:cNvSpPr>
            <a:spLocks noGrp="1"/>
          </p:cNvSpPr>
          <p:nvPr>
            <p:ph idx="1"/>
          </p:nvPr>
        </p:nvSpPr>
        <p:spPr>
          <a:xfrm>
            <a:off x="818712" y="1961322"/>
            <a:ext cx="10554574" cy="4744277"/>
          </a:xfrm>
        </p:spPr>
        <p:txBody>
          <a:bodyPr/>
          <a:lstStyle/>
          <a:p>
            <a:pPr marL="0" indent="0" algn="ctr">
              <a:buNone/>
            </a:pPr>
            <a:r>
              <a:rPr lang="it-IT" sz="2000" b="1" dirty="0"/>
              <a:t>Il volere libero si manifesta nel volere del </a:t>
            </a:r>
            <a:r>
              <a:rPr lang="it-IT" sz="2000" b="1" i="1" dirty="0"/>
              <a:t>singolo individuo</a:t>
            </a:r>
            <a:r>
              <a:rPr lang="it-IT" sz="2000" b="1" dirty="0"/>
              <a:t>, come persona fornita di </a:t>
            </a:r>
            <a:r>
              <a:rPr lang="it-IT" sz="2000" b="1" i="1" dirty="0"/>
              <a:t>capacità giuridiche. </a:t>
            </a:r>
            <a:r>
              <a:rPr lang="it-IT" sz="2000" b="1" dirty="0"/>
              <a:t>Il diritto astratto riguarda l’esistenza esterna della libertà delle persone. Queste trovano la loro prima realizzazione in una </a:t>
            </a:r>
            <a:r>
              <a:rPr lang="it-IT" sz="2000" b="1" i="1" dirty="0"/>
              <a:t>cosa esterna</a:t>
            </a:r>
            <a:endParaRPr lang="it-IT" sz="2000" b="1" dirty="0"/>
          </a:p>
          <a:p>
            <a:pPr marL="0" indent="0" algn="ctr">
              <a:buNone/>
            </a:pPr>
            <a:r>
              <a:rPr lang="it-IT" sz="2000" b="1" i="1" dirty="0"/>
              <a:t> </a:t>
            </a:r>
            <a:r>
              <a:rPr lang="it-IT" sz="2000" b="1" dirty="0"/>
              <a:t>che costituisce la loro </a:t>
            </a:r>
            <a:r>
              <a:rPr lang="it-IT" sz="2000" b="1" i="1" dirty="0"/>
              <a:t>proprietà.</a:t>
            </a:r>
            <a:endParaRPr lang="it-IT" sz="2000" b="1" dirty="0"/>
          </a:p>
          <a:p>
            <a:pPr marL="0" indent="0" algn="ctr">
              <a:buNone/>
            </a:pPr>
            <a:r>
              <a:rPr lang="it-IT" sz="2000" b="1" dirty="0"/>
              <a:t>Questa diviene tale in virtù di un</a:t>
            </a:r>
            <a:r>
              <a:rPr lang="it-IT" sz="2000" b="1" i="1" dirty="0"/>
              <a:t> </a:t>
            </a:r>
            <a:endParaRPr lang="it-IT" sz="2000" b="1" dirty="0"/>
          </a:p>
          <a:p>
            <a:pPr marL="0" indent="0" algn="ctr">
              <a:buNone/>
            </a:pPr>
            <a:r>
              <a:rPr lang="it-IT" sz="2000" b="1" i="1" u="sng" dirty="0"/>
              <a:t>Contratto (tesi)</a:t>
            </a:r>
            <a:endParaRPr lang="it-IT" sz="2000" b="1" dirty="0"/>
          </a:p>
          <a:p>
            <a:pPr marL="0" indent="0" algn="ctr">
              <a:buNone/>
            </a:pPr>
            <a:r>
              <a:rPr lang="it-IT" sz="2000" b="1" dirty="0"/>
              <a:t>Dal contratto deriva l’esistenza del suo contrario, il </a:t>
            </a:r>
            <a:r>
              <a:rPr lang="it-IT" sz="2000" b="1" i="1" u="sng" dirty="0"/>
              <a:t>torto (antitesi)</a:t>
            </a:r>
            <a:endParaRPr lang="it-IT" sz="2000" b="1" u="sng" dirty="0"/>
          </a:p>
          <a:p>
            <a:pPr marL="0" indent="0" algn="ctr">
              <a:buNone/>
            </a:pPr>
            <a:r>
              <a:rPr lang="it-IT" sz="2000" b="1" dirty="0"/>
              <a:t>che nella sua forma più grave è il</a:t>
            </a:r>
            <a:r>
              <a:rPr lang="it-IT" sz="2000" b="1" u="sng" dirty="0"/>
              <a:t> </a:t>
            </a:r>
            <a:r>
              <a:rPr lang="it-IT" sz="2000" b="1" i="1" u="sng" dirty="0"/>
              <a:t>delitto </a:t>
            </a:r>
          </a:p>
          <a:p>
            <a:pPr marL="0" indent="0" algn="ctr">
              <a:buNone/>
            </a:pPr>
            <a:r>
              <a:rPr lang="it-IT" sz="2000" b="1" dirty="0"/>
              <a:t>e richiede una </a:t>
            </a:r>
            <a:r>
              <a:rPr lang="it-IT" sz="2000" b="1" i="1" u="sng" dirty="0"/>
              <a:t>pena (sintesi).</a:t>
            </a:r>
            <a:endParaRPr lang="it-IT" sz="2000" b="1" u="sng" dirty="0"/>
          </a:p>
          <a:p>
            <a:endParaRPr lang="it-IT" dirty="0"/>
          </a:p>
        </p:txBody>
      </p:sp>
    </p:spTree>
    <p:extLst>
      <p:ext uri="{BB962C8B-B14F-4D97-AF65-F5344CB8AC3E}">
        <p14:creationId xmlns:p14="http://schemas.microsoft.com/office/powerpoint/2010/main" val="2163669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25BA52-72F4-4FBD-9ED9-A01EE828F7DD}"/>
              </a:ext>
            </a:extLst>
          </p:cNvPr>
          <p:cNvSpPr>
            <a:spLocks noGrp="1"/>
          </p:cNvSpPr>
          <p:nvPr>
            <p:ph type="title"/>
          </p:nvPr>
        </p:nvSpPr>
        <p:spPr/>
        <p:txBody>
          <a:bodyPr/>
          <a:lstStyle/>
          <a:p>
            <a:r>
              <a:rPr lang="it-IT" dirty="0"/>
              <a:t>L’importanza della pena</a:t>
            </a:r>
          </a:p>
        </p:txBody>
      </p:sp>
      <p:sp>
        <p:nvSpPr>
          <p:cNvPr id="3" name="Segnaposto contenuto 2">
            <a:extLst>
              <a:ext uri="{FF2B5EF4-FFF2-40B4-BE49-F238E27FC236}">
                <a16:creationId xmlns:a16="http://schemas.microsoft.com/office/drawing/2014/main" id="{18624F29-2C53-4814-9DDF-D5A2EE6A117B}"/>
              </a:ext>
            </a:extLst>
          </p:cNvPr>
          <p:cNvSpPr>
            <a:spLocks noGrp="1"/>
          </p:cNvSpPr>
          <p:nvPr>
            <p:ph idx="1"/>
          </p:nvPr>
        </p:nvSpPr>
        <p:spPr/>
        <p:txBody>
          <a:bodyPr/>
          <a:lstStyle/>
          <a:p>
            <a:pPr marL="0" indent="0" algn="ctr">
              <a:buNone/>
            </a:pPr>
            <a:r>
              <a:rPr lang="it-IT" sz="2400" b="1" dirty="0"/>
              <a:t>La pena è la riaffermazione potenziata del diritto. La pena  è una necessità oggettiva della vita in comune.  Perché essa sia efficace e  formativa, ma non vendicativa, occorre che sia riconosciuta interiormente dal colpevole.</a:t>
            </a:r>
          </a:p>
          <a:p>
            <a:endParaRPr lang="it-IT" dirty="0"/>
          </a:p>
        </p:txBody>
      </p:sp>
    </p:spTree>
    <p:extLst>
      <p:ext uri="{BB962C8B-B14F-4D97-AF65-F5344CB8AC3E}">
        <p14:creationId xmlns:p14="http://schemas.microsoft.com/office/powerpoint/2010/main" val="828536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A13D3-0881-453C-8456-EE0E20A74580}"/>
              </a:ext>
            </a:extLst>
          </p:cNvPr>
          <p:cNvSpPr>
            <a:spLocks noGrp="1"/>
          </p:cNvSpPr>
          <p:nvPr>
            <p:ph type="title"/>
          </p:nvPr>
        </p:nvSpPr>
        <p:spPr/>
        <p:txBody>
          <a:bodyPr/>
          <a:lstStyle/>
          <a:p>
            <a:r>
              <a:rPr lang="it-IT" dirty="0"/>
              <a:t>MORALITA’</a:t>
            </a:r>
          </a:p>
        </p:txBody>
      </p:sp>
      <p:sp>
        <p:nvSpPr>
          <p:cNvPr id="3" name="Segnaposto contenuto 2">
            <a:extLst>
              <a:ext uri="{FF2B5EF4-FFF2-40B4-BE49-F238E27FC236}">
                <a16:creationId xmlns:a16="http://schemas.microsoft.com/office/drawing/2014/main" id="{5733D516-1A1E-4DA7-ACA6-6E257E60A87E}"/>
              </a:ext>
            </a:extLst>
          </p:cNvPr>
          <p:cNvSpPr>
            <a:spLocks noGrp="1"/>
          </p:cNvSpPr>
          <p:nvPr>
            <p:ph idx="1"/>
          </p:nvPr>
        </p:nvSpPr>
        <p:spPr/>
        <p:txBody>
          <a:bodyPr/>
          <a:lstStyle/>
          <a:p>
            <a:pPr marL="0" indent="0" algn="ctr">
              <a:buNone/>
            </a:pPr>
            <a:r>
              <a:rPr lang="it-IT" sz="2000" b="1" dirty="0"/>
              <a:t>E’ la sfera della volontà soggettiva che si si manifesta </a:t>
            </a:r>
            <a:r>
              <a:rPr lang="it-IT" sz="2000" b="1" i="1" dirty="0"/>
              <a:t>nell’azione.</a:t>
            </a:r>
            <a:endParaRPr lang="it-IT" sz="2000" b="1" dirty="0"/>
          </a:p>
          <a:p>
            <a:pPr marL="0" indent="0" algn="ctr">
              <a:buNone/>
            </a:pPr>
            <a:r>
              <a:rPr lang="it-IT" sz="2000" b="1" i="1" dirty="0"/>
              <a:t>L’azione </a:t>
            </a:r>
            <a:r>
              <a:rPr lang="it-IT" sz="2000" b="1" dirty="0"/>
              <a:t>sgorga da un </a:t>
            </a:r>
            <a:r>
              <a:rPr lang="it-IT" sz="2000" b="1" i="1" dirty="0"/>
              <a:t>proponimento.</a:t>
            </a:r>
            <a:endParaRPr lang="it-IT" sz="2000" b="1" dirty="0"/>
          </a:p>
          <a:p>
            <a:pPr marL="0" indent="0" algn="ctr">
              <a:buNone/>
            </a:pPr>
            <a:r>
              <a:rPr lang="it-IT" sz="2000" b="1" dirty="0"/>
              <a:t>Questo prende la forma dell’</a:t>
            </a:r>
            <a:r>
              <a:rPr lang="it-IT" sz="2000" b="1" i="1" dirty="0"/>
              <a:t>intenzione, </a:t>
            </a:r>
            <a:endParaRPr lang="it-IT" sz="2000" b="1" dirty="0"/>
          </a:p>
          <a:p>
            <a:pPr marL="0" indent="0" algn="ctr">
              <a:buNone/>
            </a:pPr>
            <a:r>
              <a:rPr lang="it-IT" sz="2000" b="1" dirty="0"/>
              <a:t>il cui fine è il </a:t>
            </a:r>
            <a:r>
              <a:rPr lang="it-IT" sz="2000" b="1" i="1" dirty="0"/>
              <a:t>benessere.</a:t>
            </a:r>
            <a:endParaRPr lang="it-IT" sz="2000" b="1" dirty="0"/>
          </a:p>
          <a:p>
            <a:pPr marL="0" indent="0" algn="ctr">
              <a:buNone/>
            </a:pPr>
            <a:r>
              <a:rPr lang="it-IT" sz="2000" b="1" dirty="0"/>
              <a:t>Quando l’intenzione e il benessere si sollevano all’universalità,</a:t>
            </a:r>
          </a:p>
          <a:p>
            <a:pPr marL="0" indent="0" algn="ctr">
              <a:buNone/>
            </a:pPr>
            <a:r>
              <a:rPr lang="it-IT" sz="2000" b="1" dirty="0"/>
              <a:t>il fine assoluto della volontà diviene</a:t>
            </a:r>
          </a:p>
          <a:p>
            <a:pPr marL="0" indent="0" algn="ctr">
              <a:buNone/>
            </a:pPr>
            <a:r>
              <a:rPr lang="it-IT" sz="2000" b="1" i="1" dirty="0"/>
              <a:t>il bene in sé e per sé.</a:t>
            </a:r>
            <a:endParaRPr lang="it-IT" sz="2000" b="1" dirty="0"/>
          </a:p>
          <a:p>
            <a:endParaRPr lang="it-IT" dirty="0"/>
          </a:p>
        </p:txBody>
      </p:sp>
    </p:spTree>
    <p:extLst>
      <p:ext uri="{BB962C8B-B14F-4D97-AF65-F5344CB8AC3E}">
        <p14:creationId xmlns:p14="http://schemas.microsoft.com/office/powerpoint/2010/main" val="663314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A81517F8-7B78-4A54-B4A6-BF36DD30BEC4}"/>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38BCAD67-1255-4F06-92B9-2B2BC31431E4}"/>
              </a:ext>
            </a:extLst>
          </p:cNvPr>
          <p:cNvGraphicFramePr>
            <a:graphicFrameLocks noGrp="1"/>
          </p:cNvGraphicFramePr>
          <p:nvPr>
            <p:ph idx="1"/>
            <p:extLst>
              <p:ext uri="{D42A27DB-BD31-4B8C-83A1-F6EECF244321}">
                <p14:modId xmlns:p14="http://schemas.microsoft.com/office/powerpoint/2010/main" val="1396525024"/>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8940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E8191389-BF73-4043-910D-2798717C85A2}"/>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9734AC94-BE45-40D8-B1E7-45E4704FA746}"/>
              </a:ext>
            </a:extLst>
          </p:cNvPr>
          <p:cNvGraphicFramePr>
            <a:graphicFrameLocks noGrp="1"/>
          </p:cNvGraphicFramePr>
          <p:nvPr>
            <p:ph idx="1"/>
            <p:extLst>
              <p:ext uri="{D42A27DB-BD31-4B8C-83A1-F6EECF244321}">
                <p14:modId xmlns:p14="http://schemas.microsoft.com/office/powerpoint/2010/main" val="3521220885"/>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552223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453CE0CB-9A69-4FEC-BFF4-8A4F052D4733}"/>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7CBD9581-1716-48C9-B4D5-8BACD9F3C332}"/>
              </a:ext>
            </a:extLst>
          </p:cNvPr>
          <p:cNvGraphicFramePr>
            <a:graphicFrameLocks noGrp="1"/>
          </p:cNvGraphicFramePr>
          <p:nvPr>
            <p:ph idx="1"/>
            <p:extLst>
              <p:ext uri="{D42A27DB-BD31-4B8C-83A1-F6EECF244321}">
                <p14:modId xmlns:p14="http://schemas.microsoft.com/office/powerpoint/2010/main" val="1406241415"/>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18125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EF21E5DF-B3C5-4454-ABB2-49BE8593F0C8}"/>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C50982A3-36C8-40B5-B90B-E4466F23FEEA}"/>
              </a:ext>
            </a:extLst>
          </p:cNvPr>
          <p:cNvGraphicFramePr>
            <a:graphicFrameLocks noGrp="1"/>
          </p:cNvGraphicFramePr>
          <p:nvPr>
            <p:ph idx="1"/>
            <p:extLst>
              <p:ext uri="{D42A27DB-BD31-4B8C-83A1-F6EECF244321}">
                <p14:modId xmlns:p14="http://schemas.microsoft.com/office/powerpoint/2010/main" val="253273133"/>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3098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8EA46B-B8D7-4E53-B6F4-DA963EAC3106}"/>
              </a:ext>
            </a:extLst>
          </p:cNvPr>
          <p:cNvSpPr>
            <a:spLocks noGrp="1"/>
          </p:cNvSpPr>
          <p:nvPr>
            <p:ph type="title"/>
          </p:nvPr>
        </p:nvSpPr>
        <p:spPr/>
        <p:txBody>
          <a:bodyPr/>
          <a:lstStyle/>
          <a:p>
            <a:pPr algn="ctr"/>
            <a:r>
              <a:rPr lang="it-IT" dirty="0"/>
              <a:t>Il monismo panteistico</a:t>
            </a:r>
          </a:p>
        </p:txBody>
      </p:sp>
      <p:sp>
        <p:nvSpPr>
          <p:cNvPr id="3" name="Segnaposto contenuto 2">
            <a:extLst>
              <a:ext uri="{FF2B5EF4-FFF2-40B4-BE49-F238E27FC236}">
                <a16:creationId xmlns:a16="http://schemas.microsoft.com/office/drawing/2014/main" id="{32E4C14C-1666-4BCF-A410-BBC8D09DF312}"/>
              </a:ext>
            </a:extLst>
          </p:cNvPr>
          <p:cNvSpPr>
            <a:spLocks noGrp="1"/>
          </p:cNvSpPr>
          <p:nvPr>
            <p:ph idx="1"/>
          </p:nvPr>
        </p:nvSpPr>
        <p:spPr/>
        <p:txBody>
          <a:bodyPr>
            <a:normAutofit fontScale="92500" lnSpcReduction="20000"/>
          </a:bodyPr>
          <a:lstStyle/>
          <a:p>
            <a:pPr marL="0" indent="0" algn="ctr">
              <a:buNone/>
            </a:pPr>
            <a:r>
              <a:rPr lang="it-IT" dirty="0"/>
              <a:t>Si giunge così ad un </a:t>
            </a:r>
          </a:p>
          <a:p>
            <a:pPr marL="0" indent="0" algn="ctr">
              <a:buNone/>
            </a:pPr>
            <a:r>
              <a:rPr lang="it-IT" dirty="0"/>
              <a:t>monismo panteistico</a:t>
            </a:r>
          </a:p>
          <a:p>
            <a:pPr marL="0" indent="0" algn="ctr">
              <a:buNone/>
            </a:pPr>
            <a:r>
              <a:rPr lang="it-IT" dirty="0"/>
              <a:t>che vede nel mondo (finito) una manifestazione o realizzazione di Dio (infinito).</a:t>
            </a:r>
          </a:p>
          <a:p>
            <a:pPr marL="0" indent="0" algn="ctr">
              <a:buNone/>
            </a:pPr>
            <a:r>
              <a:rPr lang="it-IT" dirty="0"/>
              <a:t>E’ una forma di spinozismo?</a:t>
            </a:r>
          </a:p>
          <a:p>
            <a:pPr marL="0" indent="0" algn="ctr">
              <a:buNone/>
            </a:pPr>
            <a:r>
              <a:rPr lang="it-IT" dirty="0"/>
              <a:t>Sembrerebbe assomigliare alla Sostanza di Spinoza, ma l’Assoluto di Spinoza è una Sostanza statica che coincide con la Natura, </a:t>
            </a:r>
          </a:p>
          <a:p>
            <a:pPr marL="0" indent="0" algn="ctr">
              <a:buNone/>
            </a:pPr>
            <a:r>
              <a:rPr lang="it-IT" dirty="0"/>
              <a:t>mentre per Hegel  è un soggetto spirituale  in divenire di cui tutto ciò che esiste è una tappa o  momento della sua realizzazione.</a:t>
            </a:r>
          </a:p>
          <a:p>
            <a:pPr marL="0" indent="0" algn="ctr">
              <a:buNone/>
            </a:pPr>
            <a:r>
              <a:rPr lang="it-IT" dirty="0"/>
              <a:t>La realtà dunque non è qualcosa di già dato, non è Sostanza, ma Soggetto, cioè un processo di autoproduzione che soltanto alla fine, con l’uomo (lo Spirito), giunge a rivelarsi per ciò che realmente è.</a:t>
            </a:r>
          </a:p>
          <a:p>
            <a:pPr marL="0" indent="0" algn="ctr">
              <a:buNone/>
            </a:pPr>
            <a:r>
              <a:rPr lang="it-IT" dirty="0"/>
              <a:t>L’Assoluto è il Risultato che solo alla fine è ciò che è in verità.</a:t>
            </a:r>
          </a:p>
          <a:p>
            <a:pPr marL="0" indent="0" algn="ctr">
              <a:buNone/>
            </a:pPr>
            <a:endParaRPr lang="it-IT" dirty="0"/>
          </a:p>
        </p:txBody>
      </p:sp>
    </p:spTree>
    <p:extLst>
      <p:ext uri="{BB962C8B-B14F-4D97-AF65-F5344CB8AC3E}">
        <p14:creationId xmlns:p14="http://schemas.microsoft.com/office/powerpoint/2010/main" val="3161103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2A43B421-1D47-499A-B670-5903186E3CD7}"/>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C18F215E-98F5-4560-A521-C73AD3958B9C}"/>
              </a:ext>
            </a:extLst>
          </p:cNvPr>
          <p:cNvGraphicFramePr>
            <a:graphicFrameLocks noGrp="1"/>
          </p:cNvGraphicFramePr>
          <p:nvPr>
            <p:ph idx="1"/>
            <p:extLst>
              <p:ext uri="{D42A27DB-BD31-4B8C-83A1-F6EECF244321}">
                <p14:modId xmlns:p14="http://schemas.microsoft.com/office/powerpoint/2010/main" val="4184279377"/>
              </p:ext>
            </p:extLst>
          </p:nvPr>
        </p:nvGraphicFramePr>
        <p:xfrm>
          <a:off x="818712" y="2222287"/>
          <a:ext cx="10554574" cy="43110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4738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76CB548-7AEF-43CB-B276-376F3F63FC92}"/>
              </a:ext>
            </a:extLst>
          </p:cNvPr>
          <p:cNvSpPr/>
          <p:nvPr/>
        </p:nvSpPr>
        <p:spPr>
          <a:xfrm>
            <a:off x="980660" y="662609"/>
            <a:ext cx="10230679" cy="4823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i="1" u="sng" dirty="0"/>
              <a:t>Il sistema dei bisogni</a:t>
            </a:r>
            <a:r>
              <a:rPr lang="it-IT" sz="2400" b="1" u="sng" dirty="0"/>
              <a:t> </a:t>
            </a:r>
          </a:p>
          <a:p>
            <a:pPr algn="ctr"/>
            <a:r>
              <a:rPr lang="it-IT" sz="2400" b="1" dirty="0"/>
              <a:t>nasce dal fatto che gli individui, dovendo soddisfare i loro bisogni mediante produzione di ricchezza e divisione del lavoro, danno origine a diverse classi sociali.</a:t>
            </a:r>
          </a:p>
          <a:p>
            <a:pPr algn="ctr"/>
            <a:r>
              <a:rPr lang="it-IT" sz="2400" b="1" dirty="0"/>
              <a:t>Queste sono:</a:t>
            </a:r>
          </a:p>
          <a:p>
            <a:pPr algn="ctr"/>
            <a:r>
              <a:rPr lang="it-IT" sz="2400" b="1" dirty="0"/>
              <a:t> la classe sostanziale degli </a:t>
            </a:r>
            <a:r>
              <a:rPr lang="it-IT" sz="2400" b="1" i="1" dirty="0"/>
              <a:t>agricoltori</a:t>
            </a:r>
            <a:r>
              <a:rPr lang="it-IT" sz="2400" b="1" dirty="0"/>
              <a:t>, che ha come patrimonio i prodotti di un terreno che lavora. </a:t>
            </a:r>
          </a:p>
          <a:p>
            <a:pPr algn="ctr"/>
            <a:r>
              <a:rPr lang="it-IT" sz="2400" b="1" dirty="0"/>
              <a:t>La classe formale degli </a:t>
            </a:r>
            <a:r>
              <a:rPr lang="it-IT" sz="2400" b="1" i="1" dirty="0"/>
              <a:t>artigiani, </a:t>
            </a:r>
            <a:r>
              <a:rPr lang="it-IT" sz="2400" b="1" dirty="0"/>
              <a:t>che danno forma al prodotto naturale. </a:t>
            </a:r>
          </a:p>
          <a:p>
            <a:pPr algn="ctr"/>
            <a:r>
              <a:rPr lang="it-IT" sz="2400" b="1" dirty="0"/>
              <a:t>La classe dei </a:t>
            </a:r>
            <a:r>
              <a:rPr lang="it-IT" sz="2400" b="1" i="1" dirty="0"/>
              <a:t>pubblici funzionari, </a:t>
            </a:r>
            <a:r>
              <a:rPr lang="it-IT" sz="2400" b="1" dirty="0"/>
              <a:t>che si occupa degli interessi di tutta la società.</a:t>
            </a:r>
          </a:p>
        </p:txBody>
      </p:sp>
    </p:spTree>
    <p:extLst>
      <p:ext uri="{BB962C8B-B14F-4D97-AF65-F5344CB8AC3E}">
        <p14:creationId xmlns:p14="http://schemas.microsoft.com/office/powerpoint/2010/main" val="3378848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C5469C89-9A0E-4FFA-B752-C302F3EC9D04}"/>
              </a:ext>
            </a:extLst>
          </p:cNvPr>
          <p:cNvSpPr/>
          <p:nvPr/>
        </p:nvSpPr>
        <p:spPr>
          <a:xfrm>
            <a:off x="1364974" y="1749287"/>
            <a:ext cx="9621078" cy="3154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dirty="0"/>
              <a:t>L</a:t>
            </a:r>
            <a:r>
              <a:rPr lang="it-IT" sz="2800" b="1" i="1" dirty="0"/>
              <a:t>’amministrazione della giustizia </a:t>
            </a:r>
            <a:r>
              <a:rPr lang="it-IT" sz="2800" b="1" dirty="0"/>
              <a:t>concerne la sfera delle leggi e si identifica con il diritto  pubblico.</a:t>
            </a:r>
          </a:p>
        </p:txBody>
      </p:sp>
    </p:spTree>
    <p:extLst>
      <p:ext uri="{BB962C8B-B14F-4D97-AF65-F5344CB8AC3E}">
        <p14:creationId xmlns:p14="http://schemas.microsoft.com/office/powerpoint/2010/main" val="1620370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ritagliati in alto 1">
            <a:extLst>
              <a:ext uri="{FF2B5EF4-FFF2-40B4-BE49-F238E27FC236}">
                <a16:creationId xmlns:a16="http://schemas.microsoft.com/office/drawing/2014/main" id="{A4F94C7D-8B39-4F97-A744-D1320636072E}"/>
              </a:ext>
            </a:extLst>
          </p:cNvPr>
          <p:cNvSpPr/>
          <p:nvPr/>
        </p:nvSpPr>
        <p:spPr>
          <a:xfrm>
            <a:off x="1722783" y="1417983"/>
            <a:ext cx="9037982" cy="4015408"/>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i="1" dirty="0"/>
              <a:t>La polizia e le corporazioni</a:t>
            </a:r>
            <a:r>
              <a:rPr lang="it-IT" sz="2800" b="1" dirty="0"/>
              <a:t> provvedono alla sicurezza sociale. Le corporazioni in particolare attuano una sorta di unità tra la volontà del singolo e la categoria lavorativa alla quale appartiene e </a:t>
            </a:r>
            <a:r>
              <a:rPr lang="it-IT" sz="2800" b="1" i="1" dirty="0"/>
              <a:t>prefigurano il momento dell’ universalità statale.</a:t>
            </a:r>
            <a:endParaRPr lang="it-IT" sz="2800" b="1" dirty="0"/>
          </a:p>
          <a:p>
            <a:pPr algn="ctr"/>
            <a:r>
              <a:rPr lang="it-IT" sz="2800" b="1" i="1" dirty="0"/>
              <a:t> </a:t>
            </a:r>
            <a:endParaRPr lang="it-IT" sz="2800" b="1" dirty="0"/>
          </a:p>
        </p:txBody>
      </p:sp>
    </p:spTree>
    <p:extLst>
      <p:ext uri="{BB962C8B-B14F-4D97-AF65-F5344CB8AC3E}">
        <p14:creationId xmlns:p14="http://schemas.microsoft.com/office/powerpoint/2010/main" val="2568650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ritagliati in diagonale 1">
            <a:extLst>
              <a:ext uri="{FF2B5EF4-FFF2-40B4-BE49-F238E27FC236}">
                <a16:creationId xmlns:a16="http://schemas.microsoft.com/office/drawing/2014/main" id="{A62E3E74-E0B9-4F8E-8B1D-3FA4050BF9FC}"/>
              </a:ext>
            </a:extLst>
          </p:cNvPr>
          <p:cNvSpPr/>
          <p:nvPr/>
        </p:nvSpPr>
        <p:spPr>
          <a:xfrm>
            <a:off x="1749287" y="1524000"/>
            <a:ext cx="8415130" cy="4081670"/>
          </a:xfrm>
          <a:prstGeom prst="snip2DiagRect">
            <a:avLst>
              <a:gd name="adj1" fmla="val 0"/>
              <a:gd name="adj2" fmla="val 488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i="1" dirty="0"/>
              <a:t>N.B. </a:t>
            </a:r>
            <a:r>
              <a:rPr lang="it-IT" sz="2400" b="1" dirty="0"/>
              <a:t>L’idea di porre tra  Stato ed individuo la società civile è ritenuta una delle maggiori intuizioni di Hegel. Questa verrà ampiamente ripresa ed utilizzata da successivi studiosi di problemi economici e sociali e troverà in Marx un interprete originale. </a:t>
            </a:r>
          </a:p>
        </p:txBody>
      </p:sp>
    </p:spTree>
    <p:extLst>
      <p:ext uri="{BB962C8B-B14F-4D97-AF65-F5344CB8AC3E}">
        <p14:creationId xmlns:p14="http://schemas.microsoft.com/office/powerpoint/2010/main" val="3448495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3AD0F80E-A973-4A88-B652-287BAC87CDFD}"/>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2CFE3FE0-C769-475A-B3F7-9145BBC47BCC}"/>
              </a:ext>
            </a:extLst>
          </p:cNvPr>
          <p:cNvGraphicFramePr>
            <a:graphicFrameLocks noGrp="1"/>
          </p:cNvGraphicFramePr>
          <p:nvPr>
            <p:ph idx="1"/>
            <p:extLst>
              <p:ext uri="{D42A27DB-BD31-4B8C-83A1-F6EECF244321}">
                <p14:modId xmlns:p14="http://schemas.microsoft.com/office/powerpoint/2010/main" val="3205621031"/>
              </p:ext>
            </p:extLst>
          </p:nvPr>
        </p:nvGraphicFramePr>
        <p:xfrm>
          <a:off x="818712" y="2222287"/>
          <a:ext cx="10554574" cy="44435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7439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B8FF65F6-6CE8-4066-A824-9B6384957F94}"/>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F3FB43EB-7C02-4A19-A87B-3C62170D4256}"/>
              </a:ext>
            </a:extLst>
          </p:cNvPr>
          <p:cNvGraphicFramePr>
            <a:graphicFrameLocks noGrp="1"/>
          </p:cNvGraphicFramePr>
          <p:nvPr>
            <p:ph idx="1"/>
            <p:extLst>
              <p:ext uri="{D42A27DB-BD31-4B8C-83A1-F6EECF244321}">
                <p14:modId xmlns:p14="http://schemas.microsoft.com/office/powerpoint/2010/main" val="2799558543"/>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206755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3A03BAA3-E475-4C0A-A057-1DCDD2729200}"/>
              </a:ext>
            </a:extLst>
          </p:cNvPr>
          <p:cNvSpPr/>
          <p:nvPr/>
        </p:nvSpPr>
        <p:spPr>
          <a:xfrm>
            <a:off x="887896" y="662608"/>
            <a:ext cx="10654747" cy="5261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400" b="1" dirty="0"/>
              <a:t>Lo stato non è dunque fondato sugli individui, ma sull’idea di Stato, ossia sul concetto di bene universale. Non sono gli individui a formare lo stato ma lo stato a fondare gli individui sia dal punto di vista storico-temporale, che dal punto di vista ideale.  Si </a:t>
            </a:r>
            <a:r>
              <a:rPr lang="it-IT" sz="2400" b="1" i="1" dirty="0"/>
              <a:t>rifiuta </a:t>
            </a:r>
            <a:r>
              <a:rPr lang="it-IT" sz="2400" b="1" dirty="0"/>
              <a:t>quindi anche il modello </a:t>
            </a:r>
            <a:r>
              <a:rPr lang="it-IT" sz="2400" b="1" i="1" dirty="0"/>
              <a:t>contrattualistico (ovvero far dipendere la vita dello Stato da un contratto scaturente dalla volontà degli individui). </a:t>
            </a:r>
            <a:r>
              <a:rPr lang="it-IT" sz="2400" b="1" dirty="0"/>
              <a:t>Per H. questo è un insulto all’autorità dello Stato. H. contesta anche il giusnaturalismo, ossia l’idea di diritti naturali esistenti prima ed oltre lo Stato. Lo Stato di H. non è dispotico perché egli ritiene che lo Stato debba agire attraverso le leggi</a:t>
            </a:r>
            <a:r>
              <a:rPr lang="it-IT" sz="2400" b="1" i="1" dirty="0"/>
              <a:t> </a:t>
            </a:r>
            <a:r>
              <a:rPr lang="it-IT" sz="2400" b="1" dirty="0"/>
              <a:t>e nella forma della legge. Questo in omaggio al principio che a governare non devono essere gli uomini, ma le leggi.</a:t>
            </a:r>
          </a:p>
        </p:txBody>
      </p:sp>
    </p:spTree>
    <p:extLst>
      <p:ext uri="{BB962C8B-B14F-4D97-AF65-F5344CB8AC3E}">
        <p14:creationId xmlns:p14="http://schemas.microsoft.com/office/powerpoint/2010/main" val="2581474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309B7E-3AEF-4E94-8084-5CF8B0E9511F}"/>
              </a:ext>
            </a:extLst>
          </p:cNvPr>
          <p:cNvSpPr>
            <a:spLocks noGrp="1"/>
          </p:cNvSpPr>
          <p:nvPr>
            <p:ph type="title"/>
          </p:nvPr>
        </p:nvSpPr>
        <p:spPr/>
        <p:txBody>
          <a:bodyPr/>
          <a:lstStyle/>
          <a:p>
            <a:r>
              <a:rPr lang="it-IT" dirty="0"/>
              <a:t>L’organizzazione dello Stato</a:t>
            </a:r>
          </a:p>
        </p:txBody>
      </p:sp>
      <p:sp>
        <p:nvSpPr>
          <p:cNvPr id="4" name="Rectangle 1">
            <a:extLst>
              <a:ext uri="{FF2B5EF4-FFF2-40B4-BE49-F238E27FC236}">
                <a16:creationId xmlns:a16="http://schemas.microsoft.com/office/drawing/2014/main" id="{B495DC71-DF1C-4940-A301-E7477F5BE8FB}"/>
              </a:ext>
            </a:extLst>
          </p:cNvPr>
          <p:cNvSpPr>
            <a:spLocks noGrp="1" noChangeArrowheads="1"/>
          </p:cNvSpPr>
          <p:nvPr>
            <p:ph idx="1"/>
          </p:nvPr>
        </p:nvSpPr>
        <p:spPr bwMode="auto">
          <a:xfrm>
            <a:off x="583096" y="1993829"/>
            <a:ext cx="1109206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L’organizzazione dello Stato è data dalla Costituzione</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che sgorga dalla vita di un popolo e non a tavolino.</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Infatti se si vuole imporre a priori una Costituzione ad un popolo, inevitabilmente si fallisce</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anche se la costituzione è migliore di quella esistente.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 identifica la Costituzione razionale con la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monarchia costituzionale moderna,</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ossia un organismo politico con poteri distinti, ma non divisi.</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Tali poteri sono:</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potere legislativo, governativo e principesco.</a:t>
            </a:r>
            <a:endParaRPr kumimoji="0" lang="it-IT" altLang="it-IT"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7529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ritagliati in diagonale 1">
            <a:extLst>
              <a:ext uri="{FF2B5EF4-FFF2-40B4-BE49-F238E27FC236}">
                <a16:creationId xmlns:a16="http://schemas.microsoft.com/office/drawing/2014/main" id="{ED4E95F0-3A6A-4481-AF03-FD542DEF3AB3}"/>
              </a:ext>
            </a:extLst>
          </p:cNvPr>
          <p:cNvSpPr/>
          <p:nvPr/>
        </p:nvSpPr>
        <p:spPr>
          <a:xfrm>
            <a:off x="715617" y="639417"/>
            <a:ext cx="10760765" cy="557916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400" b="1" i="1" u="sng" dirty="0"/>
              <a:t>Potere legislativo:</a:t>
            </a:r>
            <a:r>
              <a:rPr lang="it-IT" sz="2400" b="1" dirty="0"/>
              <a:t> consiste nel potere di stabilire e determinare l’universale e concerne le leggi come tali. l’assemblea di rappresentanza delle classi trova la sua espressione in una Camera Alte e una Camera Bassa. H., pur insistendo sull’importanza dei ceti mediatori, si dimostra diffidente verso l’agire politico di tali ceti perché questi possono tendere al loro interesse privato. </a:t>
            </a:r>
          </a:p>
          <a:p>
            <a:r>
              <a:rPr lang="it-IT" sz="2400" b="1" i="1" u="sng" dirty="0"/>
              <a:t>Potere governativo: </a:t>
            </a:r>
            <a:r>
              <a:rPr lang="it-IT" sz="2400" b="1" dirty="0"/>
              <a:t> comprende i poteri giudiziari e di polizia, già operanti all’interno della società civile ed opera traducendo in atto, in riferimento a casi specifici, l’universalità delle leggi.</a:t>
            </a:r>
          </a:p>
          <a:p>
            <a:r>
              <a:rPr lang="it-IT" sz="2400" b="1" i="1" u="sng" dirty="0"/>
              <a:t>Potere monarchico </a:t>
            </a:r>
            <a:r>
              <a:rPr lang="it-IT" sz="2400" b="1" i="1" dirty="0"/>
              <a:t>(principesco): </a:t>
            </a:r>
            <a:r>
              <a:rPr lang="it-IT" sz="2400" b="1" dirty="0"/>
              <a:t>incarna l’unità dello stato in una individualità reale. E’ una figura simbolo che </a:t>
            </a:r>
            <a:r>
              <a:rPr lang="it-IT" sz="2400" b="1" i="1" dirty="0"/>
              <a:t>dice sì e mette i puntini sulle i. </a:t>
            </a:r>
            <a:endParaRPr lang="it-IT" sz="2400" b="1" dirty="0"/>
          </a:p>
        </p:txBody>
      </p:sp>
    </p:spTree>
    <p:extLst>
      <p:ext uri="{BB962C8B-B14F-4D97-AF65-F5344CB8AC3E}">
        <p14:creationId xmlns:p14="http://schemas.microsoft.com/office/powerpoint/2010/main" val="352944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7F4E6ED7-327B-4A46-987E-2F492CDCE81A}"/>
              </a:ext>
            </a:extLst>
          </p:cNvPr>
          <p:cNvGraphicFramePr/>
          <p:nvPr>
            <p:extLst>
              <p:ext uri="{D42A27DB-BD31-4B8C-83A1-F6EECF244321}">
                <p14:modId xmlns:p14="http://schemas.microsoft.com/office/powerpoint/2010/main" val="3350947907"/>
              </p:ext>
            </p:extLst>
          </p:nvPr>
        </p:nvGraphicFramePr>
        <p:xfrm>
          <a:off x="916017" y="437322"/>
          <a:ext cx="10571998" cy="1152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1">
            <a:extLst>
              <a:ext uri="{FF2B5EF4-FFF2-40B4-BE49-F238E27FC236}">
                <a16:creationId xmlns:a16="http://schemas.microsoft.com/office/drawing/2014/main" id="{698C84C3-45B9-42CB-BEC7-76A867DD1085}"/>
              </a:ext>
            </a:extLst>
          </p:cNvPr>
          <p:cNvSpPr>
            <a:spLocks noGrp="1" noChangeArrowheads="1"/>
          </p:cNvSpPr>
          <p:nvPr>
            <p:ph idx="1"/>
          </p:nvPr>
        </p:nvSpPr>
        <p:spPr bwMode="auto">
          <a:xfrm>
            <a:off x="754633" y="2517048"/>
            <a:ext cx="106827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Il soggetto spirituale infinito che sta alla base della realtà </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è l’Idea o Ragione</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(con la quale si intende l’identità di pensiero ed essere, e di ragione e realtà).</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Ragione</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è infatti la forma stessa di ciò che esiste perché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governa il mondo e lo costituisce.</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Realtà </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quindi non è caotica, ma è il dispiegarsi di una struttura razionale.</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Questa razionalità è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inconsapevole</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nella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natura </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consapevole</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nell’</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uomo.</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Realtà dunque si  identifica con la Ragione.</a:t>
            </a:r>
            <a:endParaRPr kumimoji="0" lang="it-IT" altLang="it-IT"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1215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arrotondati 1">
            <a:extLst>
              <a:ext uri="{FF2B5EF4-FFF2-40B4-BE49-F238E27FC236}">
                <a16:creationId xmlns:a16="http://schemas.microsoft.com/office/drawing/2014/main" id="{CCDB1F44-4F50-451A-AB74-2405510F6DEE}"/>
              </a:ext>
            </a:extLst>
          </p:cNvPr>
          <p:cNvSpPr/>
          <p:nvPr/>
        </p:nvSpPr>
        <p:spPr>
          <a:xfrm>
            <a:off x="1351721" y="1921565"/>
            <a:ext cx="9488557" cy="2332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i="1" dirty="0"/>
              <a:t>Il vero potere politico è quello esecutivo</a:t>
            </a:r>
            <a:r>
              <a:rPr lang="it-IT" i="1" dirty="0"/>
              <a:t>.</a:t>
            </a:r>
            <a:endParaRPr lang="it-IT" dirty="0"/>
          </a:p>
        </p:txBody>
      </p:sp>
    </p:spTree>
    <p:extLst>
      <p:ext uri="{BB962C8B-B14F-4D97-AF65-F5344CB8AC3E}">
        <p14:creationId xmlns:p14="http://schemas.microsoft.com/office/powerpoint/2010/main" val="3958931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singolo angolo ritagliato 1">
            <a:extLst>
              <a:ext uri="{FF2B5EF4-FFF2-40B4-BE49-F238E27FC236}">
                <a16:creationId xmlns:a16="http://schemas.microsoft.com/office/drawing/2014/main" id="{01E13902-8D00-4EDC-9BB7-C98DA91707CE}"/>
              </a:ext>
            </a:extLst>
          </p:cNvPr>
          <p:cNvSpPr/>
          <p:nvPr/>
        </p:nvSpPr>
        <p:spPr>
          <a:xfrm>
            <a:off x="596349" y="927651"/>
            <a:ext cx="10853530" cy="52081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2400" b="1" dirty="0"/>
              <a:t>In questi concetti c’è una esplicita divinizzazione dello Stato. Pertanto lo Stato non può trovare alcun limite o impedimento alla sua azione e non dipende  da comuni principi morali.</a:t>
            </a:r>
          </a:p>
          <a:p>
            <a:pPr algn="just"/>
            <a:r>
              <a:rPr lang="it-IT" sz="2400" b="1" dirty="0"/>
              <a:t>H. dichiara che non esiste diritto internazionale perché non c’è alcun organismo sovranazionale: non esiste infatti alcun organismo superiore in grado di regolare i rapporti inter-statali e di risolvere i loro conflitti. Il solo giudice delle controversie tra gli stati è lo spirito universale, cioè la storia. Questa ha come suo momento strutturale la </a:t>
            </a:r>
            <a:r>
              <a:rPr lang="it-IT" sz="2400" b="1" i="1" dirty="0"/>
              <a:t>guerra, </a:t>
            </a:r>
            <a:r>
              <a:rPr lang="it-IT" sz="2400" b="1" dirty="0"/>
              <a:t>che talvolta è necessaria ed inevitabile. La guerra ha anche un valore morale in quanto </a:t>
            </a:r>
            <a:r>
              <a:rPr lang="it-IT" sz="2400" b="1" i="1" dirty="0"/>
              <a:t>preserva i popoli dalla fossilizzazione in cui li ridurrebbe una pace durevole e perpetua.</a:t>
            </a:r>
            <a:endParaRPr lang="it-IT" sz="2400" b="1" dirty="0"/>
          </a:p>
        </p:txBody>
      </p:sp>
    </p:spTree>
    <p:extLst>
      <p:ext uri="{BB962C8B-B14F-4D97-AF65-F5344CB8AC3E}">
        <p14:creationId xmlns:p14="http://schemas.microsoft.com/office/powerpoint/2010/main" val="3243117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2844455B-A2AA-47FF-AF1D-7B0A288F0A90}"/>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Segnaposto contenuto 5">
            <a:extLst>
              <a:ext uri="{FF2B5EF4-FFF2-40B4-BE49-F238E27FC236}">
                <a16:creationId xmlns:a16="http://schemas.microsoft.com/office/drawing/2014/main" id="{E2C7D904-1813-4FA2-AA41-C2A2E071AC1F}"/>
              </a:ext>
            </a:extLst>
          </p:cNvPr>
          <p:cNvGraphicFramePr>
            <a:graphicFrameLocks noGrp="1"/>
          </p:cNvGraphicFramePr>
          <p:nvPr>
            <p:ph idx="1"/>
            <p:extLst>
              <p:ext uri="{D42A27DB-BD31-4B8C-83A1-F6EECF244321}">
                <p14:modId xmlns:p14="http://schemas.microsoft.com/office/powerpoint/2010/main" val="1206377292"/>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997563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88DAB2A3-A0B5-4D37-BEFC-4346D8F033F9}"/>
              </a:ext>
            </a:extLst>
          </p:cNvPr>
          <p:cNvSpPr/>
          <p:nvPr/>
        </p:nvSpPr>
        <p:spPr>
          <a:xfrm>
            <a:off x="6361043" y="286247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5D312EF9-0635-4EEF-9E20-B941356B0266}"/>
              </a:ext>
            </a:extLst>
          </p:cNvPr>
          <p:cNvSpPr/>
          <p:nvPr/>
        </p:nvSpPr>
        <p:spPr>
          <a:xfrm>
            <a:off x="1258957" y="662609"/>
            <a:ext cx="10111408" cy="5526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a:t>L’</a:t>
            </a:r>
            <a:r>
              <a:rPr lang="it-IT" sz="3600" b="1" i="1" dirty="0"/>
              <a:t>arte</a:t>
            </a:r>
            <a:r>
              <a:rPr lang="it-IT" sz="3600" b="1" dirty="0"/>
              <a:t> conosce l’assoluto nella forma della </a:t>
            </a:r>
            <a:r>
              <a:rPr lang="it-IT" sz="3600" b="1" i="1" dirty="0"/>
              <a:t>intuizione sensibile</a:t>
            </a:r>
            <a:r>
              <a:rPr lang="it-IT" sz="3600" b="1" dirty="0"/>
              <a:t>,</a:t>
            </a:r>
          </a:p>
          <a:p>
            <a:pPr algn="ctr"/>
            <a:r>
              <a:rPr lang="it-IT" sz="3600" b="1" dirty="0"/>
              <a:t>la </a:t>
            </a:r>
            <a:r>
              <a:rPr lang="it-IT" sz="3600" b="1" i="1" dirty="0"/>
              <a:t>religione</a:t>
            </a:r>
            <a:r>
              <a:rPr lang="it-IT" sz="3600" b="1" dirty="0"/>
              <a:t> nella forma della </a:t>
            </a:r>
            <a:r>
              <a:rPr lang="it-IT" sz="3600" b="1" i="1" dirty="0"/>
              <a:t>rappresentazione,</a:t>
            </a:r>
            <a:endParaRPr lang="it-IT" sz="3600" b="1" dirty="0"/>
          </a:p>
          <a:p>
            <a:pPr algn="ctr"/>
            <a:r>
              <a:rPr lang="it-IT" sz="3600" b="1" dirty="0"/>
              <a:t>la </a:t>
            </a:r>
            <a:r>
              <a:rPr lang="it-IT" sz="3600" b="1" i="1" dirty="0"/>
              <a:t>filosofia</a:t>
            </a:r>
            <a:r>
              <a:rPr lang="it-IT" sz="3600" b="1" dirty="0"/>
              <a:t> nella forma del </a:t>
            </a:r>
            <a:r>
              <a:rPr lang="it-IT" sz="3600" b="1" i="1" dirty="0"/>
              <a:t>concetto.</a:t>
            </a:r>
            <a:endParaRPr lang="it-IT" sz="3600" b="1" dirty="0"/>
          </a:p>
        </p:txBody>
      </p:sp>
    </p:spTree>
    <p:extLst>
      <p:ext uri="{BB962C8B-B14F-4D97-AF65-F5344CB8AC3E}">
        <p14:creationId xmlns:p14="http://schemas.microsoft.com/office/powerpoint/2010/main" val="1581674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3E3450-74BE-4F7B-9A3E-E6F7A70D8375}"/>
              </a:ext>
            </a:extLst>
          </p:cNvPr>
          <p:cNvSpPr>
            <a:spLocks noGrp="1"/>
          </p:cNvSpPr>
          <p:nvPr>
            <p:ph type="title"/>
          </p:nvPr>
        </p:nvSpPr>
        <p:spPr/>
        <p:txBody>
          <a:bodyPr/>
          <a:lstStyle/>
          <a:p>
            <a:r>
              <a:rPr lang="it-IT" dirty="0"/>
              <a:t>L’arte</a:t>
            </a:r>
          </a:p>
        </p:txBody>
      </p:sp>
      <p:graphicFrame>
        <p:nvGraphicFramePr>
          <p:cNvPr id="4" name="Segnaposto contenuto 3">
            <a:extLst>
              <a:ext uri="{FF2B5EF4-FFF2-40B4-BE49-F238E27FC236}">
                <a16:creationId xmlns:a16="http://schemas.microsoft.com/office/drawing/2014/main" id="{D09B580B-A249-4652-8CDD-50BFB99E8FFC}"/>
              </a:ext>
            </a:extLst>
          </p:cNvPr>
          <p:cNvGraphicFramePr>
            <a:graphicFrameLocks noGrp="1"/>
          </p:cNvGraphicFramePr>
          <p:nvPr>
            <p:ph idx="1"/>
            <p:extLst>
              <p:ext uri="{D42A27DB-BD31-4B8C-83A1-F6EECF244321}">
                <p14:modId xmlns:p14="http://schemas.microsoft.com/office/powerpoint/2010/main" val="2598522227"/>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8803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0AE74-CD4B-41F3-9E7F-CD5F008D6306}"/>
              </a:ext>
            </a:extLst>
          </p:cNvPr>
          <p:cNvSpPr>
            <a:spLocks noGrp="1"/>
          </p:cNvSpPr>
          <p:nvPr>
            <p:ph type="title"/>
          </p:nvPr>
        </p:nvSpPr>
        <p:spPr/>
        <p:txBody>
          <a:bodyPr/>
          <a:lstStyle/>
          <a:p>
            <a:r>
              <a:rPr lang="it-IT" dirty="0"/>
              <a:t>La storia dell’arte</a:t>
            </a:r>
          </a:p>
        </p:txBody>
      </p:sp>
      <p:sp>
        <p:nvSpPr>
          <p:cNvPr id="3" name="Segnaposto contenuto 2">
            <a:extLst>
              <a:ext uri="{FF2B5EF4-FFF2-40B4-BE49-F238E27FC236}">
                <a16:creationId xmlns:a16="http://schemas.microsoft.com/office/drawing/2014/main" id="{2655BD3B-FA2E-427E-83D6-1D96BECE6F43}"/>
              </a:ext>
            </a:extLst>
          </p:cNvPr>
          <p:cNvSpPr>
            <a:spLocks noGrp="1"/>
          </p:cNvSpPr>
          <p:nvPr>
            <p:ph idx="1"/>
          </p:nvPr>
        </p:nvSpPr>
        <p:spPr>
          <a:xfrm>
            <a:off x="410817" y="2222287"/>
            <a:ext cx="11781183" cy="4456809"/>
          </a:xfrm>
        </p:spPr>
        <p:txBody>
          <a:bodyPr>
            <a:normAutofit/>
          </a:bodyPr>
          <a:lstStyle/>
          <a:p>
            <a:r>
              <a:rPr lang="it-IT" dirty="0"/>
              <a:t>E’ divisa in tre momenti:</a:t>
            </a:r>
          </a:p>
          <a:p>
            <a:r>
              <a:rPr lang="it-IT" dirty="0"/>
              <a:t>-l’</a:t>
            </a:r>
            <a:r>
              <a:rPr lang="it-IT" i="1" dirty="0"/>
              <a:t>arte simbolica </a:t>
            </a:r>
            <a:r>
              <a:rPr lang="it-IT" dirty="0"/>
              <a:t>(popoli orientali): è caratterizzata dallo squilibrio tra contenuto e forma. La forma è inadeguata e si manifesta come tendenza al bizzarro ed allo sfarzoso.</a:t>
            </a:r>
          </a:p>
          <a:p>
            <a:r>
              <a:rPr lang="it-IT" dirty="0"/>
              <a:t>-l’</a:t>
            </a:r>
            <a:r>
              <a:rPr lang="it-IT" i="1" dirty="0"/>
              <a:t>arte classica: </a:t>
            </a:r>
            <a:r>
              <a:rPr lang="it-IT" dirty="0"/>
              <a:t>è caratterizzata da un armonico equilibrio tra contenuto e forma. E’ il culmine della perfezione artistica.</a:t>
            </a:r>
          </a:p>
          <a:p>
            <a:r>
              <a:rPr lang="it-IT" dirty="0"/>
              <a:t>-l’</a:t>
            </a:r>
            <a:r>
              <a:rPr lang="it-IT" i="1" dirty="0"/>
              <a:t>arte romantica: </a:t>
            </a:r>
            <a:r>
              <a:rPr lang="it-IT" dirty="0"/>
              <a:t> è nuovamente caratterizzata da uno squilibrio fra contenuto e forma in quanto qualsiasi forma è insufficiente ad esprimere compiutamente l’interiorità spirituale.</a:t>
            </a:r>
          </a:p>
          <a:p>
            <a:r>
              <a:rPr lang="it-IT" dirty="0"/>
              <a:t>Questo determina la  </a:t>
            </a:r>
            <a:r>
              <a:rPr lang="it-IT" i="1" dirty="0"/>
              <a:t>moderna crisi dell’arte: </a:t>
            </a:r>
            <a:r>
              <a:rPr lang="it-IT" dirty="0"/>
              <a:t>nessuno vede più nelle opere d’arte la completa realizzazione dell’Idea. L’arte è così sottomessa alla cultura del pensiero razionale per riconoscerne la funzione ed il posto. Il valore supremo dell’arte non tornerà più nella sua forma classica ma è e rimane una categoria dello spirito assoluto.</a:t>
            </a:r>
          </a:p>
          <a:p>
            <a:endParaRPr lang="it-IT" dirty="0"/>
          </a:p>
        </p:txBody>
      </p:sp>
    </p:spTree>
    <p:extLst>
      <p:ext uri="{BB962C8B-B14F-4D97-AF65-F5344CB8AC3E}">
        <p14:creationId xmlns:p14="http://schemas.microsoft.com/office/powerpoint/2010/main" val="2834042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91D4AF6A-C7C7-4484-8660-D4C41279A6C4}"/>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22740E42-29DA-44E6-8BB7-169C5515BF9D}"/>
              </a:ext>
            </a:extLst>
          </p:cNvPr>
          <p:cNvGraphicFramePr>
            <a:graphicFrameLocks noGrp="1"/>
          </p:cNvGraphicFramePr>
          <p:nvPr>
            <p:ph idx="1"/>
            <p:extLst>
              <p:ext uri="{D42A27DB-BD31-4B8C-83A1-F6EECF244321}">
                <p14:modId xmlns:p14="http://schemas.microsoft.com/office/powerpoint/2010/main" val="1278088579"/>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616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CCD93-E245-4099-B0BE-D9598B2FEAB4}"/>
              </a:ext>
            </a:extLst>
          </p:cNvPr>
          <p:cNvSpPr>
            <a:spLocks noGrp="1"/>
          </p:cNvSpPr>
          <p:nvPr>
            <p:ph type="title"/>
          </p:nvPr>
        </p:nvSpPr>
        <p:spPr/>
        <p:txBody>
          <a:bodyPr/>
          <a:lstStyle/>
          <a:p>
            <a:r>
              <a:rPr lang="it-IT" dirty="0"/>
              <a:t>La rappresentazione</a:t>
            </a:r>
          </a:p>
        </p:txBody>
      </p:sp>
      <p:graphicFrame>
        <p:nvGraphicFramePr>
          <p:cNvPr id="4" name="Segnaposto contenuto 3">
            <a:extLst>
              <a:ext uri="{FF2B5EF4-FFF2-40B4-BE49-F238E27FC236}">
                <a16:creationId xmlns:a16="http://schemas.microsoft.com/office/drawing/2014/main" id="{A94D9842-AD9C-42F4-88A8-5CBDEEA1158F}"/>
              </a:ext>
            </a:extLst>
          </p:cNvPr>
          <p:cNvGraphicFramePr>
            <a:graphicFrameLocks noGrp="1"/>
          </p:cNvGraphicFramePr>
          <p:nvPr>
            <p:ph idx="1"/>
            <p:extLst>
              <p:ext uri="{D42A27DB-BD31-4B8C-83A1-F6EECF244321}">
                <p14:modId xmlns:p14="http://schemas.microsoft.com/office/powerpoint/2010/main" val="84902049"/>
              </p:ext>
            </p:extLst>
          </p:nvPr>
        </p:nvGraphicFramePr>
        <p:xfrm>
          <a:off x="818712" y="1828800"/>
          <a:ext cx="10554574" cy="4582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88222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con angoli ritagliati in diagonale 1">
            <a:extLst>
              <a:ext uri="{FF2B5EF4-FFF2-40B4-BE49-F238E27FC236}">
                <a16:creationId xmlns:a16="http://schemas.microsoft.com/office/drawing/2014/main" id="{AB59B0B1-7E83-4F54-A7BE-E77F4F090AC5}"/>
              </a:ext>
            </a:extLst>
          </p:cNvPr>
          <p:cNvSpPr/>
          <p:nvPr/>
        </p:nvSpPr>
        <p:spPr>
          <a:xfrm>
            <a:off x="1537252" y="1683027"/>
            <a:ext cx="8587409" cy="386963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400" b="1" i="1" dirty="0"/>
              <a:t>L’unico sbocco coerente della religione è la filosofia che ci parla di Dio e dello spirito non più nella forma inadeguata della rappresentazione ma in quella, adeguata, del concetto.</a:t>
            </a:r>
            <a:endParaRPr lang="it-IT" sz="2400" b="1" dirty="0"/>
          </a:p>
          <a:p>
            <a:r>
              <a:rPr lang="it-IT" sz="2400" b="1" dirty="0"/>
              <a:t> </a:t>
            </a:r>
          </a:p>
        </p:txBody>
      </p:sp>
    </p:spTree>
    <p:extLst>
      <p:ext uri="{BB962C8B-B14F-4D97-AF65-F5344CB8AC3E}">
        <p14:creationId xmlns:p14="http://schemas.microsoft.com/office/powerpoint/2010/main" val="2352456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520A24AB-6647-419B-A60D-041FAFA235B5}"/>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5F56629E-3934-4631-848D-3533EB4EF8CC}"/>
              </a:ext>
            </a:extLst>
          </p:cNvPr>
          <p:cNvGraphicFramePr>
            <a:graphicFrameLocks noGrp="1"/>
          </p:cNvGraphicFramePr>
          <p:nvPr>
            <p:ph idx="1"/>
            <p:extLst>
              <p:ext uri="{D42A27DB-BD31-4B8C-83A1-F6EECF244321}">
                <p14:modId xmlns:p14="http://schemas.microsoft.com/office/powerpoint/2010/main" val="3153661632"/>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8099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7B512E-C2A0-4AB9-94F9-98026DDC37B3}"/>
              </a:ext>
            </a:extLst>
          </p:cNvPr>
          <p:cNvSpPr>
            <a:spLocks noGrp="1"/>
          </p:cNvSpPr>
          <p:nvPr>
            <p:ph type="title"/>
          </p:nvPr>
        </p:nvSpPr>
        <p:spPr/>
        <p:txBody>
          <a:bodyPr/>
          <a:lstStyle/>
          <a:p>
            <a:r>
              <a:rPr lang="it-IT" dirty="0"/>
              <a:t>La totalità processuale necessaria</a:t>
            </a:r>
          </a:p>
        </p:txBody>
      </p:sp>
      <p:sp>
        <p:nvSpPr>
          <p:cNvPr id="4" name="Rectangle 1">
            <a:extLst>
              <a:ext uri="{FF2B5EF4-FFF2-40B4-BE49-F238E27FC236}">
                <a16:creationId xmlns:a16="http://schemas.microsoft.com/office/drawing/2014/main" id="{5DAD38C6-95A4-4A90-9284-7438199C092F}"/>
              </a:ext>
            </a:extLst>
          </p:cNvPr>
          <p:cNvSpPr>
            <a:spLocks noGrp="1" noChangeArrowheads="1"/>
          </p:cNvSpPr>
          <p:nvPr>
            <p:ph idx="1"/>
          </p:nvPr>
        </p:nvSpPr>
        <p:spPr bwMode="auto">
          <a:xfrm>
            <a:off x="818712" y="2193883"/>
            <a:ext cx="109167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Ciò che è, è così perché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deve</a:t>
            </a: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essere così (essere = dover essere).</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Hegel ironizza sul dover essere (inteso in senso morale o astratto) che non è,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o su ciò che è ideale ma non reale.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Il mondo in quanto è razionalità che si realizza non potrebbe essere diverso.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Le manifestazioni sono </a:t>
            </a: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momenti necessari </a:t>
            </a: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sono tutte concatenate tra loro in modo logico, comunque le si guardi.</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La Realtà è dunque una </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Totalità processuale necessaria </a:t>
            </a:r>
            <a:endParaRPr kumimoji="0" lang="it-IT" altLang="it-IT"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formata da gradi o momenti successivi.</a:t>
            </a:r>
            <a:endParaRPr kumimoji="0" lang="it-IT" altLang="it-IT"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56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1931DE68-2759-4AD8-A585-BCEAD0615C18}"/>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653CBA1D-8B1C-4FCA-B333-D19FFC883FBC}"/>
              </a:ext>
            </a:extLst>
          </p:cNvPr>
          <p:cNvSpPr>
            <a:spLocks noGrp="1"/>
          </p:cNvSpPr>
          <p:nvPr>
            <p:ph idx="1"/>
          </p:nvPr>
        </p:nvSpPr>
        <p:spPr>
          <a:xfrm>
            <a:off x="818712" y="1881809"/>
            <a:ext cx="10554574" cy="4850295"/>
          </a:xfrm>
        </p:spPr>
        <p:txBody>
          <a:bodyPr>
            <a:normAutofit/>
          </a:bodyPr>
          <a:lstStyle/>
          <a:p>
            <a:pPr marL="0" indent="0" algn="ctr">
              <a:buNone/>
            </a:pPr>
            <a:r>
              <a:rPr lang="it-IT" sz="1900" b="1" dirty="0"/>
              <a:t>La storia non è solo un susseguirsi di fatti contingenti,</a:t>
            </a:r>
          </a:p>
          <a:p>
            <a:pPr marL="0" indent="0" algn="ctr">
              <a:buNone/>
            </a:pPr>
            <a:r>
              <a:rPr lang="it-IT" sz="1900" b="1" dirty="0"/>
              <a:t>essa appare così agli intelletti finiti.</a:t>
            </a:r>
          </a:p>
          <a:p>
            <a:pPr marL="0" indent="0" algn="ctr">
              <a:buNone/>
            </a:pPr>
            <a:r>
              <a:rPr lang="it-IT" sz="1900" b="1" dirty="0"/>
              <a:t>In realtà il grande contenuto della storia del mondo è</a:t>
            </a:r>
          </a:p>
          <a:p>
            <a:pPr marL="0" indent="0" algn="ctr">
              <a:buNone/>
            </a:pPr>
            <a:r>
              <a:rPr lang="it-IT" sz="1900" b="1" i="1" dirty="0"/>
              <a:t>Razionale:</a:t>
            </a:r>
            <a:endParaRPr lang="it-IT" sz="1900" b="1" dirty="0"/>
          </a:p>
          <a:p>
            <a:pPr marL="0" indent="0" algn="ctr">
              <a:buNone/>
            </a:pPr>
            <a:r>
              <a:rPr lang="it-IT" sz="1900" b="1" i="1" dirty="0"/>
              <a:t>una volontà divina predomina nel mondo e ne determina il contenuto.</a:t>
            </a:r>
            <a:endParaRPr lang="it-IT" sz="1900" b="1" dirty="0"/>
          </a:p>
          <a:p>
            <a:pPr marL="0" indent="0" algn="ctr">
              <a:buNone/>
            </a:pPr>
            <a:r>
              <a:rPr lang="it-IT" sz="1900" b="1" i="1" dirty="0"/>
              <a:t>Il fine della storia è che</a:t>
            </a:r>
            <a:endParaRPr lang="it-IT" sz="1900" b="1" dirty="0"/>
          </a:p>
          <a:p>
            <a:pPr marL="0" indent="0" algn="ctr">
              <a:buNone/>
            </a:pPr>
            <a:r>
              <a:rPr lang="it-IT" sz="1900" b="1" i="1" dirty="0"/>
              <a:t>lo spirito giunga al sapere di ciò che esso è veramente</a:t>
            </a:r>
            <a:endParaRPr lang="it-IT" sz="1900" b="1" dirty="0"/>
          </a:p>
          <a:p>
            <a:pPr marL="0" indent="0" algn="ctr">
              <a:buNone/>
            </a:pPr>
            <a:r>
              <a:rPr lang="it-IT" sz="1900" b="1" i="1" dirty="0"/>
              <a:t>e oggettivi questo sapere,</a:t>
            </a:r>
            <a:endParaRPr lang="it-IT" sz="1900" b="1" dirty="0"/>
          </a:p>
          <a:p>
            <a:pPr marL="0" indent="0" algn="ctr">
              <a:buNone/>
            </a:pPr>
            <a:r>
              <a:rPr lang="it-IT" sz="1900" b="1" dirty="0"/>
              <a:t>facendone un mondo esistente.</a:t>
            </a:r>
          </a:p>
          <a:p>
            <a:pPr marL="0" indent="0" algn="ctr">
              <a:buNone/>
            </a:pPr>
            <a:r>
              <a:rPr lang="it-IT" sz="1900" b="1" dirty="0"/>
              <a:t>Questo spirito si manifesta e si realizza in un mondo esistente:</a:t>
            </a:r>
          </a:p>
          <a:p>
            <a:pPr marL="0" indent="0" algn="ctr">
              <a:buNone/>
            </a:pPr>
            <a:r>
              <a:rPr lang="it-IT" sz="1900" b="1" dirty="0"/>
              <a:t>è lo spirito del mondo che si incarna negli spiriti dei popoli che si succedono nella storia.</a:t>
            </a:r>
          </a:p>
          <a:p>
            <a:endParaRPr lang="it-IT" dirty="0"/>
          </a:p>
        </p:txBody>
      </p:sp>
    </p:spTree>
    <p:extLst>
      <p:ext uri="{BB962C8B-B14F-4D97-AF65-F5344CB8AC3E}">
        <p14:creationId xmlns:p14="http://schemas.microsoft.com/office/powerpoint/2010/main" val="10320221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164C8839-DD80-45AD-86B1-8C699F1C3D87}"/>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452C74A7-6C18-4874-8A83-96FD5E3943DF}"/>
              </a:ext>
            </a:extLst>
          </p:cNvPr>
          <p:cNvSpPr>
            <a:spLocks noGrp="1"/>
          </p:cNvSpPr>
          <p:nvPr>
            <p:ph idx="1"/>
          </p:nvPr>
        </p:nvSpPr>
        <p:spPr>
          <a:xfrm>
            <a:off x="818712" y="2222287"/>
            <a:ext cx="10554574" cy="4350791"/>
          </a:xfrm>
        </p:spPr>
        <p:txBody>
          <a:bodyPr>
            <a:normAutofit/>
          </a:bodyPr>
          <a:lstStyle/>
          <a:p>
            <a:pPr marL="0" indent="0" algn="ctr">
              <a:buNone/>
            </a:pPr>
            <a:r>
              <a:rPr lang="it-IT" b="1" dirty="0"/>
              <a:t>I mezzi della storia del mondo sono </a:t>
            </a:r>
            <a:r>
              <a:rPr lang="it-IT" b="1" i="1" dirty="0"/>
              <a:t>gli individui con le loro passioni.</a:t>
            </a:r>
            <a:endParaRPr lang="it-IT" b="1" dirty="0"/>
          </a:p>
          <a:p>
            <a:pPr marL="0" indent="0" algn="ctr">
              <a:buNone/>
            </a:pPr>
            <a:r>
              <a:rPr lang="it-IT" b="1" dirty="0"/>
              <a:t>Le passioni conducono la storia a fini diversi da quelli da quelli  a cui esse stesse mirano.</a:t>
            </a:r>
          </a:p>
          <a:p>
            <a:pPr marL="0" indent="0" algn="ctr">
              <a:buNone/>
            </a:pPr>
            <a:r>
              <a:rPr lang="it-IT" b="1" dirty="0"/>
              <a:t>Più l’ individuo rispecchia lo spirito del suo popolo, più l’azione dell’individuo è efficace.</a:t>
            </a:r>
          </a:p>
          <a:p>
            <a:pPr marL="0" indent="0" algn="ctr">
              <a:buNone/>
            </a:pPr>
            <a:r>
              <a:rPr lang="it-IT" b="1" dirty="0"/>
              <a:t>Gli elementi </a:t>
            </a:r>
            <a:r>
              <a:rPr lang="it-IT" b="1" i="1" dirty="0"/>
              <a:t>conservatori </a:t>
            </a:r>
            <a:r>
              <a:rPr lang="it-IT" b="1" dirty="0"/>
              <a:t>servono alla società per </a:t>
            </a:r>
            <a:r>
              <a:rPr lang="it-IT" b="1" i="1" dirty="0"/>
              <a:t>mantenere la tradizione.</a:t>
            </a:r>
            <a:endParaRPr lang="it-IT" b="1" dirty="0"/>
          </a:p>
          <a:p>
            <a:pPr marL="0" indent="0" algn="ctr">
              <a:buNone/>
            </a:pPr>
            <a:r>
              <a:rPr lang="it-IT" b="1" dirty="0"/>
              <a:t>Invece gli </a:t>
            </a:r>
            <a:r>
              <a:rPr lang="it-IT" b="1" i="1" dirty="0"/>
              <a:t>eroi </a:t>
            </a:r>
            <a:r>
              <a:rPr lang="it-IT" b="1" dirty="0"/>
              <a:t>servono al progresso.</a:t>
            </a:r>
          </a:p>
          <a:p>
            <a:pPr marL="0" indent="0" algn="ctr">
              <a:buNone/>
            </a:pPr>
            <a:r>
              <a:rPr lang="it-IT" b="1" dirty="0"/>
              <a:t>Apparentemente essi seguono la propria passione ma si tratta di una</a:t>
            </a:r>
          </a:p>
          <a:p>
            <a:pPr marL="0" indent="0" algn="ctr">
              <a:buNone/>
            </a:pPr>
            <a:r>
              <a:rPr lang="it-IT" b="1" i="1" dirty="0"/>
              <a:t>Astuzia della Ragione</a:t>
            </a:r>
            <a:endParaRPr lang="it-IT" b="1" dirty="0"/>
          </a:p>
          <a:p>
            <a:pPr marL="0" indent="0" algn="ctr">
              <a:buNone/>
            </a:pPr>
            <a:r>
              <a:rPr lang="it-IT" b="1" dirty="0"/>
              <a:t>Che si serve degli individui per attuare i suoi fini.</a:t>
            </a:r>
          </a:p>
          <a:p>
            <a:pPr marL="0" indent="0" algn="ctr">
              <a:buNone/>
            </a:pPr>
            <a:r>
              <a:rPr lang="it-IT" b="1" dirty="0"/>
              <a:t>Il segno del destino eccezionale di questi uomini è il</a:t>
            </a:r>
          </a:p>
          <a:p>
            <a:pPr marL="0" indent="0" algn="ctr">
              <a:buNone/>
            </a:pPr>
            <a:r>
              <a:rPr lang="it-IT" b="1" i="1" dirty="0"/>
              <a:t>Successo.</a:t>
            </a:r>
            <a:endParaRPr lang="it-IT" b="1" dirty="0"/>
          </a:p>
          <a:p>
            <a:endParaRPr lang="it-IT" dirty="0"/>
          </a:p>
        </p:txBody>
      </p:sp>
    </p:spTree>
    <p:extLst>
      <p:ext uri="{BB962C8B-B14F-4D97-AF65-F5344CB8AC3E}">
        <p14:creationId xmlns:p14="http://schemas.microsoft.com/office/powerpoint/2010/main" val="2805911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97F30A7D-D340-4D9C-BE2A-6842FD1C7EAD}"/>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9413B6C7-EFA0-470C-9F01-16F166EF92F7}"/>
              </a:ext>
            </a:extLst>
          </p:cNvPr>
          <p:cNvSpPr>
            <a:spLocks noGrp="1"/>
          </p:cNvSpPr>
          <p:nvPr>
            <p:ph idx="1"/>
          </p:nvPr>
        </p:nvSpPr>
        <p:spPr/>
        <p:txBody>
          <a:bodyPr/>
          <a:lstStyle/>
          <a:p>
            <a:pPr marL="0" indent="0" algn="ctr">
              <a:buNone/>
            </a:pPr>
            <a:r>
              <a:rPr lang="it-IT" sz="2400" b="1" dirty="0"/>
              <a:t>Se il fine ultimo della storia del mondo è</a:t>
            </a:r>
          </a:p>
          <a:p>
            <a:pPr marL="0" indent="0" algn="ctr">
              <a:buNone/>
            </a:pPr>
            <a:r>
              <a:rPr lang="it-IT" sz="2400" b="1" i="1" dirty="0"/>
              <a:t>la realizzazione dello spirito,</a:t>
            </a:r>
            <a:endParaRPr lang="it-IT" sz="2400" b="1" dirty="0"/>
          </a:p>
          <a:p>
            <a:pPr marL="0" indent="0" algn="ctr">
              <a:buNone/>
            </a:pPr>
            <a:r>
              <a:rPr lang="it-IT" sz="2400" b="1" dirty="0"/>
              <a:t>questa si realizza nello </a:t>
            </a:r>
          </a:p>
          <a:p>
            <a:pPr marL="0" indent="0" algn="ctr">
              <a:buNone/>
            </a:pPr>
            <a:r>
              <a:rPr lang="it-IT" sz="2400" b="1" i="1" dirty="0"/>
              <a:t>Stato.</a:t>
            </a:r>
            <a:endParaRPr lang="it-IT" sz="2400" b="1" dirty="0"/>
          </a:p>
          <a:p>
            <a:pPr marL="0" indent="0" algn="ctr">
              <a:buNone/>
            </a:pPr>
            <a:r>
              <a:rPr lang="it-IT" sz="2400" b="1" i="1" dirty="0"/>
              <a:t>Quindi la storia del mondo è la realizzazione di forme statali</a:t>
            </a:r>
            <a:endParaRPr lang="it-IT" sz="2400" b="1" dirty="0"/>
          </a:p>
          <a:p>
            <a:pPr marL="0" indent="0" algn="ctr">
              <a:buNone/>
            </a:pPr>
            <a:r>
              <a:rPr lang="it-IT" sz="2400" b="1" i="1" dirty="0"/>
              <a:t>che costituiscono momenti di un divenire assoluto.</a:t>
            </a:r>
            <a:endParaRPr lang="it-IT" sz="2400" b="1" dirty="0"/>
          </a:p>
          <a:p>
            <a:endParaRPr lang="it-IT" dirty="0"/>
          </a:p>
        </p:txBody>
      </p:sp>
    </p:spTree>
    <p:extLst>
      <p:ext uri="{BB962C8B-B14F-4D97-AF65-F5344CB8AC3E}">
        <p14:creationId xmlns:p14="http://schemas.microsoft.com/office/powerpoint/2010/main" val="25434390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1ED21254-24F4-4F5D-8E7B-2ED8BF624B92}"/>
              </a:ext>
            </a:extLst>
          </p:cNvPr>
          <p:cNvGraphicFramePr/>
          <p:nvPr/>
        </p:nvGraphicFramePr>
        <p:xfrm>
          <a:off x="810000" y="447188"/>
          <a:ext cx="10571998" cy="97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5F7E5882-597A-4CFB-9B26-EADDC2A6A44B}"/>
              </a:ext>
            </a:extLst>
          </p:cNvPr>
          <p:cNvSpPr>
            <a:spLocks noGrp="1"/>
          </p:cNvSpPr>
          <p:nvPr>
            <p:ph idx="1"/>
          </p:nvPr>
        </p:nvSpPr>
        <p:spPr>
          <a:xfrm>
            <a:off x="818712" y="2222287"/>
            <a:ext cx="10554574" cy="4403800"/>
          </a:xfrm>
        </p:spPr>
        <p:txBody>
          <a:bodyPr>
            <a:normAutofit/>
          </a:bodyPr>
          <a:lstStyle/>
          <a:p>
            <a:pPr marL="0" indent="0" algn="ctr">
              <a:buNone/>
            </a:pPr>
            <a:r>
              <a:rPr lang="it-IT" dirty="0"/>
              <a:t>I tre momenti di questo divenire sono:</a:t>
            </a:r>
          </a:p>
          <a:p>
            <a:pPr marL="0" indent="0" algn="ctr">
              <a:buNone/>
            </a:pPr>
            <a:r>
              <a:rPr lang="it-IT" dirty="0"/>
              <a:t>il mondo orientale (in cui uno solo è libero)</a:t>
            </a:r>
          </a:p>
          <a:p>
            <a:pPr marL="0" indent="0" algn="ctr">
              <a:buNone/>
            </a:pPr>
            <a:r>
              <a:rPr lang="it-IT" dirty="0"/>
              <a:t>il mondo greco-romano (in cui alcuni sono liberi)</a:t>
            </a:r>
          </a:p>
          <a:p>
            <a:pPr marL="0" indent="0" algn="ctr">
              <a:buNone/>
            </a:pPr>
            <a:r>
              <a:rPr lang="it-IT" dirty="0"/>
              <a:t>il mondo germanico (in cui tutti sono liberi).</a:t>
            </a:r>
          </a:p>
          <a:p>
            <a:pPr marL="0" indent="0" algn="ctr">
              <a:buNone/>
            </a:pPr>
            <a:endParaRPr lang="it-IT" dirty="0"/>
          </a:p>
          <a:p>
            <a:pPr marL="0" indent="0" algn="ctr">
              <a:buNone/>
            </a:pPr>
            <a:r>
              <a:rPr lang="it-IT" dirty="0"/>
              <a:t>La monarchia moderna ( derivazione del mondo germanico) ha abolito i privilegi di alcuni e fatto liberi gli uomini.</a:t>
            </a:r>
          </a:p>
          <a:p>
            <a:pPr marL="0" indent="0" algn="ctr">
              <a:buNone/>
            </a:pPr>
            <a:endParaRPr lang="it-IT" dirty="0"/>
          </a:p>
          <a:p>
            <a:pPr marL="0" indent="0" algn="ctr">
              <a:buNone/>
            </a:pPr>
            <a:r>
              <a:rPr lang="it-IT" dirty="0"/>
              <a:t>Questa libertà si realizza nello </a:t>
            </a:r>
            <a:r>
              <a:rPr lang="it-IT" i="1" dirty="0"/>
              <a:t>Stato moderno </a:t>
            </a:r>
            <a:r>
              <a:rPr lang="it-IT" dirty="0"/>
              <a:t>che risolve l’individuo nell’organismo universale della comunità (e non in uno Stato Liberale  in cui alcuni singoli individui pretendono di far valere i loro bisogni particolari).</a:t>
            </a:r>
          </a:p>
          <a:p>
            <a:endParaRPr lang="it-IT" dirty="0"/>
          </a:p>
        </p:txBody>
      </p:sp>
    </p:spTree>
    <p:extLst>
      <p:ext uri="{BB962C8B-B14F-4D97-AF65-F5344CB8AC3E}">
        <p14:creationId xmlns:p14="http://schemas.microsoft.com/office/powerpoint/2010/main" val="15229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55C09A-495B-4B4D-8E7A-13A11918BE93}"/>
              </a:ext>
            </a:extLst>
          </p:cNvPr>
          <p:cNvSpPr>
            <a:spLocks noGrp="1"/>
          </p:cNvSpPr>
          <p:nvPr>
            <p:ph type="title"/>
          </p:nvPr>
        </p:nvSpPr>
        <p:spPr/>
        <p:txBody>
          <a:bodyPr/>
          <a:lstStyle/>
          <a:p>
            <a:r>
              <a:rPr lang="it-IT" i="1" u="sng" dirty="0"/>
              <a:t>FUNZIONE   DELLA  FILOSOFIA</a:t>
            </a:r>
            <a:endParaRPr lang="it-IT" dirty="0"/>
          </a:p>
        </p:txBody>
      </p:sp>
      <p:sp>
        <p:nvSpPr>
          <p:cNvPr id="3" name="Segnaposto contenuto 2">
            <a:extLst>
              <a:ext uri="{FF2B5EF4-FFF2-40B4-BE49-F238E27FC236}">
                <a16:creationId xmlns:a16="http://schemas.microsoft.com/office/drawing/2014/main" id="{2C0D2D07-6FFB-49CC-92B4-5F3A4B5E2336}"/>
              </a:ext>
            </a:extLst>
          </p:cNvPr>
          <p:cNvSpPr>
            <a:spLocks noGrp="1"/>
          </p:cNvSpPr>
          <p:nvPr>
            <p:ph idx="1"/>
          </p:nvPr>
        </p:nvSpPr>
        <p:spPr/>
        <p:txBody>
          <a:bodyPr/>
          <a:lstStyle/>
          <a:p>
            <a:pPr marL="0" indent="0" algn="ctr">
              <a:buNone/>
            </a:pPr>
            <a:r>
              <a:rPr lang="it-IT" u="sng" dirty="0"/>
              <a:t>E’ quella di </a:t>
            </a:r>
            <a:r>
              <a:rPr lang="it-IT" i="1" u="sng" dirty="0"/>
              <a:t>prendere atto</a:t>
            </a:r>
            <a:r>
              <a:rPr lang="it-IT" u="sng" dirty="0"/>
              <a:t> della realtà e di comprenderne le strutture razionali</a:t>
            </a:r>
            <a:endParaRPr lang="it-IT" dirty="0"/>
          </a:p>
          <a:p>
            <a:pPr marL="0" indent="0" algn="ctr">
              <a:buNone/>
            </a:pPr>
            <a:r>
              <a:rPr lang="it-IT" dirty="0"/>
              <a:t> </a:t>
            </a:r>
          </a:p>
          <a:p>
            <a:pPr marL="0" indent="0" algn="ctr">
              <a:buNone/>
            </a:pPr>
            <a:r>
              <a:rPr lang="it-IT" dirty="0"/>
              <a:t>Deve </a:t>
            </a:r>
            <a:r>
              <a:rPr lang="it-IT" i="1" dirty="0"/>
              <a:t>portare nel pensiero</a:t>
            </a:r>
            <a:r>
              <a:rPr lang="it-IT" dirty="0"/>
              <a:t> la </a:t>
            </a:r>
            <a:r>
              <a:rPr lang="it-IT" i="1" dirty="0"/>
              <a:t>razionalità intrinseca</a:t>
            </a:r>
            <a:r>
              <a:rPr lang="it-IT" dirty="0"/>
              <a:t>, cioè </a:t>
            </a:r>
            <a:r>
              <a:rPr lang="it-IT" i="1" dirty="0"/>
              <a:t>elaborare in concetti</a:t>
            </a:r>
            <a:endParaRPr lang="it-IT" dirty="0"/>
          </a:p>
          <a:p>
            <a:pPr marL="0" indent="0" algn="ctr">
              <a:buNone/>
            </a:pPr>
            <a:r>
              <a:rPr lang="it-IT" i="1" dirty="0"/>
              <a:t> il contenuto dell’esperienza </a:t>
            </a:r>
            <a:endParaRPr lang="it-IT" dirty="0"/>
          </a:p>
          <a:p>
            <a:pPr marL="0" indent="0" algn="ctr">
              <a:buNone/>
            </a:pPr>
            <a:r>
              <a:rPr lang="it-IT" dirty="0"/>
              <a:t>e con la riflessione deve dimostrarne la razionalità.</a:t>
            </a:r>
          </a:p>
          <a:p>
            <a:pPr marL="0" indent="0" algn="ctr">
              <a:buNone/>
            </a:pPr>
            <a:r>
              <a:rPr lang="it-IT" dirty="0"/>
              <a:t>La filosofia deve quindi rinunciare alla pretesa di guidare il mondo, ma deve solo</a:t>
            </a:r>
          </a:p>
          <a:p>
            <a:pPr marL="0" indent="0" algn="ctr">
              <a:buNone/>
            </a:pPr>
            <a:r>
              <a:rPr lang="it-IT" i="1" dirty="0"/>
              <a:t> portare la forma nel pensiero</a:t>
            </a:r>
            <a:r>
              <a:rPr lang="it-IT" dirty="0"/>
              <a:t>, </a:t>
            </a:r>
            <a:r>
              <a:rPr lang="it-IT" i="1" dirty="0"/>
              <a:t>giustificare razionalmente la realtà</a:t>
            </a:r>
            <a:r>
              <a:rPr lang="it-IT" dirty="0"/>
              <a:t> e i fatti.</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33422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C1D397-5790-4066-A1EB-F09553D66E68}"/>
</file>

<file path=customXml/itemProps2.xml><?xml version="1.0" encoding="utf-8"?>
<ds:datastoreItem xmlns:ds="http://schemas.openxmlformats.org/officeDocument/2006/customXml" ds:itemID="{E6C1523A-BC50-4898-A1EE-6A016F0FE9E4}"/>
</file>

<file path=customXml/itemProps3.xml><?xml version="1.0" encoding="utf-8"?>
<ds:datastoreItem xmlns:ds="http://schemas.openxmlformats.org/officeDocument/2006/customXml" ds:itemID="{2C7D87D1-CA25-4C2C-854F-7959C3274994}"/>
</file>

<file path=docProps/app.xml><?xml version="1.0" encoding="utf-8"?>
<Properties xmlns="http://schemas.openxmlformats.org/officeDocument/2006/extended-properties" xmlns:vt="http://schemas.openxmlformats.org/officeDocument/2006/docPropsVTypes">
  <Template>Citazione</Template>
  <TotalTime>466</TotalTime>
  <Words>5616</Words>
  <Application>Microsoft Office PowerPoint</Application>
  <PresentationFormat>Widescreen</PresentationFormat>
  <Paragraphs>471</Paragraphs>
  <Slides>83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83</vt:i4>
      </vt:variant>
    </vt:vector>
  </HeadingPairs>
  <TitlesOfParts>
    <vt:vector size="88" baseType="lpstr">
      <vt:lpstr>Arial</vt:lpstr>
      <vt:lpstr>Century Gothic</vt:lpstr>
      <vt:lpstr>Times New Roman</vt:lpstr>
      <vt:lpstr>Wingdings 2</vt:lpstr>
      <vt:lpstr>Citazione</vt:lpstr>
      <vt:lpstr>Georg Wilhelm  Friedrich  HEGEL </vt:lpstr>
      <vt:lpstr>Il  periodo giovanile</vt:lpstr>
      <vt:lpstr>Religione e politica</vt:lpstr>
      <vt:lpstr>FINITO E INFINITO: la risoluzione del finito nell’infinito.  REALTA’  E  RAGIONE: Ciò che è razionale è reale; e ciò che è reale e razionale  FUNZIONE (giustificatrice)  DELLA  FILOSOFIA   </vt:lpstr>
      <vt:lpstr>Presentazione standard di PowerPoint</vt:lpstr>
      <vt:lpstr>Il monismo panteistico</vt:lpstr>
      <vt:lpstr>Presentazione standard di PowerPoint</vt:lpstr>
      <vt:lpstr>La totalità processuale necessaria</vt:lpstr>
      <vt:lpstr>FUNZIONE   DELLA  FILOSOFIA</vt:lpstr>
      <vt:lpstr>  Giustificazionismo hegeliano?  </vt:lpstr>
      <vt:lpstr>Presentazione standard di PowerPoint</vt:lpstr>
      <vt:lpstr>Presentazione standard di PowerPoint</vt:lpstr>
      <vt:lpstr>Le sezioni della filosofia</vt:lpstr>
      <vt:lpstr>LA DIALETTICA</vt:lpstr>
      <vt:lpstr>Presentazione standard di PowerPoint</vt:lpstr>
      <vt:lpstr>Presentazione standard di PowerPoint</vt:lpstr>
      <vt:lpstr>Presentazione standard di PowerPoint</vt:lpstr>
      <vt:lpstr>Presentazione standard di PowerPoint</vt:lpstr>
      <vt:lpstr>INTRODUZIONE</vt:lpstr>
      <vt:lpstr>LE FIGURE</vt:lpstr>
      <vt:lpstr>LA COSCIENZA INFELICE</vt:lpstr>
      <vt:lpstr>LE DIVISIONI DELL’OPERA</vt:lpstr>
      <vt:lpstr>LA COSCIENZA</vt:lpstr>
      <vt:lpstr>L’AUTOCOSCIENZA</vt:lpstr>
      <vt:lpstr>SIGNORIA E SERVITU’</vt:lpstr>
      <vt:lpstr>Presentazione standard di PowerPoint</vt:lpstr>
      <vt:lpstr>SERVO E SIGNORE</vt:lpstr>
      <vt:lpstr>I  TRE MOMENTI</vt:lpstr>
      <vt:lpstr>LA PAURA DELLA MORTE</vt:lpstr>
      <vt:lpstr>IL SERVIZIO</vt:lpstr>
      <vt:lpstr>IL  LAVORO</vt:lpstr>
      <vt:lpstr>Stoicismo e scetticismo</vt:lpstr>
      <vt:lpstr>Lo scetticismo</vt:lpstr>
      <vt:lpstr>La coscienza infelice</vt:lpstr>
      <vt:lpstr>L’ebraismo</vt:lpstr>
      <vt:lpstr>Il cristianesimo</vt:lpstr>
      <vt:lpstr>Il fallimento del cristianesimo</vt:lpstr>
      <vt:lpstr>Le sottofigure del cristianesimo</vt:lpstr>
      <vt:lpstr>Il passaggio alla ragione</vt:lpstr>
      <vt:lpstr>Presentazione standard di PowerPoint</vt:lpstr>
      <vt:lpstr>Presentazione standard di PowerPoint</vt:lpstr>
      <vt:lpstr>Presentazione standard di PowerPoint</vt:lpstr>
      <vt:lpstr>L’individualita’  in se’ e per se’</vt:lpstr>
      <vt:lpstr>LO SPIRITO</vt:lpstr>
      <vt:lpstr>Presentazione standard di PowerPoint</vt:lpstr>
      <vt:lpstr>FILOSOFIA   DELLO  SPIRITO</vt:lpstr>
      <vt:lpstr>Lo sviluppo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L’importanza della pena</vt:lpstr>
      <vt:lpstr>MORALITA’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L’organizzazione dello Stato</vt:lpstr>
      <vt:lpstr>Presentazione standard di PowerPoint</vt:lpstr>
      <vt:lpstr>Presentazione standard di PowerPoint</vt:lpstr>
      <vt:lpstr>Presentazione standard di PowerPoint</vt:lpstr>
      <vt:lpstr>Presentazione standard di PowerPoint</vt:lpstr>
      <vt:lpstr>Presentazione standard di PowerPoint</vt:lpstr>
      <vt:lpstr>L’arte</vt:lpstr>
      <vt:lpstr>La storia dell’arte</vt:lpstr>
      <vt:lpstr>Presentazione standard di PowerPoint</vt:lpstr>
      <vt:lpstr>La rappresentazione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 Wilhelm  Friedrich  HEGEL</dc:title>
  <dc:creator>Marinella Pirastru</dc:creator>
  <cp:lastModifiedBy>Marinella Pirastru</cp:lastModifiedBy>
  <cp:revision>82</cp:revision>
  <dcterms:created xsi:type="dcterms:W3CDTF">2018-10-21T20:52:37Z</dcterms:created>
  <dcterms:modified xsi:type="dcterms:W3CDTF">2021-01-14T11:13:28Z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