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3CAAE-76C0-44C6-AB39-1FBB7A9163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DESTRA  E  SINISTRA HEGELIANA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36911F5-6A18-41C3-AE78-B0ACFFAC79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vecchi hegeliani e giovani hegeliani</a:t>
            </a:r>
          </a:p>
        </p:txBody>
      </p:sp>
    </p:spTree>
    <p:extLst>
      <p:ext uri="{BB962C8B-B14F-4D97-AF65-F5344CB8AC3E}">
        <p14:creationId xmlns:p14="http://schemas.microsoft.com/office/powerpoint/2010/main" val="146416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A02AE837-C364-4688-8AFC-6FC1FE6835DF}"/>
              </a:ext>
            </a:extLst>
          </p:cNvPr>
          <p:cNvSpPr/>
          <p:nvPr/>
        </p:nvSpPr>
        <p:spPr>
          <a:xfrm>
            <a:off x="781878" y="1046922"/>
            <a:ext cx="10257183" cy="4611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/>
              <a:t>I discepoli di Hegel si divisero in:</a:t>
            </a:r>
          </a:p>
          <a:p>
            <a:pPr algn="ctr"/>
            <a:r>
              <a:rPr lang="it-IT" sz="2400" b="1" dirty="0"/>
              <a:t>vecchi hegeliani e giovani hegeliani.</a:t>
            </a:r>
          </a:p>
          <a:p>
            <a:pPr algn="ctr"/>
            <a:endParaRPr lang="it-IT" sz="2400" b="1" dirty="0"/>
          </a:p>
          <a:p>
            <a:pPr algn="ctr"/>
            <a:r>
              <a:rPr lang="it-IT" sz="2400" b="1" dirty="0"/>
              <a:t>I vecchi hegeliani costituivano la generazione più anziana e rappresentarono la destra</a:t>
            </a:r>
          </a:p>
          <a:p>
            <a:pPr algn="ctr"/>
            <a:endParaRPr lang="it-IT" sz="2400" b="1" dirty="0"/>
          </a:p>
          <a:p>
            <a:pPr algn="ctr"/>
            <a:r>
              <a:rPr lang="it-IT" sz="2400" b="1" dirty="0"/>
              <a:t>i giovani invece costituivano la generazione successiva al 1800 e rappresentarono la sinistra.</a:t>
            </a:r>
          </a:p>
          <a:p>
            <a:pPr algn="ctr"/>
            <a:endParaRPr lang="it-IT" sz="2400" b="1" dirty="0"/>
          </a:p>
          <a:p>
            <a:pPr algn="ctr"/>
            <a:r>
              <a:rPr lang="it-IT" sz="2400" b="1" dirty="0"/>
              <a:t>Il problema centrale fu quello del </a:t>
            </a:r>
            <a:r>
              <a:rPr lang="it-IT" sz="2400" b="1" i="1" dirty="0"/>
              <a:t>ruolo da attribuire alla religione</a:t>
            </a:r>
            <a:r>
              <a:rPr lang="it-IT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066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>
            <a:extLst>
              <a:ext uri="{FF2B5EF4-FFF2-40B4-BE49-F238E27FC236}">
                <a16:creationId xmlns:a16="http://schemas.microsoft.com/office/drawing/2014/main" id="{4567063E-A765-411E-8328-752BE190262D}"/>
              </a:ext>
            </a:extLst>
          </p:cNvPr>
          <p:cNvSpPr/>
          <p:nvPr/>
        </p:nvSpPr>
        <p:spPr>
          <a:xfrm>
            <a:off x="596346" y="728870"/>
            <a:ext cx="10601739" cy="53803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La dottrina di H. si prestava infatti a due interpretazioni.</a:t>
            </a:r>
          </a:p>
          <a:p>
            <a:pPr algn="ctr"/>
            <a:r>
              <a:rPr lang="it-IT" sz="2800" b="1" dirty="0"/>
              <a:t>Egli aveva affermato che religione e filosofia esprimono un medesimo contenuto</a:t>
            </a:r>
          </a:p>
          <a:p>
            <a:pPr algn="ctr"/>
            <a:r>
              <a:rPr lang="it-IT" sz="2800" b="1" dirty="0"/>
              <a:t>in due forme diverse:</a:t>
            </a:r>
          </a:p>
          <a:p>
            <a:pPr algn="ctr"/>
            <a:r>
              <a:rPr lang="it-IT" sz="2800" b="1" i="1" dirty="0"/>
              <a:t>la religione nella forma della rappresentazione,</a:t>
            </a:r>
          </a:p>
          <a:p>
            <a:pPr algn="ctr"/>
            <a:r>
              <a:rPr lang="it-IT" sz="2800" b="1" i="1" dirty="0"/>
              <a:t>la filosofia nella forma del concetto.</a:t>
            </a:r>
          </a:p>
        </p:txBody>
      </p:sp>
    </p:spTree>
    <p:extLst>
      <p:ext uri="{BB962C8B-B14F-4D97-AF65-F5344CB8AC3E}">
        <p14:creationId xmlns:p14="http://schemas.microsoft.com/office/powerpoint/2010/main" val="363893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DB9BC665-B47D-4415-8BA1-D223C12A7A86}"/>
              </a:ext>
            </a:extLst>
          </p:cNvPr>
          <p:cNvSpPr/>
          <p:nvPr/>
        </p:nvSpPr>
        <p:spPr>
          <a:xfrm>
            <a:off x="1007165" y="940904"/>
            <a:ext cx="9793357" cy="487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/>
              <a:t>Coloro che insistevano sulla identità di contenuto tra rappresentazione e concetto, </a:t>
            </a:r>
          </a:p>
          <a:p>
            <a:pPr algn="ctr"/>
            <a:r>
              <a:rPr lang="it-IT" sz="2400" b="1" dirty="0"/>
              <a:t>cioè la destra,</a:t>
            </a:r>
          </a:p>
          <a:p>
            <a:pPr algn="ctr"/>
            <a:r>
              <a:rPr lang="it-IT" sz="2400" b="1" dirty="0"/>
              <a:t>interpretarono la filosofia come strumento di conservazione della religione.</a:t>
            </a:r>
          </a:p>
          <a:p>
            <a:pPr algn="ctr"/>
            <a:endParaRPr lang="it-IT" sz="2400" b="1" dirty="0"/>
          </a:p>
          <a:p>
            <a:pPr algn="ctr"/>
            <a:r>
              <a:rPr lang="it-IT" sz="2400" b="1" dirty="0"/>
              <a:t>coloro che insistevano sulla diversità di forma tra religione e concetto,</a:t>
            </a:r>
          </a:p>
          <a:p>
            <a:pPr algn="ctr"/>
            <a:r>
              <a:rPr lang="it-IT" sz="2400" b="1" dirty="0"/>
              <a:t>cioè la sinistra,</a:t>
            </a:r>
          </a:p>
          <a:p>
            <a:pPr algn="ctr"/>
            <a:r>
              <a:rPr lang="it-IT" sz="2400" b="1" dirty="0"/>
              <a:t> concepirono la filosofia come strumento di distruzione della religione.</a:t>
            </a:r>
          </a:p>
        </p:txBody>
      </p:sp>
    </p:spTree>
    <p:extLst>
      <p:ext uri="{BB962C8B-B14F-4D97-AF65-F5344CB8AC3E}">
        <p14:creationId xmlns:p14="http://schemas.microsoft.com/office/powerpoint/2010/main" val="100575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FB3279EB-9226-4D90-858E-30C15F571D6C}"/>
              </a:ext>
            </a:extLst>
          </p:cNvPr>
          <p:cNvSpPr/>
          <p:nvPr/>
        </p:nvSpPr>
        <p:spPr>
          <a:xfrm>
            <a:off x="1245704" y="861390"/>
            <a:ext cx="9250018" cy="4929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/>
              <a:t>La destra divenne una scolastica dell’hegelismo,</a:t>
            </a:r>
          </a:p>
          <a:p>
            <a:pPr algn="ctr"/>
            <a:r>
              <a:rPr lang="it-IT" sz="2400" b="1" dirty="0"/>
              <a:t>cioè il tentativo di dare una</a:t>
            </a:r>
          </a:p>
          <a:p>
            <a:pPr algn="ctr"/>
            <a:r>
              <a:rPr lang="it-IT" sz="2400" b="1" dirty="0"/>
              <a:t>giustificazione razionale</a:t>
            </a:r>
          </a:p>
          <a:p>
            <a:pPr algn="ctr"/>
            <a:r>
              <a:rPr lang="it-IT" sz="2400" b="1" dirty="0"/>
              <a:t>alle credenze religiose.</a:t>
            </a:r>
          </a:p>
          <a:p>
            <a:pPr algn="ctr"/>
            <a:r>
              <a:rPr lang="it-IT" sz="2400" b="1" dirty="0"/>
              <a:t>Sostenne l’identità tra ragione e realtà assumendo quindi un significato</a:t>
            </a:r>
          </a:p>
          <a:p>
            <a:pPr algn="ctr"/>
            <a:r>
              <a:rPr lang="it-IT" sz="2400" b="1" dirty="0"/>
              <a:t>giustificazioni sta e conservatore dell’esistente.</a:t>
            </a:r>
          </a:p>
        </p:txBody>
      </p:sp>
    </p:spTree>
    <p:extLst>
      <p:ext uri="{BB962C8B-B14F-4D97-AF65-F5344CB8AC3E}">
        <p14:creationId xmlns:p14="http://schemas.microsoft.com/office/powerpoint/2010/main" val="72324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33D8764A-6C8A-420B-A600-EC35903607A6}"/>
              </a:ext>
            </a:extLst>
          </p:cNvPr>
          <p:cNvSpPr/>
          <p:nvPr/>
        </p:nvSpPr>
        <p:spPr>
          <a:xfrm>
            <a:off x="715616" y="848139"/>
            <a:ext cx="10257183" cy="4943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/>
              <a:t>La sinistra sostenne</a:t>
            </a:r>
          </a:p>
          <a:p>
            <a:pPr algn="ctr"/>
            <a:r>
              <a:rPr lang="it-IT" sz="2400" b="1" dirty="0"/>
              <a:t> l’inconciliabilità fra dogma e verità speculativa </a:t>
            </a:r>
          </a:p>
          <a:p>
            <a:pPr algn="ctr"/>
            <a:r>
              <a:rPr lang="it-IT" sz="2400" b="1" dirty="0"/>
              <a:t>e finì per fare della filosofia </a:t>
            </a:r>
          </a:p>
          <a:p>
            <a:pPr algn="ctr"/>
            <a:r>
              <a:rPr lang="it-IT" sz="2400" b="1" dirty="0"/>
              <a:t>lo strumento di contestazione della religione.</a:t>
            </a:r>
          </a:p>
          <a:p>
            <a:pPr algn="ctr"/>
            <a:endParaRPr lang="it-IT" sz="2400" b="1" dirty="0"/>
          </a:p>
          <a:p>
            <a:pPr algn="ctr"/>
            <a:r>
              <a:rPr lang="it-IT" sz="2400" b="1" dirty="0"/>
              <a:t>Interpretò il pensiero di H. in modo</a:t>
            </a:r>
          </a:p>
          <a:p>
            <a:pPr algn="ctr"/>
            <a:r>
              <a:rPr lang="it-IT" sz="2400" b="1" dirty="0"/>
              <a:t>dinamico e rivoluzionario</a:t>
            </a:r>
          </a:p>
          <a:p>
            <a:pPr algn="ctr"/>
            <a:r>
              <a:rPr lang="it-IT" sz="2400" b="1" dirty="0"/>
              <a:t>affermando che il mondo è</a:t>
            </a:r>
          </a:p>
          <a:p>
            <a:pPr algn="ctr"/>
            <a:r>
              <a:rPr lang="it-IT" sz="2400" b="1" dirty="0"/>
              <a:t> un processo in cui</a:t>
            </a:r>
          </a:p>
          <a:p>
            <a:pPr algn="ctr"/>
            <a:r>
              <a:rPr lang="it-IT" sz="2400" b="1" dirty="0"/>
              <a:t>l’esistente si auto-supera continuamente.</a:t>
            </a:r>
          </a:p>
          <a:p>
            <a:pPr algn="ctr"/>
            <a:endParaRPr lang="it-IT" sz="2400" b="1" dirty="0"/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5039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FA2159C630384E9012BEDE17323839" ma:contentTypeVersion="2" ma:contentTypeDescription="Creare un nuovo documento." ma:contentTypeScope="" ma:versionID="8841c1e08d56748135020cd80e47356e">
  <xsd:schema xmlns:xsd="http://www.w3.org/2001/XMLSchema" xmlns:xs="http://www.w3.org/2001/XMLSchema" xmlns:p="http://schemas.microsoft.com/office/2006/metadata/properties" xmlns:ns2="e6fd4e55-f316-459d-8995-127a39b1b18e" targetNamespace="http://schemas.microsoft.com/office/2006/metadata/properties" ma:root="true" ma:fieldsID="7aedacc828867cb6bfe07a6def63ca83" ns2:_="">
    <xsd:import namespace="e6fd4e55-f316-459d-8995-127a39b1b1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fd4e55-f316-459d-8995-127a39b1b1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5E23F3-E981-4B7C-AD5F-09B83E1889CB}"/>
</file>

<file path=customXml/itemProps2.xml><?xml version="1.0" encoding="utf-8"?>
<ds:datastoreItem xmlns:ds="http://schemas.openxmlformats.org/officeDocument/2006/customXml" ds:itemID="{CD249E7D-4B2B-4D1E-B7D5-7E866C1B6E7A}"/>
</file>

<file path=customXml/itemProps3.xml><?xml version="1.0" encoding="utf-8"?>
<ds:datastoreItem xmlns:ds="http://schemas.openxmlformats.org/officeDocument/2006/customXml" ds:itemID="{3DE209E8-41F1-427D-9DA7-4DBE9FC86B3D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</TotalTime>
  <Words>240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Ione</vt:lpstr>
      <vt:lpstr>DESTRA  E  SINISTRA HEGELIANA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DESTRA  E  SINISTRA HEGELIANA</dc:title>
  <dc:creator>Marinella Pirastru</dc:creator>
  <cp:lastModifiedBy>Marinella Pirastru</cp:lastModifiedBy>
  <cp:revision>3</cp:revision>
  <dcterms:created xsi:type="dcterms:W3CDTF">2018-12-04T21:24:59Z</dcterms:created>
  <dcterms:modified xsi:type="dcterms:W3CDTF">2018-12-04T21:36:18Z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0x0101007FFA2159C630384E9012BEDE17323839</vt:lpwstr>
  </property>
</Properties>
</file>