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7" r:id="rId6"/>
    <p:sldId id="269" r:id="rId7"/>
    <p:sldId id="259" r:id="rId8"/>
    <p:sldId id="261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3DC05-AA73-4CD7-A37B-F2E726BB6A73}" type="datetimeFigureOut">
              <a:rPr lang="it-IT" smtClean="0"/>
              <a:t>02/02/2020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7D671-4C3A-4179-9744-521FBBB54F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35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9440C1-C645-4D8C-98B4-DFD685675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275683-4991-42C2-8045-588F5BC43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8E4799-07CD-4924-A68D-9E127E41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042C-2261-4DAB-917A-BF5CBEEB132F}" type="datetimeFigureOut">
              <a:rPr lang="it-IT" smtClean="0"/>
              <a:t>02/02/2020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78D2E-2C1C-4F2A-AF10-8E792928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629594-5855-4730-83F1-29BD6D0D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B0E6-BB59-4B97-9176-262F50DF5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69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F46FE-246F-4014-811D-6081854D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6F1706-1805-4C51-9943-05AEDEECD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83EE33-6DE4-4A77-B51F-E4438716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042C-2261-4DAB-917A-BF5CBEEB132F}" type="datetimeFigureOut">
              <a:rPr lang="it-IT" smtClean="0"/>
              <a:t>02/02/2020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D8BCEC-A4EC-4CE4-B9B4-8209ED67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2D0477-6263-4D19-99B0-A1670FCF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B0E6-BB59-4B97-9176-262F50DF5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5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9D0DD7-7F10-4CA4-BA97-14DE5A8A5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F6F51B-01EE-4882-8674-8D3E12857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D746F9-D251-41EF-A348-35BCBBA6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042C-2261-4DAB-917A-BF5CBEEB132F}" type="datetimeFigureOut">
              <a:rPr lang="it-IT" smtClean="0"/>
              <a:t>02/02/2020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50CCBF-E67F-4043-9903-335204E5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5DA553-AA3E-4B41-AA44-76BA3445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B0E6-BB59-4B97-9176-262F50DF5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94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FB86F0-5B13-44BE-8F33-36EB53AD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FE8EA-4D06-44E3-9D69-B0E24D9CF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86C465-82B0-4B1D-B627-13AC8DF4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042C-2261-4DAB-917A-BF5CBEEB132F}" type="datetimeFigureOut">
              <a:rPr lang="it-IT" smtClean="0"/>
              <a:t>02/02/2020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170B0D-ECE7-4354-B995-C219E708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DB56F5-D83E-4840-BAE2-4DD16C94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B0E6-BB59-4B97-9176-262F50DF5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63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536FD-44FA-4D01-A298-38F04C81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7BCCAC-8510-4658-89A8-D58917D5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1BCF68-0802-4E9B-8C60-7F9F7836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042C-2261-4DAB-917A-BF5CBEEB132F}" type="datetimeFigureOut">
              <a:rPr lang="it-IT" smtClean="0"/>
              <a:t>02/02/2020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D5BB67-BF54-4545-B267-B5D4767B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B7DE7A-E2C0-4917-9397-47A17318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B0E6-BB59-4B97-9176-262F50DF5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14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526C6-F621-4835-9D74-0D3CF49E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E3E130-48E4-4FD1-8B40-8E5EDF437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F750F8-B64C-49EC-841D-17B8C55CE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5FD478-04DE-416D-BD95-47789823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042C-2261-4DAB-917A-BF5CBEEB132F}" type="datetimeFigureOut">
              <a:rPr lang="it-IT" smtClean="0"/>
              <a:t>02/02/2020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5051C4-049C-4C1D-8CA7-55E9D9F6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38DA9D-4B4D-412F-AC34-29967232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B0E6-BB59-4B97-9176-262F50DF5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46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69CF97-87CE-4CF0-B472-9464E35A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B92C96-B382-455F-A6DC-B003B5F3B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5DC935-B2DC-48F8-8EE5-11D52016F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A57C130-EAD2-499D-B8A9-48A795AAB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EC1633-7417-4C22-8330-A1BA0E336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8A77EF2-EAE7-47F6-A5AA-097DF39F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042C-2261-4DAB-917A-BF5CBEEB132F}" type="datetimeFigureOut">
              <a:rPr lang="it-IT" smtClean="0"/>
              <a:t>02/02/2020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F77A5B-E242-42B1-A027-CC662124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CD11BE9-789B-4B56-9CE5-CA4232EB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B0E6-BB59-4B97-9176-262F50DF5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27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64E378-AEE6-4671-A4E0-AB06D9F3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D3F0821-F534-4C66-BE3C-BF5AE625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042C-2261-4DAB-917A-BF5CBEEB132F}" type="datetimeFigureOut">
              <a:rPr lang="it-IT" smtClean="0"/>
              <a:t>02/02/2020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14660B-4E1B-438D-ADB3-080D8D7D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B9862B-23A2-48C1-8D94-1A4D6DE6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B0E6-BB59-4B97-9176-262F50DF5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45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193E70-7C2B-4DCF-980D-24591CC6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042C-2261-4DAB-917A-BF5CBEEB132F}" type="datetimeFigureOut">
              <a:rPr lang="it-IT" smtClean="0"/>
              <a:t>02/02/2020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60BEFE-F102-48D3-8C0E-6B0582DF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BB86A1-F0C6-4DDD-941F-1605C53B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B0E6-BB59-4B97-9176-262F50DF5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61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E7370-4BFC-43B4-B393-A1385634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C3CDA9-4F21-4FE6-92B6-D27849B13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6286138-ECF1-4A13-A92F-B962BE132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E72E79-B094-455D-8038-36DF4652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042C-2261-4DAB-917A-BF5CBEEB132F}" type="datetimeFigureOut">
              <a:rPr lang="it-IT" smtClean="0"/>
              <a:t>02/02/2020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24AE72-C6B6-479B-A79B-ACB07667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30880B-5947-4E1E-A201-6D226853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B0E6-BB59-4B97-9176-262F50DF5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9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9BEACE-A949-492A-8333-9C05FEE4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A71D854-82C2-4FF9-A2DA-3A152C244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C501D0-23C3-4090-BEC6-28917A8A3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4D04E7-E60B-4EEB-A765-F98D7ED3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042C-2261-4DAB-917A-BF5CBEEB132F}" type="datetimeFigureOut">
              <a:rPr lang="it-IT" smtClean="0"/>
              <a:t>02/02/2020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3D3D03-87E9-4E46-B15D-99EEFDA7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96DD96-2F32-402E-8A31-A2FCD2AC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B0E6-BB59-4B97-9176-262F50DF5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86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DF9529B-4FC8-47AC-822B-0D0A6F8E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B8CC2C-C888-4456-A211-749A8FCBD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8E4349-75B7-45ED-967F-4E67DF278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6042C-2261-4DAB-917A-BF5CBEEB132F}" type="datetimeFigureOut">
              <a:rPr lang="it-IT" smtClean="0"/>
              <a:t>02/02/2020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2B56FA-F5D4-4490-A852-10A660AB8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3CBF44-3721-4232-BF8B-632CFCD60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B0E6-BB59-4B97-9176-262F50DF5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7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imone4628#!/vizhome/QualityAssessment/QualityAssessment" TargetMode="External"/><Relationship Id="rId2" Type="http://schemas.openxmlformats.org/officeDocument/2006/relationships/hyperlink" Target="https://public.tableau.com/profile/simone4628#!/vizhome/ProgettoDataManDataViz/Storia?publish=y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BC347885-A20A-4595-8483-3133143D01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1" r="6790" b="-1"/>
          <a:stretch/>
        </p:blipFill>
        <p:spPr>
          <a:xfrm>
            <a:off x="0" y="198783"/>
            <a:ext cx="12192000" cy="66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8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737B1-AC63-4F8C-AF79-964C387F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8800" cy="1325563"/>
          </a:xfrm>
        </p:spPr>
        <p:txBody>
          <a:bodyPr/>
          <a:lstStyle/>
          <a:p>
            <a:r>
              <a:rPr lang="it-IT" dirty="0">
                <a:latin typeface="HelveticaNeueforSAS" panose="020B0604020202020204" pitchFamily="34" charset="0"/>
              </a:rPr>
              <a:t>CRITICITÀ E POSSIBILI MIGLIORAMENTI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27EC88-E94F-49ED-87D2-AA14F13B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8151"/>
            <a:ext cx="10515600" cy="351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HelveticaNeueforSAS" panose="020B0604020202020204" pitchFamily="34" charset="0"/>
              </a:rPr>
              <a:t>Le principali criticità che abbiamo riscontrato sono state:</a:t>
            </a:r>
          </a:p>
          <a:p>
            <a:pPr marL="0" indent="0">
              <a:buNone/>
            </a:pPr>
            <a:r>
              <a:rPr lang="it-IT" sz="2000" dirty="0">
                <a:latin typeface="HelveticaNeueforSAS" panose="020B0604020202020204" pitchFamily="34" charset="0"/>
              </a:rPr>
              <a:t>-  Difficoltà a reperire dati aggiornati al 2019;</a:t>
            </a:r>
          </a:p>
          <a:p>
            <a:pPr>
              <a:buFontTx/>
              <a:buChar char="-"/>
            </a:pPr>
            <a:r>
              <a:rPr lang="it-IT" sz="2000" dirty="0">
                <a:latin typeface="HelveticaNeueforSAS" panose="020B0604020202020204" pitchFamily="34" charset="0"/>
              </a:rPr>
              <a:t>Difficoltà a reperire dati riguardanti l’indicatore cultura, poiché difficilmente misurabili;</a:t>
            </a:r>
          </a:p>
          <a:p>
            <a:pPr>
              <a:buFontTx/>
              <a:buChar char="-"/>
            </a:pPr>
            <a:r>
              <a:rPr lang="it-IT" sz="2000" dirty="0">
                <a:latin typeface="HelveticaNeueforSAS" panose="020B0604020202020204" pitchFamily="34" charset="0"/>
              </a:rPr>
              <a:t>Difficoltà a reperire dati riguardanti la maggior parte degli indici per città minori o meno famose rispetto alle 27 su cui sono presenti tutti i valori;</a:t>
            </a:r>
          </a:p>
          <a:p>
            <a:pPr>
              <a:buFontTx/>
              <a:buChar char="-"/>
            </a:pPr>
            <a:r>
              <a:rPr lang="it-IT" sz="2000" dirty="0">
                <a:latin typeface="HelveticaNeueforSAS" panose="020B0604020202020204" pitchFamily="34" charset="0"/>
              </a:rPr>
              <a:t>La velocità è stata simulata per permettere di avere un dato più consistente che coprisse tutto l’anno 2019.</a:t>
            </a:r>
          </a:p>
          <a:p>
            <a:pPr marL="0" indent="0" algn="just">
              <a:buNone/>
            </a:pPr>
            <a:r>
              <a:rPr lang="it-IT" sz="2000" dirty="0">
                <a:latin typeface="HelveticaNeueforSAS" panose="020B0604020202020204" pitchFamily="34" charset="0"/>
              </a:rPr>
              <a:t>In futuro si potrebbero risolvere tutte le criticità riscontrate durante il lavoro e si potrebbe ampliare il numero di indicatori utilizzati ed includere nello studio anche città di altri continenti.</a:t>
            </a:r>
          </a:p>
        </p:txBody>
      </p:sp>
      <p:grpSp>
        <p:nvGrpSpPr>
          <p:cNvPr id="4" name="Group 83">
            <a:extLst>
              <a:ext uri="{FF2B5EF4-FFF2-40B4-BE49-F238E27FC236}">
                <a16:creationId xmlns:a16="http://schemas.microsoft.com/office/drawing/2014/main" id="{3E53439D-D20F-4EA0-87F0-403FDAF64F4E}"/>
              </a:ext>
            </a:extLst>
          </p:cNvPr>
          <p:cNvGrpSpPr>
            <a:grpSpLocks noChangeAspect="1"/>
          </p:cNvGrpSpPr>
          <p:nvPr/>
        </p:nvGrpSpPr>
        <p:grpSpPr>
          <a:xfrm>
            <a:off x="9689663" y="1429026"/>
            <a:ext cx="1867337" cy="1999974"/>
            <a:chOff x="4287838" y="273050"/>
            <a:chExt cx="3978275" cy="4260851"/>
          </a:xfrm>
        </p:grpSpPr>
        <p:sp>
          <p:nvSpPr>
            <p:cNvPr id="5" name="Freeform 47">
              <a:extLst>
                <a:ext uri="{FF2B5EF4-FFF2-40B4-BE49-F238E27FC236}">
                  <a16:creationId xmlns:a16="http://schemas.microsoft.com/office/drawing/2014/main" id="{EBB81974-C55E-49AE-B50B-0EC09306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792163"/>
              <a:ext cx="3041650" cy="3741738"/>
            </a:xfrm>
            <a:custGeom>
              <a:avLst/>
              <a:gdLst>
                <a:gd name="T0" fmla="*/ 7250 w 7665"/>
                <a:gd name="T1" fmla="*/ 3644 h 9426"/>
                <a:gd name="T2" fmla="*/ 7472 w 7665"/>
                <a:gd name="T3" fmla="*/ 4351 h 9426"/>
                <a:gd name="T4" fmla="*/ 7611 w 7665"/>
                <a:gd name="T5" fmla="*/ 5059 h 9426"/>
                <a:gd name="T6" fmla="*/ 7665 w 7665"/>
                <a:gd name="T7" fmla="*/ 5753 h 9426"/>
                <a:gd name="T8" fmla="*/ 7638 w 7665"/>
                <a:gd name="T9" fmla="*/ 6421 h 9426"/>
                <a:gd name="T10" fmla="*/ 7530 w 7665"/>
                <a:gd name="T11" fmla="*/ 7053 h 9426"/>
                <a:gd name="T12" fmla="*/ 7345 w 7665"/>
                <a:gd name="T13" fmla="*/ 7635 h 9426"/>
                <a:gd name="T14" fmla="*/ 7082 w 7665"/>
                <a:gd name="T15" fmla="*/ 8154 h 9426"/>
                <a:gd name="T16" fmla="*/ 6742 w 7665"/>
                <a:gd name="T17" fmla="*/ 8600 h 9426"/>
                <a:gd name="T18" fmla="*/ 6329 w 7665"/>
                <a:gd name="T19" fmla="*/ 8959 h 9426"/>
                <a:gd name="T20" fmla="*/ 5843 w 7665"/>
                <a:gd name="T21" fmla="*/ 9220 h 9426"/>
                <a:gd name="T22" fmla="*/ 5501 w 7665"/>
                <a:gd name="T23" fmla="*/ 9330 h 9426"/>
                <a:gd name="T24" fmla="*/ 4976 w 7665"/>
                <a:gd name="T25" fmla="*/ 9417 h 9426"/>
                <a:gd name="T26" fmla="*/ 4434 w 7665"/>
                <a:gd name="T27" fmla="*/ 9414 h 9426"/>
                <a:gd name="T28" fmla="*/ 3887 w 7665"/>
                <a:gd name="T29" fmla="*/ 9325 h 9426"/>
                <a:gd name="T30" fmla="*/ 3341 w 7665"/>
                <a:gd name="T31" fmla="*/ 9150 h 9426"/>
                <a:gd name="T32" fmla="*/ 2806 w 7665"/>
                <a:gd name="T33" fmla="*/ 8892 h 9426"/>
                <a:gd name="T34" fmla="*/ 2291 w 7665"/>
                <a:gd name="T35" fmla="*/ 8552 h 9426"/>
                <a:gd name="T36" fmla="*/ 1804 w 7665"/>
                <a:gd name="T37" fmla="*/ 8132 h 9426"/>
                <a:gd name="T38" fmla="*/ 1356 w 7665"/>
                <a:gd name="T39" fmla="*/ 7635 h 9426"/>
                <a:gd name="T40" fmla="*/ 951 w 7665"/>
                <a:gd name="T41" fmla="*/ 7062 h 9426"/>
                <a:gd name="T42" fmla="*/ 603 w 7665"/>
                <a:gd name="T43" fmla="*/ 6414 h 9426"/>
                <a:gd name="T44" fmla="*/ 408 w 7665"/>
                <a:gd name="T45" fmla="*/ 5948 h 9426"/>
                <a:gd name="T46" fmla="*/ 188 w 7665"/>
                <a:gd name="T47" fmla="*/ 5248 h 9426"/>
                <a:gd name="T48" fmla="*/ 53 w 7665"/>
                <a:gd name="T49" fmla="*/ 4552 h 9426"/>
                <a:gd name="T50" fmla="*/ 0 w 7665"/>
                <a:gd name="T51" fmla="*/ 3873 h 9426"/>
                <a:gd name="T52" fmla="*/ 27 w 7665"/>
                <a:gd name="T53" fmla="*/ 3217 h 9426"/>
                <a:gd name="T54" fmla="*/ 132 w 7665"/>
                <a:gd name="T55" fmla="*/ 2595 h 9426"/>
                <a:gd name="T56" fmla="*/ 311 w 7665"/>
                <a:gd name="T57" fmla="*/ 2016 h 9426"/>
                <a:gd name="T58" fmla="*/ 560 w 7665"/>
                <a:gd name="T59" fmla="*/ 1491 h 9426"/>
                <a:gd name="T60" fmla="*/ 879 w 7665"/>
                <a:gd name="T61" fmla="*/ 1027 h 9426"/>
                <a:gd name="T62" fmla="*/ 1262 w 7665"/>
                <a:gd name="T63" fmla="*/ 634 h 9426"/>
                <a:gd name="T64" fmla="*/ 1711 w 7665"/>
                <a:gd name="T65" fmla="*/ 323 h 9426"/>
                <a:gd name="T66" fmla="*/ 2046 w 7665"/>
                <a:gd name="T67" fmla="*/ 166 h 9426"/>
                <a:gd name="T68" fmla="*/ 2578 w 7665"/>
                <a:gd name="T69" fmla="*/ 28 h 9426"/>
                <a:gd name="T70" fmla="*/ 3129 w 7665"/>
                <a:gd name="T71" fmla="*/ 6 h 9426"/>
                <a:gd name="T72" fmla="*/ 3690 w 7665"/>
                <a:gd name="T73" fmla="*/ 92 h 9426"/>
                <a:gd name="T74" fmla="*/ 4250 w 7665"/>
                <a:gd name="T75" fmla="*/ 280 h 9426"/>
                <a:gd name="T76" fmla="*/ 4799 w 7665"/>
                <a:gd name="T77" fmla="*/ 564 h 9426"/>
                <a:gd name="T78" fmla="*/ 5329 w 7665"/>
                <a:gd name="T79" fmla="*/ 937 h 9426"/>
                <a:gd name="T80" fmla="*/ 5830 w 7665"/>
                <a:gd name="T81" fmla="*/ 1391 h 9426"/>
                <a:gd name="T82" fmla="*/ 6291 w 7665"/>
                <a:gd name="T83" fmla="*/ 1921 h 9426"/>
                <a:gd name="T84" fmla="*/ 6702 w 7665"/>
                <a:gd name="T85" fmla="*/ 2519 h 9426"/>
                <a:gd name="T86" fmla="*/ 7055 w 7665"/>
                <a:gd name="T87" fmla="*/ 3177 h 9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65" h="9426">
                  <a:moveTo>
                    <a:pt x="7106" y="3294"/>
                  </a:moveTo>
                  <a:lnTo>
                    <a:pt x="7157" y="3409"/>
                  </a:lnTo>
                  <a:lnTo>
                    <a:pt x="7250" y="3644"/>
                  </a:lnTo>
                  <a:lnTo>
                    <a:pt x="7335" y="3878"/>
                  </a:lnTo>
                  <a:lnTo>
                    <a:pt x="7408" y="4116"/>
                  </a:lnTo>
                  <a:lnTo>
                    <a:pt x="7472" y="4351"/>
                  </a:lnTo>
                  <a:lnTo>
                    <a:pt x="7528" y="4587"/>
                  </a:lnTo>
                  <a:lnTo>
                    <a:pt x="7573" y="4823"/>
                  </a:lnTo>
                  <a:lnTo>
                    <a:pt x="7611" y="5059"/>
                  </a:lnTo>
                  <a:lnTo>
                    <a:pt x="7638" y="5292"/>
                  </a:lnTo>
                  <a:lnTo>
                    <a:pt x="7656" y="5523"/>
                  </a:lnTo>
                  <a:lnTo>
                    <a:pt x="7665" y="5753"/>
                  </a:lnTo>
                  <a:lnTo>
                    <a:pt x="7665" y="5979"/>
                  </a:lnTo>
                  <a:lnTo>
                    <a:pt x="7656" y="6202"/>
                  </a:lnTo>
                  <a:lnTo>
                    <a:pt x="7638" y="6421"/>
                  </a:lnTo>
                  <a:lnTo>
                    <a:pt x="7611" y="6637"/>
                  </a:lnTo>
                  <a:lnTo>
                    <a:pt x="7574" y="6848"/>
                  </a:lnTo>
                  <a:lnTo>
                    <a:pt x="7530" y="7053"/>
                  </a:lnTo>
                  <a:lnTo>
                    <a:pt x="7477" y="7253"/>
                  </a:lnTo>
                  <a:lnTo>
                    <a:pt x="7415" y="7447"/>
                  </a:lnTo>
                  <a:lnTo>
                    <a:pt x="7345" y="7635"/>
                  </a:lnTo>
                  <a:lnTo>
                    <a:pt x="7266" y="7816"/>
                  </a:lnTo>
                  <a:lnTo>
                    <a:pt x="7178" y="7988"/>
                  </a:lnTo>
                  <a:lnTo>
                    <a:pt x="7082" y="8154"/>
                  </a:lnTo>
                  <a:lnTo>
                    <a:pt x="6977" y="8312"/>
                  </a:lnTo>
                  <a:lnTo>
                    <a:pt x="6864" y="8460"/>
                  </a:lnTo>
                  <a:lnTo>
                    <a:pt x="6742" y="8600"/>
                  </a:lnTo>
                  <a:lnTo>
                    <a:pt x="6613" y="8730"/>
                  </a:lnTo>
                  <a:lnTo>
                    <a:pt x="6475" y="8850"/>
                  </a:lnTo>
                  <a:lnTo>
                    <a:pt x="6329" y="8959"/>
                  </a:lnTo>
                  <a:lnTo>
                    <a:pt x="6176" y="9058"/>
                  </a:lnTo>
                  <a:lnTo>
                    <a:pt x="6014" y="9145"/>
                  </a:lnTo>
                  <a:lnTo>
                    <a:pt x="5843" y="9220"/>
                  </a:lnTo>
                  <a:lnTo>
                    <a:pt x="5755" y="9252"/>
                  </a:lnTo>
                  <a:lnTo>
                    <a:pt x="5672" y="9282"/>
                  </a:lnTo>
                  <a:lnTo>
                    <a:pt x="5501" y="9330"/>
                  </a:lnTo>
                  <a:lnTo>
                    <a:pt x="5328" y="9369"/>
                  </a:lnTo>
                  <a:lnTo>
                    <a:pt x="5153" y="9397"/>
                  </a:lnTo>
                  <a:lnTo>
                    <a:pt x="4976" y="9417"/>
                  </a:lnTo>
                  <a:lnTo>
                    <a:pt x="4797" y="9426"/>
                  </a:lnTo>
                  <a:lnTo>
                    <a:pt x="4615" y="9424"/>
                  </a:lnTo>
                  <a:lnTo>
                    <a:pt x="4434" y="9414"/>
                  </a:lnTo>
                  <a:lnTo>
                    <a:pt x="4252" y="9395"/>
                  </a:lnTo>
                  <a:lnTo>
                    <a:pt x="4070" y="9365"/>
                  </a:lnTo>
                  <a:lnTo>
                    <a:pt x="3887" y="9325"/>
                  </a:lnTo>
                  <a:lnTo>
                    <a:pt x="3704" y="9275"/>
                  </a:lnTo>
                  <a:lnTo>
                    <a:pt x="3523" y="9218"/>
                  </a:lnTo>
                  <a:lnTo>
                    <a:pt x="3341" y="9150"/>
                  </a:lnTo>
                  <a:lnTo>
                    <a:pt x="3161" y="9073"/>
                  </a:lnTo>
                  <a:lnTo>
                    <a:pt x="2983" y="8988"/>
                  </a:lnTo>
                  <a:lnTo>
                    <a:pt x="2806" y="8892"/>
                  </a:lnTo>
                  <a:lnTo>
                    <a:pt x="2632" y="8788"/>
                  </a:lnTo>
                  <a:lnTo>
                    <a:pt x="2460" y="8674"/>
                  </a:lnTo>
                  <a:lnTo>
                    <a:pt x="2291" y="8552"/>
                  </a:lnTo>
                  <a:lnTo>
                    <a:pt x="2125" y="8421"/>
                  </a:lnTo>
                  <a:lnTo>
                    <a:pt x="1963" y="8281"/>
                  </a:lnTo>
                  <a:lnTo>
                    <a:pt x="1804" y="8132"/>
                  </a:lnTo>
                  <a:lnTo>
                    <a:pt x="1650" y="7975"/>
                  </a:lnTo>
                  <a:lnTo>
                    <a:pt x="1501" y="7810"/>
                  </a:lnTo>
                  <a:lnTo>
                    <a:pt x="1356" y="7635"/>
                  </a:lnTo>
                  <a:lnTo>
                    <a:pt x="1216" y="7452"/>
                  </a:lnTo>
                  <a:lnTo>
                    <a:pt x="1081" y="7261"/>
                  </a:lnTo>
                  <a:lnTo>
                    <a:pt x="951" y="7062"/>
                  </a:lnTo>
                  <a:lnTo>
                    <a:pt x="829" y="6853"/>
                  </a:lnTo>
                  <a:lnTo>
                    <a:pt x="713" y="6638"/>
                  </a:lnTo>
                  <a:lnTo>
                    <a:pt x="603" y="6414"/>
                  </a:lnTo>
                  <a:lnTo>
                    <a:pt x="551" y="6298"/>
                  </a:lnTo>
                  <a:lnTo>
                    <a:pt x="500" y="6182"/>
                  </a:lnTo>
                  <a:lnTo>
                    <a:pt x="408" y="5948"/>
                  </a:lnTo>
                  <a:lnTo>
                    <a:pt x="324" y="5715"/>
                  </a:lnTo>
                  <a:lnTo>
                    <a:pt x="251" y="5482"/>
                  </a:lnTo>
                  <a:lnTo>
                    <a:pt x="188" y="5248"/>
                  </a:lnTo>
                  <a:lnTo>
                    <a:pt x="133" y="5015"/>
                  </a:lnTo>
                  <a:lnTo>
                    <a:pt x="88" y="4783"/>
                  </a:lnTo>
                  <a:lnTo>
                    <a:pt x="53" y="4552"/>
                  </a:lnTo>
                  <a:lnTo>
                    <a:pt x="26" y="4324"/>
                  </a:lnTo>
                  <a:lnTo>
                    <a:pt x="9" y="4097"/>
                  </a:lnTo>
                  <a:lnTo>
                    <a:pt x="0" y="3873"/>
                  </a:lnTo>
                  <a:lnTo>
                    <a:pt x="1" y="3652"/>
                  </a:lnTo>
                  <a:lnTo>
                    <a:pt x="10" y="3432"/>
                  </a:lnTo>
                  <a:lnTo>
                    <a:pt x="27" y="3217"/>
                  </a:lnTo>
                  <a:lnTo>
                    <a:pt x="54" y="3006"/>
                  </a:lnTo>
                  <a:lnTo>
                    <a:pt x="89" y="2797"/>
                  </a:lnTo>
                  <a:lnTo>
                    <a:pt x="132" y="2595"/>
                  </a:lnTo>
                  <a:lnTo>
                    <a:pt x="184" y="2397"/>
                  </a:lnTo>
                  <a:lnTo>
                    <a:pt x="242" y="2204"/>
                  </a:lnTo>
                  <a:lnTo>
                    <a:pt x="311" y="2016"/>
                  </a:lnTo>
                  <a:lnTo>
                    <a:pt x="386" y="1834"/>
                  </a:lnTo>
                  <a:lnTo>
                    <a:pt x="469" y="1659"/>
                  </a:lnTo>
                  <a:lnTo>
                    <a:pt x="560" y="1491"/>
                  </a:lnTo>
                  <a:lnTo>
                    <a:pt x="658" y="1329"/>
                  </a:lnTo>
                  <a:lnTo>
                    <a:pt x="765" y="1173"/>
                  </a:lnTo>
                  <a:lnTo>
                    <a:pt x="879" y="1027"/>
                  </a:lnTo>
                  <a:lnTo>
                    <a:pt x="999" y="887"/>
                  </a:lnTo>
                  <a:lnTo>
                    <a:pt x="1127" y="757"/>
                  </a:lnTo>
                  <a:lnTo>
                    <a:pt x="1262" y="634"/>
                  </a:lnTo>
                  <a:lnTo>
                    <a:pt x="1405" y="521"/>
                  </a:lnTo>
                  <a:lnTo>
                    <a:pt x="1554" y="418"/>
                  </a:lnTo>
                  <a:lnTo>
                    <a:pt x="1711" y="323"/>
                  </a:lnTo>
                  <a:lnTo>
                    <a:pt x="1791" y="280"/>
                  </a:lnTo>
                  <a:lnTo>
                    <a:pt x="1875" y="239"/>
                  </a:lnTo>
                  <a:lnTo>
                    <a:pt x="2046" y="166"/>
                  </a:lnTo>
                  <a:lnTo>
                    <a:pt x="2221" y="107"/>
                  </a:lnTo>
                  <a:lnTo>
                    <a:pt x="2398" y="60"/>
                  </a:lnTo>
                  <a:lnTo>
                    <a:pt x="2578" y="28"/>
                  </a:lnTo>
                  <a:lnTo>
                    <a:pt x="2761" y="8"/>
                  </a:lnTo>
                  <a:lnTo>
                    <a:pt x="2943" y="0"/>
                  </a:lnTo>
                  <a:lnTo>
                    <a:pt x="3129" y="6"/>
                  </a:lnTo>
                  <a:lnTo>
                    <a:pt x="3315" y="22"/>
                  </a:lnTo>
                  <a:lnTo>
                    <a:pt x="3502" y="51"/>
                  </a:lnTo>
                  <a:lnTo>
                    <a:pt x="3690" y="92"/>
                  </a:lnTo>
                  <a:lnTo>
                    <a:pt x="3877" y="144"/>
                  </a:lnTo>
                  <a:lnTo>
                    <a:pt x="4063" y="206"/>
                  </a:lnTo>
                  <a:lnTo>
                    <a:pt x="4250" y="280"/>
                  </a:lnTo>
                  <a:lnTo>
                    <a:pt x="4435" y="365"/>
                  </a:lnTo>
                  <a:lnTo>
                    <a:pt x="4618" y="459"/>
                  </a:lnTo>
                  <a:lnTo>
                    <a:pt x="4799" y="564"/>
                  </a:lnTo>
                  <a:lnTo>
                    <a:pt x="4980" y="680"/>
                  </a:lnTo>
                  <a:lnTo>
                    <a:pt x="5156" y="804"/>
                  </a:lnTo>
                  <a:lnTo>
                    <a:pt x="5329" y="937"/>
                  </a:lnTo>
                  <a:lnTo>
                    <a:pt x="5501" y="1080"/>
                  </a:lnTo>
                  <a:lnTo>
                    <a:pt x="5668" y="1232"/>
                  </a:lnTo>
                  <a:lnTo>
                    <a:pt x="5830" y="1391"/>
                  </a:lnTo>
                  <a:lnTo>
                    <a:pt x="5989" y="1560"/>
                  </a:lnTo>
                  <a:lnTo>
                    <a:pt x="6142" y="1736"/>
                  </a:lnTo>
                  <a:lnTo>
                    <a:pt x="6291" y="1921"/>
                  </a:lnTo>
                  <a:lnTo>
                    <a:pt x="6434" y="2113"/>
                  </a:lnTo>
                  <a:lnTo>
                    <a:pt x="6571" y="2313"/>
                  </a:lnTo>
                  <a:lnTo>
                    <a:pt x="6702" y="2519"/>
                  </a:lnTo>
                  <a:lnTo>
                    <a:pt x="6828" y="2731"/>
                  </a:lnTo>
                  <a:lnTo>
                    <a:pt x="6944" y="2952"/>
                  </a:lnTo>
                  <a:lnTo>
                    <a:pt x="7055" y="3177"/>
                  </a:lnTo>
                  <a:lnTo>
                    <a:pt x="7106" y="3294"/>
                  </a:lnTo>
                  <a:close/>
                </a:path>
              </a:pathLst>
            </a:custGeom>
            <a:solidFill>
              <a:srgbClr val="721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48">
              <a:extLst>
                <a:ext uri="{FF2B5EF4-FFF2-40B4-BE49-F238E27FC236}">
                  <a16:creationId xmlns:a16="http://schemas.microsoft.com/office/drawing/2014/main" id="{8233C6CD-D8C7-4298-A3DC-CB40BD635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563" y="741363"/>
              <a:ext cx="3079750" cy="3749675"/>
            </a:xfrm>
            <a:custGeom>
              <a:avLst/>
              <a:gdLst>
                <a:gd name="T0" fmla="*/ 7356 w 7759"/>
                <a:gd name="T1" fmla="*/ 3599 h 9447"/>
                <a:gd name="T2" fmla="*/ 7577 w 7759"/>
                <a:gd name="T3" fmla="*/ 4302 h 9447"/>
                <a:gd name="T4" fmla="*/ 7710 w 7759"/>
                <a:gd name="T5" fmla="*/ 4998 h 9447"/>
                <a:gd name="T6" fmla="*/ 7759 w 7759"/>
                <a:gd name="T7" fmla="*/ 5678 h 9447"/>
                <a:gd name="T8" fmla="*/ 7727 w 7759"/>
                <a:gd name="T9" fmla="*/ 6334 h 9447"/>
                <a:gd name="T10" fmla="*/ 7616 w 7759"/>
                <a:gd name="T11" fmla="*/ 6955 h 9447"/>
                <a:gd name="T12" fmla="*/ 7426 w 7759"/>
                <a:gd name="T13" fmla="*/ 7529 h 9447"/>
                <a:gd name="T14" fmla="*/ 7163 w 7759"/>
                <a:gd name="T15" fmla="*/ 8049 h 9447"/>
                <a:gd name="T16" fmla="*/ 6828 w 7759"/>
                <a:gd name="T17" fmla="*/ 8501 h 9447"/>
                <a:gd name="T18" fmla="*/ 6422 w 7759"/>
                <a:gd name="T19" fmla="*/ 8880 h 9447"/>
                <a:gd name="T20" fmla="*/ 5947 w 7759"/>
                <a:gd name="T21" fmla="*/ 9170 h 9447"/>
                <a:gd name="T22" fmla="*/ 5599 w 7759"/>
                <a:gd name="T23" fmla="*/ 9310 h 9447"/>
                <a:gd name="T24" fmla="*/ 5058 w 7759"/>
                <a:gd name="T25" fmla="*/ 9428 h 9447"/>
                <a:gd name="T26" fmla="*/ 4501 w 7759"/>
                <a:gd name="T27" fmla="*/ 9439 h 9447"/>
                <a:gd name="T28" fmla="*/ 3940 w 7759"/>
                <a:gd name="T29" fmla="*/ 9349 h 9447"/>
                <a:gd name="T30" fmla="*/ 3380 w 7759"/>
                <a:gd name="T31" fmla="*/ 9162 h 9447"/>
                <a:gd name="T32" fmla="*/ 2833 w 7759"/>
                <a:gd name="T33" fmla="*/ 8885 h 9447"/>
                <a:gd name="T34" fmla="*/ 2308 w 7759"/>
                <a:gd name="T35" fmla="*/ 8522 h 9447"/>
                <a:gd name="T36" fmla="*/ 1813 w 7759"/>
                <a:gd name="T37" fmla="*/ 8078 h 9447"/>
                <a:gd name="T38" fmla="*/ 1357 w 7759"/>
                <a:gd name="T39" fmla="*/ 7559 h 9447"/>
                <a:gd name="T40" fmla="*/ 948 w 7759"/>
                <a:gd name="T41" fmla="*/ 6968 h 9447"/>
                <a:gd name="T42" fmla="*/ 597 w 7759"/>
                <a:gd name="T43" fmla="*/ 6312 h 9447"/>
                <a:gd name="T44" fmla="*/ 403 w 7759"/>
                <a:gd name="T45" fmla="*/ 5847 h 9447"/>
                <a:gd name="T46" fmla="*/ 182 w 7759"/>
                <a:gd name="T47" fmla="*/ 5145 h 9447"/>
                <a:gd name="T48" fmla="*/ 50 w 7759"/>
                <a:gd name="T49" fmla="*/ 4449 h 9447"/>
                <a:gd name="T50" fmla="*/ 0 w 7759"/>
                <a:gd name="T51" fmla="*/ 3769 h 9447"/>
                <a:gd name="T52" fmla="*/ 32 w 7759"/>
                <a:gd name="T53" fmla="*/ 3113 h 9447"/>
                <a:gd name="T54" fmla="*/ 143 w 7759"/>
                <a:gd name="T55" fmla="*/ 2492 h 9447"/>
                <a:gd name="T56" fmla="*/ 333 w 7759"/>
                <a:gd name="T57" fmla="*/ 1918 h 9447"/>
                <a:gd name="T58" fmla="*/ 596 w 7759"/>
                <a:gd name="T59" fmla="*/ 1398 h 9447"/>
                <a:gd name="T60" fmla="*/ 931 w 7759"/>
                <a:gd name="T61" fmla="*/ 945 h 9447"/>
                <a:gd name="T62" fmla="*/ 1338 w 7759"/>
                <a:gd name="T63" fmla="*/ 567 h 9447"/>
                <a:gd name="T64" fmla="*/ 1812 w 7759"/>
                <a:gd name="T65" fmla="*/ 276 h 9447"/>
                <a:gd name="T66" fmla="*/ 2160 w 7759"/>
                <a:gd name="T67" fmla="*/ 137 h 9447"/>
                <a:gd name="T68" fmla="*/ 2701 w 7759"/>
                <a:gd name="T69" fmla="*/ 19 h 9447"/>
                <a:gd name="T70" fmla="*/ 3258 w 7759"/>
                <a:gd name="T71" fmla="*/ 7 h 9447"/>
                <a:gd name="T72" fmla="*/ 3819 w 7759"/>
                <a:gd name="T73" fmla="*/ 98 h 9447"/>
                <a:gd name="T74" fmla="*/ 4379 w 7759"/>
                <a:gd name="T75" fmla="*/ 284 h 9447"/>
                <a:gd name="T76" fmla="*/ 4926 w 7759"/>
                <a:gd name="T77" fmla="*/ 561 h 9447"/>
                <a:gd name="T78" fmla="*/ 5451 w 7759"/>
                <a:gd name="T79" fmla="*/ 925 h 9447"/>
                <a:gd name="T80" fmla="*/ 5946 w 7759"/>
                <a:gd name="T81" fmla="*/ 1368 h 9447"/>
                <a:gd name="T82" fmla="*/ 6402 w 7759"/>
                <a:gd name="T83" fmla="*/ 1888 h 9447"/>
                <a:gd name="T84" fmla="*/ 6811 w 7759"/>
                <a:gd name="T85" fmla="*/ 2479 h 9447"/>
                <a:gd name="T86" fmla="*/ 7162 w 7759"/>
                <a:gd name="T87" fmla="*/ 3135 h 9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59" h="9447">
                  <a:moveTo>
                    <a:pt x="7214" y="3250"/>
                  </a:moveTo>
                  <a:lnTo>
                    <a:pt x="7264" y="3366"/>
                  </a:lnTo>
                  <a:lnTo>
                    <a:pt x="7356" y="3599"/>
                  </a:lnTo>
                  <a:lnTo>
                    <a:pt x="7439" y="3834"/>
                  </a:lnTo>
                  <a:lnTo>
                    <a:pt x="7513" y="4067"/>
                  </a:lnTo>
                  <a:lnTo>
                    <a:pt x="7577" y="4302"/>
                  </a:lnTo>
                  <a:lnTo>
                    <a:pt x="7630" y="4534"/>
                  </a:lnTo>
                  <a:lnTo>
                    <a:pt x="7675" y="4767"/>
                  </a:lnTo>
                  <a:lnTo>
                    <a:pt x="7710" y="4998"/>
                  </a:lnTo>
                  <a:lnTo>
                    <a:pt x="7735" y="5227"/>
                  </a:lnTo>
                  <a:lnTo>
                    <a:pt x="7752" y="5454"/>
                  </a:lnTo>
                  <a:lnTo>
                    <a:pt x="7759" y="5678"/>
                  </a:lnTo>
                  <a:lnTo>
                    <a:pt x="7757" y="5900"/>
                  </a:lnTo>
                  <a:lnTo>
                    <a:pt x="7747" y="6119"/>
                  </a:lnTo>
                  <a:lnTo>
                    <a:pt x="7727" y="6334"/>
                  </a:lnTo>
                  <a:lnTo>
                    <a:pt x="7699" y="6545"/>
                  </a:lnTo>
                  <a:lnTo>
                    <a:pt x="7661" y="6753"/>
                  </a:lnTo>
                  <a:lnTo>
                    <a:pt x="7616" y="6955"/>
                  </a:lnTo>
                  <a:lnTo>
                    <a:pt x="7561" y="7152"/>
                  </a:lnTo>
                  <a:lnTo>
                    <a:pt x="7498" y="7344"/>
                  </a:lnTo>
                  <a:lnTo>
                    <a:pt x="7426" y="7529"/>
                  </a:lnTo>
                  <a:lnTo>
                    <a:pt x="7347" y="7709"/>
                  </a:lnTo>
                  <a:lnTo>
                    <a:pt x="7259" y="7881"/>
                  </a:lnTo>
                  <a:lnTo>
                    <a:pt x="7163" y="8049"/>
                  </a:lnTo>
                  <a:lnTo>
                    <a:pt x="7060" y="8207"/>
                  </a:lnTo>
                  <a:lnTo>
                    <a:pt x="6947" y="8358"/>
                  </a:lnTo>
                  <a:lnTo>
                    <a:pt x="6828" y="8501"/>
                  </a:lnTo>
                  <a:lnTo>
                    <a:pt x="6699" y="8636"/>
                  </a:lnTo>
                  <a:lnTo>
                    <a:pt x="6564" y="8762"/>
                  </a:lnTo>
                  <a:lnTo>
                    <a:pt x="6422" y="8880"/>
                  </a:lnTo>
                  <a:lnTo>
                    <a:pt x="6270" y="8986"/>
                  </a:lnTo>
                  <a:lnTo>
                    <a:pt x="6113" y="9083"/>
                  </a:lnTo>
                  <a:lnTo>
                    <a:pt x="5947" y="9170"/>
                  </a:lnTo>
                  <a:lnTo>
                    <a:pt x="5862" y="9209"/>
                  </a:lnTo>
                  <a:lnTo>
                    <a:pt x="5775" y="9246"/>
                  </a:lnTo>
                  <a:lnTo>
                    <a:pt x="5599" y="9310"/>
                  </a:lnTo>
                  <a:lnTo>
                    <a:pt x="5421" y="9362"/>
                  </a:lnTo>
                  <a:lnTo>
                    <a:pt x="5241" y="9401"/>
                  </a:lnTo>
                  <a:lnTo>
                    <a:pt x="5058" y="9428"/>
                  </a:lnTo>
                  <a:lnTo>
                    <a:pt x="4874" y="9443"/>
                  </a:lnTo>
                  <a:lnTo>
                    <a:pt x="4688" y="9447"/>
                  </a:lnTo>
                  <a:lnTo>
                    <a:pt x="4501" y="9439"/>
                  </a:lnTo>
                  <a:lnTo>
                    <a:pt x="4314" y="9420"/>
                  </a:lnTo>
                  <a:lnTo>
                    <a:pt x="4126" y="9390"/>
                  </a:lnTo>
                  <a:lnTo>
                    <a:pt x="3940" y="9349"/>
                  </a:lnTo>
                  <a:lnTo>
                    <a:pt x="3752" y="9297"/>
                  </a:lnTo>
                  <a:lnTo>
                    <a:pt x="3565" y="9235"/>
                  </a:lnTo>
                  <a:lnTo>
                    <a:pt x="3380" y="9162"/>
                  </a:lnTo>
                  <a:lnTo>
                    <a:pt x="3196" y="9080"/>
                  </a:lnTo>
                  <a:lnTo>
                    <a:pt x="3014" y="8987"/>
                  </a:lnTo>
                  <a:lnTo>
                    <a:pt x="2833" y="8885"/>
                  </a:lnTo>
                  <a:lnTo>
                    <a:pt x="2655" y="8773"/>
                  </a:lnTo>
                  <a:lnTo>
                    <a:pt x="2480" y="8653"/>
                  </a:lnTo>
                  <a:lnTo>
                    <a:pt x="2308" y="8522"/>
                  </a:lnTo>
                  <a:lnTo>
                    <a:pt x="2139" y="8383"/>
                  </a:lnTo>
                  <a:lnTo>
                    <a:pt x="1974" y="8234"/>
                  </a:lnTo>
                  <a:lnTo>
                    <a:pt x="1813" y="8078"/>
                  </a:lnTo>
                  <a:lnTo>
                    <a:pt x="1656" y="7913"/>
                  </a:lnTo>
                  <a:lnTo>
                    <a:pt x="1503" y="7740"/>
                  </a:lnTo>
                  <a:lnTo>
                    <a:pt x="1357" y="7559"/>
                  </a:lnTo>
                  <a:lnTo>
                    <a:pt x="1214" y="7370"/>
                  </a:lnTo>
                  <a:lnTo>
                    <a:pt x="1078" y="7173"/>
                  </a:lnTo>
                  <a:lnTo>
                    <a:pt x="948" y="6968"/>
                  </a:lnTo>
                  <a:lnTo>
                    <a:pt x="824" y="6756"/>
                  </a:lnTo>
                  <a:lnTo>
                    <a:pt x="707" y="6537"/>
                  </a:lnTo>
                  <a:lnTo>
                    <a:pt x="597" y="6312"/>
                  </a:lnTo>
                  <a:lnTo>
                    <a:pt x="545" y="6197"/>
                  </a:lnTo>
                  <a:lnTo>
                    <a:pt x="495" y="6080"/>
                  </a:lnTo>
                  <a:lnTo>
                    <a:pt x="403" y="5847"/>
                  </a:lnTo>
                  <a:lnTo>
                    <a:pt x="320" y="5613"/>
                  </a:lnTo>
                  <a:lnTo>
                    <a:pt x="246" y="5380"/>
                  </a:lnTo>
                  <a:lnTo>
                    <a:pt x="182" y="5145"/>
                  </a:lnTo>
                  <a:lnTo>
                    <a:pt x="129" y="4912"/>
                  </a:lnTo>
                  <a:lnTo>
                    <a:pt x="85" y="4680"/>
                  </a:lnTo>
                  <a:lnTo>
                    <a:pt x="50" y="4449"/>
                  </a:lnTo>
                  <a:lnTo>
                    <a:pt x="24" y="4220"/>
                  </a:lnTo>
                  <a:lnTo>
                    <a:pt x="7" y="3993"/>
                  </a:lnTo>
                  <a:lnTo>
                    <a:pt x="0" y="3769"/>
                  </a:lnTo>
                  <a:lnTo>
                    <a:pt x="2" y="3546"/>
                  </a:lnTo>
                  <a:lnTo>
                    <a:pt x="13" y="3328"/>
                  </a:lnTo>
                  <a:lnTo>
                    <a:pt x="32" y="3113"/>
                  </a:lnTo>
                  <a:lnTo>
                    <a:pt x="60" y="2902"/>
                  </a:lnTo>
                  <a:lnTo>
                    <a:pt x="98" y="2694"/>
                  </a:lnTo>
                  <a:lnTo>
                    <a:pt x="143" y="2492"/>
                  </a:lnTo>
                  <a:lnTo>
                    <a:pt x="198" y="2295"/>
                  </a:lnTo>
                  <a:lnTo>
                    <a:pt x="261" y="2103"/>
                  </a:lnTo>
                  <a:lnTo>
                    <a:pt x="333" y="1918"/>
                  </a:lnTo>
                  <a:lnTo>
                    <a:pt x="412" y="1738"/>
                  </a:lnTo>
                  <a:lnTo>
                    <a:pt x="500" y="1564"/>
                  </a:lnTo>
                  <a:lnTo>
                    <a:pt x="596" y="1398"/>
                  </a:lnTo>
                  <a:lnTo>
                    <a:pt x="699" y="1240"/>
                  </a:lnTo>
                  <a:lnTo>
                    <a:pt x="812" y="1088"/>
                  </a:lnTo>
                  <a:lnTo>
                    <a:pt x="931" y="945"/>
                  </a:lnTo>
                  <a:lnTo>
                    <a:pt x="1060" y="811"/>
                  </a:lnTo>
                  <a:lnTo>
                    <a:pt x="1195" y="684"/>
                  </a:lnTo>
                  <a:lnTo>
                    <a:pt x="1338" y="567"/>
                  </a:lnTo>
                  <a:lnTo>
                    <a:pt x="1489" y="461"/>
                  </a:lnTo>
                  <a:lnTo>
                    <a:pt x="1647" y="364"/>
                  </a:lnTo>
                  <a:lnTo>
                    <a:pt x="1812" y="276"/>
                  </a:lnTo>
                  <a:lnTo>
                    <a:pt x="1897" y="237"/>
                  </a:lnTo>
                  <a:lnTo>
                    <a:pt x="1984" y="201"/>
                  </a:lnTo>
                  <a:lnTo>
                    <a:pt x="2160" y="137"/>
                  </a:lnTo>
                  <a:lnTo>
                    <a:pt x="2338" y="85"/>
                  </a:lnTo>
                  <a:lnTo>
                    <a:pt x="2518" y="46"/>
                  </a:lnTo>
                  <a:lnTo>
                    <a:pt x="2701" y="19"/>
                  </a:lnTo>
                  <a:lnTo>
                    <a:pt x="2885" y="4"/>
                  </a:lnTo>
                  <a:lnTo>
                    <a:pt x="3071" y="0"/>
                  </a:lnTo>
                  <a:lnTo>
                    <a:pt x="3258" y="7"/>
                  </a:lnTo>
                  <a:lnTo>
                    <a:pt x="3445" y="27"/>
                  </a:lnTo>
                  <a:lnTo>
                    <a:pt x="3633" y="57"/>
                  </a:lnTo>
                  <a:lnTo>
                    <a:pt x="3819" y="98"/>
                  </a:lnTo>
                  <a:lnTo>
                    <a:pt x="4007" y="150"/>
                  </a:lnTo>
                  <a:lnTo>
                    <a:pt x="4194" y="212"/>
                  </a:lnTo>
                  <a:lnTo>
                    <a:pt x="4379" y="284"/>
                  </a:lnTo>
                  <a:lnTo>
                    <a:pt x="4563" y="367"/>
                  </a:lnTo>
                  <a:lnTo>
                    <a:pt x="4745" y="460"/>
                  </a:lnTo>
                  <a:lnTo>
                    <a:pt x="4926" y="561"/>
                  </a:lnTo>
                  <a:lnTo>
                    <a:pt x="5104" y="674"/>
                  </a:lnTo>
                  <a:lnTo>
                    <a:pt x="5279" y="794"/>
                  </a:lnTo>
                  <a:lnTo>
                    <a:pt x="5451" y="925"/>
                  </a:lnTo>
                  <a:lnTo>
                    <a:pt x="5621" y="1064"/>
                  </a:lnTo>
                  <a:lnTo>
                    <a:pt x="5785" y="1212"/>
                  </a:lnTo>
                  <a:lnTo>
                    <a:pt x="5946" y="1368"/>
                  </a:lnTo>
                  <a:lnTo>
                    <a:pt x="6103" y="1534"/>
                  </a:lnTo>
                  <a:lnTo>
                    <a:pt x="6256" y="1707"/>
                  </a:lnTo>
                  <a:lnTo>
                    <a:pt x="6402" y="1888"/>
                  </a:lnTo>
                  <a:lnTo>
                    <a:pt x="6545" y="2077"/>
                  </a:lnTo>
                  <a:lnTo>
                    <a:pt x="6681" y="2274"/>
                  </a:lnTo>
                  <a:lnTo>
                    <a:pt x="6811" y="2479"/>
                  </a:lnTo>
                  <a:lnTo>
                    <a:pt x="6935" y="2690"/>
                  </a:lnTo>
                  <a:lnTo>
                    <a:pt x="7052" y="2910"/>
                  </a:lnTo>
                  <a:lnTo>
                    <a:pt x="7162" y="3135"/>
                  </a:lnTo>
                  <a:lnTo>
                    <a:pt x="7214" y="3250"/>
                  </a:lnTo>
                  <a:close/>
                </a:path>
              </a:pathLst>
            </a:custGeom>
            <a:solidFill>
              <a:srgbClr val="9D172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9">
              <a:extLst>
                <a:ext uri="{FF2B5EF4-FFF2-40B4-BE49-F238E27FC236}">
                  <a16:creationId xmlns:a16="http://schemas.microsoft.com/office/drawing/2014/main" id="{EB0F9BEB-FEBD-4AA8-A48A-7E5A29974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563" y="741363"/>
              <a:ext cx="3079750" cy="3749675"/>
            </a:xfrm>
            <a:custGeom>
              <a:avLst/>
              <a:gdLst>
                <a:gd name="T0" fmla="*/ 1647 w 7759"/>
                <a:gd name="T1" fmla="*/ 363 h 9447"/>
                <a:gd name="T2" fmla="*/ 1195 w 7759"/>
                <a:gd name="T3" fmla="*/ 684 h 9447"/>
                <a:gd name="T4" fmla="*/ 812 w 7759"/>
                <a:gd name="T5" fmla="*/ 1088 h 9447"/>
                <a:gd name="T6" fmla="*/ 500 w 7759"/>
                <a:gd name="T7" fmla="*/ 1564 h 9447"/>
                <a:gd name="T8" fmla="*/ 261 w 7759"/>
                <a:gd name="T9" fmla="*/ 2103 h 9447"/>
                <a:gd name="T10" fmla="*/ 98 w 7759"/>
                <a:gd name="T11" fmla="*/ 2694 h 9447"/>
                <a:gd name="T12" fmla="*/ 13 w 7759"/>
                <a:gd name="T13" fmla="*/ 3328 h 9447"/>
                <a:gd name="T14" fmla="*/ 7 w 7759"/>
                <a:gd name="T15" fmla="*/ 3993 h 9447"/>
                <a:gd name="T16" fmla="*/ 84 w 7759"/>
                <a:gd name="T17" fmla="*/ 4680 h 9447"/>
                <a:gd name="T18" fmla="*/ 246 w 7759"/>
                <a:gd name="T19" fmla="*/ 5380 h 9447"/>
                <a:gd name="T20" fmla="*/ 495 w 7759"/>
                <a:gd name="T21" fmla="*/ 6080 h 9447"/>
                <a:gd name="T22" fmla="*/ 707 w 7759"/>
                <a:gd name="T23" fmla="*/ 6537 h 9447"/>
                <a:gd name="T24" fmla="*/ 1078 w 7759"/>
                <a:gd name="T25" fmla="*/ 7173 h 9447"/>
                <a:gd name="T26" fmla="*/ 1503 w 7759"/>
                <a:gd name="T27" fmla="*/ 7740 h 9447"/>
                <a:gd name="T28" fmla="*/ 1974 w 7759"/>
                <a:gd name="T29" fmla="*/ 8234 h 9447"/>
                <a:gd name="T30" fmla="*/ 2480 w 7759"/>
                <a:gd name="T31" fmla="*/ 8653 h 9447"/>
                <a:gd name="T32" fmla="*/ 3014 w 7759"/>
                <a:gd name="T33" fmla="*/ 8987 h 9447"/>
                <a:gd name="T34" fmla="*/ 3565 w 7759"/>
                <a:gd name="T35" fmla="*/ 9235 h 9447"/>
                <a:gd name="T36" fmla="*/ 4126 w 7759"/>
                <a:gd name="T37" fmla="*/ 9390 h 9447"/>
                <a:gd name="T38" fmla="*/ 4688 w 7759"/>
                <a:gd name="T39" fmla="*/ 9447 h 9447"/>
                <a:gd name="T40" fmla="*/ 5241 w 7759"/>
                <a:gd name="T41" fmla="*/ 9401 h 9447"/>
                <a:gd name="T42" fmla="*/ 5775 w 7759"/>
                <a:gd name="T43" fmla="*/ 9246 h 9447"/>
                <a:gd name="T44" fmla="*/ 6113 w 7759"/>
                <a:gd name="T45" fmla="*/ 9083 h 9447"/>
                <a:gd name="T46" fmla="*/ 6564 w 7759"/>
                <a:gd name="T47" fmla="*/ 8762 h 9447"/>
                <a:gd name="T48" fmla="*/ 6947 w 7759"/>
                <a:gd name="T49" fmla="*/ 8358 h 9447"/>
                <a:gd name="T50" fmla="*/ 7259 w 7759"/>
                <a:gd name="T51" fmla="*/ 7881 h 9447"/>
                <a:gd name="T52" fmla="*/ 7498 w 7759"/>
                <a:gd name="T53" fmla="*/ 7344 h 9447"/>
                <a:gd name="T54" fmla="*/ 7661 w 7759"/>
                <a:gd name="T55" fmla="*/ 6753 h 9447"/>
                <a:gd name="T56" fmla="*/ 7747 w 7759"/>
                <a:gd name="T57" fmla="*/ 6119 h 9447"/>
                <a:gd name="T58" fmla="*/ 7752 w 7759"/>
                <a:gd name="T59" fmla="*/ 5454 h 9447"/>
                <a:gd name="T60" fmla="*/ 7675 w 7759"/>
                <a:gd name="T61" fmla="*/ 4767 h 9447"/>
                <a:gd name="T62" fmla="*/ 7513 w 7759"/>
                <a:gd name="T63" fmla="*/ 4067 h 9447"/>
                <a:gd name="T64" fmla="*/ 7264 w 7759"/>
                <a:gd name="T65" fmla="*/ 3366 h 9447"/>
                <a:gd name="T66" fmla="*/ 7052 w 7759"/>
                <a:gd name="T67" fmla="*/ 2910 h 9447"/>
                <a:gd name="T68" fmla="*/ 6681 w 7759"/>
                <a:gd name="T69" fmla="*/ 2274 h 9447"/>
                <a:gd name="T70" fmla="*/ 6256 w 7759"/>
                <a:gd name="T71" fmla="*/ 1707 h 9447"/>
                <a:gd name="T72" fmla="*/ 5785 w 7759"/>
                <a:gd name="T73" fmla="*/ 1212 h 9447"/>
                <a:gd name="T74" fmla="*/ 5279 w 7759"/>
                <a:gd name="T75" fmla="*/ 794 h 9447"/>
                <a:gd name="T76" fmla="*/ 4745 w 7759"/>
                <a:gd name="T77" fmla="*/ 459 h 9447"/>
                <a:gd name="T78" fmla="*/ 4194 w 7759"/>
                <a:gd name="T79" fmla="*/ 211 h 9447"/>
                <a:gd name="T80" fmla="*/ 3633 w 7759"/>
                <a:gd name="T81" fmla="*/ 57 h 9447"/>
                <a:gd name="T82" fmla="*/ 3071 w 7759"/>
                <a:gd name="T83" fmla="*/ 0 h 9447"/>
                <a:gd name="T84" fmla="*/ 2518 w 7759"/>
                <a:gd name="T85" fmla="*/ 46 h 9447"/>
                <a:gd name="T86" fmla="*/ 1984 w 7759"/>
                <a:gd name="T87" fmla="*/ 201 h 9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59" h="9447">
                  <a:moveTo>
                    <a:pt x="1897" y="237"/>
                  </a:moveTo>
                  <a:lnTo>
                    <a:pt x="1812" y="276"/>
                  </a:lnTo>
                  <a:lnTo>
                    <a:pt x="1647" y="363"/>
                  </a:lnTo>
                  <a:lnTo>
                    <a:pt x="1489" y="461"/>
                  </a:lnTo>
                  <a:lnTo>
                    <a:pt x="1338" y="567"/>
                  </a:lnTo>
                  <a:lnTo>
                    <a:pt x="1195" y="684"/>
                  </a:lnTo>
                  <a:lnTo>
                    <a:pt x="1060" y="810"/>
                  </a:lnTo>
                  <a:lnTo>
                    <a:pt x="931" y="945"/>
                  </a:lnTo>
                  <a:lnTo>
                    <a:pt x="812" y="1088"/>
                  </a:lnTo>
                  <a:lnTo>
                    <a:pt x="699" y="1240"/>
                  </a:lnTo>
                  <a:lnTo>
                    <a:pt x="596" y="1398"/>
                  </a:lnTo>
                  <a:lnTo>
                    <a:pt x="500" y="1564"/>
                  </a:lnTo>
                  <a:lnTo>
                    <a:pt x="412" y="1738"/>
                  </a:lnTo>
                  <a:lnTo>
                    <a:pt x="333" y="1918"/>
                  </a:lnTo>
                  <a:lnTo>
                    <a:pt x="261" y="2103"/>
                  </a:lnTo>
                  <a:lnTo>
                    <a:pt x="198" y="2295"/>
                  </a:lnTo>
                  <a:lnTo>
                    <a:pt x="143" y="2492"/>
                  </a:lnTo>
                  <a:lnTo>
                    <a:pt x="98" y="2694"/>
                  </a:lnTo>
                  <a:lnTo>
                    <a:pt x="60" y="2902"/>
                  </a:lnTo>
                  <a:lnTo>
                    <a:pt x="32" y="3113"/>
                  </a:lnTo>
                  <a:lnTo>
                    <a:pt x="13" y="3328"/>
                  </a:lnTo>
                  <a:lnTo>
                    <a:pt x="2" y="3546"/>
                  </a:lnTo>
                  <a:lnTo>
                    <a:pt x="0" y="3769"/>
                  </a:lnTo>
                  <a:lnTo>
                    <a:pt x="7" y="3993"/>
                  </a:lnTo>
                  <a:lnTo>
                    <a:pt x="24" y="4220"/>
                  </a:lnTo>
                  <a:lnTo>
                    <a:pt x="49" y="4449"/>
                  </a:lnTo>
                  <a:lnTo>
                    <a:pt x="84" y="4680"/>
                  </a:lnTo>
                  <a:lnTo>
                    <a:pt x="129" y="4912"/>
                  </a:lnTo>
                  <a:lnTo>
                    <a:pt x="182" y="5145"/>
                  </a:lnTo>
                  <a:lnTo>
                    <a:pt x="246" y="5380"/>
                  </a:lnTo>
                  <a:lnTo>
                    <a:pt x="320" y="5613"/>
                  </a:lnTo>
                  <a:lnTo>
                    <a:pt x="403" y="5847"/>
                  </a:lnTo>
                  <a:lnTo>
                    <a:pt x="495" y="6080"/>
                  </a:lnTo>
                  <a:lnTo>
                    <a:pt x="545" y="6197"/>
                  </a:lnTo>
                  <a:lnTo>
                    <a:pt x="597" y="6312"/>
                  </a:lnTo>
                  <a:lnTo>
                    <a:pt x="707" y="6537"/>
                  </a:lnTo>
                  <a:lnTo>
                    <a:pt x="824" y="6756"/>
                  </a:lnTo>
                  <a:lnTo>
                    <a:pt x="948" y="6968"/>
                  </a:lnTo>
                  <a:lnTo>
                    <a:pt x="1078" y="7173"/>
                  </a:lnTo>
                  <a:lnTo>
                    <a:pt x="1214" y="7370"/>
                  </a:lnTo>
                  <a:lnTo>
                    <a:pt x="1357" y="7559"/>
                  </a:lnTo>
                  <a:lnTo>
                    <a:pt x="1503" y="7740"/>
                  </a:lnTo>
                  <a:lnTo>
                    <a:pt x="1655" y="7913"/>
                  </a:lnTo>
                  <a:lnTo>
                    <a:pt x="1813" y="8078"/>
                  </a:lnTo>
                  <a:lnTo>
                    <a:pt x="1974" y="8234"/>
                  </a:lnTo>
                  <a:lnTo>
                    <a:pt x="2138" y="8383"/>
                  </a:lnTo>
                  <a:lnTo>
                    <a:pt x="2308" y="8522"/>
                  </a:lnTo>
                  <a:lnTo>
                    <a:pt x="2480" y="8653"/>
                  </a:lnTo>
                  <a:lnTo>
                    <a:pt x="2655" y="8773"/>
                  </a:lnTo>
                  <a:lnTo>
                    <a:pt x="2833" y="8885"/>
                  </a:lnTo>
                  <a:lnTo>
                    <a:pt x="3014" y="8987"/>
                  </a:lnTo>
                  <a:lnTo>
                    <a:pt x="3196" y="9080"/>
                  </a:lnTo>
                  <a:lnTo>
                    <a:pt x="3380" y="9162"/>
                  </a:lnTo>
                  <a:lnTo>
                    <a:pt x="3565" y="9235"/>
                  </a:lnTo>
                  <a:lnTo>
                    <a:pt x="3752" y="9297"/>
                  </a:lnTo>
                  <a:lnTo>
                    <a:pt x="3940" y="9349"/>
                  </a:lnTo>
                  <a:lnTo>
                    <a:pt x="4126" y="9390"/>
                  </a:lnTo>
                  <a:lnTo>
                    <a:pt x="4314" y="9420"/>
                  </a:lnTo>
                  <a:lnTo>
                    <a:pt x="4501" y="9439"/>
                  </a:lnTo>
                  <a:lnTo>
                    <a:pt x="4688" y="9447"/>
                  </a:lnTo>
                  <a:lnTo>
                    <a:pt x="4874" y="9443"/>
                  </a:lnTo>
                  <a:lnTo>
                    <a:pt x="5058" y="9428"/>
                  </a:lnTo>
                  <a:lnTo>
                    <a:pt x="5241" y="9401"/>
                  </a:lnTo>
                  <a:lnTo>
                    <a:pt x="5421" y="9362"/>
                  </a:lnTo>
                  <a:lnTo>
                    <a:pt x="5599" y="9310"/>
                  </a:lnTo>
                  <a:lnTo>
                    <a:pt x="5775" y="9246"/>
                  </a:lnTo>
                  <a:lnTo>
                    <a:pt x="5862" y="9209"/>
                  </a:lnTo>
                  <a:lnTo>
                    <a:pt x="5947" y="9170"/>
                  </a:lnTo>
                  <a:lnTo>
                    <a:pt x="6113" y="9083"/>
                  </a:lnTo>
                  <a:lnTo>
                    <a:pt x="6270" y="8986"/>
                  </a:lnTo>
                  <a:lnTo>
                    <a:pt x="6422" y="8878"/>
                  </a:lnTo>
                  <a:lnTo>
                    <a:pt x="6564" y="8762"/>
                  </a:lnTo>
                  <a:lnTo>
                    <a:pt x="6699" y="8636"/>
                  </a:lnTo>
                  <a:lnTo>
                    <a:pt x="6828" y="8501"/>
                  </a:lnTo>
                  <a:lnTo>
                    <a:pt x="6947" y="8358"/>
                  </a:lnTo>
                  <a:lnTo>
                    <a:pt x="7060" y="8207"/>
                  </a:lnTo>
                  <a:lnTo>
                    <a:pt x="7163" y="8049"/>
                  </a:lnTo>
                  <a:lnTo>
                    <a:pt x="7259" y="7881"/>
                  </a:lnTo>
                  <a:lnTo>
                    <a:pt x="7347" y="7709"/>
                  </a:lnTo>
                  <a:lnTo>
                    <a:pt x="7426" y="7529"/>
                  </a:lnTo>
                  <a:lnTo>
                    <a:pt x="7498" y="7344"/>
                  </a:lnTo>
                  <a:lnTo>
                    <a:pt x="7561" y="7152"/>
                  </a:lnTo>
                  <a:lnTo>
                    <a:pt x="7616" y="6955"/>
                  </a:lnTo>
                  <a:lnTo>
                    <a:pt x="7661" y="6753"/>
                  </a:lnTo>
                  <a:lnTo>
                    <a:pt x="7699" y="6545"/>
                  </a:lnTo>
                  <a:lnTo>
                    <a:pt x="7727" y="6334"/>
                  </a:lnTo>
                  <a:lnTo>
                    <a:pt x="7747" y="6119"/>
                  </a:lnTo>
                  <a:lnTo>
                    <a:pt x="7757" y="5900"/>
                  </a:lnTo>
                  <a:lnTo>
                    <a:pt x="7759" y="5678"/>
                  </a:lnTo>
                  <a:lnTo>
                    <a:pt x="7752" y="5454"/>
                  </a:lnTo>
                  <a:lnTo>
                    <a:pt x="7735" y="5227"/>
                  </a:lnTo>
                  <a:lnTo>
                    <a:pt x="7710" y="4998"/>
                  </a:lnTo>
                  <a:lnTo>
                    <a:pt x="7675" y="4767"/>
                  </a:lnTo>
                  <a:lnTo>
                    <a:pt x="7630" y="4534"/>
                  </a:lnTo>
                  <a:lnTo>
                    <a:pt x="7577" y="4300"/>
                  </a:lnTo>
                  <a:lnTo>
                    <a:pt x="7513" y="4067"/>
                  </a:lnTo>
                  <a:lnTo>
                    <a:pt x="7439" y="3834"/>
                  </a:lnTo>
                  <a:lnTo>
                    <a:pt x="7356" y="3599"/>
                  </a:lnTo>
                  <a:lnTo>
                    <a:pt x="7264" y="3366"/>
                  </a:lnTo>
                  <a:lnTo>
                    <a:pt x="7214" y="3250"/>
                  </a:lnTo>
                  <a:lnTo>
                    <a:pt x="7162" y="3135"/>
                  </a:lnTo>
                  <a:lnTo>
                    <a:pt x="7052" y="2910"/>
                  </a:lnTo>
                  <a:lnTo>
                    <a:pt x="6935" y="2690"/>
                  </a:lnTo>
                  <a:lnTo>
                    <a:pt x="6811" y="2479"/>
                  </a:lnTo>
                  <a:lnTo>
                    <a:pt x="6681" y="2274"/>
                  </a:lnTo>
                  <a:lnTo>
                    <a:pt x="6545" y="2077"/>
                  </a:lnTo>
                  <a:lnTo>
                    <a:pt x="6402" y="1888"/>
                  </a:lnTo>
                  <a:lnTo>
                    <a:pt x="6256" y="1707"/>
                  </a:lnTo>
                  <a:lnTo>
                    <a:pt x="6103" y="1533"/>
                  </a:lnTo>
                  <a:lnTo>
                    <a:pt x="5946" y="1368"/>
                  </a:lnTo>
                  <a:lnTo>
                    <a:pt x="5785" y="1212"/>
                  </a:lnTo>
                  <a:lnTo>
                    <a:pt x="5621" y="1064"/>
                  </a:lnTo>
                  <a:lnTo>
                    <a:pt x="5451" y="925"/>
                  </a:lnTo>
                  <a:lnTo>
                    <a:pt x="5279" y="794"/>
                  </a:lnTo>
                  <a:lnTo>
                    <a:pt x="5104" y="674"/>
                  </a:lnTo>
                  <a:lnTo>
                    <a:pt x="4926" y="561"/>
                  </a:lnTo>
                  <a:lnTo>
                    <a:pt x="4745" y="459"/>
                  </a:lnTo>
                  <a:lnTo>
                    <a:pt x="4563" y="367"/>
                  </a:lnTo>
                  <a:lnTo>
                    <a:pt x="4379" y="284"/>
                  </a:lnTo>
                  <a:lnTo>
                    <a:pt x="4194" y="211"/>
                  </a:lnTo>
                  <a:lnTo>
                    <a:pt x="4007" y="150"/>
                  </a:lnTo>
                  <a:lnTo>
                    <a:pt x="3819" y="98"/>
                  </a:lnTo>
                  <a:lnTo>
                    <a:pt x="3633" y="57"/>
                  </a:lnTo>
                  <a:lnTo>
                    <a:pt x="3445" y="27"/>
                  </a:lnTo>
                  <a:lnTo>
                    <a:pt x="3258" y="7"/>
                  </a:lnTo>
                  <a:lnTo>
                    <a:pt x="3071" y="0"/>
                  </a:lnTo>
                  <a:lnTo>
                    <a:pt x="2885" y="4"/>
                  </a:lnTo>
                  <a:lnTo>
                    <a:pt x="2701" y="19"/>
                  </a:lnTo>
                  <a:lnTo>
                    <a:pt x="2518" y="46"/>
                  </a:lnTo>
                  <a:lnTo>
                    <a:pt x="2338" y="85"/>
                  </a:lnTo>
                  <a:lnTo>
                    <a:pt x="2160" y="136"/>
                  </a:lnTo>
                  <a:lnTo>
                    <a:pt x="1984" y="201"/>
                  </a:lnTo>
                  <a:lnTo>
                    <a:pt x="1897" y="2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0">
              <a:extLst>
                <a:ext uri="{FF2B5EF4-FFF2-40B4-BE49-F238E27FC236}">
                  <a16:creationId xmlns:a16="http://schemas.microsoft.com/office/drawing/2014/main" id="{0AD62039-E9AC-40AC-A390-531871173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5" y="1016000"/>
              <a:ext cx="2627313" cy="3198813"/>
            </a:xfrm>
            <a:custGeom>
              <a:avLst/>
              <a:gdLst>
                <a:gd name="T0" fmla="*/ 1842 w 6619"/>
                <a:gd name="T1" fmla="*/ 116 h 8061"/>
                <a:gd name="T2" fmla="*/ 2303 w 6619"/>
                <a:gd name="T3" fmla="*/ 16 h 8061"/>
                <a:gd name="T4" fmla="*/ 2777 w 6619"/>
                <a:gd name="T5" fmla="*/ 7 h 8061"/>
                <a:gd name="T6" fmla="*/ 3257 w 6619"/>
                <a:gd name="T7" fmla="*/ 84 h 8061"/>
                <a:gd name="T8" fmla="*/ 3735 w 6619"/>
                <a:gd name="T9" fmla="*/ 244 h 8061"/>
                <a:gd name="T10" fmla="*/ 4202 w 6619"/>
                <a:gd name="T11" fmla="*/ 480 h 8061"/>
                <a:gd name="T12" fmla="*/ 4650 w 6619"/>
                <a:gd name="T13" fmla="*/ 791 h 8061"/>
                <a:gd name="T14" fmla="*/ 5074 w 6619"/>
                <a:gd name="T15" fmla="*/ 1169 h 8061"/>
                <a:gd name="T16" fmla="*/ 5463 w 6619"/>
                <a:gd name="T17" fmla="*/ 1613 h 8061"/>
                <a:gd name="T18" fmla="*/ 5812 w 6619"/>
                <a:gd name="T19" fmla="*/ 2115 h 8061"/>
                <a:gd name="T20" fmla="*/ 6111 w 6619"/>
                <a:gd name="T21" fmla="*/ 2674 h 8061"/>
                <a:gd name="T22" fmla="*/ 6277 w 6619"/>
                <a:gd name="T23" fmla="*/ 3071 h 8061"/>
                <a:gd name="T24" fmla="*/ 6464 w 6619"/>
                <a:gd name="T25" fmla="*/ 3669 h 8061"/>
                <a:gd name="T26" fmla="*/ 6578 w 6619"/>
                <a:gd name="T27" fmla="*/ 4263 h 8061"/>
                <a:gd name="T28" fmla="*/ 6619 w 6619"/>
                <a:gd name="T29" fmla="*/ 4844 h 8061"/>
                <a:gd name="T30" fmla="*/ 6592 w 6619"/>
                <a:gd name="T31" fmla="*/ 5404 h 8061"/>
                <a:gd name="T32" fmla="*/ 6496 w 6619"/>
                <a:gd name="T33" fmla="*/ 5934 h 8061"/>
                <a:gd name="T34" fmla="*/ 6335 w 6619"/>
                <a:gd name="T35" fmla="*/ 6424 h 8061"/>
                <a:gd name="T36" fmla="*/ 6110 w 6619"/>
                <a:gd name="T37" fmla="*/ 6867 h 8061"/>
                <a:gd name="T38" fmla="*/ 5823 w 6619"/>
                <a:gd name="T39" fmla="*/ 7255 h 8061"/>
                <a:gd name="T40" fmla="*/ 5477 w 6619"/>
                <a:gd name="T41" fmla="*/ 7577 h 8061"/>
                <a:gd name="T42" fmla="*/ 5074 w 6619"/>
                <a:gd name="T43" fmla="*/ 7825 h 8061"/>
                <a:gd name="T44" fmla="*/ 4777 w 6619"/>
                <a:gd name="T45" fmla="*/ 7944 h 8061"/>
                <a:gd name="T46" fmla="*/ 4316 w 6619"/>
                <a:gd name="T47" fmla="*/ 8045 h 8061"/>
                <a:gd name="T48" fmla="*/ 3842 w 6619"/>
                <a:gd name="T49" fmla="*/ 8054 h 8061"/>
                <a:gd name="T50" fmla="*/ 3362 w 6619"/>
                <a:gd name="T51" fmla="*/ 7977 h 8061"/>
                <a:gd name="T52" fmla="*/ 2884 w 6619"/>
                <a:gd name="T53" fmla="*/ 7817 h 8061"/>
                <a:gd name="T54" fmla="*/ 2417 w 6619"/>
                <a:gd name="T55" fmla="*/ 7580 h 8061"/>
                <a:gd name="T56" fmla="*/ 1969 w 6619"/>
                <a:gd name="T57" fmla="*/ 7270 h 8061"/>
                <a:gd name="T58" fmla="*/ 1545 w 6619"/>
                <a:gd name="T59" fmla="*/ 6892 h 8061"/>
                <a:gd name="T60" fmla="*/ 1156 w 6619"/>
                <a:gd name="T61" fmla="*/ 6448 h 8061"/>
                <a:gd name="T62" fmla="*/ 807 w 6619"/>
                <a:gd name="T63" fmla="*/ 5945 h 8061"/>
                <a:gd name="T64" fmla="*/ 508 w 6619"/>
                <a:gd name="T65" fmla="*/ 5386 h 8061"/>
                <a:gd name="T66" fmla="*/ 342 w 6619"/>
                <a:gd name="T67" fmla="*/ 4990 h 8061"/>
                <a:gd name="T68" fmla="*/ 155 w 6619"/>
                <a:gd name="T69" fmla="*/ 4391 h 8061"/>
                <a:gd name="T70" fmla="*/ 41 w 6619"/>
                <a:gd name="T71" fmla="*/ 3798 h 8061"/>
                <a:gd name="T72" fmla="*/ 0 w 6619"/>
                <a:gd name="T73" fmla="*/ 3217 h 8061"/>
                <a:gd name="T74" fmla="*/ 27 w 6619"/>
                <a:gd name="T75" fmla="*/ 2657 h 8061"/>
                <a:gd name="T76" fmla="*/ 123 w 6619"/>
                <a:gd name="T77" fmla="*/ 2127 h 8061"/>
                <a:gd name="T78" fmla="*/ 284 w 6619"/>
                <a:gd name="T79" fmla="*/ 1636 h 8061"/>
                <a:gd name="T80" fmla="*/ 509 w 6619"/>
                <a:gd name="T81" fmla="*/ 1193 h 8061"/>
                <a:gd name="T82" fmla="*/ 794 w 6619"/>
                <a:gd name="T83" fmla="*/ 806 h 8061"/>
                <a:gd name="T84" fmla="*/ 1140 w 6619"/>
                <a:gd name="T85" fmla="*/ 484 h 8061"/>
                <a:gd name="T86" fmla="*/ 1545 w 6619"/>
                <a:gd name="T87" fmla="*/ 235 h 8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19" h="8061">
                  <a:moveTo>
                    <a:pt x="1617" y="202"/>
                  </a:moveTo>
                  <a:lnTo>
                    <a:pt x="1691" y="170"/>
                  </a:lnTo>
                  <a:lnTo>
                    <a:pt x="1842" y="116"/>
                  </a:lnTo>
                  <a:lnTo>
                    <a:pt x="1993" y="73"/>
                  </a:lnTo>
                  <a:lnTo>
                    <a:pt x="2148" y="39"/>
                  </a:lnTo>
                  <a:lnTo>
                    <a:pt x="2303" y="16"/>
                  </a:lnTo>
                  <a:lnTo>
                    <a:pt x="2460" y="3"/>
                  </a:lnTo>
                  <a:lnTo>
                    <a:pt x="2618" y="0"/>
                  </a:lnTo>
                  <a:lnTo>
                    <a:pt x="2777" y="7"/>
                  </a:lnTo>
                  <a:lnTo>
                    <a:pt x="2937" y="23"/>
                  </a:lnTo>
                  <a:lnTo>
                    <a:pt x="3098" y="49"/>
                  </a:lnTo>
                  <a:lnTo>
                    <a:pt x="3257" y="84"/>
                  </a:lnTo>
                  <a:lnTo>
                    <a:pt x="3418" y="128"/>
                  </a:lnTo>
                  <a:lnTo>
                    <a:pt x="3577" y="182"/>
                  </a:lnTo>
                  <a:lnTo>
                    <a:pt x="3735" y="244"/>
                  </a:lnTo>
                  <a:lnTo>
                    <a:pt x="3892" y="314"/>
                  </a:lnTo>
                  <a:lnTo>
                    <a:pt x="4048" y="393"/>
                  </a:lnTo>
                  <a:lnTo>
                    <a:pt x="4202" y="480"/>
                  </a:lnTo>
                  <a:lnTo>
                    <a:pt x="4354" y="576"/>
                  </a:lnTo>
                  <a:lnTo>
                    <a:pt x="4504" y="679"/>
                  </a:lnTo>
                  <a:lnTo>
                    <a:pt x="4650" y="791"/>
                  </a:lnTo>
                  <a:lnTo>
                    <a:pt x="4796" y="909"/>
                  </a:lnTo>
                  <a:lnTo>
                    <a:pt x="4937" y="1036"/>
                  </a:lnTo>
                  <a:lnTo>
                    <a:pt x="5074" y="1169"/>
                  </a:lnTo>
                  <a:lnTo>
                    <a:pt x="5208" y="1311"/>
                  </a:lnTo>
                  <a:lnTo>
                    <a:pt x="5337" y="1458"/>
                  </a:lnTo>
                  <a:lnTo>
                    <a:pt x="5463" y="1613"/>
                  </a:lnTo>
                  <a:lnTo>
                    <a:pt x="5585" y="1773"/>
                  </a:lnTo>
                  <a:lnTo>
                    <a:pt x="5700" y="1942"/>
                  </a:lnTo>
                  <a:lnTo>
                    <a:pt x="5812" y="2115"/>
                  </a:lnTo>
                  <a:lnTo>
                    <a:pt x="5917" y="2296"/>
                  </a:lnTo>
                  <a:lnTo>
                    <a:pt x="6016" y="2482"/>
                  </a:lnTo>
                  <a:lnTo>
                    <a:pt x="6111" y="2674"/>
                  </a:lnTo>
                  <a:lnTo>
                    <a:pt x="6155" y="2773"/>
                  </a:lnTo>
                  <a:lnTo>
                    <a:pt x="6198" y="2872"/>
                  </a:lnTo>
                  <a:lnTo>
                    <a:pt x="6277" y="3071"/>
                  </a:lnTo>
                  <a:lnTo>
                    <a:pt x="6347" y="3270"/>
                  </a:lnTo>
                  <a:lnTo>
                    <a:pt x="6411" y="3470"/>
                  </a:lnTo>
                  <a:lnTo>
                    <a:pt x="6464" y="3669"/>
                  </a:lnTo>
                  <a:lnTo>
                    <a:pt x="6510" y="3868"/>
                  </a:lnTo>
                  <a:lnTo>
                    <a:pt x="6548" y="4066"/>
                  </a:lnTo>
                  <a:lnTo>
                    <a:pt x="6578" y="4263"/>
                  </a:lnTo>
                  <a:lnTo>
                    <a:pt x="6598" y="4459"/>
                  </a:lnTo>
                  <a:lnTo>
                    <a:pt x="6613" y="4652"/>
                  </a:lnTo>
                  <a:lnTo>
                    <a:pt x="6619" y="4844"/>
                  </a:lnTo>
                  <a:lnTo>
                    <a:pt x="6618" y="5033"/>
                  </a:lnTo>
                  <a:lnTo>
                    <a:pt x="6609" y="5220"/>
                  </a:lnTo>
                  <a:lnTo>
                    <a:pt x="6592" y="5404"/>
                  </a:lnTo>
                  <a:lnTo>
                    <a:pt x="6567" y="5584"/>
                  </a:lnTo>
                  <a:lnTo>
                    <a:pt x="6535" y="5761"/>
                  </a:lnTo>
                  <a:lnTo>
                    <a:pt x="6496" y="5934"/>
                  </a:lnTo>
                  <a:lnTo>
                    <a:pt x="6449" y="6102"/>
                  </a:lnTo>
                  <a:lnTo>
                    <a:pt x="6396" y="6266"/>
                  </a:lnTo>
                  <a:lnTo>
                    <a:pt x="6335" y="6424"/>
                  </a:lnTo>
                  <a:lnTo>
                    <a:pt x="6267" y="6578"/>
                  </a:lnTo>
                  <a:lnTo>
                    <a:pt x="6193" y="6726"/>
                  </a:lnTo>
                  <a:lnTo>
                    <a:pt x="6110" y="6867"/>
                  </a:lnTo>
                  <a:lnTo>
                    <a:pt x="6022" y="7003"/>
                  </a:lnTo>
                  <a:lnTo>
                    <a:pt x="5926" y="7133"/>
                  </a:lnTo>
                  <a:lnTo>
                    <a:pt x="5823" y="7255"/>
                  </a:lnTo>
                  <a:lnTo>
                    <a:pt x="5716" y="7370"/>
                  </a:lnTo>
                  <a:lnTo>
                    <a:pt x="5600" y="7478"/>
                  </a:lnTo>
                  <a:lnTo>
                    <a:pt x="5477" y="7577"/>
                  </a:lnTo>
                  <a:lnTo>
                    <a:pt x="5349" y="7668"/>
                  </a:lnTo>
                  <a:lnTo>
                    <a:pt x="5215" y="7751"/>
                  </a:lnTo>
                  <a:lnTo>
                    <a:pt x="5074" y="7825"/>
                  </a:lnTo>
                  <a:lnTo>
                    <a:pt x="5002" y="7859"/>
                  </a:lnTo>
                  <a:lnTo>
                    <a:pt x="4928" y="7891"/>
                  </a:lnTo>
                  <a:lnTo>
                    <a:pt x="4777" y="7944"/>
                  </a:lnTo>
                  <a:lnTo>
                    <a:pt x="4626" y="7988"/>
                  </a:lnTo>
                  <a:lnTo>
                    <a:pt x="4472" y="8022"/>
                  </a:lnTo>
                  <a:lnTo>
                    <a:pt x="4316" y="8045"/>
                  </a:lnTo>
                  <a:lnTo>
                    <a:pt x="4159" y="8057"/>
                  </a:lnTo>
                  <a:lnTo>
                    <a:pt x="4001" y="8061"/>
                  </a:lnTo>
                  <a:lnTo>
                    <a:pt x="3842" y="8054"/>
                  </a:lnTo>
                  <a:lnTo>
                    <a:pt x="3682" y="8037"/>
                  </a:lnTo>
                  <a:lnTo>
                    <a:pt x="3521" y="8012"/>
                  </a:lnTo>
                  <a:lnTo>
                    <a:pt x="3362" y="7977"/>
                  </a:lnTo>
                  <a:lnTo>
                    <a:pt x="3201" y="7932"/>
                  </a:lnTo>
                  <a:lnTo>
                    <a:pt x="3042" y="7879"/>
                  </a:lnTo>
                  <a:lnTo>
                    <a:pt x="2884" y="7817"/>
                  </a:lnTo>
                  <a:lnTo>
                    <a:pt x="2727" y="7747"/>
                  </a:lnTo>
                  <a:lnTo>
                    <a:pt x="2571" y="7668"/>
                  </a:lnTo>
                  <a:lnTo>
                    <a:pt x="2417" y="7580"/>
                  </a:lnTo>
                  <a:lnTo>
                    <a:pt x="2265" y="7485"/>
                  </a:lnTo>
                  <a:lnTo>
                    <a:pt x="2115" y="7382"/>
                  </a:lnTo>
                  <a:lnTo>
                    <a:pt x="1969" y="7270"/>
                  </a:lnTo>
                  <a:lnTo>
                    <a:pt x="1824" y="7152"/>
                  </a:lnTo>
                  <a:lnTo>
                    <a:pt x="1682" y="7025"/>
                  </a:lnTo>
                  <a:lnTo>
                    <a:pt x="1545" y="6892"/>
                  </a:lnTo>
                  <a:lnTo>
                    <a:pt x="1411" y="6750"/>
                  </a:lnTo>
                  <a:lnTo>
                    <a:pt x="1282" y="6603"/>
                  </a:lnTo>
                  <a:lnTo>
                    <a:pt x="1156" y="6448"/>
                  </a:lnTo>
                  <a:lnTo>
                    <a:pt x="1034" y="6286"/>
                  </a:lnTo>
                  <a:lnTo>
                    <a:pt x="919" y="6119"/>
                  </a:lnTo>
                  <a:lnTo>
                    <a:pt x="807" y="5945"/>
                  </a:lnTo>
                  <a:lnTo>
                    <a:pt x="702" y="5764"/>
                  </a:lnTo>
                  <a:lnTo>
                    <a:pt x="603" y="5579"/>
                  </a:lnTo>
                  <a:lnTo>
                    <a:pt x="508" y="5386"/>
                  </a:lnTo>
                  <a:lnTo>
                    <a:pt x="464" y="5287"/>
                  </a:lnTo>
                  <a:lnTo>
                    <a:pt x="421" y="5189"/>
                  </a:lnTo>
                  <a:lnTo>
                    <a:pt x="342" y="4990"/>
                  </a:lnTo>
                  <a:lnTo>
                    <a:pt x="272" y="4791"/>
                  </a:lnTo>
                  <a:lnTo>
                    <a:pt x="210" y="4591"/>
                  </a:lnTo>
                  <a:lnTo>
                    <a:pt x="155" y="4391"/>
                  </a:lnTo>
                  <a:lnTo>
                    <a:pt x="109" y="4193"/>
                  </a:lnTo>
                  <a:lnTo>
                    <a:pt x="71" y="3995"/>
                  </a:lnTo>
                  <a:lnTo>
                    <a:pt x="41" y="3798"/>
                  </a:lnTo>
                  <a:lnTo>
                    <a:pt x="21" y="3602"/>
                  </a:lnTo>
                  <a:lnTo>
                    <a:pt x="6" y="3408"/>
                  </a:lnTo>
                  <a:lnTo>
                    <a:pt x="0" y="3217"/>
                  </a:lnTo>
                  <a:lnTo>
                    <a:pt x="1" y="3027"/>
                  </a:lnTo>
                  <a:lnTo>
                    <a:pt x="10" y="2840"/>
                  </a:lnTo>
                  <a:lnTo>
                    <a:pt x="27" y="2657"/>
                  </a:lnTo>
                  <a:lnTo>
                    <a:pt x="52" y="2476"/>
                  </a:lnTo>
                  <a:lnTo>
                    <a:pt x="84" y="2299"/>
                  </a:lnTo>
                  <a:lnTo>
                    <a:pt x="123" y="2127"/>
                  </a:lnTo>
                  <a:lnTo>
                    <a:pt x="170" y="1959"/>
                  </a:lnTo>
                  <a:lnTo>
                    <a:pt x="223" y="1795"/>
                  </a:lnTo>
                  <a:lnTo>
                    <a:pt x="284" y="1636"/>
                  </a:lnTo>
                  <a:lnTo>
                    <a:pt x="352" y="1483"/>
                  </a:lnTo>
                  <a:lnTo>
                    <a:pt x="426" y="1335"/>
                  </a:lnTo>
                  <a:lnTo>
                    <a:pt x="509" y="1193"/>
                  </a:lnTo>
                  <a:lnTo>
                    <a:pt x="597" y="1058"/>
                  </a:lnTo>
                  <a:lnTo>
                    <a:pt x="693" y="928"/>
                  </a:lnTo>
                  <a:lnTo>
                    <a:pt x="794" y="806"/>
                  </a:lnTo>
                  <a:lnTo>
                    <a:pt x="903" y="691"/>
                  </a:lnTo>
                  <a:lnTo>
                    <a:pt x="1019" y="583"/>
                  </a:lnTo>
                  <a:lnTo>
                    <a:pt x="1140" y="484"/>
                  </a:lnTo>
                  <a:lnTo>
                    <a:pt x="1269" y="393"/>
                  </a:lnTo>
                  <a:lnTo>
                    <a:pt x="1404" y="310"/>
                  </a:lnTo>
                  <a:lnTo>
                    <a:pt x="1545" y="235"/>
                  </a:lnTo>
                  <a:lnTo>
                    <a:pt x="1617" y="202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1">
              <a:extLst>
                <a:ext uri="{FF2B5EF4-FFF2-40B4-BE49-F238E27FC236}">
                  <a16:creationId xmlns:a16="http://schemas.microsoft.com/office/drawing/2014/main" id="{EBCF7E96-700F-43DF-98DA-0490204AE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638" y="1231900"/>
              <a:ext cx="2220913" cy="2705100"/>
            </a:xfrm>
            <a:custGeom>
              <a:avLst/>
              <a:gdLst>
                <a:gd name="T0" fmla="*/ 1188 w 5598"/>
                <a:gd name="T1" fmla="*/ 263 h 6817"/>
                <a:gd name="T2" fmla="*/ 862 w 5598"/>
                <a:gd name="T3" fmla="*/ 495 h 6817"/>
                <a:gd name="T4" fmla="*/ 586 w 5598"/>
                <a:gd name="T5" fmla="*/ 786 h 6817"/>
                <a:gd name="T6" fmla="*/ 361 w 5598"/>
                <a:gd name="T7" fmla="*/ 1129 h 6817"/>
                <a:gd name="T8" fmla="*/ 188 w 5598"/>
                <a:gd name="T9" fmla="*/ 1518 h 6817"/>
                <a:gd name="T10" fmla="*/ 70 w 5598"/>
                <a:gd name="T11" fmla="*/ 1944 h 6817"/>
                <a:gd name="T12" fmla="*/ 9 w 5598"/>
                <a:gd name="T13" fmla="*/ 2402 h 6817"/>
                <a:gd name="T14" fmla="*/ 6 w 5598"/>
                <a:gd name="T15" fmla="*/ 2882 h 6817"/>
                <a:gd name="T16" fmla="*/ 61 w 5598"/>
                <a:gd name="T17" fmla="*/ 3378 h 6817"/>
                <a:gd name="T18" fmla="*/ 178 w 5598"/>
                <a:gd name="T19" fmla="*/ 3882 h 6817"/>
                <a:gd name="T20" fmla="*/ 357 w 5598"/>
                <a:gd name="T21" fmla="*/ 4388 h 6817"/>
                <a:gd name="T22" fmla="*/ 510 w 5598"/>
                <a:gd name="T23" fmla="*/ 4718 h 6817"/>
                <a:gd name="T24" fmla="*/ 778 w 5598"/>
                <a:gd name="T25" fmla="*/ 5176 h 6817"/>
                <a:gd name="T26" fmla="*/ 1084 w 5598"/>
                <a:gd name="T27" fmla="*/ 5585 h 6817"/>
                <a:gd name="T28" fmla="*/ 1424 w 5598"/>
                <a:gd name="T29" fmla="*/ 5942 h 6817"/>
                <a:gd name="T30" fmla="*/ 1789 w 5598"/>
                <a:gd name="T31" fmla="*/ 6244 h 6817"/>
                <a:gd name="T32" fmla="*/ 2174 w 5598"/>
                <a:gd name="T33" fmla="*/ 6485 h 6817"/>
                <a:gd name="T34" fmla="*/ 2573 w 5598"/>
                <a:gd name="T35" fmla="*/ 6664 h 6817"/>
                <a:gd name="T36" fmla="*/ 2978 w 5598"/>
                <a:gd name="T37" fmla="*/ 6775 h 6817"/>
                <a:gd name="T38" fmla="*/ 3382 w 5598"/>
                <a:gd name="T39" fmla="*/ 6817 h 6817"/>
                <a:gd name="T40" fmla="*/ 3781 w 5598"/>
                <a:gd name="T41" fmla="*/ 6783 h 6817"/>
                <a:gd name="T42" fmla="*/ 4166 w 5598"/>
                <a:gd name="T43" fmla="*/ 6671 h 6817"/>
                <a:gd name="T44" fmla="*/ 4410 w 5598"/>
                <a:gd name="T45" fmla="*/ 6555 h 6817"/>
                <a:gd name="T46" fmla="*/ 4736 w 5598"/>
                <a:gd name="T47" fmla="*/ 6323 h 6817"/>
                <a:gd name="T48" fmla="*/ 5013 w 5598"/>
                <a:gd name="T49" fmla="*/ 6031 h 6817"/>
                <a:gd name="T50" fmla="*/ 5237 w 5598"/>
                <a:gd name="T51" fmla="*/ 5688 h 6817"/>
                <a:gd name="T52" fmla="*/ 5409 w 5598"/>
                <a:gd name="T53" fmla="*/ 5299 h 6817"/>
                <a:gd name="T54" fmla="*/ 5527 w 5598"/>
                <a:gd name="T55" fmla="*/ 4872 h 6817"/>
                <a:gd name="T56" fmla="*/ 5589 w 5598"/>
                <a:gd name="T57" fmla="*/ 4415 h 6817"/>
                <a:gd name="T58" fmla="*/ 5593 w 5598"/>
                <a:gd name="T59" fmla="*/ 3935 h 6817"/>
                <a:gd name="T60" fmla="*/ 5537 w 5598"/>
                <a:gd name="T61" fmla="*/ 3440 h 6817"/>
                <a:gd name="T62" fmla="*/ 5421 w 5598"/>
                <a:gd name="T63" fmla="*/ 2935 h 6817"/>
                <a:gd name="T64" fmla="*/ 5241 w 5598"/>
                <a:gd name="T65" fmla="*/ 2429 h 6817"/>
                <a:gd name="T66" fmla="*/ 5088 w 5598"/>
                <a:gd name="T67" fmla="*/ 2100 h 6817"/>
                <a:gd name="T68" fmla="*/ 4819 w 5598"/>
                <a:gd name="T69" fmla="*/ 1641 h 6817"/>
                <a:gd name="T70" fmla="*/ 4514 w 5598"/>
                <a:gd name="T71" fmla="*/ 1233 h 6817"/>
                <a:gd name="T72" fmla="*/ 4174 w 5598"/>
                <a:gd name="T73" fmla="*/ 875 h 6817"/>
                <a:gd name="T74" fmla="*/ 3808 w 5598"/>
                <a:gd name="T75" fmla="*/ 574 h 6817"/>
                <a:gd name="T76" fmla="*/ 3423 w 5598"/>
                <a:gd name="T77" fmla="*/ 332 h 6817"/>
                <a:gd name="T78" fmla="*/ 3026 w 5598"/>
                <a:gd name="T79" fmla="*/ 153 h 6817"/>
                <a:gd name="T80" fmla="*/ 2620 w 5598"/>
                <a:gd name="T81" fmla="*/ 42 h 6817"/>
                <a:gd name="T82" fmla="*/ 2215 w 5598"/>
                <a:gd name="T83" fmla="*/ 0 h 6817"/>
                <a:gd name="T84" fmla="*/ 1818 w 5598"/>
                <a:gd name="T85" fmla="*/ 34 h 6817"/>
                <a:gd name="T86" fmla="*/ 1431 w 5598"/>
                <a:gd name="T87" fmla="*/ 145 h 6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98" h="6817">
                  <a:moveTo>
                    <a:pt x="1369" y="173"/>
                  </a:moveTo>
                  <a:lnTo>
                    <a:pt x="1307" y="200"/>
                  </a:lnTo>
                  <a:lnTo>
                    <a:pt x="1188" y="263"/>
                  </a:lnTo>
                  <a:lnTo>
                    <a:pt x="1074" y="333"/>
                  </a:lnTo>
                  <a:lnTo>
                    <a:pt x="965" y="411"/>
                  </a:lnTo>
                  <a:lnTo>
                    <a:pt x="862" y="495"/>
                  </a:lnTo>
                  <a:lnTo>
                    <a:pt x="764" y="586"/>
                  </a:lnTo>
                  <a:lnTo>
                    <a:pt x="672" y="683"/>
                  </a:lnTo>
                  <a:lnTo>
                    <a:pt x="586" y="786"/>
                  </a:lnTo>
                  <a:lnTo>
                    <a:pt x="505" y="895"/>
                  </a:lnTo>
                  <a:lnTo>
                    <a:pt x="429" y="1010"/>
                  </a:lnTo>
                  <a:lnTo>
                    <a:pt x="361" y="1129"/>
                  </a:lnTo>
                  <a:lnTo>
                    <a:pt x="297" y="1255"/>
                  </a:lnTo>
                  <a:lnTo>
                    <a:pt x="240" y="1384"/>
                  </a:lnTo>
                  <a:lnTo>
                    <a:pt x="188" y="1518"/>
                  </a:lnTo>
                  <a:lnTo>
                    <a:pt x="143" y="1657"/>
                  </a:lnTo>
                  <a:lnTo>
                    <a:pt x="104" y="1799"/>
                  </a:lnTo>
                  <a:lnTo>
                    <a:pt x="70" y="1944"/>
                  </a:lnTo>
                  <a:lnTo>
                    <a:pt x="44" y="2093"/>
                  </a:lnTo>
                  <a:lnTo>
                    <a:pt x="24" y="2246"/>
                  </a:lnTo>
                  <a:lnTo>
                    <a:pt x="9" y="2402"/>
                  </a:lnTo>
                  <a:lnTo>
                    <a:pt x="2" y="2560"/>
                  </a:lnTo>
                  <a:lnTo>
                    <a:pt x="0" y="2720"/>
                  </a:lnTo>
                  <a:lnTo>
                    <a:pt x="6" y="2882"/>
                  </a:lnTo>
                  <a:lnTo>
                    <a:pt x="17" y="3046"/>
                  </a:lnTo>
                  <a:lnTo>
                    <a:pt x="35" y="3211"/>
                  </a:lnTo>
                  <a:lnTo>
                    <a:pt x="61" y="3378"/>
                  </a:lnTo>
                  <a:lnTo>
                    <a:pt x="92" y="3545"/>
                  </a:lnTo>
                  <a:lnTo>
                    <a:pt x="131" y="3714"/>
                  </a:lnTo>
                  <a:lnTo>
                    <a:pt x="178" y="3882"/>
                  </a:lnTo>
                  <a:lnTo>
                    <a:pt x="230" y="4051"/>
                  </a:lnTo>
                  <a:lnTo>
                    <a:pt x="291" y="4219"/>
                  </a:lnTo>
                  <a:lnTo>
                    <a:pt x="357" y="4388"/>
                  </a:lnTo>
                  <a:lnTo>
                    <a:pt x="393" y="4472"/>
                  </a:lnTo>
                  <a:lnTo>
                    <a:pt x="431" y="4555"/>
                  </a:lnTo>
                  <a:lnTo>
                    <a:pt x="510" y="4718"/>
                  </a:lnTo>
                  <a:lnTo>
                    <a:pt x="595" y="4875"/>
                  </a:lnTo>
                  <a:lnTo>
                    <a:pt x="683" y="5028"/>
                  </a:lnTo>
                  <a:lnTo>
                    <a:pt x="778" y="5176"/>
                  </a:lnTo>
                  <a:lnTo>
                    <a:pt x="877" y="5317"/>
                  </a:lnTo>
                  <a:lnTo>
                    <a:pt x="978" y="5454"/>
                  </a:lnTo>
                  <a:lnTo>
                    <a:pt x="1084" y="5585"/>
                  </a:lnTo>
                  <a:lnTo>
                    <a:pt x="1194" y="5710"/>
                  </a:lnTo>
                  <a:lnTo>
                    <a:pt x="1307" y="5829"/>
                  </a:lnTo>
                  <a:lnTo>
                    <a:pt x="1424" y="5942"/>
                  </a:lnTo>
                  <a:lnTo>
                    <a:pt x="1543" y="6049"/>
                  </a:lnTo>
                  <a:lnTo>
                    <a:pt x="1665" y="6149"/>
                  </a:lnTo>
                  <a:lnTo>
                    <a:pt x="1789" y="6244"/>
                  </a:lnTo>
                  <a:lnTo>
                    <a:pt x="1916" y="6331"/>
                  </a:lnTo>
                  <a:lnTo>
                    <a:pt x="2044" y="6411"/>
                  </a:lnTo>
                  <a:lnTo>
                    <a:pt x="2174" y="6485"/>
                  </a:lnTo>
                  <a:lnTo>
                    <a:pt x="2306" y="6552"/>
                  </a:lnTo>
                  <a:lnTo>
                    <a:pt x="2438" y="6612"/>
                  </a:lnTo>
                  <a:lnTo>
                    <a:pt x="2573" y="6664"/>
                  </a:lnTo>
                  <a:lnTo>
                    <a:pt x="2707" y="6709"/>
                  </a:lnTo>
                  <a:lnTo>
                    <a:pt x="2842" y="6745"/>
                  </a:lnTo>
                  <a:lnTo>
                    <a:pt x="2978" y="6775"/>
                  </a:lnTo>
                  <a:lnTo>
                    <a:pt x="3112" y="6797"/>
                  </a:lnTo>
                  <a:lnTo>
                    <a:pt x="3247" y="6810"/>
                  </a:lnTo>
                  <a:lnTo>
                    <a:pt x="3382" y="6817"/>
                  </a:lnTo>
                  <a:lnTo>
                    <a:pt x="3517" y="6814"/>
                  </a:lnTo>
                  <a:lnTo>
                    <a:pt x="3649" y="6802"/>
                  </a:lnTo>
                  <a:lnTo>
                    <a:pt x="3781" y="6783"/>
                  </a:lnTo>
                  <a:lnTo>
                    <a:pt x="3911" y="6754"/>
                  </a:lnTo>
                  <a:lnTo>
                    <a:pt x="4040" y="6718"/>
                  </a:lnTo>
                  <a:lnTo>
                    <a:pt x="4166" y="6671"/>
                  </a:lnTo>
                  <a:lnTo>
                    <a:pt x="4228" y="6645"/>
                  </a:lnTo>
                  <a:lnTo>
                    <a:pt x="4291" y="6617"/>
                  </a:lnTo>
                  <a:lnTo>
                    <a:pt x="4410" y="6555"/>
                  </a:lnTo>
                  <a:lnTo>
                    <a:pt x="4524" y="6483"/>
                  </a:lnTo>
                  <a:lnTo>
                    <a:pt x="4633" y="6407"/>
                  </a:lnTo>
                  <a:lnTo>
                    <a:pt x="4736" y="6323"/>
                  </a:lnTo>
                  <a:lnTo>
                    <a:pt x="4834" y="6232"/>
                  </a:lnTo>
                  <a:lnTo>
                    <a:pt x="4926" y="6135"/>
                  </a:lnTo>
                  <a:lnTo>
                    <a:pt x="5013" y="6031"/>
                  </a:lnTo>
                  <a:lnTo>
                    <a:pt x="5093" y="5922"/>
                  </a:lnTo>
                  <a:lnTo>
                    <a:pt x="5168" y="5807"/>
                  </a:lnTo>
                  <a:lnTo>
                    <a:pt x="5237" y="5688"/>
                  </a:lnTo>
                  <a:lnTo>
                    <a:pt x="5300" y="5562"/>
                  </a:lnTo>
                  <a:lnTo>
                    <a:pt x="5357" y="5432"/>
                  </a:lnTo>
                  <a:lnTo>
                    <a:pt x="5409" y="5299"/>
                  </a:lnTo>
                  <a:lnTo>
                    <a:pt x="5455" y="5160"/>
                  </a:lnTo>
                  <a:lnTo>
                    <a:pt x="5493" y="5019"/>
                  </a:lnTo>
                  <a:lnTo>
                    <a:pt x="5527" y="4872"/>
                  </a:lnTo>
                  <a:lnTo>
                    <a:pt x="5554" y="4723"/>
                  </a:lnTo>
                  <a:lnTo>
                    <a:pt x="5575" y="4570"/>
                  </a:lnTo>
                  <a:lnTo>
                    <a:pt x="5589" y="4415"/>
                  </a:lnTo>
                  <a:lnTo>
                    <a:pt x="5597" y="4258"/>
                  </a:lnTo>
                  <a:lnTo>
                    <a:pt x="5598" y="4097"/>
                  </a:lnTo>
                  <a:lnTo>
                    <a:pt x="5593" y="3935"/>
                  </a:lnTo>
                  <a:lnTo>
                    <a:pt x="5580" y="3772"/>
                  </a:lnTo>
                  <a:lnTo>
                    <a:pt x="5562" y="3606"/>
                  </a:lnTo>
                  <a:lnTo>
                    <a:pt x="5537" y="3440"/>
                  </a:lnTo>
                  <a:lnTo>
                    <a:pt x="5505" y="3272"/>
                  </a:lnTo>
                  <a:lnTo>
                    <a:pt x="5466" y="3103"/>
                  </a:lnTo>
                  <a:lnTo>
                    <a:pt x="5421" y="2935"/>
                  </a:lnTo>
                  <a:lnTo>
                    <a:pt x="5368" y="2766"/>
                  </a:lnTo>
                  <a:lnTo>
                    <a:pt x="5308" y="2598"/>
                  </a:lnTo>
                  <a:lnTo>
                    <a:pt x="5241" y="2429"/>
                  </a:lnTo>
                  <a:lnTo>
                    <a:pt x="5204" y="2346"/>
                  </a:lnTo>
                  <a:lnTo>
                    <a:pt x="5167" y="2262"/>
                  </a:lnTo>
                  <a:lnTo>
                    <a:pt x="5088" y="2100"/>
                  </a:lnTo>
                  <a:lnTo>
                    <a:pt x="5003" y="1942"/>
                  </a:lnTo>
                  <a:lnTo>
                    <a:pt x="4914" y="1789"/>
                  </a:lnTo>
                  <a:lnTo>
                    <a:pt x="4819" y="1641"/>
                  </a:lnTo>
                  <a:lnTo>
                    <a:pt x="4722" y="1500"/>
                  </a:lnTo>
                  <a:lnTo>
                    <a:pt x="4620" y="1364"/>
                  </a:lnTo>
                  <a:lnTo>
                    <a:pt x="4514" y="1233"/>
                  </a:lnTo>
                  <a:lnTo>
                    <a:pt x="4403" y="1107"/>
                  </a:lnTo>
                  <a:lnTo>
                    <a:pt x="4291" y="988"/>
                  </a:lnTo>
                  <a:lnTo>
                    <a:pt x="4174" y="875"/>
                  </a:lnTo>
                  <a:lnTo>
                    <a:pt x="4055" y="769"/>
                  </a:lnTo>
                  <a:lnTo>
                    <a:pt x="3933" y="668"/>
                  </a:lnTo>
                  <a:lnTo>
                    <a:pt x="3808" y="574"/>
                  </a:lnTo>
                  <a:lnTo>
                    <a:pt x="3683" y="486"/>
                  </a:lnTo>
                  <a:lnTo>
                    <a:pt x="3553" y="406"/>
                  </a:lnTo>
                  <a:lnTo>
                    <a:pt x="3423" y="332"/>
                  </a:lnTo>
                  <a:lnTo>
                    <a:pt x="3291" y="266"/>
                  </a:lnTo>
                  <a:lnTo>
                    <a:pt x="3159" y="206"/>
                  </a:lnTo>
                  <a:lnTo>
                    <a:pt x="3026" y="153"/>
                  </a:lnTo>
                  <a:lnTo>
                    <a:pt x="2891" y="109"/>
                  </a:lnTo>
                  <a:lnTo>
                    <a:pt x="2756" y="72"/>
                  </a:lnTo>
                  <a:lnTo>
                    <a:pt x="2620" y="42"/>
                  </a:lnTo>
                  <a:lnTo>
                    <a:pt x="2485" y="20"/>
                  </a:lnTo>
                  <a:lnTo>
                    <a:pt x="2350" y="7"/>
                  </a:lnTo>
                  <a:lnTo>
                    <a:pt x="2215" y="0"/>
                  </a:lnTo>
                  <a:lnTo>
                    <a:pt x="2082" y="3"/>
                  </a:lnTo>
                  <a:lnTo>
                    <a:pt x="1948" y="14"/>
                  </a:lnTo>
                  <a:lnTo>
                    <a:pt x="1818" y="34"/>
                  </a:lnTo>
                  <a:lnTo>
                    <a:pt x="1687" y="62"/>
                  </a:lnTo>
                  <a:lnTo>
                    <a:pt x="1558" y="99"/>
                  </a:lnTo>
                  <a:lnTo>
                    <a:pt x="1431" y="145"/>
                  </a:lnTo>
                  <a:lnTo>
                    <a:pt x="1369" y="173"/>
                  </a:lnTo>
                </a:path>
              </a:pathLst>
            </a:custGeom>
            <a:solidFill>
              <a:srgbClr val="BF1E2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2">
              <a:extLst>
                <a:ext uri="{FF2B5EF4-FFF2-40B4-BE49-F238E27FC236}">
                  <a16:creationId xmlns:a16="http://schemas.microsoft.com/office/drawing/2014/main" id="{7A1DABA7-F04F-4F12-A60D-A59BF6EF8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063" y="1506538"/>
              <a:ext cx="1770063" cy="2155825"/>
            </a:xfrm>
            <a:custGeom>
              <a:avLst/>
              <a:gdLst>
                <a:gd name="T0" fmla="*/ 1141 w 4461"/>
                <a:gd name="T1" fmla="*/ 114 h 5429"/>
                <a:gd name="T2" fmla="*/ 1344 w 4461"/>
                <a:gd name="T3" fmla="*/ 49 h 5429"/>
                <a:gd name="T4" fmla="*/ 1553 w 4461"/>
                <a:gd name="T5" fmla="*/ 10 h 5429"/>
                <a:gd name="T6" fmla="*/ 1765 w 4461"/>
                <a:gd name="T7" fmla="*/ 0 h 5429"/>
                <a:gd name="T8" fmla="*/ 1981 w 4461"/>
                <a:gd name="T9" fmla="*/ 15 h 5429"/>
                <a:gd name="T10" fmla="*/ 2250 w 4461"/>
                <a:gd name="T11" fmla="*/ 70 h 5429"/>
                <a:gd name="T12" fmla="*/ 2677 w 4461"/>
                <a:gd name="T13" fmla="*/ 237 h 5429"/>
                <a:gd name="T14" fmla="*/ 3085 w 4461"/>
                <a:gd name="T15" fmla="*/ 493 h 5429"/>
                <a:gd name="T16" fmla="*/ 3465 w 4461"/>
                <a:gd name="T17" fmla="*/ 833 h 5429"/>
                <a:gd name="T18" fmla="*/ 3803 w 4461"/>
                <a:gd name="T19" fmla="*/ 1250 h 5429"/>
                <a:gd name="T20" fmla="*/ 4087 w 4461"/>
                <a:gd name="T21" fmla="*/ 1735 h 5429"/>
                <a:gd name="T22" fmla="*/ 4205 w 4461"/>
                <a:gd name="T23" fmla="*/ 2001 h 5429"/>
                <a:gd name="T24" fmla="*/ 4372 w 4461"/>
                <a:gd name="T25" fmla="*/ 2539 h 5429"/>
                <a:gd name="T26" fmla="*/ 4452 w 4461"/>
                <a:gd name="T27" fmla="*/ 3069 h 5429"/>
                <a:gd name="T28" fmla="*/ 4448 w 4461"/>
                <a:gd name="T29" fmla="*/ 3578 h 5429"/>
                <a:gd name="T30" fmla="*/ 4363 w 4461"/>
                <a:gd name="T31" fmla="*/ 4054 h 5429"/>
                <a:gd name="T32" fmla="*/ 4200 w 4461"/>
                <a:gd name="T33" fmla="*/ 4482 h 5429"/>
                <a:gd name="T34" fmla="*/ 4058 w 4461"/>
                <a:gd name="T35" fmla="*/ 4718 h 5429"/>
                <a:gd name="T36" fmla="*/ 3925 w 4461"/>
                <a:gd name="T37" fmla="*/ 4886 h 5429"/>
                <a:gd name="T38" fmla="*/ 3773 w 4461"/>
                <a:gd name="T39" fmla="*/ 5036 h 5429"/>
                <a:gd name="T40" fmla="*/ 3605 w 4461"/>
                <a:gd name="T41" fmla="*/ 5165 h 5429"/>
                <a:gd name="T42" fmla="*/ 3419 w 4461"/>
                <a:gd name="T43" fmla="*/ 5271 h 5429"/>
                <a:gd name="T44" fmla="*/ 3321 w 4461"/>
                <a:gd name="T45" fmla="*/ 5315 h 5429"/>
                <a:gd name="T46" fmla="*/ 3117 w 4461"/>
                <a:gd name="T47" fmla="*/ 5381 h 5429"/>
                <a:gd name="T48" fmla="*/ 2909 w 4461"/>
                <a:gd name="T49" fmla="*/ 5419 h 5429"/>
                <a:gd name="T50" fmla="*/ 2696 w 4461"/>
                <a:gd name="T51" fmla="*/ 5429 h 5429"/>
                <a:gd name="T52" fmla="*/ 2481 w 4461"/>
                <a:gd name="T53" fmla="*/ 5414 h 5429"/>
                <a:gd name="T54" fmla="*/ 2213 w 4461"/>
                <a:gd name="T55" fmla="*/ 5359 h 5429"/>
                <a:gd name="T56" fmla="*/ 1786 w 4461"/>
                <a:gd name="T57" fmla="*/ 5193 h 5429"/>
                <a:gd name="T58" fmla="*/ 1377 w 4461"/>
                <a:gd name="T59" fmla="*/ 4935 h 5429"/>
                <a:gd name="T60" fmla="*/ 997 w 4461"/>
                <a:gd name="T61" fmla="*/ 4596 h 5429"/>
                <a:gd name="T62" fmla="*/ 659 w 4461"/>
                <a:gd name="T63" fmla="*/ 4180 h 5429"/>
                <a:gd name="T64" fmla="*/ 375 w 4461"/>
                <a:gd name="T65" fmla="*/ 3694 h 5429"/>
                <a:gd name="T66" fmla="*/ 257 w 4461"/>
                <a:gd name="T67" fmla="*/ 3428 h 5429"/>
                <a:gd name="T68" fmla="*/ 90 w 4461"/>
                <a:gd name="T69" fmla="*/ 2891 h 5429"/>
                <a:gd name="T70" fmla="*/ 9 w 4461"/>
                <a:gd name="T71" fmla="*/ 2361 h 5429"/>
                <a:gd name="T72" fmla="*/ 13 w 4461"/>
                <a:gd name="T73" fmla="*/ 1851 h 5429"/>
                <a:gd name="T74" fmla="*/ 99 w 4461"/>
                <a:gd name="T75" fmla="*/ 1375 h 5429"/>
                <a:gd name="T76" fmla="*/ 263 w 4461"/>
                <a:gd name="T77" fmla="*/ 947 h 5429"/>
                <a:gd name="T78" fmla="*/ 405 w 4461"/>
                <a:gd name="T79" fmla="*/ 711 h 5429"/>
                <a:gd name="T80" fmla="*/ 537 w 4461"/>
                <a:gd name="T81" fmla="*/ 543 h 5429"/>
                <a:gd name="T82" fmla="*/ 688 w 4461"/>
                <a:gd name="T83" fmla="*/ 392 h 5429"/>
                <a:gd name="T84" fmla="*/ 857 w 4461"/>
                <a:gd name="T85" fmla="*/ 264 h 5429"/>
                <a:gd name="T86" fmla="*/ 1042 w 4461"/>
                <a:gd name="T87" fmla="*/ 158 h 5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61" h="5429">
                  <a:moveTo>
                    <a:pt x="1091" y="136"/>
                  </a:moveTo>
                  <a:lnTo>
                    <a:pt x="1141" y="114"/>
                  </a:lnTo>
                  <a:lnTo>
                    <a:pt x="1242" y="77"/>
                  </a:lnTo>
                  <a:lnTo>
                    <a:pt x="1344" y="49"/>
                  </a:lnTo>
                  <a:lnTo>
                    <a:pt x="1448" y="26"/>
                  </a:lnTo>
                  <a:lnTo>
                    <a:pt x="1553" y="10"/>
                  </a:lnTo>
                  <a:lnTo>
                    <a:pt x="1659" y="2"/>
                  </a:lnTo>
                  <a:lnTo>
                    <a:pt x="1765" y="0"/>
                  </a:lnTo>
                  <a:lnTo>
                    <a:pt x="1873" y="5"/>
                  </a:lnTo>
                  <a:lnTo>
                    <a:pt x="1981" y="15"/>
                  </a:lnTo>
                  <a:lnTo>
                    <a:pt x="2088" y="32"/>
                  </a:lnTo>
                  <a:lnTo>
                    <a:pt x="2250" y="70"/>
                  </a:lnTo>
                  <a:lnTo>
                    <a:pt x="2464" y="141"/>
                  </a:lnTo>
                  <a:lnTo>
                    <a:pt x="2677" y="237"/>
                  </a:lnTo>
                  <a:lnTo>
                    <a:pt x="2884" y="354"/>
                  </a:lnTo>
                  <a:lnTo>
                    <a:pt x="3085" y="493"/>
                  </a:lnTo>
                  <a:lnTo>
                    <a:pt x="3279" y="653"/>
                  </a:lnTo>
                  <a:lnTo>
                    <a:pt x="3465" y="833"/>
                  </a:lnTo>
                  <a:lnTo>
                    <a:pt x="3640" y="1033"/>
                  </a:lnTo>
                  <a:lnTo>
                    <a:pt x="3803" y="1250"/>
                  </a:lnTo>
                  <a:lnTo>
                    <a:pt x="3953" y="1485"/>
                  </a:lnTo>
                  <a:lnTo>
                    <a:pt x="4087" y="1735"/>
                  </a:lnTo>
                  <a:lnTo>
                    <a:pt x="4148" y="1867"/>
                  </a:lnTo>
                  <a:lnTo>
                    <a:pt x="4205" y="2001"/>
                  </a:lnTo>
                  <a:lnTo>
                    <a:pt x="4299" y="2269"/>
                  </a:lnTo>
                  <a:lnTo>
                    <a:pt x="4372" y="2539"/>
                  </a:lnTo>
                  <a:lnTo>
                    <a:pt x="4424" y="2804"/>
                  </a:lnTo>
                  <a:lnTo>
                    <a:pt x="4452" y="3069"/>
                  </a:lnTo>
                  <a:lnTo>
                    <a:pt x="4461" y="3327"/>
                  </a:lnTo>
                  <a:lnTo>
                    <a:pt x="4448" y="3578"/>
                  </a:lnTo>
                  <a:lnTo>
                    <a:pt x="4416" y="3822"/>
                  </a:lnTo>
                  <a:lnTo>
                    <a:pt x="4363" y="4054"/>
                  </a:lnTo>
                  <a:lnTo>
                    <a:pt x="4290" y="4274"/>
                  </a:lnTo>
                  <a:lnTo>
                    <a:pt x="4200" y="4482"/>
                  </a:lnTo>
                  <a:lnTo>
                    <a:pt x="4118" y="4626"/>
                  </a:lnTo>
                  <a:lnTo>
                    <a:pt x="4058" y="4718"/>
                  </a:lnTo>
                  <a:lnTo>
                    <a:pt x="3993" y="4804"/>
                  </a:lnTo>
                  <a:lnTo>
                    <a:pt x="3925" y="4886"/>
                  </a:lnTo>
                  <a:lnTo>
                    <a:pt x="3851" y="4964"/>
                  </a:lnTo>
                  <a:lnTo>
                    <a:pt x="3773" y="5036"/>
                  </a:lnTo>
                  <a:lnTo>
                    <a:pt x="3691" y="5104"/>
                  </a:lnTo>
                  <a:lnTo>
                    <a:pt x="3605" y="5165"/>
                  </a:lnTo>
                  <a:lnTo>
                    <a:pt x="3514" y="5220"/>
                  </a:lnTo>
                  <a:lnTo>
                    <a:pt x="3419" y="5271"/>
                  </a:lnTo>
                  <a:lnTo>
                    <a:pt x="3370" y="5293"/>
                  </a:lnTo>
                  <a:lnTo>
                    <a:pt x="3321" y="5315"/>
                  </a:lnTo>
                  <a:lnTo>
                    <a:pt x="3220" y="5351"/>
                  </a:lnTo>
                  <a:lnTo>
                    <a:pt x="3117" y="5381"/>
                  </a:lnTo>
                  <a:lnTo>
                    <a:pt x="3014" y="5403"/>
                  </a:lnTo>
                  <a:lnTo>
                    <a:pt x="2909" y="5419"/>
                  </a:lnTo>
                  <a:lnTo>
                    <a:pt x="2802" y="5428"/>
                  </a:lnTo>
                  <a:lnTo>
                    <a:pt x="2696" y="5429"/>
                  </a:lnTo>
                  <a:lnTo>
                    <a:pt x="2588" y="5425"/>
                  </a:lnTo>
                  <a:lnTo>
                    <a:pt x="2481" y="5414"/>
                  </a:lnTo>
                  <a:lnTo>
                    <a:pt x="2373" y="5397"/>
                  </a:lnTo>
                  <a:lnTo>
                    <a:pt x="2213" y="5359"/>
                  </a:lnTo>
                  <a:lnTo>
                    <a:pt x="1997" y="5288"/>
                  </a:lnTo>
                  <a:lnTo>
                    <a:pt x="1786" y="5193"/>
                  </a:lnTo>
                  <a:lnTo>
                    <a:pt x="1579" y="5075"/>
                  </a:lnTo>
                  <a:lnTo>
                    <a:pt x="1377" y="4935"/>
                  </a:lnTo>
                  <a:lnTo>
                    <a:pt x="1182" y="4776"/>
                  </a:lnTo>
                  <a:lnTo>
                    <a:pt x="997" y="4596"/>
                  </a:lnTo>
                  <a:lnTo>
                    <a:pt x="822" y="4396"/>
                  </a:lnTo>
                  <a:lnTo>
                    <a:pt x="659" y="4180"/>
                  </a:lnTo>
                  <a:lnTo>
                    <a:pt x="509" y="3945"/>
                  </a:lnTo>
                  <a:lnTo>
                    <a:pt x="375" y="3694"/>
                  </a:lnTo>
                  <a:lnTo>
                    <a:pt x="314" y="3561"/>
                  </a:lnTo>
                  <a:lnTo>
                    <a:pt x="257" y="3428"/>
                  </a:lnTo>
                  <a:lnTo>
                    <a:pt x="162" y="3160"/>
                  </a:lnTo>
                  <a:lnTo>
                    <a:pt x="90" y="2891"/>
                  </a:lnTo>
                  <a:lnTo>
                    <a:pt x="39" y="2624"/>
                  </a:lnTo>
                  <a:lnTo>
                    <a:pt x="9" y="2361"/>
                  </a:lnTo>
                  <a:lnTo>
                    <a:pt x="0" y="2102"/>
                  </a:lnTo>
                  <a:lnTo>
                    <a:pt x="13" y="1851"/>
                  </a:lnTo>
                  <a:lnTo>
                    <a:pt x="45" y="1608"/>
                  </a:lnTo>
                  <a:lnTo>
                    <a:pt x="99" y="1375"/>
                  </a:lnTo>
                  <a:lnTo>
                    <a:pt x="171" y="1155"/>
                  </a:lnTo>
                  <a:lnTo>
                    <a:pt x="263" y="947"/>
                  </a:lnTo>
                  <a:lnTo>
                    <a:pt x="344" y="803"/>
                  </a:lnTo>
                  <a:lnTo>
                    <a:pt x="405" y="711"/>
                  </a:lnTo>
                  <a:lnTo>
                    <a:pt x="468" y="624"/>
                  </a:lnTo>
                  <a:lnTo>
                    <a:pt x="537" y="543"/>
                  </a:lnTo>
                  <a:lnTo>
                    <a:pt x="611" y="465"/>
                  </a:lnTo>
                  <a:lnTo>
                    <a:pt x="688" y="392"/>
                  </a:lnTo>
                  <a:lnTo>
                    <a:pt x="770" y="325"/>
                  </a:lnTo>
                  <a:lnTo>
                    <a:pt x="857" y="264"/>
                  </a:lnTo>
                  <a:lnTo>
                    <a:pt x="948" y="208"/>
                  </a:lnTo>
                  <a:lnTo>
                    <a:pt x="1042" y="158"/>
                  </a:lnTo>
                  <a:lnTo>
                    <a:pt x="1091" y="13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3">
              <a:extLst>
                <a:ext uri="{FF2B5EF4-FFF2-40B4-BE49-F238E27FC236}">
                  <a16:creationId xmlns:a16="http://schemas.microsoft.com/office/drawing/2014/main" id="{2C8AE19F-A7F8-427D-B7E1-4DA246184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625" y="1730375"/>
              <a:ext cx="1403350" cy="1708150"/>
            </a:xfrm>
            <a:custGeom>
              <a:avLst/>
              <a:gdLst>
                <a:gd name="T0" fmla="*/ 787 w 3536"/>
                <a:gd name="T1" fmla="*/ 145 h 4305"/>
                <a:gd name="T2" fmla="*/ 513 w 3536"/>
                <a:gd name="T3" fmla="*/ 340 h 4305"/>
                <a:gd name="T4" fmla="*/ 294 w 3536"/>
                <a:gd name="T5" fmla="*/ 600 h 4305"/>
                <a:gd name="T6" fmla="*/ 135 w 3536"/>
                <a:gd name="T7" fmla="*/ 915 h 4305"/>
                <a:gd name="T8" fmla="*/ 35 w 3536"/>
                <a:gd name="T9" fmla="*/ 1274 h 4305"/>
                <a:gd name="T10" fmla="*/ 0 w 3536"/>
                <a:gd name="T11" fmla="*/ 1667 h 4305"/>
                <a:gd name="T12" fmla="*/ 30 w 3536"/>
                <a:gd name="T13" fmla="*/ 2080 h 4305"/>
                <a:gd name="T14" fmla="*/ 128 w 3536"/>
                <a:gd name="T15" fmla="*/ 2504 h 4305"/>
                <a:gd name="T16" fmla="*/ 249 w 3536"/>
                <a:gd name="T17" fmla="*/ 2824 h 4305"/>
                <a:gd name="T18" fmla="*/ 403 w 3536"/>
                <a:gd name="T19" fmla="*/ 3128 h 4305"/>
                <a:gd name="T20" fmla="*/ 650 w 3536"/>
                <a:gd name="T21" fmla="*/ 3487 h 4305"/>
                <a:gd name="T22" fmla="*/ 937 w 3536"/>
                <a:gd name="T23" fmla="*/ 3787 h 4305"/>
                <a:gd name="T24" fmla="*/ 1251 w 3536"/>
                <a:gd name="T25" fmla="*/ 4025 h 4305"/>
                <a:gd name="T26" fmla="*/ 1582 w 3536"/>
                <a:gd name="T27" fmla="*/ 4193 h 4305"/>
                <a:gd name="T28" fmla="*/ 1923 w 3536"/>
                <a:gd name="T29" fmla="*/ 4286 h 4305"/>
                <a:gd name="T30" fmla="*/ 2263 w 3536"/>
                <a:gd name="T31" fmla="*/ 4301 h 4305"/>
                <a:gd name="T32" fmla="*/ 2592 w 3536"/>
                <a:gd name="T33" fmla="*/ 4229 h 4305"/>
                <a:gd name="T34" fmla="*/ 2749 w 3536"/>
                <a:gd name="T35" fmla="*/ 4161 h 4305"/>
                <a:gd name="T36" fmla="*/ 3022 w 3536"/>
                <a:gd name="T37" fmla="*/ 3965 h 4305"/>
                <a:gd name="T38" fmla="*/ 3241 w 3536"/>
                <a:gd name="T39" fmla="*/ 3705 h 4305"/>
                <a:gd name="T40" fmla="*/ 3401 w 3536"/>
                <a:gd name="T41" fmla="*/ 3390 h 4305"/>
                <a:gd name="T42" fmla="*/ 3501 w 3536"/>
                <a:gd name="T43" fmla="*/ 3031 h 4305"/>
                <a:gd name="T44" fmla="*/ 3536 w 3536"/>
                <a:gd name="T45" fmla="*/ 2639 h 4305"/>
                <a:gd name="T46" fmla="*/ 3506 w 3536"/>
                <a:gd name="T47" fmla="*/ 2224 h 4305"/>
                <a:gd name="T48" fmla="*/ 3407 w 3536"/>
                <a:gd name="T49" fmla="*/ 1801 h 4305"/>
                <a:gd name="T50" fmla="*/ 3287 w 3536"/>
                <a:gd name="T51" fmla="*/ 1482 h 4305"/>
                <a:gd name="T52" fmla="*/ 3133 w 3536"/>
                <a:gd name="T53" fmla="*/ 1177 h 4305"/>
                <a:gd name="T54" fmla="*/ 2885 w 3536"/>
                <a:gd name="T55" fmla="*/ 818 h 4305"/>
                <a:gd name="T56" fmla="*/ 2599 w 3536"/>
                <a:gd name="T57" fmla="*/ 517 h 4305"/>
                <a:gd name="T58" fmla="*/ 2285 w 3536"/>
                <a:gd name="T59" fmla="*/ 280 h 4305"/>
                <a:gd name="T60" fmla="*/ 1953 w 3536"/>
                <a:gd name="T61" fmla="*/ 112 h 4305"/>
                <a:gd name="T62" fmla="*/ 1612 w 3536"/>
                <a:gd name="T63" fmla="*/ 18 h 4305"/>
                <a:gd name="T64" fmla="*/ 1273 w 3536"/>
                <a:gd name="T65" fmla="*/ 4 h 4305"/>
                <a:gd name="T66" fmla="*/ 943 w 3536"/>
                <a:gd name="T67" fmla="*/ 75 h 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36" h="4305">
                  <a:moveTo>
                    <a:pt x="864" y="108"/>
                  </a:moveTo>
                  <a:lnTo>
                    <a:pt x="787" y="145"/>
                  </a:lnTo>
                  <a:lnTo>
                    <a:pt x="643" y="233"/>
                  </a:lnTo>
                  <a:lnTo>
                    <a:pt x="513" y="340"/>
                  </a:lnTo>
                  <a:lnTo>
                    <a:pt x="396" y="463"/>
                  </a:lnTo>
                  <a:lnTo>
                    <a:pt x="294" y="600"/>
                  </a:lnTo>
                  <a:lnTo>
                    <a:pt x="207" y="752"/>
                  </a:lnTo>
                  <a:lnTo>
                    <a:pt x="135" y="915"/>
                  </a:lnTo>
                  <a:lnTo>
                    <a:pt x="78" y="1090"/>
                  </a:lnTo>
                  <a:lnTo>
                    <a:pt x="35" y="1274"/>
                  </a:lnTo>
                  <a:lnTo>
                    <a:pt x="9" y="1467"/>
                  </a:lnTo>
                  <a:lnTo>
                    <a:pt x="0" y="1667"/>
                  </a:lnTo>
                  <a:lnTo>
                    <a:pt x="6" y="1872"/>
                  </a:lnTo>
                  <a:lnTo>
                    <a:pt x="30" y="2080"/>
                  </a:lnTo>
                  <a:lnTo>
                    <a:pt x="70" y="2292"/>
                  </a:lnTo>
                  <a:lnTo>
                    <a:pt x="128" y="2504"/>
                  </a:lnTo>
                  <a:lnTo>
                    <a:pt x="203" y="2718"/>
                  </a:lnTo>
                  <a:lnTo>
                    <a:pt x="249" y="2824"/>
                  </a:lnTo>
                  <a:lnTo>
                    <a:pt x="297" y="2928"/>
                  </a:lnTo>
                  <a:lnTo>
                    <a:pt x="403" y="3128"/>
                  </a:lnTo>
                  <a:lnTo>
                    <a:pt x="522" y="3314"/>
                  </a:lnTo>
                  <a:lnTo>
                    <a:pt x="650" y="3487"/>
                  </a:lnTo>
                  <a:lnTo>
                    <a:pt x="789" y="3645"/>
                  </a:lnTo>
                  <a:lnTo>
                    <a:pt x="937" y="3787"/>
                  </a:lnTo>
                  <a:lnTo>
                    <a:pt x="1091" y="3914"/>
                  </a:lnTo>
                  <a:lnTo>
                    <a:pt x="1251" y="4025"/>
                  </a:lnTo>
                  <a:lnTo>
                    <a:pt x="1415" y="4118"/>
                  </a:lnTo>
                  <a:lnTo>
                    <a:pt x="1582" y="4193"/>
                  </a:lnTo>
                  <a:lnTo>
                    <a:pt x="1752" y="4250"/>
                  </a:lnTo>
                  <a:lnTo>
                    <a:pt x="1923" y="4286"/>
                  </a:lnTo>
                  <a:lnTo>
                    <a:pt x="2094" y="4305"/>
                  </a:lnTo>
                  <a:lnTo>
                    <a:pt x="2263" y="4301"/>
                  </a:lnTo>
                  <a:lnTo>
                    <a:pt x="2430" y="4276"/>
                  </a:lnTo>
                  <a:lnTo>
                    <a:pt x="2592" y="4229"/>
                  </a:lnTo>
                  <a:lnTo>
                    <a:pt x="2671" y="4197"/>
                  </a:lnTo>
                  <a:lnTo>
                    <a:pt x="2749" y="4161"/>
                  </a:lnTo>
                  <a:lnTo>
                    <a:pt x="2893" y="4071"/>
                  </a:lnTo>
                  <a:lnTo>
                    <a:pt x="3022" y="3965"/>
                  </a:lnTo>
                  <a:lnTo>
                    <a:pt x="3139" y="3842"/>
                  </a:lnTo>
                  <a:lnTo>
                    <a:pt x="3241" y="3705"/>
                  </a:lnTo>
                  <a:lnTo>
                    <a:pt x="3328" y="3553"/>
                  </a:lnTo>
                  <a:lnTo>
                    <a:pt x="3401" y="3390"/>
                  </a:lnTo>
                  <a:lnTo>
                    <a:pt x="3459" y="3215"/>
                  </a:lnTo>
                  <a:lnTo>
                    <a:pt x="3501" y="3031"/>
                  </a:lnTo>
                  <a:lnTo>
                    <a:pt x="3527" y="2837"/>
                  </a:lnTo>
                  <a:lnTo>
                    <a:pt x="3536" y="2639"/>
                  </a:lnTo>
                  <a:lnTo>
                    <a:pt x="3529" y="2434"/>
                  </a:lnTo>
                  <a:lnTo>
                    <a:pt x="3506" y="2224"/>
                  </a:lnTo>
                  <a:lnTo>
                    <a:pt x="3466" y="2013"/>
                  </a:lnTo>
                  <a:lnTo>
                    <a:pt x="3407" y="1801"/>
                  </a:lnTo>
                  <a:lnTo>
                    <a:pt x="3332" y="1587"/>
                  </a:lnTo>
                  <a:lnTo>
                    <a:pt x="3287" y="1482"/>
                  </a:lnTo>
                  <a:lnTo>
                    <a:pt x="3239" y="1377"/>
                  </a:lnTo>
                  <a:lnTo>
                    <a:pt x="3133" y="1177"/>
                  </a:lnTo>
                  <a:lnTo>
                    <a:pt x="3015" y="990"/>
                  </a:lnTo>
                  <a:lnTo>
                    <a:pt x="2885" y="818"/>
                  </a:lnTo>
                  <a:lnTo>
                    <a:pt x="2746" y="661"/>
                  </a:lnTo>
                  <a:lnTo>
                    <a:pt x="2599" y="517"/>
                  </a:lnTo>
                  <a:lnTo>
                    <a:pt x="2446" y="390"/>
                  </a:lnTo>
                  <a:lnTo>
                    <a:pt x="2285" y="280"/>
                  </a:lnTo>
                  <a:lnTo>
                    <a:pt x="2122" y="187"/>
                  </a:lnTo>
                  <a:lnTo>
                    <a:pt x="1953" y="112"/>
                  </a:lnTo>
                  <a:lnTo>
                    <a:pt x="1783" y="56"/>
                  </a:lnTo>
                  <a:lnTo>
                    <a:pt x="1612" y="18"/>
                  </a:lnTo>
                  <a:lnTo>
                    <a:pt x="1441" y="0"/>
                  </a:lnTo>
                  <a:lnTo>
                    <a:pt x="1273" y="4"/>
                  </a:lnTo>
                  <a:lnTo>
                    <a:pt x="1107" y="29"/>
                  </a:lnTo>
                  <a:lnTo>
                    <a:pt x="943" y="75"/>
                  </a:lnTo>
                  <a:lnTo>
                    <a:pt x="864" y="108"/>
                  </a:lnTo>
                  <a:close/>
                </a:path>
              </a:pathLst>
            </a:custGeom>
            <a:solidFill>
              <a:srgbClr val="BF1E2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4">
              <a:extLst>
                <a:ext uri="{FF2B5EF4-FFF2-40B4-BE49-F238E27FC236}">
                  <a16:creationId xmlns:a16="http://schemas.microsoft.com/office/drawing/2014/main" id="{8A4C1F60-D4D5-445C-8166-81869290B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050" y="2005013"/>
              <a:ext cx="952500" cy="1158875"/>
            </a:xfrm>
            <a:custGeom>
              <a:avLst/>
              <a:gdLst>
                <a:gd name="T0" fmla="*/ 640 w 2398"/>
                <a:gd name="T1" fmla="*/ 50 h 2917"/>
                <a:gd name="T2" fmla="*/ 863 w 2398"/>
                <a:gd name="T3" fmla="*/ 1 h 2917"/>
                <a:gd name="T4" fmla="*/ 1094 w 2398"/>
                <a:gd name="T5" fmla="*/ 11 h 2917"/>
                <a:gd name="T6" fmla="*/ 1324 w 2398"/>
                <a:gd name="T7" fmla="*/ 75 h 2917"/>
                <a:gd name="T8" fmla="*/ 1550 w 2398"/>
                <a:gd name="T9" fmla="*/ 189 h 2917"/>
                <a:gd name="T10" fmla="*/ 1763 w 2398"/>
                <a:gd name="T11" fmla="*/ 351 h 2917"/>
                <a:gd name="T12" fmla="*/ 1957 w 2398"/>
                <a:gd name="T13" fmla="*/ 554 h 2917"/>
                <a:gd name="T14" fmla="*/ 2124 w 2398"/>
                <a:gd name="T15" fmla="*/ 797 h 2917"/>
                <a:gd name="T16" fmla="*/ 2229 w 2398"/>
                <a:gd name="T17" fmla="*/ 1003 h 2917"/>
                <a:gd name="T18" fmla="*/ 2311 w 2398"/>
                <a:gd name="T19" fmla="*/ 1219 h 2917"/>
                <a:gd name="T20" fmla="*/ 2378 w 2398"/>
                <a:gd name="T21" fmla="*/ 1507 h 2917"/>
                <a:gd name="T22" fmla="*/ 2398 w 2398"/>
                <a:gd name="T23" fmla="*/ 1788 h 2917"/>
                <a:gd name="T24" fmla="*/ 2373 w 2398"/>
                <a:gd name="T25" fmla="*/ 2054 h 2917"/>
                <a:gd name="T26" fmla="*/ 2307 w 2398"/>
                <a:gd name="T27" fmla="*/ 2298 h 2917"/>
                <a:gd name="T28" fmla="*/ 2198 w 2398"/>
                <a:gd name="T29" fmla="*/ 2512 h 2917"/>
                <a:gd name="T30" fmla="*/ 2050 w 2398"/>
                <a:gd name="T31" fmla="*/ 2688 h 2917"/>
                <a:gd name="T32" fmla="*/ 1864 w 2398"/>
                <a:gd name="T33" fmla="*/ 2820 h 2917"/>
                <a:gd name="T34" fmla="*/ 1757 w 2398"/>
                <a:gd name="T35" fmla="*/ 2868 h 2917"/>
                <a:gd name="T36" fmla="*/ 1534 w 2398"/>
                <a:gd name="T37" fmla="*/ 2916 h 2917"/>
                <a:gd name="T38" fmla="*/ 1305 w 2398"/>
                <a:gd name="T39" fmla="*/ 2906 h 2917"/>
                <a:gd name="T40" fmla="*/ 1073 w 2398"/>
                <a:gd name="T41" fmla="*/ 2842 h 2917"/>
                <a:gd name="T42" fmla="*/ 847 w 2398"/>
                <a:gd name="T43" fmla="*/ 2728 h 2917"/>
                <a:gd name="T44" fmla="*/ 635 w 2398"/>
                <a:gd name="T45" fmla="*/ 2567 h 2917"/>
                <a:gd name="T46" fmla="*/ 441 w 2398"/>
                <a:gd name="T47" fmla="*/ 2362 h 2917"/>
                <a:gd name="T48" fmla="*/ 273 w 2398"/>
                <a:gd name="T49" fmla="*/ 2120 h 2917"/>
                <a:gd name="T50" fmla="*/ 168 w 2398"/>
                <a:gd name="T51" fmla="*/ 1914 h 2917"/>
                <a:gd name="T52" fmla="*/ 87 w 2398"/>
                <a:gd name="T53" fmla="*/ 1698 h 2917"/>
                <a:gd name="T54" fmla="*/ 21 w 2398"/>
                <a:gd name="T55" fmla="*/ 1410 h 2917"/>
                <a:gd name="T56" fmla="*/ 0 w 2398"/>
                <a:gd name="T57" fmla="*/ 1130 h 2917"/>
                <a:gd name="T58" fmla="*/ 24 w 2398"/>
                <a:gd name="T59" fmla="*/ 863 h 2917"/>
                <a:gd name="T60" fmla="*/ 92 w 2398"/>
                <a:gd name="T61" fmla="*/ 619 h 2917"/>
                <a:gd name="T62" fmla="*/ 199 w 2398"/>
                <a:gd name="T63" fmla="*/ 405 h 2917"/>
                <a:gd name="T64" fmla="*/ 348 w 2398"/>
                <a:gd name="T65" fmla="*/ 229 h 2917"/>
                <a:gd name="T66" fmla="*/ 534 w 2398"/>
                <a:gd name="T67" fmla="*/ 97 h 2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98" h="2917">
                  <a:moveTo>
                    <a:pt x="586" y="72"/>
                  </a:moveTo>
                  <a:lnTo>
                    <a:pt x="640" y="50"/>
                  </a:lnTo>
                  <a:lnTo>
                    <a:pt x="750" y="18"/>
                  </a:lnTo>
                  <a:lnTo>
                    <a:pt x="863" y="1"/>
                  </a:lnTo>
                  <a:lnTo>
                    <a:pt x="977" y="0"/>
                  </a:lnTo>
                  <a:lnTo>
                    <a:pt x="1094" y="11"/>
                  </a:lnTo>
                  <a:lnTo>
                    <a:pt x="1209" y="36"/>
                  </a:lnTo>
                  <a:lnTo>
                    <a:pt x="1324" y="75"/>
                  </a:lnTo>
                  <a:lnTo>
                    <a:pt x="1439" y="127"/>
                  </a:lnTo>
                  <a:lnTo>
                    <a:pt x="1550" y="189"/>
                  </a:lnTo>
                  <a:lnTo>
                    <a:pt x="1659" y="264"/>
                  </a:lnTo>
                  <a:lnTo>
                    <a:pt x="1763" y="351"/>
                  </a:lnTo>
                  <a:lnTo>
                    <a:pt x="1862" y="447"/>
                  </a:lnTo>
                  <a:lnTo>
                    <a:pt x="1957" y="554"/>
                  </a:lnTo>
                  <a:lnTo>
                    <a:pt x="2044" y="671"/>
                  </a:lnTo>
                  <a:lnTo>
                    <a:pt x="2124" y="797"/>
                  </a:lnTo>
                  <a:lnTo>
                    <a:pt x="2197" y="932"/>
                  </a:lnTo>
                  <a:lnTo>
                    <a:pt x="2229" y="1003"/>
                  </a:lnTo>
                  <a:lnTo>
                    <a:pt x="2260" y="1075"/>
                  </a:lnTo>
                  <a:lnTo>
                    <a:pt x="2311" y="1219"/>
                  </a:lnTo>
                  <a:lnTo>
                    <a:pt x="2351" y="1363"/>
                  </a:lnTo>
                  <a:lnTo>
                    <a:pt x="2378" y="1507"/>
                  </a:lnTo>
                  <a:lnTo>
                    <a:pt x="2394" y="1648"/>
                  </a:lnTo>
                  <a:lnTo>
                    <a:pt x="2398" y="1788"/>
                  </a:lnTo>
                  <a:lnTo>
                    <a:pt x="2391" y="1923"/>
                  </a:lnTo>
                  <a:lnTo>
                    <a:pt x="2373" y="2054"/>
                  </a:lnTo>
                  <a:lnTo>
                    <a:pt x="2346" y="2178"/>
                  </a:lnTo>
                  <a:lnTo>
                    <a:pt x="2307" y="2298"/>
                  </a:lnTo>
                  <a:lnTo>
                    <a:pt x="2258" y="2409"/>
                  </a:lnTo>
                  <a:lnTo>
                    <a:pt x="2198" y="2512"/>
                  </a:lnTo>
                  <a:lnTo>
                    <a:pt x="2128" y="2605"/>
                  </a:lnTo>
                  <a:lnTo>
                    <a:pt x="2050" y="2688"/>
                  </a:lnTo>
                  <a:lnTo>
                    <a:pt x="1962" y="2760"/>
                  </a:lnTo>
                  <a:lnTo>
                    <a:pt x="1864" y="2820"/>
                  </a:lnTo>
                  <a:lnTo>
                    <a:pt x="1812" y="2845"/>
                  </a:lnTo>
                  <a:lnTo>
                    <a:pt x="1757" y="2868"/>
                  </a:lnTo>
                  <a:lnTo>
                    <a:pt x="1647" y="2899"/>
                  </a:lnTo>
                  <a:lnTo>
                    <a:pt x="1534" y="2916"/>
                  </a:lnTo>
                  <a:lnTo>
                    <a:pt x="1420" y="2917"/>
                  </a:lnTo>
                  <a:lnTo>
                    <a:pt x="1305" y="2906"/>
                  </a:lnTo>
                  <a:lnTo>
                    <a:pt x="1188" y="2881"/>
                  </a:lnTo>
                  <a:lnTo>
                    <a:pt x="1073" y="2842"/>
                  </a:lnTo>
                  <a:lnTo>
                    <a:pt x="959" y="2791"/>
                  </a:lnTo>
                  <a:lnTo>
                    <a:pt x="847" y="2728"/>
                  </a:lnTo>
                  <a:lnTo>
                    <a:pt x="740" y="2653"/>
                  </a:lnTo>
                  <a:lnTo>
                    <a:pt x="635" y="2567"/>
                  </a:lnTo>
                  <a:lnTo>
                    <a:pt x="535" y="2470"/>
                  </a:lnTo>
                  <a:lnTo>
                    <a:pt x="441" y="2362"/>
                  </a:lnTo>
                  <a:lnTo>
                    <a:pt x="354" y="2246"/>
                  </a:lnTo>
                  <a:lnTo>
                    <a:pt x="273" y="2120"/>
                  </a:lnTo>
                  <a:lnTo>
                    <a:pt x="201" y="1985"/>
                  </a:lnTo>
                  <a:lnTo>
                    <a:pt x="168" y="1914"/>
                  </a:lnTo>
                  <a:lnTo>
                    <a:pt x="137" y="1841"/>
                  </a:lnTo>
                  <a:lnTo>
                    <a:pt x="87" y="1698"/>
                  </a:lnTo>
                  <a:lnTo>
                    <a:pt x="48" y="1554"/>
                  </a:lnTo>
                  <a:lnTo>
                    <a:pt x="21" y="1410"/>
                  </a:lnTo>
                  <a:lnTo>
                    <a:pt x="4" y="1269"/>
                  </a:lnTo>
                  <a:lnTo>
                    <a:pt x="0" y="1130"/>
                  </a:lnTo>
                  <a:lnTo>
                    <a:pt x="6" y="994"/>
                  </a:lnTo>
                  <a:lnTo>
                    <a:pt x="24" y="863"/>
                  </a:lnTo>
                  <a:lnTo>
                    <a:pt x="53" y="738"/>
                  </a:lnTo>
                  <a:lnTo>
                    <a:pt x="92" y="619"/>
                  </a:lnTo>
                  <a:lnTo>
                    <a:pt x="141" y="509"/>
                  </a:lnTo>
                  <a:lnTo>
                    <a:pt x="199" y="405"/>
                  </a:lnTo>
                  <a:lnTo>
                    <a:pt x="269" y="312"/>
                  </a:lnTo>
                  <a:lnTo>
                    <a:pt x="348" y="229"/>
                  </a:lnTo>
                  <a:lnTo>
                    <a:pt x="437" y="156"/>
                  </a:lnTo>
                  <a:lnTo>
                    <a:pt x="534" y="97"/>
                  </a:lnTo>
                  <a:lnTo>
                    <a:pt x="586" y="72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FC187D5E-DD18-43DF-B57D-8AAA29C4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2197100"/>
              <a:ext cx="630238" cy="766763"/>
            </a:xfrm>
            <a:custGeom>
              <a:avLst/>
              <a:gdLst>
                <a:gd name="T0" fmla="*/ 1497 w 1588"/>
                <a:gd name="T1" fmla="*/ 712 h 1933"/>
                <a:gd name="T2" fmla="*/ 1556 w 1588"/>
                <a:gd name="T3" fmla="*/ 903 h 1933"/>
                <a:gd name="T4" fmla="*/ 1585 w 1588"/>
                <a:gd name="T5" fmla="*/ 1093 h 1933"/>
                <a:gd name="T6" fmla="*/ 1584 w 1588"/>
                <a:gd name="T7" fmla="*/ 1274 h 1933"/>
                <a:gd name="T8" fmla="*/ 1553 w 1588"/>
                <a:gd name="T9" fmla="*/ 1443 h 1933"/>
                <a:gd name="T10" fmla="*/ 1494 w 1588"/>
                <a:gd name="T11" fmla="*/ 1594 h 1933"/>
                <a:gd name="T12" fmla="*/ 1410 w 1588"/>
                <a:gd name="T13" fmla="*/ 1725 h 1933"/>
                <a:gd name="T14" fmla="*/ 1299 w 1588"/>
                <a:gd name="T15" fmla="*/ 1828 h 1933"/>
                <a:gd name="T16" fmla="*/ 1200 w 1588"/>
                <a:gd name="T17" fmla="*/ 1883 h 1933"/>
                <a:gd name="T18" fmla="*/ 1091 w 1588"/>
                <a:gd name="T19" fmla="*/ 1920 h 1933"/>
                <a:gd name="T20" fmla="*/ 941 w 1588"/>
                <a:gd name="T21" fmla="*/ 1933 h 1933"/>
                <a:gd name="T22" fmla="*/ 787 w 1588"/>
                <a:gd name="T23" fmla="*/ 1908 h 1933"/>
                <a:gd name="T24" fmla="*/ 635 w 1588"/>
                <a:gd name="T25" fmla="*/ 1848 h 1933"/>
                <a:gd name="T26" fmla="*/ 490 w 1588"/>
                <a:gd name="T27" fmla="*/ 1756 h 1933"/>
                <a:gd name="T28" fmla="*/ 355 w 1588"/>
                <a:gd name="T29" fmla="*/ 1636 h 1933"/>
                <a:gd name="T30" fmla="*/ 234 w 1588"/>
                <a:gd name="T31" fmla="*/ 1487 h 1933"/>
                <a:gd name="T32" fmla="*/ 133 w 1588"/>
                <a:gd name="T33" fmla="*/ 1314 h 1933"/>
                <a:gd name="T34" fmla="*/ 92 w 1588"/>
                <a:gd name="T35" fmla="*/ 1220 h 1933"/>
                <a:gd name="T36" fmla="*/ 31 w 1588"/>
                <a:gd name="T37" fmla="*/ 1028 h 1933"/>
                <a:gd name="T38" fmla="*/ 2 w 1588"/>
                <a:gd name="T39" fmla="*/ 840 h 1933"/>
                <a:gd name="T40" fmla="*/ 4 w 1588"/>
                <a:gd name="T41" fmla="*/ 658 h 1933"/>
                <a:gd name="T42" fmla="*/ 35 w 1588"/>
                <a:gd name="T43" fmla="*/ 489 h 1933"/>
                <a:gd name="T44" fmla="*/ 93 w 1588"/>
                <a:gd name="T45" fmla="*/ 337 h 1933"/>
                <a:gd name="T46" fmla="*/ 179 w 1588"/>
                <a:gd name="T47" fmla="*/ 207 h 1933"/>
                <a:gd name="T48" fmla="*/ 289 w 1588"/>
                <a:gd name="T49" fmla="*/ 104 h 1933"/>
                <a:gd name="T50" fmla="*/ 389 w 1588"/>
                <a:gd name="T51" fmla="*/ 48 h 1933"/>
                <a:gd name="T52" fmla="*/ 498 w 1588"/>
                <a:gd name="T53" fmla="*/ 12 h 1933"/>
                <a:gd name="T54" fmla="*/ 648 w 1588"/>
                <a:gd name="T55" fmla="*/ 0 h 1933"/>
                <a:gd name="T56" fmla="*/ 801 w 1588"/>
                <a:gd name="T57" fmla="*/ 25 h 1933"/>
                <a:gd name="T58" fmla="*/ 952 w 1588"/>
                <a:gd name="T59" fmla="*/ 83 h 1933"/>
                <a:gd name="T60" fmla="*/ 1098 w 1588"/>
                <a:gd name="T61" fmla="*/ 175 h 1933"/>
                <a:gd name="T62" fmla="*/ 1234 w 1588"/>
                <a:gd name="T63" fmla="*/ 296 h 1933"/>
                <a:gd name="T64" fmla="*/ 1353 w 1588"/>
                <a:gd name="T65" fmla="*/ 445 h 1933"/>
                <a:gd name="T66" fmla="*/ 1454 w 1588"/>
                <a:gd name="T67" fmla="*/ 617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88" h="1933">
                  <a:moveTo>
                    <a:pt x="1476" y="664"/>
                  </a:moveTo>
                  <a:lnTo>
                    <a:pt x="1497" y="712"/>
                  </a:lnTo>
                  <a:lnTo>
                    <a:pt x="1531" y="808"/>
                  </a:lnTo>
                  <a:lnTo>
                    <a:pt x="1556" y="903"/>
                  </a:lnTo>
                  <a:lnTo>
                    <a:pt x="1575" y="998"/>
                  </a:lnTo>
                  <a:lnTo>
                    <a:pt x="1585" y="1093"/>
                  </a:lnTo>
                  <a:lnTo>
                    <a:pt x="1588" y="1183"/>
                  </a:lnTo>
                  <a:lnTo>
                    <a:pt x="1584" y="1274"/>
                  </a:lnTo>
                  <a:lnTo>
                    <a:pt x="1572" y="1360"/>
                  </a:lnTo>
                  <a:lnTo>
                    <a:pt x="1553" y="1443"/>
                  </a:lnTo>
                  <a:lnTo>
                    <a:pt x="1528" y="1522"/>
                  </a:lnTo>
                  <a:lnTo>
                    <a:pt x="1494" y="1594"/>
                  </a:lnTo>
                  <a:lnTo>
                    <a:pt x="1455" y="1663"/>
                  </a:lnTo>
                  <a:lnTo>
                    <a:pt x="1410" y="1725"/>
                  </a:lnTo>
                  <a:lnTo>
                    <a:pt x="1358" y="1780"/>
                  </a:lnTo>
                  <a:lnTo>
                    <a:pt x="1299" y="1828"/>
                  </a:lnTo>
                  <a:lnTo>
                    <a:pt x="1235" y="1868"/>
                  </a:lnTo>
                  <a:lnTo>
                    <a:pt x="1200" y="1883"/>
                  </a:lnTo>
                  <a:lnTo>
                    <a:pt x="1164" y="1899"/>
                  </a:lnTo>
                  <a:lnTo>
                    <a:pt x="1091" y="1920"/>
                  </a:lnTo>
                  <a:lnTo>
                    <a:pt x="1016" y="1930"/>
                  </a:lnTo>
                  <a:lnTo>
                    <a:pt x="941" y="1933"/>
                  </a:lnTo>
                  <a:lnTo>
                    <a:pt x="864" y="1925"/>
                  </a:lnTo>
                  <a:lnTo>
                    <a:pt x="787" y="1908"/>
                  </a:lnTo>
                  <a:lnTo>
                    <a:pt x="711" y="1882"/>
                  </a:lnTo>
                  <a:lnTo>
                    <a:pt x="635" y="1848"/>
                  </a:lnTo>
                  <a:lnTo>
                    <a:pt x="561" y="1807"/>
                  </a:lnTo>
                  <a:lnTo>
                    <a:pt x="490" y="1756"/>
                  </a:lnTo>
                  <a:lnTo>
                    <a:pt x="421" y="1699"/>
                  </a:lnTo>
                  <a:lnTo>
                    <a:pt x="355" y="1636"/>
                  </a:lnTo>
                  <a:lnTo>
                    <a:pt x="293" y="1564"/>
                  </a:lnTo>
                  <a:lnTo>
                    <a:pt x="234" y="1487"/>
                  </a:lnTo>
                  <a:lnTo>
                    <a:pt x="181" y="1404"/>
                  </a:lnTo>
                  <a:lnTo>
                    <a:pt x="133" y="1314"/>
                  </a:lnTo>
                  <a:lnTo>
                    <a:pt x="111" y="1268"/>
                  </a:lnTo>
                  <a:lnTo>
                    <a:pt x="92" y="1220"/>
                  </a:lnTo>
                  <a:lnTo>
                    <a:pt x="57" y="1124"/>
                  </a:lnTo>
                  <a:lnTo>
                    <a:pt x="31" y="1028"/>
                  </a:lnTo>
                  <a:lnTo>
                    <a:pt x="13" y="933"/>
                  </a:lnTo>
                  <a:lnTo>
                    <a:pt x="2" y="840"/>
                  </a:lnTo>
                  <a:lnTo>
                    <a:pt x="0" y="748"/>
                  </a:lnTo>
                  <a:lnTo>
                    <a:pt x="4" y="658"/>
                  </a:lnTo>
                  <a:lnTo>
                    <a:pt x="15" y="572"/>
                  </a:lnTo>
                  <a:lnTo>
                    <a:pt x="35" y="489"/>
                  </a:lnTo>
                  <a:lnTo>
                    <a:pt x="61" y="411"/>
                  </a:lnTo>
                  <a:lnTo>
                    <a:pt x="93" y="337"/>
                  </a:lnTo>
                  <a:lnTo>
                    <a:pt x="132" y="268"/>
                  </a:lnTo>
                  <a:lnTo>
                    <a:pt x="179" y="207"/>
                  </a:lnTo>
                  <a:lnTo>
                    <a:pt x="231" y="152"/>
                  </a:lnTo>
                  <a:lnTo>
                    <a:pt x="289" y="104"/>
                  </a:lnTo>
                  <a:lnTo>
                    <a:pt x="354" y="64"/>
                  </a:lnTo>
                  <a:lnTo>
                    <a:pt x="389" y="48"/>
                  </a:lnTo>
                  <a:lnTo>
                    <a:pt x="424" y="32"/>
                  </a:lnTo>
                  <a:lnTo>
                    <a:pt x="498" y="12"/>
                  </a:lnTo>
                  <a:lnTo>
                    <a:pt x="571" y="1"/>
                  </a:lnTo>
                  <a:lnTo>
                    <a:pt x="648" y="0"/>
                  </a:lnTo>
                  <a:lnTo>
                    <a:pt x="724" y="8"/>
                  </a:lnTo>
                  <a:lnTo>
                    <a:pt x="801" y="25"/>
                  </a:lnTo>
                  <a:lnTo>
                    <a:pt x="877" y="49"/>
                  </a:lnTo>
                  <a:lnTo>
                    <a:pt x="952" y="83"/>
                  </a:lnTo>
                  <a:lnTo>
                    <a:pt x="1026" y="124"/>
                  </a:lnTo>
                  <a:lnTo>
                    <a:pt x="1098" y="175"/>
                  </a:lnTo>
                  <a:lnTo>
                    <a:pt x="1168" y="232"/>
                  </a:lnTo>
                  <a:lnTo>
                    <a:pt x="1234" y="296"/>
                  </a:lnTo>
                  <a:lnTo>
                    <a:pt x="1296" y="367"/>
                  </a:lnTo>
                  <a:lnTo>
                    <a:pt x="1353" y="445"/>
                  </a:lnTo>
                  <a:lnTo>
                    <a:pt x="1407" y="528"/>
                  </a:lnTo>
                  <a:lnTo>
                    <a:pt x="1454" y="617"/>
                  </a:lnTo>
                  <a:lnTo>
                    <a:pt x="1476" y="664"/>
                  </a:lnTo>
                  <a:close/>
                </a:path>
              </a:pathLst>
            </a:custGeom>
            <a:solidFill>
              <a:srgbClr val="9D172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93">
              <a:extLst>
                <a:ext uri="{FF2B5EF4-FFF2-40B4-BE49-F238E27FC236}">
                  <a16:creationId xmlns:a16="http://schemas.microsoft.com/office/drawing/2014/main" id="{56C62557-5330-4992-BE2E-89BE5FA9DD9E}"/>
                </a:ext>
              </a:extLst>
            </p:cNvPr>
            <p:cNvGrpSpPr/>
            <p:nvPr/>
          </p:nvGrpSpPr>
          <p:grpSpPr>
            <a:xfrm>
              <a:off x="6096000" y="2563813"/>
              <a:ext cx="989013" cy="1724025"/>
              <a:chOff x="6096000" y="2563813"/>
              <a:chExt cx="989013" cy="1724025"/>
            </a:xfrm>
          </p:grpSpPr>
          <p:sp>
            <p:nvSpPr>
              <p:cNvPr id="66" name="Freeform 108">
                <a:extLst>
                  <a:ext uri="{FF2B5EF4-FFF2-40B4-BE49-F238E27FC236}">
                    <a16:creationId xmlns:a16="http://schemas.microsoft.com/office/drawing/2014/main" id="{B73AF118-A0C5-4199-B188-B9A1A5715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1150" y="3667125"/>
                <a:ext cx="269875" cy="360363"/>
              </a:xfrm>
              <a:custGeom>
                <a:avLst/>
                <a:gdLst>
                  <a:gd name="T0" fmla="*/ 273 w 680"/>
                  <a:gd name="T1" fmla="*/ 906 h 906"/>
                  <a:gd name="T2" fmla="*/ 0 w 680"/>
                  <a:gd name="T3" fmla="*/ 314 h 906"/>
                  <a:gd name="T4" fmla="*/ 48 w 680"/>
                  <a:gd name="T5" fmla="*/ 279 h 906"/>
                  <a:gd name="T6" fmla="*/ 139 w 680"/>
                  <a:gd name="T7" fmla="*/ 205 h 906"/>
                  <a:gd name="T8" fmla="*/ 227 w 680"/>
                  <a:gd name="T9" fmla="*/ 127 h 906"/>
                  <a:gd name="T10" fmla="*/ 310 w 680"/>
                  <a:gd name="T11" fmla="*/ 44 h 906"/>
                  <a:gd name="T12" fmla="*/ 350 w 680"/>
                  <a:gd name="T13" fmla="*/ 0 h 906"/>
                  <a:gd name="T14" fmla="*/ 680 w 680"/>
                  <a:gd name="T15" fmla="*/ 519 h 906"/>
                  <a:gd name="T16" fmla="*/ 634 w 680"/>
                  <a:gd name="T17" fmla="*/ 572 h 906"/>
                  <a:gd name="T18" fmla="*/ 537 w 680"/>
                  <a:gd name="T19" fmla="*/ 675 h 906"/>
                  <a:gd name="T20" fmla="*/ 436 w 680"/>
                  <a:gd name="T21" fmla="*/ 773 h 906"/>
                  <a:gd name="T22" fmla="*/ 328 w 680"/>
                  <a:gd name="T23" fmla="*/ 863 h 906"/>
                  <a:gd name="T24" fmla="*/ 273 w 680"/>
                  <a:gd name="T25" fmla="*/ 906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0" h="906">
                    <a:moveTo>
                      <a:pt x="273" y="906"/>
                    </a:moveTo>
                    <a:lnTo>
                      <a:pt x="0" y="314"/>
                    </a:lnTo>
                    <a:lnTo>
                      <a:pt x="48" y="279"/>
                    </a:lnTo>
                    <a:lnTo>
                      <a:pt x="139" y="205"/>
                    </a:lnTo>
                    <a:lnTo>
                      <a:pt x="227" y="127"/>
                    </a:lnTo>
                    <a:lnTo>
                      <a:pt x="310" y="44"/>
                    </a:lnTo>
                    <a:lnTo>
                      <a:pt x="350" y="0"/>
                    </a:lnTo>
                    <a:lnTo>
                      <a:pt x="680" y="519"/>
                    </a:lnTo>
                    <a:lnTo>
                      <a:pt x="634" y="572"/>
                    </a:lnTo>
                    <a:lnTo>
                      <a:pt x="537" y="675"/>
                    </a:lnTo>
                    <a:lnTo>
                      <a:pt x="436" y="773"/>
                    </a:lnTo>
                    <a:lnTo>
                      <a:pt x="328" y="863"/>
                    </a:lnTo>
                    <a:lnTo>
                      <a:pt x="273" y="906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9">
                <a:extLst>
                  <a:ext uri="{FF2B5EF4-FFF2-40B4-BE49-F238E27FC236}">
                    <a16:creationId xmlns:a16="http://schemas.microsoft.com/office/drawing/2014/main" id="{70DF5706-B4B4-48F7-B808-A92884794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075" y="3228975"/>
                <a:ext cx="204788" cy="300038"/>
              </a:xfrm>
              <a:custGeom>
                <a:avLst/>
                <a:gdLst>
                  <a:gd name="T0" fmla="*/ 249 w 515"/>
                  <a:gd name="T1" fmla="*/ 756 h 756"/>
                  <a:gd name="T2" fmla="*/ 0 w 515"/>
                  <a:gd name="T3" fmla="*/ 215 h 756"/>
                  <a:gd name="T4" fmla="*/ 55 w 515"/>
                  <a:gd name="T5" fmla="*/ 166 h 756"/>
                  <a:gd name="T6" fmla="*/ 153 w 515"/>
                  <a:gd name="T7" fmla="*/ 58 h 756"/>
                  <a:gd name="T8" fmla="*/ 199 w 515"/>
                  <a:gd name="T9" fmla="*/ 0 h 756"/>
                  <a:gd name="T10" fmla="*/ 515 w 515"/>
                  <a:gd name="T11" fmla="*/ 495 h 756"/>
                  <a:gd name="T12" fmla="*/ 454 w 515"/>
                  <a:gd name="T13" fmla="*/ 567 h 756"/>
                  <a:gd name="T14" fmla="*/ 320 w 515"/>
                  <a:gd name="T15" fmla="*/ 697 h 756"/>
                  <a:gd name="T16" fmla="*/ 249 w 515"/>
                  <a:gd name="T17" fmla="*/ 756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5" h="756">
                    <a:moveTo>
                      <a:pt x="249" y="756"/>
                    </a:moveTo>
                    <a:lnTo>
                      <a:pt x="0" y="215"/>
                    </a:lnTo>
                    <a:lnTo>
                      <a:pt x="55" y="166"/>
                    </a:lnTo>
                    <a:lnTo>
                      <a:pt x="153" y="58"/>
                    </a:lnTo>
                    <a:lnTo>
                      <a:pt x="199" y="0"/>
                    </a:lnTo>
                    <a:lnTo>
                      <a:pt x="515" y="495"/>
                    </a:lnTo>
                    <a:lnTo>
                      <a:pt x="454" y="567"/>
                    </a:lnTo>
                    <a:lnTo>
                      <a:pt x="320" y="697"/>
                    </a:lnTo>
                    <a:lnTo>
                      <a:pt x="249" y="756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10">
                <a:extLst>
                  <a:ext uri="{FF2B5EF4-FFF2-40B4-BE49-F238E27FC236}">
                    <a16:creationId xmlns:a16="http://schemas.microsoft.com/office/drawing/2014/main" id="{20C9BDC6-B1FE-4E1A-8552-2F86A01E3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700" y="2822575"/>
                <a:ext cx="128588" cy="223838"/>
              </a:xfrm>
              <a:custGeom>
                <a:avLst/>
                <a:gdLst>
                  <a:gd name="T0" fmla="*/ 208 w 324"/>
                  <a:gd name="T1" fmla="*/ 564 h 564"/>
                  <a:gd name="T2" fmla="*/ 0 w 324"/>
                  <a:gd name="T3" fmla="*/ 110 h 564"/>
                  <a:gd name="T4" fmla="*/ 36 w 324"/>
                  <a:gd name="T5" fmla="*/ 57 h 564"/>
                  <a:gd name="T6" fmla="*/ 64 w 324"/>
                  <a:gd name="T7" fmla="*/ 0 h 564"/>
                  <a:gd name="T8" fmla="*/ 324 w 324"/>
                  <a:gd name="T9" fmla="*/ 405 h 564"/>
                  <a:gd name="T10" fmla="*/ 298 w 324"/>
                  <a:gd name="T11" fmla="*/ 447 h 564"/>
                  <a:gd name="T12" fmla="*/ 241 w 324"/>
                  <a:gd name="T13" fmla="*/ 528 h 564"/>
                  <a:gd name="T14" fmla="*/ 208 w 324"/>
                  <a:gd name="T15" fmla="*/ 564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4" h="564">
                    <a:moveTo>
                      <a:pt x="208" y="564"/>
                    </a:moveTo>
                    <a:lnTo>
                      <a:pt x="0" y="110"/>
                    </a:lnTo>
                    <a:lnTo>
                      <a:pt x="36" y="57"/>
                    </a:lnTo>
                    <a:lnTo>
                      <a:pt x="64" y="0"/>
                    </a:lnTo>
                    <a:lnTo>
                      <a:pt x="324" y="405"/>
                    </a:lnTo>
                    <a:lnTo>
                      <a:pt x="298" y="447"/>
                    </a:lnTo>
                    <a:lnTo>
                      <a:pt x="241" y="528"/>
                    </a:lnTo>
                    <a:lnTo>
                      <a:pt x="208" y="564"/>
                    </a:lnTo>
                    <a:close/>
                  </a:path>
                </a:pathLst>
              </a:custGeom>
              <a:solidFill>
                <a:srgbClr val="CDCC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11">
                <a:extLst>
                  <a:ext uri="{FF2B5EF4-FFF2-40B4-BE49-F238E27FC236}">
                    <a16:creationId xmlns:a16="http://schemas.microsoft.com/office/drawing/2014/main" id="{4D125F96-73BF-42F8-8A1C-DF693E6BC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9100" y="3873500"/>
                <a:ext cx="315913" cy="414338"/>
              </a:xfrm>
              <a:custGeom>
                <a:avLst/>
                <a:gdLst>
                  <a:gd name="T0" fmla="*/ 304 w 794"/>
                  <a:gd name="T1" fmla="*/ 1047 h 1047"/>
                  <a:gd name="T2" fmla="*/ 0 w 794"/>
                  <a:gd name="T3" fmla="*/ 387 h 1047"/>
                  <a:gd name="T4" fmla="*/ 55 w 794"/>
                  <a:gd name="T5" fmla="*/ 344 h 1047"/>
                  <a:gd name="T6" fmla="*/ 163 w 794"/>
                  <a:gd name="T7" fmla="*/ 254 h 1047"/>
                  <a:gd name="T8" fmla="*/ 264 w 794"/>
                  <a:gd name="T9" fmla="*/ 156 h 1047"/>
                  <a:gd name="T10" fmla="*/ 361 w 794"/>
                  <a:gd name="T11" fmla="*/ 53 h 1047"/>
                  <a:gd name="T12" fmla="*/ 407 w 794"/>
                  <a:gd name="T13" fmla="*/ 0 h 1047"/>
                  <a:gd name="T14" fmla="*/ 794 w 794"/>
                  <a:gd name="T15" fmla="*/ 606 h 1047"/>
                  <a:gd name="T16" fmla="*/ 794 w 794"/>
                  <a:gd name="T17" fmla="*/ 606 h 1047"/>
                  <a:gd name="T18" fmla="*/ 793 w 794"/>
                  <a:gd name="T19" fmla="*/ 607 h 1047"/>
                  <a:gd name="T20" fmla="*/ 728 w 794"/>
                  <a:gd name="T21" fmla="*/ 680 h 1047"/>
                  <a:gd name="T22" fmla="*/ 659 w 794"/>
                  <a:gd name="T23" fmla="*/ 749 h 1047"/>
                  <a:gd name="T24" fmla="*/ 597 w 794"/>
                  <a:gd name="T25" fmla="*/ 807 h 1047"/>
                  <a:gd name="T26" fmla="*/ 474 w 794"/>
                  <a:gd name="T27" fmla="*/ 913 h 1047"/>
                  <a:gd name="T28" fmla="*/ 328 w 794"/>
                  <a:gd name="T29" fmla="*/ 1030 h 1047"/>
                  <a:gd name="T30" fmla="*/ 304 w 794"/>
                  <a:gd name="T31" fmla="*/ 1047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4" h="1047">
                    <a:moveTo>
                      <a:pt x="304" y="1047"/>
                    </a:moveTo>
                    <a:lnTo>
                      <a:pt x="0" y="387"/>
                    </a:lnTo>
                    <a:lnTo>
                      <a:pt x="55" y="344"/>
                    </a:lnTo>
                    <a:lnTo>
                      <a:pt x="163" y="254"/>
                    </a:lnTo>
                    <a:lnTo>
                      <a:pt x="264" y="156"/>
                    </a:lnTo>
                    <a:lnTo>
                      <a:pt x="361" y="53"/>
                    </a:lnTo>
                    <a:lnTo>
                      <a:pt x="407" y="0"/>
                    </a:lnTo>
                    <a:lnTo>
                      <a:pt x="794" y="606"/>
                    </a:lnTo>
                    <a:lnTo>
                      <a:pt x="794" y="606"/>
                    </a:lnTo>
                    <a:lnTo>
                      <a:pt x="793" y="607"/>
                    </a:lnTo>
                    <a:lnTo>
                      <a:pt x="728" y="680"/>
                    </a:lnTo>
                    <a:lnTo>
                      <a:pt x="659" y="749"/>
                    </a:lnTo>
                    <a:lnTo>
                      <a:pt x="597" y="807"/>
                    </a:lnTo>
                    <a:lnTo>
                      <a:pt x="474" y="913"/>
                    </a:lnTo>
                    <a:lnTo>
                      <a:pt x="328" y="1030"/>
                    </a:lnTo>
                    <a:lnTo>
                      <a:pt x="304" y="1047"/>
                    </a:lnTo>
                    <a:close/>
                  </a:path>
                </a:pathLst>
              </a:custGeom>
              <a:solidFill>
                <a:srgbClr val="7A15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12">
                <a:extLst>
                  <a:ext uri="{FF2B5EF4-FFF2-40B4-BE49-F238E27FC236}">
                    <a16:creationId xmlns:a16="http://schemas.microsoft.com/office/drawing/2014/main" id="{BB267014-C7DA-46DF-AADE-0BF0882FA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0500" y="3425825"/>
                <a:ext cx="260350" cy="365125"/>
              </a:xfrm>
              <a:custGeom>
                <a:avLst/>
                <a:gdLst>
                  <a:gd name="T0" fmla="*/ 303 w 653"/>
                  <a:gd name="T1" fmla="*/ 922 h 922"/>
                  <a:gd name="T2" fmla="*/ 0 w 653"/>
                  <a:gd name="T3" fmla="*/ 261 h 922"/>
                  <a:gd name="T4" fmla="*/ 71 w 653"/>
                  <a:gd name="T5" fmla="*/ 202 h 922"/>
                  <a:gd name="T6" fmla="*/ 205 w 653"/>
                  <a:gd name="T7" fmla="*/ 72 h 922"/>
                  <a:gd name="T8" fmla="*/ 266 w 653"/>
                  <a:gd name="T9" fmla="*/ 0 h 922"/>
                  <a:gd name="T10" fmla="*/ 653 w 653"/>
                  <a:gd name="T11" fmla="*/ 608 h 922"/>
                  <a:gd name="T12" fmla="*/ 613 w 653"/>
                  <a:gd name="T13" fmla="*/ 652 h 922"/>
                  <a:gd name="T14" fmla="*/ 530 w 653"/>
                  <a:gd name="T15" fmla="*/ 735 h 922"/>
                  <a:gd name="T16" fmla="*/ 442 w 653"/>
                  <a:gd name="T17" fmla="*/ 813 h 922"/>
                  <a:gd name="T18" fmla="*/ 351 w 653"/>
                  <a:gd name="T19" fmla="*/ 887 h 922"/>
                  <a:gd name="T20" fmla="*/ 303 w 653"/>
                  <a:gd name="T21" fmla="*/ 922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3" h="922">
                    <a:moveTo>
                      <a:pt x="303" y="922"/>
                    </a:moveTo>
                    <a:lnTo>
                      <a:pt x="0" y="261"/>
                    </a:lnTo>
                    <a:lnTo>
                      <a:pt x="71" y="202"/>
                    </a:lnTo>
                    <a:lnTo>
                      <a:pt x="205" y="72"/>
                    </a:lnTo>
                    <a:lnTo>
                      <a:pt x="266" y="0"/>
                    </a:lnTo>
                    <a:lnTo>
                      <a:pt x="653" y="608"/>
                    </a:lnTo>
                    <a:lnTo>
                      <a:pt x="613" y="652"/>
                    </a:lnTo>
                    <a:lnTo>
                      <a:pt x="530" y="735"/>
                    </a:lnTo>
                    <a:lnTo>
                      <a:pt x="442" y="813"/>
                    </a:lnTo>
                    <a:lnTo>
                      <a:pt x="351" y="887"/>
                    </a:lnTo>
                    <a:lnTo>
                      <a:pt x="303" y="922"/>
                    </a:lnTo>
                    <a:close/>
                  </a:path>
                </a:pathLst>
              </a:custGeom>
              <a:solidFill>
                <a:srgbClr val="971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13">
                <a:extLst>
                  <a:ext uri="{FF2B5EF4-FFF2-40B4-BE49-F238E27FC236}">
                    <a16:creationId xmlns:a16="http://schemas.microsoft.com/office/drawing/2014/main" id="{AA086A1E-4FE0-4994-ABA5-126B2F9D6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0" y="2982913"/>
                <a:ext cx="203200" cy="331788"/>
              </a:xfrm>
              <a:custGeom>
                <a:avLst/>
                <a:gdLst>
                  <a:gd name="T0" fmla="*/ 311 w 510"/>
                  <a:gd name="T1" fmla="*/ 834 h 834"/>
                  <a:gd name="T2" fmla="*/ 0 w 510"/>
                  <a:gd name="T3" fmla="*/ 159 h 834"/>
                  <a:gd name="T4" fmla="*/ 33 w 510"/>
                  <a:gd name="T5" fmla="*/ 123 h 834"/>
                  <a:gd name="T6" fmla="*/ 90 w 510"/>
                  <a:gd name="T7" fmla="*/ 42 h 834"/>
                  <a:gd name="T8" fmla="*/ 116 w 510"/>
                  <a:gd name="T9" fmla="*/ 0 h 834"/>
                  <a:gd name="T10" fmla="*/ 510 w 510"/>
                  <a:gd name="T11" fmla="*/ 619 h 834"/>
                  <a:gd name="T12" fmla="*/ 464 w 510"/>
                  <a:gd name="T13" fmla="*/ 677 h 834"/>
                  <a:gd name="T14" fmla="*/ 366 w 510"/>
                  <a:gd name="T15" fmla="*/ 785 h 834"/>
                  <a:gd name="T16" fmla="*/ 311 w 510"/>
                  <a:gd name="T17" fmla="*/ 834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0" h="834">
                    <a:moveTo>
                      <a:pt x="311" y="834"/>
                    </a:moveTo>
                    <a:lnTo>
                      <a:pt x="0" y="159"/>
                    </a:lnTo>
                    <a:lnTo>
                      <a:pt x="33" y="123"/>
                    </a:lnTo>
                    <a:lnTo>
                      <a:pt x="90" y="42"/>
                    </a:lnTo>
                    <a:lnTo>
                      <a:pt x="116" y="0"/>
                    </a:lnTo>
                    <a:lnTo>
                      <a:pt x="510" y="619"/>
                    </a:lnTo>
                    <a:lnTo>
                      <a:pt x="464" y="677"/>
                    </a:lnTo>
                    <a:lnTo>
                      <a:pt x="366" y="785"/>
                    </a:lnTo>
                    <a:lnTo>
                      <a:pt x="311" y="834"/>
                    </a:lnTo>
                    <a:close/>
                  </a:path>
                </a:pathLst>
              </a:custGeom>
              <a:solidFill>
                <a:srgbClr val="971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14">
                <a:extLst>
                  <a:ext uri="{FF2B5EF4-FFF2-40B4-BE49-F238E27FC236}">
                    <a16:creationId xmlns:a16="http://schemas.microsoft.com/office/drawing/2014/main" id="{3B4EB1C8-1814-4B63-9231-7C8511734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0" y="2563813"/>
                <a:ext cx="165100" cy="303213"/>
              </a:xfrm>
              <a:custGeom>
                <a:avLst/>
                <a:gdLst>
                  <a:gd name="T0" fmla="*/ 352 w 416"/>
                  <a:gd name="T1" fmla="*/ 763 h 763"/>
                  <a:gd name="T2" fmla="*/ 0 w 416"/>
                  <a:gd name="T3" fmla="*/ 0 h 763"/>
                  <a:gd name="T4" fmla="*/ 416 w 416"/>
                  <a:gd name="T5" fmla="*/ 653 h 763"/>
                  <a:gd name="T6" fmla="*/ 388 w 416"/>
                  <a:gd name="T7" fmla="*/ 710 h 763"/>
                  <a:gd name="T8" fmla="*/ 352 w 416"/>
                  <a:gd name="T9" fmla="*/ 763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6" h="763">
                    <a:moveTo>
                      <a:pt x="352" y="763"/>
                    </a:moveTo>
                    <a:lnTo>
                      <a:pt x="0" y="0"/>
                    </a:lnTo>
                    <a:lnTo>
                      <a:pt x="416" y="653"/>
                    </a:lnTo>
                    <a:lnTo>
                      <a:pt x="388" y="710"/>
                    </a:lnTo>
                    <a:lnTo>
                      <a:pt x="352" y="763"/>
                    </a:lnTo>
                    <a:close/>
                  </a:path>
                </a:pathLst>
              </a:custGeom>
              <a:solidFill>
                <a:srgbClr val="7A15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94">
              <a:extLst>
                <a:ext uri="{FF2B5EF4-FFF2-40B4-BE49-F238E27FC236}">
                  <a16:creationId xmlns:a16="http://schemas.microsoft.com/office/drawing/2014/main" id="{60A1BECF-156C-4402-A48E-A5294A63B3D4}"/>
                </a:ext>
              </a:extLst>
            </p:cNvPr>
            <p:cNvGrpSpPr/>
            <p:nvPr/>
          </p:nvGrpSpPr>
          <p:grpSpPr>
            <a:xfrm>
              <a:off x="6096000" y="273050"/>
              <a:ext cx="2170113" cy="2290763"/>
              <a:chOff x="6096000" y="273050"/>
              <a:chExt cx="2170113" cy="2290763"/>
            </a:xfrm>
          </p:grpSpPr>
          <p:sp>
            <p:nvSpPr>
              <p:cNvPr id="16" name="Freeform 56">
                <a:extLst>
                  <a:ext uri="{FF2B5EF4-FFF2-40B4-BE49-F238E27FC236}">
                    <a16:creationId xmlns:a16="http://schemas.microsoft.com/office/drawing/2014/main" id="{A9D9136F-F43F-492F-8157-9D15A6A14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0" y="2252663"/>
                <a:ext cx="292100" cy="311150"/>
              </a:xfrm>
              <a:custGeom>
                <a:avLst/>
                <a:gdLst>
                  <a:gd name="T0" fmla="*/ 118 w 734"/>
                  <a:gd name="T1" fmla="*/ 705 h 784"/>
                  <a:gd name="T2" fmla="*/ 0 w 734"/>
                  <a:gd name="T3" fmla="*/ 784 h 784"/>
                  <a:gd name="T4" fmla="*/ 73 w 734"/>
                  <a:gd name="T5" fmla="*/ 658 h 784"/>
                  <a:gd name="T6" fmla="*/ 687 w 734"/>
                  <a:gd name="T7" fmla="*/ 0 h 784"/>
                  <a:gd name="T8" fmla="*/ 734 w 734"/>
                  <a:gd name="T9" fmla="*/ 44 h 784"/>
                  <a:gd name="T10" fmla="*/ 118 w 734"/>
                  <a:gd name="T11" fmla="*/ 705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4" h="784">
                    <a:moveTo>
                      <a:pt x="118" y="705"/>
                    </a:moveTo>
                    <a:lnTo>
                      <a:pt x="0" y="784"/>
                    </a:lnTo>
                    <a:lnTo>
                      <a:pt x="73" y="658"/>
                    </a:lnTo>
                    <a:lnTo>
                      <a:pt x="687" y="0"/>
                    </a:lnTo>
                    <a:lnTo>
                      <a:pt x="734" y="44"/>
                    </a:lnTo>
                    <a:lnTo>
                      <a:pt x="118" y="705"/>
                    </a:lnTo>
                    <a:close/>
                  </a:path>
                </a:pathLst>
              </a:custGeom>
              <a:solidFill>
                <a:srgbClr val="D5A4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57">
                <a:extLst>
                  <a:ext uri="{FF2B5EF4-FFF2-40B4-BE49-F238E27FC236}">
                    <a16:creationId xmlns:a16="http://schemas.microsoft.com/office/drawing/2014/main" id="{0F475052-6AE7-452D-AE36-AC0A22B1B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0" y="2362200"/>
                <a:ext cx="203200" cy="201613"/>
              </a:xfrm>
              <a:custGeom>
                <a:avLst/>
                <a:gdLst>
                  <a:gd name="T0" fmla="*/ 0 w 511"/>
                  <a:gd name="T1" fmla="*/ 507 h 507"/>
                  <a:gd name="T2" fmla="*/ 21 w 511"/>
                  <a:gd name="T3" fmla="*/ 472 h 507"/>
                  <a:gd name="T4" fmla="*/ 105 w 511"/>
                  <a:gd name="T5" fmla="*/ 416 h 507"/>
                  <a:gd name="T6" fmla="*/ 493 w 511"/>
                  <a:gd name="T7" fmla="*/ 0 h 507"/>
                  <a:gd name="T8" fmla="*/ 501 w 511"/>
                  <a:gd name="T9" fmla="*/ 4 h 507"/>
                  <a:gd name="T10" fmla="*/ 511 w 511"/>
                  <a:gd name="T11" fmla="*/ 7 h 507"/>
                  <a:gd name="T12" fmla="*/ 118 w 511"/>
                  <a:gd name="T13" fmla="*/ 428 h 507"/>
                  <a:gd name="T14" fmla="*/ 0 w 511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1" h="507">
                    <a:moveTo>
                      <a:pt x="0" y="507"/>
                    </a:moveTo>
                    <a:lnTo>
                      <a:pt x="21" y="472"/>
                    </a:lnTo>
                    <a:lnTo>
                      <a:pt x="105" y="416"/>
                    </a:lnTo>
                    <a:lnTo>
                      <a:pt x="493" y="0"/>
                    </a:lnTo>
                    <a:lnTo>
                      <a:pt x="501" y="4"/>
                    </a:lnTo>
                    <a:lnTo>
                      <a:pt x="511" y="7"/>
                    </a:lnTo>
                    <a:lnTo>
                      <a:pt x="118" y="428"/>
                    </a:lnTo>
                    <a:lnTo>
                      <a:pt x="0" y="507"/>
                    </a:lnTo>
                    <a:close/>
                  </a:path>
                </a:pathLst>
              </a:custGeom>
              <a:solidFill>
                <a:srgbClr val="BE93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58">
                <a:extLst>
                  <a:ext uri="{FF2B5EF4-FFF2-40B4-BE49-F238E27FC236}">
                    <a16:creationId xmlns:a16="http://schemas.microsoft.com/office/drawing/2014/main" id="{A2373BDD-8E61-4F8E-B948-FEA338A1E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9200" y="2352675"/>
                <a:ext cx="11113" cy="12700"/>
              </a:xfrm>
              <a:custGeom>
                <a:avLst/>
                <a:gdLst>
                  <a:gd name="T0" fmla="*/ 0 w 30"/>
                  <a:gd name="T1" fmla="*/ 32 h 32"/>
                  <a:gd name="T2" fmla="*/ 0 w 30"/>
                  <a:gd name="T3" fmla="*/ 32 h 32"/>
                  <a:gd name="T4" fmla="*/ 0 w 30"/>
                  <a:gd name="T5" fmla="*/ 32 h 32"/>
                  <a:gd name="T6" fmla="*/ 30 w 30"/>
                  <a:gd name="T7" fmla="*/ 0 h 32"/>
                  <a:gd name="T8" fmla="*/ 30 w 30"/>
                  <a:gd name="T9" fmla="*/ 0 h 32"/>
                  <a:gd name="T10" fmla="*/ 30 w 30"/>
                  <a:gd name="T11" fmla="*/ 0 h 32"/>
                  <a:gd name="T12" fmla="*/ 0 w 3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2">
                    <a:moveTo>
                      <a:pt x="0" y="32"/>
                    </a:moveTo>
                    <a:lnTo>
                      <a:pt x="0" y="32"/>
                    </a:lnTo>
                    <a:lnTo>
                      <a:pt x="0" y="3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CDCC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59">
                <a:extLst>
                  <a:ext uri="{FF2B5EF4-FFF2-40B4-BE49-F238E27FC236}">
                    <a16:creationId xmlns:a16="http://schemas.microsoft.com/office/drawing/2014/main" id="{72B35020-52DA-48A9-86C8-2EC02E8E4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0150" y="2335213"/>
                <a:ext cx="11113" cy="12700"/>
              </a:xfrm>
              <a:custGeom>
                <a:avLst/>
                <a:gdLst>
                  <a:gd name="T0" fmla="*/ 0 w 28"/>
                  <a:gd name="T1" fmla="*/ 30 h 30"/>
                  <a:gd name="T2" fmla="*/ 0 w 28"/>
                  <a:gd name="T3" fmla="*/ 30 h 30"/>
                  <a:gd name="T4" fmla="*/ 0 w 28"/>
                  <a:gd name="T5" fmla="*/ 30 h 30"/>
                  <a:gd name="T6" fmla="*/ 28 w 28"/>
                  <a:gd name="T7" fmla="*/ 0 h 30"/>
                  <a:gd name="T8" fmla="*/ 0 w 28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0" y="30"/>
                    </a:moveTo>
                    <a:lnTo>
                      <a:pt x="0" y="30"/>
                    </a:lnTo>
                    <a:lnTo>
                      <a:pt x="0" y="30"/>
                    </a:lnTo>
                    <a:lnTo>
                      <a:pt x="28" y="0"/>
                    </a:lnTo>
                    <a:lnTo>
                      <a:pt x="0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0">
                <a:extLst>
                  <a:ext uri="{FF2B5EF4-FFF2-40B4-BE49-F238E27FC236}">
                    <a16:creationId xmlns:a16="http://schemas.microsoft.com/office/drawing/2014/main" id="{9968D76A-5664-46A0-BFBF-7E7FA2BCF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0150" y="2335213"/>
                <a:ext cx="25400" cy="26988"/>
              </a:xfrm>
              <a:custGeom>
                <a:avLst/>
                <a:gdLst>
                  <a:gd name="T0" fmla="*/ 29 w 61"/>
                  <a:gd name="T1" fmla="*/ 70 h 70"/>
                  <a:gd name="T2" fmla="*/ 17 w 61"/>
                  <a:gd name="T3" fmla="*/ 61 h 70"/>
                  <a:gd name="T4" fmla="*/ 3 w 61"/>
                  <a:gd name="T5" fmla="*/ 42 h 70"/>
                  <a:gd name="T6" fmla="*/ 0 w 61"/>
                  <a:gd name="T7" fmla="*/ 31 h 70"/>
                  <a:gd name="T8" fmla="*/ 28 w 61"/>
                  <a:gd name="T9" fmla="*/ 1 h 70"/>
                  <a:gd name="T10" fmla="*/ 29 w 61"/>
                  <a:gd name="T11" fmla="*/ 0 h 70"/>
                  <a:gd name="T12" fmla="*/ 39 w 61"/>
                  <a:gd name="T13" fmla="*/ 13 h 70"/>
                  <a:gd name="T14" fmla="*/ 51 w 61"/>
                  <a:gd name="T15" fmla="*/ 25 h 70"/>
                  <a:gd name="T16" fmla="*/ 56 w 61"/>
                  <a:gd name="T17" fmla="*/ 30 h 70"/>
                  <a:gd name="T18" fmla="*/ 61 w 61"/>
                  <a:gd name="T19" fmla="*/ 34 h 70"/>
                  <a:gd name="T20" fmla="*/ 29 w 61"/>
                  <a:gd name="T2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70">
                    <a:moveTo>
                      <a:pt x="29" y="70"/>
                    </a:moveTo>
                    <a:lnTo>
                      <a:pt x="17" y="61"/>
                    </a:lnTo>
                    <a:lnTo>
                      <a:pt x="3" y="42"/>
                    </a:lnTo>
                    <a:lnTo>
                      <a:pt x="0" y="31"/>
                    </a:lnTo>
                    <a:lnTo>
                      <a:pt x="28" y="1"/>
                    </a:lnTo>
                    <a:lnTo>
                      <a:pt x="29" y="0"/>
                    </a:lnTo>
                    <a:lnTo>
                      <a:pt x="39" y="13"/>
                    </a:lnTo>
                    <a:lnTo>
                      <a:pt x="51" y="25"/>
                    </a:lnTo>
                    <a:lnTo>
                      <a:pt x="56" y="30"/>
                    </a:lnTo>
                    <a:lnTo>
                      <a:pt x="61" y="34"/>
                    </a:lnTo>
                    <a:lnTo>
                      <a:pt x="29" y="70"/>
                    </a:lnTo>
                    <a:close/>
                  </a:path>
                </a:pathLst>
              </a:custGeom>
              <a:solidFill>
                <a:srgbClr val="A8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">
                <a:extLst>
                  <a:ext uri="{FF2B5EF4-FFF2-40B4-BE49-F238E27FC236}">
                    <a16:creationId xmlns:a16="http://schemas.microsoft.com/office/drawing/2014/main" id="{C2100BF9-BF8E-47B2-8EDD-072394951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1263" y="2347913"/>
                <a:ext cx="19050" cy="17463"/>
              </a:xfrm>
              <a:custGeom>
                <a:avLst/>
                <a:gdLst>
                  <a:gd name="T0" fmla="*/ 18 w 48"/>
                  <a:gd name="T1" fmla="*/ 43 h 43"/>
                  <a:gd name="T2" fmla="*/ 8 w 48"/>
                  <a:gd name="T3" fmla="*/ 40 h 43"/>
                  <a:gd name="T4" fmla="*/ 0 w 48"/>
                  <a:gd name="T5" fmla="*/ 36 h 43"/>
                  <a:gd name="T6" fmla="*/ 32 w 48"/>
                  <a:gd name="T7" fmla="*/ 0 h 43"/>
                  <a:gd name="T8" fmla="*/ 40 w 48"/>
                  <a:gd name="T9" fmla="*/ 6 h 43"/>
                  <a:gd name="T10" fmla="*/ 48 w 48"/>
                  <a:gd name="T11" fmla="*/ 11 h 43"/>
                  <a:gd name="T12" fmla="*/ 18 w 48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3">
                    <a:moveTo>
                      <a:pt x="18" y="43"/>
                    </a:moveTo>
                    <a:lnTo>
                      <a:pt x="8" y="40"/>
                    </a:lnTo>
                    <a:lnTo>
                      <a:pt x="0" y="36"/>
                    </a:lnTo>
                    <a:lnTo>
                      <a:pt x="32" y="0"/>
                    </a:lnTo>
                    <a:lnTo>
                      <a:pt x="40" y="6"/>
                    </a:lnTo>
                    <a:lnTo>
                      <a:pt x="48" y="11"/>
                    </a:lnTo>
                    <a:lnTo>
                      <a:pt x="18" y="43"/>
                    </a:lnTo>
                    <a:close/>
                  </a:path>
                </a:pathLst>
              </a:custGeom>
              <a:solidFill>
                <a:srgbClr val="9574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2">
                <a:extLst>
                  <a:ext uri="{FF2B5EF4-FFF2-40B4-BE49-F238E27FC236}">
                    <a16:creationId xmlns:a16="http://schemas.microsoft.com/office/drawing/2014/main" id="{C70F1C4E-74BB-4656-85A8-319DD1E13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9338" y="504825"/>
                <a:ext cx="866775" cy="669925"/>
              </a:xfrm>
              <a:custGeom>
                <a:avLst/>
                <a:gdLst>
                  <a:gd name="T0" fmla="*/ 1442 w 2184"/>
                  <a:gd name="T1" fmla="*/ 140 h 1692"/>
                  <a:gd name="T2" fmla="*/ 1473 w 2184"/>
                  <a:gd name="T3" fmla="*/ 114 h 1692"/>
                  <a:gd name="T4" fmla="*/ 1536 w 2184"/>
                  <a:gd name="T5" fmla="*/ 70 h 1692"/>
                  <a:gd name="T6" fmla="*/ 1595 w 2184"/>
                  <a:gd name="T7" fmla="*/ 38 h 1692"/>
                  <a:gd name="T8" fmla="*/ 1655 w 2184"/>
                  <a:gd name="T9" fmla="*/ 16 h 1692"/>
                  <a:gd name="T10" fmla="*/ 1713 w 2184"/>
                  <a:gd name="T11" fmla="*/ 4 h 1692"/>
                  <a:gd name="T12" fmla="*/ 1769 w 2184"/>
                  <a:gd name="T13" fmla="*/ 0 h 1692"/>
                  <a:gd name="T14" fmla="*/ 1823 w 2184"/>
                  <a:gd name="T15" fmla="*/ 4 h 1692"/>
                  <a:gd name="T16" fmla="*/ 1874 w 2184"/>
                  <a:gd name="T17" fmla="*/ 16 h 1692"/>
                  <a:gd name="T18" fmla="*/ 1945 w 2184"/>
                  <a:gd name="T19" fmla="*/ 43 h 1692"/>
                  <a:gd name="T20" fmla="*/ 2028 w 2184"/>
                  <a:gd name="T21" fmla="*/ 96 h 1692"/>
                  <a:gd name="T22" fmla="*/ 2096 w 2184"/>
                  <a:gd name="T23" fmla="*/ 164 h 1692"/>
                  <a:gd name="T24" fmla="*/ 2143 w 2184"/>
                  <a:gd name="T25" fmla="*/ 236 h 1692"/>
                  <a:gd name="T26" fmla="*/ 2159 w 2184"/>
                  <a:gd name="T27" fmla="*/ 272 h 1692"/>
                  <a:gd name="T28" fmla="*/ 2172 w 2184"/>
                  <a:gd name="T29" fmla="*/ 309 h 1692"/>
                  <a:gd name="T30" fmla="*/ 2184 w 2184"/>
                  <a:gd name="T31" fmla="*/ 383 h 1692"/>
                  <a:gd name="T32" fmla="*/ 2184 w 2184"/>
                  <a:gd name="T33" fmla="*/ 455 h 1692"/>
                  <a:gd name="T34" fmla="*/ 2173 w 2184"/>
                  <a:gd name="T35" fmla="*/ 526 h 1692"/>
                  <a:gd name="T36" fmla="*/ 2154 w 2184"/>
                  <a:gd name="T37" fmla="*/ 596 h 1692"/>
                  <a:gd name="T38" fmla="*/ 2128 w 2184"/>
                  <a:gd name="T39" fmla="*/ 663 h 1692"/>
                  <a:gd name="T40" fmla="*/ 2081 w 2184"/>
                  <a:gd name="T41" fmla="*/ 757 h 1692"/>
                  <a:gd name="T42" fmla="*/ 2048 w 2184"/>
                  <a:gd name="T43" fmla="*/ 814 h 1692"/>
                  <a:gd name="T44" fmla="*/ 2026 w 2184"/>
                  <a:gd name="T45" fmla="*/ 848 h 1692"/>
                  <a:gd name="T46" fmla="*/ 1976 w 2184"/>
                  <a:gd name="T47" fmla="*/ 910 h 1692"/>
                  <a:gd name="T48" fmla="*/ 1921 w 2184"/>
                  <a:gd name="T49" fmla="*/ 968 h 1692"/>
                  <a:gd name="T50" fmla="*/ 1858 w 2184"/>
                  <a:gd name="T51" fmla="*/ 1020 h 1692"/>
                  <a:gd name="T52" fmla="*/ 1760 w 2184"/>
                  <a:gd name="T53" fmla="*/ 1092 h 1692"/>
                  <a:gd name="T54" fmla="*/ 1621 w 2184"/>
                  <a:gd name="T55" fmla="*/ 1171 h 1692"/>
                  <a:gd name="T56" fmla="*/ 1552 w 2184"/>
                  <a:gd name="T57" fmla="*/ 1203 h 1692"/>
                  <a:gd name="T58" fmla="*/ 1488 w 2184"/>
                  <a:gd name="T59" fmla="*/ 1233 h 1692"/>
                  <a:gd name="T60" fmla="*/ 1326 w 2184"/>
                  <a:gd name="T61" fmla="*/ 1296 h 1692"/>
                  <a:gd name="T62" fmla="*/ 1026 w 2184"/>
                  <a:gd name="T63" fmla="*/ 1397 h 1692"/>
                  <a:gd name="T64" fmla="*/ 576 w 2184"/>
                  <a:gd name="T65" fmla="*/ 1534 h 1692"/>
                  <a:gd name="T66" fmla="*/ 159 w 2184"/>
                  <a:gd name="T67" fmla="*/ 1649 h 1692"/>
                  <a:gd name="T68" fmla="*/ 0 w 2184"/>
                  <a:gd name="T69" fmla="*/ 1692 h 1692"/>
                  <a:gd name="T70" fmla="*/ 1442 w 2184"/>
                  <a:gd name="T71" fmla="*/ 14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84" h="1692">
                    <a:moveTo>
                      <a:pt x="1442" y="140"/>
                    </a:moveTo>
                    <a:lnTo>
                      <a:pt x="1473" y="114"/>
                    </a:lnTo>
                    <a:lnTo>
                      <a:pt x="1536" y="70"/>
                    </a:lnTo>
                    <a:lnTo>
                      <a:pt x="1595" y="38"/>
                    </a:lnTo>
                    <a:lnTo>
                      <a:pt x="1655" y="16"/>
                    </a:lnTo>
                    <a:lnTo>
                      <a:pt x="1713" y="4"/>
                    </a:lnTo>
                    <a:lnTo>
                      <a:pt x="1769" y="0"/>
                    </a:lnTo>
                    <a:lnTo>
                      <a:pt x="1823" y="4"/>
                    </a:lnTo>
                    <a:lnTo>
                      <a:pt x="1874" y="16"/>
                    </a:lnTo>
                    <a:lnTo>
                      <a:pt x="1945" y="43"/>
                    </a:lnTo>
                    <a:lnTo>
                      <a:pt x="2028" y="96"/>
                    </a:lnTo>
                    <a:lnTo>
                      <a:pt x="2096" y="164"/>
                    </a:lnTo>
                    <a:lnTo>
                      <a:pt x="2143" y="236"/>
                    </a:lnTo>
                    <a:lnTo>
                      <a:pt x="2159" y="272"/>
                    </a:lnTo>
                    <a:lnTo>
                      <a:pt x="2172" y="309"/>
                    </a:lnTo>
                    <a:lnTo>
                      <a:pt x="2184" y="383"/>
                    </a:lnTo>
                    <a:lnTo>
                      <a:pt x="2184" y="455"/>
                    </a:lnTo>
                    <a:lnTo>
                      <a:pt x="2173" y="526"/>
                    </a:lnTo>
                    <a:lnTo>
                      <a:pt x="2154" y="596"/>
                    </a:lnTo>
                    <a:lnTo>
                      <a:pt x="2128" y="663"/>
                    </a:lnTo>
                    <a:lnTo>
                      <a:pt x="2081" y="757"/>
                    </a:lnTo>
                    <a:lnTo>
                      <a:pt x="2048" y="814"/>
                    </a:lnTo>
                    <a:lnTo>
                      <a:pt x="2026" y="848"/>
                    </a:lnTo>
                    <a:lnTo>
                      <a:pt x="1976" y="910"/>
                    </a:lnTo>
                    <a:lnTo>
                      <a:pt x="1921" y="968"/>
                    </a:lnTo>
                    <a:lnTo>
                      <a:pt x="1858" y="1020"/>
                    </a:lnTo>
                    <a:lnTo>
                      <a:pt x="1760" y="1092"/>
                    </a:lnTo>
                    <a:lnTo>
                      <a:pt x="1621" y="1171"/>
                    </a:lnTo>
                    <a:lnTo>
                      <a:pt x="1552" y="1203"/>
                    </a:lnTo>
                    <a:lnTo>
                      <a:pt x="1488" y="1233"/>
                    </a:lnTo>
                    <a:lnTo>
                      <a:pt x="1326" y="1296"/>
                    </a:lnTo>
                    <a:lnTo>
                      <a:pt x="1026" y="1397"/>
                    </a:lnTo>
                    <a:lnTo>
                      <a:pt x="576" y="1534"/>
                    </a:lnTo>
                    <a:lnTo>
                      <a:pt x="159" y="1649"/>
                    </a:lnTo>
                    <a:lnTo>
                      <a:pt x="0" y="1692"/>
                    </a:lnTo>
                    <a:lnTo>
                      <a:pt x="1442" y="140"/>
                    </a:lnTo>
                    <a:close/>
                  </a:path>
                </a:pathLst>
              </a:custGeom>
              <a:solidFill>
                <a:srgbClr val="9B1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3">
                <a:extLst>
                  <a:ext uri="{FF2B5EF4-FFF2-40B4-BE49-F238E27FC236}">
                    <a16:creationId xmlns:a16="http://schemas.microsoft.com/office/drawing/2014/main" id="{4A04FD52-4C98-412C-8127-0A76BD90C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9338" y="484188"/>
                <a:ext cx="785813" cy="690563"/>
              </a:xfrm>
              <a:custGeom>
                <a:avLst/>
                <a:gdLst>
                  <a:gd name="T0" fmla="*/ 1444 w 1976"/>
                  <a:gd name="T1" fmla="*/ 190 h 1742"/>
                  <a:gd name="T2" fmla="*/ 1502 w 1976"/>
                  <a:gd name="T3" fmla="*/ 136 h 1742"/>
                  <a:gd name="T4" fmla="*/ 1609 w 1976"/>
                  <a:gd name="T5" fmla="*/ 58 h 1742"/>
                  <a:gd name="T6" fmla="*/ 1705 w 1976"/>
                  <a:gd name="T7" fmla="*/ 14 h 1742"/>
                  <a:gd name="T8" fmla="*/ 1787 w 1976"/>
                  <a:gd name="T9" fmla="*/ 0 h 1742"/>
                  <a:gd name="T10" fmla="*/ 1856 w 1976"/>
                  <a:gd name="T11" fmla="*/ 7 h 1742"/>
                  <a:gd name="T12" fmla="*/ 1909 w 1976"/>
                  <a:gd name="T13" fmla="*/ 33 h 1742"/>
                  <a:gd name="T14" fmla="*/ 1948 w 1976"/>
                  <a:gd name="T15" fmla="*/ 74 h 1742"/>
                  <a:gd name="T16" fmla="*/ 1970 w 1976"/>
                  <a:gd name="T17" fmla="*/ 123 h 1742"/>
                  <a:gd name="T18" fmla="*/ 1974 w 1976"/>
                  <a:gd name="T19" fmla="*/ 149 h 1742"/>
                  <a:gd name="T20" fmla="*/ 1976 w 1976"/>
                  <a:gd name="T21" fmla="*/ 176 h 1742"/>
                  <a:gd name="T22" fmla="*/ 1971 w 1976"/>
                  <a:gd name="T23" fmla="*/ 233 h 1742"/>
                  <a:gd name="T24" fmla="*/ 1956 w 1976"/>
                  <a:gd name="T25" fmla="*/ 291 h 1742"/>
                  <a:gd name="T26" fmla="*/ 1932 w 1976"/>
                  <a:gd name="T27" fmla="*/ 351 h 1742"/>
                  <a:gd name="T28" fmla="*/ 1887 w 1976"/>
                  <a:gd name="T29" fmla="*/ 442 h 1742"/>
                  <a:gd name="T30" fmla="*/ 1814 w 1976"/>
                  <a:gd name="T31" fmla="*/ 557 h 1742"/>
                  <a:gd name="T32" fmla="*/ 1775 w 1976"/>
                  <a:gd name="T33" fmla="*/ 609 h 1742"/>
                  <a:gd name="T34" fmla="*/ 1727 w 1976"/>
                  <a:gd name="T35" fmla="*/ 672 h 1742"/>
                  <a:gd name="T36" fmla="*/ 1616 w 1976"/>
                  <a:gd name="T37" fmla="*/ 789 h 1742"/>
                  <a:gd name="T38" fmla="*/ 1494 w 1976"/>
                  <a:gd name="T39" fmla="*/ 893 h 1742"/>
                  <a:gd name="T40" fmla="*/ 1370 w 1976"/>
                  <a:gd name="T41" fmla="*/ 986 h 1742"/>
                  <a:gd name="T42" fmla="*/ 1309 w 1976"/>
                  <a:gd name="T43" fmla="*/ 1026 h 1742"/>
                  <a:gd name="T44" fmla="*/ 1191 w 1976"/>
                  <a:gd name="T45" fmla="*/ 1103 h 1742"/>
                  <a:gd name="T46" fmla="*/ 859 w 1976"/>
                  <a:gd name="T47" fmla="*/ 1292 h 1742"/>
                  <a:gd name="T48" fmla="*/ 290 w 1976"/>
                  <a:gd name="T49" fmla="*/ 1594 h 1742"/>
                  <a:gd name="T50" fmla="*/ 0 w 1976"/>
                  <a:gd name="T51" fmla="*/ 1742 h 1742"/>
                  <a:gd name="T52" fmla="*/ 1444 w 1976"/>
                  <a:gd name="T53" fmla="*/ 190 h 1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76" h="1742">
                    <a:moveTo>
                      <a:pt x="1444" y="190"/>
                    </a:moveTo>
                    <a:lnTo>
                      <a:pt x="1502" y="136"/>
                    </a:lnTo>
                    <a:lnTo>
                      <a:pt x="1609" y="58"/>
                    </a:lnTo>
                    <a:lnTo>
                      <a:pt x="1705" y="14"/>
                    </a:lnTo>
                    <a:lnTo>
                      <a:pt x="1787" y="0"/>
                    </a:lnTo>
                    <a:lnTo>
                      <a:pt x="1856" y="7"/>
                    </a:lnTo>
                    <a:lnTo>
                      <a:pt x="1909" y="33"/>
                    </a:lnTo>
                    <a:lnTo>
                      <a:pt x="1948" y="74"/>
                    </a:lnTo>
                    <a:lnTo>
                      <a:pt x="1970" y="123"/>
                    </a:lnTo>
                    <a:lnTo>
                      <a:pt x="1974" y="149"/>
                    </a:lnTo>
                    <a:lnTo>
                      <a:pt x="1976" y="176"/>
                    </a:lnTo>
                    <a:lnTo>
                      <a:pt x="1971" y="233"/>
                    </a:lnTo>
                    <a:lnTo>
                      <a:pt x="1956" y="291"/>
                    </a:lnTo>
                    <a:lnTo>
                      <a:pt x="1932" y="351"/>
                    </a:lnTo>
                    <a:lnTo>
                      <a:pt x="1887" y="442"/>
                    </a:lnTo>
                    <a:lnTo>
                      <a:pt x="1814" y="557"/>
                    </a:lnTo>
                    <a:lnTo>
                      <a:pt x="1775" y="609"/>
                    </a:lnTo>
                    <a:lnTo>
                      <a:pt x="1727" y="672"/>
                    </a:lnTo>
                    <a:lnTo>
                      <a:pt x="1616" y="789"/>
                    </a:lnTo>
                    <a:lnTo>
                      <a:pt x="1494" y="893"/>
                    </a:lnTo>
                    <a:lnTo>
                      <a:pt x="1370" y="986"/>
                    </a:lnTo>
                    <a:lnTo>
                      <a:pt x="1309" y="1026"/>
                    </a:lnTo>
                    <a:lnTo>
                      <a:pt x="1191" y="1103"/>
                    </a:lnTo>
                    <a:lnTo>
                      <a:pt x="859" y="1292"/>
                    </a:lnTo>
                    <a:lnTo>
                      <a:pt x="290" y="1594"/>
                    </a:lnTo>
                    <a:lnTo>
                      <a:pt x="0" y="1742"/>
                    </a:lnTo>
                    <a:lnTo>
                      <a:pt x="1444" y="190"/>
                    </a:lnTo>
                    <a:close/>
                  </a:path>
                </a:pathLst>
              </a:custGeom>
              <a:solidFill>
                <a:srgbClr val="7215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4">
                <a:extLst>
                  <a:ext uri="{FF2B5EF4-FFF2-40B4-BE49-F238E27FC236}">
                    <a16:creationId xmlns:a16="http://schemas.microsoft.com/office/drawing/2014/main" id="{342BDE80-6C29-45B0-8939-34F0409D3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9338" y="500063"/>
                <a:ext cx="785813" cy="674688"/>
              </a:xfrm>
              <a:custGeom>
                <a:avLst/>
                <a:gdLst>
                  <a:gd name="T0" fmla="*/ 1777 w 1978"/>
                  <a:gd name="T1" fmla="*/ 570 h 1702"/>
                  <a:gd name="T2" fmla="*/ 1815 w 1978"/>
                  <a:gd name="T3" fmla="*/ 517 h 1702"/>
                  <a:gd name="T4" fmla="*/ 1889 w 1978"/>
                  <a:gd name="T5" fmla="*/ 402 h 1702"/>
                  <a:gd name="T6" fmla="*/ 1934 w 1978"/>
                  <a:gd name="T7" fmla="*/ 312 h 1702"/>
                  <a:gd name="T8" fmla="*/ 1958 w 1978"/>
                  <a:gd name="T9" fmla="*/ 251 h 1702"/>
                  <a:gd name="T10" fmla="*/ 1973 w 1978"/>
                  <a:gd name="T11" fmla="*/ 193 h 1702"/>
                  <a:gd name="T12" fmla="*/ 1978 w 1978"/>
                  <a:gd name="T13" fmla="*/ 136 h 1702"/>
                  <a:gd name="T14" fmla="*/ 1976 w 1978"/>
                  <a:gd name="T15" fmla="*/ 109 h 1702"/>
                  <a:gd name="T16" fmla="*/ 1971 w 1978"/>
                  <a:gd name="T17" fmla="*/ 79 h 1702"/>
                  <a:gd name="T18" fmla="*/ 1948 w 1978"/>
                  <a:gd name="T19" fmla="*/ 35 h 1702"/>
                  <a:gd name="T20" fmla="*/ 1929 w 1978"/>
                  <a:gd name="T21" fmla="*/ 10 h 1702"/>
                  <a:gd name="T22" fmla="*/ 1916 w 1978"/>
                  <a:gd name="T23" fmla="*/ 0 h 1702"/>
                  <a:gd name="T24" fmla="*/ 1933 w 1978"/>
                  <a:gd name="T25" fmla="*/ 21 h 1702"/>
                  <a:gd name="T26" fmla="*/ 1955 w 1978"/>
                  <a:gd name="T27" fmla="*/ 69 h 1702"/>
                  <a:gd name="T28" fmla="*/ 1959 w 1978"/>
                  <a:gd name="T29" fmla="*/ 93 h 1702"/>
                  <a:gd name="T30" fmla="*/ 1961 w 1978"/>
                  <a:gd name="T31" fmla="*/ 120 h 1702"/>
                  <a:gd name="T32" fmla="*/ 1956 w 1978"/>
                  <a:gd name="T33" fmla="*/ 177 h 1702"/>
                  <a:gd name="T34" fmla="*/ 1941 w 1978"/>
                  <a:gd name="T35" fmla="*/ 236 h 1702"/>
                  <a:gd name="T36" fmla="*/ 1917 w 1978"/>
                  <a:gd name="T37" fmla="*/ 297 h 1702"/>
                  <a:gd name="T38" fmla="*/ 1872 w 1978"/>
                  <a:gd name="T39" fmla="*/ 386 h 1702"/>
                  <a:gd name="T40" fmla="*/ 1798 w 1978"/>
                  <a:gd name="T41" fmla="*/ 501 h 1702"/>
                  <a:gd name="T42" fmla="*/ 1761 w 1978"/>
                  <a:gd name="T43" fmla="*/ 555 h 1702"/>
                  <a:gd name="T44" fmla="*/ 1713 w 1978"/>
                  <a:gd name="T45" fmla="*/ 617 h 1702"/>
                  <a:gd name="T46" fmla="*/ 1601 w 1978"/>
                  <a:gd name="T47" fmla="*/ 733 h 1702"/>
                  <a:gd name="T48" fmla="*/ 1479 w 1978"/>
                  <a:gd name="T49" fmla="*/ 837 h 1702"/>
                  <a:gd name="T50" fmla="*/ 1355 w 1978"/>
                  <a:gd name="T51" fmla="*/ 930 h 1702"/>
                  <a:gd name="T52" fmla="*/ 1294 w 1978"/>
                  <a:gd name="T53" fmla="*/ 972 h 1702"/>
                  <a:gd name="T54" fmla="*/ 1184 w 1978"/>
                  <a:gd name="T55" fmla="*/ 1043 h 1702"/>
                  <a:gd name="T56" fmla="*/ 875 w 1978"/>
                  <a:gd name="T57" fmla="*/ 1219 h 1702"/>
                  <a:gd name="T58" fmla="*/ 339 w 1978"/>
                  <a:gd name="T59" fmla="*/ 1506 h 1702"/>
                  <a:gd name="T60" fmla="*/ 43 w 1978"/>
                  <a:gd name="T61" fmla="*/ 1656 h 1702"/>
                  <a:gd name="T62" fmla="*/ 0 w 1978"/>
                  <a:gd name="T63" fmla="*/ 1702 h 1702"/>
                  <a:gd name="T64" fmla="*/ 292 w 1978"/>
                  <a:gd name="T65" fmla="*/ 1554 h 1702"/>
                  <a:gd name="T66" fmla="*/ 861 w 1978"/>
                  <a:gd name="T67" fmla="*/ 1253 h 1702"/>
                  <a:gd name="T68" fmla="*/ 1193 w 1978"/>
                  <a:gd name="T69" fmla="*/ 1063 h 1702"/>
                  <a:gd name="T70" fmla="*/ 1311 w 1978"/>
                  <a:gd name="T71" fmla="*/ 987 h 1702"/>
                  <a:gd name="T72" fmla="*/ 1372 w 1978"/>
                  <a:gd name="T73" fmla="*/ 946 h 1702"/>
                  <a:gd name="T74" fmla="*/ 1496 w 1978"/>
                  <a:gd name="T75" fmla="*/ 854 h 1702"/>
                  <a:gd name="T76" fmla="*/ 1618 w 1978"/>
                  <a:gd name="T77" fmla="*/ 749 h 1702"/>
                  <a:gd name="T78" fmla="*/ 1729 w 1978"/>
                  <a:gd name="T79" fmla="*/ 632 h 1702"/>
                  <a:gd name="T80" fmla="*/ 1777 w 1978"/>
                  <a:gd name="T81" fmla="*/ 570 h 1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78" h="1702">
                    <a:moveTo>
                      <a:pt x="1777" y="570"/>
                    </a:moveTo>
                    <a:lnTo>
                      <a:pt x="1815" y="517"/>
                    </a:lnTo>
                    <a:lnTo>
                      <a:pt x="1889" y="402"/>
                    </a:lnTo>
                    <a:lnTo>
                      <a:pt x="1934" y="312"/>
                    </a:lnTo>
                    <a:lnTo>
                      <a:pt x="1958" y="251"/>
                    </a:lnTo>
                    <a:lnTo>
                      <a:pt x="1973" y="193"/>
                    </a:lnTo>
                    <a:lnTo>
                      <a:pt x="1978" y="136"/>
                    </a:lnTo>
                    <a:lnTo>
                      <a:pt x="1976" y="109"/>
                    </a:lnTo>
                    <a:lnTo>
                      <a:pt x="1971" y="79"/>
                    </a:lnTo>
                    <a:lnTo>
                      <a:pt x="1948" y="35"/>
                    </a:lnTo>
                    <a:lnTo>
                      <a:pt x="1929" y="10"/>
                    </a:lnTo>
                    <a:lnTo>
                      <a:pt x="1916" y="0"/>
                    </a:lnTo>
                    <a:lnTo>
                      <a:pt x="1933" y="21"/>
                    </a:lnTo>
                    <a:lnTo>
                      <a:pt x="1955" y="69"/>
                    </a:lnTo>
                    <a:lnTo>
                      <a:pt x="1959" y="93"/>
                    </a:lnTo>
                    <a:lnTo>
                      <a:pt x="1961" y="120"/>
                    </a:lnTo>
                    <a:lnTo>
                      <a:pt x="1956" y="177"/>
                    </a:lnTo>
                    <a:lnTo>
                      <a:pt x="1941" y="236"/>
                    </a:lnTo>
                    <a:lnTo>
                      <a:pt x="1917" y="297"/>
                    </a:lnTo>
                    <a:lnTo>
                      <a:pt x="1872" y="386"/>
                    </a:lnTo>
                    <a:lnTo>
                      <a:pt x="1798" y="501"/>
                    </a:lnTo>
                    <a:lnTo>
                      <a:pt x="1761" y="555"/>
                    </a:lnTo>
                    <a:lnTo>
                      <a:pt x="1713" y="617"/>
                    </a:lnTo>
                    <a:lnTo>
                      <a:pt x="1601" y="733"/>
                    </a:lnTo>
                    <a:lnTo>
                      <a:pt x="1479" y="837"/>
                    </a:lnTo>
                    <a:lnTo>
                      <a:pt x="1355" y="930"/>
                    </a:lnTo>
                    <a:lnTo>
                      <a:pt x="1294" y="972"/>
                    </a:lnTo>
                    <a:lnTo>
                      <a:pt x="1184" y="1043"/>
                    </a:lnTo>
                    <a:lnTo>
                      <a:pt x="875" y="1219"/>
                    </a:lnTo>
                    <a:lnTo>
                      <a:pt x="339" y="1506"/>
                    </a:lnTo>
                    <a:lnTo>
                      <a:pt x="43" y="1656"/>
                    </a:lnTo>
                    <a:lnTo>
                      <a:pt x="0" y="1702"/>
                    </a:lnTo>
                    <a:lnTo>
                      <a:pt x="292" y="1554"/>
                    </a:lnTo>
                    <a:lnTo>
                      <a:pt x="861" y="1253"/>
                    </a:lnTo>
                    <a:lnTo>
                      <a:pt x="1193" y="1063"/>
                    </a:lnTo>
                    <a:lnTo>
                      <a:pt x="1311" y="987"/>
                    </a:lnTo>
                    <a:lnTo>
                      <a:pt x="1372" y="946"/>
                    </a:lnTo>
                    <a:lnTo>
                      <a:pt x="1496" y="854"/>
                    </a:lnTo>
                    <a:lnTo>
                      <a:pt x="1618" y="749"/>
                    </a:lnTo>
                    <a:lnTo>
                      <a:pt x="1729" y="632"/>
                    </a:lnTo>
                    <a:lnTo>
                      <a:pt x="1777" y="570"/>
                    </a:lnTo>
                    <a:close/>
                  </a:path>
                </a:pathLst>
              </a:custGeom>
              <a:solidFill>
                <a:srgbClr val="BE1C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5">
                <a:extLst>
                  <a:ext uri="{FF2B5EF4-FFF2-40B4-BE49-F238E27FC236}">
                    <a16:creationId xmlns:a16="http://schemas.microsoft.com/office/drawing/2014/main" id="{98E2F288-157F-48AC-86E5-71237AA09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9338" y="328613"/>
                <a:ext cx="660400" cy="846138"/>
              </a:xfrm>
              <a:custGeom>
                <a:avLst/>
                <a:gdLst>
                  <a:gd name="T0" fmla="*/ 1486 w 1663"/>
                  <a:gd name="T1" fmla="*/ 536 h 2134"/>
                  <a:gd name="T2" fmla="*/ 1538 w 1663"/>
                  <a:gd name="T3" fmla="*/ 471 h 2134"/>
                  <a:gd name="T4" fmla="*/ 1611 w 1663"/>
                  <a:gd name="T5" fmla="*/ 355 h 2134"/>
                  <a:gd name="T6" fmla="*/ 1651 w 1663"/>
                  <a:gd name="T7" fmla="*/ 257 h 2134"/>
                  <a:gd name="T8" fmla="*/ 1663 w 1663"/>
                  <a:gd name="T9" fmla="*/ 173 h 2134"/>
                  <a:gd name="T10" fmla="*/ 1651 w 1663"/>
                  <a:gd name="T11" fmla="*/ 105 h 2134"/>
                  <a:gd name="T12" fmla="*/ 1622 w 1663"/>
                  <a:gd name="T13" fmla="*/ 55 h 2134"/>
                  <a:gd name="T14" fmla="*/ 1581 w 1663"/>
                  <a:gd name="T15" fmla="*/ 20 h 2134"/>
                  <a:gd name="T16" fmla="*/ 1530 w 1663"/>
                  <a:gd name="T17" fmla="*/ 3 h 2134"/>
                  <a:gd name="T18" fmla="*/ 1504 w 1663"/>
                  <a:gd name="T19" fmla="*/ 0 h 2134"/>
                  <a:gd name="T20" fmla="*/ 1477 w 1663"/>
                  <a:gd name="T21" fmla="*/ 2 h 2134"/>
                  <a:gd name="T22" fmla="*/ 1420 w 1663"/>
                  <a:gd name="T23" fmla="*/ 12 h 2134"/>
                  <a:gd name="T24" fmla="*/ 1362 w 1663"/>
                  <a:gd name="T25" fmla="*/ 33 h 2134"/>
                  <a:gd name="T26" fmla="*/ 1304 w 1663"/>
                  <a:gd name="T27" fmla="*/ 62 h 2134"/>
                  <a:gd name="T28" fmla="*/ 1215 w 1663"/>
                  <a:gd name="T29" fmla="*/ 117 h 2134"/>
                  <a:gd name="T30" fmla="*/ 1104 w 1663"/>
                  <a:gd name="T31" fmla="*/ 201 h 2134"/>
                  <a:gd name="T32" fmla="*/ 1053 w 1663"/>
                  <a:gd name="T33" fmla="*/ 245 h 2134"/>
                  <a:gd name="T34" fmla="*/ 991 w 1663"/>
                  <a:gd name="T35" fmla="*/ 300 h 2134"/>
                  <a:gd name="T36" fmla="*/ 881 w 1663"/>
                  <a:gd name="T37" fmla="*/ 423 h 2134"/>
                  <a:gd name="T38" fmla="*/ 781 w 1663"/>
                  <a:gd name="T39" fmla="*/ 555 h 2134"/>
                  <a:gd name="T40" fmla="*/ 694 w 1663"/>
                  <a:gd name="T41" fmla="*/ 688 h 2134"/>
                  <a:gd name="T42" fmla="*/ 656 w 1663"/>
                  <a:gd name="T43" fmla="*/ 752 h 2134"/>
                  <a:gd name="T44" fmla="*/ 586 w 1663"/>
                  <a:gd name="T45" fmla="*/ 878 h 2134"/>
                  <a:gd name="T46" fmla="*/ 411 w 1663"/>
                  <a:gd name="T47" fmla="*/ 1229 h 2134"/>
                  <a:gd name="T48" fmla="*/ 133 w 1663"/>
                  <a:gd name="T49" fmla="*/ 1828 h 2134"/>
                  <a:gd name="T50" fmla="*/ 0 w 1663"/>
                  <a:gd name="T51" fmla="*/ 2134 h 2134"/>
                  <a:gd name="T52" fmla="*/ 1486 w 1663"/>
                  <a:gd name="T53" fmla="*/ 536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3" h="2134">
                    <a:moveTo>
                      <a:pt x="1486" y="536"/>
                    </a:moveTo>
                    <a:lnTo>
                      <a:pt x="1538" y="471"/>
                    </a:lnTo>
                    <a:lnTo>
                      <a:pt x="1611" y="355"/>
                    </a:lnTo>
                    <a:lnTo>
                      <a:pt x="1651" y="257"/>
                    </a:lnTo>
                    <a:lnTo>
                      <a:pt x="1663" y="173"/>
                    </a:lnTo>
                    <a:lnTo>
                      <a:pt x="1651" y="105"/>
                    </a:lnTo>
                    <a:lnTo>
                      <a:pt x="1622" y="55"/>
                    </a:lnTo>
                    <a:lnTo>
                      <a:pt x="1581" y="20"/>
                    </a:lnTo>
                    <a:lnTo>
                      <a:pt x="1530" y="3"/>
                    </a:lnTo>
                    <a:lnTo>
                      <a:pt x="1504" y="0"/>
                    </a:lnTo>
                    <a:lnTo>
                      <a:pt x="1477" y="2"/>
                    </a:lnTo>
                    <a:lnTo>
                      <a:pt x="1420" y="12"/>
                    </a:lnTo>
                    <a:lnTo>
                      <a:pt x="1362" y="33"/>
                    </a:lnTo>
                    <a:lnTo>
                      <a:pt x="1304" y="62"/>
                    </a:lnTo>
                    <a:lnTo>
                      <a:pt x="1215" y="117"/>
                    </a:lnTo>
                    <a:lnTo>
                      <a:pt x="1104" y="201"/>
                    </a:lnTo>
                    <a:lnTo>
                      <a:pt x="1053" y="245"/>
                    </a:lnTo>
                    <a:lnTo>
                      <a:pt x="991" y="300"/>
                    </a:lnTo>
                    <a:lnTo>
                      <a:pt x="881" y="423"/>
                    </a:lnTo>
                    <a:lnTo>
                      <a:pt x="781" y="555"/>
                    </a:lnTo>
                    <a:lnTo>
                      <a:pt x="694" y="688"/>
                    </a:lnTo>
                    <a:lnTo>
                      <a:pt x="656" y="752"/>
                    </a:lnTo>
                    <a:lnTo>
                      <a:pt x="586" y="878"/>
                    </a:lnTo>
                    <a:lnTo>
                      <a:pt x="411" y="1229"/>
                    </a:lnTo>
                    <a:lnTo>
                      <a:pt x="133" y="1828"/>
                    </a:lnTo>
                    <a:lnTo>
                      <a:pt x="0" y="2134"/>
                    </a:lnTo>
                    <a:lnTo>
                      <a:pt x="1486" y="536"/>
                    </a:lnTo>
                    <a:close/>
                  </a:path>
                </a:pathLst>
              </a:custGeom>
              <a:solidFill>
                <a:srgbClr val="EC1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6">
                <a:extLst>
                  <a:ext uri="{FF2B5EF4-FFF2-40B4-BE49-F238E27FC236}">
                    <a16:creationId xmlns:a16="http://schemas.microsoft.com/office/drawing/2014/main" id="{92B5E834-3948-44DF-8B3E-D5F7D6BC4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9338" y="273050"/>
                <a:ext cx="620713" cy="901700"/>
              </a:xfrm>
              <a:custGeom>
                <a:avLst/>
                <a:gdLst>
                  <a:gd name="T0" fmla="*/ 1442 w 1560"/>
                  <a:gd name="T1" fmla="*/ 722 h 2274"/>
                  <a:gd name="T2" fmla="*/ 1467 w 1560"/>
                  <a:gd name="T3" fmla="*/ 690 h 2274"/>
                  <a:gd name="T4" fmla="*/ 1506 w 1560"/>
                  <a:gd name="T5" fmla="*/ 625 h 2274"/>
                  <a:gd name="T6" fmla="*/ 1534 w 1560"/>
                  <a:gd name="T7" fmla="*/ 563 h 2274"/>
                  <a:gd name="T8" fmla="*/ 1552 w 1560"/>
                  <a:gd name="T9" fmla="*/ 502 h 2274"/>
                  <a:gd name="T10" fmla="*/ 1560 w 1560"/>
                  <a:gd name="T11" fmla="*/ 444 h 2274"/>
                  <a:gd name="T12" fmla="*/ 1560 w 1560"/>
                  <a:gd name="T13" fmla="*/ 386 h 2274"/>
                  <a:gd name="T14" fmla="*/ 1552 w 1560"/>
                  <a:gd name="T15" fmla="*/ 333 h 2274"/>
                  <a:gd name="T16" fmla="*/ 1537 w 1560"/>
                  <a:gd name="T17" fmla="*/ 283 h 2274"/>
                  <a:gd name="T18" fmla="*/ 1504 w 1560"/>
                  <a:gd name="T19" fmla="*/ 214 h 2274"/>
                  <a:gd name="T20" fmla="*/ 1445 w 1560"/>
                  <a:gd name="T21" fmla="*/ 135 h 2274"/>
                  <a:gd name="T22" fmla="*/ 1374 w 1560"/>
                  <a:gd name="T23" fmla="*/ 73 h 2274"/>
                  <a:gd name="T24" fmla="*/ 1297 w 1560"/>
                  <a:gd name="T25" fmla="*/ 30 h 2274"/>
                  <a:gd name="T26" fmla="*/ 1260 w 1560"/>
                  <a:gd name="T27" fmla="*/ 17 h 2274"/>
                  <a:gd name="T28" fmla="*/ 1223 w 1560"/>
                  <a:gd name="T29" fmla="*/ 8 h 2274"/>
                  <a:gd name="T30" fmla="*/ 1148 w 1560"/>
                  <a:gd name="T31" fmla="*/ 0 h 2274"/>
                  <a:gd name="T32" fmla="*/ 1077 w 1560"/>
                  <a:gd name="T33" fmla="*/ 5 h 2274"/>
                  <a:gd name="T34" fmla="*/ 1005 w 1560"/>
                  <a:gd name="T35" fmla="*/ 21 h 2274"/>
                  <a:gd name="T36" fmla="*/ 938 w 1560"/>
                  <a:gd name="T37" fmla="*/ 46 h 2274"/>
                  <a:gd name="T38" fmla="*/ 873 w 1560"/>
                  <a:gd name="T39" fmla="*/ 77 h 2274"/>
                  <a:gd name="T40" fmla="*/ 783 w 1560"/>
                  <a:gd name="T41" fmla="*/ 130 h 2274"/>
                  <a:gd name="T42" fmla="*/ 728 w 1560"/>
                  <a:gd name="T43" fmla="*/ 167 h 2274"/>
                  <a:gd name="T44" fmla="*/ 696 w 1560"/>
                  <a:gd name="T45" fmla="*/ 191 h 2274"/>
                  <a:gd name="T46" fmla="*/ 637 w 1560"/>
                  <a:gd name="T47" fmla="*/ 245 h 2274"/>
                  <a:gd name="T48" fmla="*/ 584 w 1560"/>
                  <a:gd name="T49" fmla="*/ 306 h 2274"/>
                  <a:gd name="T50" fmla="*/ 536 w 1560"/>
                  <a:gd name="T51" fmla="*/ 371 h 2274"/>
                  <a:gd name="T52" fmla="*/ 473 w 1560"/>
                  <a:gd name="T53" fmla="*/ 475 h 2274"/>
                  <a:gd name="T54" fmla="*/ 403 w 1560"/>
                  <a:gd name="T55" fmla="*/ 618 h 2274"/>
                  <a:gd name="T56" fmla="*/ 374 w 1560"/>
                  <a:gd name="T57" fmla="*/ 690 h 2274"/>
                  <a:gd name="T58" fmla="*/ 351 w 1560"/>
                  <a:gd name="T59" fmla="*/ 755 h 2274"/>
                  <a:gd name="T60" fmla="*/ 299 w 1560"/>
                  <a:gd name="T61" fmla="*/ 922 h 2274"/>
                  <a:gd name="T62" fmla="*/ 219 w 1560"/>
                  <a:gd name="T63" fmla="*/ 1228 h 2274"/>
                  <a:gd name="T64" fmla="*/ 116 w 1560"/>
                  <a:gd name="T65" fmla="*/ 1687 h 2274"/>
                  <a:gd name="T66" fmla="*/ 29 w 1560"/>
                  <a:gd name="T67" fmla="*/ 2110 h 2274"/>
                  <a:gd name="T68" fmla="*/ 0 w 1560"/>
                  <a:gd name="T69" fmla="*/ 2274 h 2274"/>
                  <a:gd name="T70" fmla="*/ 1442 w 1560"/>
                  <a:gd name="T71" fmla="*/ 722 h 2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0" h="2274">
                    <a:moveTo>
                      <a:pt x="1442" y="722"/>
                    </a:moveTo>
                    <a:lnTo>
                      <a:pt x="1467" y="690"/>
                    </a:lnTo>
                    <a:lnTo>
                      <a:pt x="1506" y="625"/>
                    </a:lnTo>
                    <a:lnTo>
                      <a:pt x="1534" y="563"/>
                    </a:lnTo>
                    <a:lnTo>
                      <a:pt x="1552" y="502"/>
                    </a:lnTo>
                    <a:lnTo>
                      <a:pt x="1560" y="444"/>
                    </a:lnTo>
                    <a:lnTo>
                      <a:pt x="1560" y="386"/>
                    </a:lnTo>
                    <a:lnTo>
                      <a:pt x="1552" y="333"/>
                    </a:lnTo>
                    <a:lnTo>
                      <a:pt x="1537" y="283"/>
                    </a:lnTo>
                    <a:lnTo>
                      <a:pt x="1504" y="214"/>
                    </a:lnTo>
                    <a:lnTo>
                      <a:pt x="1445" y="135"/>
                    </a:lnTo>
                    <a:lnTo>
                      <a:pt x="1374" y="73"/>
                    </a:lnTo>
                    <a:lnTo>
                      <a:pt x="1297" y="30"/>
                    </a:lnTo>
                    <a:lnTo>
                      <a:pt x="1260" y="17"/>
                    </a:lnTo>
                    <a:lnTo>
                      <a:pt x="1223" y="8"/>
                    </a:lnTo>
                    <a:lnTo>
                      <a:pt x="1148" y="0"/>
                    </a:lnTo>
                    <a:lnTo>
                      <a:pt x="1077" y="5"/>
                    </a:lnTo>
                    <a:lnTo>
                      <a:pt x="1005" y="21"/>
                    </a:lnTo>
                    <a:lnTo>
                      <a:pt x="938" y="46"/>
                    </a:lnTo>
                    <a:lnTo>
                      <a:pt x="873" y="77"/>
                    </a:lnTo>
                    <a:lnTo>
                      <a:pt x="783" y="130"/>
                    </a:lnTo>
                    <a:lnTo>
                      <a:pt x="728" y="167"/>
                    </a:lnTo>
                    <a:lnTo>
                      <a:pt x="696" y="191"/>
                    </a:lnTo>
                    <a:lnTo>
                      <a:pt x="637" y="245"/>
                    </a:lnTo>
                    <a:lnTo>
                      <a:pt x="584" y="306"/>
                    </a:lnTo>
                    <a:lnTo>
                      <a:pt x="536" y="371"/>
                    </a:lnTo>
                    <a:lnTo>
                      <a:pt x="473" y="475"/>
                    </a:lnTo>
                    <a:lnTo>
                      <a:pt x="403" y="618"/>
                    </a:lnTo>
                    <a:lnTo>
                      <a:pt x="374" y="690"/>
                    </a:lnTo>
                    <a:lnTo>
                      <a:pt x="351" y="755"/>
                    </a:lnTo>
                    <a:lnTo>
                      <a:pt x="299" y="922"/>
                    </a:lnTo>
                    <a:lnTo>
                      <a:pt x="219" y="1228"/>
                    </a:lnTo>
                    <a:lnTo>
                      <a:pt x="116" y="1687"/>
                    </a:lnTo>
                    <a:lnTo>
                      <a:pt x="29" y="2110"/>
                    </a:lnTo>
                    <a:lnTo>
                      <a:pt x="0" y="2274"/>
                    </a:lnTo>
                    <a:lnTo>
                      <a:pt x="1442" y="722"/>
                    </a:lnTo>
                    <a:close/>
                  </a:path>
                </a:pathLst>
              </a:custGeom>
              <a:solidFill>
                <a:srgbClr val="BE1C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7">
                <a:extLst>
                  <a:ext uri="{FF2B5EF4-FFF2-40B4-BE49-F238E27FC236}">
                    <a16:creationId xmlns:a16="http://schemas.microsoft.com/office/drawing/2014/main" id="{B5300430-A5B3-44FD-95C2-E0A566DE2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6663" y="547688"/>
                <a:ext cx="1666875" cy="1771650"/>
              </a:xfrm>
              <a:custGeom>
                <a:avLst/>
                <a:gdLst>
                  <a:gd name="T0" fmla="*/ 311 w 4199"/>
                  <a:gd name="T1" fmla="*/ 4461 h 4461"/>
                  <a:gd name="T2" fmla="*/ 0 w 4199"/>
                  <a:gd name="T3" fmla="*/ 4171 h 4461"/>
                  <a:gd name="T4" fmla="*/ 4199 w 4199"/>
                  <a:gd name="T5" fmla="*/ 0 h 4461"/>
                  <a:gd name="T6" fmla="*/ 311 w 4199"/>
                  <a:gd name="T7" fmla="*/ 4461 h 4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99" h="4461">
                    <a:moveTo>
                      <a:pt x="311" y="4461"/>
                    </a:moveTo>
                    <a:lnTo>
                      <a:pt x="0" y="4171"/>
                    </a:lnTo>
                    <a:lnTo>
                      <a:pt x="4199" y="0"/>
                    </a:lnTo>
                    <a:lnTo>
                      <a:pt x="311" y="4461"/>
                    </a:lnTo>
                    <a:close/>
                  </a:path>
                </a:pathLst>
              </a:custGeom>
              <a:solidFill>
                <a:srgbClr val="BE1C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8">
                <a:extLst>
                  <a:ext uri="{FF2B5EF4-FFF2-40B4-BE49-F238E27FC236}">
                    <a16:creationId xmlns:a16="http://schemas.microsoft.com/office/drawing/2014/main" id="{88E9B272-8476-435E-B58D-11CB81D9C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4913" y="2155825"/>
                <a:ext cx="196850" cy="200025"/>
              </a:xfrm>
              <a:custGeom>
                <a:avLst/>
                <a:gdLst>
                  <a:gd name="T0" fmla="*/ 403 w 495"/>
                  <a:gd name="T1" fmla="*/ 396 h 503"/>
                  <a:gd name="T2" fmla="*/ 382 w 495"/>
                  <a:gd name="T3" fmla="*/ 416 h 503"/>
                  <a:gd name="T4" fmla="*/ 338 w 495"/>
                  <a:gd name="T5" fmla="*/ 451 h 503"/>
                  <a:gd name="T6" fmla="*/ 293 w 495"/>
                  <a:gd name="T7" fmla="*/ 477 h 503"/>
                  <a:gd name="T8" fmla="*/ 245 w 495"/>
                  <a:gd name="T9" fmla="*/ 495 h 503"/>
                  <a:gd name="T10" fmla="*/ 198 w 495"/>
                  <a:gd name="T11" fmla="*/ 503 h 503"/>
                  <a:gd name="T12" fmla="*/ 151 w 495"/>
                  <a:gd name="T13" fmla="*/ 503 h 503"/>
                  <a:gd name="T14" fmla="*/ 110 w 495"/>
                  <a:gd name="T15" fmla="*/ 493 h 503"/>
                  <a:gd name="T16" fmla="*/ 71 w 495"/>
                  <a:gd name="T17" fmla="*/ 472 h 503"/>
                  <a:gd name="T18" fmla="*/ 55 w 495"/>
                  <a:gd name="T19" fmla="*/ 459 h 503"/>
                  <a:gd name="T20" fmla="*/ 40 w 495"/>
                  <a:gd name="T21" fmla="*/ 444 h 503"/>
                  <a:gd name="T22" fmla="*/ 17 w 495"/>
                  <a:gd name="T23" fmla="*/ 406 h 503"/>
                  <a:gd name="T24" fmla="*/ 4 w 495"/>
                  <a:gd name="T25" fmla="*/ 365 h 503"/>
                  <a:gd name="T26" fmla="*/ 0 w 495"/>
                  <a:gd name="T27" fmla="*/ 319 h 503"/>
                  <a:gd name="T28" fmla="*/ 5 w 495"/>
                  <a:gd name="T29" fmla="*/ 273 h 503"/>
                  <a:gd name="T30" fmla="*/ 19 w 495"/>
                  <a:gd name="T31" fmla="*/ 223 h 503"/>
                  <a:gd name="T32" fmla="*/ 41 w 495"/>
                  <a:gd name="T33" fmla="*/ 175 h 503"/>
                  <a:gd name="T34" fmla="*/ 74 w 495"/>
                  <a:gd name="T35" fmla="*/ 129 h 503"/>
                  <a:gd name="T36" fmla="*/ 93 w 495"/>
                  <a:gd name="T37" fmla="*/ 108 h 503"/>
                  <a:gd name="T38" fmla="*/ 112 w 495"/>
                  <a:gd name="T39" fmla="*/ 87 h 503"/>
                  <a:gd name="T40" fmla="*/ 157 w 495"/>
                  <a:gd name="T41" fmla="*/ 52 h 503"/>
                  <a:gd name="T42" fmla="*/ 203 w 495"/>
                  <a:gd name="T43" fmla="*/ 26 h 503"/>
                  <a:gd name="T44" fmla="*/ 250 w 495"/>
                  <a:gd name="T45" fmla="*/ 8 h 503"/>
                  <a:gd name="T46" fmla="*/ 298 w 495"/>
                  <a:gd name="T47" fmla="*/ 0 h 503"/>
                  <a:gd name="T48" fmla="*/ 343 w 495"/>
                  <a:gd name="T49" fmla="*/ 0 h 503"/>
                  <a:gd name="T50" fmla="*/ 386 w 495"/>
                  <a:gd name="T51" fmla="*/ 11 h 503"/>
                  <a:gd name="T52" fmla="*/ 424 w 495"/>
                  <a:gd name="T53" fmla="*/ 31 h 503"/>
                  <a:gd name="T54" fmla="*/ 440 w 495"/>
                  <a:gd name="T55" fmla="*/ 44 h 503"/>
                  <a:gd name="T56" fmla="*/ 455 w 495"/>
                  <a:gd name="T57" fmla="*/ 60 h 503"/>
                  <a:gd name="T58" fmla="*/ 478 w 495"/>
                  <a:gd name="T59" fmla="*/ 98 h 503"/>
                  <a:gd name="T60" fmla="*/ 491 w 495"/>
                  <a:gd name="T61" fmla="*/ 139 h 503"/>
                  <a:gd name="T62" fmla="*/ 495 w 495"/>
                  <a:gd name="T63" fmla="*/ 184 h 503"/>
                  <a:gd name="T64" fmla="*/ 490 w 495"/>
                  <a:gd name="T65" fmla="*/ 231 h 503"/>
                  <a:gd name="T66" fmla="*/ 475 w 495"/>
                  <a:gd name="T67" fmla="*/ 280 h 503"/>
                  <a:gd name="T68" fmla="*/ 453 w 495"/>
                  <a:gd name="T69" fmla="*/ 328 h 503"/>
                  <a:gd name="T70" fmla="*/ 422 w 495"/>
                  <a:gd name="T71" fmla="*/ 375 h 503"/>
                  <a:gd name="T72" fmla="*/ 403 w 495"/>
                  <a:gd name="T73" fmla="*/ 39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95" h="503">
                    <a:moveTo>
                      <a:pt x="403" y="396"/>
                    </a:moveTo>
                    <a:lnTo>
                      <a:pt x="382" y="416"/>
                    </a:lnTo>
                    <a:lnTo>
                      <a:pt x="338" y="451"/>
                    </a:lnTo>
                    <a:lnTo>
                      <a:pt x="293" y="477"/>
                    </a:lnTo>
                    <a:lnTo>
                      <a:pt x="245" y="495"/>
                    </a:lnTo>
                    <a:lnTo>
                      <a:pt x="198" y="503"/>
                    </a:lnTo>
                    <a:lnTo>
                      <a:pt x="151" y="503"/>
                    </a:lnTo>
                    <a:lnTo>
                      <a:pt x="110" y="493"/>
                    </a:lnTo>
                    <a:lnTo>
                      <a:pt x="71" y="472"/>
                    </a:lnTo>
                    <a:lnTo>
                      <a:pt x="55" y="459"/>
                    </a:lnTo>
                    <a:lnTo>
                      <a:pt x="40" y="444"/>
                    </a:lnTo>
                    <a:lnTo>
                      <a:pt x="17" y="406"/>
                    </a:lnTo>
                    <a:lnTo>
                      <a:pt x="4" y="365"/>
                    </a:lnTo>
                    <a:lnTo>
                      <a:pt x="0" y="319"/>
                    </a:lnTo>
                    <a:lnTo>
                      <a:pt x="5" y="273"/>
                    </a:lnTo>
                    <a:lnTo>
                      <a:pt x="19" y="223"/>
                    </a:lnTo>
                    <a:lnTo>
                      <a:pt x="41" y="175"/>
                    </a:lnTo>
                    <a:lnTo>
                      <a:pt x="74" y="129"/>
                    </a:lnTo>
                    <a:lnTo>
                      <a:pt x="93" y="108"/>
                    </a:lnTo>
                    <a:lnTo>
                      <a:pt x="112" y="87"/>
                    </a:lnTo>
                    <a:lnTo>
                      <a:pt x="157" y="52"/>
                    </a:lnTo>
                    <a:lnTo>
                      <a:pt x="203" y="26"/>
                    </a:lnTo>
                    <a:lnTo>
                      <a:pt x="250" y="8"/>
                    </a:lnTo>
                    <a:lnTo>
                      <a:pt x="298" y="0"/>
                    </a:lnTo>
                    <a:lnTo>
                      <a:pt x="343" y="0"/>
                    </a:lnTo>
                    <a:lnTo>
                      <a:pt x="386" y="11"/>
                    </a:lnTo>
                    <a:lnTo>
                      <a:pt x="424" y="31"/>
                    </a:lnTo>
                    <a:lnTo>
                      <a:pt x="440" y="44"/>
                    </a:lnTo>
                    <a:lnTo>
                      <a:pt x="455" y="60"/>
                    </a:lnTo>
                    <a:lnTo>
                      <a:pt x="478" y="98"/>
                    </a:lnTo>
                    <a:lnTo>
                      <a:pt x="491" y="139"/>
                    </a:lnTo>
                    <a:lnTo>
                      <a:pt x="495" y="184"/>
                    </a:lnTo>
                    <a:lnTo>
                      <a:pt x="490" y="231"/>
                    </a:lnTo>
                    <a:lnTo>
                      <a:pt x="475" y="280"/>
                    </a:lnTo>
                    <a:lnTo>
                      <a:pt x="453" y="328"/>
                    </a:lnTo>
                    <a:lnTo>
                      <a:pt x="422" y="375"/>
                    </a:lnTo>
                    <a:lnTo>
                      <a:pt x="403" y="396"/>
                    </a:lnTo>
                    <a:close/>
                  </a:path>
                </a:pathLst>
              </a:custGeom>
              <a:solidFill>
                <a:srgbClr val="283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9">
                <a:extLst>
                  <a:ext uri="{FF2B5EF4-FFF2-40B4-BE49-F238E27FC236}">
                    <a16:creationId xmlns:a16="http://schemas.microsoft.com/office/drawing/2014/main" id="{D786929E-0E73-4FEB-A51B-72C5D347F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563" y="1820863"/>
                <a:ext cx="523875" cy="542925"/>
              </a:xfrm>
              <a:custGeom>
                <a:avLst/>
                <a:gdLst>
                  <a:gd name="T0" fmla="*/ 1128 w 1321"/>
                  <a:gd name="T1" fmla="*/ 169 h 1369"/>
                  <a:gd name="T2" fmla="*/ 1111 w 1321"/>
                  <a:gd name="T3" fmla="*/ 152 h 1369"/>
                  <a:gd name="T4" fmla="*/ 1084 w 1321"/>
                  <a:gd name="T5" fmla="*/ 116 h 1369"/>
                  <a:gd name="T6" fmla="*/ 1066 w 1321"/>
                  <a:gd name="T7" fmla="*/ 73 h 1369"/>
                  <a:gd name="T8" fmla="*/ 1058 w 1321"/>
                  <a:gd name="T9" fmla="*/ 26 h 1369"/>
                  <a:gd name="T10" fmla="*/ 1060 w 1321"/>
                  <a:gd name="T11" fmla="*/ 0 h 1369"/>
                  <a:gd name="T12" fmla="*/ 117 w 1321"/>
                  <a:gd name="T13" fmla="*/ 943 h 1369"/>
                  <a:gd name="T14" fmla="*/ 105 w 1321"/>
                  <a:gd name="T15" fmla="*/ 954 h 1369"/>
                  <a:gd name="T16" fmla="*/ 93 w 1321"/>
                  <a:gd name="T17" fmla="*/ 966 h 1369"/>
                  <a:gd name="T18" fmla="*/ 88 w 1321"/>
                  <a:gd name="T19" fmla="*/ 972 h 1369"/>
                  <a:gd name="T20" fmla="*/ 80 w 1321"/>
                  <a:gd name="T21" fmla="*/ 979 h 1369"/>
                  <a:gd name="T22" fmla="*/ 82 w 1321"/>
                  <a:gd name="T23" fmla="*/ 980 h 1369"/>
                  <a:gd name="T24" fmla="*/ 64 w 1321"/>
                  <a:gd name="T25" fmla="*/ 1001 h 1369"/>
                  <a:gd name="T26" fmla="*/ 36 w 1321"/>
                  <a:gd name="T27" fmla="*/ 1046 h 1369"/>
                  <a:gd name="T28" fmla="*/ 16 w 1321"/>
                  <a:gd name="T29" fmla="*/ 1093 h 1369"/>
                  <a:gd name="T30" fmla="*/ 4 w 1321"/>
                  <a:gd name="T31" fmla="*/ 1140 h 1369"/>
                  <a:gd name="T32" fmla="*/ 0 w 1321"/>
                  <a:gd name="T33" fmla="*/ 1186 h 1369"/>
                  <a:gd name="T34" fmla="*/ 5 w 1321"/>
                  <a:gd name="T35" fmla="*/ 1229 h 1369"/>
                  <a:gd name="T36" fmla="*/ 18 w 1321"/>
                  <a:gd name="T37" fmla="*/ 1269 h 1369"/>
                  <a:gd name="T38" fmla="*/ 40 w 1321"/>
                  <a:gd name="T39" fmla="*/ 1304 h 1369"/>
                  <a:gd name="T40" fmla="*/ 56 w 1321"/>
                  <a:gd name="T41" fmla="*/ 1320 h 1369"/>
                  <a:gd name="T42" fmla="*/ 71 w 1321"/>
                  <a:gd name="T43" fmla="*/ 1334 h 1369"/>
                  <a:gd name="T44" fmla="*/ 108 w 1321"/>
                  <a:gd name="T45" fmla="*/ 1353 h 1369"/>
                  <a:gd name="T46" fmla="*/ 147 w 1321"/>
                  <a:gd name="T47" fmla="*/ 1366 h 1369"/>
                  <a:gd name="T48" fmla="*/ 189 w 1321"/>
                  <a:gd name="T49" fmla="*/ 1369 h 1369"/>
                  <a:gd name="T50" fmla="*/ 233 w 1321"/>
                  <a:gd name="T51" fmla="*/ 1365 h 1369"/>
                  <a:gd name="T52" fmla="*/ 279 w 1321"/>
                  <a:gd name="T53" fmla="*/ 1351 h 1369"/>
                  <a:gd name="T54" fmla="*/ 323 w 1321"/>
                  <a:gd name="T55" fmla="*/ 1329 h 1369"/>
                  <a:gd name="T56" fmla="*/ 364 w 1321"/>
                  <a:gd name="T57" fmla="*/ 1299 h 1369"/>
                  <a:gd name="T58" fmla="*/ 385 w 1321"/>
                  <a:gd name="T59" fmla="*/ 1280 h 1369"/>
                  <a:gd name="T60" fmla="*/ 394 w 1321"/>
                  <a:gd name="T61" fmla="*/ 1271 h 1369"/>
                  <a:gd name="T62" fmla="*/ 1321 w 1321"/>
                  <a:gd name="T63" fmla="*/ 217 h 1369"/>
                  <a:gd name="T64" fmla="*/ 1292 w 1321"/>
                  <a:gd name="T65" fmla="*/ 223 h 1369"/>
                  <a:gd name="T66" fmla="*/ 1239 w 1321"/>
                  <a:gd name="T67" fmla="*/ 225 h 1369"/>
                  <a:gd name="T68" fmla="*/ 1191 w 1321"/>
                  <a:gd name="T69" fmla="*/ 212 h 1369"/>
                  <a:gd name="T70" fmla="*/ 1147 w 1321"/>
                  <a:gd name="T71" fmla="*/ 186 h 1369"/>
                  <a:gd name="T72" fmla="*/ 1128 w 1321"/>
                  <a:gd name="T73" fmla="*/ 169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21" h="1369">
                    <a:moveTo>
                      <a:pt x="1128" y="169"/>
                    </a:moveTo>
                    <a:lnTo>
                      <a:pt x="1111" y="152"/>
                    </a:lnTo>
                    <a:lnTo>
                      <a:pt x="1084" y="116"/>
                    </a:lnTo>
                    <a:lnTo>
                      <a:pt x="1066" y="73"/>
                    </a:lnTo>
                    <a:lnTo>
                      <a:pt x="1058" y="26"/>
                    </a:lnTo>
                    <a:lnTo>
                      <a:pt x="1060" y="0"/>
                    </a:lnTo>
                    <a:lnTo>
                      <a:pt x="117" y="943"/>
                    </a:lnTo>
                    <a:lnTo>
                      <a:pt x="105" y="954"/>
                    </a:lnTo>
                    <a:lnTo>
                      <a:pt x="93" y="966"/>
                    </a:lnTo>
                    <a:lnTo>
                      <a:pt x="88" y="972"/>
                    </a:lnTo>
                    <a:lnTo>
                      <a:pt x="80" y="979"/>
                    </a:lnTo>
                    <a:lnTo>
                      <a:pt x="82" y="980"/>
                    </a:lnTo>
                    <a:lnTo>
                      <a:pt x="64" y="1001"/>
                    </a:lnTo>
                    <a:lnTo>
                      <a:pt x="36" y="1046"/>
                    </a:lnTo>
                    <a:lnTo>
                      <a:pt x="16" y="1093"/>
                    </a:lnTo>
                    <a:lnTo>
                      <a:pt x="4" y="1140"/>
                    </a:lnTo>
                    <a:lnTo>
                      <a:pt x="0" y="1186"/>
                    </a:lnTo>
                    <a:lnTo>
                      <a:pt x="5" y="1229"/>
                    </a:lnTo>
                    <a:lnTo>
                      <a:pt x="18" y="1269"/>
                    </a:lnTo>
                    <a:lnTo>
                      <a:pt x="40" y="1304"/>
                    </a:lnTo>
                    <a:lnTo>
                      <a:pt x="56" y="1320"/>
                    </a:lnTo>
                    <a:lnTo>
                      <a:pt x="71" y="1334"/>
                    </a:lnTo>
                    <a:lnTo>
                      <a:pt x="108" y="1353"/>
                    </a:lnTo>
                    <a:lnTo>
                      <a:pt x="147" y="1366"/>
                    </a:lnTo>
                    <a:lnTo>
                      <a:pt x="189" y="1369"/>
                    </a:lnTo>
                    <a:lnTo>
                      <a:pt x="233" y="1365"/>
                    </a:lnTo>
                    <a:lnTo>
                      <a:pt x="279" y="1351"/>
                    </a:lnTo>
                    <a:lnTo>
                      <a:pt x="323" y="1329"/>
                    </a:lnTo>
                    <a:lnTo>
                      <a:pt x="364" y="1299"/>
                    </a:lnTo>
                    <a:lnTo>
                      <a:pt x="385" y="1280"/>
                    </a:lnTo>
                    <a:lnTo>
                      <a:pt x="394" y="1271"/>
                    </a:lnTo>
                    <a:lnTo>
                      <a:pt x="1321" y="217"/>
                    </a:lnTo>
                    <a:lnTo>
                      <a:pt x="1292" y="223"/>
                    </a:lnTo>
                    <a:lnTo>
                      <a:pt x="1239" y="225"/>
                    </a:lnTo>
                    <a:lnTo>
                      <a:pt x="1191" y="212"/>
                    </a:lnTo>
                    <a:lnTo>
                      <a:pt x="1147" y="186"/>
                    </a:lnTo>
                    <a:lnTo>
                      <a:pt x="1128" y="169"/>
                    </a:lnTo>
                    <a:close/>
                  </a:path>
                </a:pathLst>
              </a:custGeom>
              <a:solidFill>
                <a:srgbClr val="E4AE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70">
                <a:extLst>
                  <a:ext uri="{FF2B5EF4-FFF2-40B4-BE49-F238E27FC236}">
                    <a16:creationId xmlns:a16="http://schemas.microsoft.com/office/drawing/2014/main" id="{CA72503C-FB45-401A-A180-59B70AB8D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0838" y="573088"/>
                <a:ext cx="1258888" cy="1301750"/>
              </a:xfrm>
              <a:custGeom>
                <a:avLst/>
                <a:gdLst>
                  <a:gd name="T0" fmla="*/ 36 w 3172"/>
                  <a:gd name="T1" fmla="*/ 3283 h 3283"/>
                  <a:gd name="T2" fmla="*/ 23 w 3172"/>
                  <a:gd name="T3" fmla="*/ 3265 h 3283"/>
                  <a:gd name="T4" fmla="*/ 5 w 3172"/>
                  <a:gd name="T5" fmla="*/ 3224 h 3283"/>
                  <a:gd name="T6" fmla="*/ 0 w 3172"/>
                  <a:gd name="T7" fmla="*/ 3202 h 3283"/>
                  <a:gd name="T8" fmla="*/ 3172 w 3172"/>
                  <a:gd name="T9" fmla="*/ 0 h 3283"/>
                  <a:gd name="T10" fmla="*/ 36 w 3172"/>
                  <a:gd name="T11" fmla="*/ 3283 h 3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72" h="3283">
                    <a:moveTo>
                      <a:pt x="36" y="3283"/>
                    </a:moveTo>
                    <a:lnTo>
                      <a:pt x="23" y="3265"/>
                    </a:lnTo>
                    <a:lnTo>
                      <a:pt x="5" y="3224"/>
                    </a:lnTo>
                    <a:lnTo>
                      <a:pt x="0" y="3202"/>
                    </a:lnTo>
                    <a:lnTo>
                      <a:pt x="3172" y="0"/>
                    </a:lnTo>
                    <a:lnTo>
                      <a:pt x="36" y="3283"/>
                    </a:lnTo>
                    <a:close/>
                  </a:path>
                </a:pathLst>
              </a:custGeom>
              <a:solidFill>
                <a:srgbClr val="CC3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71">
                <a:extLst>
                  <a:ext uri="{FF2B5EF4-FFF2-40B4-BE49-F238E27FC236}">
                    <a16:creationId xmlns:a16="http://schemas.microsoft.com/office/drawing/2014/main" id="{53997FBA-2AAA-4506-A4A1-4C0F1D80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613" y="2203450"/>
                <a:ext cx="65088" cy="104775"/>
              </a:xfrm>
              <a:custGeom>
                <a:avLst/>
                <a:gdLst>
                  <a:gd name="T0" fmla="*/ 9 w 165"/>
                  <a:gd name="T1" fmla="*/ 263 h 263"/>
                  <a:gd name="T2" fmla="*/ 4 w 165"/>
                  <a:gd name="T3" fmla="*/ 244 h 263"/>
                  <a:gd name="T4" fmla="*/ 0 w 165"/>
                  <a:gd name="T5" fmla="*/ 205 h 263"/>
                  <a:gd name="T6" fmla="*/ 7 w 165"/>
                  <a:gd name="T7" fmla="*/ 153 h 263"/>
                  <a:gd name="T8" fmla="*/ 39 w 165"/>
                  <a:gd name="T9" fmla="*/ 78 h 263"/>
                  <a:gd name="T10" fmla="*/ 47 w 165"/>
                  <a:gd name="T11" fmla="*/ 67 h 263"/>
                  <a:gd name="T12" fmla="*/ 114 w 165"/>
                  <a:gd name="T13" fmla="*/ 0 h 263"/>
                  <a:gd name="T14" fmla="*/ 122 w 165"/>
                  <a:gd name="T15" fmla="*/ 26 h 263"/>
                  <a:gd name="T16" fmla="*/ 148 w 165"/>
                  <a:gd name="T17" fmla="*/ 76 h 263"/>
                  <a:gd name="T18" fmla="*/ 165 w 165"/>
                  <a:gd name="T19" fmla="*/ 100 h 263"/>
                  <a:gd name="T20" fmla="*/ 9 w 165"/>
                  <a:gd name="T21" fmla="*/ 263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63">
                    <a:moveTo>
                      <a:pt x="9" y="263"/>
                    </a:moveTo>
                    <a:lnTo>
                      <a:pt x="4" y="244"/>
                    </a:lnTo>
                    <a:lnTo>
                      <a:pt x="0" y="205"/>
                    </a:lnTo>
                    <a:lnTo>
                      <a:pt x="7" y="153"/>
                    </a:lnTo>
                    <a:lnTo>
                      <a:pt x="39" y="78"/>
                    </a:lnTo>
                    <a:lnTo>
                      <a:pt x="47" y="67"/>
                    </a:lnTo>
                    <a:lnTo>
                      <a:pt x="114" y="0"/>
                    </a:lnTo>
                    <a:lnTo>
                      <a:pt x="122" y="26"/>
                    </a:lnTo>
                    <a:lnTo>
                      <a:pt x="148" y="76"/>
                    </a:lnTo>
                    <a:lnTo>
                      <a:pt x="165" y="100"/>
                    </a:lnTo>
                    <a:lnTo>
                      <a:pt x="9" y="263"/>
                    </a:lnTo>
                    <a:close/>
                  </a:path>
                </a:pathLst>
              </a:custGeom>
              <a:solidFill>
                <a:srgbClr val="E9BE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72">
                <a:extLst>
                  <a:ext uri="{FF2B5EF4-FFF2-40B4-BE49-F238E27FC236}">
                    <a16:creationId xmlns:a16="http://schemas.microsoft.com/office/drawing/2014/main" id="{D8424412-942C-487C-A566-DFA8FA666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8413" y="2181225"/>
                <a:ext cx="36513" cy="58738"/>
              </a:xfrm>
              <a:custGeom>
                <a:avLst/>
                <a:gdLst>
                  <a:gd name="T0" fmla="*/ 48 w 94"/>
                  <a:gd name="T1" fmla="*/ 145 h 145"/>
                  <a:gd name="T2" fmla="*/ 33 w 94"/>
                  <a:gd name="T3" fmla="*/ 120 h 145"/>
                  <a:gd name="T4" fmla="*/ 8 w 94"/>
                  <a:gd name="T5" fmla="*/ 70 h 145"/>
                  <a:gd name="T6" fmla="*/ 0 w 94"/>
                  <a:gd name="T7" fmla="*/ 43 h 145"/>
                  <a:gd name="T8" fmla="*/ 43 w 94"/>
                  <a:gd name="T9" fmla="*/ 0 h 145"/>
                  <a:gd name="T10" fmla="*/ 51 w 94"/>
                  <a:gd name="T11" fmla="*/ 26 h 145"/>
                  <a:gd name="T12" fmla="*/ 77 w 94"/>
                  <a:gd name="T13" fmla="*/ 75 h 145"/>
                  <a:gd name="T14" fmla="*/ 94 w 94"/>
                  <a:gd name="T15" fmla="*/ 97 h 145"/>
                  <a:gd name="T16" fmla="*/ 48 w 94"/>
                  <a:gd name="T1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45">
                    <a:moveTo>
                      <a:pt x="48" y="145"/>
                    </a:moveTo>
                    <a:lnTo>
                      <a:pt x="33" y="120"/>
                    </a:lnTo>
                    <a:lnTo>
                      <a:pt x="8" y="70"/>
                    </a:lnTo>
                    <a:lnTo>
                      <a:pt x="0" y="43"/>
                    </a:lnTo>
                    <a:lnTo>
                      <a:pt x="43" y="0"/>
                    </a:lnTo>
                    <a:lnTo>
                      <a:pt x="51" y="26"/>
                    </a:lnTo>
                    <a:lnTo>
                      <a:pt x="77" y="75"/>
                    </a:lnTo>
                    <a:lnTo>
                      <a:pt x="94" y="97"/>
                    </a:ln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E9BE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73">
                <a:extLst>
                  <a:ext uri="{FF2B5EF4-FFF2-40B4-BE49-F238E27FC236}">
                    <a16:creationId xmlns:a16="http://schemas.microsoft.com/office/drawing/2014/main" id="{FD784D8B-FD63-4ED5-B79F-6906BC2F9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0638" y="2159000"/>
                <a:ext cx="38100" cy="57150"/>
              </a:xfrm>
              <a:custGeom>
                <a:avLst/>
                <a:gdLst>
                  <a:gd name="T0" fmla="*/ 49 w 96"/>
                  <a:gd name="T1" fmla="*/ 143 h 143"/>
                  <a:gd name="T2" fmla="*/ 33 w 96"/>
                  <a:gd name="T3" fmla="*/ 120 h 143"/>
                  <a:gd name="T4" fmla="*/ 8 w 96"/>
                  <a:gd name="T5" fmla="*/ 71 h 143"/>
                  <a:gd name="T6" fmla="*/ 0 w 96"/>
                  <a:gd name="T7" fmla="*/ 44 h 143"/>
                  <a:gd name="T8" fmla="*/ 44 w 96"/>
                  <a:gd name="T9" fmla="*/ 0 h 143"/>
                  <a:gd name="T10" fmla="*/ 53 w 96"/>
                  <a:gd name="T11" fmla="*/ 25 h 143"/>
                  <a:gd name="T12" fmla="*/ 79 w 96"/>
                  <a:gd name="T13" fmla="*/ 72 h 143"/>
                  <a:gd name="T14" fmla="*/ 96 w 96"/>
                  <a:gd name="T15" fmla="*/ 94 h 143"/>
                  <a:gd name="T16" fmla="*/ 49 w 96"/>
                  <a:gd name="T1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143">
                    <a:moveTo>
                      <a:pt x="49" y="143"/>
                    </a:moveTo>
                    <a:lnTo>
                      <a:pt x="33" y="120"/>
                    </a:lnTo>
                    <a:lnTo>
                      <a:pt x="8" y="71"/>
                    </a:lnTo>
                    <a:lnTo>
                      <a:pt x="0" y="44"/>
                    </a:lnTo>
                    <a:lnTo>
                      <a:pt x="44" y="0"/>
                    </a:lnTo>
                    <a:lnTo>
                      <a:pt x="53" y="25"/>
                    </a:lnTo>
                    <a:lnTo>
                      <a:pt x="79" y="72"/>
                    </a:lnTo>
                    <a:lnTo>
                      <a:pt x="96" y="94"/>
                    </a:lnTo>
                    <a:lnTo>
                      <a:pt x="49" y="14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74">
                <a:extLst>
                  <a:ext uri="{FF2B5EF4-FFF2-40B4-BE49-F238E27FC236}">
                    <a16:creationId xmlns:a16="http://schemas.microsoft.com/office/drawing/2014/main" id="{93450011-092E-4302-B020-E08B18788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4450" y="2135188"/>
                <a:ext cx="38100" cy="55563"/>
              </a:xfrm>
              <a:custGeom>
                <a:avLst/>
                <a:gdLst>
                  <a:gd name="T0" fmla="*/ 51 w 96"/>
                  <a:gd name="T1" fmla="*/ 138 h 138"/>
                  <a:gd name="T2" fmla="*/ 34 w 96"/>
                  <a:gd name="T3" fmla="*/ 116 h 138"/>
                  <a:gd name="T4" fmla="*/ 8 w 96"/>
                  <a:gd name="T5" fmla="*/ 68 h 138"/>
                  <a:gd name="T6" fmla="*/ 0 w 96"/>
                  <a:gd name="T7" fmla="*/ 44 h 138"/>
                  <a:gd name="T8" fmla="*/ 43 w 96"/>
                  <a:gd name="T9" fmla="*/ 0 h 138"/>
                  <a:gd name="T10" fmla="*/ 52 w 96"/>
                  <a:gd name="T11" fmla="*/ 23 h 138"/>
                  <a:gd name="T12" fmla="*/ 80 w 96"/>
                  <a:gd name="T13" fmla="*/ 70 h 138"/>
                  <a:gd name="T14" fmla="*/ 96 w 96"/>
                  <a:gd name="T15" fmla="*/ 90 h 138"/>
                  <a:gd name="T16" fmla="*/ 51 w 96"/>
                  <a:gd name="T17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138">
                    <a:moveTo>
                      <a:pt x="51" y="138"/>
                    </a:moveTo>
                    <a:lnTo>
                      <a:pt x="34" y="116"/>
                    </a:lnTo>
                    <a:lnTo>
                      <a:pt x="8" y="68"/>
                    </a:lnTo>
                    <a:lnTo>
                      <a:pt x="0" y="44"/>
                    </a:lnTo>
                    <a:lnTo>
                      <a:pt x="43" y="0"/>
                    </a:lnTo>
                    <a:lnTo>
                      <a:pt x="52" y="23"/>
                    </a:lnTo>
                    <a:lnTo>
                      <a:pt x="80" y="70"/>
                    </a:lnTo>
                    <a:lnTo>
                      <a:pt x="96" y="90"/>
                    </a:lnTo>
                    <a:lnTo>
                      <a:pt x="51" y="138"/>
                    </a:lnTo>
                    <a:close/>
                  </a:path>
                </a:pathLst>
              </a:custGeom>
              <a:solidFill>
                <a:srgbClr val="E9BE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75">
                <a:extLst>
                  <a:ext uri="{FF2B5EF4-FFF2-40B4-BE49-F238E27FC236}">
                    <a16:creationId xmlns:a16="http://schemas.microsoft.com/office/drawing/2014/main" id="{D96D5821-39DB-4062-BCC5-9ABD12479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75" y="1952625"/>
                <a:ext cx="193675" cy="214313"/>
              </a:xfrm>
              <a:custGeom>
                <a:avLst/>
                <a:gdLst>
                  <a:gd name="T0" fmla="*/ 52 w 491"/>
                  <a:gd name="T1" fmla="*/ 541 h 541"/>
                  <a:gd name="T2" fmla="*/ 35 w 491"/>
                  <a:gd name="T3" fmla="*/ 519 h 541"/>
                  <a:gd name="T4" fmla="*/ 9 w 491"/>
                  <a:gd name="T5" fmla="*/ 472 h 541"/>
                  <a:gd name="T6" fmla="*/ 0 w 491"/>
                  <a:gd name="T7" fmla="*/ 447 h 541"/>
                  <a:gd name="T8" fmla="*/ 443 w 491"/>
                  <a:gd name="T9" fmla="*/ 0 h 541"/>
                  <a:gd name="T10" fmla="*/ 453 w 491"/>
                  <a:gd name="T11" fmla="*/ 21 h 541"/>
                  <a:gd name="T12" fmla="*/ 476 w 491"/>
                  <a:gd name="T13" fmla="*/ 61 h 541"/>
                  <a:gd name="T14" fmla="*/ 491 w 491"/>
                  <a:gd name="T15" fmla="*/ 80 h 541"/>
                  <a:gd name="T16" fmla="*/ 52 w 491"/>
                  <a:gd name="T17" fmla="*/ 541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1" h="541">
                    <a:moveTo>
                      <a:pt x="52" y="541"/>
                    </a:moveTo>
                    <a:lnTo>
                      <a:pt x="35" y="519"/>
                    </a:lnTo>
                    <a:lnTo>
                      <a:pt x="9" y="472"/>
                    </a:lnTo>
                    <a:lnTo>
                      <a:pt x="0" y="447"/>
                    </a:lnTo>
                    <a:lnTo>
                      <a:pt x="443" y="0"/>
                    </a:lnTo>
                    <a:lnTo>
                      <a:pt x="453" y="21"/>
                    </a:lnTo>
                    <a:lnTo>
                      <a:pt x="476" y="61"/>
                    </a:lnTo>
                    <a:lnTo>
                      <a:pt x="491" y="80"/>
                    </a:lnTo>
                    <a:lnTo>
                      <a:pt x="52" y="54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76">
                <a:extLst>
                  <a:ext uri="{FF2B5EF4-FFF2-40B4-BE49-F238E27FC236}">
                    <a16:creationId xmlns:a16="http://schemas.microsoft.com/office/drawing/2014/main" id="{2F7C0AF8-C082-4640-A4DC-EEEDCBCFB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928813"/>
                <a:ext cx="36513" cy="50800"/>
              </a:xfrm>
              <a:custGeom>
                <a:avLst/>
                <a:gdLst>
                  <a:gd name="T0" fmla="*/ 45 w 90"/>
                  <a:gd name="T1" fmla="*/ 127 h 127"/>
                  <a:gd name="T2" fmla="*/ 30 w 90"/>
                  <a:gd name="T3" fmla="*/ 107 h 127"/>
                  <a:gd name="T4" fmla="*/ 6 w 90"/>
                  <a:gd name="T5" fmla="*/ 66 h 127"/>
                  <a:gd name="T6" fmla="*/ 0 w 90"/>
                  <a:gd name="T7" fmla="*/ 45 h 127"/>
                  <a:gd name="T8" fmla="*/ 44 w 90"/>
                  <a:gd name="T9" fmla="*/ 0 h 127"/>
                  <a:gd name="T10" fmla="*/ 53 w 90"/>
                  <a:gd name="T11" fmla="*/ 21 h 127"/>
                  <a:gd name="T12" fmla="*/ 76 w 90"/>
                  <a:gd name="T13" fmla="*/ 59 h 127"/>
                  <a:gd name="T14" fmla="*/ 90 w 90"/>
                  <a:gd name="T15" fmla="*/ 79 h 127"/>
                  <a:gd name="T16" fmla="*/ 45 w 90"/>
                  <a:gd name="T17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127">
                    <a:moveTo>
                      <a:pt x="45" y="127"/>
                    </a:moveTo>
                    <a:lnTo>
                      <a:pt x="30" y="107"/>
                    </a:lnTo>
                    <a:lnTo>
                      <a:pt x="6" y="66"/>
                    </a:lnTo>
                    <a:lnTo>
                      <a:pt x="0" y="45"/>
                    </a:lnTo>
                    <a:lnTo>
                      <a:pt x="44" y="0"/>
                    </a:lnTo>
                    <a:lnTo>
                      <a:pt x="53" y="21"/>
                    </a:lnTo>
                    <a:lnTo>
                      <a:pt x="76" y="59"/>
                    </a:lnTo>
                    <a:lnTo>
                      <a:pt x="90" y="79"/>
                    </a:lnTo>
                    <a:lnTo>
                      <a:pt x="45" y="127"/>
                    </a:lnTo>
                    <a:close/>
                  </a:path>
                </a:pathLst>
              </a:custGeom>
              <a:solidFill>
                <a:srgbClr val="E9BE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77">
                <a:extLst>
                  <a:ext uri="{FF2B5EF4-FFF2-40B4-BE49-F238E27FC236}">
                    <a16:creationId xmlns:a16="http://schemas.microsoft.com/office/drawing/2014/main" id="{E821B34E-5710-424C-9961-4202DA2BE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1463" y="1908175"/>
                <a:ext cx="33338" cy="47625"/>
              </a:xfrm>
              <a:custGeom>
                <a:avLst/>
                <a:gdLst>
                  <a:gd name="T0" fmla="*/ 44 w 84"/>
                  <a:gd name="T1" fmla="*/ 119 h 119"/>
                  <a:gd name="T2" fmla="*/ 30 w 84"/>
                  <a:gd name="T3" fmla="*/ 101 h 119"/>
                  <a:gd name="T4" fmla="*/ 7 w 84"/>
                  <a:gd name="T5" fmla="*/ 59 h 119"/>
                  <a:gd name="T6" fmla="*/ 0 w 84"/>
                  <a:gd name="T7" fmla="*/ 39 h 119"/>
                  <a:gd name="T8" fmla="*/ 39 w 84"/>
                  <a:gd name="T9" fmla="*/ 0 h 119"/>
                  <a:gd name="T10" fmla="*/ 47 w 84"/>
                  <a:gd name="T11" fmla="*/ 20 h 119"/>
                  <a:gd name="T12" fmla="*/ 70 w 84"/>
                  <a:gd name="T13" fmla="*/ 59 h 119"/>
                  <a:gd name="T14" fmla="*/ 84 w 84"/>
                  <a:gd name="T15" fmla="*/ 77 h 119"/>
                  <a:gd name="T16" fmla="*/ 44 w 84"/>
                  <a:gd name="T17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119">
                    <a:moveTo>
                      <a:pt x="44" y="119"/>
                    </a:moveTo>
                    <a:lnTo>
                      <a:pt x="30" y="101"/>
                    </a:lnTo>
                    <a:lnTo>
                      <a:pt x="7" y="59"/>
                    </a:lnTo>
                    <a:lnTo>
                      <a:pt x="0" y="39"/>
                    </a:lnTo>
                    <a:lnTo>
                      <a:pt x="39" y="0"/>
                    </a:lnTo>
                    <a:lnTo>
                      <a:pt x="47" y="20"/>
                    </a:lnTo>
                    <a:lnTo>
                      <a:pt x="70" y="59"/>
                    </a:lnTo>
                    <a:lnTo>
                      <a:pt x="84" y="77"/>
                    </a:lnTo>
                    <a:lnTo>
                      <a:pt x="44" y="1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78">
                <a:extLst>
                  <a:ext uri="{FF2B5EF4-FFF2-40B4-BE49-F238E27FC236}">
                    <a16:creationId xmlns:a16="http://schemas.microsoft.com/office/drawing/2014/main" id="{7ED6E48A-753B-438E-B0E7-6ACA74E3D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0513" y="1843088"/>
                <a:ext cx="74613" cy="90488"/>
              </a:xfrm>
              <a:custGeom>
                <a:avLst/>
                <a:gdLst>
                  <a:gd name="T0" fmla="*/ 44 w 185"/>
                  <a:gd name="T1" fmla="*/ 228 h 228"/>
                  <a:gd name="T2" fmla="*/ 30 w 185"/>
                  <a:gd name="T3" fmla="*/ 210 h 228"/>
                  <a:gd name="T4" fmla="*/ 8 w 185"/>
                  <a:gd name="T5" fmla="*/ 170 h 228"/>
                  <a:gd name="T6" fmla="*/ 0 w 185"/>
                  <a:gd name="T7" fmla="*/ 151 h 228"/>
                  <a:gd name="T8" fmla="*/ 149 w 185"/>
                  <a:gd name="T9" fmla="*/ 0 h 228"/>
                  <a:gd name="T10" fmla="*/ 154 w 185"/>
                  <a:gd name="T11" fmla="*/ 22 h 228"/>
                  <a:gd name="T12" fmla="*/ 172 w 185"/>
                  <a:gd name="T13" fmla="*/ 63 h 228"/>
                  <a:gd name="T14" fmla="*/ 185 w 185"/>
                  <a:gd name="T15" fmla="*/ 81 h 228"/>
                  <a:gd name="T16" fmla="*/ 44 w 185"/>
                  <a:gd name="T17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228">
                    <a:moveTo>
                      <a:pt x="44" y="228"/>
                    </a:moveTo>
                    <a:lnTo>
                      <a:pt x="30" y="210"/>
                    </a:lnTo>
                    <a:lnTo>
                      <a:pt x="8" y="170"/>
                    </a:lnTo>
                    <a:lnTo>
                      <a:pt x="0" y="151"/>
                    </a:lnTo>
                    <a:lnTo>
                      <a:pt x="149" y="0"/>
                    </a:lnTo>
                    <a:lnTo>
                      <a:pt x="154" y="22"/>
                    </a:lnTo>
                    <a:lnTo>
                      <a:pt x="172" y="63"/>
                    </a:lnTo>
                    <a:lnTo>
                      <a:pt x="185" y="81"/>
                    </a:lnTo>
                    <a:lnTo>
                      <a:pt x="44" y="228"/>
                    </a:lnTo>
                    <a:close/>
                  </a:path>
                </a:pathLst>
              </a:custGeom>
              <a:solidFill>
                <a:srgbClr val="E9BE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9">
                <a:extLst>
                  <a:ext uri="{FF2B5EF4-FFF2-40B4-BE49-F238E27FC236}">
                    <a16:creationId xmlns:a16="http://schemas.microsoft.com/office/drawing/2014/main" id="{B482A9E4-415A-442E-9B9C-4171FAC36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2575" y="1874838"/>
                <a:ext cx="122238" cy="104775"/>
              </a:xfrm>
              <a:custGeom>
                <a:avLst/>
                <a:gdLst>
                  <a:gd name="T0" fmla="*/ 2 w 311"/>
                  <a:gd name="T1" fmla="*/ 7 h 264"/>
                  <a:gd name="T2" fmla="*/ 0 w 311"/>
                  <a:gd name="T3" fmla="*/ 33 h 264"/>
                  <a:gd name="T4" fmla="*/ 10 w 311"/>
                  <a:gd name="T5" fmla="*/ 86 h 264"/>
                  <a:gd name="T6" fmla="*/ 36 w 311"/>
                  <a:gd name="T7" fmla="*/ 136 h 264"/>
                  <a:gd name="T8" fmla="*/ 73 w 311"/>
                  <a:gd name="T9" fmla="*/ 182 h 264"/>
                  <a:gd name="T10" fmla="*/ 120 w 311"/>
                  <a:gd name="T11" fmla="*/ 221 h 264"/>
                  <a:gd name="T12" fmla="*/ 173 w 311"/>
                  <a:gd name="T13" fmla="*/ 249 h 264"/>
                  <a:gd name="T14" fmla="*/ 228 w 311"/>
                  <a:gd name="T15" fmla="*/ 264 h 264"/>
                  <a:gd name="T16" fmla="*/ 281 w 311"/>
                  <a:gd name="T17" fmla="*/ 262 h 264"/>
                  <a:gd name="T18" fmla="*/ 305 w 311"/>
                  <a:gd name="T19" fmla="*/ 253 h 264"/>
                  <a:gd name="T20" fmla="*/ 311 w 311"/>
                  <a:gd name="T21" fmla="*/ 249 h 264"/>
                  <a:gd name="T22" fmla="*/ 308 w 311"/>
                  <a:gd name="T23" fmla="*/ 236 h 264"/>
                  <a:gd name="T24" fmla="*/ 300 w 311"/>
                  <a:gd name="T25" fmla="*/ 236 h 264"/>
                  <a:gd name="T26" fmla="*/ 278 w 311"/>
                  <a:gd name="T27" fmla="*/ 244 h 264"/>
                  <a:gd name="T28" fmla="*/ 230 w 311"/>
                  <a:gd name="T29" fmla="*/ 245 h 264"/>
                  <a:gd name="T30" fmla="*/ 180 w 311"/>
                  <a:gd name="T31" fmla="*/ 232 h 264"/>
                  <a:gd name="T32" fmla="*/ 130 w 311"/>
                  <a:gd name="T33" fmla="*/ 206 h 264"/>
                  <a:gd name="T34" fmla="*/ 86 w 311"/>
                  <a:gd name="T35" fmla="*/ 170 h 264"/>
                  <a:gd name="T36" fmla="*/ 50 w 311"/>
                  <a:gd name="T37" fmla="*/ 129 h 264"/>
                  <a:gd name="T38" fmla="*/ 25 w 311"/>
                  <a:gd name="T39" fmla="*/ 82 h 264"/>
                  <a:gd name="T40" fmla="*/ 16 w 311"/>
                  <a:gd name="T41" fmla="*/ 34 h 264"/>
                  <a:gd name="T42" fmla="*/ 19 w 311"/>
                  <a:gd name="T43" fmla="*/ 11 h 264"/>
                  <a:gd name="T44" fmla="*/ 18 w 311"/>
                  <a:gd name="T45" fmla="*/ 4 h 264"/>
                  <a:gd name="T46" fmla="*/ 5 w 311"/>
                  <a:gd name="T47" fmla="*/ 0 h 264"/>
                  <a:gd name="T48" fmla="*/ 2 w 311"/>
                  <a:gd name="T49" fmla="*/ 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11" h="264">
                    <a:moveTo>
                      <a:pt x="2" y="7"/>
                    </a:moveTo>
                    <a:lnTo>
                      <a:pt x="0" y="33"/>
                    </a:lnTo>
                    <a:lnTo>
                      <a:pt x="10" y="86"/>
                    </a:lnTo>
                    <a:lnTo>
                      <a:pt x="36" y="136"/>
                    </a:lnTo>
                    <a:lnTo>
                      <a:pt x="73" y="182"/>
                    </a:lnTo>
                    <a:lnTo>
                      <a:pt x="120" y="221"/>
                    </a:lnTo>
                    <a:lnTo>
                      <a:pt x="173" y="249"/>
                    </a:lnTo>
                    <a:lnTo>
                      <a:pt x="228" y="264"/>
                    </a:lnTo>
                    <a:lnTo>
                      <a:pt x="281" y="262"/>
                    </a:lnTo>
                    <a:lnTo>
                      <a:pt x="305" y="253"/>
                    </a:lnTo>
                    <a:lnTo>
                      <a:pt x="311" y="249"/>
                    </a:lnTo>
                    <a:lnTo>
                      <a:pt x="308" y="236"/>
                    </a:lnTo>
                    <a:lnTo>
                      <a:pt x="300" y="236"/>
                    </a:lnTo>
                    <a:lnTo>
                      <a:pt x="278" y="244"/>
                    </a:lnTo>
                    <a:lnTo>
                      <a:pt x="230" y="245"/>
                    </a:lnTo>
                    <a:lnTo>
                      <a:pt x="180" y="232"/>
                    </a:lnTo>
                    <a:lnTo>
                      <a:pt x="130" y="206"/>
                    </a:lnTo>
                    <a:lnTo>
                      <a:pt x="86" y="170"/>
                    </a:lnTo>
                    <a:lnTo>
                      <a:pt x="50" y="129"/>
                    </a:lnTo>
                    <a:lnTo>
                      <a:pt x="25" y="82"/>
                    </a:lnTo>
                    <a:lnTo>
                      <a:pt x="16" y="34"/>
                    </a:lnTo>
                    <a:lnTo>
                      <a:pt x="19" y="11"/>
                    </a:lnTo>
                    <a:lnTo>
                      <a:pt x="18" y="4"/>
                    </a:lnTo>
                    <a:lnTo>
                      <a:pt x="5" y="0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987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0">
                <a:extLst>
                  <a:ext uri="{FF2B5EF4-FFF2-40B4-BE49-F238E27FC236}">
                    <a16:creationId xmlns:a16="http://schemas.microsoft.com/office/drawing/2014/main" id="{B3F36C6A-380D-425B-AB36-130327990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1938" y="1897063"/>
                <a:ext cx="123825" cy="104775"/>
              </a:xfrm>
              <a:custGeom>
                <a:avLst/>
                <a:gdLst>
                  <a:gd name="T0" fmla="*/ 2 w 312"/>
                  <a:gd name="T1" fmla="*/ 7 h 263"/>
                  <a:gd name="T2" fmla="*/ 0 w 312"/>
                  <a:gd name="T3" fmla="*/ 33 h 263"/>
                  <a:gd name="T4" fmla="*/ 10 w 312"/>
                  <a:gd name="T5" fmla="*/ 84 h 263"/>
                  <a:gd name="T6" fmla="*/ 36 w 312"/>
                  <a:gd name="T7" fmla="*/ 135 h 263"/>
                  <a:gd name="T8" fmla="*/ 74 w 312"/>
                  <a:gd name="T9" fmla="*/ 182 h 263"/>
                  <a:gd name="T10" fmla="*/ 122 w 312"/>
                  <a:gd name="T11" fmla="*/ 220 h 263"/>
                  <a:gd name="T12" fmla="*/ 173 w 312"/>
                  <a:gd name="T13" fmla="*/ 248 h 263"/>
                  <a:gd name="T14" fmla="*/ 228 w 312"/>
                  <a:gd name="T15" fmla="*/ 263 h 263"/>
                  <a:gd name="T16" fmla="*/ 281 w 312"/>
                  <a:gd name="T17" fmla="*/ 262 h 263"/>
                  <a:gd name="T18" fmla="*/ 306 w 312"/>
                  <a:gd name="T19" fmla="*/ 253 h 263"/>
                  <a:gd name="T20" fmla="*/ 312 w 312"/>
                  <a:gd name="T21" fmla="*/ 248 h 263"/>
                  <a:gd name="T22" fmla="*/ 308 w 312"/>
                  <a:gd name="T23" fmla="*/ 236 h 263"/>
                  <a:gd name="T24" fmla="*/ 300 w 312"/>
                  <a:gd name="T25" fmla="*/ 236 h 263"/>
                  <a:gd name="T26" fmla="*/ 278 w 312"/>
                  <a:gd name="T27" fmla="*/ 244 h 263"/>
                  <a:gd name="T28" fmla="*/ 230 w 312"/>
                  <a:gd name="T29" fmla="*/ 245 h 263"/>
                  <a:gd name="T30" fmla="*/ 180 w 312"/>
                  <a:gd name="T31" fmla="*/ 231 h 263"/>
                  <a:gd name="T32" fmla="*/ 131 w 312"/>
                  <a:gd name="T33" fmla="*/ 205 h 263"/>
                  <a:gd name="T34" fmla="*/ 87 w 312"/>
                  <a:gd name="T35" fmla="*/ 170 h 263"/>
                  <a:gd name="T36" fmla="*/ 52 w 312"/>
                  <a:gd name="T37" fmla="*/ 128 h 263"/>
                  <a:gd name="T38" fmla="*/ 27 w 312"/>
                  <a:gd name="T39" fmla="*/ 82 h 263"/>
                  <a:gd name="T40" fmla="*/ 17 w 312"/>
                  <a:gd name="T41" fmla="*/ 34 h 263"/>
                  <a:gd name="T42" fmla="*/ 19 w 312"/>
                  <a:gd name="T43" fmla="*/ 10 h 263"/>
                  <a:gd name="T44" fmla="*/ 18 w 312"/>
                  <a:gd name="T45" fmla="*/ 3 h 263"/>
                  <a:gd name="T46" fmla="*/ 5 w 312"/>
                  <a:gd name="T47" fmla="*/ 0 h 263"/>
                  <a:gd name="T48" fmla="*/ 2 w 312"/>
                  <a:gd name="T49" fmla="*/ 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12" h="263">
                    <a:moveTo>
                      <a:pt x="2" y="7"/>
                    </a:moveTo>
                    <a:lnTo>
                      <a:pt x="0" y="33"/>
                    </a:lnTo>
                    <a:lnTo>
                      <a:pt x="10" y="84"/>
                    </a:lnTo>
                    <a:lnTo>
                      <a:pt x="36" y="135"/>
                    </a:lnTo>
                    <a:lnTo>
                      <a:pt x="74" y="182"/>
                    </a:lnTo>
                    <a:lnTo>
                      <a:pt x="122" y="220"/>
                    </a:lnTo>
                    <a:lnTo>
                      <a:pt x="173" y="248"/>
                    </a:lnTo>
                    <a:lnTo>
                      <a:pt x="228" y="263"/>
                    </a:lnTo>
                    <a:lnTo>
                      <a:pt x="281" y="262"/>
                    </a:lnTo>
                    <a:lnTo>
                      <a:pt x="306" y="253"/>
                    </a:lnTo>
                    <a:lnTo>
                      <a:pt x="312" y="248"/>
                    </a:lnTo>
                    <a:lnTo>
                      <a:pt x="308" y="236"/>
                    </a:lnTo>
                    <a:lnTo>
                      <a:pt x="300" y="236"/>
                    </a:lnTo>
                    <a:lnTo>
                      <a:pt x="278" y="244"/>
                    </a:lnTo>
                    <a:lnTo>
                      <a:pt x="230" y="245"/>
                    </a:lnTo>
                    <a:lnTo>
                      <a:pt x="180" y="231"/>
                    </a:lnTo>
                    <a:lnTo>
                      <a:pt x="131" y="205"/>
                    </a:lnTo>
                    <a:lnTo>
                      <a:pt x="87" y="170"/>
                    </a:lnTo>
                    <a:lnTo>
                      <a:pt x="52" y="128"/>
                    </a:lnTo>
                    <a:lnTo>
                      <a:pt x="27" y="82"/>
                    </a:lnTo>
                    <a:lnTo>
                      <a:pt x="17" y="34"/>
                    </a:lnTo>
                    <a:lnTo>
                      <a:pt x="19" y="10"/>
                    </a:lnTo>
                    <a:lnTo>
                      <a:pt x="18" y="3"/>
                    </a:lnTo>
                    <a:lnTo>
                      <a:pt x="5" y="0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987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1">
                <a:extLst>
                  <a:ext uri="{FF2B5EF4-FFF2-40B4-BE49-F238E27FC236}">
                    <a16:creationId xmlns:a16="http://schemas.microsoft.com/office/drawing/2014/main" id="{237A197F-FBFE-4201-9622-4000F0465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8125" y="1922463"/>
                <a:ext cx="123825" cy="103188"/>
              </a:xfrm>
              <a:custGeom>
                <a:avLst/>
                <a:gdLst>
                  <a:gd name="T0" fmla="*/ 2 w 311"/>
                  <a:gd name="T1" fmla="*/ 6 h 261"/>
                  <a:gd name="T2" fmla="*/ 0 w 311"/>
                  <a:gd name="T3" fmla="*/ 32 h 261"/>
                  <a:gd name="T4" fmla="*/ 12 w 311"/>
                  <a:gd name="T5" fmla="*/ 83 h 261"/>
                  <a:gd name="T6" fmla="*/ 38 w 311"/>
                  <a:gd name="T7" fmla="*/ 133 h 261"/>
                  <a:gd name="T8" fmla="*/ 77 w 311"/>
                  <a:gd name="T9" fmla="*/ 179 h 261"/>
                  <a:gd name="T10" fmla="*/ 124 w 311"/>
                  <a:gd name="T11" fmla="*/ 217 h 261"/>
                  <a:gd name="T12" fmla="*/ 175 w 311"/>
                  <a:gd name="T13" fmla="*/ 246 h 261"/>
                  <a:gd name="T14" fmla="*/ 229 w 311"/>
                  <a:gd name="T15" fmla="*/ 261 h 261"/>
                  <a:gd name="T16" fmla="*/ 282 w 311"/>
                  <a:gd name="T17" fmla="*/ 261 h 261"/>
                  <a:gd name="T18" fmla="*/ 305 w 311"/>
                  <a:gd name="T19" fmla="*/ 252 h 261"/>
                  <a:gd name="T20" fmla="*/ 311 w 311"/>
                  <a:gd name="T21" fmla="*/ 247 h 261"/>
                  <a:gd name="T22" fmla="*/ 308 w 311"/>
                  <a:gd name="T23" fmla="*/ 236 h 261"/>
                  <a:gd name="T24" fmla="*/ 301 w 311"/>
                  <a:gd name="T25" fmla="*/ 236 h 261"/>
                  <a:gd name="T26" fmla="*/ 279 w 311"/>
                  <a:gd name="T27" fmla="*/ 243 h 261"/>
                  <a:gd name="T28" fmla="*/ 231 w 311"/>
                  <a:gd name="T29" fmla="*/ 243 h 261"/>
                  <a:gd name="T30" fmla="*/ 182 w 311"/>
                  <a:gd name="T31" fmla="*/ 229 h 261"/>
                  <a:gd name="T32" fmla="*/ 134 w 311"/>
                  <a:gd name="T33" fmla="*/ 203 h 261"/>
                  <a:gd name="T34" fmla="*/ 90 w 311"/>
                  <a:gd name="T35" fmla="*/ 168 h 261"/>
                  <a:gd name="T36" fmla="*/ 54 w 311"/>
                  <a:gd name="T37" fmla="*/ 125 h 261"/>
                  <a:gd name="T38" fmla="*/ 29 w 311"/>
                  <a:gd name="T39" fmla="*/ 80 h 261"/>
                  <a:gd name="T40" fmla="*/ 17 w 311"/>
                  <a:gd name="T41" fmla="*/ 33 h 261"/>
                  <a:gd name="T42" fmla="*/ 19 w 311"/>
                  <a:gd name="T43" fmla="*/ 10 h 261"/>
                  <a:gd name="T44" fmla="*/ 17 w 311"/>
                  <a:gd name="T45" fmla="*/ 4 h 261"/>
                  <a:gd name="T46" fmla="*/ 4 w 311"/>
                  <a:gd name="T47" fmla="*/ 0 h 261"/>
                  <a:gd name="T48" fmla="*/ 2 w 311"/>
                  <a:gd name="T49" fmla="*/ 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11" h="261">
                    <a:moveTo>
                      <a:pt x="2" y="6"/>
                    </a:moveTo>
                    <a:lnTo>
                      <a:pt x="0" y="32"/>
                    </a:lnTo>
                    <a:lnTo>
                      <a:pt x="12" y="83"/>
                    </a:lnTo>
                    <a:lnTo>
                      <a:pt x="38" y="133"/>
                    </a:lnTo>
                    <a:lnTo>
                      <a:pt x="77" y="179"/>
                    </a:lnTo>
                    <a:lnTo>
                      <a:pt x="124" y="217"/>
                    </a:lnTo>
                    <a:lnTo>
                      <a:pt x="175" y="246"/>
                    </a:lnTo>
                    <a:lnTo>
                      <a:pt x="229" y="261"/>
                    </a:lnTo>
                    <a:lnTo>
                      <a:pt x="282" y="261"/>
                    </a:lnTo>
                    <a:lnTo>
                      <a:pt x="305" y="252"/>
                    </a:lnTo>
                    <a:lnTo>
                      <a:pt x="311" y="247"/>
                    </a:lnTo>
                    <a:lnTo>
                      <a:pt x="308" y="236"/>
                    </a:lnTo>
                    <a:lnTo>
                      <a:pt x="301" y="236"/>
                    </a:lnTo>
                    <a:lnTo>
                      <a:pt x="279" y="243"/>
                    </a:lnTo>
                    <a:lnTo>
                      <a:pt x="231" y="243"/>
                    </a:lnTo>
                    <a:lnTo>
                      <a:pt x="182" y="229"/>
                    </a:lnTo>
                    <a:lnTo>
                      <a:pt x="134" y="203"/>
                    </a:lnTo>
                    <a:lnTo>
                      <a:pt x="90" y="168"/>
                    </a:lnTo>
                    <a:lnTo>
                      <a:pt x="54" y="125"/>
                    </a:lnTo>
                    <a:lnTo>
                      <a:pt x="29" y="80"/>
                    </a:lnTo>
                    <a:lnTo>
                      <a:pt x="17" y="33"/>
                    </a:lnTo>
                    <a:lnTo>
                      <a:pt x="19" y="10"/>
                    </a:lnTo>
                    <a:lnTo>
                      <a:pt x="17" y="4"/>
                    </a:lnTo>
                    <a:lnTo>
                      <a:pt x="4" y="0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987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2">
                <a:extLst>
                  <a:ext uri="{FF2B5EF4-FFF2-40B4-BE49-F238E27FC236}">
                    <a16:creationId xmlns:a16="http://schemas.microsoft.com/office/drawing/2014/main" id="{F71B82FA-FB54-4CE6-95F4-DDB0ADDCD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563" y="2087563"/>
                <a:ext cx="149225" cy="131763"/>
              </a:xfrm>
              <a:custGeom>
                <a:avLst/>
                <a:gdLst>
                  <a:gd name="T0" fmla="*/ 5 w 375"/>
                  <a:gd name="T1" fmla="*/ 6 h 333"/>
                  <a:gd name="T2" fmla="*/ 3 w 375"/>
                  <a:gd name="T3" fmla="*/ 22 h 333"/>
                  <a:gd name="T4" fmla="*/ 0 w 375"/>
                  <a:gd name="T5" fmla="*/ 55 h 333"/>
                  <a:gd name="T6" fmla="*/ 7 w 375"/>
                  <a:gd name="T7" fmla="*/ 106 h 333"/>
                  <a:gd name="T8" fmla="*/ 35 w 375"/>
                  <a:gd name="T9" fmla="*/ 171 h 333"/>
                  <a:gd name="T10" fmla="*/ 81 w 375"/>
                  <a:gd name="T11" fmla="*/ 229 h 333"/>
                  <a:gd name="T12" fmla="*/ 138 w 375"/>
                  <a:gd name="T13" fmla="*/ 278 h 333"/>
                  <a:gd name="T14" fmla="*/ 202 w 375"/>
                  <a:gd name="T15" fmla="*/ 315 h 333"/>
                  <a:gd name="T16" fmla="*/ 271 w 375"/>
                  <a:gd name="T17" fmla="*/ 333 h 333"/>
                  <a:gd name="T18" fmla="*/ 322 w 375"/>
                  <a:gd name="T19" fmla="*/ 333 h 333"/>
                  <a:gd name="T20" fmla="*/ 354 w 375"/>
                  <a:gd name="T21" fmla="*/ 326 h 333"/>
                  <a:gd name="T22" fmla="*/ 370 w 375"/>
                  <a:gd name="T23" fmla="*/ 320 h 333"/>
                  <a:gd name="T24" fmla="*/ 375 w 375"/>
                  <a:gd name="T25" fmla="*/ 315 h 333"/>
                  <a:gd name="T26" fmla="*/ 371 w 375"/>
                  <a:gd name="T27" fmla="*/ 303 h 333"/>
                  <a:gd name="T28" fmla="*/ 364 w 375"/>
                  <a:gd name="T29" fmla="*/ 303 h 333"/>
                  <a:gd name="T30" fmla="*/ 335 w 375"/>
                  <a:gd name="T31" fmla="*/ 313 h 333"/>
                  <a:gd name="T32" fmla="*/ 272 w 375"/>
                  <a:gd name="T33" fmla="*/ 316 h 333"/>
                  <a:gd name="T34" fmla="*/ 209 w 375"/>
                  <a:gd name="T35" fmla="*/ 298 h 333"/>
                  <a:gd name="T36" fmla="*/ 148 w 375"/>
                  <a:gd name="T37" fmla="*/ 264 h 333"/>
                  <a:gd name="T38" fmla="*/ 94 w 375"/>
                  <a:gd name="T39" fmla="*/ 219 h 333"/>
                  <a:gd name="T40" fmla="*/ 51 w 375"/>
                  <a:gd name="T41" fmla="*/ 163 h 333"/>
                  <a:gd name="T42" fmla="*/ 24 w 375"/>
                  <a:gd name="T43" fmla="*/ 102 h 333"/>
                  <a:gd name="T44" fmla="*/ 17 w 375"/>
                  <a:gd name="T45" fmla="*/ 40 h 333"/>
                  <a:gd name="T46" fmla="*/ 22 w 375"/>
                  <a:gd name="T47" fmla="*/ 10 h 333"/>
                  <a:gd name="T48" fmla="*/ 22 w 375"/>
                  <a:gd name="T49" fmla="*/ 2 h 333"/>
                  <a:gd name="T50" fmla="*/ 11 w 375"/>
                  <a:gd name="T51" fmla="*/ 0 h 333"/>
                  <a:gd name="T52" fmla="*/ 5 w 375"/>
                  <a:gd name="T53" fmla="*/ 6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5" h="333">
                    <a:moveTo>
                      <a:pt x="5" y="6"/>
                    </a:moveTo>
                    <a:lnTo>
                      <a:pt x="3" y="22"/>
                    </a:lnTo>
                    <a:lnTo>
                      <a:pt x="0" y="55"/>
                    </a:lnTo>
                    <a:lnTo>
                      <a:pt x="7" y="106"/>
                    </a:lnTo>
                    <a:lnTo>
                      <a:pt x="35" y="171"/>
                    </a:lnTo>
                    <a:lnTo>
                      <a:pt x="81" y="229"/>
                    </a:lnTo>
                    <a:lnTo>
                      <a:pt x="138" y="278"/>
                    </a:lnTo>
                    <a:lnTo>
                      <a:pt x="202" y="315"/>
                    </a:lnTo>
                    <a:lnTo>
                      <a:pt x="271" y="333"/>
                    </a:lnTo>
                    <a:lnTo>
                      <a:pt x="322" y="333"/>
                    </a:lnTo>
                    <a:lnTo>
                      <a:pt x="354" y="326"/>
                    </a:lnTo>
                    <a:lnTo>
                      <a:pt x="370" y="320"/>
                    </a:lnTo>
                    <a:lnTo>
                      <a:pt x="375" y="315"/>
                    </a:lnTo>
                    <a:lnTo>
                      <a:pt x="371" y="303"/>
                    </a:lnTo>
                    <a:lnTo>
                      <a:pt x="364" y="303"/>
                    </a:lnTo>
                    <a:lnTo>
                      <a:pt x="335" y="313"/>
                    </a:lnTo>
                    <a:lnTo>
                      <a:pt x="272" y="316"/>
                    </a:lnTo>
                    <a:lnTo>
                      <a:pt x="209" y="298"/>
                    </a:lnTo>
                    <a:lnTo>
                      <a:pt x="148" y="264"/>
                    </a:lnTo>
                    <a:lnTo>
                      <a:pt x="94" y="219"/>
                    </a:lnTo>
                    <a:lnTo>
                      <a:pt x="51" y="163"/>
                    </a:lnTo>
                    <a:lnTo>
                      <a:pt x="24" y="102"/>
                    </a:lnTo>
                    <a:lnTo>
                      <a:pt x="17" y="40"/>
                    </a:lnTo>
                    <a:lnTo>
                      <a:pt x="22" y="10"/>
                    </a:lnTo>
                    <a:lnTo>
                      <a:pt x="22" y="2"/>
                    </a:lnTo>
                    <a:lnTo>
                      <a:pt x="11" y="0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987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3">
                <a:extLst>
                  <a:ext uri="{FF2B5EF4-FFF2-40B4-BE49-F238E27FC236}">
                    <a16:creationId xmlns:a16="http://schemas.microsoft.com/office/drawing/2014/main" id="{E5E702C1-5C30-49C4-ACEF-B0C1302A9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2111375"/>
                <a:ext cx="149225" cy="131763"/>
              </a:xfrm>
              <a:custGeom>
                <a:avLst/>
                <a:gdLst>
                  <a:gd name="T0" fmla="*/ 6 w 375"/>
                  <a:gd name="T1" fmla="*/ 7 h 336"/>
                  <a:gd name="T2" fmla="*/ 2 w 375"/>
                  <a:gd name="T3" fmla="*/ 23 h 336"/>
                  <a:gd name="T4" fmla="*/ 0 w 375"/>
                  <a:gd name="T5" fmla="*/ 57 h 336"/>
                  <a:gd name="T6" fmla="*/ 6 w 375"/>
                  <a:gd name="T7" fmla="*/ 108 h 336"/>
                  <a:gd name="T8" fmla="*/ 33 w 375"/>
                  <a:gd name="T9" fmla="*/ 174 h 336"/>
                  <a:gd name="T10" fmla="*/ 79 w 375"/>
                  <a:gd name="T11" fmla="*/ 232 h 336"/>
                  <a:gd name="T12" fmla="*/ 134 w 375"/>
                  <a:gd name="T13" fmla="*/ 281 h 336"/>
                  <a:gd name="T14" fmla="*/ 200 w 375"/>
                  <a:gd name="T15" fmla="*/ 318 h 336"/>
                  <a:gd name="T16" fmla="*/ 269 w 375"/>
                  <a:gd name="T17" fmla="*/ 336 h 336"/>
                  <a:gd name="T18" fmla="*/ 321 w 375"/>
                  <a:gd name="T19" fmla="*/ 334 h 336"/>
                  <a:gd name="T20" fmla="*/ 353 w 375"/>
                  <a:gd name="T21" fmla="*/ 327 h 336"/>
                  <a:gd name="T22" fmla="*/ 370 w 375"/>
                  <a:gd name="T23" fmla="*/ 320 h 336"/>
                  <a:gd name="T24" fmla="*/ 375 w 375"/>
                  <a:gd name="T25" fmla="*/ 316 h 336"/>
                  <a:gd name="T26" fmla="*/ 372 w 375"/>
                  <a:gd name="T27" fmla="*/ 303 h 336"/>
                  <a:gd name="T28" fmla="*/ 365 w 375"/>
                  <a:gd name="T29" fmla="*/ 305 h 336"/>
                  <a:gd name="T30" fmla="*/ 335 w 375"/>
                  <a:gd name="T31" fmla="*/ 315 h 336"/>
                  <a:gd name="T32" fmla="*/ 270 w 375"/>
                  <a:gd name="T33" fmla="*/ 318 h 336"/>
                  <a:gd name="T34" fmla="*/ 206 w 375"/>
                  <a:gd name="T35" fmla="*/ 301 h 336"/>
                  <a:gd name="T36" fmla="*/ 145 w 375"/>
                  <a:gd name="T37" fmla="*/ 267 h 336"/>
                  <a:gd name="T38" fmla="*/ 92 w 375"/>
                  <a:gd name="T39" fmla="*/ 222 h 336"/>
                  <a:gd name="T40" fmla="*/ 50 w 375"/>
                  <a:gd name="T41" fmla="*/ 166 h 336"/>
                  <a:gd name="T42" fmla="*/ 23 w 375"/>
                  <a:gd name="T43" fmla="*/ 105 h 336"/>
                  <a:gd name="T44" fmla="*/ 16 w 375"/>
                  <a:gd name="T45" fmla="*/ 41 h 336"/>
                  <a:gd name="T46" fmla="*/ 23 w 375"/>
                  <a:gd name="T47" fmla="*/ 10 h 336"/>
                  <a:gd name="T48" fmla="*/ 23 w 375"/>
                  <a:gd name="T49" fmla="*/ 3 h 336"/>
                  <a:gd name="T50" fmla="*/ 10 w 375"/>
                  <a:gd name="T51" fmla="*/ 0 h 336"/>
                  <a:gd name="T52" fmla="*/ 6 w 375"/>
                  <a:gd name="T53" fmla="*/ 7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5" h="336">
                    <a:moveTo>
                      <a:pt x="6" y="7"/>
                    </a:moveTo>
                    <a:lnTo>
                      <a:pt x="2" y="23"/>
                    </a:lnTo>
                    <a:lnTo>
                      <a:pt x="0" y="57"/>
                    </a:lnTo>
                    <a:lnTo>
                      <a:pt x="6" y="108"/>
                    </a:lnTo>
                    <a:lnTo>
                      <a:pt x="33" y="174"/>
                    </a:lnTo>
                    <a:lnTo>
                      <a:pt x="79" y="232"/>
                    </a:lnTo>
                    <a:lnTo>
                      <a:pt x="134" y="281"/>
                    </a:lnTo>
                    <a:lnTo>
                      <a:pt x="200" y="318"/>
                    </a:lnTo>
                    <a:lnTo>
                      <a:pt x="269" y="336"/>
                    </a:lnTo>
                    <a:lnTo>
                      <a:pt x="321" y="334"/>
                    </a:lnTo>
                    <a:lnTo>
                      <a:pt x="353" y="327"/>
                    </a:lnTo>
                    <a:lnTo>
                      <a:pt x="370" y="320"/>
                    </a:lnTo>
                    <a:lnTo>
                      <a:pt x="375" y="316"/>
                    </a:lnTo>
                    <a:lnTo>
                      <a:pt x="372" y="303"/>
                    </a:lnTo>
                    <a:lnTo>
                      <a:pt x="365" y="305"/>
                    </a:lnTo>
                    <a:lnTo>
                      <a:pt x="335" y="315"/>
                    </a:lnTo>
                    <a:lnTo>
                      <a:pt x="270" y="318"/>
                    </a:lnTo>
                    <a:lnTo>
                      <a:pt x="206" y="301"/>
                    </a:lnTo>
                    <a:lnTo>
                      <a:pt x="145" y="267"/>
                    </a:lnTo>
                    <a:lnTo>
                      <a:pt x="92" y="222"/>
                    </a:lnTo>
                    <a:lnTo>
                      <a:pt x="50" y="166"/>
                    </a:lnTo>
                    <a:lnTo>
                      <a:pt x="23" y="105"/>
                    </a:lnTo>
                    <a:lnTo>
                      <a:pt x="16" y="41"/>
                    </a:lnTo>
                    <a:lnTo>
                      <a:pt x="23" y="10"/>
                    </a:lnTo>
                    <a:lnTo>
                      <a:pt x="23" y="3"/>
                    </a:lnTo>
                    <a:lnTo>
                      <a:pt x="10" y="0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987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84">
                <a:extLst>
                  <a:ext uri="{FF2B5EF4-FFF2-40B4-BE49-F238E27FC236}">
                    <a16:creationId xmlns:a16="http://schemas.microsoft.com/office/drawing/2014/main" id="{F2DE8E21-F945-44A7-BE48-654547802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2700" y="2133600"/>
                <a:ext cx="147638" cy="134938"/>
              </a:xfrm>
              <a:custGeom>
                <a:avLst/>
                <a:gdLst>
                  <a:gd name="T0" fmla="*/ 7 w 376"/>
                  <a:gd name="T1" fmla="*/ 7 h 339"/>
                  <a:gd name="T2" fmla="*/ 3 w 376"/>
                  <a:gd name="T3" fmla="*/ 25 h 339"/>
                  <a:gd name="T4" fmla="*/ 0 w 376"/>
                  <a:gd name="T5" fmla="*/ 60 h 339"/>
                  <a:gd name="T6" fmla="*/ 5 w 376"/>
                  <a:gd name="T7" fmla="*/ 113 h 339"/>
                  <a:gd name="T8" fmla="*/ 33 w 376"/>
                  <a:gd name="T9" fmla="*/ 179 h 339"/>
                  <a:gd name="T10" fmla="*/ 77 w 376"/>
                  <a:gd name="T11" fmla="*/ 239 h 339"/>
                  <a:gd name="T12" fmla="*/ 132 w 376"/>
                  <a:gd name="T13" fmla="*/ 287 h 339"/>
                  <a:gd name="T14" fmla="*/ 197 w 376"/>
                  <a:gd name="T15" fmla="*/ 322 h 339"/>
                  <a:gd name="T16" fmla="*/ 267 w 376"/>
                  <a:gd name="T17" fmla="*/ 339 h 339"/>
                  <a:gd name="T18" fmla="*/ 319 w 376"/>
                  <a:gd name="T19" fmla="*/ 336 h 339"/>
                  <a:gd name="T20" fmla="*/ 354 w 376"/>
                  <a:gd name="T21" fmla="*/ 328 h 339"/>
                  <a:gd name="T22" fmla="*/ 371 w 376"/>
                  <a:gd name="T23" fmla="*/ 320 h 339"/>
                  <a:gd name="T24" fmla="*/ 376 w 376"/>
                  <a:gd name="T25" fmla="*/ 317 h 339"/>
                  <a:gd name="T26" fmla="*/ 372 w 376"/>
                  <a:gd name="T27" fmla="*/ 304 h 339"/>
                  <a:gd name="T28" fmla="*/ 366 w 376"/>
                  <a:gd name="T29" fmla="*/ 305 h 339"/>
                  <a:gd name="T30" fmla="*/ 335 w 376"/>
                  <a:gd name="T31" fmla="*/ 317 h 339"/>
                  <a:gd name="T32" fmla="*/ 268 w 376"/>
                  <a:gd name="T33" fmla="*/ 320 h 339"/>
                  <a:gd name="T34" fmla="*/ 204 w 376"/>
                  <a:gd name="T35" fmla="*/ 305 h 339"/>
                  <a:gd name="T36" fmla="*/ 143 w 376"/>
                  <a:gd name="T37" fmla="*/ 273 h 339"/>
                  <a:gd name="T38" fmla="*/ 90 w 376"/>
                  <a:gd name="T39" fmla="*/ 227 h 339"/>
                  <a:gd name="T40" fmla="*/ 48 w 376"/>
                  <a:gd name="T41" fmla="*/ 171 h 339"/>
                  <a:gd name="T42" fmla="*/ 22 w 376"/>
                  <a:gd name="T43" fmla="*/ 109 h 339"/>
                  <a:gd name="T44" fmla="*/ 17 w 376"/>
                  <a:gd name="T45" fmla="*/ 44 h 339"/>
                  <a:gd name="T46" fmla="*/ 23 w 376"/>
                  <a:gd name="T47" fmla="*/ 11 h 339"/>
                  <a:gd name="T48" fmla="*/ 23 w 376"/>
                  <a:gd name="T49" fmla="*/ 3 h 339"/>
                  <a:gd name="T50" fmla="*/ 10 w 376"/>
                  <a:gd name="T51" fmla="*/ 0 h 339"/>
                  <a:gd name="T52" fmla="*/ 7 w 376"/>
                  <a:gd name="T53" fmla="*/ 7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6" h="339">
                    <a:moveTo>
                      <a:pt x="7" y="7"/>
                    </a:moveTo>
                    <a:lnTo>
                      <a:pt x="3" y="25"/>
                    </a:lnTo>
                    <a:lnTo>
                      <a:pt x="0" y="60"/>
                    </a:lnTo>
                    <a:lnTo>
                      <a:pt x="5" y="113"/>
                    </a:lnTo>
                    <a:lnTo>
                      <a:pt x="33" y="179"/>
                    </a:lnTo>
                    <a:lnTo>
                      <a:pt x="77" y="239"/>
                    </a:lnTo>
                    <a:lnTo>
                      <a:pt x="132" y="287"/>
                    </a:lnTo>
                    <a:lnTo>
                      <a:pt x="197" y="322"/>
                    </a:lnTo>
                    <a:lnTo>
                      <a:pt x="267" y="339"/>
                    </a:lnTo>
                    <a:lnTo>
                      <a:pt x="319" y="336"/>
                    </a:lnTo>
                    <a:lnTo>
                      <a:pt x="354" y="328"/>
                    </a:lnTo>
                    <a:lnTo>
                      <a:pt x="371" y="320"/>
                    </a:lnTo>
                    <a:lnTo>
                      <a:pt x="376" y="317"/>
                    </a:lnTo>
                    <a:lnTo>
                      <a:pt x="372" y="304"/>
                    </a:lnTo>
                    <a:lnTo>
                      <a:pt x="366" y="305"/>
                    </a:lnTo>
                    <a:lnTo>
                      <a:pt x="335" y="317"/>
                    </a:lnTo>
                    <a:lnTo>
                      <a:pt x="268" y="320"/>
                    </a:lnTo>
                    <a:lnTo>
                      <a:pt x="204" y="305"/>
                    </a:lnTo>
                    <a:lnTo>
                      <a:pt x="143" y="273"/>
                    </a:lnTo>
                    <a:lnTo>
                      <a:pt x="90" y="227"/>
                    </a:lnTo>
                    <a:lnTo>
                      <a:pt x="48" y="171"/>
                    </a:lnTo>
                    <a:lnTo>
                      <a:pt x="22" y="109"/>
                    </a:lnTo>
                    <a:lnTo>
                      <a:pt x="17" y="44"/>
                    </a:lnTo>
                    <a:lnTo>
                      <a:pt x="23" y="11"/>
                    </a:lnTo>
                    <a:lnTo>
                      <a:pt x="23" y="3"/>
                    </a:lnTo>
                    <a:lnTo>
                      <a:pt x="1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987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85">
                <a:extLst>
                  <a:ext uri="{FF2B5EF4-FFF2-40B4-BE49-F238E27FC236}">
                    <a16:creationId xmlns:a16="http://schemas.microsoft.com/office/drawing/2014/main" id="{40884038-F4BB-4D59-9300-F66BC839F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0475" y="2157413"/>
                <a:ext cx="149225" cy="134938"/>
              </a:xfrm>
              <a:custGeom>
                <a:avLst/>
                <a:gdLst>
                  <a:gd name="T0" fmla="*/ 8 w 376"/>
                  <a:gd name="T1" fmla="*/ 6 h 339"/>
                  <a:gd name="T2" fmla="*/ 4 w 376"/>
                  <a:gd name="T3" fmla="*/ 24 h 339"/>
                  <a:gd name="T4" fmla="*/ 0 w 376"/>
                  <a:gd name="T5" fmla="*/ 59 h 339"/>
                  <a:gd name="T6" fmla="*/ 6 w 376"/>
                  <a:gd name="T7" fmla="*/ 112 h 339"/>
                  <a:gd name="T8" fmla="*/ 31 w 376"/>
                  <a:gd name="T9" fmla="*/ 180 h 339"/>
                  <a:gd name="T10" fmla="*/ 76 w 376"/>
                  <a:gd name="T11" fmla="*/ 239 h 339"/>
                  <a:gd name="T12" fmla="*/ 131 w 376"/>
                  <a:gd name="T13" fmla="*/ 287 h 339"/>
                  <a:gd name="T14" fmla="*/ 196 w 376"/>
                  <a:gd name="T15" fmla="*/ 322 h 339"/>
                  <a:gd name="T16" fmla="*/ 266 w 376"/>
                  <a:gd name="T17" fmla="*/ 339 h 339"/>
                  <a:gd name="T18" fmla="*/ 319 w 376"/>
                  <a:gd name="T19" fmla="*/ 337 h 339"/>
                  <a:gd name="T20" fmla="*/ 354 w 376"/>
                  <a:gd name="T21" fmla="*/ 328 h 339"/>
                  <a:gd name="T22" fmla="*/ 371 w 376"/>
                  <a:gd name="T23" fmla="*/ 321 h 339"/>
                  <a:gd name="T24" fmla="*/ 376 w 376"/>
                  <a:gd name="T25" fmla="*/ 316 h 339"/>
                  <a:gd name="T26" fmla="*/ 372 w 376"/>
                  <a:gd name="T27" fmla="*/ 304 h 339"/>
                  <a:gd name="T28" fmla="*/ 366 w 376"/>
                  <a:gd name="T29" fmla="*/ 304 h 339"/>
                  <a:gd name="T30" fmla="*/ 333 w 376"/>
                  <a:gd name="T31" fmla="*/ 317 h 339"/>
                  <a:gd name="T32" fmla="*/ 267 w 376"/>
                  <a:gd name="T33" fmla="*/ 321 h 339"/>
                  <a:gd name="T34" fmla="*/ 203 w 376"/>
                  <a:gd name="T35" fmla="*/ 306 h 339"/>
                  <a:gd name="T36" fmla="*/ 142 w 376"/>
                  <a:gd name="T37" fmla="*/ 273 h 339"/>
                  <a:gd name="T38" fmla="*/ 89 w 376"/>
                  <a:gd name="T39" fmla="*/ 228 h 339"/>
                  <a:gd name="T40" fmla="*/ 48 w 376"/>
                  <a:gd name="T41" fmla="*/ 172 h 339"/>
                  <a:gd name="T42" fmla="*/ 22 w 376"/>
                  <a:gd name="T43" fmla="*/ 110 h 339"/>
                  <a:gd name="T44" fmla="*/ 19 w 376"/>
                  <a:gd name="T45" fmla="*/ 44 h 339"/>
                  <a:gd name="T46" fmla="*/ 25 w 376"/>
                  <a:gd name="T47" fmla="*/ 10 h 339"/>
                  <a:gd name="T48" fmla="*/ 25 w 376"/>
                  <a:gd name="T49" fmla="*/ 2 h 339"/>
                  <a:gd name="T50" fmla="*/ 12 w 376"/>
                  <a:gd name="T51" fmla="*/ 0 h 339"/>
                  <a:gd name="T52" fmla="*/ 8 w 376"/>
                  <a:gd name="T53" fmla="*/ 6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6" h="339">
                    <a:moveTo>
                      <a:pt x="8" y="6"/>
                    </a:moveTo>
                    <a:lnTo>
                      <a:pt x="4" y="24"/>
                    </a:lnTo>
                    <a:lnTo>
                      <a:pt x="0" y="59"/>
                    </a:lnTo>
                    <a:lnTo>
                      <a:pt x="6" y="112"/>
                    </a:lnTo>
                    <a:lnTo>
                      <a:pt x="31" y="180"/>
                    </a:lnTo>
                    <a:lnTo>
                      <a:pt x="76" y="239"/>
                    </a:lnTo>
                    <a:lnTo>
                      <a:pt x="131" y="287"/>
                    </a:lnTo>
                    <a:lnTo>
                      <a:pt x="196" y="322"/>
                    </a:lnTo>
                    <a:lnTo>
                      <a:pt x="266" y="339"/>
                    </a:lnTo>
                    <a:lnTo>
                      <a:pt x="319" y="337"/>
                    </a:lnTo>
                    <a:lnTo>
                      <a:pt x="354" y="328"/>
                    </a:lnTo>
                    <a:lnTo>
                      <a:pt x="371" y="321"/>
                    </a:lnTo>
                    <a:lnTo>
                      <a:pt x="376" y="316"/>
                    </a:lnTo>
                    <a:lnTo>
                      <a:pt x="372" y="304"/>
                    </a:lnTo>
                    <a:lnTo>
                      <a:pt x="366" y="304"/>
                    </a:lnTo>
                    <a:lnTo>
                      <a:pt x="333" y="317"/>
                    </a:lnTo>
                    <a:lnTo>
                      <a:pt x="267" y="321"/>
                    </a:lnTo>
                    <a:lnTo>
                      <a:pt x="203" y="306"/>
                    </a:lnTo>
                    <a:lnTo>
                      <a:pt x="142" y="273"/>
                    </a:lnTo>
                    <a:lnTo>
                      <a:pt x="89" y="228"/>
                    </a:lnTo>
                    <a:lnTo>
                      <a:pt x="48" y="172"/>
                    </a:lnTo>
                    <a:lnTo>
                      <a:pt x="22" y="110"/>
                    </a:lnTo>
                    <a:lnTo>
                      <a:pt x="19" y="44"/>
                    </a:lnTo>
                    <a:lnTo>
                      <a:pt x="25" y="10"/>
                    </a:lnTo>
                    <a:lnTo>
                      <a:pt x="25" y="2"/>
                    </a:lnTo>
                    <a:lnTo>
                      <a:pt x="12" y="0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987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6">
                <a:extLst>
                  <a:ext uri="{FF2B5EF4-FFF2-40B4-BE49-F238E27FC236}">
                    <a16:creationId xmlns:a16="http://schemas.microsoft.com/office/drawing/2014/main" id="{EF9D9E55-8B3B-4966-A587-F51560DB2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565150"/>
                <a:ext cx="1235075" cy="1344613"/>
              </a:xfrm>
              <a:custGeom>
                <a:avLst/>
                <a:gdLst>
                  <a:gd name="T0" fmla="*/ 113 w 3115"/>
                  <a:gd name="T1" fmla="*/ 3390 h 3390"/>
                  <a:gd name="T2" fmla="*/ 82 w 3115"/>
                  <a:gd name="T3" fmla="*/ 3386 h 3390"/>
                  <a:gd name="T4" fmla="*/ 25 w 3115"/>
                  <a:gd name="T5" fmla="*/ 3364 h 3390"/>
                  <a:gd name="T6" fmla="*/ 0 w 3115"/>
                  <a:gd name="T7" fmla="*/ 3346 h 3390"/>
                  <a:gd name="T8" fmla="*/ 3115 w 3115"/>
                  <a:gd name="T9" fmla="*/ 0 h 3390"/>
                  <a:gd name="T10" fmla="*/ 2201 w 3115"/>
                  <a:gd name="T11" fmla="*/ 1036 h 3390"/>
                  <a:gd name="T12" fmla="*/ 113 w 3115"/>
                  <a:gd name="T13" fmla="*/ 3390 h 3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15" h="3390">
                    <a:moveTo>
                      <a:pt x="113" y="3390"/>
                    </a:moveTo>
                    <a:lnTo>
                      <a:pt x="82" y="3386"/>
                    </a:lnTo>
                    <a:lnTo>
                      <a:pt x="25" y="3364"/>
                    </a:lnTo>
                    <a:lnTo>
                      <a:pt x="0" y="3346"/>
                    </a:lnTo>
                    <a:lnTo>
                      <a:pt x="3115" y="0"/>
                    </a:lnTo>
                    <a:lnTo>
                      <a:pt x="2201" y="1036"/>
                    </a:lnTo>
                    <a:lnTo>
                      <a:pt x="113" y="3390"/>
                    </a:lnTo>
                    <a:close/>
                  </a:path>
                </a:pathLst>
              </a:custGeom>
              <a:solidFill>
                <a:srgbClr val="971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87">
                <a:extLst>
                  <a:ext uri="{FF2B5EF4-FFF2-40B4-BE49-F238E27FC236}">
                    <a16:creationId xmlns:a16="http://schemas.microsoft.com/office/drawing/2014/main" id="{3BC652DA-C59F-4DD3-A629-37305D763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9838" y="2265363"/>
                <a:ext cx="115888" cy="84138"/>
              </a:xfrm>
              <a:custGeom>
                <a:avLst/>
                <a:gdLst>
                  <a:gd name="T0" fmla="*/ 86 w 290"/>
                  <a:gd name="T1" fmla="*/ 210 h 210"/>
                  <a:gd name="T2" fmla="*/ 66 w 290"/>
                  <a:gd name="T3" fmla="*/ 209 h 210"/>
                  <a:gd name="T4" fmla="*/ 35 w 290"/>
                  <a:gd name="T5" fmla="*/ 199 h 210"/>
                  <a:gd name="T6" fmla="*/ 5 w 290"/>
                  <a:gd name="T7" fmla="*/ 178 h 210"/>
                  <a:gd name="T8" fmla="*/ 0 w 290"/>
                  <a:gd name="T9" fmla="*/ 174 h 210"/>
                  <a:gd name="T10" fmla="*/ 162 w 290"/>
                  <a:gd name="T11" fmla="*/ 0 h 210"/>
                  <a:gd name="T12" fmla="*/ 192 w 290"/>
                  <a:gd name="T13" fmla="*/ 21 h 210"/>
                  <a:gd name="T14" fmla="*/ 255 w 290"/>
                  <a:gd name="T15" fmla="*/ 52 h 210"/>
                  <a:gd name="T16" fmla="*/ 290 w 290"/>
                  <a:gd name="T17" fmla="*/ 60 h 210"/>
                  <a:gd name="T18" fmla="*/ 213 w 290"/>
                  <a:gd name="T19" fmla="*/ 144 h 210"/>
                  <a:gd name="T20" fmla="*/ 183 w 290"/>
                  <a:gd name="T21" fmla="*/ 172 h 210"/>
                  <a:gd name="T22" fmla="*/ 156 w 290"/>
                  <a:gd name="T23" fmla="*/ 191 h 210"/>
                  <a:gd name="T24" fmla="*/ 108 w 290"/>
                  <a:gd name="T25" fmla="*/ 209 h 210"/>
                  <a:gd name="T26" fmla="*/ 86 w 290"/>
                  <a:gd name="T27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0" h="210">
                    <a:moveTo>
                      <a:pt x="86" y="210"/>
                    </a:moveTo>
                    <a:lnTo>
                      <a:pt x="66" y="209"/>
                    </a:lnTo>
                    <a:lnTo>
                      <a:pt x="35" y="199"/>
                    </a:lnTo>
                    <a:lnTo>
                      <a:pt x="5" y="178"/>
                    </a:lnTo>
                    <a:lnTo>
                      <a:pt x="0" y="174"/>
                    </a:lnTo>
                    <a:lnTo>
                      <a:pt x="162" y="0"/>
                    </a:lnTo>
                    <a:lnTo>
                      <a:pt x="192" y="21"/>
                    </a:lnTo>
                    <a:lnTo>
                      <a:pt x="255" y="52"/>
                    </a:lnTo>
                    <a:lnTo>
                      <a:pt x="290" y="60"/>
                    </a:lnTo>
                    <a:lnTo>
                      <a:pt x="213" y="144"/>
                    </a:lnTo>
                    <a:lnTo>
                      <a:pt x="183" y="172"/>
                    </a:lnTo>
                    <a:lnTo>
                      <a:pt x="156" y="191"/>
                    </a:lnTo>
                    <a:lnTo>
                      <a:pt x="108" y="209"/>
                    </a:lnTo>
                    <a:lnTo>
                      <a:pt x="86" y="210"/>
                    </a:lnTo>
                    <a:close/>
                  </a:path>
                </a:pathLst>
              </a:custGeom>
              <a:solidFill>
                <a:srgbClr val="B48B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8">
                <a:extLst>
                  <a:ext uri="{FF2B5EF4-FFF2-40B4-BE49-F238E27FC236}">
                    <a16:creationId xmlns:a16="http://schemas.microsoft.com/office/drawing/2014/main" id="{921655D6-7350-42CE-8334-69410E852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2241550"/>
                <a:ext cx="66675" cy="41275"/>
              </a:xfrm>
              <a:custGeom>
                <a:avLst/>
                <a:gdLst>
                  <a:gd name="T0" fmla="*/ 131 w 171"/>
                  <a:gd name="T1" fmla="*/ 105 h 105"/>
                  <a:gd name="T2" fmla="*/ 96 w 171"/>
                  <a:gd name="T3" fmla="*/ 98 h 105"/>
                  <a:gd name="T4" fmla="*/ 30 w 171"/>
                  <a:gd name="T5" fmla="*/ 68 h 105"/>
                  <a:gd name="T6" fmla="*/ 0 w 171"/>
                  <a:gd name="T7" fmla="*/ 47 h 105"/>
                  <a:gd name="T8" fmla="*/ 45 w 171"/>
                  <a:gd name="T9" fmla="*/ 0 h 105"/>
                  <a:gd name="T10" fmla="*/ 74 w 171"/>
                  <a:gd name="T11" fmla="*/ 20 h 105"/>
                  <a:gd name="T12" fmla="*/ 137 w 171"/>
                  <a:gd name="T13" fmla="*/ 51 h 105"/>
                  <a:gd name="T14" fmla="*/ 171 w 171"/>
                  <a:gd name="T15" fmla="*/ 60 h 105"/>
                  <a:gd name="T16" fmla="*/ 150 w 171"/>
                  <a:gd name="T17" fmla="*/ 84 h 105"/>
                  <a:gd name="T18" fmla="*/ 131 w 171"/>
                  <a:gd name="T1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05">
                    <a:moveTo>
                      <a:pt x="131" y="105"/>
                    </a:moveTo>
                    <a:lnTo>
                      <a:pt x="96" y="98"/>
                    </a:lnTo>
                    <a:lnTo>
                      <a:pt x="30" y="68"/>
                    </a:lnTo>
                    <a:lnTo>
                      <a:pt x="0" y="47"/>
                    </a:lnTo>
                    <a:lnTo>
                      <a:pt x="45" y="0"/>
                    </a:lnTo>
                    <a:lnTo>
                      <a:pt x="74" y="20"/>
                    </a:lnTo>
                    <a:lnTo>
                      <a:pt x="137" y="51"/>
                    </a:lnTo>
                    <a:lnTo>
                      <a:pt x="171" y="60"/>
                    </a:lnTo>
                    <a:lnTo>
                      <a:pt x="150" y="84"/>
                    </a:lnTo>
                    <a:lnTo>
                      <a:pt x="131" y="10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89">
                <a:extLst>
                  <a:ext uri="{FF2B5EF4-FFF2-40B4-BE49-F238E27FC236}">
                    <a16:creationId xmlns:a16="http://schemas.microsoft.com/office/drawing/2014/main" id="{D0FB7D8B-4CC7-4F0F-8700-EC2265260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1913" y="2216150"/>
                <a:ext cx="68263" cy="42863"/>
              </a:xfrm>
              <a:custGeom>
                <a:avLst/>
                <a:gdLst>
                  <a:gd name="T0" fmla="*/ 128 w 171"/>
                  <a:gd name="T1" fmla="*/ 109 h 109"/>
                  <a:gd name="T2" fmla="*/ 94 w 171"/>
                  <a:gd name="T3" fmla="*/ 101 h 109"/>
                  <a:gd name="T4" fmla="*/ 30 w 171"/>
                  <a:gd name="T5" fmla="*/ 71 h 109"/>
                  <a:gd name="T6" fmla="*/ 0 w 171"/>
                  <a:gd name="T7" fmla="*/ 51 h 109"/>
                  <a:gd name="T8" fmla="*/ 46 w 171"/>
                  <a:gd name="T9" fmla="*/ 0 h 109"/>
                  <a:gd name="T10" fmla="*/ 75 w 171"/>
                  <a:gd name="T11" fmla="*/ 22 h 109"/>
                  <a:gd name="T12" fmla="*/ 137 w 171"/>
                  <a:gd name="T13" fmla="*/ 53 h 109"/>
                  <a:gd name="T14" fmla="*/ 171 w 171"/>
                  <a:gd name="T15" fmla="*/ 62 h 109"/>
                  <a:gd name="T16" fmla="*/ 149 w 171"/>
                  <a:gd name="T17" fmla="*/ 87 h 109"/>
                  <a:gd name="T18" fmla="*/ 128 w 171"/>
                  <a:gd name="T1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09">
                    <a:moveTo>
                      <a:pt x="128" y="109"/>
                    </a:moveTo>
                    <a:lnTo>
                      <a:pt x="94" y="101"/>
                    </a:lnTo>
                    <a:lnTo>
                      <a:pt x="30" y="71"/>
                    </a:lnTo>
                    <a:lnTo>
                      <a:pt x="0" y="51"/>
                    </a:lnTo>
                    <a:lnTo>
                      <a:pt x="46" y="0"/>
                    </a:lnTo>
                    <a:lnTo>
                      <a:pt x="75" y="22"/>
                    </a:lnTo>
                    <a:lnTo>
                      <a:pt x="137" y="53"/>
                    </a:lnTo>
                    <a:lnTo>
                      <a:pt x="171" y="62"/>
                    </a:lnTo>
                    <a:lnTo>
                      <a:pt x="149" y="87"/>
                    </a:lnTo>
                    <a:lnTo>
                      <a:pt x="128" y="10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90">
                <a:extLst>
                  <a:ext uri="{FF2B5EF4-FFF2-40B4-BE49-F238E27FC236}">
                    <a16:creationId xmlns:a16="http://schemas.microsoft.com/office/drawing/2014/main" id="{163D6770-0ECE-483F-971A-7E2E90412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5725" y="2192338"/>
                <a:ext cx="65088" cy="42863"/>
              </a:xfrm>
              <a:custGeom>
                <a:avLst/>
                <a:gdLst>
                  <a:gd name="T0" fmla="*/ 126 w 167"/>
                  <a:gd name="T1" fmla="*/ 109 h 109"/>
                  <a:gd name="T2" fmla="*/ 93 w 167"/>
                  <a:gd name="T3" fmla="*/ 101 h 109"/>
                  <a:gd name="T4" fmla="*/ 29 w 167"/>
                  <a:gd name="T5" fmla="*/ 70 h 109"/>
                  <a:gd name="T6" fmla="*/ 0 w 167"/>
                  <a:gd name="T7" fmla="*/ 49 h 109"/>
                  <a:gd name="T8" fmla="*/ 46 w 167"/>
                  <a:gd name="T9" fmla="*/ 0 h 109"/>
                  <a:gd name="T10" fmla="*/ 74 w 167"/>
                  <a:gd name="T11" fmla="*/ 21 h 109"/>
                  <a:gd name="T12" fmla="*/ 135 w 167"/>
                  <a:gd name="T13" fmla="*/ 53 h 109"/>
                  <a:gd name="T14" fmla="*/ 167 w 167"/>
                  <a:gd name="T15" fmla="*/ 62 h 109"/>
                  <a:gd name="T16" fmla="*/ 147 w 167"/>
                  <a:gd name="T17" fmla="*/ 86 h 109"/>
                  <a:gd name="T18" fmla="*/ 126 w 167"/>
                  <a:gd name="T1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09">
                    <a:moveTo>
                      <a:pt x="126" y="109"/>
                    </a:moveTo>
                    <a:lnTo>
                      <a:pt x="93" y="101"/>
                    </a:lnTo>
                    <a:lnTo>
                      <a:pt x="29" y="70"/>
                    </a:lnTo>
                    <a:lnTo>
                      <a:pt x="0" y="49"/>
                    </a:lnTo>
                    <a:lnTo>
                      <a:pt x="46" y="0"/>
                    </a:lnTo>
                    <a:lnTo>
                      <a:pt x="74" y="21"/>
                    </a:lnTo>
                    <a:lnTo>
                      <a:pt x="135" y="53"/>
                    </a:lnTo>
                    <a:lnTo>
                      <a:pt x="167" y="62"/>
                    </a:lnTo>
                    <a:lnTo>
                      <a:pt x="147" y="86"/>
                    </a:lnTo>
                    <a:lnTo>
                      <a:pt x="126" y="10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1">
                <a:extLst>
                  <a:ext uri="{FF2B5EF4-FFF2-40B4-BE49-F238E27FC236}">
                    <a16:creationId xmlns:a16="http://schemas.microsoft.com/office/drawing/2014/main" id="{26DFCECC-0FF7-471B-86A0-68F4A9B5F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2003425"/>
                <a:ext cx="215900" cy="207963"/>
              </a:xfrm>
              <a:custGeom>
                <a:avLst/>
                <a:gdLst>
                  <a:gd name="T0" fmla="*/ 125 w 546"/>
                  <a:gd name="T1" fmla="*/ 525 h 525"/>
                  <a:gd name="T2" fmla="*/ 92 w 546"/>
                  <a:gd name="T3" fmla="*/ 516 h 525"/>
                  <a:gd name="T4" fmla="*/ 29 w 546"/>
                  <a:gd name="T5" fmla="*/ 486 h 525"/>
                  <a:gd name="T6" fmla="*/ 0 w 546"/>
                  <a:gd name="T7" fmla="*/ 464 h 525"/>
                  <a:gd name="T8" fmla="*/ 433 w 546"/>
                  <a:gd name="T9" fmla="*/ 0 h 525"/>
                  <a:gd name="T10" fmla="*/ 459 w 546"/>
                  <a:gd name="T11" fmla="*/ 20 h 525"/>
                  <a:gd name="T12" fmla="*/ 516 w 546"/>
                  <a:gd name="T13" fmla="*/ 48 h 525"/>
                  <a:gd name="T14" fmla="*/ 546 w 546"/>
                  <a:gd name="T15" fmla="*/ 56 h 525"/>
                  <a:gd name="T16" fmla="*/ 310 w 546"/>
                  <a:gd name="T17" fmla="*/ 319 h 525"/>
                  <a:gd name="T18" fmla="*/ 125 w 546"/>
                  <a:gd name="T19" fmla="*/ 525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6" h="525">
                    <a:moveTo>
                      <a:pt x="125" y="525"/>
                    </a:moveTo>
                    <a:lnTo>
                      <a:pt x="92" y="516"/>
                    </a:lnTo>
                    <a:lnTo>
                      <a:pt x="29" y="486"/>
                    </a:lnTo>
                    <a:lnTo>
                      <a:pt x="0" y="464"/>
                    </a:lnTo>
                    <a:lnTo>
                      <a:pt x="433" y="0"/>
                    </a:lnTo>
                    <a:lnTo>
                      <a:pt x="459" y="20"/>
                    </a:lnTo>
                    <a:lnTo>
                      <a:pt x="516" y="48"/>
                    </a:lnTo>
                    <a:lnTo>
                      <a:pt x="546" y="56"/>
                    </a:lnTo>
                    <a:lnTo>
                      <a:pt x="310" y="319"/>
                    </a:lnTo>
                    <a:lnTo>
                      <a:pt x="125" y="525"/>
                    </a:lnTo>
                    <a:close/>
                  </a:path>
                </a:pathLst>
              </a:custGeom>
              <a:solidFill>
                <a:srgbClr val="B48B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92">
                <a:extLst>
                  <a:ext uri="{FF2B5EF4-FFF2-40B4-BE49-F238E27FC236}">
                    <a16:creationId xmlns:a16="http://schemas.microsoft.com/office/drawing/2014/main" id="{0DAF8B1E-1525-457E-BCD5-76907FD60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978025"/>
                <a:ext cx="61913" cy="41275"/>
              </a:xfrm>
              <a:custGeom>
                <a:avLst/>
                <a:gdLst>
                  <a:gd name="T0" fmla="*/ 115 w 157"/>
                  <a:gd name="T1" fmla="*/ 102 h 102"/>
                  <a:gd name="T2" fmla="*/ 85 w 157"/>
                  <a:gd name="T3" fmla="*/ 96 h 102"/>
                  <a:gd name="T4" fmla="*/ 27 w 157"/>
                  <a:gd name="T5" fmla="*/ 69 h 102"/>
                  <a:gd name="T6" fmla="*/ 0 w 157"/>
                  <a:gd name="T7" fmla="*/ 49 h 102"/>
                  <a:gd name="T8" fmla="*/ 45 w 157"/>
                  <a:gd name="T9" fmla="*/ 0 h 102"/>
                  <a:gd name="T10" fmla="*/ 71 w 157"/>
                  <a:gd name="T11" fmla="*/ 19 h 102"/>
                  <a:gd name="T12" fmla="*/ 128 w 157"/>
                  <a:gd name="T13" fmla="*/ 48 h 102"/>
                  <a:gd name="T14" fmla="*/ 157 w 157"/>
                  <a:gd name="T15" fmla="*/ 54 h 102"/>
                  <a:gd name="T16" fmla="*/ 136 w 157"/>
                  <a:gd name="T17" fmla="*/ 79 h 102"/>
                  <a:gd name="T18" fmla="*/ 115 w 157"/>
                  <a:gd name="T1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102">
                    <a:moveTo>
                      <a:pt x="115" y="102"/>
                    </a:moveTo>
                    <a:lnTo>
                      <a:pt x="85" y="96"/>
                    </a:lnTo>
                    <a:lnTo>
                      <a:pt x="27" y="69"/>
                    </a:lnTo>
                    <a:lnTo>
                      <a:pt x="0" y="49"/>
                    </a:lnTo>
                    <a:lnTo>
                      <a:pt x="45" y="0"/>
                    </a:lnTo>
                    <a:lnTo>
                      <a:pt x="71" y="19"/>
                    </a:lnTo>
                    <a:lnTo>
                      <a:pt x="128" y="48"/>
                    </a:lnTo>
                    <a:lnTo>
                      <a:pt x="157" y="54"/>
                    </a:lnTo>
                    <a:lnTo>
                      <a:pt x="136" y="79"/>
                    </a:lnTo>
                    <a:lnTo>
                      <a:pt x="115" y="10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93">
                <a:extLst>
                  <a:ext uri="{FF2B5EF4-FFF2-40B4-BE49-F238E27FC236}">
                    <a16:creationId xmlns:a16="http://schemas.microsoft.com/office/drawing/2014/main" id="{5CC4E0CE-E135-42FC-AABB-375DE2BF9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6388" y="1957388"/>
                <a:ext cx="60325" cy="36513"/>
              </a:xfrm>
              <a:custGeom>
                <a:avLst/>
                <a:gdLst>
                  <a:gd name="T0" fmla="*/ 114 w 150"/>
                  <a:gd name="T1" fmla="*/ 94 h 94"/>
                  <a:gd name="T2" fmla="*/ 84 w 150"/>
                  <a:gd name="T3" fmla="*/ 89 h 94"/>
                  <a:gd name="T4" fmla="*/ 27 w 150"/>
                  <a:gd name="T5" fmla="*/ 61 h 94"/>
                  <a:gd name="T6" fmla="*/ 0 w 150"/>
                  <a:gd name="T7" fmla="*/ 42 h 94"/>
                  <a:gd name="T8" fmla="*/ 40 w 150"/>
                  <a:gd name="T9" fmla="*/ 0 h 94"/>
                  <a:gd name="T10" fmla="*/ 65 w 150"/>
                  <a:gd name="T11" fmla="*/ 19 h 94"/>
                  <a:gd name="T12" fmla="*/ 120 w 150"/>
                  <a:gd name="T13" fmla="*/ 47 h 94"/>
                  <a:gd name="T14" fmla="*/ 150 w 150"/>
                  <a:gd name="T15" fmla="*/ 54 h 94"/>
                  <a:gd name="T16" fmla="*/ 132 w 150"/>
                  <a:gd name="T17" fmla="*/ 74 h 94"/>
                  <a:gd name="T18" fmla="*/ 114 w 150"/>
                  <a:gd name="T19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0" h="94">
                    <a:moveTo>
                      <a:pt x="114" y="94"/>
                    </a:moveTo>
                    <a:lnTo>
                      <a:pt x="84" y="89"/>
                    </a:lnTo>
                    <a:lnTo>
                      <a:pt x="27" y="61"/>
                    </a:lnTo>
                    <a:lnTo>
                      <a:pt x="0" y="42"/>
                    </a:lnTo>
                    <a:lnTo>
                      <a:pt x="40" y="0"/>
                    </a:lnTo>
                    <a:lnTo>
                      <a:pt x="65" y="19"/>
                    </a:lnTo>
                    <a:lnTo>
                      <a:pt x="120" y="47"/>
                    </a:lnTo>
                    <a:lnTo>
                      <a:pt x="150" y="54"/>
                    </a:lnTo>
                    <a:lnTo>
                      <a:pt x="132" y="74"/>
                    </a:lnTo>
                    <a:lnTo>
                      <a:pt x="114" y="9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94">
                <a:extLst>
                  <a:ext uri="{FF2B5EF4-FFF2-40B4-BE49-F238E27FC236}">
                    <a16:creationId xmlns:a16="http://schemas.microsoft.com/office/drawing/2014/main" id="{5E38C2C6-D2F3-4CC8-8353-8B050E63C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7025" y="1892300"/>
                <a:ext cx="100013" cy="79375"/>
              </a:xfrm>
              <a:custGeom>
                <a:avLst/>
                <a:gdLst>
                  <a:gd name="T0" fmla="*/ 111 w 250"/>
                  <a:gd name="T1" fmla="*/ 198 h 198"/>
                  <a:gd name="T2" fmla="*/ 83 w 250"/>
                  <a:gd name="T3" fmla="*/ 193 h 198"/>
                  <a:gd name="T4" fmla="*/ 26 w 250"/>
                  <a:gd name="T5" fmla="*/ 166 h 198"/>
                  <a:gd name="T6" fmla="*/ 0 w 250"/>
                  <a:gd name="T7" fmla="*/ 148 h 198"/>
                  <a:gd name="T8" fmla="*/ 137 w 250"/>
                  <a:gd name="T9" fmla="*/ 0 h 198"/>
                  <a:gd name="T10" fmla="*/ 162 w 250"/>
                  <a:gd name="T11" fmla="*/ 18 h 198"/>
                  <a:gd name="T12" fmla="*/ 219 w 250"/>
                  <a:gd name="T13" fmla="*/ 40 h 198"/>
                  <a:gd name="T14" fmla="*/ 250 w 250"/>
                  <a:gd name="T15" fmla="*/ 44 h 198"/>
                  <a:gd name="T16" fmla="*/ 180 w 250"/>
                  <a:gd name="T17" fmla="*/ 122 h 198"/>
                  <a:gd name="T18" fmla="*/ 111 w 250"/>
                  <a:gd name="T1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98">
                    <a:moveTo>
                      <a:pt x="111" y="198"/>
                    </a:moveTo>
                    <a:lnTo>
                      <a:pt x="83" y="193"/>
                    </a:lnTo>
                    <a:lnTo>
                      <a:pt x="26" y="166"/>
                    </a:lnTo>
                    <a:lnTo>
                      <a:pt x="0" y="148"/>
                    </a:lnTo>
                    <a:lnTo>
                      <a:pt x="137" y="0"/>
                    </a:lnTo>
                    <a:lnTo>
                      <a:pt x="162" y="18"/>
                    </a:lnTo>
                    <a:lnTo>
                      <a:pt x="219" y="40"/>
                    </a:lnTo>
                    <a:lnTo>
                      <a:pt x="250" y="44"/>
                    </a:lnTo>
                    <a:lnTo>
                      <a:pt x="180" y="122"/>
                    </a:lnTo>
                    <a:lnTo>
                      <a:pt x="111" y="198"/>
                    </a:lnTo>
                    <a:close/>
                  </a:path>
                </a:pathLst>
              </a:custGeom>
              <a:solidFill>
                <a:srgbClr val="B48B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5">
                <a:extLst>
                  <a:ext uri="{FF2B5EF4-FFF2-40B4-BE49-F238E27FC236}">
                    <a16:creationId xmlns:a16="http://schemas.microsoft.com/office/drawing/2014/main" id="{B51097B3-FA54-46DB-94F3-1C629775F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2263" y="1951038"/>
                <a:ext cx="49213" cy="26988"/>
              </a:xfrm>
              <a:custGeom>
                <a:avLst/>
                <a:gdLst>
                  <a:gd name="T0" fmla="*/ 110 w 123"/>
                  <a:gd name="T1" fmla="*/ 66 h 66"/>
                  <a:gd name="T2" fmla="*/ 80 w 123"/>
                  <a:gd name="T3" fmla="*/ 59 h 66"/>
                  <a:gd name="T4" fmla="*/ 25 w 123"/>
                  <a:gd name="T5" fmla="*/ 31 h 66"/>
                  <a:gd name="T6" fmla="*/ 0 w 123"/>
                  <a:gd name="T7" fmla="*/ 12 h 66"/>
                  <a:gd name="T8" fmla="*/ 12 w 123"/>
                  <a:gd name="T9" fmla="*/ 0 h 66"/>
                  <a:gd name="T10" fmla="*/ 38 w 123"/>
                  <a:gd name="T11" fmla="*/ 18 h 66"/>
                  <a:gd name="T12" fmla="*/ 95 w 123"/>
                  <a:gd name="T13" fmla="*/ 45 h 66"/>
                  <a:gd name="T14" fmla="*/ 123 w 123"/>
                  <a:gd name="T15" fmla="*/ 50 h 66"/>
                  <a:gd name="T16" fmla="*/ 117 w 123"/>
                  <a:gd name="T17" fmla="*/ 58 h 66"/>
                  <a:gd name="T18" fmla="*/ 110 w 123"/>
                  <a:gd name="T1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66">
                    <a:moveTo>
                      <a:pt x="110" y="66"/>
                    </a:moveTo>
                    <a:lnTo>
                      <a:pt x="80" y="59"/>
                    </a:lnTo>
                    <a:lnTo>
                      <a:pt x="25" y="31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38" y="18"/>
                    </a:lnTo>
                    <a:lnTo>
                      <a:pt x="95" y="45"/>
                    </a:lnTo>
                    <a:lnTo>
                      <a:pt x="123" y="50"/>
                    </a:lnTo>
                    <a:lnTo>
                      <a:pt x="117" y="58"/>
                    </a:lnTo>
                    <a:lnTo>
                      <a:pt x="110" y="66"/>
                    </a:lnTo>
                    <a:close/>
                  </a:path>
                </a:pathLst>
              </a:custGeom>
              <a:solidFill>
                <a:srgbClr val="775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6">
                <a:extLst>
                  <a:ext uri="{FF2B5EF4-FFF2-40B4-BE49-F238E27FC236}">
                    <a16:creationId xmlns:a16="http://schemas.microsoft.com/office/drawing/2014/main" id="{FF166615-A4D1-432F-B540-136E42281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1625" y="1973263"/>
                <a:ext cx="50800" cy="26988"/>
              </a:xfrm>
              <a:custGeom>
                <a:avLst/>
                <a:gdLst>
                  <a:gd name="T0" fmla="*/ 112 w 126"/>
                  <a:gd name="T1" fmla="*/ 67 h 67"/>
                  <a:gd name="T2" fmla="*/ 83 w 126"/>
                  <a:gd name="T3" fmla="*/ 61 h 67"/>
                  <a:gd name="T4" fmla="*/ 26 w 126"/>
                  <a:gd name="T5" fmla="*/ 32 h 67"/>
                  <a:gd name="T6" fmla="*/ 0 w 126"/>
                  <a:gd name="T7" fmla="*/ 13 h 67"/>
                  <a:gd name="T8" fmla="*/ 12 w 126"/>
                  <a:gd name="T9" fmla="*/ 0 h 67"/>
                  <a:gd name="T10" fmla="*/ 39 w 126"/>
                  <a:gd name="T11" fmla="*/ 19 h 67"/>
                  <a:gd name="T12" fmla="*/ 96 w 126"/>
                  <a:gd name="T13" fmla="*/ 47 h 67"/>
                  <a:gd name="T14" fmla="*/ 126 w 126"/>
                  <a:gd name="T15" fmla="*/ 52 h 67"/>
                  <a:gd name="T16" fmla="*/ 119 w 126"/>
                  <a:gd name="T17" fmla="*/ 60 h 67"/>
                  <a:gd name="T18" fmla="*/ 112 w 126"/>
                  <a:gd name="T1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67">
                    <a:moveTo>
                      <a:pt x="112" y="67"/>
                    </a:moveTo>
                    <a:lnTo>
                      <a:pt x="83" y="61"/>
                    </a:lnTo>
                    <a:lnTo>
                      <a:pt x="26" y="32"/>
                    </a:lnTo>
                    <a:lnTo>
                      <a:pt x="0" y="13"/>
                    </a:lnTo>
                    <a:lnTo>
                      <a:pt x="12" y="0"/>
                    </a:lnTo>
                    <a:lnTo>
                      <a:pt x="39" y="19"/>
                    </a:lnTo>
                    <a:lnTo>
                      <a:pt x="96" y="47"/>
                    </a:lnTo>
                    <a:lnTo>
                      <a:pt x="126" y="52"/>
                    </a:lnTo>
                    <a:lnTo>
                      <a:pt x="119" y="60"/>
                    </a:lnTo>
                    <a:lnTo>
                      <a:pt x="112" y="67"/>
                    </a:lnTo>
                    <a:close/>
                  </a:path>
                </a:pathLst>
              </a:custGeom>
              <a:solidFill>
                <a:srgbClr val="775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97">
                <a:extLst>
                  <a:ext uri="{FF2B5EF4-FFF2-40B4-BE49-F238E27FC236}">
                    <a16:creationId xmlns:a16="http://schemas.microsoft.com/office/drawing/2014/main" id="{AA238C06-5CF7-48CA-99FD-7F52DD606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9400" y="1998663"/>
                <a:ext cx="50800" cy="26988"/>
              </a:xfrm>
              <a:custGeom>
                <a:avLst/>
                <a:gdLst>
                  <a:gd name="T0" fmla="*/ 113 w 127"/>
                  <a:gd name="T1" fmla="*/ 69 h 69"/>
                  <a:gd name="T2" fmla="*/ 83 w 127"/>
                  <a:gd name="T3" fmla="*/ 61 h 69"/>
                  <a:gd name="T4" fmla="*/ 26 w 127"/>
                  <a:gd name="T5" fmla="*/ 33 h 69"/>
                  <a:gd name="T6" fmla="*/ 0 w 127"/>
                  <a:gd name="T7" fmla="*/ 13 h 69"/>
                  <a:gd name="T8" fmla="*/ 12 w 127"/>
                  <a:gd name="T9" fmla="*/ 0 h 69"/>
                  <a:gd name="T10" fmla="*/ 39 w 127"/>
                  <a:gd name="T11" fmla="*/ 20 h 69"/>
                  <a:gd name="T12" fmla="*/ 97 w 127"/>
                  <a:gd name="T13" fmla="*/ 47 h 69"/>
                  <a:gd name="T14" fmla="*/ 127 w 127"/>
                  <a:gd name="T15" fmla="*/ 53 h 69"/>
                  <a:gd name="T16" fmla="*/ 119 w 127"/>
                  <a:gd name="T17" fmla="*/ 61 h 69"/>
                  <a:gd name="T18" fmla="*/ 113 w 127"/>
                  <a:gd name="T1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69">
                    <a:moveTo>
                      <a:pt x="113" y="69"/>
                    </a:moveTo>
                    <a:lnTo>
                      <a:pt x="83" y="61"/>
                    </a:lnTo>
                    <a:lnTo>
                      <a:pt x="26" y="33"/>
                    </a:lnTo>
                    <a:lnTo>
                      <a:pt x="0" y="13"/>
                    </a:lnTo>
                    <a:lnTo>
                      <a:pt x="12" y="0"/>
                    </a:lnTo>
                    <a:lnTo>
                      <a:pt x="39" y="20"/>
                    </a:lnTo>
                    <a:lnTo>
                      <a:pt x="97" y="47"/>
                    </a:lnTo>
                    <a:lnTo>
                      <a:pt x="127" y="53"/>
                    </a:lnTo>
                    <a:lnTo>
                      <a:pt x="119" y="61"/>
                    </a:lnTo>
                    <a:lnTo>
                      <a:pt x="113" y="69"/>
                    </a:lnTo>
                    <a:close/>
                  </a:path>
                </a:pathLst>
              </a:custGeom>
              <a:solidFill>
                <a:srgbClr val="775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98">
                <a:extLst>
                  <a:ext uri="{FF2B5EF4-FFF2-40B4-BE49-F238E27FC236}">
                    <a16:creationId xmlns:a16="http://schemas.microsoft.com/office/drawing/2014/main" id="{EFA4F492-F0C2-420F-A6BB-D83908181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3188" y="2187575"/>
                <a:ext cx="53975" cy="30163"/>
              </a:xfrm>
              <a:custGeom>
                <a:avLst/>
                <a:gdLst>
                  <a:gd name="T0" fmla="*/ 121 w 136"/>
                  <a:gd name="T1" fmla="*/ 75 h 75"/>
                  <a:gd name="T2" fmla="*/ 89 w 136"/>
                  <a:gd name="T3" fmla="*/ 66 h 75"/>
                  <a:gd name="T4" fmla="*/ 28 w 136"/>
                  <a:gd name="T5" fmla="*/ 34 h 75"/>
                  <a:gd name="T6" fmla="*/ 0 w 136"/>
                  <a:gd name="T7" fmla="*/ 13 h 75"/>
                  <a:gd name="T8" fmla="*/ 11 w 136"/>
                  <a:gd name="T9" fmla="*/ 0 h 75"/>
                  <a:gd name="T10" fmla="*/ 40 w 136"/>
                  <a:gd name="T11" fmla="*/ 22 h 75"/>
                  <a:gd name="T12" fmla="*/ 103 w 136"/>
                  <a:gd name="T13" fmla="*/ 52 h 75"/>
                  <a:gd name="T14" fmla="*/ 136 w 136"/>
                  <a:gd name="T15" fmla="*/ 61 h 75"/>
                  <a:gd name="T16" fmla="*/ 128 w 136"/>
                  <a:gd name="T17" fmla="*/ 69 h 75"/>
                  <a:gd name="T18" fmla="*/ 121 w 136"/>
                  <a:gd name="T1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75">
                    <a:moveTo>
                      <a:pt x="121" y="75"/>
                    </a:moveTo>
                    <a:lnTo>
                      <a:pt x="89" y="66"/>
                    </a:lnTo>
                    <a:lnTo>
                      <a:pt x="28" y="34"/>
                    </a:lnTo>
                    <a:lnTo>
                      <a:pt x="0" y="13"/>
                    </a:lnTo>
                    <a:lnTo>
                      <a:pt x="11" y="0"/>
                    </a:lnTo>
                    <a:lnTo>
                      <a:pt x="40" y="22"/>
                    </a:lnTo>
                    <a:lnTo>
                      <a:pt x="103" y="52"/>
                    </a:lnTo>
                    <a:lnTo>
                      <a:pt x="136" y="61"/>
                    </a:lnTo>
                    <a:lnTo>
                      <a:pt x="128" y="69"/>
                    </a:lnTo>
                    <a:lnTo>
                      <a:pt x="121" y="75"/>
                    </a:lnTo>
                    <a:close/>
                  </a:path>
                </a:pathLst>
              </a:custGeom>
              <a:solidFill>
                <a:srgbClr val="775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99">
                <a:extLst>
                  <a:ext uri="{FF2B5EF4-FFF2-40B4-BE49-F238E27FC236}">
                    <a16:creationId xmlns:a16="http://schemas.microsoft.com/office/drawing/2014/main" id="{9B766F6A-6B84-4D6A-82E6-6231F50A1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963" y="2211388"/>
                <a:ext cx="53975" cy="30163"/>
              </a:xfrm>
              <a:custGeom>
                <a:avLst/>
                <a:gdLst>
                  <a:gd name="T0" fmla="*/ 125 w 138"/>
                  <a:gd name="T1" fmla="*/ 74 h 74"/>
                  <a:gd name="T2" fmla="*/ 91 w 138"/>
                  <a:gd name="T3" fmla="*/ 65 h 74"/>
                  <a:gd name="T4" fmla="*/ 29 w 138"/>
                  <a:gd name="T5" fmla="*/ 34 h 74"/>
                  <a:gd name="T6" fmla="*/ 0 w 138"/>
                  <a:gd name="T7" fmla="*/ 12 h 74"/>
                  <a:gd name="T8" fmla="*/ 12 w 138"/>
                  <a:gd name="T9" fmla="*/ 0 h 74"/>
                  <a:gd name="T10" fmla="*/ 41 w 138"/>
                  <a:gd name="T11" fmla="*/ 21 h 74"/>
                  <a:gd name="T12" fmla="*/ 105 w 138"/>
                  <a:gd name="T13" fmla="*/ 52 h 74"/>
                  <a:gd name="T14" fmla="*/ 138 w 138"/>
                  <a:gd name="T15" fmla="*/ 60 h 74"/>
                  <a:gd name="T16" fmla="*/ 131 w 138"/>
                  <a:gd name="T17" fmla="*/ 68 h 74"/>
                  <a:gd name="T18" fmla="*/ 125 w 138"/>
                  <a:gd name="T1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" h="74">
                    <a:moveTo>
                      <a:pt x="125" y="74"/>
                    </a:moveTo>
                    <a:lnTo>
                      <a:pt x="91" y="65"/>
                    </a:lnTo>
                    <a:lnTo>
                      <a:pt x="29" y="34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41" y="21"/>
                    </a:lnTo>
                    <a:lnTo>
                      <a:pt x="105" y="52"/>
                    </a:lnTo>
                    <a:lnTo>
                      <a:pt x="138" y="60"/>
                    </a:lnTo>
                    <a:lnTo>
                      <a:pt x="131" y="68"/>
                    </a:lnTo>
                    <a:lnTo>
                      <a:pt x="125" y="74"/>
                    </a:lnTo>
                    <a:close/>
                  </a:path>
                </a:pathLst>
              </a:custGeom>
              <a:solidFill>
                <a:srgbClr val="775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00">
                <a:extLst>
                  <a:ext uri="{FF2B5EF4-FFF2-40B4-BE49-F238E27FC236}">
                    <a16:creationId xmlns:a16="http://schemas.microsoft.com/office/drawing/2014/main" id="{E7CA2790-2D8D-4275-8435-5487B2182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7150" y="2236788"/>
                <a:ext cx="55563" cy="28575"/>
              </a:xfrm>
              <a:custGeom>
                <a:avLst/>
                <a:gdLst>
                  <a:gd name="T0" fmla="*/ 126 w 140"/>
                  <a:gd name="T1" fmla="*/ 73 h 73"/>
                  <a:gd name="T2" fmla="*/ 92 w 140"/>
                  <a:gd name="T3" fmla="*/ 64 h 73"/>
                  <a:gd name="T4" fmla="*/ 29 w 140"/>
                  <a:gd name="T5" fmla="*/ 33 h 73"/>
                  <a:gd name="T6" fmla="*/ 0 w 140"/>
                  <a:gd name="T7" fmla="*/ 13 h 73"/>
                  <a:gd name="T8" fmla="*/ 12 w 140"/>
                  <a:gd name="T9" fmla="*/ 0 h 73"/>
                  <a:gd name="T10" fmla="*/ 42 w 140"/>
                  <a:gd name="T11" fmla="*/ 20 h 73"/>
                  <a:gd name="T12" fmla="*/ 106 w 140"/>
                  <a:gd name="T13" fmla="*/ 50 h 73"/>
                  <a:gd name="T14" fmla="*/ 140 w 140"/>
                  <a:gd name="T15" fmla="*/ 58 h 73"/>
                  <a:gd name="T16" fmla="*/ 134 w 140"/>
                  <a:gd name="T17" fmla="*/ 66 h 73"/>
                  <a:gd name="T18" fmla="*/ 126 w 140"/>
                  <a:gd name="T1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73">
                    <a:moveTo>
                      <a:pt x="126" y="73"/>
                    </a:moveTo>
                    <a:lnTo>
                      <a:pt x="92" y="64"/>
                    </a:lnTo>
                    <a:lnTo>
                      <a:pt x="29" y="33"/>
                    </a:lnTo>
                    <a:lnTo>
                      <a:pt x="0" y="13"/>
                    </a:lnTo>
                    <a:lnTo>
                      <a:pt x="12" y="0"/>
                    </a:lnTo>
                    <a:lnTo>
                      <a:pt x="42" y="20"/>
                    </a:lnTo>
                    <a:lnTo>
                      <a:pt x="106" y="50"/>
                    </a:lnTo>
                    <a:lnTo>
                      <a:pt x="140" y="58"/>
                    </a:lnTo>
                    <a:lnTo>
                      <a:pt x="134" y="66"/>
                    </a:lnTo>
                    <a:lnTo>
                      <a:pt x="126" y="73"/>
                    </a:lnTo>
                    <a:close/>
                  </a:path>
                </a:pathLst>
              </a:custGeom>
              <a:solidFill>
                <a:srgbClr val="775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01">
                <a:extLst>
                  <a:ext uri="{FF2B5EF4-FFF2-40B4-BE49-F238E27FC236}">
                    <a16:creationId xmlns:a16="http://schemas.microsoft.com/office/drawing/2014/main" id="{9D6BD638-C87D-4A0C-81C7-FADCB3A2A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4925" y="2260600"/>
                <a:ext cx="55563" cy="28575"/>
              </a:xfrm>
              <a:custGeom>
                <a:avLst/>
                <a:gdLst>
                  <a:gd name="T0" fmla="*/ 128 w 143"/>
                  <a:gd name="T1" fmla="*/ 73 h 73"/>
                  <a:gd name="T2" fmla="*/ 93 w 143"/>
                  <a:gd name="T3" fmla="*/ 65 h 73"/>
                  <a:gd name="T4" fmla="*/ 30 w 143"/>
                  <a:gd name="T5" fmla="*/ 34 h 73"/>
                  <a:gd name="T6" fmla="*/ 0 w 143"/>
                  <a:gd name="T7" fmla="*/ 13 h 73"/>
                  <a:gd name="T8" fmla="*/ 12 w 143"/>
                  <a:gd name="T9" fmla="*/ 0 h 73"/>
                  <a:gd name="T10" fmla="*/ 42 w 143"/>
                  <a:gd name="T11" fmla="*/ 21 h 73"/>
                  <a:gd name="T12" fmla="*/ 108 w 143"/>
                  <a:gd name="T13" fmla="*/ 51 h 73"/>
                  <a:gd name="T14" fmla="*/ 143 w 143"/>
                  <a:gd name="T15" fmla="*/ 58 h 73"/>
                  <a:gd name="T16" fmla="*/ 135 w 143"/>
                  <a:gd name="T17" fmla="*/ 65 h 73"/>
                  <a:gd name="T18" fmla="*/ 128 w 143"/>
                  <a:gd name="T1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73">
                    <a:moveTo>
                      <a:pt x="128" y="73"/>
                    </a:moveTo>
                    <a:lnTo>
                      <a:pt x="93" y="65"/>
                    </a:lnTo>
                    <a:lnTo>
                      <a:pt x="30" y="34"/>
                    </a:lnTo>
                    <a:lnTo>
                      <a:pt x="0" y="13"/>
                    </a:lnTo>
                    <a:lnTo>
                      <a:pt x="12" y="0"/>
                    </a:lnTo>
                    <a:lnTo>
                      <a:pt x="42" y="21"/>
                    </a:lnTo>
                    <a:lnTo>
                      <a:pt x="108" y="51"/>
                    </a:lnTo>
                    <a:lnTo>
                      <a:pt x="143" y="58"/>
                    </a:lnTo>
                    <a:lnTo>
                      <a:pt x="135" y="65"/>
                    </a:lnTo>
                    <a:lnTo>
                      <a:pt x="128" y="73"/>
                    </a:lnTo>
                    <a:close/>
                  </a:path>
                </a:pathLst>
              </a:custGeom>
              <a:solidFill>
                <a:srgbClr val="775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02">
                <a:extLst>
                  <a:ext uri="{FF2B5EF4-FFF2-40B4-BE49-F238E27FC236}">
                    <a16:creationId xmlns:a16="http://schemas.microsoft.com/office/drawing/2014/main" id="{0660B9F0-8B33-43A9-A0A7-6B0787093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7663" y="565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1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3">
                <a:extLst>
                  <a:ext uri="{FF2B5EF4-FFF2-40B4-BE49-F238E27FC236}">
                    <a16:creationId xmlns:a16="http://schemas.microsoft.com/office/drawing/2014/main" id="{BE62900C-10D6-4E03-8C08-D8F17D5AB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0450" y="1116013"/>
                <a:ext cx="0" cy="1588"/>
              </a:xfrm>
              <a:custGeom>
                <a:avLst/>
                <a:gdLst>
                  <a:gd name="T0" fmla="*/ 2 h 2"/>
                  <a:gd name="T1" fmla="*/ 0 h 2"/>
                  <a:gd name="T2" fmla="*/ 1 h 2"/>
                  <a:gd name="T3" fmla="*/ 2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2C0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04">
                <a:extLst>
                  <a:ext uri="{FF2B5EF4-FFF2-40B4-BE49-F238E27FC236}">
                    <a16:creationId xmlns:a16="http://schemas.microsoft.com/office/drawing/2014/main" id="{0655FF6D-2062-4E91-8D93-6EDDE45FB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77188" y="55403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05">
                <a:extLst>
                  <a:ext uri="{FF2B5EF4-FFF2-40B4-BE49-F238E27FC236}">
                    <a16:creationId xmlns:a16="http://schemas.microsoft.com/office/drawing/2014/main" id="{5030419A-B2E9-4CE8-8550-77ADBC8F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0450" y="554038"/>
                <a:ext cx="566738" cy="563563"/>
              </a:xfrm>
              <a:custGeom>
                <a:avLst/>
                <a:gdLst>
                  <a:gd name="T0" fmla="*/ 0 w 1426"/>
                  <a:gd name="T1" fmla="*/ 1418 h 1418"/>
                  <a:gd name="T2" fmla="*/ 0 w 1426"/>
                  <a:gd name="T3" fmla="*/ 1417 h 1418"/>
                  <a:gd name="T4" fmla="*/ 0 w 1426"/>
                  <a:gd name="T5" fmla="*/ 1416 h 1418"/>
                  <a:gd name="T6" fmla="*/ 30 w 1426"/>
                  <a:gd name="T7" fmla="*/ 1264 h 1418"/>
                  <a:gd name="T8" fmla="*/ 1426 w 1426"/>
                  <a:gd name="T9" fmla="*/ 0 h 1418"/>
                  <a:gd name="T10" fmla="*/ 1426 w 1426"/>
                  <a:gd name="T11" fmla="*/ 0 h 1418"/>
                  <a:gd name="T12" fmla="*/ 0 w 1426"/>
                  <a:gd name="T13" fmla="*/ 1418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6" h="1418">
                    <a:moveTo>
                      <a:pt x="0" y="1418"/>
                    </a:moveTo>
                    <a:lnTo>
                      <a:pt x="0" y="1417"/>
                    </a:lnTo>
                    <a:lnTo>
                      <a:pt x="0" y="1416"/>
                    </a:lnTo>
                    <a:lnTo>
                      <a:pt x="30" y="1264"/>
                    </a:lnTo>
                    <a:lnTo>
                      <a:pt x="1426" y="0"/>
                    </a:lnTo>
                    <a:lnTo>
                      <a:pt x="1426" y="0"/>
                    </a:lnTo>
                    <a:lnTo>
                      <a:pt x="0" y="1418"/>
                    </a:lnTo>
                    <a:close/>
                  </a:path>
                </a:pathLst>
              </a:custGeom>
              <a:solidFill>
                <a:srgbClr val="971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188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6E46AB1-EBAB-460B-97F5-3204283FAEA9}"/>
              </a:ext>
            </a:extLst>
          </p:cNvPr>
          <p:cNvSpPr txBox="1"/>
          <p:nvPr/>
        </p:nvSpPr>
        <p:spPr>
          <a:xfrm>
            <a:off x="880441" y="2921168"/>
            <a:ext cx="10431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  <a:latin typeface="HelveticaNeueforSAS" panose="020B0604020202020204" pitchFamily="34" charset="0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29876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330EF9-12DD-4CF8-BC49-372C12BF61F3}"/>
              </a:ext>
            </a:extLst>
          </p:cNvPr>
          <p:cNvSpPr txBox="1"/>
          <p:nvPr/>
        </p:nvSpPr>
        <p:spPr>
          <a:xfrm>
            <a:off x="901148" y="861391"/>
            <a:ext cx="10389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HelveticaNeueforSAS" panose="020B0604020202020204" pitchFamily="34" charset="0"/>
              </a:rPr>
              <a:t>VACANZE IN CITTÀ: DOVE ANDARE?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106D58-BBE1-47D6-AEDD-CB0B89CF043B}"/>
              </a:ext>
            </a:extLst>
          </p:cNvPr>
          <p:cNvSpPr txBox="1"/>
          <p:nvPr/>
        </p:nvSpPr>
        <p:spPr>
          <a:xfrm>
            <a:off x="355601" y="2102199"/>
            <a:ext cx="1146533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HelveticaNeueforSAS" panose="020B0604020202020204" pitchFamily="34" charset="0"/>
              </a:rPr>
              <a:t>Per aiutarci a rispondere a questa domanda abbiamo deciso di creare degli indicatori con dati relativi al 2019 per poter confrontare le varie città e stabilire quella migliore in cui andare. </a:t>
            </a:r>
          </a:p>
          <a:p>
            <a:endParaRPr lang="it-IT" dirty="0">
              <a:latin typeface="HelveticaNeueforSAS" panose="020B0604020202020204" pitchFamily="34" charset="0"/>
            </a:endParaRPr>
          </a:p>
          <a:p>
            <a:endParaRPr lang="it-IT" dirty="0">
              <a:latin typeface="HelveticaNeueforSAS" panose="020B0604020202020204" pitchFamily="34" charset="0"/>
            </a:endParaRPr>
          </a:p>
          <a:p>
            <a:endParaRPr lang="it-IT" dirty="0">
              <a:latin typeface="HelveticaNeueforSAS" panose="020B0604020202020204" pitchFamily="34" charset="0"/>
            </a:endParaRPr>
          </a:p>
          <a:p>
            <a:r>
              <a:rPr lang="it-IT" dirty="0">
                <a:latin typeface="HelveticaNeueforSAS" panose="020B0604020202020204" pitchFamily="34" charset="0"/>
              </a:rPr>
              <a:t>Per creare gli indicatori abbiamo reperito i dati da diverse fonti sul web utilizzando più tecniche differenti. </a:t>
            </a:r>
          </a:p>
          <a:p>
            <a:endParaRPr lang="it-IT" dirty="0">
              <a:latin typeface="HelveticaNeueforSAS" panose="020B0604020202020204" pitchFamily="34" charset="0"/>
            </a:endParaRPr>
          </a:p>
          <a:p>
            <a:endParaRPr lang="it-IT" dirty="0">
              <a:latin typeface="HelveticaNeueforSAS" panose="020B0604020202020204" pitchFamily="34" charset="0"/>
            </a:endParaRPr>
          </a:p>
          <a:p>
            <a:endParaRPr lang="it-IT" dirty="0">
              <a:latin typeface="HelveticaNeueforSAS" panose="020B0604020202020204" pitchFamily="34" charset="0"/>
            </a:endParaRPr>
          </a:p>
          <a:p>
            <a:r>
              <a:rPr lang="it-IT" dirty="0">
                <a:latin typeface="HelveticaNeueforSAS" panose="020B0604020202020204" pitchFamily="34" charset="0"/>
              </a:rPr>
              <a:t>Le due V dei Big Data su cui ci siamo focalizzati sono state: Varietà e Velocità.</a:t>
            </a:r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F1DA1C82-72BD-498E-B16A-FDF87C260ADE}"/>
              </a:ext>
            </a:extLst>
          </p:cNvPr>
          <p:cNvSpPr/>
          <p:nvPr/>
        </p:nvSpPr>
        <p:spPr>
          <a:xfrm>
            <a:off x="5380383" y="2769704"/>
            <a:ext cx="477078" cy="437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F964E603-1391-47C4-B94C-C3D6B1CEB8BD}"/>
              </a:ext>
            </a:extLst>
          </p:cNvPr>
          <p:cNvSpPr/>
          <p:nvPr/>
        </p:nvSpPr>
        <p:spPr>
          <a:xfrm>
            <a:off x="5380383" y="3874531"/>
            <a:ext cx="477078" cy="437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8C51517-257E-47DA-B678-97104D7EA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86" y="4311853"/>
            <a:ext cx="1089990" cy="108999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6AE55A7-4323-4064-8822-B9E18D44C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92" t="18086" r="20051" b="40078"/>
          <a:stretch/>
        </p:blipFill>
        <p:spPr>
          <a:xfrm>
            <a:off x="10373276" y="5030828"/>
            <a:ext cx="1233877" cy="9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1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D557A3-F9FF-42AE-9552-20AF8D36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HelveticaNeueforSAS" panose="020B0604020202020204" pitchFamily="34" charset="0"/>
              </a:rPr>
              <a:t>I 7 INDICATORI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DDCDD8-2A5F-4EF5-B420-343C42D6B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515" y="1845267"/>
            <a:ext cx="10887468" cy="4413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sz="2900" b="1" dirty="0">
                <a:latin typeface="HelveticaNeueforSAS" panose="020B0604020202020204" pitchFamily="34" charset="0"/>
              </a:rPr>
              <a:t>Trasporti</a:t>
            </a:r>
            <a:r>
              <a:rPr lang="it-IT" b="1" dirty="0">
                <a:latin typeface="HelveticaNeueforSAS" panose="020B0604020202020204" pitchFamily="34" charset="0"/>
              </a:rPr>
              <a:t>: </a:t>
            </a:r>
            <a:r>
              <a:rPr lang="it-IT" dirty="0">
                <a:latin typeface="HelveticaNeueforSAS" panose="020B0604020202020204" pitchFamily="34" charset="0"/>
              </a:rPr>
              <a:t>indicatore che contiene indici relativi a infrastrutture, utilizzo e costo dei mezzi di trasporto, costo della benzina.</a:t>
            </a:r>
          </a:p>
        </p:txBody>
      </p:sp>
      <p:pic>
        <p:nvPicPr>
          <p:cNvPr id="5" name="Immagine 4" descr="Immagine che contiene testo, segnale, disegnando&#10;&#10;Descrizione generata automaticamente">
            <a:extLst>
              <a:ext uri="{FF2B5EF4-FFF2-40B4-BE49-F238E27FC236}">
                <a16:creationId xmlns:a16="http://schemas.microsoft.com/office/drawing/2014/main" id="{AB91CDDA-1F9F-45D7-B601-8A4881379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6188"/>
            <a:ext cx="669532" cy="66953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5B737A0-315B-4EA8-A82F-4129072E1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1" y="5071426"/>
            <a:ext cx="672911" cy="672911"/>
          </a:xfrm>
          <a:prstGeom prst="rect">
            <a:avLst/>
          </a:prstGeom>
        </p:spPr>
      </p:pic>
      <p:pic>
        <p:nvPicPr>
          <p:cNvPr id="9" name="Immagine 8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8A706B5C-1B9B-477D-B9DF-3ECB574EC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6656"/>
            <a:ext cx="669532" cy="66953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22BA778-D191-474A-8969-B54C22B04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7124"/>
            <a:ext cx="669532" cy="669532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3687A11-4B62-4C88-B6E7-FE814B207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1" y="4405721"/>
            <a:ext cx="672911" cy="669531"/>
          </a:xfrm>
          <a:prstGeom prst="rect">
            <a:avLst/>
          </a:prstGeom>
        </p:spPr>
      </p:pic>
      <p:pic>
        <p:nvPicPr>
          <p:cNvPr id="15" name="Immagine 1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FC0245D-ECF0-4F9D-B504-6F2F5B773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9532" cy="669532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5CD024C8-2E7B-4DDF-9800-D692E51A4DF5}"/>
              </a:ext>
            </a:extLst>
          </p:cNvPr>
          <p:cNvSpPr txBox="1">
            <a:spLocks/>
          </p:cNvSpPr>
          <p:nvPr/>
        </p:nvSpPr>
        <p:spPr>
          <a:xfrm>
            <a:off x="1507515" y="2529588"/>
            <a:ext cx="8118868" cy="44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600" b="1" dirty="0">
                <a:latin typeface="HelveticaNeueforSAS" panose="020B0604020202020204" pitchFamily="34" charset="0"/>
              </a:rPr>
              <a:t>Cultura: </a:t>
            </a:r>
            <a:r>
              <a:rPr lang="it-IT" sz="1500" dirty="0">
                <a:latin typeface="HelveticaNeueforSAS" panose="020B0604020202020204" pitchFamily="34" charset="0"/>
              </a:rPr>
              <a:t>indicatore che contiene indici relativi a musei, biblioteche e cinema.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A50B5E94-9957-4915-852C-F6F4E94EE67F}"/>
              </a:ext>
            </a:extLst>
          </p:cNvPr>
          <p:cNvSpPr txBox="1">
            <a:spLocks/>
          </p:cNvSpPr>
          <p:nvPr/>
        </p:nvSpPr>
        <p:spPr>
          <a:xfrm>
            <a:off x="1507732" y="4600746"/>
            <a:ext cx="9198368" cy="441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900" b="1" dirty="0">
                <a:latin typeface="HelveticaNeueforSAS" panose="020B0604020202020204" pitchFamily="34" charset="0"/>
              </a:rPr>
              <a:t>Popolarità: </a:t>
            </a:r>
            <a:r>
              <a:rPr lang="it-IT" dirty="0">
                <a:latin typeface="HelveticaNeueforSAS" panose="020B0604020202020204" pitchFamily="34" charset="0"/>
              </a:rPr>
              <a:t>indicatore che contiene indici relativi al numero di turisti e al numero di citazioni su Twitter.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94D9B0FB-F383-43A0-BAAC-F960669D3E05}"/>
              </a:ext>
            </a:extLst>
          </p:cNvPr>
          <p:cNvSpPr txBox="1">
            <a:spLocks/>
          </p:cNvSpPr>
          <p:nvPr/>
        </p:nvSpPr>
        <p:spPr>
          <a:xfrm>
            <a:off x="1507515" y="3916521"/>
            <a:ext cx="7496568" cy="441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900" b="1" dirty="0">
                <a:latin typeface="HelveticaNeueforSAS" panose="020B0604020202020204" pitchFamily="34" charset="0"/>
              </a:rPr>
              <a:t>Alloggio: </a:t>
            </a:r>
            <a:r>
              <a:rPr lang="it-IT" dirty="0">
                <a:latin typeface="HelveticaNeueforSAS" panose="020B0604020202020204" pitchFamily="34" charset="0"/>
              </a:rPr>
              <a:t>indicatore che contiene indici relativi ad utilizzo e costo degli alloggi.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FFF8FB11-0D3D-4232-926E-E80A5435D6C5}"/>
              </a:ext>
            </a:extLst>
          </p:cNvPr>
          <p:cNvSpPr txBox="1">
            <a:spLocks/>
          </p:cNvSpPr>
          <p:nvPr/>
        </p:nvSpPr>
        <p:spPr>
          <a:xfrm>
            <a:off x="1507515" y="3261514"/>
            <a:ext cx="7661668" cy="441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900" b="1" dirty="0">
                <a:latin typeface="HelveticaNeueforSAS" panose="020B0604020202020204" pitchFamily="34" charset="0"/>
              </a:rPr>
              <a:t>Vitto: </a:t>
            </a:r>
            <a:r>
              <a:rPr lang="it-IT" dirty="0">
                <a:latin typeface="HelveticaNeueforSAS" panose="020B0604020202020204" pitchFamily="34" charset="0"/>
              </a:rPr>
              <a:t>indicatore che contiene indici relativi a ristoranti e costi dei generi alimentari.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05009A3A-4A64-4C1F-8AD3-1602E3937349}"/>
              </a:ext>
            </a:extLst>
          </p:cNvPr>
          <p:cNvSpPr txBox="1">
            <a:spLocks/>
          </p:cNvSpPr>
          <p:nvPr/>
        </p:nvSpPr>
        <p:spPr>
          <a:xfrm>
            <a:off x="1507515" y="5229757"/>
            <a:ext cx="8652268" cy="44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600" b="1" dirty="0">
                <a:latin typeface="HelveticaNeueforSAS" panose="020B0604020202020204" pitchFamily="34" charset="0"/>
              </a:rPr>
              <a:t>Sicurezza: </a:t>
            </a:r>
            <a:r>
              <a:rPr lang="it-IT" sz="1500" dirty="0">
                <a:latin typeface="HelveticaNeueforSAS" panose="020B0604020202020204" pitchFamily="34" charset="0"/>
              </a:rPr>
              <a:t>indicatore che contiene indici relativi alla pericolosità delle città. 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72C67D44-70FD-4F93-B28A-093B5B5D9E2A}"/>
              </a:ext>
            </a:extLst>
          </p:cNvPr>
          <p:cNvSpPr txBox="1">
            <a:spLocks/>
          </p:cNvSpPr>
          <p:nvPr/>
        </p:nvSpPr>
        <p:spPr>
          <a:xfrm>
            <a:off x="1507732" y="5939978"/>
            <a:ext cx="9198368" cy="44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600" b="1" dirty="0">
                <a:latin typeface="HelveticaNeueforSAS" panose="020B0604020202020204" pitchFamily="34" charset="0"/>
              </a:rPr>
              <a:t>Tempo Libero: </a:t>
            </a:r>
            <a:r>
              <a:rPr lang="it-IT" sz="1500" dirty="0">
                <a:latin typeface="HelveticaNeueforSAS" panose="020B0604020202020204" pitchFamily="34" charset="0"/>
              </a:rPr>
              <a:t>indicatore che contiene indici relativi a costi per attività legate allo svago.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1BE8EB30-54BE-4488-9F4F-7476443B33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1" y="5740957"/>
            <a:ext cx="672694" cy="6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7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662D0-5DFD-41A1-AD19-2C550F1B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HelveticaNeueforSAS" panose="020B0604020202020204" pitchFamily="34" charset="0"/>
              </a:rPr>
              <a:t>FONTI</a:t>
            </a:r>
          </a:p>
        </p:txBody>
      </p:sp>
      <p:pic>
        <p:nvPicPr>
          <p:cNvPr id="1026" name="Picture 2" descr="Risultati immagini per eurostat">
            <a:extLst>
              <a:ext uri="{FF2B5EF4-FFF2-40B4-BE49-F238E27FC236}">
                <a16:creationId xmlns:a16="http://schemas.microsoft.com/office/drawing/2014/main" id="{2C13A317-C964-4344-B3A8-3F9A1DF45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1755"/>
            <a:ext cx="1808714" cy="91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533134F-AA4C-4EEE-B9E1-7B152A99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102"/>
            <a:ext cx="1810812" cy="82189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7B99C1F-98B9-4380-9796-9B9464555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7931"/>
            <a:ext cx="1808714" cy="41685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A149F35-378A-407C-B67B-31A9D32248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5" b="15714"/>
          <a:stretch/>
        </p:blipFill>
        <p:spPr>
          <a:xfrm>
            <a:off x="838200" y="4303715"/>
            <a:ext cx="1808714" cy="10949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C3DA66C-5C1B-4B7F-8BAD-B9C40F7F5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627619"/>
            <a:ext cx="1808714" cy="549074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35F39687-7574-48A7-B299-D6C90B3349BC}"/>
              </a:ext>
            </a:extLst>
          </p:cNvPr>
          <p:cNvSpPr/>
          <p:nvPr/>
        </p:nvSpPr>
        <p:spPr>
          <a:xfrm>
            <a:off x="3594100" y="1690688"/>
            <a:ext cx="1231900" cy="354012"/>
          </a:xfrm>
          <a:prstGeom prst="rightArrow">
            <a:avLst/>
          </a:prstGeom>
          <a:solidFill>
            <a:srgbClr val="F72D58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FEA6AB2F-669B-4A86-801B-2657ADE4A64B}"/>
              </a:ext>
            </a:extLst>
          </p:cNvPr>
          <p:cNvSpPr/>
          <p:nvPr/>
        </p:nvSpPr>
        <p:spPr>
          <a:xfrm>
            <a:off x="3594100" y="2690019"/>
            <a:ext cx="1231900" cy="354012"/>
          </a:xfrm>
          <a:prstGeom prst="rightArrow">
            <a:avLst/>
          </a:prstGeom>
          <a:solidFill>
            <a:srgbClr val="F72D58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07AB1E09-10AA-4908-8F58-238E8B0CBAED}"/>
              </a:ext>
            </a:extLst>
          </p:cNvPr>
          <p:cNvSpPr/>
          <p:nvPr/>
        </p:nvSpPr>
        <p:spPr>
          <a:xfrm>
            <a:off x="3594100" y="3689351"/>
            <a:ext cx="1231900" cy="354012"/>
          </a:xfrm>
          <a:prstGeom prst="rightArrow">
            <a:avLst/>
          </a:prstGeom>
          <a:solidFill>
            <a:srgbClr val="F72D58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CA988CB0-8162-44D4-B354-72225EB8A41E}"/>
              </a:ext>
            </a:extLst>
          </p:cNvPr>
          <p:cNvSpPr/>
          <p:nvPr/>
        </p:nvSpPr>
        <p:spPr>
          <a:xfrm>
            <a:off x="3594100" y="5688015"/>
            <a:ext cx="1231900" cy="354012"/>
          </a:xfrm>
          <a:prstGeom prst="rightArrow">
            <a:avLst/>
          </a:prstGeom>
          <a:solidFill>
            <a:srgbClr val="F72D58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9E18BFC0-BEEF-4CF2-86AA-02ECAD78338D}"/>
              </a:ext>
            </a:extLst>
          </p:cNvPr>
          <p:cNvSpPr/>
          <p:nvPr/>
        </p:nvSpPr>
        <p:spPr>
          <a:xfrm>
            <a:off x="3594100" y="4688683"/>
            <a:ext cx="1231900" cy="35401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B2E8395-7ED7-4CCF-BA8D-089D587CD0B5}"/>
              </a:ext>
            </a:extLst>
          </p:cNvPr>
          <p:cNvSpPr txBox="1"/>
          <p:nvPr/>
        </p:nvSpPr>
        <p:spPr>
          <a:xfrm>
            <a:off x="5773186" y="1688068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NeueforSAS" panose="020B0604020202020204" pitchFamily="34" charset="0"/>
              </a:rPr>
              <a:t>Varietà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A22830B-47D5-47FE-A0B8-22509F1EDB92}"/>
              </a:ext>
            </a:extLst>
          </p:cNvPr>
          <p:cNvSpPr txBox="1"/>
          <p:nvPr/>
        </p:nvSpPr>
        <p:spPr>
          <a:xfrm>
            <a:off x="5773186" y="2682359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NeueforSAS" panose="020B0604020202020204" pitchFamily="34" charset="0"/>
              </a:rPr>
              <a:t>Varietà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C2213E3-C247-45CE-82A5-59297239F1E9}"/>
              </a:ext>
            </a:extLst>
          </p:cNvPr>
          <p:cNvSpPr txBox="1"/>
          <p:nvPr/>
        </p:nvSpPr>
        <p:spPr>
          <a:xfrm>
            <a:off x="5773186" y="3681691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NeueforSAS" panose="020B0604020202020204" pitchFamily="34" charset="0"/>
              </a:rPr>
              <a:t>Varietà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FC9843E-86A8-45A6-AB34-114E27D46619}"/>
              </a:ext>
            </a:extLst>
          </p:cNvPr>
          <p:cNvSpPr txBox="1"/>
          <p:nvPr/>
        </p:nvSpPr>
        <p:spPr>
          <a:xfrm>
            <a:off x="5773186" y="5627619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NeueforSAS" panose="020B0604020202020204" pitchFamily="34" charset="0"/>
              </a:rPr>
              <a:t>Varietà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AAB7444-F38F-4CC7-91C9-1500177589EF}"/>
              </a:ext>
            </a:extLst>
          </p:cNvPr>
          <p:cNvSpPr txBox="1"/>
          <p:nvPr/>
        </p:nvSpPr>
        <p:spPr>
          <a:xfrm>
            <a:off x="5773186" y="4666535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NeueforSAS" panose="020B0604020202020204" pitchFamily="34" charset="0"/>
              </a:rPr>
              <a:t>Velocità</a:t>
            </a: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3B30F17C-095A-4B1E-BD35-FF8273424D54}"/>
              </a:ext>
            </a:extLst>
          </p:cNvPr>
          <p:cNvSpPr/>
          <p:nvPr/>
        </p:nvSpPr>
        <p:spPr>
          <a:xfrm>
            <a:off x="7125736" y="1703052"/>
            <a:ext cx="1231900" cy="354012"/>
          </a:xfrm>
          <a:prstGeom prst="rightArrow">
            <a:avLst/>
          </a:prstGeom>
          <a:solidFill>
            <a:srgbClr val="F72D58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2D81D29-5591-41B2-8106-40CE744A93AF}"/>
              </a:ext>
            </a:extLst>
          </p:cNvPr>
          <p:cNvSpPr txBox="1"/>
          <p:nvPr/>
        </p:nvSpPr>
        <p:spPr>
          <a:xfrm>
            <a:off x="8585201" y="1688068"/>
            <a:ext cx="360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NeueforSAS" panose="020B0604020202020204" pitchFamily="34" charset="0"/>
              </a:rPr>
              <a:t>Trasporti, Alloggio, Cultura, Sicurezza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592CEB9-23E7-488C-B330-B1FAC5A3BECB}"/>
              </a:ext>
            </a:extLst>
          </p:cNvPr>
          <p:cNvSpPr txBox="1"/>
          <p:nvPr/>
        </p:nvSpPr>
        <p:spPr>
          <a:xfrm>
            <a:off x="8585201" y="2672925"/>
            <a:ext cx="28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NeueforSAS" panose="020B0604020202020204" pitchFamily="34" charset="0"/>
              </a:rPr>
              <a:t>Cultura, Vitto</a:t>
            </a:r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D6C96C21-2A78-4A64-B681-1358B9205C70}"/>
              </a:ext>
            </a:extLst>
          </p:cNvPr>
          <p:cNvSpPr/>
          <p:nvPr/>
        </p:nvSpPr>
        <p:spPr>
          <a:xfrm>
            <a:off x="7125736" y="5627619"/>
            <a:ext cx="1231900" cy="354012"/>
          </a:xfrm>
          <a:prstGeom prst="rightArrow">
            <a:avLst/>
          </a:prstGeom>
          <a:solidFill>
            <a:srgbClr val="F72D58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575AAFEB-DCCD-4F90-B558-16DCC68B294E}"/>
              </a:ext>
            </a:extLst>
          </p:cNvPr>
          <p:cNvSpPr/>
          <p:nvPr/>
        </p:nvSpPr>
        <p:spPr>
          <a:xfrm>
            <a:off x="7125736" y="3697011"/>
            <a:ext cx="1231900" cy="354012"/>
          </a:xfrm>
          <a:prstGeom prst="rightArrow">
            <a:avLst/>
          </a:prstGeom>
          <a:solidFill>
            <a:srgbClr val="F72D58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43DEE8B4-5C80-4493-A557-9DAF4DA6FEE2}"/>
              </a:ext>
            </a:extLst>
          </p:cNvPr>
          <p:cNvSpPr/>
          <p:nvPr/>
        </p:nvSpPr>
        <p:spPr>
          <a:xfrm>
            <a:off x="7125736" y="2680585"/>
            <a:ext cx="1231900" cy="354012"/>
          </a:xfrm>
          <a:prstGeom prst="rightArrow">
            <a:avLst/>
          </a:prstGeom>
          <a:solidFill>
            <a:srgbClr val="F72D58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4BA0479-214A-462E-8E58-7257F8BD7FE2}"/>
              </a:ext>
            </a:extLst>
          </p:cNvPr>
          <p:cNvSpPr txBox="1"/>
          <p:nvPr/>
        </p:nvSpPr>
        <p:spPr>
          <a:xfrm>
            <a:off x="8585199" y="3550851"/>
            <a:ext cx="350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NeueforSAS" panose="020B0604020202020204" pitchFamily="34" charset="0"/>
              </a:rPr>
              <a:t>Vitto, Alloggio, Trasporti, </a:t>
            </a:r>
          </a:p>
          <a:p>
            <a:r>
              <a:rPr lang="it-IT" dirty="0">
                <a:latin typeface="HelveticaNeueforSAS" panose="020B0604020202020204" pitchFamily="34" charset="0"/>
              </a:rPr>
              <a:t>Tempo Libero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939D7CE-6DE0-4B6F-86EA-85DBA62EBB2F}"/>
              </a:ext>
            </a:extLst>
          </p:cNvPr>
          <p:cNvSpPr txBox="1"/>
          <p:nvPr/>
        </p:nvSpPr>
        <p:spPr>
          <a:xfrm>
            <a:off x="8585200" y="4666535"/>
            <a:ext cx="28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NeueforSAS" panose="020B0604020202020204" pitchFamily="34" charset="0"/>
              </a:rPr>
              <a:t>Popolarità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E66149B-1BA2-415D-9910-E0BF0ED723E3}"/>
              </a:ext>
            </a:extLst>
          </p:cNvPr>
          <p:cNvSpPr txBox="1"/>
          <p:nvPr/>
        </p:nvSpPr>
        <p:spPr>
          <a:xfrm>
            <a:off x="8583579" y="5627619"/>
            <a:ext cx="28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NeueforSAS" panose="020B0604020202020204" pitchFamily="34" charset="0"/>
              </a:rPr>
              <a:t>Popolarità</a:t>
            </a: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6C457A38-C089-4126-9B5E-9CBB149D270A}"/>
              </a:ext>
            </a:extLst>
          </p:cNvPr>
          <p:cNvSpPr/>
          <p:nvPr/>
        </p:nvSpPr>
        <p:spPr>
          <a:xfrm>
            <a:off x="7125736" y="4688683"/>
            <a:ext cx="1231900" cy="35401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62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EA938A-B27F-4449-A9D9-F2632EB3E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863" y="3429000"/>
            <a:ext cx="3974937" cy="339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HelveticaNeueforSAS" panose="020B0604020202020204" pitchFamily="34" charset="0"/>
              </a:rPr>
              <a:t>Nomi delle città indicati in lingue diverse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0429462-1C1F-4AF3-BF35-3EB85BCC89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6432"/>
            <a:ext cx="10515600" cy="70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NeueforSAS" panose="020B0604020202020204" pitchFamily="34" charset="0"/>
              </a:rPr>
              <a:t>RISOLUZIONE DEI CONFLITTI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60DDC41F-EFB3-405E-B338-D839C8BF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63" y="2096894"/>
            <a:ext cx="3974937" cy="4084674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4421E87-0298-400F-939B-4C36198EA805}"/>
              </a:ext>
            </a:extLst>
          </p:cNvPr>
          <p:cNvSpPr txBox="1"/>
          <p:nvPr/>
        </p:nvSpPr>
        <p:spPr>
          <a:xfrm>
            <a:off x="6261100" y="3909658"/>
            <a:ext cx="5346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HelveticaNeueforSAS" panose="020B0604020202020204" pitchFamily="34" charset="0"/>
              </a:rPr>
              <a:t>Città definite nella stessa lingua ma in modi diversi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2C2D3D1-46C7-4844-85FD-9A9B29C8F067}"/>
              </a:ext>
            </a:extLst>
          </p:cNvPr>
          <p:cNvSpPr txBox="1"/>
          <p:nvPr/>
        </p:nvSpPr>
        <p:spPr>
          <a:xfrm>
            <a:off x="5892799" y="4416506"/>
            <a:ext cx="5346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HelveticaNeueforSAS" panose="020B0604020202020204" pitchFamily="34" charset="0"/>
              </a:rPr>
              <a:t>Differenti tecniche di georeferenziazione delle città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E61537A3-55A6-44B0-A65D-67EC17C2D366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4108531" y="3598853"/>
            <a:ext cx="25083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D7DA5893-3DD8-4AB4-8E2E-EE58B530F20C}"/>
              </a:ext>
            </a:extLst>
          </p:cNvPr>
          <p:cNvCxnSpPr>
            <a:stCxn id="27" idx="3"/>
          </p:cNvCxnSpPr>
          <p:nvPr/>
        </p:nvCxnSpPr>
        <p:spPr>
          <a:xfrm flipH="1">
            <a:off x="3975100" y="4139231"/>
            <a:ext cx="2120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14BC1EA-71C4-4840-BAFF-CB685C97988A}"/>
              </a:ext>
            </a:extLst>
          </p:cNvPr>
          <p:cNvCxnSpPr/>
          <p:nvPr/>
        </p:nvCxnSpPr>
        <p:spPr>
          <a:xfrm flipH="1">
            <a:off x="3975100" y="4585783"/>
            <a:ext cx="19176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8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4AE4A7E-EF19-490C-B711-C384600AF5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6432"/>
            <a:ext cx="10515600" cy="70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NeueforSAS" panose="020B0604020202020204" pitchFamily="34" charset="0"/>
              </a:rPr>
              <a:t>VELOCITÀ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659CEC-E3A5-493D-A977-97E2101B690D}"/>
              </a:ext>
            </a:extLst>
          </p:cNvPr>
          <p:cNvSpPr txBox="1"/>
          <p:nvPr/>
        </p:nvSpPr>
        <p:spPr>
          <a:xfrm>
            <a:off x="838200" y="1841480"/>
            <a:ext cx="896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NeueforSAS" panose="020B0604020202020204" pitchFamily="34" charset="0"/>
              </a:rPr>
              <a:t>Scaricamento tweet relativi alle principali città europee in tutto il corso del 2019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B1BC7F6-CE49-4C49-9D5D-5E3244846ADA}"/>
              </a:ext>
            </a:extLst>
          </p:cNvPr>
          <p:cNvSpPr txBox="1"/>
          <p:nvPr/>
        </p:nvSpPr>
        <p:spPr>
          <a:xfrm>
            <a:off x="838200" y="2778348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NeueforSAS" panose="020B0604020202020204" pitchFamily="34" charset="0"/>
              </a:rPr>
              <a:t>Creazione di un producer per simulare la velocità che spedisce i tweet periodicamente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C157DB-F7B1-44C6-9FC7-623EED29CDAC}"/>
              </a:ext>
            </a:extLst>
          </p:cNvPr>
          <p:cNvSpPr txBox="1"/>
          <p:nvPr/>
        </p:nvSpPr>
        <p:spPr>
          <a:xfrm>
            <a:off x="7391399" y="5031402"/>
            <a:ext cx="396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NeueforSAS" panose="020B0604020202020204" pitchFamily="34" charset="0"/>
              </a:rPr>
              <a:t>Creazione di un consumer per poter immagazzinare i tweet</a:t>
            </a: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:a16="http://schemas.microsoft.com/office/drawing/2014/main" id="{B7229F13-338A-4A62-B439-B9DE04F18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617" b="64206" l="9994" r="89947"/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30918" r="59" b="32096"/>
          <a:stretch/>
        </p:blipFill>
        <p:spPr bwMode="auto">
          <a:xfrm rot="1504635">
            <a:off x="4697894" y="3487921"/>
            <a:ext cx="3306419" cy="1223622"/>
          </a:xfrm>
          <a:prstGeom prst="rect">
            <a:avLst/>
          </a:prstGeom>
          <a:ln>
            <a:noFill/>
          </a:ln>
          <a:effectLst>
            <a:outerShdw blurRad="368300" sx="94000" sy="94000" algn="tl" rotWithShape="0">
              <a:srgbClr val="FF0000">
                <a:alpha val="4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07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FB46EB-7588-4BE9-959C-7D531EEC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7"/>
            <a:ext cx="10515600" cy="1325563"/>
          </a:xfrm>
        </p:spPr>
        <p:txBody>
          <a:bodyPr/>
          <a:lstStyle/>
          <a:p>
            <a:r>
              <a:rPr lang="it-IT" dirty="0">
                <a:latin typeface="HelveticaNeueforSAS" panose="020B0604020202020204" pitchFamily="34" charset="0"/>
              </a:rPr>
              <a:t>SCHEMA DI ARRICCHIMENTO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559CB32-D544-4348-930E-BA1F30DD5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97" y="1325563"/>
            <a:ext cx="9297206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2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261505-95B0-4F90-B9ED-DC78FC07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it-IT" dirty="0">
                <a:latin typeface="HelveticaNeueforSAS" panose="020B0604020202020204" pitchFamily="34" charset="0"/>
              </a:rPr>
              <a:t>VISUALIZZAZIONE RISULTATI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108742-792F-4A47-89A3-5EB97C09BF69}"/>
              </a:ext>
            </a:extLst>
          </p:cNvPr>
          <p:cNvSpPr txBox="1"/>
          <p:nvPr/>
        </p:nvSpPr>
        <p:spPr>
          <a:xfrm>
            <a:off x="838200" y="2265104"/>
            <a:ext cx="9289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HelveticaNeueforSAS" panose="020B0604020202020204" pitchFamily="34" charset="0"/>
                <a:hlinkClick r:id="rId2"/>
              </a:rPr>
              <a:t>Visualizzazione</a:t>
            </a:r>
            <a:r>
              <a:rPr lang="it-IT" sz="2800" dirty="0">
                <a:latin typeface="HelveticaNeueforSAS" panose="020B0604020202020204" pitchFamily="34" charset="0"/>
                <a:hlinkClick r:id="rId2"/>
              </a:rPr>
              <a:t> </a:t>
            </a:r>
            <a:r>
              <a:rPr lang="it-IT" sz="3200" dirty="0">
                <a:latin typeface="HelveticaNeueforSAS" panose="020B0604020202020204" pitchFamily="34" charset="0"/>
                <a:hlinkClick r:id="rId2"/>
              </a:rPr>
              <a:t>infografiche</a:t>
            </a:r>
            <a:endParaRPr lang="it-IT" sz="2800" dirty="0">
              <a:latin typeface="HelveticaNeueforSAS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B7899E-7129-4B8D-B110-D599D29A5592}"/>
              </a:ext>
            </a:extLst>
          </p:cNvPr>
          <p:cNvSpPr txBox="1"/>
          <p:nvPr/>
        </p:nvSpPr>
        <p:spPr>
          <a:xfrm>
            <a:off x="838200" y="3854233"/>
            <a:ext cx="5035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HelveticaNeueforSAS" panose="020B0604020202020204" pitchFamily="34" charset="0"/>
                <a:hlinkClick r:id="rId3"/>
              </a:rPr>
              <a:t>Qualità delle infografiche</a:t>
            </a:r>
            <a:endParaRPr lang="it-IT" sz="3200" dirty="0">
              <a:latin typeface="HelveticaNeueforSA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9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CF638-D175-4024-84C3-DC832B5C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5"/>
            <a:ext cx="10515600" cy="1325563"/>
          </a:xfrm>
        </p:spPr>
        <p:txBody>
          <a:bodyPr/>
          <a:lstStyle/>
          <a:p>
            <a:r>
              <a:rPr lang="it-IT" dirty="0">
                <a:latin typeface="HelveticaNeueforSAS" panose="020B0604020202020204" pitchFamily="34" charset="0"/>
              </a:rPr>
              <a:t>ESEMPIO DI UTILIZZO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B562ECE-9873-49D0-A7B3-3563B8EDC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1205021" cy="56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7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HelveticaNeueforSAS</vt:lpstr>
      <vt:lpstr>Tema di Office</vt:lpstr>
      <vt:lpstr>Presentazione standard di PowerPoint</vt:lpstr>
      <vt:lpstr>Presentazione standard di PowerPoint</vt:lpstr>
      <vt:lpstr>I 7 INDICATORI</vt:lpstr>
      <vt:lpstr>FONTI</vt:lpstr>
      <vt:lpstr>RISOLUZIONE DEI CONFLITTI</vt:lpstr>
      <vt:lpstr>VELOCITÀ </vt:lpstr>
      <vt:lpstr>SCHEMA DI ARRICCHIMENTO</vt:lpstr>
      <vt:lpstr>VISUALIZZAZIONE RISULTATI</vt:lpstr>
      <vt:lpstr>ESEMPIO DI UTILIZZO</vt:lpstr>
      <vt:lpstr>CRITICITÀ E POSSIBILI MIGLIORAMENTI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porce</dc:creator>
  <cp:lastModifiedBy>porce</cp:lastModifiedBy>
  <cp:revision>23</cp:revision>
  <dcterms:created xsi:type="dcterms:W3CDTF">2020-01-30T14:32:15Z</dcterms:created>
  <dcterms:modified xsi:type="dcterms:W3CDTF">2020-02-02T11:04:48Z</dcterms:modified>
</cp:coreProperties>
</file>