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notesSlides/notesSlide6.xml" ContentType="application/vnd.openxmlformats-officedocument.presentationml.notesSlide+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notesSlides/notesSlide7.xml" ContentType="application/vnd.openxmlformats-officedocument.presentationml.notesSlide+xml"/>
  <Override PartName="/ppt/notesSlides/notesSlide8.xml" ContentType="application/vnd.openxmlformats-officedocument.presentationml.notesSlide+xml"/>
  <Override PartName="/ppt/ink/ink13.xml" ContentType="application/inkml+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ink/ink14.xml" ContentType="application/inkml+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15" r:id="rId1"/>
    <p:sldMasterId id="2147483732" r:id="rId2"/>
  </p:sldMasterIdLst>
  <p:notesMasterIdLst>
    <p:notesMasterId r:id="rId46"/>
  </p:notesMasterIdLst>
  <p:handoutMasterIdLst>
    <p:handoutMasterId r:id="rId47"/>
  </p:handoutMasterIdLst>
  <p:sldIdLst>
    <p:sldId id="651" r:id="rId3"/>
    <p:sldId id="386" r:id="rId4"/>
    <p:sldId id="436" r:id="rId5"/>
    <p:sldId id="434" r:id="rId6"/>
    <p:sldId id="472" r:id="rId7"/>
    <p:sldId id="387" r:id="rId8"/>
    <p:sldId id="388" r:id="rId9"/>
    <p:sldId id="390" r:id="rId10"/>
    <p:sldId id="439" r:id="rId11"/>
    <p:sldId id="391" r:id="rId12"/>
    <p:sldId id="544" r:id="rId13"/>
    <p:sldId id="545" r:id="rId14"/>
    <p:sldId id="546" r:id="rId15"/>
    <p:sldId id="547" r:id="rId16"/>
    <p:sldId id="548" r:id="rId17"/>
    <p:sldId id="549" r:id="rId18"/>
    <p:sldId id="550" r:id="rId19"/>
    <p:sldId id="551" r:id="rId20"/>
    <p:sldId id="552" r:id="rId21"/>
    <p:sldId id="553" r:id="rId22"/>
    <p:sldId id="554" r:id="rId23"/>
    <p:sldId id="556" r:id="rId24"/>
    <p:sldId id="604" r:id="rId25"/>
    <p:sldId id="605" r:id="rId26"/>
    <p:sldId id="606" r:id="rId27"/>
    <p:sldId id="607" r:id="rId28"/>
    <p:sldId id="608" r:id="rId29"/>
    <p:sldId id="609" r:id="rId30"/>
    <p:sldId id="616" r:id="rId31"/>
    <p:sldId id="627" r:id="rId32"/>
    <p:sldId id="629" r:id="rId33"/>
    <p:sldId id="475" r:id="rId34"/>
    <p:sldId id="630" r:id="rId35"/>
    <p:sldId id="648" r:id="rId36"/>
    <p:sldId id="631" r:id="rId37"/>
    <p:sldId id="649" r:id="rId38"/>
    <p:sldId id="650" r:id="rId39"/>
    <p:sldId id="632" r:id="rId40"/>
    <p:sldId id="633" r:id="rId41"/>
    <p:sldId id="635" r:id="rId42"/>
    <p:sldId id="634" r:id="rId43"/>
    <p:sldId id="636" r:id="rId44"/>
    <p:sldId id="637" r:id="rId45"/>
  </p:sldIdLst>
  <p:sldSz cx="9144000" cy="5143500" type="screen16x9"/>
  <p:notesSz cx="6845300" cy="9396413"/>
  <p:defaultTextStyle>
    <a:defPPr>
      <a:defRPr lang="en-US"/>
    </a:defPPr>
    <a:lvl1pPr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1pPr>
    <a:lvl2pPr marL="4572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2pPr>
    <a:lvl3pPr marL="9144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3pPr>
    <a:lvl4pPr marL="13716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4pPr>
    <a:lvl5pPr marL="18288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5pPr>
    <a:lvl6pPr marL="2286000" algn="l" defTabSz="457200" rtl="0" eaLnBrk="1" latinLnBrk="0" hangingPunct="1">
      <a:defRPr sz="2400" kern="1200">
        <a:solidFill>
          <a:schemeClr val="tx1"/>
        </a:solidFill>
        <a:latin typeface="Lucida Sans" charset="0"/>
        <a:ea typeface="ＭＳ Ｐゴシック" charset="0"/>
        <a:cs typeface="ＭＳ Ｐゴシック" charset="0"/>
      </a:defRPr>
    </a:lvl6pPr>
    <a:lvl7pPr marL="2743200" algn="l" defTabSz="457200" rtl="0" eaLnBrk="1" latinLnBrk="0" hangingPunct="1">
      <a:defRPr sz="2400" kern="1200">
        <a:solidFill>
          <a:schemeClr val="tx1"/>
        </a:solidFill>
        <a:latin typeface="Lucida Sans" charset="0"/>
        <a:ea typeface="ＭＳ Ｐゴシック" charset="0"/>
        <a:cs typeface="ＭＳ Ｐゴシック" charset="0"/>
      </a:defRPr>
    </a:lvl7pPr>
    <a:lvl8pPr marL="3200400" algn="l" defTabSz="457200" rtl="0" eaLnBrk="1" latinLnBrk="0" hangingPunct="1">
      <a:defRPr sz="2400" kern="1200">
        <a:solidFill>
          <a:schemeClr val="tx1"/>
        </a:solidFill>
        <a:latin typeface="Lucida Sans" charset="0"/>
        <a:ea typeface="ＭＳ Ｐゴシック" charset="0"/>
        <a:cs typeface="ＭＳ Ｐゴシック" charset="0"/>
      </a:defRPr>
    </a:lvl8pPr>
    <a:lvl9pPr marL="3657600" algn="l" defTabSz="457200" rtl="0" eaLnBrk="1" latinLnBrk="0" hangingPunct="1">
      <a:defRPr sz="2400" kern="1200">
        <a:solidFill>
          <a:schemeClr val="tx1"/>
        </a:solidFill>
        <a:latin typeface="Lucida Sans"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959">
          <p15:clr>
            <a:srgbClr val="A4A3A4"/>
          </p15:clr>
        </p15:guide>
        <p15:guide id="2" pos="215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200FF"/>
    <a:srgbClr val="FFCC66"/>
    <a:srgbClr val="A4001D"/>
    <a:srgbClr val="A40508"/>
    <a:srgbClr val="A50021"/>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862" autoAdjust="0"/>
    <p:restoredTop sz="86918" autoAdjust="0"/>
  </p:normalViewPr>
  <p:slideViewPr>
    <p:cSldViewPr>
      <p:cViewPr varScale="1">
        <p:scale>
          <a:sx n="146" d="100"/>
          <a:sy n="146" d="100"/>
        </p:scale>
        <p:origin x="1168" y="176"/>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snapToObjects="1">
      <p:cViewPr varScale="1">
        <p:scale>
          <a:sx n="62" d="100"/>
          <a:sy n="62" d="100"/>
        </p:scale>
        <p:origin x="-2224" y="-112"/>
      </p:cViewPr>
      <p:guideLst>
        <p:guide orient="horz" pos="2959"/>
        <p:guide pos="2156"/>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tableStyles" Target="tableStyle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notesMaster" Target="notesMasters/notesMaster1.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7282" name="Rectangle 2"/>
          <p:cNvSpPr>
            <a:spLocks noGrp="1" noChangeArrowheads="1"/>
          </p:cNvSpPr>
          <p:nvPr>
            <p:ph type="hdr" sz="quarter"/>
          </p:nvPr>
        </p:nvSpPr>
        <p:spPr bwMode="auto">
          <a:xfrm>
            <a:off x="0" y="0"/>
            <a:ext cx="2967038" cy="469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ahoma" charset="0"/>
                <a:ea typeface="+mn-ea"/>
                <a:cs typeface="+mn-cs"/>
              </a:defRPr>
            </a:lvl1pPr>
          </a:lstStyle>
          <a:p>
            <a:pPr>
              <a:defRPr/>
            </a:pPr>
            <a:endParaRPr lang="en-US"/>
          </a:p>
        </p:txBody>
      </p:sp>
      <p:sp>
        <p:nvSpPr>
          <p:cNvPr id="97283" name="Rectangle 3"/>
          <p:cNvSpPr>
            <a:spLocks noGrp="1" noChangeArrowheads="1"/>
          </p:cNvSpPr>
          <p:nvPr>
            <p:ph type="dt" sz="quarter" idx="1"/>
          </p:nvPr>
        </p:nvSpPr>
        <p:spPr bwMode="auto">
          <a:xfrm>
            <a:off x="3878263" y="0"/>
            <a:ext cx="2967037" cy="469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ahoma" charset="0"/>
                <a:ea typeface="+mn-ea"/>
                <a:cs typeface="+mn-cs"/>
              </a:defRPr>
            </a:lvl1pPr>
          </a:lstStyle>
          <a:p>
            <a:pPr>
              <a:defRPr/>
            </a:pPr>
            <a:endParaRPr lang="en-US"/>
          </a:p>
        </p:txBody>
      </p:sp>
      <p:sp>
        <p:nvSpPr>
          <p:cNvPr id="97284" name="Rectangle 4"/>
          <p:cNvSpPr>
            <a:spLocks noGrp="1" noChangeArrowheads="1"/>
          </p:cNvSpPr>
          <p:nvPr>
            <p:ph type="ftr" sz="quarter" idx="2"/>
          </p:nvPr>
        </p:nvSpPr>
        <p:spPr bwMode="auto">
          <a:xfrm>
            <a:off x="0" y="8926513"/>
            <a:ext cx="2967038" cy="469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ahoma" charset="0"/>
                <a:ea typeface="+mn-ea"/>
                <a:cs typeface="+mn-cs"/>
              </a:defRPr>
            </a:lvl1pPr>
          </a:lstStyle>
          <a:p>
            <a:pPr>
              <a:defRPr/>
            </a:pPr>
            <a:endParaRPr lang="en-US"/>
          </a:p>
        </p:txBody>
      </p:sp>
      <p:sp>
        <p:nvSpPr>
          <p:cNvPr id="97285" name="Rectangle 5"/>
          <p:cNvSpPr>
            <a:spLocks noGrp="1" noChangeArrowheads="1"/>
          </p:cNvSpPr>
          <p:nvPr>
            <p:ph type="sldNum" sz="quarter" idx="3"/>
          </p:nvPr>
        </p:nvSpPr>
        <p:spPr bwMode="auto">
          <a:xfrm>
            <a:off x="3878263" y="8926513"/>
            <a:ext cx="2967037" cy="469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ahoma" charset="0"/>
              </a:defRPr>
            </a:lvl1pPr>
          </a:lstStyle>
          <a:p>
            <a:fld id="{8A029216-D615-3945-A1F3-D96FC886DA62}" type="slidenum">
              <a:rPr lang="en-US"/>
              <a:pPr/>
              <a:t>‹#›</a:t>
            </a:fld>
            <a:endParaRPr lang="en-US"/>
          </a:p>
        </p:txBody>
      </p:sp>
    </p:spTree>
    <p:extLst>
      <p:ext uri="{BB962C8B-B14F-4D97-AF65-F5344CB8AC3E}">
        <p14:creationId xmlns:p14="http://schemas.microsoft.com/office/powerpoint/2010/main" val="3251726307"/>
      </p:ext>
    </p:extLst>
  </p:cSld>
  <p:clrMap bg1="lt1" tx1="dk1" bg2="lt2" tx2="dk2" accent1="accent1" accent2="accent2" accent3="accent3" accent4="accent4" accent5="accent5" accent6="accent6" hlink="hlink" folHlink="folHlink"/>
  <p:hf hdr="0" ftr="0" dt="0"/>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context>
    <inkml:brush xml:id="br0">
      <inkml:brushProperty name="height" value="0.053" units="cm"/>
      <inkml:brushProperty name="color" value="#FF0000"/>
    </inkml:brush>
  </inkml:definitions>
  <inkml:trace contextRef="#ctx0" brushRef="#br0">22873 10374 8199,'-11'0'200,"1"0"1,3 0 303,0 0 20,4 0-31,-2 0-924,5 0 282,5 0 0,1 4 70,5 0 0,1 4 188,2-1 1,4 6-10,7 1 0,-3 2-130,3-2 0,1-1 60,-1 5 0,4-4 14,0 4 1,-2-5-87,2 1 0,-6-2 83,2-2 1,-1 1-110,1 0 1,-6-2 68,2-2 0,-7 2-54,0-6 1,2 4 4,-2-3 28,0-1 5,-3-3 1,-2 2 3,-1 1 13,-4-2 33,-4 4 991,0-5-947,-4 0-80,2 0 1,-2-1-318,4-3 329,-5 3-218,4-4 115,-4 5 1,4 0 29,-3 0 24,3 0 1,-4-1-37,5-2 7,0 1-26,0-2 743,0 4-526,-4 0-291,2 0 64,-2 0-20,4 0 130,-5-5 7,4 4 20,-9-4 1,8 4 11,-5-3 0,3 3 6,-3-2-8,0-3 1,-4 3 11,1-4 0,3 5-48,-1-2-3,1-2 1,-3 2-7,-1-4 0,4-1-8,0 2 1,3-3-40,-3 0 0,4-5 52,-5 1 0,5-5-18,-4 2 1,3-4 13,-3 0 0,1 1-2,-1 2 1,-1-1 69,4 5 1,-4 0 10,1 3 0,1 0 36,-1 1 25,4 4-179,-1 1-5,4 5-57,0 0 0,0 5 139,0 2 1,0 4-9,0 3 1,3-2-34,1 2 1,3-1-8,-4 1 0,6-2 15,-2 2 1,-1 2 7,1-2 0,-1 4 48,1-4 1,2 4 7,-1-4 0,1 4 15,2-4 0,-1 1-53,1-1 1,-2-2 35,-1 2 1,1-2-37,-2-1 0,3 0 42,0-1-23,1 1-16,0-5 124,-5-1-12,-2-5 135,-4 0 356,0 4-486,-4-2 1,-2 6-21,-5-5 0,0 2-2,1-1 1,-1-3 30,0 2 1,1 2 1,-1-1 0,-1 0-79,-2 0 1,2-3-118,-2 3 0,2-3 10,1-1 1,4 0 114,0 0 1,4 0-971,-5 0-450,6 0 169,-3 0 1,7 0 379,1 0 1,3 0 779,5 0 0,18 9 0,6 3 0</inkml:trace>
  <inkml:trace contextRef="#ctx0" brushRef="#br0">22233 10129 8128,'-15'-5'0,"0"3"117,-3-5 0,2 5 256,6-2 1,-1-1-26,0 2 45,5-1 220,2 4-83,4 0 1,8 3-6,3 4 1,8 1-221,2 10 1,1 0 146,7 3 1,0 4-163,7 0 0,2 4-367,5 0 0,0-2 230,4 1 1,1 0-118,6 0 1,-28-11-1,1-1 53,26 13 0,-4-2-149,-3-9 0,-3 1-3,-4-5 1,0 0 75,-7-3 0,-3-4-69,-7 0 1,-6-5 49,-1 2-331,-4-3 307,-5-1 0,-6 0-15,-7 0 0,-3 1-33,-5 3 1,-1-3-751,-6 2 1,-2 2-2058,-1-1 2885,0-1 0,-1-3 0,-2 0 0</inkml:trace>
  <inkml:trace contextRef="#ctx0" brushRef="#br0">21860 12869 8156,'-11'2'-87,"1"1"0,3-2-324,0 3 782,4-3 1,0-6-108,6-2 0,11-7 483,8-4 1,11-3-269,2-4 0,10-2-312,5-5 1,-20 16 0,1 0-258,0 0 1,2 0-1,3-2 1,1 0 186,-1 0 1,-1 1 0,3 0-1,0 2 96,-2 0 0,-1 1 1,0 2-1,-1 1 145,0-2 0,-1 1 0,-3 1 0,0 0-704,23-6 0,-10 2-28,-11 8 1,-6 3-983,-9 4 376,-1-5 211,-10 4 0,-6-1 244,-7 6 0,-4 4 545,-3-1 0,-41 12 0,21-7 0,0-1 0</inkml:trace>
  <inkml:trace contextRef="#ctx0" brushRef="#br0">22862 12155 8158,'6'-6'838,"-1"1"0,-4 4-1413,3-2 884,-3 1 717,9-2-696,-5-1 0,6 3-177,0-6 0,-1 6 97,1-1 0,-1 0-155,-3 0 0,2 1-213,-2-1 190,3 2 0,-4 5-174,-3 4 0,-3 6 14,-3 4 0,-9 6-173,-9 5 1,-6 6 385,-5 5 0,-4 5-156,16-22 1,1 0 0,-2 0 0,0 1 336,0 0 1,0-2-1,-21 19 8,3 1 0,3-11 63,8-3 1,7-9 322,6-4-282,8-8 0,12-8-319,9-10 1,10-1-471,4-6 0,3 1-270,1-5 0,1-1 384,3 1 0,-2 0-587,5 7 1,-8 1 305,1 4 0,-5 4 116,-2 2 0,-1 4 189,-10 4 1,-1 3 482,-6 7 1,-4 4-228,-10 7 1,-2-2 406,-8 6 0,-1-7-202,-4 0 0,5-2-413,-1-6 0,4-1-452,-4-6 0,8-2 637,0-5 0,11-29 0,0-6 0</inkml:trace>
  <inkml:trace contextRef="#ctx0" brushRef="#br0">22830 12027 8195,'-15'4'-536,"-3"-1"0,-1 5 779,2 0 1075,1 1-991,10 2 0,2-4-203,4 0 0,1-5 176,2 2 0,3 1 52,5-2 1,5 2 164,6-2 1,4-1-218,6 1 1,6-2-24,4-1 0,6 0-310,5 0 1,-3 0 144,0 0 1,-5 0-160,1 0 1,0 0 32,-3 0 1,-4 2-162,-11 1 0,-8 3 37,-9 5 1,-6 4 123,-9 3 1,-8 7 93,-9 3 1,-10 4 119,-8 4 1,-6 0-256,22-16 0,0 0 0,-2-2 0,-1 0 637,-24 14 0,2-1-88,-2-3 1,5 2 114,-1-5 1,11-1-628,7-7-678,9-1 0,9-10-2928,25-6 3624,7-1 0,10-4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context>
    <inkml:brush xml:id="br0">
      <inkml:brushProperty name="height" value="0.053" units="cm"/>
      <inkml:brushProperty name="color" value="#FF0000"/>
    </inkml:brush>
  </inkml:definitions>
  <inkml:trace contextRef="#ctx0" brushRef="#br0">8371 8306 8225,'0'-11'-249,"0"1"24,0-1-144,0 5 358,0-3 1,5 7-141,2-1 1,4 2 103,3 1 0,-1 0 30,5 0 0,-2-2 47,2-1 1,2 2 7,-2-3 0,2 3 132,1 1 0,1 0-104,-1 0 0,0-4 21,1 1 1,2-4-16,1 3 1,5-3 14,-2 4 1,3-6-25,1 2 1,4-1-8,-1 1 1,4-2-152,-3 6 1,-4-1 94,-4 4 1,-4 0-102,1 0 1,0 0 47,-4 0 0,-2 2-10,-8 1 0,-1-2 28,1 3 1,-4 1-5,0-2 0,-4 2 32,0-2 1,-6-1 0,-4 1 1,-4 0 152,-3 0 1,1-1-53,-5 6 1,-1-6-40,-6 1 1,1 2 7,-4-1 0,3 0 3,-3 0 0,0-3-45,0 3 0,-5-2-10,4 2 0,-4-3 2,5 2 0,-7 0-11,0 0 0,-1-1 10,4 1 0,0-2 41,0-1 1,4 0 1,-1 0 0,9 0 33,-1 0 0,7 0 123,0 0-124,6 0-35,4-4 0,5 2-65,2-1 1,3 2-147,5 1 1,4-4 144,3 1 0,2-1-28,2 4 1,0-1 25,3-3 0,-1 3-17,4-3 1,1 3-8,3 1 0,0-3 26,0-1 1,1-1 9,2 2 1,0 1 10,4-6 0,0 5 2,3-4 0,-4 3-12,-2-3 0,-3 5 0,-1-2 1,-5 3-55,-2 1 0,-3-4 35,-5 1 0,-1-1-27,-6 4-88,-4 0 58,-1 0 0,-6 0 91,-3 0 1,-3 0-5,-7 0 1,1 0-14,-5 0 0,3 0-21,-7 0 1,4 0 56,-7 0 1,-1 0 13,1 0 1,-5 2 5,2 1 0,-4-1-40,-4 6 0,-1-5 2,-2 4 0,-2 0-8,2 4 0,-4 0 6,-3-1 1,7 1-21,0 0 1,9-4 22,5 0 1,3-4-33,0 5 0,9-6 10,3 1-6,6-1-41,-1-2 7,5 0 26,5 0 0,1 0 14,5 0 0,-1 0 4,1 0 1,1 0 0,2 0 1,-2 0 1,2 0 1,2 0 15,-2 0 1,1 0 5,-1 0 1,-1 0-50,5 0 0,-5 0 5,1 0 0,-2 0-23,-1 0 1,0 0-107,-1 0 0,1 0 11,0 0-44,-6 0 209,5 0-111,-9 0 1,3-2-9,-8-1 1,2 2-42,-5-3 0,1 4-421,-1 4 556,-3-3 0,-19 42 0,8-20 0,1 1 0</inkml:trace>
  <inkml:trace contextRef="#ctx0" brushRef="#br0">16539 10353 8254,'-5'-11'-136,"1"1"60,-3-1 1,-3 0 247,3 1 1,-4 4-43,-3 2 0,2 3-248,-2 1 1,1 1 117,-1 3 1,-3-2-165,-4 5 1,0 2 142,-1 5 0,-4-1-103,-2 5 1,-4-1 189,-4 5 0,-3 0 14,-7 3 1,1 2-244,-5 5 0,25-15 1,-1 0 199,-2 0 1,-1 1 0,4 1 0,-1 0 7,0 2 0,-1 1 0,1-1 0,1 0 20,-2 0 1,1 1 0,-1 1 0,0 1 15,0 1 0,1 0 0,2-1 0,1-1-30,1 0 1,1 1 0,1 0-1,2 0 46,-14 26 1,4 2-24,-1 1 1,6-3-24,-2 0 0,7 0-85,4 3 1,2 2 62,1 1 0,5-1-14,3 2 0,3-3-9,3 0 1,3 0-9,5 3 0,1-3 11,2 3 0,2-3-4,6-5 0,4 3-57,2-2 1,3-2 41,1-2 1,1-2-2,3-2 1,3 1-3,-16-21 1,0-1-1,1-2 1,1 0-2,1-1 0,1-1 0,-1 0 0,0-1 7,24 16 1,-24-16 0,0-1-7,24 13 0,-2 2 37,2-5 0,-4 0 1,4-4 1,0 4 75,3 0 0,-3 0-97,0-4 1,-4 0 11,4 1 0,-1-2 6,5-2 1,-1 1 18,0-5 0,1-1-12,-1-6 0,3 1-16,-3-4 1,3-1-34,-7-3 0,4-4-106,0-3 0,4-4 70,0-3 1,-5 1-18,-6-5 0,1-3 39,0-4 1,2-5 19,-2 2 0,-2-3 10,-6-1 0,1 0-37,-4 0 0,-1-5-4,-3-2 1,-5-2 56,-2-2 0,1-1 3,-1-2 1,0-6 11,-14 24 1,-1-1 0,8-28 19,0 4 1,-5-1 55,1 1 1,2-4-87,-2 0 0,-1 0 9,-6 4 1,1 0 27,-4 0 0,-1 0-13,-3 4 0,-4 0-11,-4 3 0,-1-1-1,-2-3 0,-4-5-12,-3 5 1,-2 0 4,-1 3 1,-2 0 90,-2-3 0,12 23 0,-1 0-42,-18-23 1,16 23 0,0 1 179,-16-21 0,-5 1-164,-2 4 1,17 21-1,-1 0 29,1 1 0,-2 1 0,-1 2 0,-1 1 4,-24-13 1,-5 9-42,27 9 1,-1 1-1,-3 2 1,0 2-158,2-2 0,-1 2 0,-1 0 0,-1 1-4,3 1 0,0 1 1,-3 0-1,1 0-12,0 1 0,0 0 0,-1 2 1,0-1-47,-23-2 0,3 1-248,7 2 1,4 0 27,2 0 0,0 2-259,5 1 0,0 9 619,7 9 0,-5 4 0,4 6 0,3 1 0,2 2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context>
    <inkml:brush xml:id="br0">
      <inkml:brushProperty name="height" value="0.053" units="cm"/>
      <inkml:brushProperty name="color" value="#FF0000"/>
    </inkml:brush>
  </inkml:definitions>
  <inkml:trace contextRef="#ctx0" brushRef="#br0">15889 4563 8115,'-17'5'-433,"-4"-2"-18,-1 4 0,1-5 256,-4 2 1,-2 0 127,-1 0 1,-4-1 313,-4-3 0,2 0-123,-5 0 0,1 0-45,-1 0 1,-7 2 51,4 1 0,-7 2-269,3 2 0,-8 4 207,0-1 1,23-4 0,-1 0-18,2 3 0,0 0 0,-2 0 0,0 0-62,3 1 0,1 1 0,-2 0 0,0-1 82,1 1 0,1 0 0,-4 1 0,0 1 34,2-1 0,-1 0 1,1 1-1,0 1-21,-23 10 1,3 4 21,0 4 0,2 0-15,-2 0 1,2 0-1,6 0 0,0 0 55,3 0 1,0 3-13,7 1 0,3 0 2,7 0 1,6-2-34,1 5 1,4 0-158,0 4 1,5-4 36,2 0 1,4-3-55,4 3 0,3-1 96,7 1 0,4-2-102,7-5 0,7-2-116,7-1 1,7 1 153,4-6 0,3 1-210,-24-14 1,-1 0-1,28 6 246,-26-7 1,0-2 0,2-1 0,0-1 5,2 1 0,0 0 0,2 0 0,0-2 20,0 1 0,-1-1 0,2-1 0,1-1 52,1 1 0,0-1 1,1-1-1,-1 0-30,2 1 1,0 1-1,1-3 1,0 0-135,-1 1 1,0 0-1,1 0 1,0 0 129,1 0 1,-1 0-1,3 0 1,-1 1-3,1-1 0,-1-1 1,1 0-1,0-1-53,0 2 1,-1 0-1,1-1 1,1-1 49,2 1 0,0-2 0,4 0 1,-1-1-26,1 0 1,-1 0 0,1-2-1,0 0-290,-4 0 0,-1 1 0,2-2 0,0 0 283,0 0 0,1 0 0,0-1 0,1 1 22,0 0 1,1-1-1,-1 1 1,-1 0-2,-2-1 0,0 1 1,0 0-1,0-1-25,0 1 1,0 0 0,1-1-1,0 1 0,-1 0 1,0-1-1,1 1 1,0 0-3,-2 0 0,-1-1 0,-1-1 0,0 0-118,-1 0 1,1 0 0,-1-1 0,0 1 88,-1 2 1,0 0 0,-1-2-1,-1-1 31,-4 2 1,0-2 0,0-1 0,0-1-4,-2 1 0,1 0 0,0 0 1,0 0 36,-2 0 0,0 0 1,-1-2-1,0 0 5,-2 1 0,-2-1 0,1 0 0,-2 0 305,26-18 0,-6 5-85,-1 0 0,-8 1-193,-4 2 0,-2-4 585,-1 0 0,-6-1-607,-4 1 1,-10 1 432,-9-4 0,-4 3-564,-6-3 0,-11-1 17,-14-3 1,-9 0-102,-9 0 1,20 16 0,-2-1 123,-1-1 1,-1 1 0,-2 0 0,-1 2-125,0-2 0,0 2 0,0-1 0,-1 1 234,1 2 0,0 1 0,-1-2 0,0-1 144,-1 2 0,0 2 0,1 0 0,0 3-58,-1 1 0,0 3 0,-2 0 1,1 2-187,-1 1 0,0 2 0,1 3 1,0 3-257,-1 1 0,0 1 1,3 1-1,0 2-1,0 2 1,1 0 0,3-2-1,0 1-310,3 1 0,1 1 0,1-2 1,0 2 602,2 0 0,1 2 0,-23 17 0,3-2 0,2-2 0</inkml:trace>
  <inkml:trace contextRef="#ctx0" brushRef="#br0">14630 3135 8018,'-27'-5'47,"-2"4"1,5-3 74,4 3 1,0 6-95,5 2 0,1 2-6,3 2 0,2 1 15,2 2 0,-1-1 4,4 5 1,0 1 53,4 6 0,0-2 54,0 6 0,0 4 44,0 6 1,2 9-146,1 5 1,-2 5-260,1-26 0,0 0 0,-3 2 0,-2 1 233,0 0 1,-1 1 0,-2 2-1,-1 2-40,0 1 0,0 0 0,-1-4 0,1 0 40,-1-1 1,1-1 0,2-1 0,-1-1-6,-1-1 0,-1 0 0,2-1 0,-1 0-41,0 0 0,0-1 0,-1 27 112,-3-8 1,4-2 91,0-8 1,2-3-16,5-4 0,0-4 91,0-3 1,0-4-167,0-3 1,0 1 12,0-5 1,0 0 418,0-3 1,0-4-688,0 0 371,0-5 1,1 3-166,3-5 214,-3 0-131,9 0-68,-5 0 0,6 0 43,0 0 0,1-3 116,2-1 1,-1-1-69,5 2 1,-1 1 24,5-1 0,0-2-17,3 2 0,0-4-34,7 3 1,-1-4-159,8 1 1,1 1 24,6-1 0,4 3-470,7-3 1,2 1 489,-27 3 1,0-1-1,1-1 1,-1 0-58,2 2 1,0-1 0,1 0 0,0-1 4,2 0 1,1-1-1,-1 1 1,0-1-72,0 1 1,1 0 0,0-1 0,0 1 65,1 0 0,0-1 0,-1 3 0,0-1-201,1 1 0,0-1 1,-1 2-1,1 1 298,0-3 1,0 1 0,-2 1 0,0 0-40,2-2 0,0 1 0,-3 2 1,1 0 76,2-1 1,0 0-1,-1 1 1,-1 1-56,-1 0 0,-1 0 0,3 0 0,-1 0-159,-3 0 0,-1 0 0,4 0 0,0 0 174,-5 0 1,0 0 0,3 0 0,0 0 6,-2 0 1,1 0 0,2 0 0,-1 0-28,-1 0 0,0 0 0,0 0 0,-1 0-5,-1 0 1,0 0-1,1-1 1,-1 1-39,2-2 0,0 0 0,0 1 0,1 0 10,0-3 1,1 1 0,-2 1 0,-1 1-5,-2 0 1,-1-1 0,1-1 0,1 1 6,-2 0 1,0 0-1,3 0 1,0 1-9,1 1 1,0 0 0,-2 0 0,-1 0 11,26 0 1,-2 0-201,2 0 1,1 0 196,3 0 0,-3 0 4,-5 0 0,0 0 1,1 0 0,-1 0-6,0 0 0,1 0-1,-1 0 1,0 0 1,1 0 0,1-1-2,-1-3 0,-4 3-38,-7-3 1,-1 2 251,-3-2 1,5 3-223,-5-2 1,3 2-5,-6 1 0,3-2 111,-4-1 1,3 2 405,-6-3 1,3 3-448,-7 1 1,3 0 392,1 0 0,0 0-359,0 0 0,-1-4 152,-3 1 0,3-1-237,-3 4 1,2 0 26,-2 0 1,-1 0-49,-6 0 0,4 0-13,0 0 0,-1 0 23,-2 0 1,-1 0-5,0 0 1,1 0 5,-1 0 1,3 0 4,-3 0 0,3 0-39,-6 0 0,-2 0-98,2 0 1,-6-1 45,-2-3 1,-4-1-89,-6-6 1,0-5 115,0-1 0,-4-9 57,-3-6 0,-3-5 14,-1-6 0,1-4-236,-1-3 1,0-6 327,1 0 0,3-1-62,0 3 1,4 1 22,0 0 1,1 4-3,2 3 0,-3 6 0,-1 1 1,1 3-85,3-3 1,-5 8 3,-2-1 0,1 3-100,-1-3 1,0 0 73,-4 0 1,4-2-20,0-1 1,1 2 28,-1-3 1,-1 3-14,4 1 0,-3 5 132,3 2 1,-3 6 218,4 1 1,-2 5 65,1-1-240,3 2 0,-7 5 116,4 0 1,0 4-151,0 0 1,2 2 38,-5 1-27,4 0-205,-6 0 39,3 0 0,-5 0-12,1 0 0,-1 0-103,0 0 0,-1 0 105,-2 0 1,-2 0 14,-6 0 1,-4 0-6,-2 0 1,-3 0-6,-1 0 0,-6 0 167,-5 0 1,-1 0-94,-5 0 0,0 1-131,-1 2 1,-3 0 222,0 4 1,-5-3-67,26-1 1,0 1-1,0-1 1,1 1-40,1 1 0,0 0 1,-2-1-1,1 0-37,1-1 0,-1 1 1,-1-1-1,-1 0 44,-2 0 0,-1 1 0,3 0 1,0 0-249,-3-2 1,1 0-1,1 0 1,0 0 222,0 0 0,1 0 0,-1-2 0,0 1-58,-3 1 0,-1 0 0,2-2 1,0 1 85,-3-1 0,0 0 1,-1 0-1,0 0-34,2 0 0,-2 0 1,-2 0-1,0 0 75,0 0 0,-1 0 0,0 0 0,-1 0-278,-2 0 0,0 0 0,2 0 0,0 1 338,0 1 1,-1-1-1,-1 0 1,-1 0-27,-3 0 1,0 1-1,4 1 1,0 0 41,-2 1 0,0-1 0,1 0 0,0 0-40,1 1 1,0-1 0,-2 0 0,0 0-10,-2 0 1,0 1-1,4 1 1,0 0-31,0-1 1,0-1-1,-1 0 1,1 0-32,0 0 1,0 1-1,0-1 1,1 0-40,-2 0 0,1 1 1,4 0-1,0 0 30,-1-2 1,1 0-1,1 1 1,0 1-69,0-2 0,0-1 0,-2 3 0,1 0-183,3-3 0,0 1 0,-4 0 0,2 1 166,3-1 0,1-1 0,-2 0 0,1 1-28,0 1 1,1 1-1,1-3 1,1 0-134,3 1 0,0 0 1,-28-1-892,14-1 1136,-1 0 0,8 0 0,3 0 0,2 0 0,5 0 0</inkml:trace>
  <inkml:trace contextRef="#ctx0" brushRef="#br0">17531 9255 8293,'-11'-17'0,"0"-2"-180,1 5 1,-1 3-311,0 4 0,0 5 390,-4-2 1,4 3 254,-4 1 1,0 4 41,1-1 1,0 4-127,3-3 1,4 0 582,0-4-88,4 0-124,-1 0-322,4 0 0,5 0 53,6 0 0,9 0 20,9 0 1,3-4 6,3 0 0,4 0-47,8 0 0,1 3-494,5-3 0,5 3 458,3 1 1,-26 0 0,2-1-265,2 0 1,0-1 0,6-1-1,2 0 252,0-2 0,2-1 0,2 0 0,1 0-404,-1-1 1,1 0 0,4 1 0,1-1 377,2-2 1,0 0 0,-19 3 0,1 0 0,0 0 30,18-4 0,-1-1 1,2 2-1,0 1 17,-3 1 0,0 0 1,0 1-1,2 2-61,-1 0 1,1 0 0,1 0-1,0 0-103,-2 2 1,1 1 0,-3-1 0,-1 0-31,-3 2 1,-1 0 0,2 0 0,0 0-215,0 0 1,0 0-1,2 0 1,-2 1 213,-3 1 0,0 0 0,0-1 0,-1 0 26,-1 2 1,0 1 0,0-1 0,-1 0-84,-1 1 1,0-1 0,-1 2-1,-1-1 82,-3-2 0,0-1 1,-1 1-1,-1 1 10,-1-1 0,-1-1 1,-2 0-1,-1 0 33,-2 0 1,0 1-1,-1-1 1,-1 0 222,24 3 0,0-3-222,-8 3 1,1-4-85,-5-4 0,-1 3 8,-6-3 1,-5-1 637,-12-3 1,-3 4-928,-4 0 0,-4-1 777,0 2-1751,-5-1 1527,-2 4 0,-10 0 0,-7 0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context>
    <inkml:brush xml:id="br0">
      <inkml:brushProperty name="height" value="0.053" units="cm"/>
      <inkml:brushProperty name="color" value="#FF0000"/>
    </inkml:brush>
  </inkml:definitions>
  <inkml:trace contextRef="#ctx0" brushRef="#br0">1973 11761 8333,'-32'-5'-117,"5"4"0,1-3-416,0 3 0,3 1 478,-2 0 1,-2 5 316,-1 2 1,0 3-138,0 5 1,-2-2-28,-5 4 1,0 1 15,-4 3 0,5 2-221,-2 2 1,0-1 250,0 4 0,1 0-94,3 4 0,3 2 14,1 1 0,-1 3 6,-3 5 0,0 3-12,0 0 1,0 4-252,0-4 1,17-19 0,0 1 279,-14 25 1,4 1-16,7-4 0,4-2-107,7-6 1,2-3 76,5 0 0,6-4-45,5 0 1,1-2-7,6-1 1,3 4 22,4-1 0,4 1-20,0-4 0,2-4-8,1 1 1,3-2-4,1 2 0,4 1 39,-1-1 1,3-3-276,0-1 1,7-3 265,4 0 1,4-5-16,-27-7 1,0-2 0,2-1 0,-1-1 1,-1 2 0,1-2 1,0-1-1,0-1-3,1-1 1,0 1-1,3-1 1,-1 1-4,2 1 1,-1 1-1,0-3 1,0-1-115,1 0 0,-1 0 0,0 1 0,0 0 117,0 1 0,1-1 0,4 0 0,1 0-1,-2 1 0,0-1 0,1-1 0,1 0 3,-4 1 0,0 1 0,1-3 0,0 0 0,1 1 0,0 0 0,2 0 0,1 0 12,1 0 0,-1 0 1,2 0-1,0 0-64,-3-2 0,0 0 0,2 1 0,0 1 57,4 0 0,-1 0 0,-2 0 0,-1-1-220,3-1 0,1 0 0,-1 0 0,0 0 217,0 0 0,1 0 0,1 0 0,1 0 0,2 0 0,1 0 0,-5 0 0,1 0-6,1 0 1,1 0-1,0 0 1,0 0 4,1 0 0,1 0 0,0 0 0,1 0-2,1 0 1,-1 0 0,-1 0 0,-1 0-190,1 0 0,-1 0 0,1 0 0,-1 0 188,2 0 1,1 0 0,0 0 0,1 0-6,2 0 0,0 0 1,-3 0-1,1 0 0,1 0 1,1 0-1,-2-1 1,0-1-27,0 0 0,1 0 0,0 0 0,0 1-4,3 0 0,0 2 0,-3-2 0,1 0 28,0 0 1,0-1 0,0 1 0,0 1-5,1-2 1,1 0 0,1 0 0,0-1 18,-19 2 0,1 0 0,-1 0 1,18-2-1,1 1-156,0 0 1,0 0-1,-19 1 1,0 0-1,-1-1 152,19-2 0,0 1 0,-18 0 1,1-1-1,-1 1 0,1 1 1,-1-1 0,1 1-1,-2 0 1,1 0 0,0 0 4,-1 0 0,0-1 0,0 1 1,21 0-1,-1 0 23,-1-1 0,0-1 0,-18 3 0,1 1 0,-1-1 11,20-1 1,-1 0-1,-1 1 1,-1 0-33,1-1 0,-1 0 0,0 2 0,1-1 3,1 0 0,0-1 0,-2 1 1,1 1-21,1-1 0,0 2 0,-3-1 1,-1 1 1,3 1 0,-1-1 0,-2 0 0,0-1-3,0 2 0,1 0 0,1-1 0,-1 0-4,4 1 1,-1 0 0,-3-1 0,0-1-6,0 2 1,0 0 0,-1 0 0,1 0 3,0 0 0,0 0 1,-1 0-1,1 1-4,0-1 0,-1-1 0,-1 0 0,1-1-2,0 2 1,1 0 0,-2-1 0,-1-1-83,1 0 1,1 0 0,0 2 0,1 0 101,2 0 0,0-1 1,-5 1-1,1 0-6,0-2 0,0 0 0,0 0 1,0 0 0,2 0 1,0 0 0,-1 1-1,0 1 7,1 0 1,0 0-1,-2 0 1,-1 0 2,1-2 0,0 0 1,-1 1-1,0 1 19,-1 0 0,1 0 0,1 0 1,1-1 4,1-1 0,0 0 0,-1 2 0,-1 0-18,0 0 1,0-1 0,0 1 0,-1 0 0,1-2 1,0 0-1,0 0 1,-1 1-6,3 1 0,0 0 0,-2-2 0,-1 1-18,1 0 0,0 1 0,-1 1 0,0-1-2,0 0 0,-1 0 0,1 0 0,0-1-12,1-1 1,0 0 0,-2 0 0,0 0-7,1 0 0,-1 0 0,1 0 0,0 0 12,-1 0 1,1 0-1,1 0 1,1 0-7,3 0 1,-1 0-1,-3 0 1,-1 0 21,0 0 1,-1 0 0,-1 0-1,0 0 26,1 0 0,1 0 1,-1 0-1,-1 0-6,0 0 0,-1 0 0,0 0 0,0 0-24,-1 0 1,0 0-1,-1 0 1,0 0 1,2 0 1,1 0 0,-1 0 0,0 0 49,1 0 1,-1 0 0,0 0 0,-1 0 81,-2 0 0,0 0 1,0 0-1,0 0-79,0 0 1,0 0 0,3 0 0,0 0-18,-2 0 0,1 0 0,0 0 0,0 0-55,-4 0 1,0 0-1,0 0 1,1 0 30,2 0 0,1 0 0,0 0 0,0 0-63,-2 0 1,0 0 0,-1 0 0,0 0 37,-2 0 0,-1 0 1,1 0-1,0 0-60,1 0 0,1 0 1,1 0-1,1 0 60,-3 0 0,0 0 0,1-1 0,-1-1-6,-3 0 0,-1 0 0,0 0 0,0-1 103,-1 1 1,0 1 0,3 0-1,-1-1-93,0-1 1,0-1 0,-1 3 0,0-1 35,-1-2 1,0 1 0,-3-1 0,1 1-42,0-3 1,0 1 0,1 0 0,-1 0 5,0 2 1,0-1 0,1-2 0,-1-1 45,-2 2 1,0 0 0,-1-2 0,-1 1-4,1 0 1,-1 1-1,3-2 1,-1 0-12,2 0 0,0-1 0,0 1 0,-1-1 0,-2 1 1,-1 0 0,0-1 0,-1 0-16,-2 0 0,0-1 0,2-1 0,0 1 203,-1 2 0,1 0 0,0-2 1,0 0-199,-2 2 1,0 0-1,-2-2 1,-1 0 6,28-5 1,-3-4 438,0 4 0,-5-4-404,1 4 0,-5-2 8,1 2 0,-3 2 470,-4-2 0,-2-2-490,-5 2 0,-1-1-14,-3 1 0,2 1 418,-5-5 0,-1 4-429,-2-4 1,-2 4 360,-2-4 0,1 0-446,-5-3 0,-1-1 344,-6 1 1,-2-1-292,-5-3 1,0-1 140,0-3 1,-6 0 14,-5 4 1,-5-4-63,-9 4 0,-4-2 143,-6 6 0,-3-2-257,-5 9 1,-1-4 50,-2 4 0,-7-4-6,23 11 0,-1 0 0,0 0 0,0 1-165,-1 2 0,0 1 1,0-2-1,0 1 170,0 0 0,0 0 0,-3 0 0,1-1-15,-1-1 0,-1 1 0,-1 1 0,-1 1-92,-1-1 1,0 1 0,-1 1-1,-1 1-200,-1-3 1,-1 0 0,0 1 0,1 0 256,-1 0 0,1-1 1,-3 0-1,1-1 85,-1 1 0,1 1 0,-2-2 0,1 0-61,-2 0 0,1 0 0,2-1 0,-1 1 126,-3 0 1,0-1-1,2 1 1,-1 0-44,-1-1 0,0 1 1,0 0-1,1-1 28,-3 1 1,0 0-1,5-1 1,0 1-342,-2-1 1,-2 1 0,3 2-1,-1-1 290,1 1 0,-1-1 0,0 1 0,-2-1-70,0-1 0,-1-1 1,3 1-1,0 0 64,-1-1 0,0 1 1,1 0-1,0-1-87,-3 1 0,0 0 1,-1-1-1,0 1 44,-2-1 0,-1 1 0,3 2 0,-1-1-45,1 1 0,-1-1 1,1 1-1,-1-1 18,-1-1 1,0-1 0,-3 1-1,-1 1 20,-2 0 1,1 1 0,1-2 0,1 0-236,-1 2 1,0-1 0,1 0 0,-1 0 314,0 0 1,0 1 0,17 0 0,0-1 0,-1 1-55,0 1 0,-1-1 0,1 1 1,-19-1-1,1 0 10,1 0 0,-1-1 0,0 2 0,1 1 30,-1-3 1,0 1-1,18 0 1,-1 1 0,1-1-50,0 0 1,1-1 0,0 1 0,-19-1 0,1 1-4,-1-1 1,1 1-1,0-1 1,1 0-10,-2-1 0,0 0 0,19 1 0,-1 1 0,0 0-9,0 1 0,-1 0 1,1-1-1,-19-2 0,0 1 18,20 1 0,-1 1 1,1 0-1,-18-3 0,0 0-8,18 2 1,0-1-1,-1 0 1,1 1 0,0-1-1,0 1 19,-2-1 0,0 1 0,1-1 0,-17-1 0,0-1-2,18 3 1,0-1-1,-1 1 1,1-1 0,0 1-1,-1-1 36,0 0 0,-1 1 1,1 0-1,0 0 0,-1 1 1,0-1-30,0 1 1,-1-1-1,1 1 1,1 1 0,0 0-1,0 0 6,-1-2 0,-1 1 0,1 0 1,1 1-1,0 0 0,0 0-23,0 0 1,0 0-1,-1 0 1,1-1-1,-1 0 1,1 1-1,-2 0 0,0 0 0,1-1 0,0 1 0,1-1 1,-1 1-4,1-1 1,-1 1 0,1 0 0,0 1 0,0-1-1,0 1-36,-1-1 1,1-1-1,-1 1 1,0 1 0,-1-1-1,0 1 9,1 0 1,-1 0 0,0 0 0,2 0 0,0 0 0,-1-1 25,-1 0 1,1 0 0,-1-1 0,1 2 0,0 0 0,0-1 2,0 0 1,-1 0-1,0 0 1,0 0 0,0 1-1,-1 0-8,-1-1 0,0 1 1,0 1-1,3-1 1,0 0-1,-1 1 29,0 0 1,-1 0 0,0 0 0,1 0 0,1-1 0,0 0-23,-1 2 0,1-1 0,-1 0 0,0 0 0,0 0 0,0-1 2,-1 2 0,0-1 0,0 0 0,3 0 0,-1-1 0,1 1 0,0 1 1,-1 1 0,1-1-1,-1 0 1,1-2 0,-1 1 1,1 0 0,-1 0 1,1 0-1,-2 1 1,1 0-1,-1-1 10,-1 0 1,0 0 0,0 1 0,3-1 0,-1 1 0,1-1-1,-1 1 0,1-1 1,-1 0-1,1-1 1,0 1-1,-1-1 44,1 1 1,-1 0 0,1 1-1,-1-1 1,-1 1 0,1-1-50,-1 1 1,0-1 0,1 0 0,1 1 0,0 1 0,1-1 67,-19 0 0,1 0 0,-1 0 0,0 0-71,2 0 0,1 0 1,-4-1-1,1 0-56,0 3 1,1-1 0,1-1 0,1-1 42,3 1 1,0-1 0,1 0 0,-1-1-5,-2 1 1,0-2-1,0 1 1,0 0-165,1 0 1,1 0 0,0 0-1,1 0 130,2 0 1,0 0 0,1 0 0,0 0 37,-2 0 1,-1 0-1,1 0 1,0 0-16,-1 1 1,1-2 0,0 1 0,1-1 92,2 0 1,0-1 0,0 1 0,-1 1-25,-1-2 0,1 0 1,-1 1-1,0 1-6,0 0 1,1 0 0,-1 0 0,1 0-31,5 0 0,-1 0 0,-1 0 1,-1 0-1,1 0 0,-1 0 1,-1 0-1,0 1-1,2 1 0,0 0 0,-3-2 0,1 1-4,3 0 0,1 1 0,-3 1 0,0-1-34,-1 0 1,0 0 0,-1 1 0,0 1 37,1-3 1,0 1 0,-1 2-1,0-1 108,2-1 1,1 0 0,-1 1-1,0 1-31,-1-2 1,0 0 0,-4 1 0,0 1 47,1-3 1,-1 1 0,1 2 0,-1 1-69,4-2 0,0 1 0,-2 0 0,0 1 82,-2 0 0,1 1 1,-3 0-1,0 0-50,0 1 0,1 0 1,0-1-1,1 0 10,2 1 0,0 0 0,0 1 0,-1 1-64,0-1 1,-1 1 0,0 3 0,-1 1-68,1 1 0,1 1 0,-2 2 0,0 2-191,0 1 1,0 3 0,17-5 0,0 1 0,1 2 187,-1 2 0,1 0 0,-1 2 0,-1 2 0,-2 1 1,2 1 24,-1 2 0,0 2 0,0-1 0,-1 0 0,-1 0 0,2 1 0,0 1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context>
    <inkml:brush xml:id="br0">
      <inkml:brushProperty name="height" value="0.053" units="cm"/>
      <inkml:brushProperty name="color" value="#FF0000"/>
    </inkml:brush>
  </inkml:definitions>
  <inkml:trace contextRef="#ctx0" brushRef="#br0">24163 9617 19260,'5'-6'5662,"-4"-3"-4985,9 3 0,-8-1-639,5 0 423,0 4 1,4-5-328,0 5 1,1-2-15,2 1 0,-1 3-337,5-2 0,-1 1 416,5 2 1,-1 5-1204,0 2 1,1 3-146,-1 0 0,1 1 312,3 0 1,-2-1-77,2 1 0,-3 0-76,0-1 0,-1 1 273,0 0 1,-1-1 93,-2 1 1,2-1 200,-2-3 0,-1 2 248,0-2 1,0-1 229,1 1 1,-3-3-47,-4 3 1,0-4-20,-1 5 0,0-5-83,-3 4 0,-2 0 811,-5 4 1,0 1 162,0 2 1,-2-1 67,-1 5 1,-3 3 258,-5 4 0,-1 5 14,-2-2 0,2-1 24,-2 2 0,2 3 137,2 3 0,2 6-258,1-2 0,5-1-670,-2 1 0,3 0-449,1 3 0,1-1-139,3 1 0,2-5-526,5 6 1,-4-7 124,0 4 1,0-4-209,4 7 1,-1-6 120,1 5 1,-4-6-42,0-1 0,-3-1 387,3-2 1,-5-2 111,2-1 1,-3-3 247,-1-5 1,3-3-90,1 0 0,0-5-166,-4 1 385,0-2 0,1-2 118,2 1-538,-2-5 177,4-1-1163,-5-5 997,-5 0 1,0 0 116,-6 0 1,-3 3 222,-1 1 1,-4 1-283,2-2 0,-3 0 156,-2 4 1,0-1 232,-3 1 0,1 2-126,-4-2 1,-1 3 553,-3 0 0,-3 0-464,-1-3 0,2 3-31,5-3 1,3-1-23,5 1 0,1-5-614,2 2-476,3-3-64,9-1 0,7 0 1006,10 0 0,9-10 0,7-2 0</inkml:trace>
  <inkml:trace contextRef="#ctx0" brushRef="#br0">19088 13392 8215,'-6'-17'-394,"-4"-2"888,3 5 176,2 0 0,1 7-65,4 0-643,0 4-396,0-1 0,4 7 251,4 1 0,1 0 76,2 0 1,-1-3 207,1 3 0,0-2 163,-1 2 0,1-3-106,0 2 0,-1 2 171,1-1 0,3 0-105,0 0 1,5-3 106,-1 3 0,2-2 14,2 2 0,4-3-129,2 2 1,4-1-17,4-2 0,3 0 18,7 0 1,0 0-243,7 0 1,1-5 70,-22 1 1,0 1 0,27-3-346,-25 2 0,0 1 0,-3 1 1,0 0 309,3-1 0,0-1 1,-1 2-1,-1 0-29,0-1 0,0-1 0,0 3 1,0 0-158,0-1 0,0 0 0,-1 0 0,1 0 212,-2 0 0,0 0 0,2 0 0,-1 1-65,29 1 1,-2 0 26,-1 0 1,-1 0-124,1 0 0,2 0 125,-27 0 1,0 0 0,29 0-17,-1 0 0,0-2 86,-28 1 1,0-1-1,1 1 1,0-1-43,0-1 1,1-1 0,-1 3 0,-1 0-39,2-1 1,0 0 0,-2 2-1,1-1-1,-1 1 0,0 0 0,0-1 0,1-1-44,1 0 1,0 0 0,-2 0-1,1 1 30,1 0 0,-1 2 0,0-1 1,-2 0-15,30 0 1,-30 0 0,1 0-58,28 0 0,-2-2-27,-1-1 0,-3 2 132,0-3 1,-1-1-77,0 2 0,-4-4 57,-3 3 0,-1-3 80,1 3 1,-1-4 102,5 1 0,-6 1-103,-1-1 0,-2 1 15,-5-1 1,2-1 155,-6 4 0,1-3-200,-8 4 0,-1-2 409,-2 1 0,-2 3-391,-2-3 641,-3 3-660,-9 1 1,-1-1 64,-5-2-109,0 1 1,-5-2 5,-2 4 0,-7-4-50,-4 1 1,-3-1-136,-4 4 0,1 0 135,-4 0 1,-4 0-13,-4 0 0,-1 0 45,2 0 1,-3 0-4,-5 0 0,-4 0 2,-3 0 0,1 0-227,0 0 1,-1 0 256,-3 0 0,22 0 0,0 1-12,-1 1 1,0 0 0,-2-2-1,1 1-186,-1 1 1,0-1 0,1 0 0,0 0 186,-3-1 1,1 0 0,0 0-1,0 0-1,-1 0 1,1 0 0,-2 0 0,1 0 42,2 0 1,1 0 0,-3 0-1,1 0-42,1 0 1,0 0 0,-3-1-1,-1 0 2,3 0 0,-1-1 1,1 1-1,-1 1 12,4-2 0,0 0 0,-1 0 1,-1-1 2,0 2 1,0-1-1,-1-2 1,-1 1-18,2 1 1,1 0 0,-1 0 0,0 1 0,2 1 1,0 0-1,0-2 1,-1 0-33,-1 0 0,0 1 0,1-1 0,-1 0-8,0 2 1,0 0 0,0 0-1,1-1-12,2-1 1,1 0 0,0 2 0,-1-1-71,1-1 1,-1 1-1,-2 0 1,0 0 107,1 1 1,0 0 0,1 0-1,0 0-26,-25 0 1,1 0-12,2 0 1,-1 0 36,1 0 1,1 0 6,2 0 1,-1 2-32,5 1 0,2-1 19,9 6 1,0-6-49,10 1 0,-1 2 177,1-1 1,3 4-376,-3-1 0,7-1 524,4 1 0,-1-1-408,0 1 0,1 2 319,4-6 0,-1 1-355,0-4 42,5 0 275,2 0 65,4 0-106,4 0 1,3 0 121,8 0 0,1 0-112,6 0 1,1 0 8,6 0 0,-1-2-120,8-1 1,0 2-7,0-3 0,5-1-49,2 2 1,0-1-112,3 4 1,3-1 92,0-2 0,9 1 86,-26 1 0,0-1 0,1 1 0,1 1-232,3 0 0,0 0 1,2-1-1,0 0 253,6 0 1,-1-1-1,1 1 1,-1 1 7,4-2 1,0 0 0,-3 1 0,0 1 0,3 0 0,0 0 0,-1 0 0,0 0 13,1 0 0,0 0 0,-1 0 1,-1 0-69,2 0 1,0 0-1,-3 0 1,0 0-241,3 0 0,0 0 1,-3 0-1,-1 0 225,1 0 1,-1 0-1,0 0 1,1 0 49,1 0 0,0 0 0,-3 2 1,-2 0-32,4-1 0,-1 1 1,-4 0-1,0 0-149,-1-2 0,0 0 0,-1 0 1,1 0 147,0 0 0,0 0 0,-5 0 1,0 0 4,0 0 0,-1 0 0,25 0-6,-1 0 0,-6-4 103,-1 1 0,-11-5-68,-4 5 0,-6-4 178,-8 3 0,-4-1-518,-3 2 355,-7 2 1,-7-8-603,-7 6 1,-8-4 700,-7 3 1,-17 0-1,-9 0 1,-7 1 0,1 0-1</inkml:trace>
  <inkml:trace contextRef="#ctx0" brushRef="#br0">21828 12166 13592,'-16'0'-869,"-3"-5"-314,4-2 1,1 1 709,3-1 1,-3 3 612,0-3 0,0 5-335,3-2 1,0-1 124,1 2 0,-2-1-17,-2 4 1,1 0-132,-5 0 1,1 0 70,0 0 0,-4 0 167,4 0 0,-5 0 65,-3 0 1,3 2-58,-3 1 0,1-1 36,0 6 0,0 2-54,-5 4 0,2 4-6,-1-4 0,-3 5-96,2-1 1,-3 2 123,-3 2 0,2 0-140,-3 3 0,-1-2 181,2 1 1,-1 4 110,4 0 0,5-1-85,2 2 0,3 0 21,0 7 1,1-2-42,0 5 1,4-3 6,3 3 0,3 0-111,4 4 1,2-1 107,5 1 0,0-4-179,0 0 0,5-3 109,2 3 0,9-4-9,5 5 0,2-10 68,5 2 1,2-3 15,5-1 0,3 2 76,5-5 0,5 0-116,6-4 0,0-1-210,-24-11 1,1 0 0,1-1 0,1 0 203,2 0 1,1-1-1,-1-3 1,0 0-64,0 2 1,1-1 0,1-3 0,2-1-184,1 1 1,1 0 0,1-2-1,0 0 207,1-2 0,0 0 0,-2 0 0,0-1 5,0 0 1,-1-1 0,-1-2-1,0-1-8,2 2 1,0 0 0,-2-4 0,0 0 3,3 0 0,-2 0 0,-3 1 0,-2-1-4,1 1 1,0-1-1,-3 0 1,0-1-79,-1-2 0,0-1 0,-2 1 0,0 0-52,1-2 1,-1 0-1,-3 0 1,0-1 127,0 0 1,0-2-1,21-16-54,-5-2 1,-1 0-11,1-4 0,-6 0 2,-5-4 1,-6-3-120,-8 0 1,-3-6 130,-4-1 1,-7-1-9,-4-3 0,-10 3 252,-12 1 1,-6-1-178,10 27 1,-3 1 0,-1 3-1,-2 2 106,-6 1 1,-1 1 0,1 3-1,-1 2-124,-4 1 1,-1 2 0,-2 1-1,0 2 59,-3 0 0,0 2 1,0 0-1,-1 1-55,1 1 1,0 1 0,2 2 0,1 2-13,4 1 1,1 3 10,-21 14 0,8 1 0,10 10 0,1-1 0,4 0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context>
    <inkml:brush xml:id="br0">
      <inkml:brushProperty name="height" value="0.053" units="cm"/>
      <inkml:brushProperty name="color" value="#FF0000"/>
    </inkml:brush>
  </inkml:definitions>
  <inkml:trace contextRef="#ctx0" brushRef="#br0">16198 8935 9154,'0'-7'-818,"0"0"671,0 0 1,5 1 252,2 2 0,7-1 61,4 2 0,2-1 113,1 4 1,5-1-73,3-2 1,3 1 13,3-1 1,-2 2-1,3 1 1,1 0 22,-2 0 0,6 0-213,-2 0 1,-3 4 56,0 4 1,-3 1-120,-1 2 0,-1-4 119,-3 0 0,2 0-137,-5 4 1,-4-2 105,-3-2 1,0 3-6,3-3 1,-4-1 24,-3 1 0,-2-4 16,-2 5 1,-4-5 77,-2 4 0,1 2 3,-2 5 0,1 2 183,-4 6 1,-4 5-133,1 5 1,-5 1 123,5 6 0,-4 4-339,3 3 0,1 6 152,3 1 0,0 1-352,0 3 0,0 1 161,0-1 1,0-26 0,0 0-3,-1 1 1,2 0-1,3 28 37,0-30 1,-1 0-1,7 26 30,1-3 1,-1 4-24,1 0 1,0-2-20,-1-5 1,2 1 50,2-5 1,-2 2-119,2-2 1,2-7 88,-2 0 0,5-1 8,-1-3 1,1 0-135,-2-7 1,0 2 40,-3-5 1,-2-4 180,2-3 1,-3-2-152,-4 2 0,1-6 203,-4-5 0,-2-3-118,-5 3 1,-4-4 148,-8 4 0,-6 1-181,-7 2 0,-8-3 3,-3 0 0,-6-1 54,-1 2 1,-4 0-195,4-5 1,-4 1 174,4-4 1,0 0-140,3 0 0,6 0-235,5 0 1,2 0 27,5 0 0,4-4-217,7 1 1,7-2 509,13-4 0</inkml:trace>
  <inkml:trace contextRef="#ctx0" brushRef="#br0">16870 11761 8577,'0'-11'154,"0"0"1,0 1 580,0-1-383,0 5 1,6 1 17,4 5 1,7 4-3,8-1 1,3 4 113,8-3 1,8 4-202,9-1 0,5-1-350,-26-2 1,0-1 0,0-1 0,0-1 176,0 1 0,0-1 0,-1 0 0,1 0-11,28-1 0,-1 1-346,-2 2 1,-12-2 88,-2 3 1,-9-2-80,-5 2 0,-8 1 7,-7 2 30,-7 2 1,-2-6 140,-5 4 0,-1-4 479,-3 4 0,0 1-357,-4 2 1,-5 2 389,3 2 1,-8 3-273,0 4 0,2 5 21,-2 3 1,0 5 151,-3 2 0,-1 5-84,1 2 0,5 4-345,1 6 0,3 2 204,2 2 0,4-2-122,4-24 0,0-1 1,2 25 88,4 2 0,3-2-144,7-2 1,-2 2-83,2 2 1,-2-7 17,-1 4 1,-1-8 110,1 0 1,0-2 27,-1-1 0,1-5 83,0-3 0,-1-5-38,1-2 1,0-1 22,-1 2 1,-4-3 174,-2-5 1,-3-4-97,-1-3 1,-5 0 513,-2-3 0,-7 2-420,-4-6 1,-7-1-20,-3 1 1,-8-1-167,-3 1 1,-7 1 3,-4-4 1,-2 3-234,-1-3 1,-5 3 70,28-5 1,-1-1 0,-28 3-449,-1-4 1,3 3 467,27-1 0,-1 0 0,-23 2-96,1-4 0,9 0 3,8 0 0,7 0-169,0 0 1,5 0 91,0 0 0,2 0-498,4 0 706,3 0-286,4 0 0,7 0 235,4 0 0,6 1-695,8 2 0,2-2 198,6 3 0,-1-3 104,0-1 0,1 0-106,-1 0 1,3 0 119,-3 0 1,2 0-122,-9 0 1,0 0 93,-3 0 1,-1 0 475,1 0 0,-24 5 0,-6 1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context>
    <inkml:brush xml:id="br0">
      <inkml:brushProperty name="height" value="0.053" units="cm"/>
      <inkml:brushProperty name="color" value="#FF0000"/>
    </inkml:brush>
  </inkml:definitions>
  <inkml:trace contextRef="#ctx0" brushRef="#br0">7465 10374 8158,'-7'-1'-391,"-1"-2"0,5 2 153,-4-3 1,3-1 209,-3 2 1,5-2-86,-2 1 0,3 2 89,1-5-2,0 0 0,0-4 82,0 0 1,4 4 49,-1 0 16,5 0 1,-5-4 431,4 1-252,-5 4 0,4-2 221,-2 4-393,-3 0 1,5 6-41,-3 1 1,0 3-7,4 5 1,-4-1-7,5 1 1,-1 1-158,3 2 0,1-2 42,0 2 0,0-1 40,4 2 1,-2-4-81,4 4 1,-2-4 32,2 0 0,1 0 35,4-1 0,-5 1 16,1 0 1,0-2 6,3-2 1,-1 3 58,-2-3 0,2-1 12,-2 1 0,2-5-40,2 2 0,-2 1-9,-3-2 0,4 2-14,-4-2 0,5-1 21,3 1 0,-3-2-5,3-1 0,-3 4-42,0-1 0,-1 1-4,0-4 1,4 1 12,0 3 1,-3-3-8,-5 3 0,1-2 1,3 1 1,0-1-5,-4 1 1,3 2 13,-2-2 1,2 5-17,2-5 1,-1 4 4,0-3 1,1 1 43,-1-2 1,4-2 6,0 3 1,1-3-13,-1-1 0,-3 0 6,3 0 1,-1 0 31,1 0 0,-3 0-43,3 0 0,1 0-63,-1 0 0,1 0 30,-1 0 0,-1 1-12,4 3 1,-4-3-5,1 2 1,1-1-6,-1-2 1,3 0 11,-3 0 1,3 0 6,-3 0 1,4 0 49,-4 0 0,4 0-48,0 0 0,0 0 4,0 0 1,5 0-7,-2 0 1,2 0-2,-2 0 1,0 0-15,0 0 0,0 0-6,0 0 1,0 0 49,0 0 1,-4 0-1,-4 0 0,3 0 28,-3 0 1,6 0-51,-2 0 0,0 0 85,0 0 1,-1 0-97,2 0 0,0 0 2,-4 0 1,4 0 4,-4 0 1,1 0-5,-1 0 1,-3-2-20,3-1 1,-3 2-14,0-3 1,-1 2-24,0-2 0,0 3 45,-4-2 0,4-2 7,-4 1 0,3-1 13,2 2 0,-4 2 5,-1-3 1,-2 2-2,2-2 0,1 2 3,3-5 1,-4 3-10,-3-3 1,2 4 3,-2-5 1,0 5-127,-3-4 118,-1 0-437,-4 1 65,-1 1 213,-5 5-108,0 0-29,-5 0 1,-1 0 46,-4 0 1,3 1-244,-1 3 492,1 2 0,-10 15 0,-5 6 0,-1 2 0,0 0 0</inkml:trace>
  <inkml:trace contextRef="#ctx0" brushRef="#br0">9971 8754 8062,'0'-11'0,"-2"0"2,-1 1-28,2-1-60,-4 0-147,5 1 1,0 3 149,0 0-164,5 4 379,-4-2 57,8 5 11,-8 0 1,3 2-106,-8 1 0,2 3 50,-5 5 1,0 1-4,-4 2 0,-1 4 31,-2 6 0,1 4 10,-5 4 1,2 4 18,-2 4 1,-1 2-82,5 4 1,-4 4-368,4 7 0,0-1 267,8-26 1,1 0-1,-5 29 57,7-28 1,-1-1 0,-2 28-16,3-5 1,2-3 51,-3 0 0,3-2-217,1 2-1,5-1 237,2-3 0,2-1 1,2 5 0,3-2-104,0 2 1,2-3 3,-2-4 0,3 0-84,4-1 1,0 3 128,1-2 0,-1-3-157,0-8 1,1 0 32,-1 0 0,-1 2 29,-2-2 0,2-2 5,-2-9 1,3 1 8,4-1 1,-3 0 353,3 1 0,-2-5-335,-2 1 0,0-5 212,1 1 1,-1-2-175,0-1 0,1-5 84,-1-3 1,0 2-108,1-1 0,3-2 0,-1-5 0,1-3 83,-3-5 1,4-4 16,2-3 1,3-8-107,1-6 1,4-3-297,-1-7 0,2 0 261,-19 18 1,-1-1-1,0-2 1,-2 0 32,2-1 0,-2-1 0,0 0 0,-2 0-133,-2 1 1,-1-1 0,-1-2 0,-2 0-11,1-3 0,-1 0 1,-1-3-1,-2-2-15,0 2 0,-1 0 0,0-2 0,-1-1-134,-1 1 0,-2 0 1,1 1-1,0 0 288,0-1 1,0 0 0,-1 0 0,-1 0 1,0 2 0,0-1 0,-2 0 1,0 1 104,0 3 0,1 0 0,-2-2 0,0 0-12,0 0 0,0 1 0,-2-4 0,-1 1-28,2-1 1,-2 0 0,-1 1 0,-1 1 5,2 1 1,-2 1 0,-1 0 0,-2 0-28,-1-1 0,-1 1 1,0-1-1,-1 1-141,1 2 0,-2 2 0,1 2 0,-1 1 259,-18-18 1,1 9 103,-1 9 0,-2 4-364,2 13 1,-1 8 131,4 10 0,-1 13-670,-3 8 1,0 10 169,16-14 0,1 2 1,-2 1-1,0 2-154,1 4 0,1 1 1,0 3-1,1 2 236,0 3 1,1 1 360,2 0 0,1 0 0,1 3 0,0 0 0,2 0 0,1 0 0,-1 3 0</inkml:trace>
  <inkml:trace contextRef="#ctx0" brushRef="#br0">9992 10342 8147,'-11'0'0,"4"-1"80,0-2 1,3 2 117,-3-3 0,5 4-176,-2 4 1,3 3 117,1 7 1,0 4 100,0 6 0,0 4-608,0 4 1,0 4 25,0 4 0,0 5 181,0 1 0,0 5-54,0-2 0,-5 0 253,-2 1 1,-3 3 12,-5 4 0,2-4 19,-4-3 1,-5-5 12,-3 1 0,-4 2 128,0-2 0,-1 0 14,-2-3 1,0-1-70,0 1 0,0-2-110,0-1 1,3-7 67,1-5 0,3-4-134,-4 1 1,2-3 7,-1 0 1,-3-7-70,3-4 0,-3-2 87,-1-5 1,-4-1-29,1-3 1,-1 0-33,4 0 1,0-5 4,0-2 1,1-6 83,3-1 1,2-1 212,4 1 0,1 0-228,0-3 1,1 0-16,2-1 0,-1-2 6,5 2 1,0-3-117,3-4 1,0 3-216,1-3 0,-1-1 147,0 1 1,3-5 106,-3 2 1,7 2 49,-7 1 1,3-1-17,-3 1 0,0 0 137,1 4 0,2-1-96,1 1 0,4 0 182,-4-1 0,4 1-159,0 0 0,2-2 28,1-2 1,1-1-35,2-2 1,3-4-16,5 0 0,3 0-40,0-4 1,1 4-25,-5 4 0,0-3-20,-3 3 0,1 1 49,-4-2 1,-1 5-10,-3 0 0,0 0 59,0-1 0,-1 2 4,-3-1 1,2 1 85,-5 2 0,1-1-112,-1 1 0,-1 3 46,4 1 1,-3 2-25,3-2 1,1 4-41,3-2 0,0 3 32,0 2-12,0-1 1,0 0-25,0 1 1,0 3-33,0 0 74,0-1-7,0-2 280,0-1-165,-5 1 1,3 0-32,-5 3 0,4 1-64,0 2 1,0 3 50,0-2-14,2 2-43,-4 1 1,4 0-254,-3 0 176,3 0-273,-4 0 240,1 0 0,-2 4 51,-5 3 0,0 3 28,1 1 0,-2 3 94,-2 0 0,0 5-44,-3-1 1,-1-2 164,-3 2 1,-1-4-143,1 4 1,0-4 26,-1 4 1,2-4-73,2 4 1,3-6 32,4-2-247,1 1 184,4-10 0,7 4-116,10-5 1,5-8 50,9-3 1,-1-7-166,4 1 1,-4-4 134,1 0 1,1 0-12,-1-1 0,-2 1 95,-5 0 1,2-4 4,-2 0 1,2-3 150,2 3 0,-2-4-73,-3 4 1,2-3 194,-4 3 1,4 1-126,-2 7 1,-1 1 118,-2 6 0,1 4-70,0 2 0,2 3-42,-2 1 1,0 5 107,-1 2 0,-2 7-107,2 4 0,2 2-13,-2 1 0,1 4-63,0 0 0,-4 0 12,4-4 0,-4 1-10,0-1 1,-1-1-115,-3-2 1,1 1 8,-4-5 0,0 0-254,0-3 1,-3-1-1683,3 1 1966,-3 5 0,-34 24 0,12-15 0,0 1 0</inkml:trace>
  <inkml:trace contextRef="#ctx0" brushRef="#br0">13628 7410 6875,'-32'-4'-270,"2"-2"0,0-4 1085,-4 3 1,-1 2-482,-1 5 1,0 5-348,-3 2 1,2 3 4,5 0 1,3 1-245,1 0 0,1-1 77,-2 1 1,2 0 211,2-1 1,-2 1 144,-5 0 0,0 3-94,0 0 0,-1 5-38,-3-1 1,-2 7-56,-4 3 0,3 3-204,-1 1 0,5 1 259,-4 3 0,0 1-145,-4 6 0,0 0 18,1-1 0,3 1 158,0 0 0,1-1-5,-1 1 1,7-4-42,7 0 0,3-3 22,5 3 1,-2 0-164,4 4 0,1-4 115,3 0 1,2 0 20,2 4 0,-1 2-6,4-3 1,0 3-86,4-6 1,2 6 81,1 2 1,4-1-29,8-4 1,-2-3-55,4 1 0,2-3 20,6 3 1,-1 0 35,4-5 1,1 1 1,3-4 1,1 0 6,2 0 0,3 0 1,5 0 0,-4-1-203,0-3 0,0 2 209,4-5 1,3-1-9,0-2 1,2-1 11,-2 0 1,3 0 3,4-4 0,4 4-5,0-4 1,1 0-246,-1 1 1,-28-12 0,1 1 231,2 0 1,0 0 0,1 1 0,1-1-2,0 0 1,0 1 0,-1-1 0,0 0-1,-3-2 0,1 0 1,2 1-1,0-1 0,-1 0 0,0 1 1,3 0-1,0 1 10,-1-2 1,-1 0 0,3 2 0,-1-1-2,-1-2 1,0 0 0,0-1 0,0-1 0,-2 2 0,0 0 1,2-1-1,0 0-13,2 0 0,-1 1 1,0-2-1,0 0 1,1-1 0,-1-2 0,-1 1 1,0 0-18,1 0 0,1 0 0,-1 2 0,0 0-3,0 0 0,1-1 0,-1 1 0,-1 0-1,-2-2 1,0 0 0,-1 0-1,0 1-8,0 1 0,-1 0 0,1-2 0,-1 1 24,27 2 1,0 2-5,-3-1 1,2-1 0,1-3 1,0 0-2,-4 0 1,-6 0 5,-1 0 1,-3-4 18,6-4 1,0-5 10,1-1 1,-2-5 15,-2 2 0,-5-5-1,1-3 1,-5 3-31,2-3 0,-8 1 62,1-1 1,-1 2-51,4-6 1,-5 6-4,2-2 1,-7-3-25,0 0 1,-3 1 211,0-2 0,-6 4-198,-2-3 1,-2 3 532,-1-3 0,-4-2-518,0-5 1,-3 0 204,3-4 0,-5 4-44,2-5 0,-3 5-61,-1-4 1,-1 4-101,-3 0 1,-2 2 239,-4 1 1,-1-1-211,0-3 1,-1 2-20,-2-5 1,2 4-13,-2 0 1,1 0 0,-1 0 0,-2 2-19,-1-3 1,0-1 76,3 2 1,1-5 5,-5 0 0,1 3-89,0-3 0,-3 5 83,2-4 1,-2 3 26,-2-3 1,1 5 2,0-2 1,-4 3 13,0 1 0,-6-1-41,-1-3 0,-1 3-37,-6-2 0,0 1-239,-4 3 0,-4-3 223,22 17 0,0-1 0,-22-15-340,0-3 0,-1 3 267,-2 1 0,24 15 1,-1 1 35,-2-2 1,1 0 0,-2 3 0,1 1-13,-3-3 0,0 2 1,0 0-1,0 1 52,0 0 1,0 0 0,-1 0 0,0 2 41,0 1 0,-1 0 0,-1 1 0,-1 1-52,-3 2 0,0 0 1,-1 0-1,0 1-222,0 4 0,-2 1 0,0-1 1,0 0 153,1 2 0,1 0 0,-1 0 0,1 1 38,-1 1 1,0 0 0,3 0 0,0 2-3,1 1 0,0 0 0,2 1 0,0-1-53,2 0 0,2 1 0,-24 4-270,6 1 1,8 1-116,6 2 1,11 4 444,6 7 0,4 0 0,2 7 0,2 4 0,1 5 0</inkml:trace>
  <inkml:trace contextRef="#ctx0" brushRef="#br0">17883 7272 8114,'-22'-5'7,"6"-1"1,2-5 90,2 1 0,1-1 170,0 0 0,4 4-257,0 0 0,4 5-104,-4-2-53,-1 3 1,-2-2 160,-1-1 36,0 0 0,-3 4-69,0 0 0,-4 0 111,4 0 1,-5 0-156,1 0 1,-5 0 76,-2 0 0,-5 4 5,2 0 1,-4 4-16,-4-1 0,2 2 2,-5 2 0,0 4 23,-4 3 0,0 2-250,1 2 1,-2 0 318,-2 3 1,-3 1-71,-4 3 1,4 1-28,3-1 0,2 3 37,1 3 1,2 0-78,2 4 1,2-5 33,5 2 1,-5 2-1,-2 1 0,19-17 0,-1 1 23,-1 0 0,1 0 0,0 1 0,-1-1 1,1 0 1,0 1-1,-17 21 40,20-21 0,0 1 0,-14 24 193,4 1 0,2-3 6,5-4 0,4 4 11,3 3 0,7 2-99,3 1 0,4-3-100,4 0 1,2 0-84,4 3 0,6 4 33,1 0 1,4-1-200,0-2 0,1-1 134,3 0 0,1-1-124,3-2 1,2-1 74,-3-3 0,8-1 108,-17-20 0,1 0 1,0-3-1,1 1 4,0 0 0,1 0 1,20 20-29,1-4 0,1 1 18,2-4 1,-1-1-379,5-3 0,1-3 372,-23-15 0,1 0 0,1-1 0,0-1-19,4 2 0,0 0 1,-3-3-1,-1-2-62,2 2 0,0 0 0,-1-3 1,0-1 8,1 2 1,0 0 0,0-2 0,1-1 32,1 1 0,0 0 1,-4-1-1,1-1 14,1-1 1,0-1 0,26 5 17,-28-6 1,1 0 0,27 5 8,-26-5 0,0-1 0,-2 1 0,0 0-2,2-2 0,0 0 0,0 0 0,-1 0 10,26 0 0,-27 0 1,1-1-168,0-1 1,-1 0-1,28-4 171,-1-4 1,2-1-7,-29 6 0,0-1 1,2-1-1,-1-1-7,1-1 1,0 0 0,-2-1 0,-1 0 0,0 0 1,-1-1 0,27-15-7,-2-3 1,-25 14-1,1-2 1,0 0 0,-1-1 1,-2 0-1,0-1 25,-2 0 1,-2-1-1,21-22 22,-4 3 1,2-5-41,-21 20 0,-1-1 0,-1 0 0,-2-1-169,0-4 1,0-1-1,-3 1 1,-1-1 162,1-3 1,-2 0 0,-1-1 0,-3-1 9,-1-3 1,-1 0 0,-2 1-1,0-1-57,-2-2 1,-2 0-1,-3 0 1,-2-1-49,0-2 1,-2-1 0,-2-1-1,0 0 229,-2-4 1,-1 0 0,-1 3-1,-1 1-135,-2-2 0,-1 0 0,-1 3 0,0 0 296,-2-1 0,-1-1 0,-1 1 1,-2 0-86,-2-2 0,0 0 0,0 3 0,-1 0 10,-3 2 1,-2 1 0,-2-1 0,-1 2-81,-4 1 0,-2 1 1,-1-2-1,-1 1-61,14 13 0,-1 1 0,0 1 0,-13-10 0,-2 2 11,-3 3 0,-2 3 0,4 5 0,-2 4-113,-2 2 1,-1 3 0,1 5-1,-2 3-198,-2 2 1,0 3-1,4 3 1,0 5-76,1 3 1,0 2 0,6 2 0,1 2 294,3 4 0,2 1 0,1 1 0,1 0 0,4 0 0,0 0 0,4 1 0,-1-1 0</inkml:trace>
  <inkml:trace contextRef="#ctx0" brushRef="#br0">14417 7048 7884,'-11'0'-288,"1"3"258,-1 1 1034,0-1-496,6-3-538,0 0 442,5 0-55,5-4 1,0-6-306,6-4 1,-4-5 111,0 1 1,-1-2-107,1-1 0,2-9-38,-6-2 1,1-3-118,-4-1 0,0-7-48,0-6 0,0-3 43,0-2 1,-4 6 276,1 2 1,-1 3-82,4 4 1,0 4 356,0 11-361,0 3 1,1 15-114,3 3 0,2 3 72,4 3 0,2 0 11,3 4 0,-2-3-3,4 3 0,1-5-23,3 2 0,2-3 78,2-1 1,3 0-104,8 0 0,-1-1 230,8-3 0,-2-2-271,9-5 0,0 4 211,3 0 0,1 1-351,-1-1 0,0 1 160,1 3 1,5 1 42,-27 1 1,0-1 0,0 1 0,0 1-71,1 0 0,1 0 1,-1-1-1,-1 1 9,0-2 0,0 0 1,1 1-1,1 1 22,1-2 0,1 0 1,-1 1-1,1 0-271,3-1 1,0 0-1,-1 1 1,-1 0 219,-2-3 0,1 1 0,2 1 1,0 0 23,1-1 1,0-1 0,-3 3 0,0 0-6,3-1 0,0 0 1,-4 0-1,-1 0-3,0 0 0,0 0 0,-2 0 1,1-1-106,-1 1 0,0 1 0,-1 0 0,1 1 125,-2-2 0,0 0 1,28-3 69,-5 2 1,1-2-86,-1 1 1,-4 3 50,-3-2 1,1-2 40,-1 1 1,2 0-17,-2 0 0,-7 3-24,0-3 0,-9 3 247,-5 1 0,-3 0-247,0 0 0,-6 4 420,-2-1 1,-2 6-365,-1-2 1,-2-1 311,-2 1 1,3-4-162,-3 4 1,-1 0 8,1 4 0,0-3-102,4 3 1,-4-1-18,0 7 1,0 1 117,4 3 0,-1 7-154,1 4 1,3 4-3,1 7 0,-1 0-231,-4-1 1,1 5-136,0-1 1,-2-2 59,-2-9 0,2-1 78,-6-9 1,1 0-233,-4-3 0,0-6-370,0-2 292,0-2 1,-6-2 464,-5-3 0,-33-36 0,16 9 0,-1-1 0</inkml:trace>
  <inkml:trace contextRef="#ctx0" brushRef="#br0">19578 7794 8187,'-6'0'0,"6"-5"0,6-1 0</inkml:trace>
  <inkml:trace contextRef="#ctx0" brushRef="#br0">19493 7815 8187,'-26'6'0,"3"3"0,-2-5 141,3 2 0,5-2 747,3 3-601,7-5-650,2 3 259,5-5 0,6-2 289,5-5 1,1-5 212,5-10 0,5 0-210,3-3 1,8-6 16,-1-4 0,5-7-501,2 0 0,-18 18 1,1-1 400,5-3 1,0-1 0,0 1 0,1 1 52,3-3 1,-1-1-1,0-1 1,2-1-376,3-3 0,1 1 0,-4 2 1,1 1 240,-1-1 1,0 2 0,0 2 0,0 1 7,-2-1 0,0 1 0,2 0 1,0 1-264,2 0 0,0 1 1,-6 4-1,-1 0 159,0 2 1,0 1-1,15-12-250,-3 3 1,-8 3 157,1-3 0,-8 9 751,-3 1-734,-4 5 696,-11 2 0,-3 5-616,-6 3 1,-9 6 349,-9 4 1,-3 8-565,-8 2 0,2 4 125,-5 0 1,2 1-79,1 3 1,-5 3 29,-2 4 1,-3-4-316,0 0 1,3 1-651,-1 3 1169,1 5 0,0-3 0,0 5 0,-1 1 0,-2 2 0,0 0 0</inkml:trace>
  <inkml:trace contextRef="#ctx0" brushRef="#br0">19887 7133 8189,'0'-21'123,"-3"-1"62,-1 1 0,1 5-80,3 1 0,1 3 193,2 2 1,5 3-1025,6 0 164,-2-1 630,3 3-37,-9 0 0,-7 14 159,-10 6 0,-5 8-74,-9 6 1,-7 6 36,-7 4 0,16-16 0,1 0-302,-1 2 0,-1 0 0,-1 1 0,1 0 265,0 1 1,1 0-1,-2 0 1,1 0 64,0 2 0,1-1 0,-1-1 0,0 1-36,2 0 0,1 0 0,1-2 0,0-2-180,-12 22 0,6-8 65,5-6 0,2-6-196,8-8 158,3-3 0,9-9-116,2-2 0,3-3 101,5-1 1,3 0-9,0 0 0,5 0 567,-1 0 1,6-5-531,1-2 0,4-2 164,0-2 0,2 1-153,1-1 1,-1 0-200,1 1 1,0-1 73,0 0 1,0 1-253,0-1 0,3 1-367,-3 3 0,1-1 95,-8 4 632,-5 1 0,-24 12 0,-9 3 0</inkml:trace>
  <inkml:trace contextRef="#ctx0" brushRef="#br0">12018 6173 7865,'-5'-10'140,"-2"-1"0,1 4 290,-1 0 1,3 3-113,-3-3-563,5 5 228,-3-3-299,5 5 343,0 0 108,5 5 0,1 2 114,5 7 0,4 6-229,3 5 0,3 8-15,4-1 0,2 8-246,5-1 1,1 2 144,3 2 1,-2 4 110,-14-22 1,-1 0-1,1-1 1,1 0-75,1 2 1,2-2-1,18 16-85,1 0 1,-5-7-13,-6-5 1,-1-2 197,-3-4 0,-6-2 3,-8-3 0,0 0 184,-3-3 1,1-2-110,-9 2 1,2-2 381,-2-1-409,-1 0 1,2-4 656,-4 0-671,0-5 53,0 3-180,0-5 153,0-5-31,0 4-28,0-4-1287,0 5 1214,0 5 1,2-3 106,1 5 0,-1-4 65,6 0-158,-1 3 61,3 0 1,1 4-46,0-3 0,-4 1 13,0-4 1,-4 0-9,5 0-19,-6-3 4,7 4 0,-7-4 2,1 3 90,-2-3 1,-1 2-77,0-6 1,0-3-17,0-5 0,0-4-3,0-3 0,4-3-4,-1-4 1,1 1-47,-4-4 0,1-1-9,3-3 0,-3 0 34,2 0 1,-1 5-10,-2 2 0,0 4 80,0 3-7,-5 3 1,-1 9 136,-5 2 0,4 4-11,0 4 0,1 6-8,-1 8 1,-1 2-112,4 2 0,1-1 22,3 0 0,0 4-49,0 0 0,0 3-16,0-3 0,0 1 55,0-1 1,3-2-20,1 2 0,4-6-38,-1-2 1,3-4 71,0 2 0,1-5 2,0-3 0,-4-2-78,0-5 1,-4 0 6,5 0 0,-6-1-9,1-3 0,-6 1-8,-4-8 0,-7 5 41,-4-8 0,-4 8-15,-2-5 0,-4 4 255,-4 0 0,-1 2-100,-2 5 0,-3 0-136,-5 0 1,5 5-329,3 2 0,3 3-1082,3 0 1388,-2-4 0,18-15 0,-1-9 0</inkml:trace>
  <inkml:trace contextRef="#ctx0" brushRef="#br0">21210 6056 8333,'-5'-6'-62,"3"-3"102,-6 2 19,6-3 0,-6 0-347,4-1 419,1 0 0,1 2 63,-1 2 0,2 1 447,-3 2-299,3 3 54,1-4 230,0 5 0,0 5-442,0 2 1,0 3-12,0 0 1,0 6-31,0 1 1,0 8-10,0 4 1,0 3-123,0 3 1,0 3 103,0 5 0,1 4-362,3 3 1,-3-1 341,2 0 1,0-3-24,0 4 0,-1-9-44,1-2 0,2-10 8,-2-4 0,5-7-164,-5-4 178,5-2 1,-6-7-148,1-5 1,-2-5 7,-1-6 1,-3-4 255,-1-3 1,-4-8-184,1-6 0,-4-6-9,-3-8 1,2 1-331,-2-5 1,2-1 279,1-6 0,5 2-54,4 24 1,1 1-1,1-25 60,3-2 1,8 7-15,7 4 0,8 8 25,6 6 1,-4 14 38,4 11 1,0 7-34,0 7 1,3 5 5,-7 9 1,-5 4-4,-2 0 0,-7 1 8,0-1 1,-3-1 204,-4 4 1,-2-4-208,-5 1 1,-8 1 118,-3-1 1,-8-1-81,-2-2 0,-4-1 100,-4 0 0,-1-4-132,1-3 1,2-7 10,-2-3 1,7-3-878,1-1 0,9-2 93,8-5 808,3 0 0,34-25 0,19-9 0,-16 14 0,-1 0 0,1-1 0</inkml:trace>
  <inkml:trace contextRef="#ctx0" brushRef="#br0">21615 6195 6040,'5'-6'217,"-4"1"0,4 4-4,-5-3 23,0 3-139,0-4 1,0 4 110,0-2-42,0 2 14,0-4 471,0 0-271,0 4-126,0-4-116,0 0-37,0 4 110,0-4-112,0 15 0,-4-2-19,0 10 1,0 1-2,0 6 0,3-1-6,-3 4 1,2 0 18,-2 4 1,3 0 19,-2 0 0,2-1-60,1-2 0,0-3-5,0-5 0,0-8-39,0-2 1,0-7-177,0 4 0,3-7 105,1-1 1,-1-10-192,-3-8 0,0-8 46,0-6 1,-3 0 101,-1-3 0,-3-2 30,3 2 0,-3-4 67,4 3 1,-1 0 13,4 4 0,1 4-17,3 0 0,3 9 166,7 1 1,3 6-87,4 5 1,1 8 170,-1 10 1,1 5-104,3 9 0,-2-1 66,2 4 1,-8 1-227,-2 3 1,-4 0 17,0 0 1,-5-5-9,-2-2 1,-4 1 19,-4-1 1,-2 0-168,-5-4 1,-4-1 247,-3-2 0,-1 1-14,2-5 0,-2 0 55,4-3 0,5-5 622,3-3-433,4 3-220,-2-4 1,14 2 30,1-4 0,8 0-19,0 0 0,2 0-225,1 0 1,2 0-100,2 0 1,-4 0-336,1 0 0,-1-3-407,-3-1 0,-3-1 23,-1 2 934,-2 2 0,-20-18 0,-5 1 0</inkml:trace>
  <inkml:trace contextRef="#ctx0" brushRef="#br0">22020 6269 8674,'-17'0'807,"2"0"-513,4 0 1,1 5 189,-1 2 1,4 3-59,0 0 1,4 2-169,0 2 1,2 3-15,1 4 1,0 1-297,0-1 0,1 0-395,2 1 1,3-2-68,5-2 0,0 1-467,-1-5 0,1 0 981,0-3 0,4-5 0,2-2 0</inkml:trace>
  <inkml:trace contextRef="#ctx0" brushRef="#br0">22191 6451 8315,'0'-11'663,"0"0"-244,0 5 174,0-3-195,0 8 1,0-3-200,0 8 1,0 2-3,0 4 0,3 1-14,1 0 0,-1 3 5,-3 0 0,4 2-188,-1-2 0,5-2-133,-5 2 0,5-2-118,0-2 1,-3-3-34,3 1 0,-1-6-195,3 1 1,1-7 216,0-7 1,-1-4-136,1-7 0,0 0-15,-1-3 0,-4-1 111,-2-3 1,-4 0 312,-4 4 0,-3 0-43,-7 4 0,1 5 293,-5 6 1,-3 4-127,-4 6 1,-1 2 33,1 5 0,4 2-126,-1 8 1,6 1-181,5 3 1,5 1 135,3-1 0,49 5 0,-17-12 0,1-1 0</inkml:trace>
  <inkml:trace contextRef="#ctx0" brushRef="#br0">22628 6365 9998,'-21'0'575,"-1"0"1,1 5-1089,0 2 1,-1 2 200,1-2 0,6 2 66,4-2 0,1 3-16,7 0 1,-1 6-1,4 2 1,1-2 1501,3 2 0,3 0-630,7 3 1,2-3-761,1 0 1,4-4 5,-4 4 1,0-9-70,1 2 1,-5-4-128,1 0-109,-7-2 1,-2-7 186,-5-1 0,0-3 114,0-5 1,-5-3 81,-2 0 0,-2-6 368,-2-2 0,0 1 2,1-4 1,0-1-151,3 1 0,2-1-111,5 1 0,1 3-4,3-3 0,7 4-19,6 3 1,4 4 33,0 7 0,4-2-23,0 6 1,0 0-98,-4 7 0,-1 3 99,-2 7 1,-3 2 11,-4 1 1,-5 3-38,-3-2 1,-2 6 11,-1 1 0,-4 1 147,-3-1 1,-6-3 217,-2 3 1,1-2-55,4-2 0,0-1 703,3-2-785,2 2 0,6-8-165,3 2 1,2-7-77,5-3 0,4-3-123,3-1 0,2-1-450,1-3 1,3 2 387,-3-5 177,3 4 0,-22 8 0,2 7 0</inkml:trace>
  <inkml:trace contextRef="#ctx0" brushRef="#br0">10418 5950 7997,'0'-16'-496,"0"4"347,0-2 1,0 2 591,0 2 1,0 2 306,0 1-366,0 5-81,0-3-32,0 5-31,0 5 0,2-1 148,1 6 1,-2 0-201,3 7 0,-3 6 11,-1 5 0,-1 4-223,-3 4 0,2-2 22,-5 5 0,3-1-21,-3 1 1,4-1 124,-5-2 1,6-8-26,-1 1 1,3-7 31,3-4 0,3-4-1,5-7 0,4-2 15,3-5 1,2-2-14,1-5 1,2-1-101,2-6 0,-2-1-44,6 1 0,-5-4-201,0 4 0,-5-1-45,-1 5 0,-8 3-768,0 0 502,-6 4 0,-1-2-798,-6 5 1344,-3 0 0,-28 15 0,-7 2 0</inkml:trace>
  <inkml:trace contextRef="#ctx0" brushRef="#br0">10706 5971 8034,'-4'-17'826,"-2"2"326,-5 4-383,5 1-271,1 4-162,10 1 1,1 10-195,5 2 0,-4 7-13,0 4 0,-4 5-138,5 2 0,-6 5 100,1-2 1,0 3-531,0 1 0,0-3-115,4-1 0,-5-4-399,2 1 0,0-8 326,0-2 627,4-4 0,-2-33 0,5-9 0</inkml:trace>
  <inkml:trace contextRef="#ctx0" brushRef="#br0">10920 5832 9056,'-8'11'894,"1"0"0,5-1-460,-2 1 1,3 4-61,1 3 1,0 6-293,0 1 1,0 4-240,0 0 0,0 0 89,0 0 1,0 0-249,0-4 1,5-5-6,2-5 0,3-5-253,0-3 0,1-2-1119,0-5 1693,-1-5 0,1-24 0,0-11 0</inkml:trace>
  <inkml:trace contextRef="#ctx0" brushRef="#br0">10973 5971 8452,'-7'0'1520,"0"0"-303,4 0-822,-1-5 0,8-1 23,3-4 1,8-1-133,2 0 1,8-3-90,4 0 0,-2 0-484,1 3 0,-4 0-169,1 1 0,-4 3-1409,-3-1 1493,2 6 372,-8-3 0,-30 20 0,-13 2 0</inkml:trace>
  <inkml:trace contextRef="#ctx0" brushRef="#br0">11048 5950 8081,'-8'3'3195,"1"1"-2621,5-1-526,-3 2 0,6 1 784,3 5 0,2-1-320,5 1 0,4 0-263,3-1 0,-2 1-280,2 0 0,-1-1-352,0 1 1,0 0-221,-3-1 1,-2-4-1902,2-2 1927,-2 2 577,-1-5 0,-20-39 0,-4-15 0</inkml:trace>
  <inkml:trace contextRef="#ctx0" brushRef="#br0">11271 5811 8059,'0'-6'2606,"0"1"-1030,0 5-1511,0 5 0,0-3 67,0 6 0,-3 0-116,-1 6 0,1-1-5,3 5 1,0 0 97,0 3 1,0 0-262,0 1 1,1-1-18,3 0 1,1-4-82,6-3 0,1-2 130,2-1 0,-2-6-57,2-1 0,2-3 40,-2-1 1,4-3-126,-4-1 0,0-4-494,-3 1 0,-1-2 62,1 2 1,-4-1 693,0 4 0,-23 1 0,-3 3 0</inkml:trace>
  <inkml:trace contextRef="#ctx0" brushRef="#br0">11346 5950 8059,'-7'0'2748,"0"0"-1999,5 0-537,-3 0 0,9-4-118,4 0 0,5-4 82,1 1 1,4-1-667,-4 1 0,0-3 123,-3 3 0,-1 1-597,1-1 964,-5 0 0,-1-8 0,-5-2 0</inkml:trace>
  <inkml:trace contextRef="#ctx0" brushRef="#br0">11346 5790 9349,'-6'0'1465,"1"0"0,17-2-1970,2-1 1,3 1-164,-6-6 1,3 2-1361,0-1 2028,0-2 0,21-16 0,5-9 0</inkml:trace>
  <inkml:trace contextRef="#ctx0" brushRef="#br0">11655 5651 8059,'-3'7'441,"-1"0"-24,1-4 1,3 3 55,0-3 1,0-1-248,0 6 1,0-5-246,0 4 0,-4 0-21,1 4 1,-2 1-7,1 2 0,2 3 84,-5 4 1,3 0 5,-3 1 1,5-1 23,-2 0 1,3-1 14,1-2 0,1 1 17,3-5 1,2 1 182,4-5 0,5-4-8,-1-2 1,5-3-290,-2-1 1,4-1-263,0-3 1,-3-2 99,0-4 1,-5-1-189,1 0 1,-4 1-689,-2-1-620,1 0 1672,-8 1 0,-15-1 0,-10 0 0</inkml:trace>
  <inkml:trace contextRef="#ctx0" brushRef="#br0">11794 5747 8014,'0'-7'159,"0"0"1,0 3 279,0-3 0,0 4 1102,0-5-1032,0 6 1,1-3 367,3 5-585,-3 0 0,4 2 0,-5 1 1,0 7-246,0 4 1,0 4-213,0-4 1,1 4-251,2-4 0,-1 4 278,1-4 1,2-4-2733,-2-2 2869,6-1 0,16-49 0,-8 15 0,0 0 0</inkml:trace>
  <inkml:trace contextRef="#ctx0" brushRef="#br0">12018 5555 8014,'-6'5'2315,"-2"-3"-1783,4 5 1,1-3 186,3 3 0,0 0-305,0 4 0,0 1-186,0 2 0,0 2-179,0 6 0,0 3 34,0-1 0,0 1-45,0-3 0,3-2-319,1-2 0,4 1-698,-1-5 1,1-4 535,-1-2 443,3-6 0,-4-31 0,5-12 0</inkml:trace>
  <inkml:trace contextRef="#ctx0" brushRef="#br0">12242 5544 8014,'-4'11'325,"1"0"1,-4-4 466,3 0 1,-1 0-322,2 4 0,2 3 92,-3 0 0,-1 5-243,2-1 0,-1 2-84,4 1 1,0 1-183,0-1 1,1-1-319,3-2 1,-2-3-1301,5-4 1333,0 0 231,4-5 0,0-16 0,-1-8 0</inkml:trace>
  <inkml:trace contextRef="#ctx0" brushRef="#br0">12093 5672 8000,'-6'0'3105,"1"0"-2679,14 0 0,2-1-561,7-2 0,2-2-564,-2-2 1,-2-2 551,2 6 147,-5-5 0,21 2 0,1-5 0</inkml:trace>
  <inkml:trace contextRef="#ctx0" brushRef="#br0">12412 5683 8000,'-10'0'0,"-1"4"348,0-1 1,4 1 477,0-4 1,4 0 731,-4 0-829,4 0-688,-6 4 0,8-1 217,-3 4 0,3-4-12,1 5 0,5-5-132,2 4 1,2-1-130,2 1 0,1 2-10,2-6 0,-1 1-522,5-4 1,-4 0-221,4 0 1,-5-5 318,1-2 0,-3-3-207,-4 0 0,1-1 306,-5 0 0,1-3 123,-4 0 0,-1 0 169,-3 3 1,-3 4 230,-7 0 1,-1 1 403,-3-1 1,-6 2-326,3 5 1,-2 4 14,6-1 1,-2 5-208,4 0 1,1 1-669,3 2 607,6-1 0,47 1 0,17 0 0</inkml:trace>
  <inkml:trace contextRef="#ctx0" brushRef="#br0">12690 5619 8000,'-11'5'0,"0"-3"734,1 5 0,-1-4 526,0 0-545,1 3 1,0-4-371,3 6 1,-1-5-224,4 4 0,1-3 109,3 3 1,1 0-1,2 4 0,3-2-16,5-2 0,4 3-108,3-3 0,2-2-489,2-2 1,-1-2-20,0-1 0,3-3-294,-3-1 1,3-4 287,-6 1 1,-3-4-166,-1-3 0,-3 1 272,-4-5 0,-2 5 55,-5-1 0,-5-2 103,-2 2 0,-6 0 226,-1 3 1,-5 2-104,1 2 0,-2-1 78,-1 4 0,3 0 119,0 4-812,5 0 634,-2 5 0,42 15 0,10 9 0</inkml:trace>
  <inkml:trace contextRef="#ctx0" brushRef="#br0">12956 5502 11649,'7'1'444,"0"2"1,-3 5-205,3 6 0,-3-1-40,3 5 1,0-2-15,4 2 0,-2 2-78,-2-2 1,3-3-344,-3 0-169,2 1 0,-2-5-198,0-1 228,-4-4 0,2-7 139,-5-2 1,-4-8-125,0-7 1,-4-2 175,1-1 1,-2-1 54,-2 1 1,0-1 124,1-3 1,-1 2 3,0-2 0,2 4 232,2 3 1,-2 3 230,6 4-83,-1 0 0,7 6-10,4 1 1,1 4 278,10 4 0,0 3-290,3 7 0,4-1 10,0 5 1,1-1-167,-1 5 0,1 3-289,2 0 0,2-1-62,-5-2 1,-4-1 10,-3 0 0,-5 1-172,1-1 1,-7-1 122,-3-2 0,-8 1-18,-3-5 0,-7 5 300,-4-1 1,-3-3 222,-4-1 0,2-5 94,-2-2 0,3-5-386,1 2 1,0-3-533,4-1 1,1-1-8,6-3 1,0-2 510,3-4 0,7-29 0,6-8 0</inkml:trace>
  <inkml:trace contextRef="#ctx0" brushRef="#br0">8275 7997 8034,'-31'-10'-323,"3"3"1,-2-1 631,5 4 0,-4 1-84,0 3 0,-5 4-120,-2 4 0,-7 5-52,0 1 0,-6 4-504,3-4 0,-5 5 461,1-1 0,-2 5-104,-1 2 0,26-10 0,-1 0 62,0-1 0,0 0 1,-2 3-1,0 2-195,-1 0 0,-2 1 0,0 0 1,0 1 268,1 0 0,0 1 0,-1 1 1,0 0-322,2 0 1,1 0-1,-3 4 1,-1 1 407,-2-2 0,1 1 0,-3 5 0,0 1-17,0 1 1,1 0-1,0 1 1,2 2-338,3 0 1,0 1-1,-2 1 1,-1 1 313,0 1 0,-1 0 0,0 2 0,1 0-7,1 0 0,0 0 0,3 0 0,1 1-50,4-3 0,2 0 0,0 1 1,1 0-97,1 1 1,1-1 0,0 2 0,2 0 15,1-1 1,0-1 0,0 1 0,2-1 51,3-3 1,1 0-1,0-1 1,0 1-48,3 1 0,0 1 1,2 0-1,0-1 19,3 1 0,1 0 1,0 0-1,1 1 27,2-3 0,0 0 0,4 2 0,1 1 12,-1-1 0,2 0 1,3 0-1,0 1 2,0-2 0,0 1 0,3 1 0,1-1 31,0-1 1,2-2-1,2 2 1,2 0-35,0-1 0,1 0 0,2-1 0,1 0 38,0 1 0,0 0 1,2-3-1,1-1-47,-2-1 1,2 0 0,3 0 0,2 0 0,1 0 1,0 0-1,5-1 1,1 0-6,-1-2 0,1-1 0,0-1 1,1 0-132,-3-2 0,2-1 1,4 0-1,0 0 146,2-1 0,1 0 0,1 1 0,1-1-5,-1-2 1,0 0-1,2 1 1,0-1 2,0 1 0,0-1 0,2-3 1,1 1 1,2 2 0,0 0 1,-1-4-1,-1-1-29,1 2 1,-1-1-1,3-2 1,0-1-59,3-1 1,0-1 0,0 1 0,1-1 66,-18-5 0,1-1 0,-1 0 0,16 3 0,0-1-37,-16-3 1,1-1-1,-1-1 1,19 0 0,-1 0 39,-17-2 1,-1 1 0,0-1-1,1-1 1,0-1 0,1 0-2,0 0 0,1 1 1,-1-2-1,19 1 0,-2-2-4,0 0 1,-1-1-1,2-1 1,-1-2-28,-19-1 0,0 0 0,1 0 1,-1 0-1,1 0 0,0-1 31,-1-2 1,1 0 0,-1-2 0,17-4 0,-1-2-2,2 0 1,-2-1 0,-1-2 0,0-2-25,1 1 1,-1 0 0,-1-1 0,1-1-36,-17 5 0,0 0 0,-1 1 0,14-7 0,-1-1 15,0-3 1,0-1 0,-5 3 0,0-1-51,-1-3 0,0-1 0,0 1 0,-1 0 31,0-2 0,-1 0 1,-3-1-1,-2-2-66,-1 2 1,-1-1 0,-2-4 0,-1 0 101,-1 1 1,-1-1 0,-1 0 0,0-2 44,-2 1 0,-1 0 0,-4 1 1,-1-1 7,-3-1 1,-1-2 0,-2 2 0,-1-1-35,-3-2 1,-1 0 0,0 1 0,0-1 54,-1 0 0,0 1 1,-1-1-1,-1-1-44,-1 0 1,-1-1 0,-2 2 0,0-1 7,-1-2 1,0-1 0,-2 1-1,1 0 41,-1-2 0,0 0 0,-3 2 0,0 1 55,-2 0 0,-1 1 0,-1 0 0,0 0 96,-1 0 1,-2-1 0,-2 2-1,0-1-74,2-3 0,-1 1 0,-1 3 0,-1 0 51,1 0 0,-1 0 0,-1 3 0,-2 0-46,-2 2 1,0 1 0,-2-2 0,-1 0-207,0 0 1,-1 0 0,-1 2 0,0 0-4,-2 3 0,0 1 1,-1 0-1,0 1-162,1 0 0,0 0 1,-1-1-1,0 1 144,-1-2 1,1 0 0,0 2 0,2-1-54,-1-1 0,0 0 0,-2 1 1,0 1 13,-3 0 0,-1 0 0,-1 0 0,0 0 26,-2 0 0,1 0 1,0 1-1,0-1 245,0 2 1,-1 0 0,0 1 0,0 0-9,-1 2 0,-1 1 1,0-1-1,-1 0 104,-6 0 1,1 1-1,2 3 1,1 1-67,-1 0 0,-1 1 0,-1 3 0,1 1 105,-2-1 0,0 0 1,0 3-1,-1 1-109,-4-1 1,0 1 0,3 5 0,1 1-36,-2 0 0,-1 1 1,0 1-1,-2 2-33,2 1 0,-2 2 0,0-1 1,-1 2-87,0 1 0,0 1 1,3 3-1,1 1-312,-2 2 1,0 2 0,3 0 0,1 0-45,-1 0 0,1 1 0,0 2 0,0 1-606,0 2 1,0 0 953,3 0 0,0 0 0,-2 2 0,1-1 0,2-1 0,1 0 0,-1 2 0,-1 0 0</inkml:trace>
  <inkml:trace contextRef="#ctx0" brushRef="#br0">6046 7293 8201,'-10'0'0,"-1"0"63,0 0 94,1 0 1,-1-1 61,0-3 0,4 3-13,0-2 1,4 1 45,-4 2-98,4 0 0,-2-1-317,5-2 190,0 1-266,0-2 33,0 4 272,5 4 1,-2 2-58,4 5 0,-4-4 14,4 0-20,-4 0 1,3 3 8,-3-3 47,-2-2-8,4-1 14,0-2-11,-4 2-34,4-8 1,-5-2 2,0-5 0,0 4 3,0 0 0,0 0 9,0-4 1,-1 4 22,-3 0 121,3 4-118,-4-6-5,0 8-25,4-9-25,-4 9 0,2-2-10,-1 6 1,1 3-5,3 5 0,0 1 10,0 2 0,0 2-13,0 6 1,1-1-78,3 0 1,-2 5 78,5 3 0,-1 2-33,1 1 1,3-4 21,-3 0 0,2 0 2,2 0 0,-1-2 14,1-4 0,-4-6 1,0-2 1,-3-3 92,3-4 18,-5-2 1,3-5 0,-6-1-92,-3-3 1,-2 2-31,-4-5 0,-1 0 14,0-4 0,2-3-1,2-1 1,-3 2-22,3 6 0,1-2-9,-1 2 1,5 1-20,-2-1 1,2 3-323,-2-3 279,3 5 0,-4-4-114,5 2 132,0 3-29,0-4 60,0 5 1,4 1 22,0 3 0,0-3 13,0 3-133,-3 2 0,5-2 110,-2 3 0,-2 2-4,5-6 0,-5 2-13,2-1 0,-2-3 133,2 2-68,-3 3 8,4-5 207,-1 9 490,-2-9-401,2 4-221,-4-5 0,-1-5-74,-2-2 1,0-4 28,-4-3 1,0-7-25,-4-8 0,1-7 39,-1-7 1,4-4-220,0-7 0,5-3 139,-2 1 1,3 1 7,1 9 0,6 6 39,4 11 0,6 5-3,5 10 1,2 6-71,1 12 0,3 6-4,1 8 1,2 2-13,-6 1 0,-2 4-11,-4 0 1,-5 0-184,1-4 0,-7 3 355,-3-3 1,-3 0-352,-1-7 1,-6-4 97,-5 1 0,-1 0-4,-6-4 0,0-2-91,-7-2 0,2-2-65,-2-1 0,3-3-567,0-1 870,6-4 0,15-22 0,8-10 0</inkml:trace>
  <inkml:trace contextRef="#ctx0" brushRef="#br0">6409 7176 8186,'0'10'1983,"0"1"-1436,0 0 1,-4 3-172,1 0 1,-4 5-303,3-1 0,-3 2 97,4 1 1,-2 4-68,1 0 0,3-1 116,-2-6 1,5 1-81,1-5 0,9-1-227,-1-6 1,7-4-108,-1-6 0,0-8-65,1-7 0,-2-3-267,2-4 1,-2-6-195,-6-4 0,-4 3 287,-2 3 1,-5 3 195,-7 2 1,0 0 83,-10 10 0,-4 1 205,-7 5 1,2 4-51,-1 4 0,1 4 229,-2 4 1,-1 7-122,6 6 1,-1 2-51,3 5 1,7 0-445,4 0 0,5 2-27,6-6 411,5-3 0,53-30 0,-20 0 0,0-1 0</inkml:trace>
  <inkml:trace contextRef="#ctx0" brushRef="#br0">6718 7101 8162,'0'-6'1991,"0"1"-1069,0 1-468,-5 3 1,3-5-287,-5 2 0,3 3-132,-3-3-100,0 3 1,-3 2 70,-1 3 1,-1-1 115,-2 8 0,2-3-16,-2 7 0,3 1-182,4 2 0,-1 1 36,4-1 1,1 2-197,3-2 0,0-2-177,0 2 0,6-5 194,4 1 1,6-6 114,5 0 1,1-6-166,3 2 1,-1-3-97,4-1 1,-4 0 182,1 0 0,-1 0 56,1 0 1,-8 4 67,1 4 0,-6-3 167,-5 3 0,1 0 237,-4 6 1,-5-2-181,-6 2 0,-4 2-8,-3-2 1,-3 0-185,-4-3 1,-4-4-244,0 0 0,0-5 56,4 2 0,1 1-258,2-2 0,3-1 39,4-5 431,5-3 0,17-23 0,11-10 0,2-1 0,0-1 0</inkml:trace>
  <inkml:trace contextRef="#ctx0" brushRef="#br0">7017 7048 8153,'-6'10'1609,"2"1"0,3 0-871,1-1 1,0 6-349,0 2 0,0 2-170,0 1 0,0 0-125,0 1 0,1-2-253,3-2 1,-2 1-162,5-5 1,-3-4-426,3-2 0,-3-2 107,3 1 1,-4-4-1569,4-6 2205,-4-3 0,-12-19 0,-6-8 0,-3-2 0,0 0 0</inkml:trace>
  <inkml:trace contextRef="#ctx0" brushRef="#br0">6836 7101 8153,'-6'0'1209,"1"0"0,7-3-459,5-1 0,5-1-399,9 2 0,6-3-341,1-5 1,4 0-183,4 1 1,-3-1-467,2 0 1,2 1-1496,-1-1 2133,-6 0 0,-4 6 0,-4 0 0</inkml:trace>
  <inkml:trace contextRef="#ctx0" brushRef="#br0">7305 6962 8099,'-7'0'303,"-1"0"0,5 2-121,-4 1 0,3 0 440,-3 4 1,5 0-322,-2 3 1,-1 2-352,2 3 1,-4-1 199,3 7 1,1-2 24,3 6 1,0-3 34,0 0 0,1-1 121,2 0 1,8-5-291,7-6 0,3 0 95,4-7 1,2-4-142,5-6 0,0-3-270,0-5 1,-3-1-302,-1-6 1,-4 1 86,1 0 1,-9-1-449,-5 1 0,-5 3 270,-6 1 667,0 4 0,-33 5 0,-15 5 0,-2 1 0,0-1 0</inkml:trace>
  <inkml:trace contextRef="#ctx0" brushRef="#br0">7337 7016 8099,'-11'10'0,"0"-2"391,1-1 765,4-5-826,1 3 1,10-5-69,2 0 0,7-5-76,4-2 1,-2-4-89,2-3 0,0 2-700,3-2 1,-3 1-56,0-1 1,-5 5 656,1-1 0,-16-3 0,-5-4 0</inkml:trace>
  <inkml:trace contextRef="#ctx0" brushRef="#br0">7369 6909 8153,'0'-6'2074,"0"2"-1859,0-1 1,4 0-59,4-2 0,1-3-112,2 3 1,-1 1-685,1-1 0,3 1 231,0-1 408,5-2 0,22-7 0,10-6 0</inkml:trace>
  <inkml:trace contextRef="#ctx0" brushRef="#br0">7646 6835 8098,'0'15'0,"0"-2"241,0 5 1,0-4 404,0 4 0,0-4-208,0 4 0,0-1-166,0 5 0,3-4-93,1-1 1,3-4-85,-3 2 0,4-1 141,-1-4 1,-2 4-196,-2-7-286,3-3 1,-3 1 39,4-5 1,-5-2-227,2-5 1,-4-2 150,-4-8 0,2-5-49,-5-3 1,4-3 76,0 3 1,2-5 73,1 2 1,0-2 74,0 2 1,1-2 45,2 5 1,2 2 138,2 5 0,4 0-28,-1 8 0,1-2 204,3 8 1,-2 2-156,-1 5 1,2 8 75,-2 7 1,0 3 91,-7 4 1,3-3 38,-3 3 1,-1 1-141,-3-1 1,0 0-76,0-3 0,1-5-2,3 1 0,-2-1 3,5 0 0,-3-1-100,3-6 1,0-2-173,4-1 1,0-4 72,-1 4 1,1-4 22,0 0 1,-1-2-1086,1-1-372,4 0 1537,-3 0 0,3-14 0,-4-4 0</inkml:trace>
  <inkml:trace contextRef="#ctx0" brushRef="#br0">8040 6792 8062,'-7'5'587,"0"2"0,1 2-101,-1 2 1,2-3 419,5 3 0,0-3-538,0 6 1,0 3-161,0 1 0,0-2-170,0 2 1,2 0 83,1 3 0,-2-3 111,3 0 0,2-9-719,1 2 0,2-8-1000,2 1 0,0-3 1486,-1-1 0,15-43 0,4-10 0</inkml:trace>
  <inkml:trace contextRef="#ctx0" brushRef="#br0">8200 6877 8275,'-9'11'711,"2"0"0,-1-1 284,4 1 1,0 0-486,4-1 0,0 1-38,0-1 1,2 1-50,1 0 0,3-1-311,5 1 0,1-1-217,2-3 0,2-3 15,6-4 0,0-2-274,3-5 0,-2-2-26,2-13 0,-4 2-456,-3-8 1,-1-2 148,-6-6 1,1 7 212,-9-3 0,-5 7 309,-9 0 0,-4 4 71,-6 3 0,-5 4 229,-3 7 1,2 3-197,-2 8 0,2 6 107,-1 8 1,3 2-147,7 2 1,7-1-230,8 0 0,2-1 339,1-2 0,25-10 0,11-5 0,3-1 0,-1 1 0</inkml:trace>
  <inkml:trace contextRef="#ctx0" brushRef="#br0">8520 6792 8062,'0'6'820,"0"0"1230,0-3-1546,0-2 1,0 9-155,0-3 1,0 6-325,0 1 1,0 5 154,0-1 0,0 6-68,0 1 1,4-1-12,-1-2 0,5-2-167,-5-2 1,5-1-207,-1-6 0,-1 1-730,2-8 672,-6-1 0,3-9 115,-5-4 0,0-11 142,0-7 0,0-3 5,0-1 1,0 0 114,0 0 1,3 1-81,1 3 1,3 1 102,-4 2 1,9 4-60,-1-1 1,3 6 13,0 5 1,-2 5 157,2 2 1,2 8-45,-2 3 0,0 4 67,-3 3 0,-5 1-217,-3 3 1,-1 6-161,-2-3 0,-2-1 205,-1-2 0,0 0-14,-4 3 0,1-3 54,-1 0 1,-1-2 88,4 2 0,1 1 6,3-5 0,0 4-97,0-4 0,8 0 165,3-3 1,8 0-110,2-1 1,2 0-213,5-3 1,-4-2-212,1-5 1,-3 0-1094,0 0 1387,-6-5 0,-62-29 0,13 11 0,0-1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context>
    <inkml:brush xml:id="br0">
      <inkml:brushProperty name="height" value="0.053" units="cm"/>
      <inkml:brushProperty name="color" value="#FF0000"/>
    </inkml:brush>
  </inkml:definitions>
  <inkml:trace contextRef="#ctx0" brushRef="#br0">5524 6333 7835,'-15'0'93,"3"0"0,-3 0 380,4 0 0,-1 0-301,-2 0 0,2 2-201,-3 1 1,7-2 481,1 3-30,0-3 615,1-1-572,1 0 1,15 5-66,4 2 0,6 0-56,5 4 0,8-7 81,10 7 0,4-4-460,7 0 0,4 2 56,-28-7 1,0-1 0,2 1 0,0 0-208,2-2 0,0 0 0,0 0 1,1 0 218,2 0 1,1 0-1,2-1 1,-1 1-54,2-2 1,0 0 0,-1 1-1,-2 1 55,0-2 1,-1 0 0,0 1 0,0 1-51,-4 0 0,1 0 0,0 0 0,1 0-27,-1 0 0,-1 0 0,23 0-78,-3 0 0,-11 5 131,-7 2 0,-7-2-611,-7-2 0,-9 0-899,-9 0 1,-11 2 1497,-4-4 0</inkml:trace>
  <inkml:trace contextRef="#ctx0" brushRef="#br0">9384 10129 7644,'21'-10'0</inkml:trace>
  <inkml:trace contextRef="#ctx0" brushRef="#br0">9416 10119 8271,'-11'0'0,"1"0"-102,-1 0 1,0 0-58,1 0 0,3-4 334,-1 0-144,1 1 183,-3 3-344,4 0 289,1 0-204,19 0 0,-4 3 2,11 1 1,2 0 17,1-4 1,5 0 18,-4 0 1,4 0-21,0 0 0,0 0-18,0 0 1,-2 0 87,-2 0 1,-4-2 55,1-1 185,-1 2 59,-14-4 1,0 1-110,-14 1 1,-6-1-133,-12 4 1,-2 5 7,-5 2 0,-1-1 18,-3 1 0,4 0-16,0 4 0,1-4-34,7 0 1,3-5 9,7 2-560,2 2 0,8-5 47,4 3 0,6 0-523,8 0 947,2 4 0,44-2 0,-26 0 0,0-1 0</inkml:trace>
  <inkml:trace contextRef="#ctx0" brushRef="#br0">8926 7954 8313,'-43'0'0,"0"-3"24,1-1 0,0 0 129,3 4 0,-2 6-246,1 5 0,7 0 100,1 3 0,1 1-198,-4 0 0,1 5 110,-6 1 1,5 0-349,-4 4 0,1-2 319,-1-2 1,-4 5 120,0 3 0,4 2-357,-3 5 0,-2-2 308,21-14 1,0-1-1,-3 1 1,1 0 50,0 1 0,0 0 0,1 0 1,1 1 29,-1-1 0,1 1 0,-19 17 80,3 0 0,2-4-156,5 4 0,3-1 48,1 1 1,4-2 8,-1-5 1,7 0-22,0 0 1,5 0-54,-2 0 1,5 0-41,3 0 1,-2 0 18,6 0 0,0-4 155,7 1 1,3-5-600,7 0 515,3 4 0,3-9 0,3 2 0,3-1 0,1 0 0</inkml:trace>
  <inkml:trace contextRef="#ctx0" brushRef="#br0">13244 10417 8502,'7'-3'-728,"0"-1"0,0-1 455,4 2 1,6 0 313,4-4 1,15-1 5,10-6 1,-15 5 0,3 0-428,3-3 0,1-1 0,6-1 0,2 0 416,5-4 1,1 0 0,-15 4 0,1 0 0,0-1-228,6-1 1,0 0 0,0-1 0,2-1 0,-1-1 0,1 1 183,2 0 0,-1 1 0,1-1 1,-1 0-1,0-1 0,0 1-268,-2 2 1,0 1 0,0 0-1,0 0 1,1-1 0,-1 1 196,-1 1 1,0-1 0,-1 1 0,2 0 0,0 0 0,-1 0 12,-1 0 0,0-1 0,-1 1 0,0 0 1,0-1-1,0 0-130,-3 0 1,0-1 0,0 1-1,0 0 1,0 1 0,-1-1 178,0 0 1,0-1 0,0 1 0,0 0 0,0 1-1,0 0-9,16-5 0,-2-1 1,-1 2-1,-2-1-13,-4 3 1,-1 0-1,-3 1 1,0 0 167,-2 0 0,0 1 1,-2-1-1,-1 1-130,-2 1 0,0 1 0,0-1 0,0 1 0,-5 1 0,-1 1 0,23-12 0,-5 1 0</inkml:trace>
  <inkml:trace contextRef="#ctx0" brushRef="#br0">14023 9244 7952,'7'-7'-597,"0"0"0,0 5 964,4-2 1,5 4-357,5 4 0,7 5 36,7 5 0,7 9-98,11-2 1,-26-7-1,2 1-291,4-1 1,1 0 0,3 1-1,1 1 351,1 0 0,0 0 0,4 0 0,1 0-14,3 0 0,2 0 0,-3 0 0,1 0-324,4 0 0,1 0 0,0 1 1,1 1 322,0 0 0,0 0 1,1 2-1,1 0-52,-16-7 1,1 0-1,-2 0 1,16 6-1,-1-1 12,2 0 1,0-1 0,0 2-1,0-2-126,2-1 0,0 0 1,0 0-1,0-1 103,2-2 1,-1-1 0,-3-3 0,0 1 7,3 1 1,-2-1 60,-6-3 0,0 0 0,-1 3 0,0 0 0,-4-2 0,-1 0 0,0-1 0</inkml:trace>
  <inkml:trace contextRef="#ctx0" brushRef="#br0">8926 10449 8446,'-28'-17'-84,"2"2"97,5 4 0,-5 5 146,-3 3 0,-1 2-110,-2 1 1,0 1 40,0 2 1,0 5-330,0 6 1,-5-1 126,-2 5 0,-3-1-77,0 5 1,-7-1 100,-4 0 1,-1 5-123,26-12 0,0 1 0,-2 0 0,0 1 192,0-1 1,0 2-1,-4 1 1,-1 2-5,-2 1 0,0 0 1,1 0-1,2 1 11,-2 1 0,1 0 1,2-1-1,0 0 105,3-1 1,0 1-1,0-1 1,1 1-79,0 1 1,1 1 0,1-1 0,-1 1 11,0 1 1,-1 0 0,2 1 0,0 1-17,0 0 1,1-1-1,1 1 1,0 1-1,-1 2 1,2 0 0,4-2 0,0 0-18,0 0 1,1 1-1,1-2 1,1 0-167,1 0 0,0 0 0,-1-1 0,-1 1 136,0 0 1,0-1 0,-12 23-46,5-3 0,7-2 152,4-1 0,7-1-75,3 1 1,9-9 66,5-2 0,11-2-61,7 2 1,8-3 17,3 3 0,2-2-74,2 6 0,3-3 76,0-1 1,-18-16-1,0 0-21,0 0 1,1 0-1,1 0 1,1 0-93,1 0 0,0 0 0,4-2 0,1-1 54,-1 0 1,2-1 0,4-1 0,0 0 48,2 0 1,1 0 0,0-3 0,1 0-177,4 0 1,0-2 0,1 1 0,0-2 165,0 1 0,1-1 1,4 0-1,0 1 5,-15-3 0,-1 1 0,0-1 0,17 3 0,0-1-341,2 0 1,-1 1-1,2-1 1,-1 0 335,-1 1 0,1-1 1,-17-2-1,0-1 1,0 0-20,0 0 0,1 1 0,0-1 0,-2 0 0,1 0 0,-1 0-5,2 0 0,-1 1 0,1-1 0,-1 1 0,0 0 0,1-1 5,0 0 0,1-1 0,0 0 0,1 1 0,0 1 0,0 0 2,3 0 0,-1-1 0,1 0 1,-3 0-1,0 0 0,1 0-4,0 1 0,0-1 0,0 0 1,-1 0-1,-1-1 0,0 0 11,1 1 1,0 1-1,0-1 1,2-1-1,-1 0 1,1 1-1,2 0 1,-1 1 0,1-1-1,-2-1 1,-1-1 0,1 1-158,-1 0 1,0 1 0,0-1-1,0-1 1,-1 1 0,0-1 173,2 0 0,-1 0 1,0 0-1,1 0 1,0 0-1,0 0 45,2 0 0,0 0 0,-1 0 0,-3 0 0,-1 0 0,1 0-33,1 0 0,0 0 0,0 0 0,-1 0 0,-1 0 0,0 0 27,1 0 0,0 0 0,0 0 0,0 0 0,0 0 0,0 0-37,0 0 0,0 0 0,0 0 0,-2 0 0,0 0 0,0 0 4,1 0 0,0 0 0,0 0 0,-1 0 1,0 0-1,0 1-78,-1 0 1,-1 0-1,0 1 1,2-2-1,0 0 1,-1 1 59,0 0 1,-1 0-1,1 0 1,1 1-1,-1 0 1,1-1-2,16 1 0,-1 0 0,-18 0 0,1 0 1,-1 1-53,20-1 1,1-1 0,-21 1 0,1-1-1,0 0 43,0-1 1,1 0 0,-1 0 0,0 0 0,0 0 0,-1 0-12,19 0 0,0 0 1,-19-1-1,0-1 1,0 0 27,1 0 0,-1 0 0,0-1 0,2 0 1,-1 0-1,1-1-12,-2 1 1,0-1-1,0 1 1,21-2 0,-2-1 14,-2 1 1,0 0 0,0-1 0,1 1-8,-3 0 0,0-1 0,4 0 0,-1 0 3,-1-1 0,0 0 0,-2 1 0,0 0-1,-3-1 0,-1 0 0,1-1 1,-1 1-1,3 0 1,-1-1 0,-1 0 0,0-1-4,-2 2 0,0-1 1,0 0-1,1-1-2,-3 2 0,-1-1 0,0-1 0,-1 0 15,2 0 0,0 0 0,-2-1 1,0 1-22,1 0 0,-1 0 0,-1-1 1,0 0-3,-2 1 0,-1 0 1,0-1-1,0 0 8,-1 0 0,0-1 0,1-2 0,-1 1 1,-2-1 0,0 1 1,0-1-1,0 0 0,-1 0 1,-1 1 0,-2 1 0,0-1 189,-1 0 1,-1 0 0,0-1 0,0-1-188,-1 2 1,-1 0-1,-1-1 1,0 1 3,-2 1 1,1 0 0,24-13 118,-3-1 0,-1-4 525,-6 4 1,1-3-488,-9 3 0,6-5-68,-2 2 1,-2-2-44,-2 2 0,-6-2 632,-5 5 0,-2 2-675,-4 5 1,-4-2 502,-7 2 1,-2-1-544,-5 1 1,0-2 285,0 2 1,-6-2-259,-5-1 0,-2 1 143,-8 2 1,1-2-124,-9 2 1,-4-6 2,-6 0 1,-3-1-144,0 3 1,-1 1 395,0 0 1,-6-1-131,-1 1 1,-5 0-84,6-1 0,-4 2-93,0 2 0,-4 0 36,0 3 0,28 6 0,0 1-210,-28-7 0,28 8 0,-1-1 214,-1 1 0,-2 0 0,0 1 0,-1 0-72,0-1 1,0 0 0,0 0 0,1 1 65,1-2 0,0 1 0,-2 1 0,0 1-11,1-2 1,-1-1-1,-4 0 1,0 0 26,0-1 1,1 0 0,0 1 0,1 1 8,0-1 0,1 1 0,-1 0 0,-1-1 55,-2 1 1,0 0-1,2-2 1,1 0-260,-3 2 1,-1 0 0,4-1-1,0 0 223,-1 1 1,0 0-1,-1 1 1,1-1-19,1-2 0,1 0 0,0 3 0,0-1-7,-1 0 0,1 0 1,1 1-1,0 0-15,-1 1 1,-1 0 0,2-1-1,-1 1-5,-2 0 0,0-1 0,2 1 0,1 0-11,-3-1 0,-1 1 0,1 0 1,-1-1-82,-1 1 1,-1 0 0,2-1 0,1 1 39,-1 0 1,1-1 0,1 1-1,0-2 39,-3 0 1,0 0-1,0 1 1,0 0 33,0 0 0,0-2 0,3 0 0,-1 0-13,-2-1 1,0 0 0,2 1 0,0-1 56,-2 0 1,0 0 0,-1 2-1,1 0-36,0-2 0,-1 0 0,1 3 0,-1-1 64,1 0 0,0 0 0,0-1 0,1 1-60,-3 0 0,0 0 0,1-1 0,-1 1 6,1 2 1,-1 0 0,-1 1 0,0 1-31,1-1 0,0 1 1,-1-1-1,1 0 27,0-1 0,0 0 0,1 1 0,1 1-2,1-1 0,1 1 0,-2 0 0,-1 0-17,-1-1 1,0 0-1,1 0 1,1 0-6,-1 2 1,1 1 0,1-3 0,1 1-10,-1 1 1,1 0 0,-2 0 0,-1-1 1,-1 1 0,0 1 1,1 0-1,0 0 9,1 0 1,0-1 0,1 1 0,0 1 0,1 0 0,0 0 0,-1-1 0,0 1 28,-1-2 0,0 0 0,1 1 0,0 1-27,-1-2 0,0 0 1,1 1-1,0 1 43,1 0 1,-1 0-1,-1 0 1,-1 0-57,-1 0 0,0 0 1,-1 0-1,0 1 0,-1 1 0,1 0 1,1 0-1,1 1-12,1 0 1,0 1-1,-1 0 1,-1 1-68,0-1 0,1-1 0,0 1 0,0 1 68,1-2 1,0 1 0,1 0 0,1 1-11,2-1 0,-1-1 0,0 0 1,-1-1 17,1 0 0,1 0 0,0 0 0,1 0-11,0 0 0,1 0 0,0 0 1,2-1-56,-30-1 1,30 0 0,-1 0 68,-28 0 0,1 0 11,-2 0 0,4 0 6,-3 0 1,3 4-2,27-2 1,0 0-1,-23 1-2,0-3 0,2 0-4,-2 0 1,-2 0 106,-1 0 1,7 0-101,3 0 0,2 4 3,5-1 1,-4 2 6,-3-2 0,1 0 5,-5 4 1,2-4 96,-2 5 1,-1-5 3,5 4 1,-1-3-69,5 3 1,-2 0-2,-2 4 1,-5-1-110,-2 1 0,-3 0 60,6-1 1,-1 5-5,1-1 0,1 1-25,6-1 1,-6-1-13,7 5 0,-7-4 8,3 4 1,-4-1-5,4 1 1,1 0 91,6-3 0,1 2 78,2-2 0,0 0 2,-3-1 0,1-2-79,2 2 0,3-2 12,-3-1 0,0 0 215,0-1 0,5 2-278,6 2 1,3-2 325,1 2 1,-3-2-718,3-1 0,-4 4-1108,3 3 1,-4 8 1475,-6 6 0,0 0 0,0 5 0</inkml:trace>
  <inkml:trace contextRef="#ctx0" brushRef="#br0">12231 12016 8449,'0'-10'-319,"0"-1"734,0 0-214,0 6 0,0-1 133,0 2-414,0 3 374,0-4-297,0 5 1,0 5 121,0 2 1,0 2 62,0 2 0,0 3-13,0 1 1,0 3-22,0 0 1,-3 4 4,-1 2 0,-3 4-56,3 4 0,-4 1 11,1 2 0,-4 1 2,-3 7 1,1-2-367,-5 9 0,4-2 370,-4 2 0,4 1-16,-4-5 1,4 2-186,-4-2 1,5-3 90,-1-1 1,2 1 52,2-4 1,4-1 23,2 1 1,3-6 8,1-1 0,1-1-43,3-6 1,3 0 4,7-4 0,-1-1-36,5-2 0,-4 1-139,4-5 1,-2 4 256,2-4 0,1 0-152,-5-3 1,4 0-5,-4-1 1,4-3 48,-4 0 0,2-4 2,-2 0 0,-2-1-1,2-2 1,1 0 16,0 0 0,4 0 40,-2 0 0,3 0 15,2 0 0,3-4 48,0 0 0,5-3-118,2 4 0,5-5 3,6 0 1,3 2 35,0-1 0,0 0-213,-3-3 0,4 3 254,3-1 0,6 2-3,1-1 1,1-2-143,-1 2 0,-2 1 78,-25 2 1,1 1 0,28-1-50,-29 1 1,0-1 0,2 2 0,-1 1-158,-1-3 1,1 0 0,0 3-1,0 0 156,1-1 0,0 0 0,2 1 0,-1 0 14,-1-1 1,0 1-1,-1 0 1,1 0-6,24-2 0,4 2 11,-29 1 1,2 0-1,0 0 1,0 0-4,-1 0 1,0 0 0,0 0 0,-1 1-30,26 2 0,-3-1 21,3 1 0,1 2-3,-1-2 0,0 2 7,-4-1 1,-4-3-105,-3 2 1,1 2 91,-1-1 0,4-1-8,-4-3 0,4 0-39,-4 0 0,3 0-4,-6 0 1,0-1 50,-7-2 0,3 1-7,-3-1 0,3-2 24,-4 2 0,1-2-43,-4 1 0,-1 3-4,-3-3 1,1 2 5,-8-1 1,1 1 190,-7-1 1,-1 2-179,-4 1 331,1 0 1,-4 0-63,0 0-1,-4 0-305,6 0-71,-8 0 54,4 0 0,-5-2 197,0-1-3,0 2-125,0-4 1,-1 5-5,-3 0 1,2-1-4,-5-3 1,3 3 1,-3-2-35,5 1 1,-4 2-69,2 0-35,3 0 12,-4 0-261,5 0 379,0-4 180,0 2-158,0-2 9,5 4 1,-2-4 25,4 1-13,-5-6 2,8 3 1,-8-6-39,5-2 1,-5 1-6,2-5 0,-3 1-32,-1-5 1,0-5-108,0-5 1,0-9 93,0-9 0,0-3-318,0-4 0,0-1 399,0-3 1,0 30 0,0 1-43,0-27 0,0 0 1,0 4 0,4 9-100,-1 5 0,1 6 1,-4 4 1,1 3-86,3 5-23,-3 4 204,3 2 1,-5 9-25,-2 2 1,0 2 462,-4-2 1,4 3-305,-4-2 0,3 1 451,-3 2-399,5 0-12,-3 0-857,5 0 599,0 5 76,0-4 1,1 4-130,3-5-280,-3 0 436,3 5 0,-27 24 0,-7 12 0</inkml:trace>
  <inkml:trace contextRef="#ctx0" brushRef="#br0">16848 12240 8544,'-10'-10'-212,"-1"0"0,0 2-608,1 1 0,3 3 344,-1-3 476,6 5 0,-3-12 0,5 2 0</inkml:trace>
  <inkml:trace contextRef="#ctx0" brushRef="#br0">16177 12208 8534,'-28'-10'-465,"2"-5"-59,5 1 0,3-5 1188,0 2 0,7 1-208,0 2 0,1 2 116,7 1-171,-5 1-340,6 4 37,-2 1 0,4 13-320,0 3 1,0 8 268,0 2 0,0 5 77,0 6 0,-4 5-150,1 2 0,-5 3 24,5 0 0,-5 2-201,0 2 0,-1 2 210,-2 1 0,1 4-242,-1-4 0,1 0 266,3 1 1,-1-3-27,5-1 1,-1-4-12,4-10 0,1-6 5,3-5 1,2-1-35,4-6 1,2-4-11,2-6 0,-1-3 115,5-1 1,-1 0-124,1 0 0,2 0 237,-3 0 1,4-1-220,0-3 1,5-2-2,2-5 1,4 2 70,4 2 1,2-3 9,5 3 1,0-2 8,4-2 1,1 5-315,5 3 1,6-2 351,-30 3 1,2 0 0,2 0-1,0 1-21,1 1 0,0 0 1,0 0-1,1 0-22,-2 0 0,1 0 0,-1 0 0,0 0-36,3 0 0,0 0 0,-2 0 0,1 0-12,1 0 1,0 0 0,-4 0 0,1 0 11,27 0 1,-4 0-14,1 0 1,-3 0-227,-1 0 1,-4 0 90,-3 0 0,-2 0 42,-1 0 0,-3-1 21,-4-3 0,-2 2-12,-9-5 1,0 3-34,-4-3-19,-4 0 772,-2-4-540,-9 0 1,-3 2 147,-6 2 1,-3-1-83,-5 4 1,1-3-250,-1 3 0,-3-3 69,0 4 1,-1-4 4,5 3 0,-2-4 8,-2 1 0,5-3-13,-1-1 0,1-3-8,-1 0 1,-1-5-20,0 1 1,5-7 19,3-3 0,-2-4 6,2-4 1,-1-3 66,4-7 0,0-2-256,0-6 1,0 1 271,0 0 1,0-1 26,0 1 0,0 6 11,0 4 1,0 10-26,0 8-28,0 7 0,-1 8 64,-3 6-410,3 3 1,-7 9-544,4 3 1,1 7 839,3-1 0,-5 27 0,-1 7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context>
    <inkml:brush xml:id="br0">
      <inkml:brushProperty name="height" value="0.053" units="cm"/>
      <inkml:brushProperty name="color" value="#FF0000"/>
    </inkml:brush>
  </inkml:definitions>
  <inkml:trace contextRef="#ctx0" brushRef="#br0">10376 4308 8109,'0'-17'0,"-1"-2"113,-3 5 0,2 0 685,-5 3-526,4 5-260,-6 1 0,3 5-24,-5 0 0,0 0-303,1 0 1,-4 5 108,-1 2 1,-4 3 257,2 0 0,-4 1 64,0 0 0,3-1 23,1 1 1,-5 3 88,-3 0 0,0 9-130,4-2 1,-1 8 177,-3-1 1,1 4-319,-4 4 0,3 3-271,-4 7 1,0 4 289,11-22 0,0 0 0,0 1 0,-1 1 50,0 0 0,-1 0 0,2-1 0,0 0-12,1-2 0,2-1 0,-1 0 0,1 0 69,-14 24 0,1 2-234,7-2 0,-1-3 202,12 0 0,-3-3-105,5-2 0,4 1 161,0-1 0,3 2-16,1 3 0,4 1-38,-1 5 1,5 0-247,-1-4 1,4 3 134,3-2 0,3-1 75,4 0 0,1-7-10,-1 1 0,5-4-22,2 0 0,4-2 181,4-5 0,-3-5-110,3-2 0,0-4-53,0-3 0,4-4 155,-1-7 1,3-2-84,0-5 1,1-1 15,0-3 0,1-3-22,2-7 0,1-4 8,3-7 0,-3-7-95,-4-7 0,-21 18 0,-1-2-27,0-1 1,0-2-1,0 2 1,0-1 3,-1-3 1,-1-1-1,1-1 1,0-1-248,-2 0 1,0-2 0,0-1 0,-2-3 174,-1-3 0,-1-1 0,-1 0 0,-2 0-69,-1-3 1,-2-1-1,-2 1 1,-1 0 144,-3 0 1,-1-1 0,0 2 0,0-1 70,-1-3 1,0 1 0,-3 6 0,0 1 112,-2-1 0,-1 2 0,-1 3 0,-3 2-99,-1 1 0,-2 0 1,-1 0-1,-2 2 117,-3 0 0,-1 3 1,1 0-1,-1 3 124,-3 1 1,0 3 0,-21-13 69,1 8 0,-4 8-346,-3 7 0,-2 4-43,-2 6 0,6 9-162,2 6 1,3 8-128,4 6 0,8 6-1515,10 4 1833,9 7 0,4 1 0,6 6 0,7 5 0,0-27 0,1 0 0</inkml:trace>
  <inkml:trace contextRef="#ctx0" brushRef="#br0">10269 9244 7868,'-6'0'-508,"-3"0"0,8 14 0,-4 4 0</inkml:trace>
  <inkml:trace contextRef="#ctx0" brushRef="#br0">10237 9287 6551,'-6'0'126,"1"0"186,5 0-177,5 0 1,-2 0-36,4 0 0,-4 0 3,4 0 0,-3 0-51,3 0 1,-3 0 5,3 0 1,-4 0-21,4 0 0,0 0 25,4 0 0,-4 0-40,0 0 1,0 0-15,4 0 0,1 0-13,2 0 0,-2 0 30,2 0 1,-1 3-20,1 1 0,-1 0 11,5-4 0,-5 1-4,2 2 1,-2-2 5,1 3 1,-1 1-14,5-2 0,-4 4-3,4-3 1,-4 1-9,4-2 1,-1 0-3,5 4 1,-1-4 8,0 4 0,2-4 1,2 0 0,-2 2-28,6-1 1,-2 3 30,2-4 1,0 4-23,-4-3 1,1 1 24,-1-2 1,1 0-10,2 4 1,0-5 5,-3 2 0,2-2 1,5 2 0,-4-3-6,1 2 0,-1-2 8,4-1 0,0 4-4,0 0 0,0 0-2,0 0 1,-3-3-2,-1 3 1,2-3 7,5-1 1,-2 3-12,3 1 1,1-1 2,-2-3 1,5 2-2,-1 1 0,-2-2 4,-1 3 0,-3 1 3,-1-2 1,1 1 52,3-4 0,-3 1 2,2 3 0,2-3-54,-1 2 1,4-2 16,-1-1 0,2 4-6,2 0 0,-1-1-14,-3-3 0,3 4-2,1-1 0,0 1-167,3-4 1,1 3 163,-1 1 1,5 3 4,-1-3 0,-2 0-8,-2 0 1,1-3 15,-1 3 1,9-2 9,-2 2 1,-1-3-4,-2 2 1,0-2 5,3-1 0,-1 0-9,-2 0 1,2 0 12,-2 0 0,2 0 1,1 0 0,4 0-3,0 0 1,-4 0-19,-3 0 1,-4 4-6,4 0 1,4 0-46,2 0 0,-2-2-8,-5 5 1,0-4 28,1 0 0,2 2-8,-2-1 1,-3 3-8,-1-4 0,3 4-5,1-3 1,1-1 41,-2-3 0,-1 4-21,-6 0 0,1-1 84,0-3 1,2 0-40,-3 0 1,3 0 4,-5 0 0,1 4-22,2-1 0,-2 1 3,-2-4 0,-3 3-6,-8 1 1,3-1-1,-3-3 1,2 4-44,-2 0 0,-1-1 26,-6-3 0,-1 1-13,-2 3 0,-3-3 347,-4 3-377,-5-3 67,3-1 55,-8 0-1,4 0-357,-14-5 1,2 4 113,-8-3 0,7 0 27,1 0 0,0 0 18,-4 4 164,1 0 0,-25 19 1,-5 5-1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context>
    <inkml:brush xml:id="br0">
      <inkml:brushProperty name="height" value="0.053" units="cm"/>
      <inkml:brushProperty name="color" value="#FF0000"/>
    </inkml:brush>
  </inkml:definitions>
  <inkml:trace contextRef="#ctx0" brushRef="#br0">1141 7368 8436,'7'0'-1713,"1"0"1321,-6 0 391,7-5 1,-6 3 11,4-6 0,-4 5-212,5-4 79,-1 4 99,3-6 0,0 7-9,-3-6 0,-1 6 37,-3-1-19,-1 1 101,7 2 70,-8 0 0,5 0-7,-2 0 15,-3 0 264,4 0-271,-5 0-156,-5 0-11,4 0-2,-9 5 1,9-3-22,-3 6 1,2-6 37,-1 1 0,1 0 13,-1 0 119,2-1-29,1 7 17,0-8-32,4 9 0,-1-9 133,4 2-135,0-1 0,4-2 11,-1 0 0,1 1-110,0 2 0,-1-1 16,1 1 1,3-2-8,0-1 0,4 0 7,-4 0 1,5 0-17,-1 0 0,2 0 18,2 0 0,2 0-17,1 0 0,4 2 15,-4 1 1,1-2-4,-1 3 1,-2-2 32,6 2 1,-4-3 23,3 2 1,-4-1 8,1-2 0,1 0-15,-1 0 1,4 0 3,0 0 1,-2 0-38,1 0 0,2 1 3,5 2 0,2-1-29,2 1 0,-1 2 42,-2-2 0,0 2-93,4-1 0,5-2 48,-3 5 1,3-3-208,-2 3 1,4-4 215,3 5 1,2-6 0,2 1 0,-1 0 37,0 0 0,0-1 9,1 1 0,3-2 129,0-1 0,3 1-157,-3 3 1,-26-3-1,-1-1 38,1 2 1,-1 0-1,29 2-50,-29-2 0,1 0 0,-1 0 0,1 1-154,3-1 1,0-1 0,-1 0-1,1 1 144,3 1 0,1 1 1,-4-3-1,1 0-214,2 1 1,0 0 0,-1-1 0,0-1 195,2 0 0,-1 0 0,3 0 0,0 0-10,0 0 0,1 0 0,-3 0 0,0 0 18,-1 0 0,1 0 1,-2 0-1,1-1-7,2-1 1,0 0-1,-1 2 1,0-1 87,1-1 1,0 0 0,-3 0 0,-1 0-25,-1 0 0,0 0 0,-1 0 0,-1 1-133,0 1 1,0 0-1,1-2 1,-1 0 120,2 0 0,0 0 0,23-1 32,0 3 1,-10 0-55,-1 0 1,-1-1 78,1-3 1,-6 2-98,-1-5 1,-6 4 263,-5 0 0,-2-3-317,-4-1 0,-6 1 480,-2-1 0,-2 3-433,-1-3 0,-4 1 287,0-1 0,-3-2-260,3 1 268,-5-1-200,3-2-32,-5 1-20,0 4 0,0 0 18,0 2 12,0 3-948,0-4 10,0 5 817,0 5 0,-1-4 122,-3 3 0,2 1 12,-5-2 1,0 2-41,-4-2 1,-1 2-268,-2 2 1,2 3-64,-2-3 1,2 2 293,1 2 0,-14 28 0,-3 7 0</inkml:trace>
  <inkml:trace contextRef="#ctx0" brushRef="#br0">13927 3359 7948,'-5'-11'269,"-5"4"67,-4 0 1,-4 4-109,4 0 0,-4 2 230,4 1 1,4 6-254,2 4 0,6 2-69,-2 6 1,3 3 115,1 4 1,0 5-92,0-2 1,6 9-101,5 5 0,0 2 31,3 6 1,1 1-265,-1 6 0,-4-26 0,-1 2 209,1 2 1,-2 1-1,0 1 1,0-1-297,-1 2 1,0-1 0,0 0 0,1 1 288,-1-1 0,0 0 0,1 1 0,-1 0-53,-2 1 0,0 0 0,1-5 1,-1 0-45,0 0 0,1-1 0,4 25-234,1-1 0,-4-1 153,0 1 1,-5-6 133,2 2 0,-3-7-23,-1 0 1,0-2-49,0-1 1,0-5 77,0-3 1,0-5 453,0-2 0,0-4-45,0 1 1,0-7 227,0-4 1,0-6-590,0-1 1,0-3 531,0 3-533,-5-5 1,0 3 54,-6-5 0,0 0-76,1 0 1,-2 0-116,-2 0 1,0-1 53,-3-3 0,-1 3-138,-3-2 0,-2-2 108,-2 1 0,-1 1 58,-2 3 0,-4-4-11,0 1 1,-1-1 37,-7 4 0,1 0 89,-3 0 0,-6 4-312,-1-1 0,-4 4 416,0-3 1,-4 4-150,0-1 0,27-4 0,-1 0 14,0 1 1,1-1 0,-29 3-96,29-2 1,0-1 0,0 2 0,-1-1 54,-1-2 1,0-1 0,0 3 0,0-1-100,0-1 1,0 0 0,1 0 0,0 1 39,0-1 1,1-1 0,-1 0-1,-1 1 20,2 1 1,0 1-1,-2-2 1,0-1-22,-2 3 1,0-1-1,2-1 1,-1-1-194,-1 0 0,1 1 0,-1 1 0,1-1 190,0 0 0,-1 0 1,0 1-1,0 1-3,-3-2 1,0-1-1,1 1 1,0 0 57,-1-2 1,0 0 0,0 0 0,0 1-40,4 1 1,-1 0-1,-3-2 1,-1 1 90,3 1 0,-1-1 1,-1 0-1,-1-1-13,5 1 0,-1-2 1,0 0-1,0-1-20,2 0 1,0 0 0,-1-2-1,-1 0-42,0 0 1,0 1 0,0 0-1,1 0 0,1-1 1,0 1-1,-1 1 1,0 0 1,1-1 0,0-1 1,-3 3-1,0-1-56,3-2 1,0 1 0,-3 1 0,0 1 27,1 0 1,0-1-1,-1-1 1,-1 1-76,2 0 1,1 0 0,-2-1 0,0-1 60,3 2 1,0 1 0,-2-2 0,0 1 25,2 0 1,0 0 0,0 2 0,0-1 4,-1-1 0,-1 1 1,0 0-1,0 1 13,2-1 1,0 2 0,-1-1 0,1 0 96,-25 0 0,27-2 1,0 0-207,-27-2 1,27 2-1,-1 0 129,-25-2 0,3 2-11,7-5 1,6 3 1,1-3 1,0 3-141,-4-3 1,5 4 139,3-4 0,-2 3-11,1-3 1,1 5 217,3-2 1,5 3-223,2 1 0,-1 0 339,1 0 1,-3 0-366,7 0 0,-3 0 162,7 0 0,-2 0-145,1 0 63,-2 0 1,8 0-41,-2 0 1,3-1 9,4-3 120,-3 3 75,9-9 0,-3 8-140,4-5 1,0 3-23,0-3 0,4 0-115,3-3 0,-1-2 37,1-2 1,-1 0-128,1-3 0,3 2 85,-3-2 0,-2-1-92,-2-3 0,-1-2 84,-2-2 1,0 2-30,0-6 0,-2 1 72,-1-4 0,-2-5 173,-2-2 0,-6-7-33,2-4 0,-2-3-462,3-4 0,-1-3 271,6 29 0,-1-1 0,1 0 0,0 0-137,-1 0 1,1 0 0,-2-2-1,0 0 100,0 0 0,-1 1 0,1-3 1,0 2 87,2 1 0,0 2 0,-1-1 1,1 2-61,-6-23 0,4 1-100,0 2 1,5 7 229,-2 8 1,3 1 45,1 2 0,0 3-90,0-3 0,5 6 205,2-6 0,-1 7-248,1 0 1,-1-1 363,1 1 1,1 0-284,-4 4 1,3 0 116,-4-1 1,1 5-138,-4-1 0,3 5 268,1-1-238,0 2 0,-4 1-35,0 0 0,0 1 23,0-1 0,0 4-15,0 0 0,0 0-17,0-4 1,0 4 74,0 0 0,0 3 267,0-3-276,0 5 0,1-7 14,2 6 0,4-1 30,8 4 1,2 0-76,8 0 1,4-1 4,6-2 1,4 0-55,8-4 1,2 4-513,8-5 1,0 5 491,-25 0 1,0-1-1,-1 1 1,1 0-58,3 0 1,1-1 0,-1-1 0,1 0 74,1 2 0,1-1 0,-1 1 0,-1 0-4,0 0 0,-1-1 0,2 3 0,0 0 29,-2-1 0,1 0 0,1 1 0,0 0-21,2-1 1,1 0 0,-2 2-1,-1-1-250,2 0 1,1-1 0,0-1 0,0 1 239,1 0 0,0 0 1,1-1-1,1-1 6,2 2 0,-1 1 1,-2-2-1,-1 1 9,2 0 0,-1 0 1,1 2-1,1-1-6,0 0 1,1-1-1,0-1 1,0 1 6,-1 0 0,1 0 0,-2 0 0,1 0 2,2 0 1,1 0 0,-3 0 0,1-1 12,1 0 0,0-1 0,-1-1 0,0 1-1,3 0 0,0 1 0,-3 0 0,0 0-272,3-1 1,0 1 0,-3 1 0,-1 0 261,0-2 0,1 1 1,-1 1-1,-1 0 6,2-1 0,-1-1 0,-1 3 0,0 0 47,-1-1 0,1 0 0,-1 1 0,0 0-85,-3-1 1,0 0 0,3 2 0,-1-1 103,0-1 1,0 1-1,-2 0 1,0 0-38,-1 1 0,-1 0 1,-1 0-1,-1 0-74,-1 0 1,-1 0 0,0 0-1,0 0 51,0 0 0,1 0 0,25 0-151,-5 0 1,-6 0 49,-5 0 0,-5 0 318,-3 0 1,-7 2-541,-7 1 0,-1 0 295,-6 4 0,-1-4 16,-6 4 0,3-4 0,-4 1 0</inkml:trace>
  <inkml:trace contextRef="#ctx0" brushRef="#br0">14236 2943 8146,'-6'-11'614,"-2"4"594,4 0-802,1 5 1,4-7-721,2 6 1,9-6 259,9 2 0,10-7 323,8-4 0,12-3-184,-23 9 0,1-1 0,5-2 0,1-2-334,4-2 1,0-1 0,1-1 0,1 1 283,3-2 0,0 1 0,-1 0 0,0-1 2,-2 1 1,0 0-1,-2 1 1,0 1-142,-3-1 0,-1 0 1,-5 5-1,-1 0-214,21-17 0,-10 7 182,-4 0 1,-3 6-38,-1 1 0,-8 5-222,-3-1 0,-6 7-148,3 3 1,-8 3 542,0 1 0,-2 0 0</inkml:trace>
  <inkml:trace contextRef="#ctx0" brushRef="#br0">15697 2186 7900,'-5'-11'883,"-5"-3"218,-4 0 0,0 3-635,3 4 0,5 3 52,3-3-342,-3 5 0,5-2-109,-3 8 1,3 3-196,1 7 0,4 4-502,-1 7 0,5 3-65,0 8 1,1-3 269,2 3 0,-1 0 5,1 0 0,-4 1 90,0-2 1,0-5 271,4 2 0,-5-9-4,-2-1 0,-3-6 342,-1-5 0,-1-5-45,-3-3 1,-6-7 290,-4-7 1,-4-4-233,4-7 1,0-4-80,3-2 0,4-7 17,0 0 0,4-9-185,-4 1 1,4-2-366,0 3 1,5-4 261,2-1 0,7-1-188,0 5 0,7 4 114,0 11 0,2 6 88,1 8 0,4 7 200,0 3 0,0 9-117,-4 6 1,0 5 12,1 9 0,-1 3-91,0 3 1,1 1 24,-1 0 1,-3 0-111,0 0 0,-5 0-248,1 0 0,-7-3 74,-4-1 1,-4-4 42,-6 1 0,-5 0 289,-9-4 1,-6 3 271,-5-6 0,-4-3 335,-3-1 1,-1-2-479,4-1 0,2-5-91,5-3 1,5-2 689,6-1-11,2 0 0,13 0-1038,6 0 1,13-3 247,12-1 1,7-3-548,0 4 1,5-5 132,0 5 0,1-1-208,2 4 1,3 0 305,0 0 1,-1 2 93,-6 1 1,1 3 86,-4 5 1,-2 3 139,-5 0 0,-4 5 110,-8-1 0,-2 2 341,-8 1 0,-2 1 219,-5-1 0,-2-1-217,-1-2 1,-8 2-15,-7-2 1,-5-2-213,-2 2 0,-5-5-254,2 1 1,-7-7 171,0-3 0,-4 1-182,3-2 0,1 0-320,3-7 1,1-2 216,2-4 1,-1-5-308,1 1 0,3 0-69,1 3 0,7 2 548,4 2 0,12-3 0,3 4 0</inkml:trace>
  <inkml:trace contextRef="#ctx0" brushRef="#br0">16315 2484 7911,'-10'6'-1361,"-5"0"1278,1-2 1,-1-2 617,0 5 0,0-4-206,-3 0 1,-1 2-48,5-2 0,-4 2-21,4-1 1,0-2 234,3 5-329,1-4 1,4 6-1,2-2 1,4-1-81,4 1 0,6 1 26,8 7 1,3-3-86,4 2 1,4-4-77,6-2 1,-2 0-235,3-5 1,-3 1 62,-1-4 0,0 0-225,0 0 0,-5-1 222,-2-3 1,-3-5 89,-5-6 1,-2-3 263,-8 0 1,-3-4 68,-4-2 0,-8 1 371,-3-2 0,-7 1-233,-4 0 1,0 1 197,-7-2 1,-3 3-238,-3 0 0,-1 1-237,4 0 0,0 4 45,0 3 1,5 3-240,2 4 1,4 4-618,3 6 1,-1 5 194,5 10 1,0 6-502,3 11 1054,0 3 0,8-6 0,0 3 0,1 1 0,0 0 0</inkml:trace>
  <inkml:trace contextRef="#ctx0" brushRef="#br0">16720 2378 7911,'-10'-11'0,"0"4"0,3 0 0,-2 0 398,2-4 0,1 4 1639,-1 0-1441,4 0-607,-2-4 0,7 5-116,1 3 1,3 3 117,5 3 1,3 4 144,0 7 0,4 4-37,-4 7 1,4 2-140,-4 5 1,4-3-76,-4-1 0,4-1-224,-4 2 0,0 1 147,-3-6 0,-2 0-200,-1-6 631,1 2 471,-8-8-308,4-1 0,-9-15-131,1-7 1,-4-6-144,3-1 0,-1-6 50,2-1 0,2-3 78,-3 3 0,3-5-231,1 2 0,0 3-526,0 4 0,1 0 386,3 7 0,2 5 286,4 5 0,1 4 222,0 4 1,4 3-318,3 7 1,-2 4-110,2 7 0,4-3 57,2 3 0,1-2-70,-3-2 1,-1-1 69,0-2 0,1-4-264,-1-7 1,-3 1 67,-1-4 318,-3 0 0,0-6 328,-7-1 1,-2-3-73,-5-5 1,0-4 232,0-3 1,-4-2-281,0-1 0,-4-5-80,1-3 1,1-3-153,-1-3 1,5-3-129,-2-5 0,3 0-761,1 1 0,5 0 460,2 3 1,7 8-938,4 10 0,-2 4-26,2 7 1269,0 4 0,-2 39 0,0 14 0</inkml:trace>
  <inkml:trace contextRef="#ctx0" brushRef="#br0">4564 7368 8339,'11'-5'-338,"0"-2"0,-1 1 236,1-1 0,3 4-10,0 0 1,5 0 167,-1 0 0,7 2-115,3-3 0,0 3 67,0 1 0,0 0-11,4 0 1,2 4-27,1-1 1,-3 2 41,0-2 1,1 0-3,-1 4 0,2-4 33,5 5 0,-4-1 10,4 3 0,-3 1-10,3 0 1,4-4 8,3 0 1,4-1-259,-4 1 0,9-2 276,2-5 0,-25 0 0,0 0-20,4 0 1,-1 0-1,0 0 1,0 0-234,2 0 1,1 0-1,-1 0 1,1 0 171,-3 0 1,1 0-1,1-2 1,0 0 31,2 0 0,0 1 0,-2-1 0,-1 0-7,1 2 1,0 0 0,-3 2 0,0 0-4,0-1 1,-1 1 0,3 0 0,0 0-4,1-2 0,0 0 0,0 0 0,0 0 27,0 0 0,0 0 1,1 0-1,-1 0 4,-2 0 1,1 0 0,3 0 0,1 0-22,3 0 0,0 0 1,-2 0-1,-1 0 6,3 0 0,0 0 0,-3-2 1,-1 0-23,2 0 1,0 1 0,0-2 0,1 1 4,2 0 0,1 0 0,-4 1 0,1 0-249,0-3 1,1 1-1,-3 1 1,-1 1 240,2 0 1,0-1 0,1 1 0,0-1-8,1 1 0,0-1 1,-2 1-1,0 1 20,-3-2 0,-1 0 0,1 1 0,0 1 0,1 0 0,0 0 0,1 0 1,-1 0-16,2 0 0,0 0 0,-1 0 0,-2 0-1,-2 0 1,0 0-1,2 0 1,1 0-5,-2 0 1,0 0 0,5 0 0,0-1 13,-1-1 1,0 0-1,-1 1 1,-2 0-2,-2-3 0,-1 1 0,-1 1 0,0 1-133,1 0 1,1-1 0,1-1 0,-1 1 131,2 0 1,-1 1-1,1-1 1,0 0 0,-4 2 0,-1 0 0,2-2 0,-1 0 1,0 1 1,0-1 0,0-2-1,0 1 4,2 1 1,-1 0 0,0 0 0,-1-1 1,-2 2 0,0-1 0,0 1 0,0 0-17,0-3 1,0 0-1,0 3 1,0 0 23,0-1 0,0 1 0,27-4 9,-2 1 0,-2 1 36,-2 3 1,-3-4 85,0 1 1,-5-1-129,1 4 0,-2 0 11,-2 0 1,3 0 258,-2 0 1,-3 0-300,-8 0 1,-5 0 502,-2 0 1,0 0-511,-3 0 1,0 4 320,-8-1 1,1 2-314,-5-2 0,1-1 184,0 1 0,-6 0-226,-1 0 131,2-2-204,-5 9 0,5-6-189,-2 4 0,-3 2 309,2 1 0,-11 19 0,-4 9 0</inkml:trace>
  <inkml:trace contextRef="#ctx0" brushRef="#br0">20847 7826 8370,'0'-7'-213,"0"0"-270,0 5 383,0-8-177,0 9 248,0-4 82,0 5 108,5 0 1,-3 0-11,5 0 0,4 0 102,3 0 1,5 0-136,-1 0 1,3 0 22,4 0 0,2 0-42,5 0 0,6 0 24,5 0 1,4 0-292,7 0 1,3-1 243,-1-3 1,-25 3 0,0 0-56,-1-2 0,0-1 0,3 1 0,1-1-2,-1-1 0,1-1 1,2 0-1,-1 0-63,-1-1 0,0 0 0,0 1 1,-1 0 60,-1-1 0,0 0 0,2 1 1,-1 0-61,-1 1 1,0 0-1,1 0 1,0 0 31,-3 1 1,1 1 0,-1-1 0,1 0-9,-1 2 0,1 0 0,-1-1 0,0-1-2,23 0 0,3 0-9,-6 0 0,2 3 16,1-3 0,-1 3-166,-2 1 0,-4 0 147,-7 0 1,-2 0-19,-5 0 0,3 0-9,-4 0 1,3 4-16,-9-1 1,-1 6-9,-2-2 0,-2 1 355,-2-1 0,-4 3-285,-7-3 0,1 2 275,-4 2 0,3 3-237,-3 0 0,0 2 188,0-2 0,-3 2-66,3 6 1,1-1 31,3 0 0,1 1-86,2-1 1,1 0 21,2 1 0,1-1-135,3 0 1,2-3 20,-2 0 0,2-1-12,1 0 1,1 2-6,-1-5 1,-3 4-17,0-4 0,-2 5 19,2-1 1,1 4-9,-5 2 1,4 0 68,-4 5 1,0 4 9,-3 6 0,0 7 59,-1 4 0,-3 7-324,-3-27 1,-1 0 0,-1 3 0,0 0 291,2 1 1,-1 0 0,-1 3 0,-1-1-34,0-2 0,1 0 0,-1 1 0,0-1 175,3 22 1,-2-2-221,5-4 0,1-5 124,2 1 1,-3-6-67,0-1 0,1-3 8,2 3 0,1-3-155,0 0 1,-1 0 120,1-8 1,-4 3-13,0 1 1,-1-4-22,1 1 0,1-6 282,-4 2 1,0 1-306,-4-1 0,3 0 113,1-4 1,-1 0-94,-3-4 1,0 2 14,0-5 1,0 1-4,0-5 11,0 1-229,0 0 114,0-1-16,0-4 78,0 4-5,0-9 23,0 8 1,0-6-7,0 4 1,0-4 32,0 5 15,0-6 1,-3 4 10,-1-3 0,-1-1-56,2 1 3,2-2 0,-9-1-35,3 0 0,1 0-10,-1 0 1,-4 0 47,-3 0 1,-6 0-5,-1 0 1,-3 0 4,-8 0 1,-2 1-6,-9 3 1,-4-3 208,-3 3 0,-2-2-423,-2 2 1,-4-2 307,28 1 1,0 1 0,-1 0 0,-1-1-28,0 2 0,0 1 0,1-1 0,-1 1 24,2-1 0,0 0 0,-28 6 64,4 0 0,6-4-14,2 0 0,3-1-69,4 1 1,2 2 6,5-2 0,5-1-111,2 1 1,7-3 32,4 3 46,7-5 0,3 3-197,8-5 0,5 1-2,6 3 0,4-3-81,-2 3 0,5-3 264,3-1 0,-3 0-1500,3 0 0,-4-1 1479,-3-3 0,-17-16 0,-8-8 0</inkml:trace>
  <inkml:trace contextRef="#ctx0" brushRef="#br0">3775 11771 8450,'-11'-5'0,"2"0"14,2-6 1,-3 1 209,3 3 6,3-2 0,-1 6 230,5-4-249,0 5-365,5-3 0,0 10 34,6 2 1,-1 6 82,-3 1 0,1 5 23,-4-1 0,3 3 91,-4 4 0,1-2-63,-4 2 1,0-3 29,0-1 1,0 1 10,0-1 0,0-4-23,0-3 1,-1-2 15,-3-2 0,3-2-24,-3-1 0,3-6-73,1-1 1,0-6-82,0-8 1,0-8 52,0-6 1,4-3-154,-1-1 0,4-3 97,-3-1 1,1 1 2,-2 3 0,0 4 124,4 3 1,-4 4 9,4 3 0,-1 3 258,1 4 0,3 5-110,-3 3 0,4 6 86,3 4 1,-2 8-34,2 2 1,1 4-135,0 0 0,-1 0-40,-4 1 1,-2 0-172,-1 3 0,-5-3 96,2 3 1,-8-2 7,-3-2 1,-7 2 139,-4 2 1,-3-7-36,-4 4 1,1-7 201,-4 3 1,4-5-244,-1 1 0,4-5 78,3-2-39,2-5-225,11 3 0,5-5 81,7 0 1,10 0 103,5 0 0,7-5-149,3-2 0,-3 1 3,3-1 1,-3 4-140,3 0 0,-4-2 193,-3 2 0,-4-1 153,-3 4 1,-3 5-32,-4 2 1,-5 4 222,-3 3 0,-2-2-115,-1 2 0,-6 2 152,-4 2 0,-1-1-178,-3 1 1,-3-5-63,0 1 0,-4-2 31,0-2 1,-4 0-52,0-3 1,-4 1-158,0-4 0,2-1 42,-1-3 0,0 0-222,0 0 0,5 0-387,6 0 0,5-1-66,1-2-764,0 1 1497,15-2 0,27 2 0,15 4 0,7-2 0,-1 0 0</inkml:trace>
  <inkml:trace contextRef="#ctx0" brushRef="#br0">4255 12144 8427,'-4'-14'588,"1"0"968,-5 0-1216,6 3 1,-2 0-463,4 1 227,0 4-179,0-4 1,0 8-1228,0-5 730,0 4 499,0-1 289,0 4-110,0 4 0,0-1-112,0 4 1,1-5 82,2 2 1,0 1-488,4-2 359,0 1 1,4-4-144,-1 0 0,-3 0 15,1 0-158,-6-5 0,3-1 128,-5-5 1,-2 1 148,-1-1 0,-3 0 100,-5 1 0,-5 3 308,-6 0 1,1 1-97,-4-1 1,-1 2 121,1 5 0,0 0-103,4 0 0,4 1-246,3 3 0,2 3-129,2 7 1,4-1-134,2 5 1,8-4-426,3 4 0,7-4 661,4 4 0,40-15 0,-24-1 0,1 0 0</inkml:trace>
  <inkml:trace contextRef="#ctx0" brushRef="#br0">4383 11974 8371,'0'-22'-297,"-4"5"122,1-1 0,-1 5 996,4-1-704,0 2 1,1 5-201,3 0 156,-3 4 0,8 0-14,-6 6 1,4 3 4,-3 5 1,-1-1-17,-3 1 1,4 1 25,-1 2 0,4-2 21,-3 2 0,4-1-155,-1 2 0,2-4 119,-2 4 0,2-4-149,-2 0 0,3-4 100,1 0 1,-4 0-14,0 4 0,0-4 55,4 0-1,-1-4 9,1 1 1,0-4 114,-1 0 1,-4-1-108,-2-2 0,0-7-51,0-4 1,3-5 5,-3 1 1,0-1-26,0 2 1,-3-2-14,3 4 8,-3 1 0,0 5-24,3 2 1,-2 2 216,5 5 0,-5 1-108,2 3 1,1-1 116,-2 8 0,6-3-81,-2 6 0,-1-1 59,1 2 1,-1-4-10,1 4 0,2-7 223,-2-1-242,3 0 0,1-1 10,-1-2 0,-3-3-41,0-1 0,-3-10-43,3-4 1,-1-10-121,1-4 1,-2-4 122,-5-4 0,3 2-115,1-5 1,-1 6-59,-3 1 1,-1 6-648,-2 8 335,2 3 0,-4 10 411,5 5 0,9 61 0,-3-20 0,0 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context>
    <inkml:brush xml:id="br0">
      <inkml:brushProperty name="height" value="0.053" units="cm"/>
      <inkml:brushProperty name="color" value="#FF0000"/>
    </inkml:brush>
  </inkml:definitions>
  <inkml:trace contextRef="#ctx0" brushRef="#br0">21679 5555 9031,'6'5'-456,"3"1"512,-2 4 0,6 2 242,2 2 1,5-1-107,1 5 1,0 4 66,4 2 1,3 6-136,0-1 0,-1 5-147,2 1 0,-2 6 59,1-2 1,0-1 56,-4 1 0,0-1 14,5 1 0,-6 2-138,2-2 1,-4-2 45,-3-1 1,-2-3 101,-6-1 1,3 3 19,-2 1 1,1-1 0,-9-3 0,1 2 36,-4 1 1,-1 7 30,-3 4 0,-2 0 41,-4-3 1,-6 0-7,-2 4 0,-3 0-304,-4 3 1,2 2 308,-6-2 0,1 2-97,12-25 1,0-1-1,-16 23 6,0-3 0,3-2-55,1-2 1,3 5-16,-3-1 1,3 1-65,-4-1 1,1-2-60,-4 2 1,-1-1 18,-3 2 1,-1-4-6,18-19 0,-1-1 1,-20 21 81,4-2 1,-3 1 20,4-1 1,-1 0-101,4-3 1,4 1-59,-1-4 0,1-1 16,-4-3 0,0-4 46,0-4 0,1-1 10,3-2 0,-3 4 20,3 0 1,1 0-40,3-4 0,-3 1-101,3-1 1,-1 0 30,3 1 0,1-2 121,0-2 0,-4 0-22,0-3 0,-1 4 348,1-2 0,4-1-365,-1-2 1,1-3 44,3-4 0,-1 2-107,2-2 0,1 3 54,5 1 1,1-4-55,-1 0 1,1 0 59,-1 4 0,0-1-35,1 1 1,-1-1 51,0 1 1,1 0 0,-1-1 0,0 1 54,1 0 0,-1-1 8,0 1 1,4 0 197,0-1 48,0-4-292,-4 4 0,1-9-123,-1 3 1,4 0 58,0 0 0,0 1-50,-4-2 1,0 0-36,1 4 1,-5 0 60,1 3 0,0 1-39,3 0 1,-1-1 33,-2 1 0,2 0 162,-2-1 1,2 0 82,2-3 1,-1 2-189,0-1 0,4-3-46,0 3 1,5-5 141,-2 4 0,-1-3-134,2 3 1,-4-4 23,3 5 0,-3-5-114,4 4 1,-5-3 177,5 3 0,-5-5-40,0 2 0,4-2 250,0 2-219,-2-3 30,0 4-44,0-5-61,2-5 1,4-1 76,0-5 1,0-3-5,0 0 0,1-5 17,2 1 0,3-5-4,5-2 1,0-5-210,-1 2 0,1-3 171,0-1 0,3-4-15,0 1 1,1-1 139,0 4 0,-3-2 4,2 2 0,-2-1-92,-2 8 1,1 0-5,0 4 0,-1 4-66,1 3 1,-4 7-34,0 3-45,-4 3 12,1 1 0,-4 1 290,0 3 1,-4 2-173,-4 4 1,-2 2-86,-4 2 0,-1 3-13,-6 4 0,1 5 18,-9 3 1,1 3 47,-4 3 0,0 1-274,0 6 0,0 0 365,0 8 1,14-24-1,-1 1-60,0 1 0,-1 1 0,2-3 0,1 0 192,-15 20 0,1-3-113,6-4 1,1-4 255,6-6 1,4-8-20,7-7 0,2-5-101,5-2 0,2-5-191,1 2 1,7-3-149,4-1 1,6 0 258,1 0 0,2 0 416,5 0 1,1-1-245,3-3 0,1-2 19,2-4 1,3 0-145,5 3 0,1-1-164,2 4 1,-2 1-38,2 3 1,1 0 134,0 0 0,-7 0-179,-8 0 0,-5 3-20,-5 1 1,-7 4-198,-4-1 0,-5 3 227,-6 0 0,0 1-637,0 0 1,-5-4-2412,-2 0 2305,-3-5 778,0 3 1,-20-29 0,-4-5 0</inkml:trace>
  <inkml:trace contextRef="#ctx0" brushRef="#br0">2464 10225 7872,'0'-6'-1147,"0"1"1343,0 1 1,1 3-84,2-3 1,3 3-38,5 1 1,4 0-81,3 0 1,3-1-8,4-3 0,3 3 12,4-3 1,3 0-17,1 0 1,4-3 45,-1 3 0,6-3-117,1 4 0,4-4 237,-4 3 0,0 1-49,-3 3 0,0-4 25,-1 0 0,3 1-47,-2 3 0,3 0 14,-3 0 0,-2 1-70,2 3 0,2 0-24,-6 3 0,0 2-62,-7-6 1,-5 6 21,-2-2 0,-7-1-75,-4 1 1,-5-5-5,-2 2-79,-5 2 0,2-5 76,-8 2-8,3-2 118,-9-1 1,8 0 11,-5 0 0,5-4 0,-3-2 0</inkml:trace>
  <inkml:trace contextRef="#ctx0" brushRef="#br0">3786 8445 8484,'-22'0'0,"-2"1"0,-2 2-114,-2 4 1,1 4 28,-1 3 0,0 6-49,3 5 1,-2 8 167,-5-1 1,0 11-380,0 0 0,1 3 418,3 0 1,-3-1-27,3 5 0,13-24 0,0 1-25,1 2 0,0-1 0,0 1 0,0-1 11,-10 25 0,5 4-31,8-29 1,0 1 0,2 1 0,1 0 9,-10 27 1,2 0-3,6-4 1,3 2 89,-1 2 1,6 1-56,0-28 0,1 0 0,0 1 0,0 0 1,1 26 1,6 0 8,5-4 1,8 3-75,6-3 0,-9-27 0,2-1 49,18 18 0,-15-22 0,3-1-1,0 0 0,1-1 0,5 0 0,1-2-19,0-2 1,2-2 0,2-1 0,0-1-61,-2-2 1,1-1 0,3-3 0,0-1-98,0 0 1,0-1 0,2-2 0,1 0 138,0 0 1,1-2 0,1-1 0,-1-1-169,-1 1 0,-2-3 1,2-3-1,-1-3 185,-2 0 1,0-3-1,2 0 1,-1-2 40,0-1 0,-1-2 0,-2-1 1,-1-3-37,-3-1 1,-2-1 0,-3-1 0,-1-2 8,0 0 1,0 0-1,-1-4 1,-1 0-48,-1-3 0,-1-2 1,-2 1-1,-3-1-93,-2 0 0,-3-1 1,0-1-1,-2-2 107,-1-1 0,-1-1 0,-2-3 1,-2-1-15,-4-1 0,-2 0 0,-1-3 0,-3 0-83,-3 3 1,-2 0 0,-2-1 0,-3-1 204,-1 0 1,-3 0-1,1 5 1,-2 0 154,-1 2 0,-1 1 0,0 6 0,-2 4-122,-3 7 0,-3 4 0,-1 4 0,-1 5-67,-7 5 0,0 6 0,0 7 0,1 5-192,-3 6 0,1 5 0,0 9 0,3 5 128,1 6 0,2 4 0,11-14 0,0 1 0,0 1 0,0 1 0,0 1 0,0-1 0</inkml:trace>
  <inkml:trace contextRef="#ctx0" brushRef="#br0">19674 5598 8106,'-11'0'-695,"6"0"0,0 1 564,5 2 0,0 3 162,0 5 0,3 0-50,1-1 1,4-3 2,-1 1 0,3-1-1,0 3 0,1 1 12,0 0 1,-4-1 0,0 1 1,-5 0-7,2-1 0,-3 1-1,-1 0 1,-5-1 7,-2 1 1,-7 1-1,-4 2 1,-3-2 190,-4 2 0,-6-2-58,-4-1 0,-6-4 107,2 0 0,3-4-54,0 4 0,-1-4-108,2 0 1,-4 2-62,3-1 1,-3-1-169,3-3 0,0 4 76,0-1 0,1 1-156,-8-4 0,2 3-149,-9 1 0,-4 1 308,-2-2 1,23-2 0,-1 0 13,1 0 1,-1 1 0,-2 1 0,-1 0-260,0 0 1,0 1 0,-3 1 0,-1 0 333,-1 0 0,-1 0 0,-1 1 0,0 0-18,-4 1 1,0 0 0,3-1 0,0 0 13,-3 1 0,0 0 0,2-1 0,0 0 8,0 0 0,-1-1 1,0 0-1,0 1 4,0-1 0,1 0 0,-1 0 0,-1 0-296,1-2 1,-2 1 0,2 1 0,-1-1 313,0 0 0,0-1 0,-1 2 1,0 0 24,0 0 0,-1 1 0,1-2 0,1 1-51,-2-1 1,0-1 0,2 2 0,-1 0 40,1-2 0,0 1 0,-2 0 0,-1 1-17,0 0 1,-1 1 0,3-1-1,1 0 3,0 1 1,0-1 0,-1 0-1,0 1-16,-3-1 0,1 0 1,0 1-1,0-1-1,-1 1 1,1-1 0,3-1 0,1-1-11,-1 0 1,0 1 0,2-1 0,0 1-3,-1 1 1,1 1 0,-1-2 0,-1-1-49,2 0 1,0 1 0,0-1 0,1 1 52,-2 1 1,1 1-1,2-2 1,1-1-26,-2 0 1,1 1 0,-1-1 0,1 1-224,-2 1 1,0 1 0,2-1-1,1 0 225,-1 1 1,-1-1 0,2 0-1,0 1 26,2-1 0,0 0 1,-3 1-1,-1-1 1,-1 0 0,0 1 0,3-1 0,0 0 1,2 1 0,1-1 0,0 0 0,1 1 6,0-1 0,0 0 0,1 1 0,-1 0-90,-2 1 0,0 0 0,3-1 0,1 0 78,-1 1 1,1 1 0,0-2-1,-1 1-31,3 0 1,-1 0 0,-1-1 0,0 1 11,-3 1 1,1 2 0,5-2 0,1 0-6,-1 1 1,0 0-1,3 1 1,0-1 98,-1-2 0,0 0 1,-1 2-1,0 1-96,0-1 1,-1 0 0,3-1 0,0 0-11,-1 1 0,0 0 0,-25 9 13,29-8 1,0 1 0,-2 0 0,0 0 14,0-1 1,0 1-1,0 0 1,1-1-11,-2 1 1,1 0 0,2 1 0,0 0 2,0 1 0,0-1 1,1 3-1,0 0-5,-22 13 1,0 3-1,3 1 1,1 0 29,-5 0 0,3 0-1,0 0 0,2-3-10,10-1 0,3 0 509,3 4 0,2 0-493,-1 0 0,0 2-18,4 1 1,1-1-48,-2 6 0,-1-3 1,1 3 1,2-4-10,5-4 0,-1-3 12,5-1 0,-1-5 527,5-2 1,-1-3-536,0-4 1,4-6 477,0 3 1,4-8-281,-5 1 646,6-3-503,-3-1 1,4-5-155,-2-2 0,1-2-87,-1-2 1,1 1-47,-2-1 1,3-3-129,-3-1 1,3 0 74,1 1 0,0-3-177,0-4 0,4-4 34,-1 0 0,4 0 104,-3 4 0,4-4 6,-1 0 1,-1-7 52,1 4 1,-3-4 124,3 7 1,-5-4-51,2 5 0,1 0 471,-2 6-512,1 3 0,-3 9 100,2 2-269,-1 3 1,2 11 61,-4 4 0,0 5 27,0 2 1,0 4 41,0 0 0,2 3 0,1-3 1,-2 4-17,3-5 1,-3 5 16,-1-4 0,4 3 41,-1-3 0,1 1 30,-4-1 1,0-1 8,0 4 1,3-4-62,1 1 1,-1-6-3,-3-2 0,2 0-2,1 1 0,-2-3-2,3-4 0,-3-4 80,-1 0-40,5-5 1,1 2 12,4-8 1,2-3 96,2-7 0,3-2 85,4-6 0,2-3-132,2 0 0,-2 1-57,6 2 0,-4 6-123,3 1 0,-8 5-241,2 3 1,-7 2 236,3 5 0,-6 7 83,-2 7 0,-11 15 0,-6 6 0,-2 8 0,0 0 0</inkml:trace>
  <inkml:trace contextRef="#ctx0" brushRef="#br0">7145 10470 8452,'-11'0'-295,"0"-3"92,1-1-68,-1 1 0,0 3 231,1 0 0,3 0-115,0 0 0,-1 3 387,-2 1-120,-1-1 1,0-3 46,1 0 0,3 0 483,0 0-437,4 0-99,-2 0-44,5 0 0,5 0-3,2 0 0,3 0-137,0 0 1,5 0 108,-1 0 0,4 0-169,-4 0 1,1 0 73,-1 0 47,-2 0 267,4 0 1,-10 2-122,-3 1 1,-6 0-64,-4 4 1,-9 0-48,-5 3 1,-6 1 1,-9 0 0,2-1-14,-5 1 0,4-4-12,0 0 1,3-1-93,3 1 0,6-1 20,8-2 24,6-3 0,10 4 32,3-5 0,7 0 11,11 0 1,4 0-10,6 0 0,1 0 1,3 0 1,0 0 8,3 0 1,-3 0 0,-8 0 1,-2 0-7,-4 0 3,-1 0 125,-9 0 0,-12 3-57,-14 1 0,-6 3 117,-5-4 1,-4 5-67,-6-5 1,2 5 33,-3 0 0,4 1-118,4 2 0,3-4 4,7 0 1,2-1-290,6 1 233,-1 2 1,10-4 45,5 2 1,9-2 60,4-5 1,3 0 106,2 0 0,-1-1-103,0-3 0,1 2 19,-1-5 0,-4 4-72,-3 0 1,-2-2 69,-2 2 138,-4-1 202,-1 4-585,-14 0 1,0 0-30,-8 0 1,4 1-261,-2 3 72,3 2 1,3 4-947,2 1 1308,2 0 0,24 14 0,5 3 0</inkml:trace>
  <inkml:trace contextRef="#ctx0" brushRef="#br0">11197 9852 8241,'10'11'0,"1"-4"-471,0 0 1,-1-4 298,1 5 0,0-5 22,-1 4 1,5-3 172,-1 3 1,4-1-6,-4 1 1,4 2-121,-4-2 1,4 3 141,-4 1 0,5-4 5,-1 0 0,2 0-53,1 4 0,-3-2-118,0-2 0,-1 3 79,5-3 0,1-1-89,-1 1 0,5-4 122,-6 4 1,4-4 13,0 0 0,7-20 0,6-7 0</inkml:trace>
  <inkml:trace contextRef="#ctx0" brushRef="#br0">11367 10897 8241,'11'11'-526,"0"-3"-43,-1 3 1,1-3 239,0 6 329,4-2 0,6 8 0,3 4 0,5 2 0,-1 0 0</inkml:trace>
  <inkml:trace contextRef="#ctx0" brushRef="#br0">12018 11313 8241,'53'10'0,"1"1"-78,-1 0 1,4-1-537,0 1 1,-26-6-1,0 1 655,1-1 1,0 0 0,4 1 0,1-1-49,1 0 0,2 1 0,0-1 0,-1 0-48,0 0 0,0 1 1,0 1-1,1 0-178,2 0 1,1 0-1,0 1 1,0-1 161,3-2 1,1 0-1,-2 1 1,0-1-99,-3 0 1,1 1 0,2-1 0,1 0 91,2 1 0,0-1 0,1-1 0,1-1 73,-1 1 1,1-1-1,1-1 1,-1 0-27,-2 1 1,0 1 0,0-3 0,1 0 7,2 1 1,1 0 0,0-1 0,-1 0 12,3 1 0,-1 0 1,-2-2-1,1 1 36,-1 1 1,1-1-1,-1 0 1,1 0-42,1-1 1,1 0-1,2 0 1,0 0 68,-1 0 1,0 0 0,2-2 0,-1 0-364,-4 0 0,-1 1 0,3-3 0,1 0 311,0 3 1,0-1 0,3-2 0,0 0-46,-2 0 0,-1 0 0,2 1 1,-1 1-84,-2-2 1,-1 0-1,0 1 1,1-1 124,1-1 0,0 0 0,-1 0 0,0 1 0,-1 0 0,0 0 0</inkml:trace>
  <inkml:trace contextRef="#ctx0" brushRef="#br0">18085 11004 8241,'0'-22'-754,"1"4"613,3 1 1,-3 0 431,3-1 0,-3-1-345,-1 5 1,-1 1-308,-3 6 0,1 2 361,-8 5 0,-7 5 0,-9 1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context>
    <inkml:brush xml:id="br0">
      <inkml:brushProperty name="height" value="0.053" units="cm"/>
      <inkml:brushProperty name="color" value="#FF0000"/>
    </inkml:brush>
  </inkml:definitions>
  <inkml:trace contextRef="#ctx0" brushRef="#br0">6057 9756 8371,'-6'-11'0,"-3"1"-378,2-1 0,2 4 277,1 0 0,0 3 39,0-3 0,-1 5 229,2-2-113,2-2 1,-9 2 51,3-4 1,1 0 11,-1 5 1,0-4 19,-4 3 0,0-4 9,1 1 1,-1 1-34,0-1 1,-4 1-5,-3-2 1,-2 0-150,-1 5 0,-5-2 17,-3 1 0,1 3 25,-4-2 1,2 1 36,-5 2 0,-3 0-12,-1 0 0,-2 0 14,2 0 1,-1 0-7,5 0 0,-6 2 64,2 1 0,-1-2-53,1 3 0,-3 1 19,3-2 0,-3 2-12,-5-2 0,7 0-9,-3 4 1,8-1 49,-1 1 1,2 2 0,-2-1 0,2 1-44,-5 2 0,5 1 6,-2 2 1,-1-1-7,2 5 0,-1-4-5,4 4 1,1-1-80,3 5 0,2-5 91,5 1 0,0 0-112,4 3 1,1-1 40,6-2 0,-1 4-12,0-1 1,1 0 6,-1 4 0,0 2-5,1 2 0,3 2-13,-1 1 0,2 0-9,-1 0 1,-1-1 70,5 1 0,-2 0-39,1 0 1,3-1 140,-3-2 1,4 1-117,4-1 0,-2-2 6,6 2 1,2-2-34,4 1 0,5 0 2,-1-4 1,3-1 3,4 2 1,3-4-11,4-3 0,0-2 24,0-1 1,4-3-14,3 2 1,6-2-176,2-2 0,4 0 205,-2-3 0,5 1 6,3-4 0,-7 3-6,4-4 0,0 2-2,3-1 1,-26-4 0,1 1-22,0 1 1,0-1 0,-1 0-1,1 0-7,0-1 1,0 0 0,0 0-1,0 0-47,28 0 0,-26-2 1,1-1 54,2 0 0,0-1 0,-1-1 0,0-1-214,1-1 1,0 0-1,-3 1 1,0-1 208,-1-2 0,1 0 1,1 1-1,-1-1 2,0 1 0,0-1 0,0-1 0,0 0-4,0 1 1,0 0-1,-2-3 1,0 0-2,0 0 0,0-1 0,-1-1 0,1 0-133,-4 1 1,0 1 0,2-2 0,0-1 167,23-9 0,-25 9 1,-2 0 30,21-13 0,-3-2-75,-9 1 0,-5-1 240,-13 1 0,-6 2 118,-7-1 0,-6-1-206,-5-3 0,-9 5 38,-13 2 0,-7 0 197,-7 4 0,-9-3-273,22 14 1,-1 2-1,0 2 1,0 2-25,-1 0 0,0 1 0,-2 1 0,0 1-147,0 1 0,1 0 1,-1 1-1,1-1 102,3 2 0,0 0 0,-27 4-809,7 5 1,5 4-119,10 3 1,5 7 897,12 3 0,2 2 0,4 0 0,1 2 0,3 3 0</inkml:trace>
  <inkml:trace contextRef="#ctx0" brushRef="#br0">16742 10758 8439,'-7'-4'-79,"0"-4"1,3-1 167,-3-2-107,4 1 0,-1 3 106,4-1 0,4 6-193,4-2 0,5 0 170,1 0 0,8 1-13,0 3 0,3 0 12,-1 0 0,4 0-123,4 0 1,1 0 113,2 0 0,3 1-16,5 2 0,3-1 108,0 1 0,4 2-297,-4-2 1,6 5 292,2-5 0,4 4-94,-26-5 1,0 0-1,0 1 1,1 1 1,1-2 1,0-1 0,0 2 0,1-1-228,2 0 0,1 0 1,2-2-1,-1 1 188,2 0 0,0 1 1,-1 1-1,1-1-272,0 0 0,0 0 0,-1 0 0,1-1 299,2-1 1,0 0 0,3 2 0,0 0-79,0 0 1,0-1 0,1 1 0,0 0 45,-2-2 0,-1 0 0,0 0 0,0 0 23,1 0 1,2 0 0,2 0 0,0 1-11,1 1 0,0 0 0,1-2 0,0 1-286,-5 1 1,0-1-1,2 0 1,0 0 288,2-1 1,0 0 0,0 0 0,0 0 4,2-1 0,-1 2 0,0 0 1,-1 1-30,-2 0 1,0 0 0,0 0 0,0 0 28,0 0 1,0 0-1,1-1 1,0-1-33,-1 2 0,0 0 1,1-1-1,0-1 19,-5 0 1,0 0 0,1 0 0,0 0-5,0 0 1,-1 0 0,1 0 0,0 0-100,2 0 1,-1 0-1,-1 0 1,0 0 134,-2 0 1,-1 0-1,1 0 1,-1 0-39,1 0 1,0 0 0,1 0-1,-1 0-31,0 0 1,0 0 0,-2 1 0,-1 1 0,-4 0 0,0 0 1,0 0-1,1 1 43,-2-1 1,1-1 0,2 0-1,0 0 16,-1 0 0,1 1 0,-2 1 1,0 0-42,-4 1 0,0-1 0,-1 0 0,1 0-6,-2 1 1,0-1-1,1-1 1,0 0 347,25 5 0,0-4-404,-6 4 0,1-4 104,-5 0 1,0-1-51,-3-2 1,-5 0 660,-3 0 0,2 0-591,-1 0 0,2 0 465,-6 0 0,1 0-514,-8 0 0,1 1 409,-1 2 1,-8-2-367,1 3 413,0-3-736,-6-1 236,-2 0 9,-5 0 0,-7 0 2,-5 0 0,-2 0 22,-8 0 0,-2 0 31,-6 0 0,-7-3 10,-7-1 0,-4-1 26,-3 2 0,-4 2-115,-7-3 0,0-1 103,26 4 0,-2-1 0,2-2 0,0 1-233,-5 1 0,0 0 0,1 0 0,-1 1 182,-1 0 1,0 2 0,-5-1 0,-2 0-4,-1 0 1,-2 0 0,-2 0 0,0 0-360,-3 0 1,1 0 0,-2 0-1,0 0 360,2 0 1,-1 0-1,1 0 1,-1 0-62,-1 0 1,-1 0 0,4 0-1,1 0 48,-3 0 0,1 0 0,1 0 1,0 0-12,1 0 0,-1 0 1,-2 0-1,1 0 43,-4 0 0,-1 0 0,4 0 1,0 0-27,-1 0 1,0 0 0,-2 0 0,1 1-9,-3 1 0,0-1 1,0 0-1,0-1 11,-2 2 1,1 0-1,3 0 1,0 1-23,-2-1 1,0-1-1,2 2 1,1-1-10,0 0 1,1 0 0,0-1 0,0 0-5,-1 2 0,1 1 0,4-1 1,2 0-182,2 0 0,1 1 0,3 1 1,2 0 186,3-2 0,0 1 1,0-1-1,0 0-11,2 0 0,1 1 1,-25 3-32,8 4 0,7-4 318,8 0 1,4-5-221,9 2 692,11-3 1,4-1-754,14 0 1,7 0 5,14 0 1,8-5-1,14-2 0,2-2 71,-21 3 0,2 1 1,2-1-1,1 1-31,4 0 1,2 0 0,-3 1 0,1 0 5,-1 1 0,0-1 1,-1 1-1,0-1-17,-1-1 0,1 0 0,0-1 0,1 1 0,2-1 0,-1 1 0,-2 1 1,0 1 110,1 0 1,0-1-1,-3 1 1,-2-1 74,-3-1 0,-1-1 0,28-3 340,-5 2 1,-15-3-294,-10 3 1,-13 1 81,-12-1 1,-9 3-68,-8-3 1,-13 5-35,-16-2 1,-15 3-316,23 1 0,-1 0 1,-4 2-1,-2 1-225,-2 0 1,-1 1 0,-1 0 0,0 0 236,2 0 0,-1 0 0,-2 0 0,1 1-25,-1-1 1,1-1-1,-1 2 1,-1 0 3,0 0 0,0 0 0,5 1 0,0-1-104,1 0 0,2 1 0,4-1 0,1 1-153,2 1 1,2 1 0,-22 3-198,10 4 566,10 1 0,6-3 0,9 5 0,8 1 0,7 1 0</inkml:trace>
  <inkml:trace contextRef="#ctx0" brushRef="#br0">15846 10769 8448,'-31'6'-203,"3"-1"1,-8-4-583,3 2 1,-3-1 615,1 1 1,-5-2 253,1-1 0,-6 0-21,-2 0 1,0 0-469,1 0 0,-3 0 458,-4 0 1,-5-3-7,28 1 0,-1 0 0,-28-3-206,29 3 1,0 1 0,-27 0 179,27-1 0,-1 0 0,0 0 0,-2-1-1,0 2 0,-1-1 1,0 0-1,0 0-59,2 2 1,0 0-1,-28 0 70,0 0 0,28 1 0,1-1-39,-1 2 0,0 0 0,-2-1 1,0 0 20,2 3 1,0-1 0,0-1-1,0 0-62,-1 1 1,-1 1-1,-1-1 1,1 0 68,0 1 0,0-1 0,0 0 0,0-1-3,0-2 1,0 0-1,0 0 1,-1 0 19,0 0 0,-1 0 1,-2 0-1,1 0 81,1 0 1,0 0-1,0 0 1,-1 0-78,1 0 1,1 0 0,0 0 0,-1 1 15,-3 1 0,0 0 0,-1-2 0,0 1-85,1 0 0,0 1 0,2 1 0,-1-1 24,3 0 0,-1 0 0,1 0 0,-1-1-1,-1-1 0,0 0 0,0 0 0,1 0-6,2 0 1,1 0 0,-1 0 0,0 0-20,-26 0 0,29 0 0,-1 0 4,0 0 0,0 0 0,-2 0 0,1-1-91,-1-1 0,0 1 0,2 0 0,0 0 56,2 0 1,0-1 0,-31 1 13,29 1 0,0 0 0,-1 0 0,-1 0 30,0 0 0,0 0 1,2-2-1,1 0-43,-26-2 1,3-4 108,1 1 1,-1-2-6,1-2 0,3 4 18,0 0 0,5 0-57,-1-4 1,2-2 9,2 2 0,3-2-3,0 6 0,4-2-49,0-2 1,-2 0-31,1 1 0,6 3 207,5-1 1,0 1-225,3-3 1,0-1 415,8 0 0,-4 1-360,4-1 0,3 2 241,4 1 1,5-1-195,-2 2 0,3-3-33,1 0 0,0 3 18,0-1 0,1 6 9,3-1 0,2 0-8,4 0 1,1 1-19,0-1 1,3 3 6,0 3 0,5 0-6,-1 4 0,-2-4 8,2 5 1,0-5-2,3 4 1,-1 0 21,-2 4 0,2-4-20,-2 0 1,-1 0 3,0 4 0,-2 0 11,2-1 1,-2-3 2,2 1 0,-4-1-3,2 3 0,-4 1 2,0 0 1,3-1-15,1 1 0,-5-4 0,-3 0 0,-4-3-1,0 3-4,3-5 91,-5 3 0,3-6-78,-8-3 0,2-2 2,-5-4 0,-1 3 4,-7-1 0,2 2 4,-4-1 0,-2-1-65,-6 5 1,2-5-22,-2 5 0,2-1 68,-2 4 1,1 0-8,-4 0 0,0 0 111,0 0 0,2 4-106,5-1 1,-1 6 35,1-2 0,4 6-30,3 1 1,6 1 1,1 0 1,4-2 7,0 5 1,2-4-4,1 3 0,1-2-19,2 2 1,0-2-86,4 2 0,-4-4 11,4 2 0,-1-3 19,1-2 1,3 1-76,-3 0-69,-2-6-25,4 0 182,-8-5 1,-1-1 1,-7-3 0,-1 1 39,1-8 0,-6 3-40,2-6 1,-2-3 183,3-1 0,-1-2-26,0-1 0,4-5 117,0-3 0,1 2-97,-1-1 1,1-1 195,2-3 1,3 2-123,-2 1 1,2 4 401,1 7-534,0 8 0,4 5 82,3 5 1,4 5-111,3 2 0,8 6-17,6 1 0,8 4-364,3-4 337,2 5 0,-5-10 0,7-1 0,1 1 0,4 2 0,0 0 0,0 0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context>
    <inkml:brush xml:id="br0">
      <inkml:brushProperty name="height" value="0.053" units="cm"/>
      <inkml:brushProperty name="color" value="#FF0000"/>
    </inkml:brush>
  </inkml:definitions>
  <inkml:trace contextRef="#ctx0" brushRef="#br0">8840 8114 7918,'-3'-11'-734,"-1"1"0,1 3 554,3-1 0,-2 3 124,-1-3 1,2-1 14,-3 2 16,3-3 0,1 0-1,0-1 1,0 4-3,0 0 28,0 0 0,0-4 0,0 0 0,3 4-14,1 0 0,3 4-9,-3-4 1,0 3 27,0-3-8,-3 5 11,9-3-6,-9 5 1,4 1 15,-5 3 3,0-3 94,0 8 19,0-8-106,0 9 0,1-9-19,2 3-8,-2-3 0,4 0-36,-5 2-181,0-1 216,0 2 0,5-8 0,1-2 0</inkml:trace>
  <inkml:trace contextRef="#ctx0" brushRef="#br0">8926 7858 7943,'0'-11'7,"0"-3"0,0 0 177,0 1 174,0 1-111,0 1 73,0 1-248,4 4 140,-3 1 246,4 5 538,-5 0-269,5 0-425,-4 5 0,4 2 181,-5 7 0,-1 4-294,-3 7 0,-1 3 32,-2 8 1,-2 2-61,2 4 0,-3 6-206,0 2 0,-1 2 96,0 1 0,1 5-33,4-28 1,1 0-1,-1 27-76,2-3 1,3-6 84,1-5 0,0-2 30,0-2 1,5-3 17,2-8 1,-1-5 19,1-5 0,0-5 74,4 1-126,-5-2 1,2-5 62,-4 0 518,-1-5-784,-3 3 177,0-5 0,-5-3-151,-2-1 0,-2 0 24,-2 4 1,1-3 64,-1-1 1,0 0 20,1 0 0,2 3-89,1-3 55,0-2 0,0 5 52,0-2 0,5 0 2,-2 0-81,3 2 16,1-4-522,0 5 512,5 0-79,-4 0 12,4 0-184,-5 0 217,0 5 26,4-4 33,-3 3 4,4-4 9,-5 0 30,5 5 7,-4-4 16,4 4-55,-5-5 1,1 0 9,3 0-95,-3 0 40,4 0-13,-5 5 2,0-4-3,0 4-275,0-5 415,0-5-58,0-1 1,0-5 48,0 1 1,1-1-3,2 0 1,-2-3-4,3 0 0,-3-5 1,-1 1 0,4-5 23,-1-2 0,4-5 4,-3 2 1,3 0 4,-3 0 0,0-3 3,0-1 0,-2-2-4,5 5 0,-4-1 7,0-2 1,2 0 11,-1 0 1,3 3-48,-4 1 1,4 3 1,-3-4 1,4 5-2,-1-5 1,-2 5-7,-1 0 1,2 1 25,1 2 1,-1-1-5,1 1 1,-5 5 169,2 1-169,2 3 1,-2 2-23,3-1 1,3 5 40,-3 3 0,4-2 12,3 1 0,-1 1-73,5 3 1,-4 0-3,4 0 0,-1 3-6,5 1 0,-4 4-124,-1-1 1,1 3 82,3 0 0,-3 2-144,0 3 0,-5-2 126,1 4 1,-2-2 19,-1 2 0,-5 2-7,-3 6 0,-2-2 37,-1 2 0,-4-3 2,-3-1 1,-8 4 17,-2 0 0,-4-1 121,0-6 1,-4 1 192,0-5 0,-3 0-113,3-3 1,-3-2 185,3-2 1,1-2-69,6-5 0,-1 0-113,5 0 0,1-1-134,6-3-295,2-2 0,5-1-451,0 0 0,3 4-2166,4-5 2833,0 6 0,51-12 0,-26 8 0,0 0 0</inkml:trace>
  <inkml:trace contextRef="#ctx0" brushRef="#br0">9928 7911 7948,'16'-4'-94,"0"1"1,-5-3-269,-1 2 0,1-3 438,0 3 1,-4 0 865,0 4-192,-5-4 112,8 3 469,-9-4-356,3 5-144,-4 0-157,-4 0-376,-2 5 0,-5 0-138,1 6 1,-5 0 13,1-1 1,-5 6 114,1 2 0,-2 2-71,-1 1 0,0 2 13,-1 1 1,-4 5-59,-2 6 0,-2 5-389,2 6 1,-3 3 302,16-20 1,1-1 0,1 2-1,-1 0-5,0 1 0,0 2 0,3-4 0,2 1 39,-3-2 1,2 1 0,0 25-84,-1-1 0,6-4-50,-2-3 0,5-7 94,-2-3 1,3-3-162,1-1 1,0-4-24,0 1 0,1-5-28,3 0 0,-2-5 1,5-1 1,0-5 175,4 1 0,0-5-192,-1-2 1,5-5 199,-1 2 0,5-3-235,-2-1 0,0 0-16,1 0 1,-5-4-89,1 1 0,-2-5-149,-1 0-249,-1 4 428,-4-6 306,-1 9 1,-6-4-224,-3 5 1,-2 0-154,-4 0 0,-1 0 167,0 0 0,1 0 25,-1 0 0,0 2 40,1 1 1,-1-2 3,0 3 0,1-3 121,-1-1 1,0 0-69,1 0 0,-1-4 159,0 1 0,1-5-77,-1 0 0,0-2 139,1-4 0,-1 1-244,0-5 1,2-4 67,2-2 1,-2-7-313,6-1 0,-2-5 34,2-6 0,3-4 146,0-3 0,4-1-120,7 2 0,2-4 172,5 4 0,0 5 74,6 1 1,3 8 194,-3-1 1,5 3-193,-4 1 0,0 6-25,-4 5 1,-1 4-37,-2 6 1,-4 1 127,-7-1-47,-2 5 30,-5 1 1,-5 5 317,-2 0 1,-4 4-296,-3-1 0,2 5 162,-2-5 0,-1 9-80,0-1 0,0 2-23,1-3 1,2 2-423,-2 2 0,2-2-412,1 2 1,4-1 694,0 2 0,28 6 0,4 6 0</inkml:trace>
  <inkml:trace contextRef="#ctx0" brushRef="#br0">10493 7986 7948,'-11'0'-264,"2"-1"264,2-3 0,-3 3 1473,3-2-154,2 1 96,1 2 717,4 0-1722,0 5 0,0 1 1,0 5 0,0-1-86,0 1 0,1 4-22,2 3 0,0 4-203,4 2 0,-4 0-10,5 5 0,-5 3-71,4 3 1,-3 7 72,3 0 1,-1 1-327,1 3 1,1-2 167,-4-1 1,3 3-55,-4 0 0,2 0 32,-1-3 1,-3-4 180,2 0 0,-1-5 7,-2 2 1,0-4-100,0-4 0,0-2 7,0-4 0,-4 3 37,1-1 1,-6 0-3,2-6 0,-1 1-68,1-5 0,-3 0 141,3-3 0,1-2-230,-1-1 1,4 0 25,-5-5 1,5 1-77,-4-4 1,3-1 74,-3-3 0,5-2-151,-2-4 1,3-2 67,1-2 1,0 1-191,0-5 0,0 0-32,0-3 1,0-1 150,0 1 0,4 0-93,-1-1 0,4 1 120,-3 0 0,3-4 121,-4 0 0,5 0 9,-5 4 1,5-4 206,0 0 0,-3-1-138,3 1 1,-1-1 81,3-2 0,-3-3 11,1 2 1,-5-3 122,4-3 0,-4 0-102,0-4 0,-3 0-123,-3-3 1,-3-1-26,-5 0 0,4 7 142,0 4 1,3 4 124,-3 7 1,5 4 29,-2 3 180,-2 7-120,5 2 157,-4 5 22,5 0 167,0 5-548,0-4-76,0 9 1,0-4-120,0 4 1,0 6 113,0 2 1,5 2 19,2 1 0,-1 2-27,1 1 1,0 4-8,4 4 1,0 0-28,-1 0 0,1 3 64,0 1 0,-2 4-98,-2-1 0,2-1 38,-6 1 0,1-5-14,-4 2 0,3-4-110,1-4 0,-1-6-568,-3-8-113,0-2 0,0-9 819,0-6 0,-11-38 0,-6-19 0,5 15 0,0 1 0,0-1 0</inkml:trace>
  <inkml:trace contextRef="#ctx0" brushRef="#br0">8872 7517 7948,'-10'0'-90,"2"1"74,1 3 0,0-3 162,-3 2 0,2-1 37,1-2 0,4 1 638,-4 2-140,4-1 217,-6 2-464,8-4 0,-4 1 271,5 3-343,0-3-142,0 4 360,0-5-113,5 0-300,1 0 1,4-1-136,1-3 0,0-1 80,-1-2 1,1-6-143,0 3 1,-1-5 96,1 1 0,3-2-130,0-6 0,4 1 140,-4 0 1,4-2 6,-4-2 0,5 2 102,-1-6 1,1 5-110,-1 0 1,1 2 73,-5 4 1,0 1 108,-3 6-121,-1-2 0,-2 12 8,-1-3 0,-5 4 19,2 4 1,-3 2 121,-1 4 0,1 2-98,3 2 1,-2-1-54,5 5 0,-3-4-44,3 4 1,-4-5-132,4 2 0,-1-4 51,1 0 1,3 0-229,-3-1 0,-1 0-31,1-3 61,0 2 0,3-6-523,-3 4 80,2-5 0,-8 2-749,3-8 0,-3 2 165,-1-5 1212,0 0 0,-24-32 0,-5-8 0</inkml:trace>
  <inkml:trace contextRef="#ctx0" brushRef="#br0">17051 8210 8312,'-11'-5'-8,"1"4"84,-1-2 1,4 3 172,0 3 0,4 4-84,0 7 0,2 9 36,1 9 0,0 6-170,0 8 0,4 7 21,0-23 0,-1 1 1,2 0-1,0-1-63,0 1 0,1-1 1,-1 0-1,0 0 117,6 23 1,0-6 146,-1-12 1,1-6 50,0-4 11,-5-12-153,-2-4 1,-4-20 1,0-6 1,0-9-71,0-10 0,-1-3 9,-2-7 1,0-8-347,0 24 1,-1 0 0,-2-29 194,3 29 1,-1-1 0,0 1 0,0 0-89,2-2 0,0 0 1,0-1-1,1 1 59,0-2 1,2 0 0,8-25-67,5 2 1,6 13 300,5 12 0,-1 7-205,4 11 0,0 6 100,0 11 1,-2 9 192,-4 10 0,-6 0 141,-2 7 1,-3-1-192,-4 4 0,-2-1 276,-5-3 0,-4 3-427,1-3 0,-9 2-205,1-1 0,-3-2 128,0-2 1,1-6 6,-5 2 1,5-7-149,-1 0 1,2-7-207,1-3 0,5-4-1906,3-4 2285,2-1 0,13-24 0,9-10 0,-1-2 0,1 0 0</inkml:trace>
  <inkml:trace contextRef="#ctx0" brushRef="#br0">17563 8285 8269,'-16'6'0,"-3"3"430,-2-2 1,-1 6 629,7 1 0,2 1-804,6-5 1,2 6 12,5 1 1,0 1-148,0 4 0,0-4 85,0 7 0,9-1 16,1 1 1,3-3-25,-2 3 0,3-3-156,1-5 1,0 1-3,-1-7 1,-2 2-636,2-6 439,-7-2 1,2-5-35,-6-7 0,0-5-49,-7-6 0,2-1 80,-5-9 0,-1-6 7,-2-5 1,-1-2 26,0-2 1,6 1-148,1-1 0,3 0 106,1 1 1,1 0-117,3 3 1,5 7 264,5 7 1,5 9-38,-1 5 1,2 1 417,1 7 0,0 5-189,-4 9 1,2 6 265,-4 7 0,-2 2-174,-6 3 1,-3 2 123,-4-3 1,-1 3-238,-2 1 1,-3-1-111,-5-3 0,0-2-62,1-4 0,3-5 151,0 1 1,1-5-204,-1 1 19,2-7 0,10 2-67,2-6 0,3 1 137,4-4 1,4 3 12,7 1 1,-2 0-131,2-4 0,-3 3-245,-1 1 0,1 0 102,-1 0 0,-4-3-187,-3 3 0,-4-2-1561,-2 2 1988,-4-3 0,-18-11 0,-4-7 0</inkml:trace>
  <inkml:trace contextRef="#ctx0" brushRef="#br0">17957 8221 8227,'0'8'1344,"0"3"0,0-2-675,0 9 1,2 1 97,1 6 1,2-2-315,2 6 0,1-1-124,-4 4 1,4-3-937,-1-1 1,-1-8 204,1 2 1,-3-8-96,3 0 0,0-3 290,4-4 207,-5-2 0,13-34 0,-2-6 0</inkml:trace>
  <inkml:trace contextRef="#ctx0" brushRef="#br0">18213 8402 8142,'-1'6'705,"-2"-3"1091,1 3-1243,-7 0 0,8 1-223,-3 0 1,3-3 120,1 3 1,0 0-126,0 4 0,3 0 50,1-1 1,4 1-311,-1 0 0,6-1-203,2 1 0,4-2-29,-2-2 0,4-2-367,0-5 0,4-1 255,0-3 0,0-3-223,-4-7 1,-5-4-455,-1-7 1,-5-2 283,-3-5 1,-2 4 346,-5-1 1,-6 2 328,-4-1 1,-7 3 292,-8 7 0,-2 3-362,-5 4 1,0 5-104,0 2 1,1 8 1545,3 3 0,-2 9-616,5 5 0,6 0-681,9 4 0,4-2-514,6-2 1,4-1 431,3-2 0,50-3 0,-22-9 0,0-1 0</inkml:trace>
  <inkml:trace contextRef="#ctx0" brushRef="#br0">18608 8359 8142,'-22'0'0,"1"5"420,0 2 1,5 3 629,6 0 0,0 2-549,7 2 0,0-1-82,7 5 1,-1-4-157,8 4 1,-1-4 7,7 4 0,-4 0-30,2 3 0,0-4-282,-1-3 1,0-2-777,-3-2 675,0 1 0,-4-5-196,0-2 222,-5-3 1,2-9 65,-8-3 1,3-10-33,-2-1 1,-2-6-3,1-1 1,1-5 29,3-2 1,0 1-72,0 3 0,5 0-174,2 0 0,0 5 254,3 2 0,0 3 32,8 5 1,-4 5 64,4 5 0,-2 4-35,2 0 0,-3 8 165,-4 5 1,-1 4-268,-3 4 1,-3 2-159,-4-2 0,-1 2 130,-2 2 1,-7-2-129,-4-2 0,-4 2 203,4-3 0,0-1 4,3-2 0,4-2-12,0-1 0,5-1 156,-2 1 0,5-4 71,6 0 0,4-3 22,7 3 0,7-4 88,-1 4 1,3-4-83,1 0 0,-3-1-79,3-2 0,-5 3 76,-2 1 1,-1 3 139,-6-4 1,-3 1 234,-4-4 189,-4 5-587,1-4-116,-4 4-489,0-5 422,-4 0 0,-17-19 0,-7-5 0</inkml:trace>
  <inkml:trace contextRef="#ctx0" brushRef="#br0">8499 12208 8868,'-6'0'-414,"1"0"0,4 0 104,-2 0-257,1 0 611,-2 0 1,12 0 167,3 0 1,2 4-120,-3-1 0,1 1-10,0-4 1,0 4 28,4-1 0,-2 2 32,5-2 0,-4-1-31,3 1 1,-2-2 0,2-1 0,0 0 5,1 0 0,1 0-24,-5 0 0,1 0-43,0 0 0,-7-3 198,3-1-23,-3 1-85,-2-2-54,-1 4 1,-10-4-290,-2 5 1,-8 0 94,-2 0 1,-7 5 13,-1 2 1,-4 2 74,0 2 1,2-4-45,-2 0 0,1-1 78,-4 1 0,1-2-13,3-5 1,-2 0 10,5 0 0,0 0 209,4 0 1,1 0-111,2 0 0,3-4 436,4 1-571,5-1 1,1 3 0,5-2 1,2 1 49,1-1 0,8 3-35,7 3 1,2 0-42,1 4 1,2-5 35,1 2 0,2-3-16,3-1 0,4 4-15,-4-1 1,4 1 41,-5-4 0,2-2 74,-2-1 0,3 1-87,-3-6 0,-1 5 71,-3-4 0,-2 4 6,-5 0 0,2-2 0,-4 2 0,-5-1-22,-3 4-7,-4-5 1,-4 4-70,-10-2 1,-4 3-106,-7 3 1,-4-1-44,-2 6 0,-3-3 182,-1 3 1,0-4 246,0-4 1,0 0-237,0 0 1,-2 0 122,2 0 0,-3 0-183,7 0 0,2 0 41,1 0 1,7 0-49,4 0 35,7 0 1,3 0-244,8 0 0,6-1 72,8-2 0,7-3 65,4-5 0,1 0 107,2 1 1,4-1 34,-1 0 1,1 1-9,-4-1 0,0 0 194,0 1 0,-5 3-152,-2-1 1,-4 6 350,-3-1-269,-2 1-81,-11 2 0,-5 2 81,-7 1 0,-7-1-128,-4 6 0,-3-1-123,-4 3 0,1 1 104,-4 0 0,3-1-138,-3 1 0,4 0 109,-1-1 1,-1-3-28,1 1 1,0-5-144,4 4 0,4-4-141,3 0 101,2-2 97,6-1 1,3 0-138,6 0 1,8-3 251,7-1 0,2-3-12,1 4 0,4-1-194,0 4 0,0 0 111,-4 0 1,1 0 121,-1 0 1,0 28 0,1 8 0</inkml:trace>
  <inkml:trace contextRef="#ctx0" brushRef="#br0">8659 12379 8452,'11'-6'-156,"-1"0"1,1 4-447,0-2 1,-4-3 457,0 4 1,0-1 179,4 4 1,-4-4 55,0 1 49,-5-1 44,8 4 0,-10 0-144,0 0 1,-5 0 5,-6 0 1,-3 1-87,0 3 1,-5-2 85,1 6 0,-6-3 81,-1 3 0,-3 0-14,3-5 1,-4 1 0,0-4 1,3 0 18,1 0 0,-1 0 171,1 0 1,0 0-155,4 0 1,4-1 174,3-3 0,4 2-301,2-5 25,4 4 1,13-1-84,5 4 1,10 0 102,5 0 1,1 0-31,2 0 1,4 1-28,-1 2 1,2 0-4,-1 4 1,-3-4-50,2 5 0,-1-6 6,-2 1 0,0 2-16,0-1 1,-5-1 5,-2-3-30,-8 0 58,-1 0 1,-16 0-1,-7 0 1,-9 0-49,-9 0 0,-2 0 0,-5 0 0,-4 4 130,-4-1 0,2 1 176,-1-4 0,5 0-145,-2 0 1,0-1 172,0-3 0,1 3-7,3-3 1,1 0-155,2 0 0,5 1-346,6 3 193,7 0 1,11 0-270,7 0 1,9-4 88,5 1 0,5-1-98,6 4 1,4-1 44,-1-3 0,4 2-36,-3-5 1,-4 4-21,-4 0 1,-3 2 57,3 1 1,-5 0-149,-2 0 0,-4 1 183,-6 2 0,-5 3 239,-3 5 0,-2 0 0,-53 18 0,20-12 0,-1 1 0</inkml:trace>
  <inkml:trace contextRef="#ctx0" brushRef="#br0">12167 10353 9999,'5'-6'-1900,"-4"1"1943,4 5-244,-5 0 16,-5-4 0,3 3 101,-5-3 0,3 3 67,-3 1 1,0 1 49,-4 3 1,1-2 8,-1 5 1,-3 0-151,-1 4 1,0 5 114,1 6 0,-5 19 0,-2 10 0,4-13 0,0 1 0,0-1 0</inkml:trace>
  <inkml:trace contextRef="#ctx0" brushRef="#br0">17062 10545 11218,'6'-17'-191,"3"-3"-401,-2 3 0,3 0 452,0-1 0,4 2 236,1-2 1,-1 2-44,-3 6 1,-1-1-38,1 0 1,2 1 21,-2-1 0,2 4 60,-6 0 0,-1 1 55,1-1 0,-1-3-46,1 3 1,2 1 9,-2-1 1,-1 4-37,1-4 1,1 3-34,2-3 1,2 5-39,2-2 1,-1 3-13,5 1 1,-1 5-60,0 2 0,4 7-78,-4 4 1,0 8-31,1 6 1,-2 4-25,2 7 1,1 0-254,-5-1 1,2 2 235,-2 2 0,-3 2 61,-1 2 1,0 0-18,-7-3 0,1 0-306,-4-1 472,0 3 0,0-2 0,0 1 0,0 0 0,0-2 0,0-1 0</inkml:trace>
  <inkml:trace contextRef="#ctx0" brushRef="#br0">19226 11163 8227,'0'-15'-417,"1"3"-53,3-2 1,-2-1 980,5 0 1,-3-2-1,3 2 1,-1-4-257,1 2 0,3 0-58,-3-1 1,-1 5 42,1-1-79,-5 2 1,6 5-13,-4 0 0,0 6 27,-4 1 0,-2 6-42,-1 8 0,-1 4 54,-6 7 0,0 7 7,-8 7 1,4 6-148,-4 1 0,2 0-101,-2-3 0,-2 4 56,2 3 0,3-3 85,0-1 0,5-6-11,3-5 1,2-6 21,5-5 0,2-7-32,5-6 1,6-5 196,12-6 0,4-5-219,6-2 1,3-4-1,5-3 0,-5 1-129,-3-5 0,-1 5-282,-2-1 1,-6 3-447,-5 4-266,-4-2-183,-12 7-495,0-2 1756,-10 4 0,-15-5 0,-8-1 0</inkml:trace>
  <inkml:trace contextRef="#ctx0" brushRef="#br0">19578 11131 8774,'-11'0'1180,"1"0"0,4 5-820,2 2 0,3 4-140,1 3 0,0 0 45,0 8 1,1-2-16,3 8 0,-3-3 35,3 4 1,2-1-753,1 4 1,-3-1-1025,0-3 1,1 1 1490,-2-8 0,10 3 0,-1-8 0</inkml:trace>
  <inkml:trace contextRef="#ctx0" brushRef="#br0">19898 11131 8222,'0'-5'0,"-1"-4"536,-3 6 0,3 0-27,-2 7 0,1 2-191,2 4 0,2 6-82,1 2 0,-2 7-119,3 3 0,1 3-27,-2 1 0,4 0-172,-3 0 1,4 0-135,-1 0 0,3-5-355,0-2 0,1-4 241,0-3 330,-1-3 0,-8-32 0,-4-8 0</inkml:trace>
  <inkml:trace contextRef="#ctx0" brushRef="#br0">20026 11302 8222,'5'-11'-10,"1"1"228,4-1 1,2 0 394,2 1 0,3-1-410,4 0 0,-4 2-356,-3 2 1,0 1 286,-3 2-134,7 3 0,-21-4 0,7 5 0</inkml:trace>
  <inkml:trace contextRef="#ctx0" brushRef="#br0">20079 11281 8541,'-6'10'1554,"2"1"-742,4 0 0,1-1-315,2 1 0,5 0-162,6-1 1,-1 1-309,5 0 1,-2-1-432,2 1 1,2 0-575,-2-1 0,-2 1 978,2 0 0,-5-5 0,3-2 0</inkml:trace>
  <inkml:trace contextRef="#ctx0" brushRef="#br0">20421 11206 8136,'0'-6'629,"0"-3"-139,4 8 0,-3 2-151,3 9 0,-3 2-50,-1 6 1,-3 3-99,-1 4 0,-3 5-94,3-2 0,1 3 37,3 1 1,0-4-159,0 1 1,5-8-102,2 4 1,2-10 76,2 3 0,4-6-262,3-5 0,0-2-3,3-5 0,-5-1-478,5-3 791,-2 3 0,-3-18 0,0 1 0</inkml:trace>
  <inkml:trace contextRef="#ctx0" brushRef="#br0">20506 11419 8218,'-11'-4'277,"5"1"664,3-4 1,4 5-348,6-2 0,5-2-200,9-1 1,1-2-605,-1-2 1,0 4-1393,1 0 1602,-1 4 0,0-20 0,0-1 0</inkml:trace>
  <inkml:trace contextRef="#ctx0" brushRef="#br0">20549 11185 11414,'16'0'407,"8"-4"-449,-3 1 1,4-1-808,0 4 849,-3 0 0,33-9 0,2-3 0</inkml:trace>
  <inkml:trace contextRef="#ctx0" brushRef="#br0">20943 11121 8218,'-6'0'1303,"1"0"0,5 1-876,0 3 0,0-2-267,0 5 0,0 1-133,0 7 0,-4 1 66,-3 5 1,-3 4-203,-1 0 1,-3 8 225,0-1 0,0 3 74,3-3 1,-2-2-259,2-1 1,3-4 104,8-7 1,1-3-158,3-4 0,3-2-65,7-2 1,3-2-80,4-5 1,-1-5-59,-2-2 0,5 1-377,-6-1 1,5 4 234,-8-5 463,0 6 0,-8-12 0,-1 2 0</inkml:trace>
  <inkml:trace contextRef="#ctx0" brushRef="#br0">21231 11227 8218,'0'-10'445,"0"3"55,0 0 0,0 3 495,0-3-143,0 5 1,1-2-362,3 8 1,-3 1-202,2 6 1,0 1-223,0 2 0,-1 3-464,1 4 1,-1 2-753,2 1 0,-3-1 1148,3 2 0,6 16 0,2 4 0</inkml:trace>
  <inkml:trace contextRef="#ctx0" brushRef="#br0">21508 11153 8410,'0'-6'2599,"-5"1"-1799,4 0-533,-3 4 1,4 1-3,0 7 1,-4 3-32,0 0 1,1 6-280,3 2 0,-1 3 149,-3 4 0,3-1-275,-3 4 1,3-1-368,1 2 0,0 0-646,0-4 0,0 4 1184,0-5 0,-5 11 0,0-2 0</inkml:trace>
  <inkml:trace contextRef="#ctx0" brushRef="#br0">21711 11227 8180,'6'-4'845,"0"2"-293,-3-1-115,-2 2-219,4 1 1,-5 4 118,0 4 0,-3 2 121,-1 4 0,-3 0-214,3 3 1,-3 5-87,4 2 0,-1 3-217,4-3 0,0-1-158,0 2 1,0-3-495,0 0 0,0-1 435,0 0 276,5 1 0,1-6 0,4 0 0</inkml:trace>
  <inkml:trace contextRef="#ctx0" brushRef="#br0">21572 11377 8272,'-10'0'218,"-1"0"1,0 0 1095,1 0-967,4 0 1,2 0-95,8 0 1,6 0 163,8 0 1,7 0-100,3 0 1,4 0-1401,4 0 1082,-3-5 0,5-8 0,3-4 0,2-3 0,0 0 0</inkml:trace>
  <inkml:trace contextRef="#ctx0" brushRef="#br0">21945 11334 8291,'-24'5'6,"-1"2"0,1 1-41,6-1 0,6 3 1047,5-3 1,5-1-317,-2 1 0,3 0-183,1 4 0,0-1-176,0 1 1,5-4-53,2 0 1,6-1-147,1 1 0,5-1-145,-1-2 1,6-3-407,1 2 1,-1-5 314,-2-1 1,-1-6-741,0 2 0,4-6 124,0-1 1,0-5-191,-4 1 1,-3-2 349,0-1 0,-5-4 245,1 0 1,-7 0 116,-3 4 0,-9-4 98,-6 0 0,-6 1 285,-12 7 0,0 6 173,-11 7 1,1 3 835,-3 1 1,0 5-544,3 2 0,7 7-115,7 4 0,5 2-571,6 1 0,4 1-1533,10-1 1561,5-4 0,39-7 0,14-5 0</inkml:trace>
  <inkml:trace contextRef="#ctx0" brushRef="#br0">22383 11227 8291,'-15'0'-527,"1"0"0,1 2 577,6 1 0,-2-2 466,1 3 0,4 2-181,0 1 1,3 4 146,1 3 0,0-1-184,0 5 0,1 2-42,3 1 0,2 3-80,4-6 0,6 0-30,1 0 1,4 0-255,0-7 1,1-3-79,3-8 0,-1 0-406,4 0 1,0-6 98,0-5 0,-3-5-428,-7-9 0,1 1 422,-5-4 0,-5 3 499,-5-4 0,-4 6 210,-4-2 1,-7 4-15,-11 3 0,-4 4 213,-6 7 1,0 2-78,0 5 1,0 1 279,0 3 0,5 1-781,2 6 0,9 3 169,5 1 0,33 22 0,14 4 0</inkml:trace>
  <inkml:trace contextRef="#ctx0" brushRef="#br0">22766 11238 8291,'-9'-6'337,"3"0"180,-5 3 1,1 1-145,3-1-517,2 2 74,0 1 255,5 0 0,5 6-151,2 4 0,-1 2-49,1 6 0,0-5-180,4 1 0,-1 3 120,1 1 0,0-3-204,-1-1 1,-2 2 5,-1-2 0,-1 0-215,1-3-32,-3-1 303,-4-4 69,0-1 100,0-14 0,-4-2 2,-3-7 0,-3-6 67,-1 3 0,4-4 214,0 0 1,5 2-195,-2-6 0,0 4-18,0-3 0,0 8 199,4-2 1,4 12-125,0-1 0,4 8 417,-1-1 1,4 4-81,3 4 0,-1 6 65,5 8 1,3 7-197,4 3 0,3 0-120,-3 0 1,1 2 69,-1 5 0,-2-2 8,2 3 0,-8-3-77,-2-1 0,-5-4-158,-3 1 1,-4-2-130,-10 2 1,-8-3 101,-13-5 1,-6-3 110,-13-1 1,-1-4-338,-6 2 1,6-8 77,2-4 0,3-1 192,4-2-44,2-10 0,6 2 0,3-10 0,3-1 0,3-1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context>
    <inkml:brush xml:id="br0">
      <inkml:brushProperty name="height" value="0.053" units="cm"/>
      <inkml:brushProperty name="color" value="#FF0000"/>
    </inkml:brush>
  </inkml:definitions>
  <inkml:trace contextRef="#ctx0" brushRef="#br0">9469 4862 8226,'-21'0'-47,"0"0"1,-1 0-97,1 0 0,0 0 208,-1 0 1,1 0-65,0 0 0,-1 0 149,1 0 0,3 0-9,1 0 1,4 4-218,-2-1 1,3 1 83,2-4 1,-1 0 105,0 0 34,1 0 0,3 0 287,0 0-117,4-5 348,-2 4-758,5-4 1,5 5 24,2 0 0,4 0 15,3 0 0,3 0 99,4 0 1,5 4-28,3-1 1,6 2-83,4-2 0,7-1-11,4 1 0,2-2-312,2-1 0,4 0 376,2 0 0,-25 0 0,1 0 33,1 0 0,1 0 1,-1 0-1,-1 0 22,0 0 1,-1 0 0,-1 0 0,0 0 1,1 0 1,1 0 0,-1 0 0,0 0-32,1 0 0,-1 0 0,0 0 0,-1 0 3,-2 0 0,0 0 0,-1 0 0,1 0-2,28 0 0,-29 2 0,1 0-1,-2 0 1,0-1-1,29 3-15,2-4 1,-4 0-11,3 0 1,-5 0-7,-2 0 1,-6 0-50,-8 0 0,2 0 87,-6 0 1,-2-4 24,-8 1 20,0-1 129,-18 4-93,3 0 1,-11 0 419,-3 0 1,-3-3-464,-7-1 0,-4-3 87,-7 4 1,1-2-158,-4 1 0,0 3-148,-4-2 0,0 0 92,0 0 1,-2 1 23,-1-1 0,0 2 18,-4 1 1,1-1-26,-1-3 1,-2 3 31,2-3 0,-3 2 9,0-2 0,-1 2 13,0-5 1,0 4-167,-4 0 1,3-2 161,-2 2 0,-2-1-6,-2 4 0,4 0 1,3 0 0,2 0 46,5 0 0,2 0 6,5 0 1,3 1-172,5 3 0,3-2 78,0 5 1,2-3-69,-2 3 0,6-5-61,5 2 74,5-3 1,-2 0 225,8 3 1,3-3-177,7 3 0,7-3 38,8-1 1,-1-4 37,4 1 1,3-2 44,7 1 1,2 0-97,2-4 1,3 0-204,4 5 1,0-5 209,1 5 0,4-2 9,-28 3 0,0 1 0,2 0 0,0-1-6,2-1 1,0-1 0,-2 3 0,1 0-10,1-1 0,-1 0 0,2 0 0,-1 0 10,0 0 0,0 0 0,-3 0 1,0 0-20,26 2 0,-2 0 10,-2 0 0,0-3-6,1-1 1,-6-3 21,-1 4 1,-8-2-21,-4 1 1,-3 2 15,-3-5 0,-4 4-25,-8 0 0,-5 2-42,-5 1 65,-4 0 0,-3-4-2,-7 1 0,-4-1 272,-3 4 1,-4 0-271,-7 0 1,-2 1-43,-5 3 1,-1-2 47,-3 5 0,-3-3 2,-7 3 1,1-1-192,-5 1 0,0 2 255,-3-1 0,-3-2-27,26-3 1,0 1 0,0-1-1,-1 1-121,-2 1 1,-1 0-1,-1 1 1,0-1 137,-1 0 1,1 1-1,-2-1 1,0 0 13,0 1 0,0-1 1,3 0-1,1 1-7,1-1 0,0 0 1,-23 6-112,1 0 1,2-4 11,6 0 0,1-4 19,6 5 1,7-6-73,7 1 1,3-1 112,0-2 1,6 0 423,1 0-381,4 0 357,5 0 0,2 3-600,8 1 1,2-1 325,4-3 1,6 4-113,1-1 1,4 1 4,0-4 0,4 0 86,0 0 0,5 0-60,2 0 0,0 0 15,4 0 0,-3 0 27,-1 0 1,0-4-50,0 1 0,-1-4-88,-3 3 1,2-4-25,-5 1 1,0 2-189,-4 2 1,-8 0-443,-2 0-16,-8 1 0,1 2 237,-8 8 464,-2 6 0,-23 35 0,12-17 0,-1-1 0</inkml:trace>
  <inkml:trace contextRef="#ctx0" brushRef="#br0">21402 3572 8362,'-6'-5'-1075,"0"0"884,2-2 0,2 1 98,-5 3 1,3 0 151,-3-4 1,3 4-165,-3-4 1,4 4 111,-4 0 0,0-2-8,-4 1 1,4-3 28,0 4 0,0-2-7,-4 2 0,0 1 76,1-1 0,-5-2-65,1 1 1,-1-3-8,1 4 1,1-4 59,-5 3 1,-1-3 8,-6 3 0,-4 1-36,-6 3 1,-3-4 18,-5 1 0,-8-1-194,-2 4 0,23 1 1,-1-1 150,-1 2 0,0 0 0,-4 1 0,-1 0 58,-1 2 1,-2 1-1,-2-1 1,-1 1-51,2 1 0,0 1 0,-1 0 1,1 1-291,2 3 1,0 1 0,-1-1 0,-1 0 311,-1 2 1,-1 0-1,1 0 1,1 1-6,2 1 1,0 0 0,-1 0 0,0 0-8,3 0 1,0 0 0,0 2 0,-1 1 3,-1 0 0,0 1 1,1 0-1,1 1 13,2 0 1,-1 1 0,1 1 0,0 0-21,1 0 0,1 0 0,0 2 1,1 1 17,-2-1 0,0 0 1,4 0-1,1 1-187,1-2 0,3 2 1,2-1-1,2 2 165,2-3 1,2 1-1,-11 29-1,15-26 1,1 1 0,-6 25-105,4 3 0,8-3 82,6 0 1,14-1-11,11 0 0,-9-25 0,2 0-3,1-1 1,2-1-1,1 2 1,3-1-2,1-3 1,1-2-1,4 2 1,1-1-218,3 1 1,1-1-1,2 0 1,1 1 220,0 1 1,0 0-1,0-3 1,1 0-192,-3-3 1,0 1-1,3-1 1,0 1 120,0 1 1,1 1 0,4-3 0,0-2 17,0 0 1,-1-2 0,4 1 0,-1-2 44,-4-3 1,-1-1 0,4 2 0,1-1-7,-1-4 1,0 0 0,3 1 0,-1 0 27,0-2 1,0-1-1,2 2 1,-1-2 93,-3-3 0,0 0 0,2 0 0,1-1-27,-1-1 0,0 0 1,3 0-1,0-1-47,-3 0 0,0-2 0,1-1 1,0-1-16,-1-1 0,0-2 1,0-3-1,-1-1-24,-1 2 1,0-1-1,3-3 1,-2-1-6,-2 1 0,-1 0 0,0-1 0,-2-2-22,-6 0 1,-1-2-1,0 1 1,0-3-72,-1-1 0,-1-2 1,-2 1-1,-1 0 25,0-3 1,0-1 0,-4 1 0,-1 0-61,-1-4 0,-2-1 0,-2-1 0,-1-2 72,0-3 1,-2-1-1,-3 2 1,-1 0 9,-1-3 1,-3 0 0,-1 2-1,-3 0 138,0-2 1,-2 0 0,-2-1 0,-1-1 3,0 1 0,0-1 0,-3 1 1,-1 0 7,-4 1 0,-2 0 1,-1 3-1,-3 2 22,-4 1 1,-3 2 0,-3 1-1,-3 1 159,-5 1 1,-4 3 0,0 3-1,-3 2-151,-5 3 1,-1 2-1,-5 3 1,-1 2-185,-3 3 0,-2 3 0,-4 1 0,0 0 52,19 2 1,-1-1 0,1 2-1,-16 1 1,2 1-215,3 1 0,1 1 1,9 1-1,3 1-373,5 0 0,4 2 0,-14 15-60,19 9 642,12 4 0,7 9 0,9 5 0,6 5 0</inkml:trace>
  <inkml:trace contextRef="#ctx0" brushRef="#br0">20325 5193 8185,'-10'-11'-14,"3"0"0,-2 2 13,1 2 0,-2-2 89,-4 6 0,1 0-156,-5 7 0,-4 7-16,-2 6 1,-7 4 15,-1 0 1,-1 4-116,-7 0 0,-2 4 172,-4 0 0,-7-2-329,0 1 0,24-13 1,-2-1 332,-4 2 1,-1 0 0,-2 0-1,0 0-10,-4 0 1,-2 0 0,0 0-1,-2 0 19,1 0 0,-2 0 1,-2 1-1,-1 1-354,-2 0 0,0 0 0,-3 0 0,-2-1 412,0 0 0,0-2 0,18-4 1,-1-1-1,1 0-323,-18 4 1,0 1 0,18-5 0,0 0-1,0-1 270,-1 0 0,-1-1 1,1 0-1,-2 1 0,1 1 1,-1 0 25,1-2 1,0 0 0,-1 0 0,-1 1 0,-1-1 0,1 0 59,1 0 0,1-1 0,-1 0 0,0 0 0,0 0 0,-1 0-67,0 0 0,-1 0 1,0 0-1,-1 1 0,0 0 1,0 0 0,1-1 0,0 0 1,0 0-1,0 1 1,-1 1-1,0-1-44,4-1 0,0 0 1,-1 0-1,-1 0 1,-1 0-1,1 1 29,-1 0 0,0 0 1,0 1-1,-1-1 1,-2 1-1,2 0-86,1-1 1,0 0-1,0 1 1,-2-1-1,0 1 1,1 0 5,2-1 0,1 0 1,-1 1-1,-2-2 1,0 1-1,0 0-2,0 1 1,0 1-1,0 0 1,-2-1 0,1 0-1,-1 0 53,1 0 1,0 1 0,-1-1 0,1 0 0,-1 0 0,0-1-13,4 0 1,-1-1 0,0 0 0,-2 0-1,0 1 1,-1-1 12,0 1 1,-1 1 0,1-1 0,2-1-1,0 0 1,0 0-185,-1 1 1,0-1 0,-1 0 0,3 0 0,0 0 0,0 0 245,0-1 0,0 0 0,0 0 1,1-1-1,0 0 0,0 0-12,-1 0 1,0 0-1,1-1 1,1 1-1,0-1 1,1-1-40,1 1 0,-1-1 0,1 1 0,-17 1 0,-1 1 25,1-1 0,1 0 0,1 1 0,-1-1-4,-1 0 0,1 1 0,4-1 0,1 0-12,1 1 0,0-1 1,0 0-1,-1-1-54,3 0 1,0 0-1,-1 0 1,0 0 140,1-2 0,0-1 0,4 1 0,0 0-95,2-2 0,-1 0 0,0 0 0,0 0-15,-2 0 1,1 0 0,-1 0 0,0-1-9,0-1 0,1 0 1,1 1-1,-1 0 46,0-2 0,0-1 0,2 1 1,2 0-30,1 0 1,0-1-1,0-3 1,1 1 288,-2 0 1,1 1 0,4-2-1,-1 0-212,1 0 1,-1 0 0,1 0 0,0 1 42,1-3 0,1 0 0,1 2 0,0 1 213,1-1 0,1 0 0,-25-5-269,-2 1 1,1 2-65,-1 1 0,3-1 94,-3 2 0,7 1-217,4-1 1,2 3 634,1-3 0,4 0-550,0-4 1,1 0 104,-1-4 1,4 2 1,6-4 1,0 2 549,4-2 1,1 0-421,6-1 1,-2-1 319,2 5 1,2-4-414,-2 4 0,4 0 243,-4 3 0,5 0-291,-1 1 0,-2-1 37,2 0 0,1 1-26,6-1 1,-1-1-10,4-2 1,-3 2-33,3-2 1,1 2-13,3 2 1,-4-5-16,1 1 1,-1 0-2,4 3 1,0 1-126,0-1 154,-4 0 1,1 2-113,-4 2 0,4 1 88,-5 2-25,6 3 74,-7-4 15,7 1-221,-7 2 154,8-2-569,-4 4 317,10 0 1,1 1 49,4 2 1,1-1-26,0 1 1,-1-1-234,1 2 0,-2-2 53,-1 5 415,1 1 0,-50 31 0,16-16 0,1 0 0</inkml:trace>
  <inkml:trace contextRef="#ctx0" brushRef="#br0">9768 6110 8179,'-11'-5'0,"4"0"-57,0-2 0,1-3-41,-1 3 1,-1 1 69,4-1 0,-1 5 192,2-2 0,2 2 241,-3-2-264,3 3-308,1-3 0,5 4 65,2 0 0,0 0-226,4 0 0,-3 0 277,6 0 1,-1 3 74,1 1 0,-2-1 0,2-3 1,-1 0-10,2 0 1,-4 0 170,4 0 0,0 0-91,-1 0 0,2 0 107,-2 0 1,1-1-99,3-3 1,2 2 14,-2-5 1,3 0-117,4-4 1,-2 2 83,2 2 1,2-3-162,1 3 1,3-1 93,1 1 0,0-3-21,0 3 0,4 1 47,-1-1 0,5 1-22,0-1 1,-3-2 38,3 1 0,-1 0 20,3 1 0,2-2-24,2 1 0,2 0-255,2 1 1,0-2 198,-3 1 1,0 4-4,-1 0 1,-2 3-14,2 1 1,2 0-13,-2 0 0,5 0-13,-1 0 1,-3-4 18,-1 1 0,2-1-10,-2 4 0,5-1-4,-1-2 1,0 0 4,0-4 1,2 4 36,-2-5 0,-1 2-10,0-1 0,-7-1 4,1 5 0,-7-2-8,3 1 0,-1 3 4,1-3 0,2 3 4,-6 1 0,-3 0 1,-3 0 1,-2 0-4,1 0 0,-2 0 23,-4 0 1,-4 0 3,-1 0 0,-2 0 256,2 0 0,-7 0-132,0 0-61,-6 0 18,5 0-17,-7 0 0,-2-3 18,-7-1 0,-4 1-125,-3 3 0,1 0-144,-5 0 0,0 0 84,-3 0 0,-4 0 39,0 0 1,-1 0-120,1 0 0,-2 0 132,-5 0 1,-4 0-8,1 0 1,-2 0 20,1 0 1,-1 0 5,-6 0 1,-4 0 16,-3 0 0,-2 0-282,-2 0 1,-4 0 296,-2 0 0,27 1 1,-1 1-29,1 0 1,-1 0 0,0 2 0,0 0 4,2 0 0,0-1 0,2 0 1,0 0-3,0 1 0,0-1 0,-30 3-3,30-3 0,0 1 1,-27 6-21,7-3 0,3 1-75,4-1 0,-2 2 58,3-6 1,2 4 29,12-3 0,-2-1-54,6-3 0,0 4-131,6-1 1,7 2-238,8-1 0,2 3 428,1 7 0,4-2 0,2 3 0</inkml:trace>
  <inkml:trace contextRef="#ctx0" brushRef="#br0">5876 8018 8262,'-6'-11'-176,"0"2"0,4 1-1272,-2 1 1027,0 4 534,4-2 1,5 5-140,2 0 1,3 0 4,0 0 0,2 0 50,3 0 0,1 0 22,5 0 0,6 4 8,1 0 0,7-1-14,5-3 0,6-5-89,4-2 1,6-1 65,-26 4 1,1 1-1,0-2 1,1 2-171,0 1 1,0 0 0,0-2-1,1 1 143,0 1 1,1 0-1,2 0 1,1 1 33,0 1 0,0 0 1,1 0-1,0 0-58,-4 0 1,0 0 0,3 0 0,1 0 25,0 0 0,-1 0 1,5 0-1,0 1-10,-1 1 0,0 0 0,1-2 0,-1 1-249,-2 0 0,0 1 0,1 1 0,1-1 252,1 0 1,1 0-1,1 1 1,1 1 25,-1-2 1,1-1 0,-2 2 0,0-1 4,0 0 1,-1-1 0,2 0-1,1 0 22,5 1 1,0-1 0,0 0-1,1-2-34,0 0 0,1-1 0,0 0 0,1-1-313,-1 0 1,-1-1 0,2-1-1,0 0 310,0 2 1,0-1-1,4 0 1,0 0-2,0 0 1,0 1-1,-2-2 1,-1 2-7,-4 1 0,-1 0 0,2 0 0,0 0-2,1 2 0,-1 0 0,3-1 1,-1-1-9,-1 0 1,-1 0 0,1 0 0,-1 1-7,-5 0 1,0 2-1,2-1 1,-1 1-131,1 1 1,0 0 0,-1-2 0,0 2 142,-3 1 0,1 1 0,-1-2 0,1 0-25,-4 1 1,-1 1 0,2-1 0,-1 0 16,0 0 0,0 1 0,1 0 0,-1 0-2,-2-2 1,0 0-1,1 0 1,-1-1 12,1-1 1,-1 0-1,-2 0 1,0 0-2,1 0 0,-1 0 0,-1 0 0,0-1 42,-3-1 0,-2 0 0,0 2 0,0-1-10,22-2 0,-1 1 330,-2 2 1,-4-3-430,-7-1 0,-3 1-2,-8 3 1,-2 0 669,-4 0 1,-6 3-989,-1 1 389,-4 4 0,5-7 0,0 4 0</inkml:trace>
  <inkml:trace contextRef="#ctx0" brushRef="#br0">21220 6867 8418,'-10'-22'-752,"-2"4"0,-2 2 714,-4 0 0,-4 2 151,-2 4 1,-5 4 16,-6 2 1,-4 3-70,-8 1 0,-1 5-470,-6 2 0,-4 6 480,28-7 0,0 2 0,0 2 0,1 0 93,-2 1 1,1-1 0,-21 13 51,2 5 1,5 2-93,5 6 1,1 6-146,19-18 0,2 2 0,2 1 0,1 2 13,-3-1 1,2 1-1,2 1 1,1 1 26,-1-1 0,1 1 0,2 2 1,2 1-11,0 2 0,2-1 0,0-2 0,1-1-113,1 1 1,1-2 0,4 26 21,10 0 0,5-7 1,9-4 1,4-3 36,6-4 1,8-6 26,7-5 0,-22-17 0,2-2 9,1 3 0,2-2 0,-1-5 0,1-1-68,2 0 0,1-1 1,-1-1-1,0-2-108,1-1 0,-1-2 1,0-1-1,0-3 84,-1-1 1,-1-1 99,-5-3 0,0-1 0,4 0 0,0 0 0,18-18 0,-3-1 0,-2-3 0</inkml:trace>
  <inkml:trace contextRef="#ctx0" brushRef="#br0">20047 6813 8418,'6'0'-1064,"-1"0"1197,0 0-223,-4 0 193,4 0 0,-10-5 6,-2-2 1,1 1 16,-1-1 1,-2 0-11,-5-3 1,1-5-142,-5 1 1,1 0 72,-5 3 1,1-3-124,0 0 1,-5 0 83,-3 3 1,-3 0-89,-3 1 1,5-1 124,-2 0 0,7 4-8,0 0 1,6 0 35,2-4 0,7 4 19,-1 0 1,8 4-33,-1-5 25,3 6-79,1-3 0,4 4-41,-1-2-2,6 1 1,-7-2 29,5 4-43,-5 0 196,3 0 390,-5 0-487,0-5-9,0 4-51,-5-4-4,4 0 0,-5 4 49,3-2-19,2-3 1,-9 4-45,3-1 0,1-2 24,-1 2 0,-1-1-3,-7 4 0,2 0 8,-4 0 0,2 1-2,-2 3 1,-1-2-3,-3 5 0,-1-3-3,1 3 0,1-4-66,2 5 1,-2-5-11,2 4 1,3-3-94,0 3 1,4-5 72,0 2 0,4 1-380,0-2 182,4 1-338,-1-4 454,4 0 1,4 3-15,3 1 0,-1-1 198,1-3 0,24 10 0,10 2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0834" name="Rectangle 2"/>
          <p:cNvSpPr>
            <a:spLocks noGrp="1" noChangeArrowheads="1"/>
          </p:cNvSpPr>
          <p:nvPr>
            <p:ph type="hdr" sz="quarter"/>
          </p:nvPr>
        </p:nvSpPr>
        <p:spPr bwMode="auto">
          <a:xfrm>
            <a:off x="0" y="0"/>
            <a:ext cx="2967038" cy="469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ea typeface="+mn-ea"/>
                <a:cs typeface="+mn-cs"/>
              </a:defRPr>
            </a:lvl1pPr>
          </a:lstStyle>
          <a:p>
            <a:pPr>
              <a:defRPr/>
            </a:pPr>
            <a:endParaRPr lang="en-US"/>
          </a:p>
        </p:txBody>
      </p:sp>
      <p:sp>
        <p:nvSpPr>
          <p:cNvPr id="120835" name="Rectangle 3"/>
          <p:cNvSpPr>
            <a:spLocks noGrp="1" noChangeArrowheads="1"/>
          </p:cNvSpPr>
          <p:nvPr>
            <p:ph type="dt" idx="1"/>
          </p:nvPr>
        </p:nvSpPr>
        <p:spPr bwMode="auto">
          <a:xfrm>
            <a:off x="3878263" y="0"/>
            <a:ext cx="2967037" cy="469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a typeface="+mn-ea"/>
                <a:cs typeface="+mn-cs"/>
              </a:defRPr>
            </a:lvl1pPr>
          </a:lstStyle>
          <a:p>
            <a:pPr>
              <a:defRPr/>
            </a:pPr>
            <a:endParaRPr lang="en-US"/>
          </a:p>
        </p:txBody>
      </p:sp>
      <p:sp>
        <p:nvSpPr>
          <p:cNvPr id="15364" name="Rectangle 4"/>
          <p:cNvSpPr>
            <a:spLocks noGrp="1" noRot="1" noChangeAspect="1" noChangeArrowheads="1" noTextEdit="1"/>
          </p:cNvSpPr>
          <p:nvPr>
            <p:ph type="sldImg" idx="2"/>
          </p:nvPr>
        </p:nvSpPr>
        <p:spPr bwMode="auto">
          <a:xfrm>
            <a:off x="290513" y="704850"/>
            <a:ext cx="6264275" cy="3524250"/>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20837" name="Rectangle 5"/>
          <p:cNvSpPr>
            <a:spLocks noGrp="1" noChangeArrowheads="1"/>
          </p:cNvSpPr>
          <p:nvPr>
            <p:ph type="body" sz="quarter" idx="3"/>
          </p:nvPr>
        </p:nvSpPr>
        <p:spPr bwMode="auto">
          <a:xfrm>
            <a:off x="912813" y="4464050"/>
            <a:ext cx="5019675" cy="42275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0838" name="Rectangle 6"/>
          <p:cNvSpPr>
            <a:spLocks noGrp="1" noChangeArrowheads="1"/>
          </p:cNvSpPr>
          <p:nvPr>
            <p:ph type="ftr" sz="quarter" idx="4"/>
          </p:nvPr>
        </p:nvSpPr>
        <p:spPr bwMode="auto">
          <a:xfrm>
            <a:off x="0" y="8926513"/>
            <a:ext cx="2967038" cy="469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ea typeface="+mn-ea"/>
                <a:cs typeface="+mn-cs"/>
              </a:defRPr>
            </a:lvl1pPr>
          </a:lstStyle>
          <a:p>
            <a:pPr>
              <a:defRPr/>
            </a:pPr>
            <a:endParaRPr lang="en-US"/>
          </a:p>
        </p:txBody>
      </p:sp>
      <p:sp>
        <p:nvSpPr>
          <p:cNvPr id="120839" name="Rectangle 7"/>
          <p:cNvSpPr>
            <a:spLocks noGrp="1" noChangeArrowheads="1"/>
          </p:cNvSpPr>
          <p:nvPr>
            <p:ph type="sldNum" sz="quarter" idx="5"/>
          </p:nvPr>
        </p:nvSpPr>
        <p:spPr bwMode="auto">
          <a:xfrm>
            <a:off x="3878263" y="8926513"/>
            <a:ext cx="2967037" cy="469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3EB9031F-EB71-7642-8F3C-6FDC1408CB92}" type="slidenum">
              <a:rPr lang="en-US"/>
              <a:pPr/>
              <a:t>‹#›</a:t>
            </a:fld>
            <a:endParaRPr lang="en-US"/>
          </a:p>
        </p:txBody>
      </p:sp>
    </p:spTree>
    <p:extLst>
      <p:ext uri="{BB962C8B-B14F-4D97-AF65-F5344CB8AC3E}">
        <p14:creationId xmlns:p14="http://schemas.microsoft.com/office/powerpoint/2010/main" val="378627321"/>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kumimoji="1" sz="1200" kern="1200">
        <a:solidFill>
          <a:schemeClr val="tx1"/>
        </a:solidFill>
        <a:latin typeface="Arial" pitchFamily="-65" charset="0"/>
        <a:ea typeface="ＭＳ Ｐゴシック" pitchFamily="-65" charset="-128"/>
        <a:cs typeface="ＭＳ Ｐゴシック" pitchFamily="-65" charset="-128"/>
      </a:defRPr>
    </a:lvl1pPr>
    <a:lvl2pPr marL="457200" algn="l" rtl="0" eaLnBrk="0" fontAlgn="base" hangingPunct="0">
      <a:spcBef>
        <a:spcPct val="30000"/>
      </a:spcBef>
      <a:spcAft>
        <a:spcPct val="0"/>
      </a:spcAft>
      <a:defRPr kumimoji="1" sz="1200" kern="1200">
        <a:solidFill>
          <a:schemeClr val="tx1"/>
        </a:solidFill>
        <a:latin typeface="Arial" pitchFamily="-65" charset="0"/>
        <a:ea typeface="ＭＳ Ｐゴシック" pitchFamily="-65" charset="-128"/>
        <a:cs typeface="+mn-cs"/>
      </a:defRPr>
    </a:lvl2pPr>
    <a:lvl3pPr marL="914400" algn="l" rtl="0" eaLnBrk="0" fontAlgn="base" hangingPunct="0">
      <a:spcBef>
        <a:spcPct val="30000"/>
      </a:spcBef>
      <a:spcAft>
        <a:spcPct val="0"/>
      </a:spcAft>
      <a:defRPr kumimoji="1" sz="1200" kern="1200">
        <a:solidFill>
          <a:schemeClr val="tx1"/>
        </a:solidFill>
        <a:latin typeface="Arial" pitchFamily="-65" charset="0"/>
        <a:ea typeface="ＭＳ Ｐゴシック" pitchFamily="-65" charset="-128"/>
        <a:cs typeface="+mn-cs"/>
      </a:defRPr>
    </a:lvl3pPr>
    <a:lvl4pPr marL="1371600" algn="l" rtl="0" eaLnBrk="0" fontAlgn="base" hangingPunct="0">
      <a:spcBef>
        <a:spcPct val="30000"/>
      </a:spcBef>
      <a:spcAft>
        <a:spcPct val="0"/>
      </a:spcAft>
      <a:defRPr kumimoji="1" sz="1200" kern="1200">
        <a:solidFill>
          <a:schemeClr val="tx1"/>
        </a:solidFill>
        <a:latin typeface="Arial" pitchFamily="-65" charset="0"/>
        <a:ea typeface="ＭＳ Ｐゴシック" pitchFamily="-65" charset="-128"/>
        <a:cs typeface="+mn-cs"/>
      </a:defRPr>
    </a:lvl4pPr>
    <a:lvl5pPr marL="1828800" algn="l" rtl="0" eaLnBrk="0" fontAlgn="base" hangingPunct="0">
      <a:spcBef>
        <a:spcPct val="30000"/>
      </a:spcBef>
      <a:spcAft>
        <a:spcPct val="0"/>
      </a:spcAft>
      <a:defRPr kumimoji="1" sz="1200" kern="1200">
        <a:solidFill>
          <a:schemeClr val="tx1"/>
        </a:solidFill>
        <a:latin typeface="Arial" pitchFamily="-65" charset="0"/>
        <a:ea typeface="ＭＳ Ｐゴシック" pitchFamily="-65"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37931725" indent="-37474525" eaLnBrk="0" hangingPunct="0">
              <a:defRPr sz="2400">
                <a:solidFill>
                  <a:schemeClr val="tx1"/>
                </a:solidFill>
                <a:latin typeface="Lucida Sans" charset="0"/>
                <a:ea typeface="ＭＳ Ｐゴシック" charset="0"/>
              </a:defRPr>
            </a:lvl2pPr>
            <a:lvl3pPr eaLnBrk="0" hangingPunct="0">
              <a:defRPr sz="2400">
                <a:solidFill>
                  <a:schemeClr val="tx1"/>
                </a:solidFill>
                <a:latin typeface="Lucida Sans" charset="0"/>
                <a:ea typeface="ＭＳ Ｐゴシック" charset="0"/>
              </a:defRPr>
            </a:lvl3pPr>
            <a:lvl4pPr eaLnBrk="0" hangingPunct="0">
              <a:defRPr sz="2400">
                <a:solidFill>
                  <a:schemeClr val="tx1"/>
                </a:solidFill>
                <a:latin typeface="Lucida Sans" charset="0"/>
                <a:ea typeface="ＭＳ Ｐゴシック" charset="0"/>
              </a:defRPr>
            </a:lvl4pPr>
            <a:lvl5pPr eaLnBrk="0" hangingPunct="0">
              <a:defRPr sz="2400">
                <a:solidFill>
                  <a:schemeClr val="tx1"/>
                </a:solidFill>
                <a:latin typeface="Lucida Sans" charset="0"/>
                <a:ea typeface="ＭＳ Ｐゴシック" charset="0"/>
              </a:defRPr>
            </a:lvl5pPr>
            <a:lvl6pPr marL="457200" eaLnBrk="0" fontAlgn="base" hangingPunct="0">
              <a:spcBef>
                <a:spcPct val="0"/>
              </a:spcBef>
              <a:spcAft>
                <a:spcPct val="0"/>
              </a:spcAft>
              <a:defRPr sz="2400">
                <a:solidFill>
                  <a:schemeClr val="tx1"/>
                </a:solidFill>
                <a:latin typeface="Lucida Sans" charset="0"/>
                <a:ea typeface="ＭＳ Ｐゴシック" charset="0"/>
              </a:defRPr>
            </a:lvl6pPr>
            <a:lvl7pPr marL="914400" eaLnBrk="0" fontAlgn="base" hangingPunct="0">
              <a:spcBef>
                <a:spcPct val="0"/>
              </a:spcBef>
              <a:spcAft>
                <a:spcPct val="0"/>
              </a:spcAft>
              <a:defRPr sz="2400">
                <a:solidFill>
                  <a:schemeClr val="tx1"/>
                </a:solidFill>
                <a:latin typeface="Lucida Sans" charset="0"/>
                <a:ea typeface="ＭＳ Ｐゴシック" charset="0"/>
              </a:defRPr>
            </a:lvl7pPr>
            <a:lvl8pPr marL="1371600" eaLnBrk="0" fontAlgn="base" hangingPunct="0">
              <a:spcBef>
                <a:spcPct val="0"/>
              </a:spcBef>
              <a:spcAft>
                <a:spcPct val="0"/>
              </a:spcAft>
              <a:defRPr sz="2400">
                <a:solidFill>
                  <a:schemeClr val="tx1"/>
                </a:solidFill>
                <a:latin typeface="Lucida Sans" charset="0"/>
                <a:ea typeface="ＭＳ Ｐゴシック" charset="0"/>
              </a:defRPr>
            </a:lvl8pPr>
            <a:lvl9pPr marL="1828800" eaLnBrk="0" fontAlgn="base" hangingPunct="0">
              <a:spcBef>
                <a:spcPct val="0"/>
              </a:spcBef>
              <a:spcAft>
                <a:spcPct val="0"/>
              </a:spcAft>
              <a:defRPr sz="2400">
                <a:solidFill>
                  <a:schemeClr val="tx1"/>
                </a:solidFill>
                <a:latin typeface="Lucida Sans" charset="0"/>
                <a:ea typeface="ＭＳ Ｐゴシック"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E69DF897-5E92-F241-9A21-E64EA536231D}" type="slidenum">
              <a:rPr kumimoji="0" lang="en-US" sz="1200" b="0" i="0" u="none" strike="noStrike" kern="1200" cap="none" spc="0" normalizeH="0" baseline="0" noProof="0">
                <a:ln>
                  <a:noFill/>
                </a:ln>
                <a:solidFill>
                  <a:srgbClr val="000000"/>
                </a:solidFill>
                <a:effectLst/>
                <a:uLnTx/>
                <a:uFillTx/>
                <a:latin typeface="Lucida Sans" charset="0"/>
                <a:ea typeface="ＭＳ Ｐゴシック" charset="0"/>
              </a:rPr>
              <a:pPr marL="0" marR="0" lvl="0" indent="0" algn="r" defTabSz="914400" rtl="0" eaLnBrk="1" fontAlgn="base" latinLnBrk="0" hangingPunct="1">
                <a:lnSpc>
                  <a:spcPct val="100000"/>
                </a:lnSpc>
                <a:spcBef>
                  <a:spcPct val="0"/>
                </a:spcBef>
                <a:spcAft>
                  <a:spcPct val="0"/>
                </a:spcAft>
                <a:buClrTx/>
                <a:buSzTx/>
                <a:buFontTx/>
                <a:buNone/>
                <a:tabLst/>
                <a:defRPr/>
              </a:pPr>
              <a:t>1</a:t>
            </a:fld>
            <a:endParaRPr kumimoji="0" lang="en-US" sz="1200" b="0" i="0" u="none" strike="noStrike" kern="1200" cap="none" spc="0" normalizeH="0" baseline="0" noProof="0">
              <a:ln>
                <a:noFill/>
              </a:ln>
              <a:solidFill>
                <a:srgbClr val="000000"/>
              </a:solidFill>
              <a:effectLst/>
              <a:uLnTx/>
              <a:uFillTx/>
              <a:latin typeface="Lucida Sans" charset="0"/>
              <a:ea typeface="ＭＳ Ｐゴシック" charset="0"/>
            </a:endParaRPr>
          </a:p>
        </p:txBody>
      </p:sp>
      <p:sp>
        <p:nvSpPr>
          <p:cNvPr id="17411" name="Rectangle 2"/>
          <p:cNvSpPr>
            <a:spLocks noGrp="1" noRot="1" noChangeAspect="1" noChangeArrowheads="1" noTextEdit="1"/>
          </p:cNvSpPr>
          <p:nvPr>
            <p:ph type="sldImg"/>
          </p:nvPr>
        </p:nvSpPr>
        <p:spPr>
          <a:xfrm>
            <a:off x="290513" y="704850"/>
            <a:ext cx="6264275" cy="3524250"/>
          </a:xfrm>
          <a:ln/>
        </p:spPr>
      </p:sp>
      <p:sp>
        <p:nvSpPr>
          <p:cNvPr id="17412"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dirty="0">
                <a:latin typeface="Arial" charset="0"/>
                <a:ea typeface="ＭＳ Ｐゴシック" charset="0"/>
                <a:cs typeface="ＭＳ Ｐゴシック" charset="0"/>
              </a:rPr>
              <a:t>In this lecture we define the Naive Bayes classifier, a basic text classifier that will allow us to introduce many of the fundamental issues in text classification.</a:t>
            </a:r>
          </a:p>
        </p:txBody>
      </p:sp>
    </p:spTree>
    <p:extLst>
      <p:ext uri="{BB962C8B-B14F-4D97-AF65-F5344CB8AC3E}">
        <p14:creationId xmlns:p14="http://schemas.microsoft.com/office/powerpoint/2010/main" val="4564297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800" dirty="0">
                <a:effectLst/>
                <a:latin typeface="NimbusRomNo9L"/>
              </a:rPr>
              <a:t>. Here is the equation for </a:t>
            </a:r>
            <a:r>
              <a:rPr lang="en-US" sz="1800" i="1" dirty="0">
                <a:effectLst/>
                <a:latin typeface="NimbusRomNo9L"/>
              </a:rPr>
              <a:t>accuracy: what </a:t>
            </a:r>
            <a:r>
              <a:rPr lang="en-US" sz="1800" dirty="0">
                <a:effectLst/>
                <a:latin typeface="NimbusRomNo9L"/>
              </a:rPr>
              <a:t>percentage of all the observations (for the spam or pie examples that means all emails or tweets) our system labeled correctly. Although accuracy might seem a natural metric, we generally don’t use it for text classification tasks.</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sz="1800" dirty="0">
              <a:effectLst/>
              <a:latin typeface="NimbusRomNo9L"/>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800" dirty="0">
                <a:effectLst/>
                <a:latin typeface="NimbusRomNo9L"/>
              </a:rPr>
              <a:t>Although accuracy might seem a natural metric, we generally don’t use it for text classification tasks.</a:t>
            </a:r>
            <a:endParaRPr lang="en-US" sz="1800" dirty="0"/>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sz="1800" dirty="0"/>
          </a:p>
        </p:txBody>
      </p:sp>
      <p:sp>
        <p:nvSpPr>
          <p:cNvPr id="4" name="Slide Number Placeholder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3EB9031F-EB71-7642-8F3C-6FDC1408CB92}" type="slidenum">
              <a:rPr kumimoji="0" lang="en-US" sz="1200" b="0" i="0" u="none" strike="noStrike" kern="1200" cap="none" spc="0" normalizeH="0" baseline="0" noProof="0" smtClean="0">
                <a:ln>
                  <a:noFill/>
                </a:ln>
                <a:solidFill>
                  <a:srgbClr val="000000"/>
                </a:solidFill>
                <a:effectLst/>
                <a:uLnTx/>
                <a:uFillTx/>
                <a:latin typeface="Lucida Sans" charset="0"/>
                <a:ea typeface="ＭＳ Ｐゴシック" charset="0"/>
              </a:rPr>
              <a:pPr marL="0" marR="0" lvl="0" indent="0" algn="r" defTabSz="914400" rtl="0" eaLnBrk="1" fontAlgn="base" latinLnBrk="0" hangingPunct="1">
                <a:lnSpc>
                  <a:spcPct val="100000"/>
                </a:lnSpc>
                <a:spcBef>
                  <a:spcPct val="0"/>
                </a:spcBef>
                <a:spcAft>
                  <a:spcPct val="0"/>
                </a:spcAft>
                <a:buClrTx/>
                <a:buSzTx/>
                <a:buFontTx/>
                <a:buNone/>
                <a:tabLst/>
                <a:defRPr/>
              </a:pPr>
              <a:t>34</a:t>
            </a:fld>
            <a:endParaRPr kumimoji="0" lang="en-US" sz="1200" b="0" i="0" u="none" strike="noStrike" kern="1200" cap="none" spc="0" normalizeH="0" baseline="0" noProof="0">
              <a:ln>
                <a:noFill/>
              </a:ln>
              <a:solidFill>
                <a:srgbClr val="000000"/>
              </a:solidFill>
              <a:effectLst/>
              <a:uLnTx/>
              <a:uFillTx/>
              <a:latin typeface="Lucida Sans" charset="0"/>
              <a:ea typeface="ＭＳ Ｐゴシック" charset="0"/>
            </a:endParaRPr>
          </a:p>
        </p:txBody>
      </p:sp>
    </p:spTree>
    <p:extLst>
      <p:ext uri="{BB962C8B-B14F-4D97-AF65-F5344CB8AC3E}">
        <p14:creationId xmlns:p14="http://schemas.microsoft.com/office/powerpoint/2010/main" val="14666409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800" dirty="0">
                <a:effectLst/>
                <a:latin typeface="NimbusRomNo9L"/>
              </a:rPr>
              <a:t>Why don't we use accuracy? …Accuracy doesn't work well when we're dealing with uncommon or imbalanced classes. Suppose we look at a million social media posts to find Delicious Pie-lovers.  Now most posts on the web are not about our pie, so let's imagine that only 100 posts are about our pie, and 999,900 are about something else.</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sz="1800" dirty="0">
              <a:effectLst/>
              <a:latin typeface="NimbusRomNo9L"/>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800" dirty="0">
                <a:effectLst/>
                <a:latin typeface="NimbusRomNo9L"/>
              </a:rPr>
              <a:t>Now imagine we have the following really simple classifier: Every post is "not about pie"</a:t>
            </a:r>
            <a:endParaRPr lang="en-US" dirty="0"/>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3EB9031F-EB71-7642-8F3C-6FDC1408CB92}" type="slidenum">
              <a:rPr kumimoji="0" lang="en-US" sz="1200" b="0" i="0" u="none" strike="noStrike" kern="1200" cap="none" spc="0" normalizeH="0" baseline="0" noProof="0" smtClean="0">
                <a:ln>
                  <a:noFill/>
                </a:ln>
                <a:solidFill>
                  <a:srgbClr val="000000"/>
                </a:solidFill>
                <a:effectLst/>
                <a:uLnTx/>
                <a:uFillTx/>
                <a:latin typeface="Lucida Sans" charset="0"/>
                <a:ea typeface="ＭＳ Ｐゴシック" charset="0"/>
              </a:rPr>
              <a:pPr marL="0" marR="0" lvl="0" indent="0" algn="r" defTabSz="914400" rtl="0" eaLnBrk="1" fontAlgn="base" latinLnBrk="0" hangingPunct="1">
                <a:lnSpc>
                  <a:spcPct val="100000"/>
                </a:lnSpc>
                <a:spcBef>
                  <a:spcPct val="0"/>
                </a:spcBef>
                <a:spcAft>
                  <a:spcPct val="0"/>
                </a:spcAft>
                <a:buClrTx/>
                <a:buSzTx/>
                <a:buFontTx/>
                <a:buNone/>
                <a:tabLst/>
                <a:defRPr/>
              </a:pPr>
              <a:t>35</a:t>
            </a:fld>
            <a:endParaRPr kumimoji="0" lang="en-US" sz="1200" b="0" i="0" u="none" strike="noStrike" kern="1200" cap="none" spc="0" normalizeH="0" baseline="0" noProof="0">
              <a:ln>
                <a:noFill/>
              </a:ln>
              <a:solidFill>
                <a:srgbClr val="000000"/>
              </a:solidFill>
              <a:effectLst/>
              <a:uLnTx/>
              <a:uFillTx/>
              <a:latin typeface="Lucida Sans" charset="0"/>
              <a:ea typeface="ＭＳ Ｐゴシック" charset="0"/>
            </a:endParaRPr>
          </a:p>
        </p:txBody>
      </p:sp>
    </p:spTree>
    <p:extLst>
      <p:ext uri="{BB962C8B-B14F-4D97-AF65-F5344CB8AC3E}">
        <p14:creationId xmlns:p14="http://schemas.microsoft.com/office/powerpoint/2010/main" val="34536912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800" dirty="0">
                <a:effectLst/>
                <a:latin typeface="NimbusRomNo9L"/>
              </a:rPr>
              <a:t>Let's see what happens.</a:t>
            </a:r>
            <a:endParaRPr lang="en-US" sz="1800" dirty="0"/>
          </a:p>
        </p:txBody>
      </p:sp>
      <p:sp>
        <p:nvSpPr>
          <p:cNvPr id="4" name="Slide Number Placeholder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3EB9031F-EB71-7642-8F3C-6FDC1408CB92}" type="slidenum">
              <a:rPr kumimoji="0" lang="en-US" sz="1200" b="0" i="0" u="none" strike="noStrike" kern="1200" cap="none" spc="0" normalizeH="0" baseline="0" noProof="0" smtClean="0">
                <a:ln>
                  <a:noFill/>
                </a:ln>
                <a:solidFill>
                  <a:srgbClr val="000000"/>
                </a:solidFill>
                <a:effectLst/>
                <a:uLnTx/>
                <a:uFillTx/>
                <a:latin typeface="Lucida Sans" charset="0"/>
                <a:ea typeface="ＭＳ Ｐゴシック" charset="0"/>
              </a:rPr>
              <a:pPr marL="0" marR="0" lvl="0" indent="0" algn="r" defTabSz="914400" rtl="0" eaLnBrk="1" fontAlgn="base" latinLnBrk="0" hangingPunct="1">
                <a:lnSpc>
                  <a:spcPct val="100000"/>
                </a:lnSpc>
                <a:spcBef>
                  <a:spcPct val="0"/>
                </a:spcBef>
                <a:spcAft>
                  <a:spcPct val="0"/>
                </a:spcAft>
                <a:buClrTx/>
                <a:buSzTx/>
                <a:buFontTx/>
                <a:buNone/>
                <a:tabLst/>
                <a:defRPr/>
              </a:pPr>
              <a:t>36</a:t>
            </a:fld>
            <a:endParaRPr kumimoji="0" lang="en-US" sz="1200" b="0" i="0" u="none" strike="noStrike" kern="1200" cap="none" spc="0" normalizeH="0" baseline="0" noProof="0">
              <a:ln>
                <a:noFill/>
              </a:ln>
              <a:solidFill>
                <a:srgbClr val="000000"/>
              </a:solidFill>
              <a:effectLst/>
              <a:uLnTx/>
              <a:uFillTx/>
              <a:latin typeface="Lucida Sans" charset="0"/>
              <a:ea typeface="ＭＳ Ｐゴシック" charset="0"/>
            </a:endParaRPr>
          </a:p>
        </p:txBody>
      </p:sp>
    </p:spTree>
    <p:extLst>
      <p:ext uri="{BB962C8B-B14F-4D97-AF65-F5344CB8AC3E}">
        <p14:creationId xmlns:p14="http://schemas.microsoft.com/office/powerpoint/2010/main" val="37982989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800" dirty="0">
                <a:effectLst/>
                <a:latin typeface="NimbusRomNo9L"/>
              </a:rPr>
              <a:t>But this fabulous ‘no pie’ classifier would be completely useless, since it wouldn’t find a single one of the customer comments we are looking for. In other words, accuracy is not a good metric when the goal is to discover something that is rare, or at least not completely balanced in frequency, which is a very common situation in the world. </a:t>
            </a:r>
            <a:endParaRPr lang="en-US" dirty="0"/>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3EB9031F-EB71-7642-8F3C-6FDC1408CB92}" type="slidenum">
              <a:rPr kumimoji="0" lang="en-US" sz="1200" b="0" i="0" u="none" strike="noStrike" kern="1200" cap="none" spc="0" normalizeH="0" baseline="0" noProof="0" smtClean="0">
                <a:ln>
                  <a:noFill/>
                </a:ln>
                <a:solidFill>
                  <a:srgbClr val="000000"/>
                </a:solidFill>
                <a:effectLst/>
                <a:uLnTx/>
                <a:uFillTx/>
                <a:latin typeface="Lucida Sans" charset="0"/>
                <a:ea typeface="ＭＳ Ｐゴシック" charset="0"/>
              </a:rPr>
              <a:pPr marL="0" marR="0" lvl="0" indent="0" algn="r" defTabSz="914400" rtl="0" eaLnBrk="1" fontAlgn="base" latinLnBrk="0" hangingPunct="1">
                <a:lnSpc>
                  <a:spcPct val="100000"/>
                </a:lnSpc>
                <a:spcBef>
                  <a:spcPct val="0"/>
                </a:spcBef>
                <a:spcAft>
                  <a:spcPct val="0"/>
                </a:spcAft>
                <a:buClrTx/>
                <a:buSzTx/>
                <a:buFontTx/>
                <a:buNone/>
                <a:tabLst/>
                <a:defRPr/>
              </a:pPr>
              <a:t>37</a:t>
            </a:fld>
            <a:endParaRPr kumimoji="0" lang="en-US" sz="1200" b="0" i="0" u="none" strike="noStrike" kern="1200" cap="none" spc="0" normalizeH="0" baseline="0" noProof="0">
              <a:ln>
                <a:noFill/>
              </a:ln>
              <a:solidFill>
                <a:srgbClr val="000000"/>
              </a:solidFill>
              <a:effectLst/>
              <a:uLnTx/>
              <a:uFillTx/>
              <a:latin typeface="Lucida Sans" charset="0"/>
              <a:ea typeface="ＭＳ Ｐゴシック" charset="0"/>
            </a:endParaRPr>
          </a:p>
        </p:txBody>
      </p:sp>
    </p:spTree>
    <p:extLst>
      <p:ext uri="{BB962C8B-B14F-4D97-AF65-F5344CB8AC3E}">
        <p14:creationId xmlns:p14="http://schemas.microsoft.com/office/powerpoint/2010/main" val="18086961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Precision is out of the things the system  selected (the set of emails or tweets the </a:t>
            </a:r>
            <a:r>
              <a:rPr lang="en-US" dirty="0" err="1"/>
              <a:t>sytstem</a:t>
            </a:r>
            <a:r>
              <a:rPr lang="en-US" dirty="0"/>
              <a:t> claimed were positive, i.e. spam or pie-related), how many did it get right? how many were true positives, out of what I selected (true positives _ false positives). </a:t>
            </a:r>
            <a:br>
              <a:rPr lang="en-US" dirty="0"/>
            </a:br>
            <a:br>
              <a:rPr lang="en-US" dirty="0"/>
            </a:br>
            <a:r>
              <a:rPr lang="en-US" dirty="0"/>
              <a:t>Recall is out of all the correct items that should have been positive, what % of them did the system select?  So out of  all the things that are gold positive, how many did the system find as true positives?</a:t>
            </a:r>
            <a:br>
              <a:rPr lang="en-US" dirty="0"/>
            </a:br>
            <a:br>
              <a:rPr lang="en-US" dirty="0"/>
            </a:br>
            <a:r>
              <a:rPr lang="en-US" dirty="0"/>
              <a:t>So precision is about how much garbage we included in our findings; recall is more about making sure we didn't miss any treasure.</a:t>
            </a:r>
          </a:p>
        </p:txBody>
      </p:sp>
      <p:sp>
        <p:nvSpPr>
          <p:cNvPr id="4" name="Slide Number Placeholder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3EB9031F-EB71-7642-8F3C-6FDC1408CB92}" type="slidenum">
              <a:rPr kumimoji="0" lang="en-US" sz="1200" b="0" i="0" u="none" strike="noStrike" kern="1200" cap="none" spc="0" normalizeH="0" baseline="0" noProof="0" smtClean="0">
                <a:ln>
                  <a:noFill/>
                </a:ln>
                <a:solidFill>
                  <a:srgbClr val="000000"/>
                </a:solidFill>
                <a:effectLst/>
                <a:uLnTx/>
                <a:uFillTx/>
                <a:latin typeface="Lucida Sans" charset="0"/>
                <a:ea typeface="ＭＳ Ｐゴシック" charset="0"/>
              </a:rPr>
              <a:pPr marL="0" marR="0" lvl="0" indent="0" algn="r" defTabSz="914400" rtl="0" eaLnBrk="1" fontAlgn="base" latinLnBrk="0" hangingPunct="1">
                <a:lnSpc>
                  <a:spcPct val="100000"/>
                </a:lnSpc>
                <a:spcBef>
                  <a:spcPct val="0"/>
                </a:spcBef>
                <a:spcAft>
                  <a:spcPct val="0"/>
                </a:spcAft>
                <a:buClrTx/>
                <a:buSzTx/>
                <a:buFontTx/>
                <a:buNone/>
                <a:tabLst/>
                <a:defRPr/>
              </a:pPr>
              <a:t>38</a:t>
            </a:fld>
            <a:endParaRPr kumimoji="0" lang="en-US" sz="1200" b="0" i="0" u="none" strike="noStrike" kern="1200" cap="none" spc="0" normalizeH="0" baseline="0" noProof="0">
              <a:ln>
                <a:noFill/>
              </a:ln>
              <a:solidFill>
                <a:srgbClr val="000000"/>
              </a:solidFill>
              <a:effectLst/>
              <a:uLnTx/>
              <a:uFillTx/>
              <a:latin typeface="Lucida Sans" charset="0"/>
              <a:ea typeface="ＭＳ Ｐゴシック" charset="0"/>
            </a:endParaRPr>
          </a:p>
        </p:txBody>
      </p:sp>
    </p:spTree>
    <p:extLst>
      <p:ext uri="{BB962C8B-B14F-4D97-AF65-F5344CB8AC3E}">
        <p14:creationId xmlns:p14="http://schemas.microsoft.com/office/powerpoint/2010/main" val="7992727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NimbusRomNo9L"/>
              </a:rPr>
              <a:t>Recall and Precision will correctly evaluate our stupid "just say no" classifier as a bad classifier. The recall will be 0, since we returned no true positives out of the 100 true pie tweets (0 + 100).   Precision is similarly 0 or in fact undefined, since both the numerator and denominator are 0.  The metrics correctly assigns bad scores to our useless classifier. </a:t>
            </a:r>
          </a:p>
          <a:p>
            <a:br>
              <a:rPr lang="en-US" sz="1800" dirty="0">
                <a:effectLst/>
                <a:latin typeface="NimbusRomNo9L"/>
              </a:rPr>
            </a:br>
            <a:r>
              <a:rPr lang="en-US" dirty="0">
                <a:latin typeface="Arial" charset="0"/>
                <a:ea typeface="ＭＳ Ｐゴシック" charset="0"/>
                <a:cs typeface="ＭＳ Ｐゴシック" charset="0"/>
              </a:rPr>
              <a:t>[note that this is a particular egregious example, but in normal situations there  is typically a trade-off between precision and recall!]</a:t>
            </a:r>
          </a:p>
          <a:p>
            <a:r>
              <a:rPr lang="en-US" dirty="0">
                <a:latin typeface="Arial" charset="0"/>
                <a:ea typeface="ＭＳ Ｐゴシック" charset="0"/>
                <a:cs typeface="ＭＳ Ｐゴシック" charset="0"/>
              </a:rPr>
              <a:t>[to get high precision, a system should be very reluctant to guess – but then it may miss somethings and have poor recall]</a:t>
            </a:r>
          </a:p>
          <a:p>
            <a:r>
              <a:rPr lang="en-US" dirty="0">
                <a:latin typeface="Arial" charset="0"/>
                <a:ea typeface="ＭＳ Ｐゴシック" charset="0"/>
                <a:cs typeface="ＭＳ Ｐゴシック" charset="0"/>
              </a:rPr>
              <a:t>[to get high recall, a system </a:t>
            </a:r>
            <a:r>
              <a:rPr lang="en-US" dirty="0" err="1">
                <a:latin typeface="Arial" charset="0"/>
                <a:ea typeface="ＭＳ Ｐゴシック" charset="0"/>
                <a:cs typeface="ＭＳ Ｐゴシック" charset="0"/>
              </a:rPr>
              <a:t>shoul</a:t>
            </a:r>
            <a:r>
              <a:rPr lang="en-US" dirty="0">
                <a:latin typeface="Arial" charset="0"/>
                <a:ea typeface="ＭＳ Ｐゴシック" charset="0"/>
                <a:cs typeface="ＭＳ Ｐゴシック" charset="0"/>
              </a:rPr>
              <a:t> </a:t>
            </a:r>
            <a:r>
              <a:rPr lang="en-US" dirty="0" err="1">
                <a:latin typeface="Arial" charset="0"/>
                <a:ea typeface="ＭＳ Ｐゴシック" charset="0"/>
                <a:cs typeface="ＭＳ Ｐゴシック" charset="0"/>
              </a:rPr>
              <a:t>dbe</a:t>
            </a:r>
            <a:r>
              <a:rPr lang="en-US" dirty="0">
                <a:latin typeface="Arial" charset="0"/>
                <a:ea typeface="ＭＳ Ｐゴシック" charset="0"/>
                <a:cs typeface="ＭＳ Ｐゴシック" charset="0"/>
              </a:rPr>
              <a:t> very willing to guess– but then it may return some junk and have poor precision]</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3EB9031F-EB71-7642-8F3C-6FDC1408CB92}" type="slidenum">
              <a:rPr kumimoji="0" lang="en-US" sz="1200" b="0" i="0" u="none" strike="noStrike" kern="1200" cap="none" spc="0" normalizeH="0" baseline="0" noProof="0" smtClean="0">
                <a:ln>
                  <a:noFill/>
                </a:ln>
                <a:solidFill>
                  <a:srgbClr val="000000"/>
                </a:solidFill>
                <a:effectLst/>
                <a:uLnTx/>
                <a:uFillTx/>
                <a:latin typeface="Lucida Sans" charset="0"/>
                <a:ea typeface="ＭＳ Ｐゴシック" charset="0"/>
              </a:rPr>
              <a:pPr marL="0" marR="0" lvl="0" indent="0" algn="r" defTabSz="914400" rtl="0" eaLnBrk="1" fontAlgn="base" latinLnBrk="0" hangingPunct="1">
                <a:lnSpc>
                  <a:spcPct val="100000"/>
                </a:lnSpc>
                <a:spcBef>
                  <a:spcPct val="0"/>
                </a:spcBef>
                <a:spcAft>
                  <a:spcPct val="0"/>
                </a:spcAft>
                <a:buClrTx/>
                <a:buSzTx/>
                <a:buFontTx/>
                <a:buNone/>
                <a:tabLst/>
                <a:defRPr/>
              </a:pPr>
              <a:t>39</a:t>
            </a:fld>
            <a:endParaRPr kumimoji="0" lang="en-US" sz="1200" b="0" i="0" u="none" strike="noStrike" kern="1200" cap="none" spc="0" normalizeH="0" baseline="0" noProof="0">
              <a:ln>
                <a:noFill/>
              </a:ln>
              <a:solidFill>
                <a:srgbClr val="000000"/>
              </a:solidFill>
              <a:effectLst/>
              <a:uLnTx/>
              <a:uFillTx/>
              <a:latin typeface="Lucida Sans" charset="0"/>
              <a:ea typeface="ＭＳ Ｐゴシック" charset="0"/>
            </a:endParaRPr>
          </a:p>
        </p:txBody>
      </p:sp>
    </p:spTree>
    <p:extLst>
      <p:ext uri="{BB962C8B-B14F-4D97-AF65-F5344CB8AC3E}">
        <p14:creationId xmlns:p14="http://schemas.microsoft.com/office/powerpoint/2010/main" val="28914197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742846" indent="-285710" eaLnBrk="0" hangingPunct="0">
              <a:defRPr sz="2400">
                <a:solidFill>
                  <a:schemeClr val="tx1"/>
                </a:solidFill>
                <a:latin typeface="Lucida Sans" charset="0"/>
                <a:ea typeface="ＭＳ Ｐゴシック" charset="0"/>
              </a:defRPr>
            </a:lvl2pPr>
            <a:lvl3pPr marL="1142840" indent="-228568" eaLnBrk="0" hangingPunct="0">
              <a:defRPr sz="2400">
                <a:solidFill>
                  <a:schemeClr val="tx1"/>
                </a:solidFill>
                <a:latin typeface="Lucida Sans" charset="0"/>
                <a:ea typeface="ＭＳ Ｐゴシック" charset="0"/>
              </a:defRPr>
            </a:lvl3pPr>
            <a:lvl4pPr marL="1599975" indent="-228568" eaLnBrk="0" hangingPunct="0">
              <a:defRPr sz="2400">
                <a:solidFill>
                  <a:schemeClr val="tx1"/>
                </a:solidFill>
                <a:latin typeface="Lucida Sans" charset="0"/>
                <a:ea typeface="ＭＳ Ｐゴシック" charset="0"/>
              </a:defRPr>
            </a:lvl4pPr>
            <a:lvl5pPr marL="2057111" indent="-228568" eaLnBrk="0" hangingPunct="0">
              <a:defRPr sz="2400">
                <a:solidFill>
                  <a:schemeClr val="tx1"/>
                </a:solidFill>
                <a:latin typeface="Lucida Sans" charset="0"/>
                <a:ea typeface="ＭＳ Ｐゴシック" charset="0"/>
              </a:defRPr>
            </a:lvl5pPr>
            <a:lvl6pPr marL="2514247" indent="-228568" eaLnBrk="0" fontAlgn="base" hangingPunct="0">
              <a:spcBef>
                <a:spcPct val="0"/>
              </a:spcBef>
              <a:spcAft>
                <a:spcPct val="0"/>
              </a:spcAft>
              <a:defRPr sz="2400">
                <a:solidFill>
                  <a:schemeClr val="tx1"/>
                </a:solidFill>
                <a:latin typeface="Lucida Sans" charset="0"/>
                <a:ea typeface="ＭＳ Ｐゴシック" charset="0"/>
              </a:defRPr>
            </a:lvl6pPr>
            <a:lvl7pPr marL="2971383" indent="-228568" eaLnBrk="0" fontAlgn="base" hangingPunct="0">
              <a:spcBef>
                <a:spcPct val="0"/>
              </a:spcBef>
              <a:spcAft>
                <a:spcPct val="0"/>
              </a:spcAft>
              <a:defRPr sz="2400">
                <a:solidFill>
                  <a:schemeClr val="tx1"/>
                </a:solidFill>
                <a:latin typeface="Lucida Sans" charset="0"/>
                <a:ea typeface="ＭＳ Ｐゴシック" charset="0"/>
              </a:defRPr>
            </a:lvl7pPr>
            <a:lvl8pPr marL="3428519" indent="-228568" eaLnBrk="0" fontAlgn="base" hangingPunct="0">
              <a:spcBef>
                <a:spcPct val="0"/>
              </a:spcBef>
              <a:spcAft>
                <a:spcPct val="0"/>
              </a:spcAft>
              <a:defRPr sz="2400">
                <a:solidFill>
                  <a:schemeClr val="tx1"/>
                </a:solidFill>
                <a:latin typeface="Lucida Sans" charset="0"/>
                <a:ea typeface="ＭＳ Ｐゴシック" charset="0"/>
              </a:defRPr>
            </a:lvl8pPr>
            <a:lvl9pPr marL="3885655" indent="-228568"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CE933F43-4F06-6E4C-A88E-635F26D155D2}" type="slidenum">
              <a:rPr lang="en-US" sz="1200"/>
              <a:pPr eaLnBrk="1" hangingPunct="1"/>
              <a:t>40</a:t>
            </a:fld>
            <a:endParaRPr lang="en-US" sz="1200" dirty="0"/>
          </a:p>
        </p:txBody>
      </p:sp>
      <p:sp>
        <p:nvSpPr>
          <p:cNvPr id="68610" name="Rectangle 2"/>
          <p:cNvSpPr>
            <a:spLocks noGrp="1" noRot="1" noChangeAspect="1" noChangeArrowheads="1" noTextEdit="1"/>
          </p:cNvSpPr>
          <p:nvPr>
            <p:ph type="sldImg"/>
          </p:nvPr>
        </p:nvSpPr>
        <p:spPr>
          <a:ln/>
        </p:spPr>
      </p:sp>
      <p:sp>
        <p:nvSpPr>
          <p:cNvPr id="68611"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dirty="0">
                <a:latin typeface="Arial" charset="0"/>
                <a:ea typeface="ＭＳ Ｐゴシック" charset="0"/>
                <a:cs typeface="ＭＳ Ｐゴシック" charset="0"/>
              </a:rPr>
              <a:t>a combined measure: F-1: </a:t>
            </a:r>
          </a:p>
          <a:p>
            <a:endParaRPr lang="en-US" dirty="0">
              <a:latin typeface="Arial" charset="0"/>
              <a:ea typeface="ＭＳ Ｐゴシック" charset="0"/>
              <a:cs typeface="ＭＳ Ｐゴシック" charset="0"/>
            </a:endParaRPr>
          </a:p>
          <a:p>
            <a:r>
              <a:rPr lang="en-US" dirty="0">
                <a:latin typeface="Arial" charset="0"/>
                <a:ea typeface="ＭＳ Ｐゴシック" charset="0"/>
                <a:cs typeface="ＭＳ Ｐゴシック" charset="0"/>
              </a:rPr>
              <a:t>Why this function instead of just the arithmetic or geometric mean?  F1 turns out to be the harmonic mean between precision and recall</a:t>
            </a:r>
          </a:p>
          <a:p>
            <a:endParaRPr lang="en-US" dirty="0">
              <a:latin typeface="Arial" charset="0"/>
              <a:ea typeface="ＭＳ Ｐゴシック" charset="0"/>
              <a:cs typeface="ＭＳ Ｐゴシック" charset="0"/>
            </a:endParaRPr>
          </a:p>
        </p:txBody>
      </p:sp>
    </p:spTree>
    <p:extLst>
      <p:ext uri="{BB962C8B-B14F-4D97-AF65-F5344CB8AC3E}">
        <p14:creationId xmlns:p14="http://schemas.microsoft.com/office/powerpoint/2010/main" val="99736533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742846" indent="-285710" eaLnBrk="0" hangingPunct="0">
              <a:defRPr sz="2400">
                <a:solidFill>
                  <a:schemeClr val="tx1"/>
                </a:solidFill>
                <a:latin typeface="Lucida Sans" charset="0"/>
                <a:ea typeface="ＭＳ Ｐゴシック" charset="0"/>
              </a:defRPr>
            </a:lvl2pPr>
            <a:lvl3pPr marL="1142840" indent="-228568" eaLnBrk="0" hangingPunct="0">
              <a:defRPr sz="2400">
                <a:solidFill>
                  <a:schemeClr val="tx1"/>
                </a:solidFill>
                <a:latin typeface="Lucida Sans" charset="0"/>
                <a:ea typeface="ＭＳ Ｐゴシック" charset="0"/>
              </a:defRPr>
            </a:lvl3pPr>
            <a:lvl4pPr marL="1599975" indent="-228568" eaLnBrk="0" hangingPunct="0">
              <a:defRPr sz="2400">
                <a:solidFill>
                  <a:schemeClr val="tx1"/>
                </a:solidFill>
                <a:latin typeface="Lucida Sans" charset="0"/>
                <a:ea typeface="ＭＳ Ｐゴシック" charset="0"/>
              </a:defRPr>
            </a:lvl4pPr>
            <a:lvl5pPr marL="2057111" indent="-228568" eaLnBrk="0" hangingPunct="0">
              <a:defRPr sz="2400">
                <a:solidFill>
                  <a:schemeClr val="tx1"/>
                </a:solidFill>
                <a:latin typeface="Lucida Sans" charset="0"/>
                <a:ea typeface="ＭＳ Ｐゴシック" charset="0"/>
              </a:defRPr>
            </a:lvl5pPr>
            <a:lvl6pPr marL="2514247" indent="-228568" eaLnBrk="0" fontAlgn="base" hangingPunct="0">
              <a:spcBef>
                <a:spcPct val="0"/>
              </a:spcBef>
              <a:spcAft>
                <a:spcPct val="0"/>
              </a:spcAft>
              <a:defRPr sz="2400">
                <a:solidFill>
                  <a:schemeClr val="tx1"/>
                </a:solidFill>
                <a:latin typeface="Lucida Sans" charset="0"/>
                <a:ea typeface="ＭＳ Ｐゴシック" charset="0"/>
              </a:defRPr>
            </a:lvl6pPr>
            <a:lvl7pPr marL="2971383" indent="-228568" eaLnBrk="0" fontAlgn="base" hangingPunct="0">
              <a:spcBef>
                <a:spcPct val="0"/>
              </a:spcBef>
              <a:spcAft>
                <a:spcPct val="0"/>
              </a:spcAft>
              <a:defRPr sz="2400">
                <a:solidFill>
                  <a:schemeClr val="tx1"/>
                </a:solidFill>
                <a:latin typeface="Lucida Sans" charset="0"/>
                <a:ea typeface="ＭＳ Ｐゴシック" charset="0"/>
              </a:defRPr>
            </a:lvl7pPr>
            <a:lvl8pPr marL="3428519" indent="-228568" eaLnBrk="0" fontAlgn="base" hangingPunct="0">
              <a:spcBef>
                <a:spcPct val="0"/>
              </a:spcBef>
              <a:spcAft>
                <a:spcPct val="0"/>
              </a:spcAft>
              <a:defRPr sz="2400">
                <a:solidFill>
                  <a:schemeClr val="tx1"/>
                </a:solidFill>
                <a:latin typeface="Lucida Sans" charset="0"/>
                <a:ea typeface="ＭＳ Ｐゴシック" charset="0"/>
              </a:defRPr>
            </a:lvl8pPr>
            <a:lvl9pPr marL="3885655" indent="-228568"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CE933F43-4F06-6E4C-A88E-635F26D155D2}" type="slidenum">
              <a:rPr lang="en-US" sz="1200"/>
              <a:pPr eaLnBrk="1" hangingPunct="1"/>
              <a:t>41</a:t>
            </a:fld>
            <a:endParaRPr lang="en-US" sz="1200" dirty="0"/>
          </a:p>
        </p:txBody>
      </p:sp>
      <p:sp>
        <p:nvSpPr>
          <p:cNvPr id="68610" name="Rectangle 2"/>
          <p:cNvSpPr>
            <a:spLocks noGrp="1" noRot="1" noChangeAspect="1" noChangeArrowheads="1" noTextEdit="1"/>
          </p:cNvSpPr>
          <p:nvPr>
            <p:ph type="sldImg"/>
          </p:nvPr>
        </p:nvSpPr>
        <p:spPr>
          <a:ln/>
        </p:spPr>
      </p:sp>
      <p:sp>
        <p:nvSpPr>
          <p:cNvPr id="68611"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dirty="0">
                <a:latin typeface="Arial" charset="0"/>
                <a:ea typeface="ＭＳ Ｐゴシック" charset="0"/>
                <a:cs typeface="ＭＳ Ｐゴシック" charset="0"/>
              </a:rPr>
              <a:t>F1 is a special case of the F-measure: weighted harmonic mean of precision and recall.  </a:t>
            </a:r>
          </a:p>
          <a:p>
            <a:r>
              <a:rPr lang="en-US" sz="1200" dirty="0">
                <a:effectLst/>
                <a:latin typeface="NimbusRomNo9L"/>
              </a:rPr>
              <a:t>The harmonic mean of a set of numbers is the reciprocal of the arithmetic mean of reciprocals. </a:t>
            </a:r>
          </a:p>
          <a:p>
            <a:endParaRPr lang="en-US" sz="1200" dirty="0">
              <a:effectLst/>
              <a:latin typeface="NimbusRomNo9L"/>
            </a:endParaRPr>
          </a:p>
          <a:p>
            <a:r>
              <a:rPr lang="en-US" sz="1200" dirty="0">
                <a:effectLst/>
                <a:latin typeface="NimbusRomNo9L"/>
              </a:rPr>
              <a:t>You can see here that F score is the harmonic mean, if we replace alpha with ½ we get 2/ (1/p + 1/r).  </a:t>
            </a:r>
          </a:p>
          <a:p>
            <a:r>
              <a:rPr lang="en-US" sz="1800" dirty="0">
                <a:effectLst/>
                <a:latin typeface="NimbusRomNo9L"/>
              </a:rPr>
              <a:t>The Harmonic mean of two values  is closer to the minimum of the two numbers than arithmetic or geometric mean, so it weighs the lower of the two numbers more heavily.  </a:t>
            </a:r>
            <a:r>
              <a:rPr lang="en-US" sz="1800" dirty="0">
                <a:effectLst/>
                <a:latin typeface="Arial" pitchFamily="-65" charset="0"/>
                <a:ea typeface="ＭＳ Ｐゴシック" pitchFamily="-65" charset="-128"/>
              </a:rPr>
              <a:t>That is, </a:t>
            </a:r>
            <a:r>
              <a:rPr lang="en-US" dirty="0">
                <a:latin typeface="Arial" charset="0"/>
                <a:ea typeface="ＭＳ Ｐゴシック" charset="0"/>
                <a:cs typeface="ＭＳ Ｐゴシック" charset="0"/>
              </a:rPr>
              <a:t>if P and R are far apart, F will be nearer the lower value, which makes it a kind of conservative mean in this situation.  Thus to do well on F1, you have to do well on BOTH P and R.</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latin typeface="Arial" charset="0"/>
              <a:ea typeface="ＭＳ Ｐゴシック" charset="0"/>
              <a:cs typeface="ＭＳ Ｐゴシック" charset="0"/>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latin typeface="Arial" charset="0"/>
                <a:ea typeface="ＭＳ Ｐゴシック" charset="0"/>
                <a:cs typeface="ＭＳ Ｐゴシック" charset="0"/>
              </a:rPr>
              <a:t>Why the weights? in some applications you may care more about P or R. In practice we mainly use the balanced measure with beta = 1 and alpha =1/2</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latin typeface="Arial" charset="0"/>
              <a:ea typeface="ＭＳ Ｐゴシック" charset="0"/>
              <a:cs typeface="ＭＳ Ｐゴシック" charset="0"/>
            </a:endParaRPr>
          </a:p>
          <a:p>
            <a:endParaRPr lang="en-US" dirty="0">
              <a:latin typeface="Arial" charset="0"/>
              <a:ea typeface="ＭＳ Ｐゴシック" charset="0"/>
              <a:cs typeface="ＭＳ Ｐゴシック" charset="0"/>
            </a:endParaRPr>
          </a:p>
        </p:txBody>
      </p:sp>
    </p:spTree>
    <p:extLst>
      <p:ext uri="{BB962C8B-B14F-4D97-AF65-F5344CB8AC3E}">
        <p14:creationId xmlns:p14="http://schemas.microsoft.com/office/powerpoint/2010/main" val="42365799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800" dirty="0">
                <a:effectLst/>
                <a:latin typeface="NimbusRomNo9L"/>
              </a:rPr>
              <a:t>Lots of classification tasks have more than two classes, like sentiment could be 3-way. Consider the confusion matrix for a hypothetical 3-way</a:t>
            </a:r>
            <a:r>
              <a:rPr lang="en-US" sz="1800" i="1" dirty="0">
                <a:effectLst/>
                <a:latin typeface="NimbusRomNo9L"/>
              </a:rPr>
              <a:t> </a:t>
            </a:r>
            <a:r>
              <a:rPr lang="en-US" sz="1800" dirty="0">
                <a:effectLst/>
                <a:latin typeface="NimbusRomNo9L"/>
              </a:rPr>
              <a:t>email categorization decision (urgent, normal, spam). Notice that the system mistakenly labeled one spam document as urgent. We can compute distinct precision and recall values for each class.  For example, the precision of the urgent category is 8 (the true positive </a:t>
            </a:r>
            <a:r>
              <a:rPr lang="en-US" sz="1800" dirty="0" err="1">
                <a:effectLst/>
                <a:latin typeface="NimbusRomNo9L"/>
              </a:rPr>
              <a:t>urgents</a:t>
            </a:r>
            <a:r>
              <a:rPr lang="en-US" sz="1800" dirty="0">
                <a:effectLst/>
                <a:latin typeface="NimbusRomNo9L"/>
              </a:rPr>
              <a:t>) over the true positives + false positives (the 10 normal and that 1 spam).  The result, however, is 3 separate precision values and 3  </a:t>
            </a:r>
            <a:r>
              <a:rPr lang="en-US" sz="1800" dirty="0" err="1">
                <a:effectLst/>
                <a:latin typeface="NimbusRomNo9L"/>
              </a:rPr>
              <a:t>separaterecall</a:t>
            </a:r>
            <a:r>
              <a:rPr lang="en-US" sz="1800" dirty="0">
                <a:effectLst/>
                <a:latin typeface="NimbusRomNo9L"/>
              </a:rPr>
              <a:t> values!  </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3EB9031F-EB71-7642-8F3C-6FDC1408CB92}" type="slidenum">
              <a:rPr kumimoji="0" lang="en-US" sz="1200" b="0" i="0" u="none" strike="noStrike" kern="1200" cap="none" spc="0" normalizeH="0" baseline="0" noProof="0" smtClean="0">
                <a:ln>
                  <a:noFill/>
                </a:ln>
                <a:solidFill>
                  <a:srgbClr val="000000"/>
                </a:solidFill>
                <a:effectLst/>
                <a:uLnTx/>
                <a:uFillTx/>
                <a:latin typeface="Lucida Sans" charset="0"/>
                <a:ea typeface="ＭＳ Ｐゴシック" charset="0"/>
              </a:rPr>
              <a:pPr marL="0" marR="0" lvl="0" indent="0" algn="r" defTabSz="914400" rtl="0" eaLnBrk="1" fontAlgn="base" latinLnBrk="0" hangingPunct="1">
                <a:lnSpc>
                  <a:spcPct val="100000"/>
                </a:lnSpc>
                <a:spcBef>
                  <a:spcPct val="0"/>
                </a:spcBef>
                <a:spcAft>
                  <a:spcPct val="0"/>
                </a:spcAft>
                <a:buClrTx/>
                <a:buSzTx/>
                <a:buFontTx/>
                <a:buNone/>
                <a:tabLst/>
                <a:defRPr/>
              </a:pPr>
              <a:t>42</a:t>
            </a:fld>
            <a:endParaRPr kumimoji="0" lang="en-US" sz="1200" b="0" i="0" u="none" strike="noStrike" kern="1200" cap="none" spc="0" normalizeH="0" baseline="0" noProof="0">
              <a:ln>
                <a:noFill/>
              </a:ln>
              <a:solidFill>
                <a:srgbClr val="000000"/>
              </a:solidFill>
              <a:effectLst/>
              <a:uLnTx/>
              <a:uFillTx/>
              <a:latin typeface="Lucida Sans" charset="0"/>
              <a:ea typeface="ＭＳ Ｐゴシック" charset="0"/>
            </a:endParaRPr>
          </a:p>
        </p:txBody>
      </p:sp>
    </p:spTree>
    <p:extLst>
      <p:ext uri="{BB962C8B-B14F-4D97-AF65-F5344CB8AC3E}">
        <p14:creationId xmlns:p14="http://schemas.microsoft.com/office/powerpoint/2010/main" val="5033249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000000"/>
                </a:solidFill>
                <a:effectLst/>
                <a:latin typeface="Monaco" pitchFamily="2" charset="77"/>
              </a:rPr>
              <a:t>To derive a single metric from these 3 sets of precisions and recalls, we can combine these in two ways.  In </a:t>
            </a:r>
            <a:r>
              <a:rPr lang="en-US" dirty="0" err="1">
                <a:solidFill>
                  <a:srgbClr val="000000"/>
                </a:solidFill>
                <a:effectLst/>
                <a:latin typeface="Monaco" pitchFamily="2" charset="77"/>
              </a:rPr>
              <a:t>macroaveraging</a:t>
            </a:r>
            <a:r>
              <a:rPr lang="en-US" dirty="0">
                <a:solidFill>
                  <a:srgbClr val="000000"/>
                </a:solidFill>
                <a:effectLst/>
                <a:latin typeface="Monaco" pitchFamily="2" charset="77"/>
              </a:rPr>
              <a:t>, we compute the performance for each class, and then average over classes.  That is, we take the same precisions and recalls we computed on the previsions slide, one set for Urgent, one set for Normal, and one set for spam, and we just average those precisions to get a single macro average.</a:t>
            </a:r>
          </a:p>
          <a:p>
            <a:endParaRPr lang="en-US" dirty="0">
              <a:solidFill>
                <a:srgbClr val="000000"/>
              </a:solidFill>
              <a:effectLst/>
              <a:latin typeface="Monaco" pitchFamily="2" charset="77"/>
            </a:endParaRPr>
          </a:p>
          <a:p>
            <a:r>
              <a:rPr lang="en-US" dirty="0">
                <a:solidFill>
                  <a:srgbClr val="000000"/>
                </a:solidFill>
                <a:effectLst/>
                <a:latin typeface="Monaco" pitchFamily="2" charset="77"/>
              </a:rPr>
              <a:t> In </a:t>
            </a:r>
            <a:r>
              <a:rPr lang="en-US" dirty="0" err="1">
                <a:solidFill>
                  <a:srgbClr val="000000"/>
                </a:solidFill>
                <a:effectLst/>
                <a:latin typeface="Monaco" pitchFamily="2" charset="77"/>
              </a:rPr>
              <a:t>microaveraging</a:t>
            </a:r>
            <a:r>
              <a:rPr lang="en-US" dirty="0">
                <a:solidFill>
                  <a:srgbClr val="000000"/>
                </a:solidFill>
                <a:effectLst/>
                <a:latin typeface="Monaco" pitchFamily="2" charset="77"/>
              </a:rPr>
              <a:t>, we instead first combine the decisions for all classes in a single confusion matrix, and then compute precision and recall from that table.</a:t>
            </a:r>
            <a:br>
              <a:rPr lang="en-US" dirty="0">
                <a:solidFill>
                  <a:srgbClr val="000000"/>
                </a:solidFill>
                <a:effectLst/>
                <a:latin typeface="Monaco" pitchFamily="2" charset="77"/>
              </a:rPr>
            </a:br>
            <a:endParaRPr lang="en-US" dirty="0">
              <a:solidFill>
                <a:srgbClr val="000000"/>
              </a:solidFill>
              <a:effectLst/>
              <a:latin typeface="Monaco" pitchFamily="2" charset="77"/>
            </a:endParaRPr>
          </a:p>
          <a:p>
            <a:r>
              <a:rPr lang="en-US" dirty="0">
                <a:solidFill>
                  <a:srgbClr val="000000"/>
                </a:solidFill>
                <a:effectLst/>
                <a:latin typeface="Monaco" pitchFamily="2" charset="77"/>
              </a:rPr>
              <a:t>Note that the </a:t>
            </a:r>
            <a:r>
              <a:rPr lang="en-US" dirty="0" err="1">
                <a:solidFill>
                  <a:srgbClr val="000000"/>
                </a:solidFill>
                <a:effectLst/>
                <a:latin typeface="Monaco" pitchFamily="2" charset="77"/>
              </a:rPr>
              <a:t>microaverage</a:t>
            </a:r>
            <a:r>
              <a:rPr lang="en-US" dirty="0">
                <a:solidFill>
                  <a:srgbClr val="000000"/>
                </a:solidFill>
                <a:effectLst/>
                <a:latin typeface="Monaco" pitchFamily="2" charset="77"/>
              </a:rPr>
              <a:t> is dominated by the more frequent class (in this case spam), since the counts are pooled and F1 is dominated by the count of true positives. The </a:t>
            </a:r>
            <a:r>
              <a:rPr lang="en-US" dirty="0" err="1">
                <a:solidFill>
                  <a:srgbClr val="000000"/>
                </a:solidFill>
                <a:effectLst/>
                <a:latin typeface="Monaco" pitchFamily="2" charset="77"/>
              </a:rPr>
              <a:t>macroaverage</a:t>
            </a:r>
            <a:r>
              <a:rPr lang="en-US" dirty="0">
                <a:solidFill>
                  <a:srgbClr val="000000"/>
                </a:solidFill>
                <a:effectLst/>
                <a:latin typeface="Monaco" pitchFamily="2" charset="77"/>
              </a:rPr>
              <a:t> better reflects the statistics of the smaller classes, and so is more appropriate when performance on all the classes is equally important. </a:t>
            </a:r>
          </a:p>
          <a:p>
            <a:endParaRPr lang="en-US" dirty="0"/>
          </a:p>
        </p:txBody>
      </p:sp>
      <p:sp>
        <p:nvSpPr>
          <p:cNvPr id="4" name="Slide Number Placeholder 3"/>
          <p:cNvSpPr>
            <a:spLocks noGrp="1"/>
          </p:cNvSpPr>
          <p:nvPr>
            <p:ph type="sldNum" sz="quarter" idx="5"/>
          </p:nvPr>
        </p:nvSpPr>
        <p:spPr/>
        <p:txBody>
          <a:bodyPr/>
          <a:lstStyle/>
          <a:p>
            <a:fld id="{3EB9031F-EB71-7642-8F3C-6FDC1408CB92}" type="slidenum">
              <a:rPr lang="en-US" smtClean="0"/>
              <a:pPr/>
              <a:t>43</a:t>
            </a:fld>
            <a:endParaRPr lang="en-US"/>
          </a:p>
        </p:txBody>
      </p:sp>
    </p:spTree>
    <p:extLst>
      <p:ext uri="{BB962C8B-B14F-4D97-AF65-F5344CB8AC3E}">
        <p14:creationId xmlns:p14="http://schemas.microsoft.com/office/powerpoint/2010/main" val="35631571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B9031F-EB71-7642-8F3C-6FDC1408CB92}" type="slidenum">
              <a:rPr lang="en-US" smtClean="0"/>
              <a:pPr/>
              <a:t>4</a:t>
            </a:fld>
            <a:endParaRPr lang="en-US"/>
          </a:p>
        </p:txBody>
      </p:sp>
    </p:spTree>
    <p:extLst>
      <p:ext uri="{BB962C8B-B14F-4D97-AF65-F5344CB8AC3E}">
        <p14:creationId xmlns:p14="http://schemas.microsoft.com/office/powerpoint/2010/main" val="31368194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p>
            <a:fld id="{61E6D798-0D31-0647-AB71-9E94307BC9C4}" type="slidenum">
              <a:rPr lang="en-US"/>
              <a:pPr/>
              <a:t>8</a:t>
            </a:fld>
            <a:endParaRPr lang="en-US"/>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1041FE78-3ECD-CD47-AF85-D701825482C7}" type="slidenum">
              <a:rPr lang="en-US"/>
              <a:pPr/>
              <a:t>10</a:t>
            </a:fld>
            <a:endParaRPr lang="en-US"/>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37931725" indent="-37474525" eaLnBrk="0" hangingPunct="0">
              <a:defRPr sz="2400">
                <a:solidFill>
                  <a:schemeClr val="tx1"/>
                </a:solidFill>
                <a:latin typeface="Lucida Sans" charset="0"/>
                <a:ea typeface="ＭＳ Ｐゴシック" charset="0"/>
              </a:defRPr>
            </a:lvl2pPr>
            <a:lvl3pPr eaLnBrk="0" hangingPunct="0">
              <a:defRPr sz="2400">
                <a:solidFill>
                  <a:schemeClr val="tx1"/>
                </a:solidFill>
                <a:latin typeface="Lucida Sans" charset="0"/>
                <a:ea typeface="ＭＳ Ｐゴシック" charset="0"/>
              </a:defRPr>
            </a:lvl3pPr>
            <a:lvl4pPr eaLnBrk="0" hangingPunct="0">
              <a:defRPr sz="2400">
                <a:solidFill>
                  <a:schemeClr val="tx1"/>
                </a:solidFill>
                <a:latin typeface="Lucida Sans" charset="0"/>
                <a:ea typeface="ＭＳ Ｐゴシック" charset="0"/>
              </a:defRPr>
            </a:lvl4pPr>
            <a:lvl5pPr eaLnBrk="0" hangingPunct="0">
              <a:defRPr sz="2400">
                <a:solidFill>
                  <a:schemeClr val="tx1"/>
                </a:solidFill>
                <a:latin typeface="Lucida Sans" charset="0"/>
                <a:ea typeface="ＭＳ Ｐゴシック" charset="0"/>
              </a:defRPr>
            </a:lvl5pPr>
            <a:lvl6pPr marL="457200" eaLnBrk="0" fontAlgn="base" hangingPunct="0">
              <a:spcBef>
                <a:spcPct val="0"/>
              </a:spcBef>
              <a:spcAft>
                <a:spcPct val="0"/>
              </a:spcAft>
              <a:defRPr sz="2400">
                <a:solidFill>
                  <a:schemeClr val="tx1"/>
                </a:solidFill>
                <a:latin typeface="Lucida Sans" charset="0"/>
                <a:ea typeface="ＭＳ Ｐゴシック" charset="0"/>
              </a:defRPr>
            </a:lvl6pPr>
            <a:lvl7pPr marL="914400" eaLnBrk="0" fontAlgn="base" hangingPunct="0">
              <a:spcBef>
                <a:spcPct val="0"/>
              </a:spcBef>
              <a:spcAft>
                <a:spcPct val="0"/>
              </a:spcAft>
              <a:defRPr sz="2400">
                <a:solidFill>
                  <a:schemeClr val="tx1"/>
                </a:solidFill>
                <a:latin typeface="Lucida Sans" charset="0"/>
                <a:ea typeface="ＭＳ Ｐゴシック" charset="0"/>
              </a:defRPr>
            </a:lvl7pPr>
            <a:lvl8pPr marL="1371600" eaLnBrk="0" fontAlgn="base" hangingPunct="0">
              <a:spcBef>
                <a:spcPct val="0"/>
              </a:spcBef>
              <a:spcAft>
                <a:spcPct val="0"/>
              </a:spcAft>
              <a:defRPr sz="2400">
                <a:solidFill>
                  <a:schemeClr val="tx1"/>
                </a:solidFill>
                <a:latin typeface="Lucida Sans" charset="0"/>
                <a:ea typeface="ＭＳ Ｐゴシック" charset="0"/>
              </a:defRPr>
            </a:lvl8pPr>
            <a:lvl9pPr marL="1828800" eaLnBrk="0" fontAlgn="base" hangingPunct="0">
              <a:spcBef>
                <a:spcPct val="0"/>
              </a:spcBef>
              <a:spcAft>
                <a:spcPct val="0"/>
              </a:spcAft>
              <a:defRPr sz="2400">
                <a:solidFill>
                  <a:schemeClr val="tx1"/>
                </a:solidFill>
                <a:latin typeface="Lucida Sans" charset="0"/>
                <a:ea typeface="ＭＳ Ｐゴシック"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E69DF897-5E92-F241-9A21-E64EA536231D}" type="slidenum">
              <a:rPr kumimoji="0" lang="en-US" sz="1200" b="0" i="0" u="none" strike="noStrike" kern="1200" cap="none" spc="0" normalizeH="0" baseline="0" noProof="0">
                <a:ln>
                  <a:noFill/>
                </a:ln>
                <a:solidFill>
                  <a:srgbClr val="000000"/>
                </a:solidFill>
                <a:effectLst/>
                <a:uLnTx/>
                <a:uFillTx/>
                <a:latin typeface="Lucida Sans" charset="0"/>
                <a:ea typeface="ＭＳ Ｐゴシック" charset="0"/>
              </a:rPr>
              <a:pPr marL="0" marR="0" lvl="0" indent="0" algn="r" defTabSz="914400" rtl="0" eaLnBrk="1" fontAlgn="base" latinLnBrk="0" hangingPunct="1">
                <a:lnSpc>
                  <a:spcPct val="100000"/>
                </a:lnSpc>
                <a:spcBef>
                  <a:spcPct val="0"/>
                </a:spcBef>
                <a:spcAft>
                  <a:spcPct val="0"/>
                </a:spcAft>
                <a:buClrTx/>
                <a:buSzTx/>
                <a:buFontTx/>
                <a:buNone/>
                <a:tabLst/>
                <a:defRPr/>
              </a:pPr>
              <a:t>11</a:t>
            </a:fld>
            <a:endParaRPr kumimoji="0" lang="en-US" sz="1200" b="0" i="0" u="none" strike="noStrike" kern="1200" cap="none" spc="0" normalizeH="0" baseline="0" noProof="0">
              <a:ln>
                <a:noFill/>
              </a:ln>
              <a:solidFill>
                <a:srgbClr val="000000"/>
              </a:solidFill>
              <a:effectLst/>
              <a:uLnTx/>
              <a:uFillTx/>
              <a:latin typeface="Lucida Sans" charset="0"/>
              <a:ea typeface="ＭＳ Ｐゴシック" charset="0"/>
            </a:endParaRPr>
          </a:p>
        </p:txBody>
      </p:sp>
      <p:sp>
        <p:nvSpPr>
          <p:cNvPr id="17411" name="Rectangle 2"/>
          <p:cNvSpPr>
            <a:spLocks noGrp="1" noRot="1" noChangeAspect="1" noChangeArrowheads="1" noTextEdit="1"/>
          </p:cNvSpPr>
          <p:nvPr>
            <p:ph type="sldImg"/>
          </p:nvPr>
        </p:nvSpPr>
        <p:spPr>
          <a:xfrm>
            <a:off x="290513" y="704850"/>
            <a:ext cx="6264275" cy="3524250"/>
          </a:xfrm>
          <a:ln/>
        </p:spPr>
      </p:sp>
      <p:sp>
        <p:nvSpPr>
          <p:cNvPr id="17412"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dirty="0">
                <a:latin typeface="Arial" charset="0"/>
                <a:ea typeface="ＭＳ Ｐゴシック" charset="0"/>
                <a:cs typeface="ＭＳ Ｐゴシック" charset="0"/>
              </a:rPr>
              <a:t>In this lecture we define the Naive Bayes classifier, a basic text classifier that will allow us to introduce many of the fundamental issues in text classification.</a:t>
            </a:r>
          </a:p>
        </p:txBody>
      </p:sp>
    </p:spTree>
    <p:extLst>
      <p:ext uri="{BB962C8B-B14F-4D97-AF65-F5344CB8AC3E}">
        <p14:creationId xmlns:p14="http://schemas.microsoft.com/office/powerpoint/2010/main" val="15414175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37931725" indent="-37474525" eaLnBrk="0" hangingPunct="0">
              <a:defRPr sz="2400">
                <a:solidFill>
                  <a:schemeClr val="tx1"/>
                </a:solidFill>
                <a:latin typeface="Lucida Sans" charset="0"/>
                <a:ea typeface="ＭＳ Ｐゴシック" charset="0"/>
              </a:defRPr>
            </a:lvl2pPr>
            <a:lvl3pPr eaLnBrk="0" hangingPunct="0">
              <a:defRPr sz="2400">
                <a:solidFill>
                  <a:schemeClr val="tx1"/>
                </a:solidFill>
                <a:latin typeface="Lucida Sans" charset="0"/>
                <a:ea typeface="ＭＳ Ｐゴシック" charset="0"/>
              </a:defRPr>
            </a:lvl3pPr>
            <a:lvl4pPr eaLnBrk="0" hangingPunct="0">
              <a:defRPr sz="2400">
                <a:solidFill>
                  <a:schemeClr val="tx1"/>
                </a:solidFill>
                <a:latin typeface="Lucida Sans" charset="0"/>
                <a:ea typeface="ＭＳ Ｐゴシック" charset="0"/>
              </a:defRPr>
            </a:lvl4pPr>
            <a:lvl5pPr eaLnBrk="0" hangingPunct="0">
              <a:defRPr sz="2400">
                <a:solidFill>
                  <a:schemeClr val="tx1"/>
                </a:solidFill>
                <a:latin typeface="Lucida Sans" charset="0"/>
                <a:ea typeface="ＭＳ Ｐゴシック" charset="0"/>
              </a:defRPr>
            </a:lvl5pPr>
            <a:lvl6pPr marL="457200" eaLnBrk="0" fontAlgn="base" hangingPunct="0">
              <a:spcBef>
                <a:spcPct val="0"/>
              </a:spcBef>
              <a:spcAft>
                <a:spcPct val="0"/>
              </a:spcAft>
              <a:defRPr sz="2400">
                <a:solidFill>
                  <a:schemeClr val="tx1"/>
                </a:solidFill>
                <a:latin typeface="Lucida Sans" charset="0"/>
                <a:ea typeface="ＭＳ Ｐゴシック" charset="0"/>
              </a:defRPr>
            </a:lvl6pPr>
            <a:lvl7pPr marL="914400" eaLnBrk="0" fontAlgn="base" hangingPunct="0">
              <a:spcBef>
                <a:spcPct val="0"/>
              </a:spcBef>
              <a:spcAft>
                <a:spcPct val="0"/>
              </a:spcAft>
              <a:defRPr sz="2400">
                <a:solidFill>
                  <a:schemeClr val="tx1"/>
                </a:solidFill>
                <a:latin typeface="Lucida Sans" charset="0"/>
                <a:ea typeface="ＭＳ Ｐゴシック" charset="0"/>
              </a:defRPr>
            </a:lvl7pPr>
            <a:lvl8pPr marL="1371600" eaLnBrk="0" fontAlgn="base" hangingPunct="0">
              <a:spcBef>
                <a:spcPct val="0"/>
              </a:spcBef>
              <a:spcAft>
                <a:spcPct val="0"/>
              </a:spcAft>
              <a:defRPr sz="2400">
                <a:solidFill>
                  <a:schemeClr val="tx1"/>
                </a:solidFill>
                <a:latin typeface="Lucida Sans" charset="0"/>
                <a:ea typeface="ＭＳ Ｐゴシック" charset="0"/>
              </a:defRPr>
            </a:lvl8pPr>
            <a:lvl9pPr marL="1828800" eaLnBrk="0" fontAlgn="base" hangingPunct="0">
              <a:spcBef>
                <a:spcPct val="0"/>
              </a:spcBef>
              <a:spcAft>
                <a:spcPct val="0"/>
              </a:spcAft>
              <a:defRPr sz="2400">
                <a:solidFill>
                  <a:schemeClr val="tx1"/>
                </a:solidFill>
                <a:latin typeface="Lucida Sans" charset="0"/>
                <a:ea typeface="ＭＳ Ｐゴシック"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E69DF897-5E92-F241-9A21-E64EA536231D}" type="slidenum">
              <a:rPr kumimoji="0" lang="en-US" sz="1200" b="0" i="0" u="none" strike="noStrike" kern="1200" cap="none" spc="0" normalizeH="0" baseline="0" noProof="0">
                <a:ln>
                  <a:noFill/>
                </a:ln>
                <a:solidFill>
                  <a:srgbClr val="000000"/>
                </a:solidFill>
                <a:effectLst/>
                <a:uLnTx/>
                <a:uFillTx/>
                <a:latin typeface="Lucida Sans" charset="0"/>
                <a:ea typeface="ＭＳ Ｐゴシック" charset="0"/>
              </a:rPr>
              <a:pPr marL="0" marR="0" lvl="0" indent="0" algn="r" defTabSz="914400" rtl="0" eaLnBrk="1" fontAlgn="base" latinLnBrk="0" hangingPunct="1">
                <a:lnSpc>
                  <a:spcPct val="100000"/>
                </a:lnSpc>
                <a:spcBef>
                  <a:spcPct val="0"/>
                </a:spcBef>
                <a:spcAft>
                  <a:spcPct val="0"/>
                </a:spcAft>
                <a:buClrTx/>
                <a:buSzTx/>
                <a:buFontTx/>
                <a:buNone/>
                <a:tabLst/>
                <a:defRPr/>
              </a:pPr>
              <a:t>23</a:t>
            </a:fld>
            <a:endParaRPr kumimoji="0" lang="en-US" sz="1200" b="0" i="0" u="none" strike="noStrike" kern="1200" cap="none" spc="0" normalizeH="0" baseline="0" noProof="0">
              <a:ln>
                <a:noFill/>
              </a:ln>
              <a:solidFill>
                <a:srgbClr val="000000"/>
              </a:solidFill>
              <a:effectLst/>
              <a:uLnTx/>
              <a:uFillTx/>
              <a:latin typeface="Lucida Sans" charset="0"/>
              <a:ea typeface="ＭＳ Ｐゴシック" charset="0"/>
            </a:endParaRPr>
          </a:p>
        </p:txBody>
      </p:sp>
      <p:sp>
        <p:nvSpPr>
          <p:cNvPr id="17411" name="Rectangle 2"/>
          <p:cNvSpPr>
            <a:spLocks noGrp="1" noRot="1" noChangeAspect="1" noChangeArrowheads="1" noTextEdit="1"/>
          </p:cNvSpPr>
          <p:nvPr>
            <p:ph type="sldImg"/>
          </p:nvPr>
        </p:nvSpPr>
        <p:spPr>
          <a:xfrm>
            <a:off x="290513" y="704850"/>
            <a:ext cx="6264275" cy="3524250"/>
          </a:xfrm>
          <a:ln/>
        </p:spPr>
      </p:sp>
      <p:sp>
        <p:nvSpPr>
          <p:cNvPr id="17412"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latin typeface="Arial" charset="0"/>
              <a:ea typeface="ＭＳ Ｐゴシック" charset="0"/>
              <a:cs typeface="ＭＳ Ｐゴシック" charset="0"/>
            </a:endParaRPr>
          </a:p>
        </p:txBody>
      </p:sp>
    </p:spTree>
    <p:extLst>
      <p:ext uri="{BB962C8B-B14F-4D97-AF65-F5344CB8AC3E}">
        <p14:creationId xmlns:p14="http://schemas.microsoft.com/office/powerpoint/2010/main" val="13908657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37931725" indent="-37474525" eaLnBrk="0" hangingPunct="0">
              <a:defRPr sz="2400">
                <a:solidFill>
                  <a:schemeClr val="tx1"/>
                </a:solidFill>
                <a:latin typeface="Lucida Sans" charset="0"/>
                <a:ea typeface="ＭＳ Ｐゴシック" charset="0"/>
              </a:defRPr>
            </a:lvl2pPr>
            <a:lvl3pPr eaLnBrk="0" hangingPunct="0">
              <a:defRPr sz="2400">
                <a:solidFill>
                  <a:schemeClr val="tx1"/>
                </a:solidFill>
                <a:latin typeface="Lucida Sans" charset="0"/>
                <a:ea typeface="ＭＳ Ｐゴシック" charset="0"/>
              </a:defRPr>
            </a:lvl3pPr>
            <a:lvl4pPr eaLnBrk="0" hangingPunct="0">
              <a:defRPr sz="2400">
                <a:solidFill>
                  <a:schemeClr val="tx1"/>
                </a:solidFill>
                <a:latin typeface="Lucida Sans" charset="0"/>
                <a:ea typeface="ＭＳ Ｐゴシック" charset="0"/>
              </a:defRPr>
            </a:lvl4pPr>
            <a:lvl5pPr eaLnBrk="0" hangingPunct="0">
              <a:defRPr sz="2400">
                <a:solidFill>
                  <a:schemeClr val="tx1"/>
                </a:solidFill>
                <a:latin typeface="Lucida Sans" charset="0"/>
                <a:ea typeface="ＭＳ Ｐゴシック" charset="0"/>
              </a:defRPr>
            </a:lvl5pPr>
            <a:lvl6pPr marL="457200" eaLnBrk="0" fontAlgn="base" hangingPunct="0">
              <a:spcBef>
                <a:spcPct val="0"/>
              </a:spcBef>
              <a:spcAft>
                <a:spcPct val="0"/>
              </a:spcAft>
              <a:defRPr sz="2400">
                <a:solidFill>
                  <a:schemeClr val="tx1"/>
                </a:solidFill>
                <a:latin typeface="Lucida Sans" charset="0"/>
                <a:ea typeface="ＭＳ Ｐゴシック" charset="0"/>
              </a:defRPr>
            </a:lvl6pPr>
            <a:lvl7pPr marL="914400" eaLnBrk="0" fontAlgn="base" hangingPunct="0">
              <a:spcBef>
                <a:spcPct val="0"/>
              </a:spcBef>
              <a:spcAft>
                <a:spcPct val="0"/>
              </a:spcAft>
              <a:defRPr sz="2400">
                <a:solidFill>
                  <a:schemeClr val="tx1"/>
                </a:solidFill>
                <a:latin typeface="Lucida Sans" charset="0"/>
                <a:ea typeface="ＭＳ Ｐゴシック" charset="0"/>
              </a:defRPr>
            </a:lvl7pPr>
            <a:lvl8pPr marL="1371600" eaLnBrk="0" fontAlgn="base" hangingPunct="0">
              <a:spcBef>
                <a:spcPct val="0"/>
              </a:spcBef>
              <a:spcAft>
                <a:spcPct val="0"/>
              </a:spcAft>
              <a:defRPr sz="2400">
                <a:solidFill>
                  <a:schemeClr val="tx1"/>
                </a:solidFill>
                <a:latin typeface="Lucida Sans" charset="0"/>
                <a:ea typeface="ＭＳ Ｐゴシック" charset="0"/>
              </a:defRPr>
            </a:lvl8pPr>
            <a:lvl9pPr marL="1828800" eaLnBrk="0" fontAlgn="base" hangingPunct="0">
              <a:spcBef>
                <a:spcPct val="0"/>
              </a:spcBef>
              <a:spcAft>
                <a:spcPct val="0"/>
              </a:spcAft>
              <a:defRPr sz="2400">
                <a:solidFill>
                  <a:schemeClr val="tx1"/>
                </a:solidFill>
                <a:latin typeface="Lucida Sans" charset="0"/>
                <a:ea typeface="ＭＳ Ｐゴシック"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E69DF897-5E92-F241-9A21-E64EA536231D}" type="slidenum">
              <a:rPr kumimoji="0" lang="en-US" sz="1200" b="0" i="0" u="none" strike="noStrike" kern="1200" cap="none" spc="0" normalizeH="0" baseline="0" noProof="0">
                <a:ln>
                  <a:noFill/>
                </a:ln>
                <a:solidFill>
                  <a:srgbClr val="000000"/>
                </a:solidFill>
                <a:effectLst/>
                <a:uLnTx/>
                <a:uFillTx/>
                <a:latin typeface="Lucida Sans" charset="0"/>
                <a:ea typeface="ＭＳ Ｐゴシック" charset="0"/>
              </a:rPr>
              <a:pPr marL="0" marR="0" lvl="0" indent="0" algn="r" defTabSz="914400" rtl="0" eaLnBrk="1" fontAlgn="base" latinLnBrk="0" hangingPunct="1">
                <a:lnSpc>
                  <a:spcPct val="100000"/>
                </a:lnSpc>
                <a:spcBef>
                  <a:spcPct val="0"/>
                </a:spcBef>
                <a:spcAft>
                  <a:spcPct val="0"/>
                </a:spcAft>
                <a:buClrTx/>
                <a:buSzTx/>
                <a:buFontTx/>
                <a:buNone/>
                <a:tabLst/>
                <a:defRPr/>
              </a:pPr>
              <a:t>31</a:t>
            </a:fld>
            <a:endParaRPr kumimoji="0" lang="en-US" sz="1200" b="0" i="0" u="none" strike="noStrike" kern="1200" cap="none" spc="0" normalizeH="0" baseline="0" noProof="0">
              <a:ln>
                <a:noFill/>
              </a:ln>
              <a:solidFill>
                <a:srgbClr val="000000"/>
              </a:solidFill>
              <a:effectLst/>
              <a:uLnTx/>
              <a:uFillTx/>
              <a:latin typeface="Lucida Sans" charset="0"/>
              <a:ea typeface="ＭＳ Ｐゴシック" charset="0"/>
            </a:endParaRPr>
          </a:p>
        </p:txBody>
      </p:sp>
      <p:sp>
        <p:nvSpPr>
          <p:cNvPr id="17411" name="Rectangle 2"/>
          <p:cNvSpPr>
            <a:spLocks noGrp="1" noRot="1" noChangeAspect="1" noChangeArrowheads="1" noTextEdit="1"/>
          </p:cNvSpPr>
          <p:nvPr>
            <p:ph type="sldImg"/>
          </p:nvPr>
        </p:nvSpPr>
        <p:spPr>
          <a:xfrm>
            <a:off x="290513" y="704850"/>
            <a:ext cx="6264275" cy="3524250"/>
          </a:xfrm>
          <a:ln/>
        </p:spPr>
      </p:sp>
      <p:sp>
        <p:nvSpPr>
          <p:cNvPr id="17412"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dirty="0">
                <a:latin typeface="Arial" charset="0"/>
                <a:ea typeface="ＭＳ Ｐゴシック" charset="0"/>
                <a:cs typeface="ＭＳ Ｐゴシック" charset="0"/>
              </a:rPr>
              <a:t>In this lecture we introduce the concepts of precision and recall, and the F1 metric that combines them.  These concepts are central to the evaluation of classifiers, and we'll use them throughout NLP, not just for Naïve Bayes but also for logistic regression and neural models.</a:t>
            </a:r>
          </a:p>
        </p:txBody>
      </p:sp>
    </p:spTree>
    <p:extLst>
      <p:ext uri="{BB962C8B-B14F-4D97-AF65-F5344CB8AC3E}">
        <p14:creationId xmlns:p14="http://schemas.microsoft.com/office/powerpoint/2010/main" val="6367123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first consider binary classifiers. So that might include a simple binary decision about email (spam or not-spam).  Or imagine that we are the proprietors of the Delicious Pie Company and we want to find out what people are saying about our pies on social media.  We want to know if a particular social media post is talking about our pies (positive) or isn't (negative).</a:t>
            </a:r>
            <a:br>
              <a:rPr lang="en-US" dirty="0"/>
            </a:br>
            <a:br>
              <a:rPr lang="en-US" dirty="0"/>
            </a:br>
            <a:r>
              <a:rPr lang="en-US" dirty="0"/>
              <a:t>To evaluate such a binary classifier, we'll need to know two things.  What our classifier said about each email or post, and what it should have said, i.e. the correct answer, usually as defined by human labelers.</a:t>
            </a:r>
          </a:p>
        </p:txBody>
      </p:sp>
      <p:sp>
        <p:nvSpPr>
          <p:cNvPr id="4" name="Slide Number Placeholder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3EB9031F-EB71-7642-8F3C-6FDC1408CB92}" type="slidenum">
              <a:rPr kumimoji="0" lang="en-US" sz="1200" b="0" i="0" u="none" strike="noStrike" kern="1200" cap="none" spc="0" normalizeH="0" baseline="0" noProof="0" smtClean="0">
                <a:ln>
                  <a:noFill/>
                </a:ln>
                <a:solidFill>
                  <a:srgbClr val="000000"/>
                </a:solidFill>
                <a:effectLst/>
                <a:uLnTx/>
                <a:uFillTx/>
                <a:latin typeface="Lucida Sans" charset="0"/>
                <a:ea typeface="ＭＳ Ｐゴシック" charset="0"/>
              </a:rPr>
              <a:pPr marL="0" marR="0" lvl="0" indent="0" algn="r" defTabSz="914400" rtl="0" eaLnBrk="1" fontAlgn="base" latinLnBrk="0" hangingPunct="1">
                <a:lnSpc>
                  <a:spcPct val="100000"/>
                </a:lnSpc>
                <a:spcBef>
                  <a:spcPct val="0"/>
                </a:spcBef>
                <a:spcAft>
                  <a:spcPct val="0"/>
                </a:spcAft>
                <a:buClrTx/>
                <a:buSzTx/>
                <a:buFontTx/>
                <a:buNone/>
                <a:tabLst/>
                <a:defRPr/>
              </a:pPr>
              <a:t>32</a:t>
            </a:fld>
            <a:endParaRPr kumimoji="0" lang="en-US" sz="1200" b="0" i="0" u="none" strike="noStrike" kern="1200" cap="none" spc="0" normalizeH="0" baseline="0" noProof="0">
              <a:ln>
                <a:noFill/>
              </a:ln>
              <a:solidFill>
                <a:srgbClr val="000000"/>
              </a:solidFill>
              <a:effectLst/>
              <a:uLnTx/>
              <a:uFillTx/>
              <a:latin typeface="Lucida Sans" charset="0"/>
              <a:ea typeface="ＭＳ Ｐゴシック" charset="0"/>
            </a:endParaRPr>
          </a:p>
        </p:txBody>
      </p:sp>
    </p:spTree>
    <p:extLst>
      <p:ext uri="{BB962C8B-B14F-4D97-AF65-F5344CB8AC3E}">
        <p14:creationId xmlns:p14="http://schemas.microsoft.com/office/powerpoint/2010/main" val="30856640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800" dirty="0">
                <a:effectLst/>
                <a:latin typeface="NimbusRomNo9L"/>
              </a:rPr>
              <a:t>The first step is the confusion matrix a table for visualizing how an algorithm performs with respect to the human gold labels, We use two dimensions (system output and gold labels), and each cell labels a set of possible outcomes. </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sz="1800" dirty="0">
              <a:effectLst/>
              <a:latin typeface="NimbusRomNo9L"/>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800" dirty="0">
                <a:effectLst/>
                <a:latin typeface="NimbusRomNo9L"/>
              </a:rPr>
              <a:t>In the pie detection case, for example, true positives are posts that are indeed about Delicious Pie (indicated by human-created gold labels) that our system correctly said were about pie. False negatives are posts that are indeed about pie but our system incorrectly labeled as pie.   False positives are posts that aren't about pie but our system incorrectly said they were.  And true negatives are non-pie-posts that are system correctly said were not about pie</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3EB9031F-EB71-7642-8F3C-6FDC1408CB92}" type="slidenum">
              <a:rPr kumimoji="0" lang="en-US" sz="1200" b="0" i="0" u="none" strike="noStrike" kern="1200" cap="none" spc="0" normalizeH="0" baseline="0" noProof="0" smtClean="0">
                <a:ln>
                  <a:noFill/>
                </a:ln>
                <a:solidFill>
                  <a:srgbClr val="000000"/>
                </a:solidFill>
                <a:effectLst/>
                <a:uLnTx/>
                <a:uFillTx/>
                <a:latin typeface="Lucida Sans" charset="0"/>
                <a:ea typeface="ＭＳ Ｐゴシック" charset="0"/>
              </a:rPr>
              <a:pPr marL="0" marR="0" lvl="0" indent="0" algn="r" defTabSz="914400" rtl="0" eaLnBrk="1" fontAlgn="base" latinLnBrk="0" hangingPunct="1">
                <a:lnSpc>
                  <a:spcPct val="100000"/>
                </a:lnSpc>
                <a:spcBef>
                  <a:spcPct val="0"/>
                </a:spcBef>
                <a:spcAft>
                  <a:spcPct val="0"/>
                </a:spcAft>
                <a:buClrTx/>
                <a:buSzTx/>
                <a:buFontTx/>
                <a:buNone/>
                <a:tabLst/>
                <a:defRPr/>
              </a:pPr>
              <a:t>33</a:t>
            </a:fld>
            <a:endParaRPr kumimoji="0" lang="en-US" sz="1200" b="0" i="0" u="none" strike="noStrike" kern="1200" cap="none" spc="0" normalizeH="0" baseline="0" noProof="0">
              <a:ln>
                <a:noFill/>
              </a:ln>
              <a:solidFill>
                <a:srgbClr val="000000"/>
              </a:solidFill>
              <a:effectLst/>
              <a:uLnTx/>
              <a:uFillTx/>
              <a:latin typeface="Lucida Sans" charset="0"/>
              <a:ea typeface="ＭＳ Ｐゴシック" charset="0"/>
            </a:endParaRPr>
          </a:p>
        </p:txBody>
      </p:sp>
    </p:spTree>
    <p:extLst>
      <p:ext uri="{BB962C8B-B14F-4D97-AF65-F5344CB8AC3E}">
        <p14:creationId xmlns:p14="http://schemas.microsoft.com/office/powerpoint/2010/main" val="6070093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22960" y="569214"/>
            <a:ext cx="7543800" cy="2674620"/>
          </a:xfrm>
        </p:spPr>
        <p:txBody>
          <a:bodyPr anchor="b">
            <a:normAutofit/>
          </a:bodyPr>
          <a:lstStyle>
            <a:lvl1pPr algn="l">
              <a:lnSpc>
                <a:spcPct val="85000"/>
              </a:lnSpc>
              <a:defRPr sz="6000" spc="-38"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3341716"/>
            <a:ext cx="7543800" cy="857250"/>
          </a:xfrm>
        </p:spPr>
        <p:txBody>
          <a:bodyPr lIns="91440" rIns="91440">
            <a:normAutofit/>
          </a:bodyPr>
          <a:lstStyle>
            <a:lvl1pPr marL="0" indent="0" algn="l">
              <a:buNone/>
              <a:defRPr sz="1800" cap="all" spc="150" baseline="0">
                <a:solidFill>
                  <a:schemeClr val="tx2"/>
                </a:solidFill>
                <a:latin typeface="+mj-lt"/>
              </a:defRPr>
            </a:lvl1pPr>
            <a:lvl2pPr marL="342900" indent="0" algn="ctr">
              <a:buNone/>
              <a:defRPr sz="18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40CDC23-E565-C848-9AF6-12BD09C53D91}" type="datetimeFigureOut">
              <a:rPr lang="en-US" smtClean="0"/>
              <a:t>4/10/25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7771B2-D7F7-364E-B6F3-F7FE93606BCE}" type="slidenum">
              <a:rPr lang="en-US" smtClean="0"/>
              <a:t>‹#›</a:t>
            </a:fld>
            <a:endParaRPr lang="en-US"/>
          </a:p>
        </p:txBody>
      </p:sp>
      <p:sp>
        <p:nvSpPr>
          <p:cNvPr id="11" name="Rectangle 10"/>
          <p:cNvSpPr/>
          <p:nvPr userDrawn="1"/>
        </p:nvSpPr>
        <p:spPr>
          <a:xfrm rot="16200000">
            <a:off x="-2549264" y="2474314"/>
            <a:ext cx="5143502" cy="19487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userDrawn="1"/>
        </p:nvSpPr>
        <p:spPr>
          <a:xfrm rot="16200000" flipV="1">
            <a:off x="-2442604" y="2560132"/>
            <a:ext cx="5143502"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468474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04800" y="1253728"/>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04800" y="1733550"/>
            <a:ext cx="4040188" cy="2971800"/>
          </a:xfrm>
        </p:spPr>
        <p:txBody>
          <a:bodyPr/>
          <a:lstStyle>
            <a:lvl1pPr>
              <a:defRPr sz="2400"/>
            </a:lvl1pPr>
            <a:lvl2pPr>
              <a:defRPr sz="20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492626" y="1253728"/>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492626" y="1733550"/>
            <a:ext cx="4041775" cy="2971800"/>
          </a:xfrm>
        </p:spPr>
        <p:txBody>
          <a:bodyPr/>
          <a:lstStyle>
            <a:lvl1pPr>
              <a:defRPr sz="2400"/>
            </a:lvl1pPr>
            <a:lvl2pPr>
              <a:defRPr sz="20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5"/>
          <p:cNvSpPr>
            <a:spLocks noGrp="1" noChangeArrowheads="1"/>
          </p:cNvSpPr>
          <p:nvPr>
            <p:ph type="dt" sz="half" idx="10"/>
          </p:nvPr>
        </p:nvSpPr>
        <p:spPr>
          <a:xfrm>
            <a:off x="6248400" y="4705350"/>
            <a:ext cx="1981200" cy="342900"/>
          </a:xfrm>
          <a:ln/>
        </p:spPr>
        <p:txBody>
          <a:bodyPr/>
          <a:lstStyle>
            <a:lvl1pPr>
              <a:defRPr/>
            </a:lvl1pPr>
          </a:lstStyle>
          <a:p>
            <a:pPr>
              <a:defRPr/>
            </a:pPr>
            <a:endParaRPr lang="en-US"/>
          </a:p>
        </p:txBody>
      </p:sp>
      <p:sp>
        <p:nvSpPr>
          <p:cNvPr id="8" name="Rectangle 6"/>
          <p:cNvSpPr>
            <a:spLocks noGrp="1" noChangeArrowheads="1"/>
          </p:cNvSpPr>
          <p:nvPr>
            <p:ph type="ftr" sz="quarter" idx="11"/>
          </p:nvPr>
        </p:nvSpPr>
        <p:spPr>
          <a:xfrm>
            <a:off x="2819400" y="4705350"/>
            <a:ext cx="2895600" cy="342900"/>
          </a:xfrm>
          <a:ln/>
        </p:spPr>
        <p:txBody>
          <a:bodyPr/>
          <a:lstStyle>
            <a:lvl1pPr>
              <a:defRPr/>
            </a:lvl1pPr>
          </a:lstStyle>
          <a:p>
            <a:pPr>
              <a:defRPr/>
            </a:pPr>
            <a:endParaRPr lang="en-US"/>
          </a:p>
        </p:txBody>
      </p:sp>
      <p:sp>
        <p:nvSpPr>
          <p:cNvPr id="9" name="Rectangle 7"/>
          <p:cNvSpPr>
            <a:spLocks noGrp="1" noChangeArrowheads="1"/>
          </p:cNvSpPr>
          <p:nvPr>
            <p:ph type="sldNum" sz="quarter" idx="12"/>
          </p:nvPr>
        </p:nvSpPr>
        <p:spPr>
          <a:ln/>
        </p:spPr>
        <p:txBody>
          <a:bodyPr/>
          <a:lstStyle>
            <a:lvl1pPr>
              <a:defRPr/>
            </a:lvl1pPr>
          </a:lstStyle>
          <a:p>
            <a:fld id="{231C68C3-6089-F349-9232-42643877B0CF}" type="slidenum">
              <a:rPr lang="en-US"/>
              <a:pPr/>
              <a:t>‹#›</a:t>
            </a:fld>
            <a:endParaRPr lang="en-US"/>
          </a:p>
        </p:txBody>
      </p:sp>
      <p:sp>
        <p:nvSpPr>
          <p:cNvPr id="10" name="Rectangle 2"/>
          <p:cNvSpPr>
            <a:spLocks noChangeArrowheads="1"/>
          </p:cNvSpPr>
          <p:nvPr userDrawn="1"/>
        </p:nvSpPr>
        <p:spPr bwMode="auto">
          <a:xfrm rot="5400000">
            <a:off x="-2548893" y="2548891"/>
            <a:ext cx="5143501" cy="45719"/>
          </a:xfrm>
          <a:prstGeom prst="rect">
            <a:avLst/>
          </a:prstGeom>
          <a:solidFill>
            <a:srgbClr val="A40508"/>
          </a:solidFill>
          <a:ln w="9525">
            <a:solidFill>
              <a:srgbClr val="A4001D"/>
            </a:solidFill>
            <a:miter lim="800000"/>
            <a:headEnd/>
            <a:tailEnd/>
          </a:ln>
          <a:effectLst/>
        </p:spPr>
        <p:txBody>
          <a:bodyPr wrap="none" anchor="ctr"/>
          <a:lstStyle/>
          <a:p>
            <a:pPr algn="ctr">
              <a:defRPr/>
            </a:pPr>
            <a:endParaRPr lang="en-US">
              <a:solidFill>
                <a:srgbClr val="A50021"/>
              </a:solidFill>
              <a:ea typeface="+mn-ea"/>
              <a:cs typeface="+mn-cs"/>
            </a:endParaRPr>
          </a:p>
        </p:txBody>
      </p:sp>
      <p:sp>
        <p:nvSpPr>
          <p:cNvPr id="11" name="Title 1"/>
          <p:cNvSpPr>
            <a:spLocks noGrp="1"/>
          </p:cNvSpPr>
          <p:nvPr>
            <p:ph type="title"/>
          </p:nvPr>
        </p:nvSpPr>
        <p:spPr>
          <a:xfrm>
            <a:off x="1371600" y="381000"/>
            <a:ext cx="7467600" cy="742950"/>
          </a:xfrm>
        </p:spPr>
        <p:txBody>
          <a:bodyPr/>
          <a:lstStyle/>
          <a:p>
            <a:r>
              <a:rPr lang="en-US"/>
              <a:t>Click to edit Master title style</a:t>
            </a:r>
            <a:endParaRPr lang="en-US" dirty="0"/>
          </a:p>
        </p:txBody>
      </p:sp>
    </p:spTree>
    <p:extLst>
      <p:ext uri="{BB962C8B-B14F-4D97-AF65-F5344CB8AC3E}">
        <p14:creationId xmlns:p14="http://schemas.microsoft.com/office/powerpoint/2010/main" val="37759033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over Tex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04800" y="1314450"/>
            <a:ext cx="7772400" cy="16287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04800" y="3057525"/>
            <a:ext cx="7772400" cy="16287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fld id="{E943D734-B240-FB4D-AF6E-6869FD669100}" type="slidenum">
              <a:rPr lang="en-US"/>
              <a:pPr/>
              <a:t>‹#›</a:t>
            </a:fld>
            <a:endParaRPr lang="en-US"/>
          </a:p>
        </p:txBody>
      </p:sp>
      <p:sp>
        <p:nvSpPr>
          <p:cNvPr id="9" name="Rectangle 2"/>
          <p:cNvSpPr>
            <a:spLocks noChangeArrowheads="1"/>
          </p:cNvSpPr>
          <p:nvPr userDrawn="1"/>
        </p:nvSpPr>
        <p:spPr bwMode="auto">
          <a:xfrm rot="5400000">
            <a:off x="-2548893" y="2548891"/>
            <a:ext cx="5143501" cy="45719"/>
          </a:xfrm>
          <a:prstGeom prst="rect">
            <a:avLst/>
          </a:prstGeom>
          <a:solidFill>
            <a:srgbClr val="A40508"/>
          </a:solidFill>
          <a:ln w="9525">
            <a:solidFill>
              <a:srgbClr val="A4001D"/>
            </a:solidFill>
            <a:miter lim="800000"/>
            <a:headEnd/>
            <a:tailEnd/>
          </a:ln>
          <a:effectLst/>
        </p:spPr>
        <p:txBody>
          <a:bodyPr wrap="none" anchor="ctr"/>
          <a:lstStyle/>
          <a:p>
            <a:pPr algn="ctr">
              <a:defRPr/>
            </a:pPr>
            <a:endParaRPr lang="en-US">
              <a:solidFill>
                <a:srgbClr val="A50021"/>
              </a:solidFill>
              <a:ea typeface="+mn-ea"/>
              <a:cs typeface="+mn-cs"/>
            </a:endParaRPr>
          </a:p>
        </p:txBody>
      </p:sp>
      <p:sp>
        <p:nvSpPr>
          <p:cNvPr id="10" name="Title 1"/>
          <p:cNvSpPr>
            <a:spLocks noGrp="1"/>
          </p:cNvSpPr>
          <p:nvPr>
            <p:ph type="title"/>
          </p:nvPr>
        </p:nvSpPr>
        <p:spPr>
          <a:xfrm>
            <a:off x="1371600" y="381000"/>
            <a:ext cx="7467600" cy="742950"/>
          </a:xfrm>
        </p:spPr>
        <p:txBody>
          <a:bodyPr/>
          <a:lstStyle/>
          <a:p>
            <a:r>
              <a:rPr lang="en-US"/>
              <a:t>Click to edit Master title style</a:t>
            </a:r>
            <a:endParaRPr lang="en-US" dirty="0"/>
          </a:p>
        </p:txBody>
      </p:sp>
    </p:spTree>
    <p:extLst>
      <p:ext uri="{BB962C8B-B14F-4D97-AF65-F5344CB8AC3E}">
        <p14:creationId xmlns:p14="http://schemas.microsoft.com/office/powerpoint/2010/main" val="14625398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endParaRPr lang="en-US"/>
          </a:p>
        </p:txBody>
      </p:sp>
      <p:sp>
        <p:nvSpPr>
          <p:cNvPr id="3" name="Rectangle 6"/>
          <p:cNvSpPr>
            <a:spLocks noGrp="1" noChangeArrowheads="1"/>
          </p:cNvSpPr>
          <p:nvPr>
            <p:ph type="ftr" sz="quarter" idx="11"/>
          </p:nvPr>
        </p:nvSpPr>
        <p:spPr>
          <a:ln/>
        </p:spPr>
        <p:txBody>
          <a:bodyPr/>
          <a:lstStyle>
            <a:lvl1pPr>
              <a:defRPr/>
            </a:lvl1pPr>
          </a:lstStyle>
          <a:p>
            <a:pPr>
              <a:defRPr/>
            </a:pPr>
            <a:endParaRPr lang="en-US"/>
          </a:p>
        </p:txBody>
      </p:sp>
      <p:sp>
        <p:nvSpPr>
          <p:cNvPr id="4" name="Rectangle 7"/>
          <p:cNvSpPr>
            <a:spLocks noGrp="1" noChangeArrowheads="1"/>
          </p:cNvSpPr>
          <p:nvPr>
            <p:ph type="sldNum" sz="quarter" idx="12"/>
          </p:nvPr>
        </p:nvSpPr>
        <p:spPr>
          <a:ln/>
        </p:spPr>
        <p:txBody>
          <a:bodyPr/>
          <a:lstStyle>
            <a:lvl1pPr>
              <a:defRPr/>
            </a:lvl1pPr>
          </a:lstStyle>
          <a:p>
            <a:fld id="{B228E5E2-1321-4548-96C8-615581C5A8C2}" type="slidenum">
              <a:rPr lang="en-US"/>
              <a:pPr/>
              <a:t>‹#›</a:t>
            </a:fld>
            <a:endParaRPr lang="en-US"/>
          </a:p>
        </p:txBody>
      </p:sp>
    </p:spTree>
    <p:extLst>
      <p:ext uri="{BB962C8B-B14F-4D97-AF65-F5344CB8AC3E}">
        <p14:creationId xmlns:p14="http://schemas.microsoft.com/office/powerpoint/2010/main" val="27161678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04800" y="1253728"/>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04800" y="1733550"/>
            <a:ext cx="4040188" cy="2971800"/>
          </a:xfrm>
        </p:spPr>
        <p:txBody>
          <a:bodyPr/>
          <a:lstStyle>
            <a:lvl1pPr>
              <a:defRPr sz="2400"/>
            </a:lvl1pPr>
            <a:lvl2pPr>
              <a:defRPr sz="20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492626" y="1253728"/>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492626" y="1733550"/>
            <a:ext cx="4041775" cy="2971800"/>
          </a:xfrm>
        </p:spPr>
        <p:txBody>
          <a:bodyPr/>
          <a:lstStyle>
            <a:lvl1pPr>
              <a:defRPr sz="2400"/>
            </a:lvl1pPr>
            <a:lvl2pPr>
              <a:defRPr sz="20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5"/>
          <p:cNvSpPr>
            <a:spLocks noGrp="1" noChangeArrowheads="1"/>
          </p:cNvSpPr>
          <p:nvPr>
            <p:ph type="dt" sz="half" idx="10"/>
          </p:nvPr>
        </p:nvSpPr>
        <p:spPr>
          <a:xfrm>
            <a:off x="6248400" y="4705350"/>
            <a:ext cx="1981200" cy="342900"/>
          </a:xfrm>
          <a:ln/>
        </p:spPr>
        <p:txBody>
          <a:bodyPr/>
          <a:lstStyle>
            <a:lvl1pPr>
              <a:defRPr/>
            </a:lvl1pPr>
          </a:lstStyle>
          <a:p>
            <a:pPr>
              <a:defRPr/>
            </a:pPr>
            <a:endParaRPr lang="en-US"/>
          </a:p>
        </p:txBody>
      </p:sp>
      <p:sp>
        <p:nvSpPr>
          <p:cNvPr id="8" name="Rectangle 6"/>
          <p:cNvSpPr>
            <a:spLocks noGrp="1" noChangeArrowheads="1"/>
          </p:cNvSpPr>
          <p:nvPr>
            <p:ph type="ftr" sz="quarter" idx="11"/>
          </p:nvPr>
        </p:nvSpPr>
        <p:spPr>
          <a:xfrm>
            <a:off x="2819400" y="4705350"/>
            <a:ext cx="2895600" cy="342900"/>
          </a:xfrm>
          <a:ln/>
        </p:spPr>
        <p:txBody>
          <a:bodyPr/>
          <a:lstStyle>
            <a:lvl1pPr>
              <a:defRPr/>
            </a:lvl1pPr>
          </a:lstStyle>
          <a:p>
            <a:pPr>
              <a:defRPr/>
            </a:pPr>
            <a:endParaRPr lang="en-US"/>
          </a:p>
        </p:txBody>
      </p:sp>
      <p:sp>
        <p:nvSpPr>
          <p:cNvPr id="9" name="Rectangle 7"/>
          <p:cNvSpPr>
            <a:spLocks noGrp="1" noChangeArrowheads="1"/>
          </p:cNvSpPr>
          <p:nvPr>
            <p:ph type="sldNum" sz="quarter" idx="12"/>
          </p:nvPr>
        </p:nvSpPr>
        <p:spPr>
          <a:ln/>
        </p:spPr>
        <p:txBody>
          <a:bodyPr/>
          <a:lstStyle>
            <a:lvl1pPr>
              <a:defRPr/>
            </a:lvl1pPr>
          </a:lstStyle>
          <a:p>
            <a:fld id="{231C68C3-6089-F349-9232-42643877B0CF}" type="slidenum">
              <a:rPr lang="en-US"/>
              <a:pPr/>
              <a:t>‹#›</a:t>
            </a:fld>
            <a:endParaRPr lang="en-US"/>
          </a:p>
        </p:txBody>
      </p:sp>
      <p:sp>
        <p:nvSpPr>
          <p:cNvPr id="10" name="Rectangle 2"/>
          <p:cNvSpPr>
            <a:spLocks noChangeArrowheads="1"/>
          </p:cNvSpPr>
          <p:nvPr userDrawn="1"/>
        </p:nvSpPr>
        <p:spPr bwMode="auto">
          <a:xfrm rot="5400000">
            <a:off x="-2548893" y="2548891"/>
            <a:ext cx="5143501" cy="45719"/>
          </a:xfrm>
          <a:prstGeom prst="rect">
            <a:avLst/>
          </a:prstGeom>
          <a:solidFill>
            <a:srgbClr val="A40508"/>
          </a:solidFill>
          <a:ln w="9525">
            <a:solidFill>
              <a:srgbClr val="A4001D"/>
            </a:solidFill>
            <a:miter lim="800000"/>
            <a:headEnd/>
            <a:tailEnd/>
          </a:ln>
          <a:effectLst/>
        </p:spPr>
        <p:txBody>
          <a:bodyPr wrap="none" anchor="ctr"/>
          <a:lstStyle/>
          <a:p>
            <a:pPr algn="ctr">
              <a:defRPr/>
            </a:pPr>
            <a:endParaRPr lang="en-US">
              <a:solidFill>
                <a:srgbClr val="A50021"/>
              </a:solidFill>
              <a:ea typeface="+mn-ea"/>
              <a:cs typeface="+mn-cs"/>
            </a:endParaRPr>
          </a:p>
        </p:txBody>
      </p:sp>
      <p:sp>
        <p:nvSpPr>
          <p:cNvPr id="11" name="Title 1"/>
          <p:cNvSpPr>
            <a:spLocks noGrp="1"/>
          </p:cNvSpPr>
          <p:nvPr>
            <p:ph type="title"/>
          </p:nvPr>
        </p:nvSpPr>
        <p:spPr>
          <a:xfrm>
            <a:off x="1371600" y="381000"/>
            <a:ext cx="7467600" cy="742950"/>
          </a:xfrm>
        </p:spPr>
        <p:txBody>
          <a:bodyPr/>
          <a:lstStyle/>
          <a:p>
            <a:r>
              <a:rPr lang="en-US"/>
              <a:t>Click to edit Master title style</a:t>
            </a:r>
            <a:endParaRPr lang="en-US" dirty="0"/>
          </a:p>
        </p:txBody>
      </p:sp>
    </p:spTree>
    <p:extLst>
      <p:ext uri="{BB962C8B-B14F-4D97-AF65-F5344CB8AC3E}">
        <p14:creationId xmlns:p14="http://schemas.microsoft.com/office/powerpoint/2010/main" val="42398832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 and Content over Tex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04800" y="1314450"/>
            <a:ext cx="7772400" cy="16287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04800" y="3057525"/>
            <a:ext cx="7772400" cy="16287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fld id="{E943D734-B240-FB4D-AF6E-6869FD669100}" type="slidenum">
              <a:rPr lang="en-US"/>
              <a:pPr/>
              <a:t>‹#›</a:t>
            </a:fld>
            <a:endParaRPr lang="en-US"/>
          </a:p>
        </p:txBody>
      </p:sp>
      <p:sp>
        <p:nvSpPr>
          <p:cNvPr id="9" name="Rectangle 2"/>
          <p:cNvSpPr>
            <a:spLocks noChangeArrowheads="1"/>
          </p:cNvSpPr>
          <p:nvPr userDrawn="1"/>
        </p:nvSpPr>
        <p:spPr bwMode="auto">
          <a:xfrm rot="5400000">
            <a:off x="-2548893" y="2548891"/>
            <a:ext cx="5143501" cy="45719"/>
          </a:xfrm>
          <a:prstGeom prst="rect">
            <a:avLst/>
          </a:prstGeom>
          <a:solidFill>
            <a:srgbClr val="A40508"/>
          </a:solidFill>
          <a:ln w="9525">
            <a:solidFill>
              <a:srgbClr val="A4001D"/>
            </a:solidFill>
            <a:miter lim="800000"/>
            <a:headEnd/>
            <a:tailEnd/>
          </a:ln>
          <a:effectLst/>
        </p:spPr>
        <p:txBody>
          <a:bodyPr wrap="none" anchor="ctr"/>
          <a:lstStyle/>
          <a:p>
            <a:pPr algn="ctr">
              <a:defRPr/>
            </a:pPr>
            <a:endParaRPr lang="en-US">
              <a:solidFill>
                <a:srgbClr val="A50021"/>
              </a:solidFill>
              <a:ea typeface="+mn-ea"/>
              <a:cs typeface="+mn-cs"/>
            </a:endParaRPr>
          </a:p>
        </p:txBody>
      </p:sp>
      <p:sp>
        <p:nvSpPr>
          <p:cNvPr id="10" name="Title 1"/>
          <p:cNvSpPr>
            <a:spLocks noGrp="1"/>
          </p:cNvSpPr>
          <p:nvPr>
            <p:ph type="title"/>
          </p:nvPr>
        </p:nvSpPr>
        <p:spPr>
          <a:xfrm>
            <a:off x="1371600" y="381000"/>
            <a:ext cx="7467600" cy="742950"/>
          </a:xfrm>
        </p:spPr>
        <p:txBody>
          <a:bodyPr/>
          <a:lstStyle/>
          <a:p>
            <a:r>
              <a:rPr lang="en-US"/>
              <a:t>Click to edit Master title style</a:t>
            </a:r>
            <a:endParaRPr lang="en-US" dirty="0"/>
          </a:p>
        </p:txBody>
      </p:sp>
    </p:spTree>
    <p:extLst>
      <p:ext uri="{BB962C8B-B14F-4D97-AF65-F5344CB8AC3E}">
        <p14:creationId xmlns:p14="http://schemas.microsoft.com/office/powerpoint/2010/main" val="31518668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_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04800" y="1253728"/>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04800" y="1733550"/>
            <a:ext cx="4040188" cy="2971800"/>
          </a:xfrm>
        </p:spPr>
        <p:txBody>
          <a:bodyPr/>
          <a:lstStyle>
            <a:lvl1pPr>
              <a:defRPr sz="2400"/>
            </a:lvl1pPr>
            <a:lvl2pPr>
              <a:defRPr sz="20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492626" y="1253728"/>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492626" y="1733550"/>
            <a:ext cx="4041775" cy="2971800"/>
          </a:xfrm>
        </p:spPr>
        <p:txBody>
          <a:bodyPr/>
          <a:lstStyle>
            <a:lvl1pPr>
              <a:defRPr sz="2400"/>
            </a:lvl1pPr>
            <a:lvl2pPr>
              <a:defRPr sz="20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5"/>
          <p:cNvSpPr>
            <a:spLocks noGrp="1" noChangeArrowheads="1"/>
          </p:cNvSpPr>
          <p:nvPr>
            <p:ph type="dt" sz="half" idx="10"/>
          </p:nvPr>
        </p:nvSpPr>
        <p:spPr>
          <a:xfrm>
            <a:off x="6248400" y="4705350"/>
            <a:ext cx="1981200" cy="342900"/>
          </a:xfrm>
          <a:ln/>
        </p:spPr>
        <p:txBody>
          <a:bodyPr/>
          <a:lstStyle>
            <a:lvl1pPr>
              <a:defRPr/>
            </a:lvl1pPr>
          </a:lstStyle>
          <a:p>
            <a:pPr>
              <a:defRPr/>
            </a:pPr>
            <a:endParaRPr lang="en-US"/>
          </a:p>
        </p:txBody>
      </p:sp>
      <p:sp>
        <p:nvSpPr>
          <p:cNvPr id="8" name="Rectangle 6"/>
          <p:cNvSpPr>
            <a:spLocks noGrp="1" noChangeArrowheads="1"/>
          </p:cNvSpPr>
          <p:nvPr>
            <p:ph type="ftr" sz="quarter" idx="11"/>
          </p:nvPr>
        </p:nvSpPr>
        <p:spPr>
          <a:xfrm>
            <a:off x="2819400" y="4705350"/>
            <a:ext cx="2895600" cy="342900"/>
          </a:xfrm>
          <a:ln/>
        </p:spPr>
        <p:txBody>
          <a:bodyPr/>
          <a:lstStyle>
            <a:lvl1pPr>
              <a:defRPr/>
            </a:lvl1pPr>
          </a:lstStyle>
          <a:p>
            <a:pPr>
              <a:defRPr/>
            </a:pPr>
            <a:endParaRPr lang="en-US"/>
          </a:p>
        </p:txBody>
      </p:sp>
      <p:sp>
        <p:nvSpPr>
          <p:cNvPr id="9" name="Rectangle 7"/>
          <p:cNvSpPr>
            <a:spLocks noGrp="1" noChangeArrowheads="1"/>
          </p:cNvSpPr>
          <p:nvPr>
            <p:ph type="sldNum" sz="quarter" idx="12"/>
          </p:nvPr>
        </p:nvSpPr>
        <p:spPr>
          <a:ln/>
        </p:spPr>
        <p:txBody>
          <a:bodyPr/>
          <a:lstStyle>
            <a:lvl1pPr>
              <a:defRPr/>
            </a:lvl1pPr>
          </a:lstStyle>
          <a:p>
            <a:fld id="{231C68C3-6089-F349-9232-42643877B0CF}" type="slidenum">
              <a:rPr lang="en-US"/>
              <a:pPr/>
              <a:t>‹#›</a:t>
            </a:fld>
            <a:endParaRPr lang="en-US"/>
          </a:p>
        </p:txBody>
      </p:sp>
      <p:sp>
        <p:nvSpPr>
          <p:cNvPr id="10" name="Rectangle 2"/>
          <p:cNvSpPr>
            <a:spLocks noChangeArrowheads="1"/>
          </p:cNvSpPr>
          <p:nvPr userDrawn="1"/>
        </p:nvSpPr>
        <p:spPr bwMode="auto">
          <a:xfrm rot="5400000">
            <a:off x="-2548893" y="2548891"/>
            <a:ext cx="5143501" cy="45719"/>
          </a:xfrm>
          <a:prstGeom prst="rect">
            <a:avLst/>
          </a:prstGeom>
          <a:solidFill>
            <a:srgbClr val="A40508"/>
          </a:solidFill>
          <a:ln w="9525">
            <a:solidFill>
              <a:srgbClr val="A4001D"/>
            </a:solidFill>
            <a:miter lim="800000"/>
            <a:headEnd/>
            <a:tailEnd/>
          </a:ln>
          <a:effectLst/>
        </p:spPr>
        <p:txBody>
          <a:bodyPr wrap="none" anchor="ctr"/>
          <a:lstStyle/>
          <a:p>
            <a:pPr algn="ctr">
              <a:defRPr/>
            </a:pPr>
            <a:endParaRPr lang="en-US">
              <a:solidFill>
                <a:srgbClr val="A50021"/>
              </a:solidFill>
              <a:ea typeface="+mn-ea"/>
              <a:cs typeface="+mn-cs"/>
            </a:endParaRPr>
          </a:p>
        </p:txBody>
      </p:sp>
      <p:sp>
        <p:nvSpPr>
          <p:cNvPr id="11" name="Title 1"/>
          <p:cNvSpPr>
            <a:spLocks noGrp="1"/>
          </p:cNvSpPr>
          <p:nvPr>
            <p:ph type="title"/>
          </p:nvPr>
        </p:nvSpPr>
        <p:spPr>
          <a:xfrm>
            <a:off x="1371600" y="381000"/>
            <a:ext cx="7467600" cy="742950"/>
          </a:xfrm>
        </p:spPr>
        <p:txBody>
          <a:bodyPr/>
          <a:lstStyle/>
          <a:p>
            <a:r>
              <a:rPr lang="en-US"/>
              <a:t>Click to edit Master title style</a:t>
            </a:r>
            <a:endParaRPr lang="en-US" dirty="0"/>
          </a:p>
        </p:txBody>
      </p:sp>
    </p:spTree>
    <p:extLst>
      <p:ext uri="{BB962C8B-B14F-4D97-AF65-F5344CB8AC3E}">
        <p14:creationId xmlns:p14="http://schemas.microsoft.com/office/powerpoint/2010/main" val="4258063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Title and Content over Tex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04800" y="1314450"/>
            <a:ext cx="7772400" cy="16287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04800" y="3057525"/>
            <a:ext cx="7772400" cy="16287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fld id="{E943D734-B240-FB4D-AF6E-6869FD669100}" type="slidenum">
              <a:rPr lang="en-US"/>
              <a:pPr/>
              <a:t>‹#›</a:t>
            </a:fld>
            <a:endParaRPr lang="en-US"/>
          </a:p>
        </p:txBody>
      </p:sp>
      <p:sp>
        <p:nvSpPr>
          <p:cNvPr id="9" name="Rectangle 2"/>
          <p:cNvSpPr>
            <a:spLocks noChangeArrowheads="1"/>
          </p:cNvSpPr>
          <p:nvPr userDrawn="1"/>
        </p:nvSpPr>
        <p:spPr bwMode="auto">
          <a:xfrm rot="5400000">
            <a:off x="-2548893" y="2548891"/>
            <a:ext cx="5143501" cy="45719"/>
          </a:xfrm>
          <a:prstGeom prst="rect">
            <a:avLst/>
          </a:prstGeom>
          <a:solidFill>
            <a:srgbClr val="A40508"/>
          </a:solidFill>
          <a:ln w="9525">
            <a:solidFill>
              <a:srgbClr val="A4001D"/>
            </a:solidFill>
            <a:miter lim="800000"/>
            <a:headEnd/>
            <a:tailEnd/>
          </a:ln>
          <a:effectLst/>
        </p:spPr>
        <p:txBody>
          <a:bodyPr wrap="none" anchor="ctr"/>
          <a:lstStyle/>
          <a:p>
            <a:pPr algn="ctr">
              <a:defRPr/>
            </a:pPr>
            <a:endParaRPr lang="en-US">
              <a:solidFill>
                <a:srgbClr val="A50021"/>
              </a:solidFill>
              <a:ea typeface="+mn-ea"/>
              <a:cs typeface="+mn-cs"/>
            </a:endParaRPr>
          </a:p>
        </p:txBody>
      </p:sp>
      <p:sp>
        <p:nvSpPr>
          <p:cNvPr id="10" name="Title 1"/>
          <p:cNvSpPr>
            <a:spLocks noGrp="1"/>
          </p:cNvSpPr>
          <p:nvPr>
            <p:ph type="title"/>
          </p:nvPr>
        </p:nvSpPr>
        <p:spPr>
          <a:xfrm>
            <a:off x="1371600" y="381000"/>
            <a:ext cx="7467600" cy="742950"/>
          </a:xfrm>
        </p:spPr>
        <p:txBody>
          <a:bodyPr/>
          <a:lstStyle/>
          <a:p>
            <a:r>
              <a:rPr lang="en-US"/>
              <a:t>Click to edit Master title style</a:t>
            </a:r>
            <a:endParaRPr lang="en-US" dirty="0"/>
          </a:p>
        </p:txBody>
      </p:sp>
    </p:spTree>
    <p:extLst>
      <p:ext uri="{BB962C8B-B14F-4D97-AF65-F5344CB8AC3E}">
        <p14:creationId xmlns:p14="http://schemas.microsoft.com/office/powerpoint/2010/main" val="14970397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22960" y="569214"/>
            <a:ext cx="7543800" cy="2674620"/>
          </a:xfrm>
        </p:spPr>
        <p:txBody>
          <a:bodyPr anchor="b">
            <a:normAutofit/>
          </a:bodyPr>
          <a:lstStyle>
            <a:lvl1pPr algn="l">
              <a:lnSpc>
                <a:spcPct val="85000"/>
              </a:lnSpc>
              <a:defRPr sz="6000" spc="-38"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3341716"/>
            <a:ext cx="7543800" cy="857250"/>
          </a:xfrm>
        </p:spPr>
        <p:txBody>
          <a:bodyPr lIns="91440" rIns="91440">
            <a:normAutofit/>
          </a:bodyPr>
          <a:lstStyle>
            <a:lvl1pPr marL="0" indent="0" algn="l">
              <a:buNone/>
              <a:defRPr sz="1800" cap="all" spc="150" baseline="0">
                <a:solidFill>
                  <a:schemeClr val="tx2"/>
                </a:solidFill>
                <a:latin typeface="+mj-lt"/>
              </a:defRPr>
            </a:lvl1pPr>
            <a:lvl2pPr marL="342900" indent="0" algn="ctr">
              <a:buNone/>
              <a:defRPr sz="18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40CDC23-E565-C848-9AF6-12BD09C53D91}" type="datetimeFigureOut">
              <a:rPr lang="en-US" smtClean="0"/>
              <a:t>4/10/25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7771B2-D7F7-364E-B6F3-F7FE93606BCE}" type="slidenum">
              <a:rPr lang="en-US" smtClean="0"/>
              <a:t>‹#›</a:t>
            </a:fld>
            <a:endParaRPr lang="en-US"/>
          </a:p>
        </p:txBody>
      </p:sp>
      <p:sp>
        <p:nvSpPr>
          <p:cNvPr id="11" name="Rectangle 10"/>
          <p:cNvSpPr/>
          <p:nvPr userDrawn="1"/>
        </p:nvSpPr>
        <p:spPr>
          <a:xfrm rot="16200000">
            <a:off x="-2549264" y="2474314"/>
            <a:ext cx="5143502" cy="19487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userDrawn="1"/>
        </p:nvSpPr>
        <p:spPr>
          <a:xfrm rot="16200000" flipV="1">
            <a:off x="-2442604" y="2560132"/>
            <a:ext cx="5143502"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16045136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22960" y="119702"/>
            <a:ext cx="7543800" cy="680397"/>
          </a:xfrm>
        </p:spPr>
        <p:txBody>
          <a:bodyPr/>
          <a:lstStyle/>
          <a:p>
            <a:r>
              <a:rPr lang="en-US" dirty="0"/>
              <a:t>Click to edit Master title style</a:t>
            </a:r>
          </a:p>
        </p:txBody>
      </p:sp>
      <p:sp>
        <p:nvSpPr>
          <p:cNvPr id="3" name="Content Placeholder 2"/>
          <p:cNvSpPr>
            <a:spLocks noGrp="1"/>
          </p:cNvSpPr>
          <p:nvPr>
            <p:ph idx="1"/>
          </p:nvPr>
        </p:nvSpPr>
        <p:spPr>
          <a:xfrm>
            <a:off x="822960" y="1200150"/>
            <a:ext cx="7543801" cy="3429000"/>
          </a:xfrm>
        </p:spPr>
        <p:txBody>
          <a:bodyPr/>
          <a:lstStyle>
            <a:lvl1pPr marL="7938" indent="-7938">
              <a:tabLst/>
              <a:defRPr sz="2800" baseline="0"/>
            </a:lvl1pPr>
            <a:lvl2pPr marL="404813" indent="-254000">
              <a:tabLst/>
              <a:defRPr sz="2400" baseline="0"/>
            </a:lvl2pPr>
            <a:lvl3pPr marL="515938" indent="-228600">
              <a:tabLst/>
              <a:defRPr sz="2000" baseline="0"/>
            </a:lvl3pPr>
            <a:lvl4pPr marL="690563" indent="-265113">
              <a:tabLst/>
              <a:defRPr sz="1600" baseline="0"/>
            </a:lvl4pPr>
            <a:lvl5pPr marL="801688" indent="-239713">
              <a:tabLst/>
              <a:defRPr sz="1400" baseline="0">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40CDC23-E565-C848-9AF6-12BD09C53D91}" type="datetimeFigureOut">
              <a:rPr lang="en-US" smtClean="0"/>
              <a:t>4/10/25</a:t>
            </a:fld>
            <a:endParaRPr lang="en-US"/>
          </a:p>
        </p:txBody>
      </p:sp>
      <p:sp>
        <p:nvSpPr>
          <p:cNvPr id="5" name="Footer Placeholder 4"/>
          <p:cNvSpPr>
            <a:spLocks noGrp="1"/>
          </p:cNvSpPr>
          <p:nvPr>
            <p:ph type="ftr" sz="quarter" idx="11"/>
          </p:nvPr>
        </p:nvSpPr>
        <p:spPr>
          <a:xfrm>
            <a:off x="2764640" y="5029201"/>
            <a:ext cx="3617103" cy="89483"/>
          </a:xfrm>
        </p:spPr>
        <p:txBody>
          <a:bodyPr/>
          <a:lstStyle>
            <a:lvl1pPr>
              <a:defRPr sz="600">
                <a:solidFill>
                  <a:schemeClr val="tx1"/>
                </a:solidFill>
              </a:defRPr>
            </a:lvl1pPr>
          </a:lstStyle>
          <a:p>
            <a:r>
              <a:rPr lang="en-US" dirty="0"/>
              <a:t>Slides adapted from Jure </a:t>
            </a:r>
            <a:r>
              <a:rPr lang="en-US" dirty="0" err="1"/>
              <a:t>Leskovec</a:t>
            </a:r>
            <a:endParaRPr lang="en-US" sz="525" dirty="0"/>
          </a:p>
          <a:p>
            <a:endParaRPr lang="en-US" dirty="0"/>
          </a:p>
        </p:txBody>
      </p:sp>
      <p:sp>
        <p:nvSpPr>
          <p:cNvPr id="6" name="Slide Number Placeholder 5"/>
          <p:cNvSpPr>
            <a:spLocks noGrp="1"/>
          </p:cNvSpPr>
          <p:nvPr>
            <p:ph type="sldNum" sz="quarter" idx="12"/>
          </p:nvPr>
        </p:nvSpPr>
        <p:spPr/>
        <p:txBody>
          <a:bodyPr/>
          <a:lstStyle/>
          <a:p>
            <a:fld id="{D07771B2-D7F7-364E-B6F3-F7FE93606BCE}" type="slidenum">
              <a:rPr lang="en-US" smtClean="0"/>
              <a:t>‹#›</a:t>
            </a:fld>
            <a:endParaRPr lang="en-US"/>
          </a:p>
        </p:txBody>
      </p:sp>
    </p:spTree>
    <p:extLst>
      <p:ext uri="{BB962C8B-B14F-4D97-AF65-F5344CB8AC3E}">
        <p14:creationId xmlns:p14="http://schemas.microsoft.com/office/powerpoint/2010/main" val="1536171014"/>
      </p:ext>
    </p:extLst>
  </p:cSld>
  <p:clrMapOvr>
    <a:masterClrMapping/>
  </p:clrMapOvr>
  <p:extLst>
    <p:ext uri="{DCECCB84-F9BA-43D5-87BE-67443E8EF086}">
      <p15:sldGuideLst xmlns:p15="http://schemas.microsoft.com/office/powerpoint/2012/main">
        <p15:guide id="1" orient="horz" pos="2160">
          <p15:clr>
            <a:srgbClr val="FBAE40"/>
          </p15:clr>
        </p15:guide>
        <p15:guide id="2" pos="288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22960" y="569214"/>
            <a:ext cx="7543800" cy="2674620"/>
          </a:xfrm>
        </p:spPr>
        <p:txBody>
          <a:bodyPr anchor="b" anchorCtr="0">
            <a:normAutofit/>
          </a:bodyPr>
          <a:lstStyle>
            <a:lvl1pPr>
              <a:lnSpc>
                <a:spcPct val="85000"/>
              </a:lnSpc>
              <a:defRPr sz="6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3339846"/>
            <a:ext cx="7543800" cy="857250"/>
          </a:xfrm>
        </p:spPr>
        <p:txBody>
          <a:bodyPr lIns="91440" rIns="91440" anchor="t" anchorCtr="0">
            <a:normAutofit/>
          </a:bodyPr>
          <a:lstStyle>
            <a:lvl1pPr marL="0" indent="0">
              <a:buNone/>
              <a:defRPr sz="1800" cap="all" spc="150" baseline="0">
                <a:solidFill>
                  <a:schemeClr val="tx2"/>
                </a:solidFill>
                <a:latin typeface="+mj-lt"/>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0CDC23-E565-C848-9AF6-12BD09C53D91}" type="datetimeFigureOut">
              <a:rPr lang="en-US" smtClean="0"/>
              <a:t>4/10/25</a:t>
            </a:fld>
            <a:endParaRPr lang="en-US"/>
          </a:p>
        </p:txBody>
      </p:sp>
      <p:sp>
        <p:nvSpPr>
          <p:cNvPr id="5" name="Footer Placeholder 4"/>
          <p:cNvSpPr>
            <a:spLocks noGrp="1"/>
          </p:cNvSpPr>
          <p:nvPr>
            <p:ph type="ftr" sz="quarter" idx="11"/>
          </p:nvPr>
        </p:nvSpPr>
        <p:spPr/>
        <p:txBody>
          <a:bodyPr/>
          <a:lstStyle>
            <a:lvl1pPr>
              <a:defRPr>
                <a:solidFill>
                  <a:schemeClr val="tx1"/>
                </a:solidFill>
              </a:defRPr>
            </a:lvl1pPr>
          </a:lstStyle>
          <a:p>
            <a:endParaRPr lang="en-US" dirty="0"/>
          </a:p>
        </p:txBody>
      </p:sp>
      <p:sp>
        <p:nvSpPr>
          <p:cNvPr id="6" name="Slide Number Placeholder 5"/>
          <p:cNvSpPr>
            <a:spLocks noGrp="1"/>
          </p:cNvSpPr>
          <p:nvPr>
            <p:ph type="sldNum" sz="quarter" idx="12"/>
          </p:nvPr>
        </p:nvSpPr>
        <p:spPr/>
        <p:txBody>
          <a:bodyPr/>
          <a:lstStyle/>
          <a:p>
            <a:fld id="{D07771B2-D7F7-364E-B6F3-F7FE93606BCE}" type="slidenum">
              <a:rPr lang="en-US" smtClean="0"/>
              <a:t>‹#›</a:t>
            </a:fld>
            <a:endParaRPr lang="en-US"/>
          </a:p>
        </p:txBody>
      </p:sp>
      <p:cxnSp>
        <p:nvCxnSpPr>
          <p:cNvPr id="9" name="Straight Connector 8"/>
          <p:cNvCxnSpPr/>
          <p:nvPr/>
        </p:nvCxnSpPr>
        <p:spPr>
          <a:xfrm>
            <a:off x="905744" y="325755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Rectangle 9"/>
          <p:cNvSpPr/>
          <p:nvPr userDrawn="1"/>
        </p:nvSpPr>
        <p:spPr>
          <a:xfrm rot="16200000">
            <a:off x="-2556759" y="2481809"/>
            <a:ext cx="5143502" cy="17988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userDrawn="1"/>
        </p:nvSpPr>
        <p:spPr>
          <a:xfrm rot="16200000" flipV="1">
            <a:off x="-2472584" y="2548889"/>
            <a:ext cx="5143502"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2904408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22960" y="119702"/>
            <a:ext cx="7543800" cy="680397"/>
          </a:xfrm>
        </p:spPr>
        <p:txBody>
          <a:bodyPr/>
          <a:lstStyle/>
          <a:p>
            <a:r>
              <a:rPr lang="en-US" dirty="0"/>
              <a:t>Click to edit Master title style</a:t>
            </a:r>
          </a:p>
        </p:txBody>
      </p:sp>
      <p:sp>
        <p:nvSpPr>
          <p:cNvPr id="3" name="Content Placeholder 2"/>
          <p:cNvSpPr>
            <a:spLocks noGrp="1"/>
          </p:cNvSpPr>
          <p:nvPr>
            <p:ph idx="1"/>
          </p:nvPr>
        </p:nvSpPr>
        <p:spPr>
          <a:xfrm>
            <a:off x="822960" y="1200150"/>
            <a:ext cx="7543801" cy="3429000"/>
          </a:xfrm>
        </p:spPr>
        <p:txBody>
          <a:bodyPr/>
          <a:lstStyle>
            <a:lvl1pPr marL="7938" indent="-7938">
              <a:buNone/>
              <a:tabLst/>
              <a:defRPr sz="2800" baseline="0"/>
            </a:lvl1pPr>
            <a:lvl2pPr marL="404813" indent="-254000">
              <a:tabLst/>
              <a:defRPr sz="2400" baseline="0"/>
            </a:lvl2pPr>
            <a:lvl3pPr marL="515938" indent="-228600">
              <a:tabLst/>
              <a:defRPr sz="2000" baseline="0"/>
            </a:lvl3pPr>
            <a:lvl4pPr marL="690563" indent="-265113">
              <a:tabLst/>
              <a:defRPr sz="1600" baseline="0"/>
            </a:lvl4pPr>
            <a:lvl5pPr marL="801688" indent="-239713">
              <a:tabLst/>
              <a:defRPr sz="1400" baseline="0">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40CDC23-E565-C848-9AF6-12BD09C53D91}" type="datetimeFigureOut">
              <a:rPr lang="en-US" smtClean="0"/>
              <a:t>4/10/25</a:t>
            </a:fld>
            <a:endParaRPr lang="en-US"/>
          </a:p>
        </p:txBody>
      </p:sp>
      <p:sp>
        <p:nvSpPr>
          <p:cNvPr id="5" name="Footer Placeholder 4"/>
          <p:cNvSpPr>
            <a:spLocks noGrp="1"/>
          </p:cNvSpPr>
          <p:nvPr>
            <p:ph type="ftr" sz="quarter" idx="11"/>
          </p:nvPr>
        </p:nvSpPr>
        <p:spPr>
          <a:xfrm>
            <a:off x="2764640" y="5029201"/>
            <a:ext cx="3617103" cy="89483"/>
          </a:xfrm>
        </p:spPr>
        <p:txBody>
          <a:bodyPr/>
          <a:lstStyle>
            <a:lvl1pPr>
              <a:defRPr sz="600">
                <a:solidFill>
                  <a:schemeClr val="tx1"/>
                </a:solidFill>
              </a:defRPr>
            </a:lvl1pPr>
          </a:lstStyle>
          <a:p>
            <a:r>
              <a:rPr lang="en-US"/>
              <a:t>Slides adapted from Jure </a:t>
            </a:r>
            <a:r>
              <a:rPr lang="en-US" err="1"/>
              <a:t>Leskovec</a:t>
            </a:r>
            <a:endParaRPr lang="en-US" sz="525"/>
          </a:p>
          <a:p>
            <a:endParaRPr lang="en-US"/>
          </a:p>
        </p:txBody>
      </p:sp>
      <p:sp>
        <p:nvSpPr>
          <p:cNvPr id="6" name="Slide Number Placeholder 5"/>
          <p:cNvSpPr>
            <a:spLocks noGrp="1"/>
          </p:cNvSpPr>
          <p:nvPr>
            <p:ph type="sldNum" sz="quarter" idx="12"/>
          </p:nvPr>
        </p:nvSpPr>
        <p:spPr/>
        <p:txBody>
          <a:bodyPr/>
          <a:lstStyle/>
          <a:p>
            <a:fld id="{D07771B2-D7F7-364E-B6F3-F7FE93606BCE}" type="slidenum">
              <a:rPr lang="en-US" smtClean="0"/>
              <a:t>‹#›</a:t>
            </a:fld>
            <a:endParaRPr lang="en-US"/>
          </a:p>
        </p:txBody>
      </p:sp>
    </p:spTree>
    <p:extLst>
      <p:ext uri="{BB962C8B-B14F-4D97-AF65-F5344CB8AC3E}">
        <p14:creationId xmlns:p14="http://schemas.microsoft.com/office/powerpoint/2010/main" val="3886931357"/>
      </p:ext>
    </p:extLst>
  </p:cSld>
  <p:clrMapOvr>
    <a:masterClrMapping/>
  </p:clrMapOvr>
  <p:extLst>
    <p:ext uri="{DCECCB84-F9BA-43D5-87BE-67443E8EF086}">
      <p15:sldGuideLst xmlns:p15="http://schemas.microsoft.com/office/powerpoint/2012/main">
        <p15:guide id="1" orient="horz" pos="2160">
          <p15:clr>
            <a:srgbClr val="FBAE40"/>
          </p15:clr>
        </p15:guide>
        <p15:guide id="2" pos="288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14953"/>
            <a:ext cx="7543800" cy="1088068"/>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384301"/>
            <a:ext cx="3703320" cy="3017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384303"/>
            <a:ext cx="3703320" cy="30175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40CDC23-E565-C848-9AF6-12BD09C53D91}" type="datetimeFigureOut">
              <a:rPr lang="en-US" smtClean="0"/>
              <a:t>4/10/25</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07771B2-D7F7-364E-B6F3-F7FE93606BCE}" type="slidenum">
              <a:rPr lang="en-US" smtClean="0"/>
              <a:t>‹#›</a:t>
            </a:fld>
            <a:endParaRPr lang="en-US"/>
          </a:p>
        </p:txBody>
      </p:sp>
    </p:spTree>
    <p:extLst>
      <p:ext uri="{BB962C8B-B14F-4D97-AF65-F5344CB8AC3E}">
        <p14:creationId xmlns:p14="http://schemas.microsoft.com/office/powerpoint/2010/main" val="275915188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14953"/>
            <a:ext cx="7543800" cy="1088068"/>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384539"/>
            <a:ext cx="3703320" cy="55221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22960" y="1936751"/>
            <a:ext cx="3703320" cy="24650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384539"/>
            <a:ext cx="3703320" cy="55221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63440" y="1936751"/>
            <a:ext cx="3703320" cy="24650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40CDC23-E565-C848-9AF6-12BD09C53D91}" type="datetimeFigureOut">
              <a:rPr lang="en-US" smtClean="0"/>
              <a:t>4/10/25</a:t>
            </a:fld>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07771B2-D7F7-364E-B6F3-F7FE93606BCE}" type="slidenum">
              <a:rPr lang="en-US" smtClean="0"/>
              <a:t>‹#›</a:t>
            </a:fld>
            <a:endParaRPr lang="en-US"/>
          </a:p>
        </p:txBody>
      </p:sp>
    </p:spTree>
    <p:extLst>
      <p:ext uri="{BB962C8B-B14F-4D97-AF65-F5344CB8AC3E}">
        <p14:creationId xmlns:p14="http://schemas.microsoft.com/office/powerpoint/2010/main" val="400140998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22960" y="214953"/>
            <a:ext cx="7543800" cy="604197"/>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40CDC23-E565-C848-9AF6-12BD09C53D91}" type="datetimeFigureOut">
              <a:rPr lang="en-US" smtClean="0"/>
              <a:t>4/10/25</a:t>
            </a:fld>
            <a:endParaRPr lang="en-US"/>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07771B2-D7F7-364E-B6F3-F7FE93606BCE}" type="slidenum">
              <a:rPr lang="en-US" smtClean="0"/>
              <a:t>‹#›</a:t>
            </a:fld>
            <a:endParaRPr lang="en-US"/>
          </a:p>
        </p:txBody>
      </p:sp>
    </p:spTree>
    <p:extLst>
      <p:ext uri="{BB962C8B-B14F-4D97-AF65-F5344CB8AC3E}">
        <p14:creationId xmlns:p14="http://schemas.microsoft.com/office/powerpoint/2010/main" val="100312810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4" y="0"/>
            <a:ext cx="3038093"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445769"/>
            <a:ext cx="2400300" cy="1714500"/>
          </a:xfrm>
        </p:spPr>
        <p:txBody>
          <a:bodyPr anchor="b">
            <a:normAutofit/>
          </a:bodyPr>
          <a:lstStyle>
            <a:lvl1pPr>
              <a:defRPr sz="27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460238" y="548640"/>
            <a:ext cx="5009393" cy="39433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194560"/>
            <a:ext cx="2400300" cy="2534343"/>
          </a:xfrm>
        </p:spPr>
        <p:txBody>
          <a:bodyPr lIns="91440" rIns="91440">
            <a:normAutofit/>
          </a:bodyPr>
          <a:lstStyle>
            <a:lvl1pPr marL="0" indent="0">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a:xfrm>
            <a:off x="349135" y="4844840"/>
            <a:ext cx="1963883" cy="273844"/>
          </a:xfrm>
        </p:spPr>
        <p:txBody>
          <a:bodyPr/>
          <a:lstStyle>
            <a:lvl1pPr algn="l">
              <a:defRPr/>
            </a:lvl1pPr>
          </a:lstStyle>
          <a:p>
            <a:fld id="{240CDC23-E565-C848-9AF6-12BD09C53D91}" type="datetimeFigureOut">
              <a:rPr lang="en-US" smtClean="0"/>
              <a:t>4/10/25</a:t>
            </a:fld>
            <a:endParaRPr lang="en-US"/>
          </a:p>
        </p:txBody>
      </p:sp>
      <p:sp>
        <p:nvSpPr>
          <p:cNvPr id="6" name="Footer Placeholder 5"/>
          <p:cNvSpPr>
            <a:spLocks noGrp="1"/>
          </p:cNvSpPr>
          <p:nvPr>
            <p:ph type="ftr" sz="quarter" idx="11"/>
          </p:nvPr>
        </p:nvSpPr>
        <p:spPr>
          <a:xfrm>
            <a:off x="3600450" y="4844840"/>
            <a:ext cx="3486150" cy="273844"/>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07771B2-D7F7-364E-B6F3-F7FE93606BCE}" type="slidenum">
              <a:rPr lang="en-US" smtClean="0"/>
              <a:t>‹#›</a:t>
            </a:fld>
            <a:endParaRPr lang="en-US"/>
          </a:p>
        </p:txBody>
      </p:sp>
    </p:spTree>
    <p:extLst>
      <p:ext uri="{BB962C8B-B14F-4D97-AF65-F5344CB8AC3E}">
        <p14:creationId xmlns:p14="http://schemas.microsoft.com/office/powerpoint/2010/main" val="102872083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0CDC23-E565-C848-9AF6-12BD09C53D91}" type="datetimeFigureOut">
              <a:rPr lang="en-US" smtClean="0"/>
              <a:t>4/10/25</a:t>
            </a:fld>
            <a:r>
              <a:rPr lang="en-US" dirty="0" err="1"/>
              <a:t>sss</a:t>
            </a:r>
            <a:endParaRPr lang="en-US" dirty="0"/>
          </a:p>
        </p:txBody>
      </p:sp>
      <p:sp>
        <p:nvSpPr>
          <p:cNvPr id="5" name="Footer Placeholder 4"/>
          <p:cNvSpPr>
            <a:spLocks noGrp="1"/>
          </p:cNvSpPr>
          <p:nvPr>
            <p:ph type="ftr" sz="quarter" idx="11"/>
          </p:nvPr>
        </p:nvSpPr>
        <p:spPr/>
        <p:txBody>
          <a:bodyPr/>
          <a:lstStyle>
            <a:lvl1pPr>
              <a:defRPr>
                <a:solidFill>
                  <a:schemeClr val="tx1"/>
                </a:solidFill>
              </a:defRPr>
            </a:lvl1pPr>
          </a:lstStyle>
          <a:p>
            <a:r>
              <a:rPr lang="en-US" dirty="0"/>
              <a:t>Slides adapted from Jure </a:t>
            </a:r>
            <a:r>
              <a:rPr lang="en-US" dirty="0" err="1"/>
              <a:t>Leskovec</a:t>
            </a:r>
            <a:endParaRPr lang="en-US" sz="600" dirty="0"/>
          </a:p>
        </p:txBody>
      </p:sp>
      <p:sp>
        <p:nvSpPr>
          <p:cNvPr id="6" name="Slide Number Placeholder 5"/>
          <p:cNvSpPr>
            <a:spLocks noGrp="1"/>
          </p:cNvSpPr>
          <p:nvPr>
            <p:ph type="sldNum" sz="quarter" idx="12"/>
          </p:nvPr>
        </p:nvSpPr>
        <p:spPr/>
        <p:txBody>
          <a:bodyPr/>
          <a:lstStyle/>
          <a:p>
            <a:fld id="{D07771B2-D7F7-364E-B6F3-F7FE93606BCE}" type="slidenum">
              <a:rPr lang="en-US" smtClean="0"/>
              <a:t>‹#›</a:t>
            </a:fld>
            <a:endParaRPr lang="en-US"/>
          </a:p>
        </p:txBody>
      </p:sp>
    </p:spTree>
    <p:extLst>
      <p:ext uri="{BB962C8B-B14F-4D97-AF65-F5344CB8AC3E}">
        <p14:creationId xmlns:p14="http://schemas.microsoft.com/office/powerpoint/2010/main" val="321913113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title" preserve="1">
  <p:cSld name="1_Title Slide">
    <p:spTree>
      <p:nvGrpSpPr>
        <p:cNvPr id="1" name=""/>
        <p:cNvGrpSpPr/>
        <p:nvPr/>
      </p:nvGrpSpPr>
      <p:grpSpPr>
        <a:xfrm>
          <a:off x="0" y="0"/>
          <a:ext cx="0" cy="0"/>
          <a:chOff x="0" y="0"/>
          <a:chExt cx="0" cy="0"/>
        </a:xfrm>
      </p:grpSpPr>
      <p:sp>
        <p:nvSpPr>
          <p:cNvPr id="205826" name="Rectangle 2"/>
          <p:cNvSpPr>
            <a:spLocks noGrp="1" noChangeArrowheads="1"/>
          </p:cNvSpPr>
          <p:nvPr>
            <p:ph type="ctrTitle"/>
          </p:nvPr>
        </p:nvSpPr>
        <p:spPr>
          <a:xfrm>
            <a:off x="4572000" y="510778"/>
            <a:ext cx="3890964" cy="1298972"/>
          </a:xfrm>
        </p:spPr>
        <p:txBody>
          <a:bodyPr/>
          <a:lstStyle>
            <a:lvl1pPr algn="ctr">
              <a:defRPr sz="2400" b="1"/>
            </a:lvl1pPr>
          </a:lstStyle>
          <a:p>
            <a:r>
              <a:rPr lang="en-US"/>
              <a:t>Click to edit Master title style</a:t>
            </a:r>
            <a:endParaRPr lang="en-US" dirty="0"/>
          </a:p>
        </p:txBody>
      </p:sp>
      <p:sp>
        <p:nvSpPr>
          <p:cNvPr id="205827" name="Rectangle 3"/>
          <p:cNvSpPr>
            <a:spLocks noGrp="1" noChangeArrowheads="1"/>
          </p:cNvSpPr>
          <p:nvPr>
            <p:ph type="subTitle" idx="1"/>
          </p:nvPr>
        </p:nvSpPr>
        <p:spPr>
          <a:xfrm>
            <a:off x="4572000" y="2876550"/>
            <a:ext cx="3886200" cy="1676400"/>
          </a:xfrm>
        </p:spPr>
        <p:txBody>
          <a:bodyPr/>
          <a:lstStyle>
            <a:lvl1pPr marL="0" indent="0" algn="ctr">
              <a:spcBef>
                <a:spcPts val="675"/>
              </a:spcBef>
              <a:buFont typeface="Times" pitchFamily="-65" charset="0"/>
              <a:buNone/>
              <a:defRPr/>
            </a:lvl1pPr>
          </a:lstStyle>
          <a:p>
            <a:r>
              <a:rPr lang="en-US"/>
              <a:t>Click to edit Master subtitle style</a:t>
            </a:r>
            <a:endParaRPr lang="en-US" dirty="0"/>
          </a:p>
        </p:txBody>
      </p:sp>
      <p:sp>
        <p:nvSpPr>
          <p:cNvPr id="5" name="Rectangle 4"/>
          <p:cNvSpPr>
            <a:spLocks noGrp="1" noChangeArrowheads="1"/>
          </p:cNvSpPr>
          <p:nvPr>
            <p:ph type="dt" sz="half" idx="10"/>
          </p:nvPr>
        </p:nvSpPr>
        <p:spPr>
          <a:xfrm>
            <a:off x="7239000" y="4705350"/>
            <a:ext cx="1219200" cy="342900"/>
          </a:xfrm>
        </p:spPr>
        <p:txBody>
          <a:bodyPr anchor="b"/>
          <a:lstStyle>
            <a:lvl1pPr>
              <a:defRPr>
                <a:solidFill>
                  <a:schemeClr val="bg2"/>
                </a:solidFill>
              </a:defRPr>
            </a:lvl1pPr>
          </a:lstStyle>
          <a:p>
            <a:pPr>
              <a:defRPr/>
            </a:pPr>
            <a:endParaRPr lang="en-US" dirty="0"/>
          </a:p>
        </p:txBody>
      </p:sp>
      <p:sp>
        <p:nvSpPr>
          <p:cNvPr id="6" name="Rectangle 5"/>
          <p:cNvSpPr>
            <a:spLocks noGrp="1" noChangeArrowheads="1"/>
          </p:cNvSpPr>
          <p:nvPr>
            <p:ph type="ftr" sz="quarter" idx="11"/>
          </p:nvPr>
        </p:nvSpPr>
        <p:spPr>
          <a:xfrm>
            <a:off x="5334000" y="4705350"/>
            <a:ext cx="1905000" cy="342900"/>
          </a:xfrm>
        </p:spPr>
        <p:txBody>
          <a:bodyPr anchor="b"/>
          <a:lstStyle>
            <a:lvl1pPr>
              <a:defRPr>
                <a:solidFill>
                  <a:schemeClr val="bg2"/>
                </a:solidFill>
              </a:defRPr>
            </a:lvl1pPr>
          </a:lstStyle>
          <a:p>
            <a:pPr>
              <a:defRPr/>
            </a:pPr>
            <a:endParaRPr lang="en-US" dirty="0"/>
          </a:p>
        </p:txBody>
      </p:sp>
      <p:sp>
        <p:nvSpPr>
          <p:cNvPr id="11" name="Rectangle 6"/>
          <p:cNvSpPr>
            <a:spLocks noGrp="1" noChangeArrowheads="1"/>
          </p:cNvSpPr>
          <p:nvPr>
            <p:ph type="sldNum" sz="quarter" idx="12"/>
          </p:nvPr>
        </p:nvSpPr>
        <p:spPr>
          <a:xfrm>
            <a:off x="4572000" y="4705350"/>
            <a:ext cx="765174" cy="342900"/>
          </a:xfrm>
        </p:spPr>
        <p:txBody>
          <a:bodyPr anchor="b"/>
          <a:lstStyle>
            <a:lvl1pPr>
              <a:defRPr>
                <a:solidFill>
                  <a:schemeClr val="bg2"/>
                </a:solidFill>
              </a:defRPr>
            </a:lvl1pPr>
          </a:lstStyle>
          <a:p>
            <a:fld id="{E74C7FEE-6B48-4643-BCFB-F13B0E13E171}" type="slidenum">
              <a:rPr lang="en-US"/>
              <a:pPr/>
              <a:t>‹#›</a:t>
            </a:fld>
            <a:endParaRPr lang="en-US" dirty="0"/>
          </a:p>
        </p:txBody>
      </p:sp>
    </p:spTree>
    <p:extLst>
      <p:ext uri="{BB962C8B-B14F-4D97-AF65-F5344CB8AC3E}">
        <p14:creationId xmlns:p14="http://schemas.microsoft.com/office/powerpoint/2010/main" val="360935411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04800" y="1253728"/>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04800" y="1733550"/>
            <a:ext cx="4040188" cy="2971800"/>
          </a:xfrm>
        </p:spPr>
        <p:txBody>
          <a:bodyPr/>
          <a:lstStyle>
            <a:lvl1pPr>
              <a:defRPr sz="2400"/>
            </a:lvl1pPr>
            <a:lvl2pPr>
              <a:defRPr sz="20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492626" y="1253728"/>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492626" y="1733550"/>
            <a:ext cx="4041775" cy="2971800"/>
          </a:xfrm>
        </p:spPr>
        <p:txBody>
          <a:bodyPr/>
          <a:lstStyle>
            <a:lvl1pPr>
              <a:defRPr sz="2400"/>
            </a:lvl1pPr>
            <a:lvl2pPr>
              <a:defRPr sz="20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5"/>
          <p:cNvSpPr>
            <a:spLocks noGrp="1" noChangeArrowheads="1"/>
          </p:cNvSpPr>
          <p:nvPr>
            <p:ph type="dt" sz="half" idx="10"/>
          </p:nvPr>
        </p:nvSpPr>
        <p:spPr>
          <a:xfrm>
            <a:off x="6248400" y="4705350"/>
            <a:ext cx="1981200" cy="342900"/>
          </a:xfrm>
          <a:ln/>
        </p:spPr>
        <p:txBody>
          <a:bodyPr/>
          <a:lstStyle>
            <a:lvl1pPr>
              <a:defRPr/>
            </a:lvl1pPr>
          </a:lstStyle>
          <a:p>
            <a:pPr>
              <a:defRPr/>
            </a:pPr>
            <a:endParaRPr lang="en-US"/>
          </a:p>
        </p:txBody>
      </p:sp>
      <p:sp>
        <p:nvSpPr>
          <p:cNvPr id="8" name="Rectangle 6"/>
          <p:cNvSpPr>
            <a:spLocks noGrp="1" noChangeArrowheads="1"/>
          </p:cNvSpPr>
          <p:nvPr>
            <p:ph type="ftr" sz="quarter" idx="11"/>
          </p:nvPr>
        </p:nvSpPr>
        <p:spPr>
          <a:xfrm>
            <a:off x="2819400" y="4705350"/>
            <a:ext cx="2895600" cy="342900"/>
          </a:xfrm>
          <a:ln/>
        </p:spPr>
        <p:txBody>
          <a:bodyPr/>
          <a:lstStyle>
            <a:lvl1pPr>
              <a:defRPr/>
            </a:lvl1pPr>
          </a:lstStyle>
          <a:p>
            <a:pPr>
              <a:defRPr/>
            </a:pPr>
            <a:endParaRPr lang="en-US"/>
          </a:p>
        </p:txBody>
      </p:sp>
      <p:sp>
        <p:nvSpPr>
          <p:cNvPr id="9" name="Rectangle 7"/>
          <p:cNvSpPr>
            <a:spLocks noGrp="1" noChangeArrowheads="1"/>
          </p:cNvSpPr>
          <p:nvPr>
            <p:ph type="sldNum" sz="quarter" idx="12"/>
          </p:nvPr>
        </p:nvSpPr>
        <p:spPr>
          <a:ln/>
        </p:spPr>
        <p:txBody>
          <a:bodyPr/>
          <a:lstStyle>
            <a:lvl1pPr>
              <a:defRPr/>
            </a:lvl1pPr>
          </a:lstStyle>
          <a:p>
            <a:fld id="{231C68C3-6089-F349-9232-42643877B0CF}" type="slidenum">
              <a:rPr lang="en-US"/>
              <a:pPr/>
              <a:t>‹#›</a:t>
            </a:fld>
            <a:endParaRPr lang="en-US"/>
          </a:p>
        </p:txBody>
      </p:sp>
      <p:sp>
        <p:nvSpPr>
          <p:cNvPr id="10" name="Rectangle 2"/>
          <p:cNvSpPr>
            <a:spLocks noChangeArrowheads="1"/>
          </p:cNvSpPr>
          <p:nvPr userDrawn="1"/>
        </p:nvSpPr>
        <p:spPr bwMode="auto">
          <a:xfrm rot="5400000">
            <a:off x="-2548893" y="2548891"/>
            <a:ext cx="5143501" cy="45719"/>
          </a:xfrm>
          <a:prstGeom prst="rect">
            <a:avLst/>
          </a:prstGeom>
          <a:solidFill>
            <a:srgbClr val="A40508"/>
          </a:solidFill>
          <a:ln w="9525">
            <a:solidFill>
              <a:srgbClr val="A4001D"/>
            </a:solidFill>
            <a:miter lim="800000"/>
            <a:headEnd/>
            <a:tailEnd/>
          </a:ln>
          <a:effectLst/>
        </p:spPr>
        <p:txBody>
          <a:bodyPr wrap="none" anchor="ctr"/>
          <a:lstStyle/>
          <a:p>
            <a:pPr algn="ctr">
              <a:defRPr/>
            </a:pPr>
            <a:endParaRPr lang="en-US">
              <a:solidFill>
                <a:srgbClr val="A50021"/>
              </a:solidFill>
              <a:ea typeface="+mn-ea"/>
              <a:cs typeface="+mn-cs"/>
            </a:endParaRPr>
          </a:p>
        </p:txBody>
      </p:sp>
      <p:sp>
        <p:nvSpPr>
          <p:cNvPr id="11" name="Title 1"/>
          <p:cNvSpPr>
            <a:spLocks noGrp="1"/>
          </p:cNvSpPr>
          <p:nvPr>
            <p:ph type="title"/>
          </p:nvPr>
        </p:nvSpPr>
        <p:spPr>
          <a:xfrm>
            <a:off x="1371600" y="381000"/>
            <a:ext cx="7467600" cy="742950"/>
          </a:xfrm>
        </p:spPr>
        <p:txBody>
          <a:bodyPr/>
          <a:lstStyle/>
          <a:p>
            <a:r>
              <a:rPr lang="en-US"/>
              <a:t>Click to edit Master title style</a:t>
            </a:r>
            <a:endParaRPr lang="en-US" dirty="0"/>
          </a:p>
        </p:txBody>
      </p:sp>
    </p:spTree>
    <p:extLst>
      <p:ext uri="{BB962C8B-B14F-4D97-AF65-F5344CB8AC3E}">
        <p14:creationId xmlns:p14="http://schemas.microsoft.com/office/powerpoint/2010/main" val="5429907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nd Content over Tex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04800" y="1314450"/>
            <a:ext cx="7772400" cy="16287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04800" y="3057525"/>
            <a:ext cx="7772400" cy="16287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fld id="{E943D734-B240-FB4D-AF6E-6869FD669100}" type="slidenum">
              <a:rPr lang="en-US"/>
              <a:pPr/>
              <a:t>‹#›</a:t>
            </a:fld>
            <a:endParaRPr lang="en-US"/>
          </a:p>
        </p:txBody>
      </p:sp>
      <p:sp>
        <p:nvSpPr>
          <p:cNvPr id="9" name="Rectangle 2"/>
          <p:cNvSpPr>
            <a:spLocks noChangeArrowheads="1"/>
          </p:cNvSpPr>
          <p:nvPr userDrawn="1"/>
        </p:nvSpPr>
        <p:spPr bwMode="auto">
          <a:xfrm rot="5400000">
            <a:off x="-2548893" y="2548891"/>
            <a:ext cx="5143501" cy="45719"/>
          </a:xfrm>
          <a:prstGeom prst="rect">
            <a:avLst/>
          </a:prstGeom>
          <a:solidFill>
            <a:srgbClr val="A40508"/>
          </a:solidFill>
          <a:ln w="9525">
            <a:solidFill>
              <a:srgbClr val="A4001D"/>
            </a:solidFill>
            <a:miter lim="800000"/>
            <a:headEnd/>
            <a:tailEnd/>
          </a:ln>
          <a:effectLst/>
        </p:spPr>
        <p:txBody>
          <a:bodyPr wrap="none" anchor="ctr"/>
          <a:lstStyle/>
          <a:p>
            <a:pPr algn="ctr">
              <a:defRPr/>
            </a:pPr>
            <a:endParaRPr lang="en-US">
              <a:solidFill>
                <a:srgbClr val="A50021"/>
              </a:solidFill>
              <a:ea typeface="+mn-ea"/>
              <a:cs typeface="+mn-cs"/>
            </a:endParaRPr>
          </a:p>
        </p:txBody>
      </p:sp>
      <p:sp>
        <p:nvSpPr>
          <p:cNvPr id="10" name="Title 1"/>
          <p:cNvSpPr>
            <a:spLocks noGrp="1"/>
          </p:cNvSpPr>
          <p:nvPr>
            <p:ph type="title"/>
          </p:nvPr>
        </p:nvSpPr>
        <p:spPr>
          <a:xfrm>
            <a:off x="1371600" y="381000"/>
            <a:ext cx="7467600" cy="742950"/>
          </a:xfrm>
        </p:spPr>
        <p:txBody>
          <a:bodyPr/>
          <a:lstStyle/>
          <a:p>
            <a:r>
              <a:rPr lang="en-US"/>
              <a:t>Click to edit Master title style</a:t>
            </a:r>
            <a:endParaRPr lang="en-US" dirty="0"/>
          </a:p>
        </p:txBody>
      </p:sp>
    </p:spTree>
    <p:extLst>
      <p:ext uri="{BB962C8B-B14F-4D97-AF65-F5344CB8AC3E}">
        <p14:creationId xmlns:p14="http://schemas.microsoft.com/office/powerpoint/2010/main" val="40325300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22960" y="569214"/>
            <a:ext cx="7543800" cy="2674620"/>
          </a:xfrm>
        </p:spPr>
        <p:txBody>
          <a:bodyPr anchor="b" anchorCtr="0">
            <a:normAutofit/>
          </a:bodyPr>
          <a:lstStyle>
            <a:lvl1pPr>
              <a:lnSpc>
                <a:spcPct val="85000"/>
              </a:lnSpc>
              <a:defRPr sz="6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3339846"/>
            <a:ext cx="7543800" cy="857250"/>
          </a:xfrm>
        </p:spPr>
        <p:txBody>
          <a:bodyPr lIns="91440" rIns="91440" anchor="t" anchorCtr="0">
            <a:normAutofit/>
          </a:bodyPr>
          <a:lstStyle>
            <a:lvl1pPr marL="0" indent="0">
              <a:buNone/>
              <a:defRPr sz="1800" cap="all" spc="150" baseline="0">
                <a:solidFill>
                  <a:schemeClr val="tx2"/>
                </a:solidFill>
                <a:latin typeface="+mj-lt"/>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0CDC23-E565-C848-9AF6-12BD09C53D91}" type="datetimeFigureOut">
              <a:rPr lang="en-US" smtClean="0"/>
              <a:t>4/10/25</a:t>
            </a:fld>
            <a:endParaRPr lang="en-US"/>
          </a:p>
        </p:txBody>
      </p:sp>
      <p:sp>
        <p:nvSpPr>
          <p:cNvPr id="5" name="Footer Placeholder 4"/>
          <p:cNvSpPr>
            <a:spLocks noGrp="1"/>
          </p:cNvSpPr>
          <p:nvPr>
            <p:ph type="ftr" sz="quarter" idx="11"/>
          </p:nvPr>
        </p:nvSpPr>
        <p:spPr/>
        <p:txBody>
          <a:bodyPr/>
          <a:lstStyle>
            <a:lvl1pPr>
              <a:defRPr>
                <a:solidFill>
                  <a:schemeClr val="tx1"/>
                </a:solidFill>
              </a:defRPr>
            </a:lvl1pPr>
          </a:lstStyle>
          <a:p>
            <a:endParaRPr lang="en-US"/>
          </a:p>
        </p:txBody>
      </p:sp>
      <p:sp>
        <p:nvSpPr>
          <p:cNvPr id="6" name="Slide Number Placeholder 5"/>
          <p:cNvSpPr>
            <a:spLocks noGrp="1"/>
          </p:cNvSpPr>
          <p:nvPr>
            <p:ph type="sldNum" sz="quarter" idx="12"/>
          </p:nvPr>
        </p:nvSpPr>
        <p:spPr/>
        <p:txBody>
          <a:bodyPr/>
          <a:lstStyle/>
          <a:p>
            <a:fld id="{D07771B2-D7F7-364E-B6F3-F7FE93606BCE}" type="slidenum">
              <a:rPr lang="en-US" smtClean="0"/>
              <a:t>‹#›</a:t>
            </a:fld>
            <a:endParaRPr lang="en-US"/>
          </a:p>
        </p:txBody>
      </p:sp>
      <p:cxnSp>
        <p:nvCxnSpPr>
          <p:cNvPr id="9" name="Straight Connector 8"/>
          <p:cNvCxnSpPr/>
          <p:nvPr/>
        </p:nvCxnSpPr>
        <p:spPr>
          <a:xfrm>
            <a:off x="905744" y="325755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Rectangle 9"/>
          <p:cNvSpPr/>
          <p:nvPr userDrawn="1"/>
        </p:nvSpPr>
        <p:spPr>
          <a:xfrm rot="16200000">
            <a:off x="-2556759" y="2481809"/>
            <a:ext cx="5143502" cy="17988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userDrawn="1"/>
        </p:nvSpPr>
        <p:spPr>
          <a:xfrm rot="16200000" flipV="1">
            <a:off x="-2472584" y="2548889"/>
            <a:ext cx="5143502"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0838546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14953"/>
            <a:ext cx="7543800" cy="1088068"/>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384301"/>
            <a:ext cx="3703320" cy="3017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384303"/>
            <a:ext cx="3703320" cy="30175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40CDC23-E565-C848-9AF6-12BD09C53D91}" type="datetimeFigureOut">
              <a:rPr lang="en-US" smtClean="0"/>
              <a:t>4/10/25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7771B2-D7F7-364E-B6F3-F7FE93606BCE}" type="slidenum">
              <a:rPr lang="en-US" smtClean="0"/>
              <a:t>‹#›</a:t>
            </a:fld>
            <a:endParaRPr lang="en-US"/>
          </a:p>
        </p:txBody>
      </p:sp>
    </p:spTree>
    <p:extLst>
      <p:ext uri="{BB962C8B-B14F-4D97-AF65-F5344CB8AC3E}">
        <p14:creationId xmlns:p14="http://schemas.microsoft.com/office/powerpoint/2010/main" val="30622666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14953"/>
            <a:ext cx="7543800" cy="1088068"/>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384539"/>
            <a:ext cx="3703320" cy="55221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22960" y="1936751"/>
            <a:ext cx="3703320" cy="24650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384539"/>
            <a:ext cx="3703320" cy="55221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63440" y="1936751"/>
            <a:ext cx="3703320" cy="24650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40CDC23-E565-C848-9AF6-12BD09C53D91}" type="datetimeFigureOut">
              <a:rPr lang="en-US" smtClean="0"/>
              <a:t>4/10/25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07771B2-D7F7-364E-B6F3-F7FE93606BCE}" type="slidenum">
              <a:rPr lang="en-US" smtClean="0"/>
              <a:t>‹#›</a:t>
            </a:fld>
            <a:endParaRPr lang="en-US"/>
          </a:p>
        </p:txBody>
      </p:sp>
    </p:spTree>
    <p:extLst>
      <p:ext uri="{BB962C8B-B14F-4D97-AF65-F5344CB8AC3E}">
        <p14:creationId xmlns:p14="http://schemas.microsoft.com/office/powerpoint/2010/main" val="11688952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22960" y="214953"/>
            <a:ext cx="7543800" cy="604197"/>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40CDC23-E565-C848-9AF6-12BD09C53D91}" type="datetimeFigureOut">
              <a:rPr lang="en-US" smtClean="0"/>
              <a:t>4/10/25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07771B2-D7F7-364E-B6F3-F7FE93606BCE}" type="slidenum">
              <a:rPr lang="en-US" smtClean="0"/>
              <a:t>‹#›</a:t>
            </a:fld>
            <a:endParaRPr lang="en-US"/>
          </a:p>
        </p:txBody>
      </p:sp>
    </p:spTree>
    <p:extLst>
      <p:ext uri="{BB962C8B-B14F-4D97-AF65-F5344CB8AC3E}">
        <p14:creationId xmlns:p14="http://schemas.microsoft.com/office/powerpoint/2010/main" val="4638134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4" y="0"/>
            <a:ext cx="3038093"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445769"/>
            <a:ext cx="2400300" cy="1714500"/>
          </a:xfrm>
        </p:spPr>
        <p:txBody>
          <a:bodyPr anchor="b">
            <a:normAutofit/>
          </a:bodyPr>
          <a:lstStyle>
            <a:lvl1pPr>
              <a:defRPr sz="27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460238" y="548640"/>
            <a:ext cx="5009393" cy="39433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194560"/>
            <a:ext cx="2400300" cy="2534343"/>
          </a:xfrm>
        </p:spPr>
        <p:txBody>
          <a:bodyPr lIns="91440" rIns="91440">
            <a:normAutofit/>
          </a:bodyPr>
          <a:lstStyle>
            <a:lvl1pPr marL="0" indent="0">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a:xfrm>
            <a:off x="349135" y="4844840"/>
            <a:ext cx="1963883" cy="273844"/>
          </a:xfrm>
        </p:spPr>
        <p:txBody>
          <a:bodyPr/>
          <a:lstStyle>
            <a:lvl1pPr algn="l">
              <a:defRPr/>
            </a:lvl1pPr>
          </a:lstStyle>
          <a:p>
            <a:fld id="{240CDC23-E565-C848-9AF6-12BD09C53D91}" type="datetimeFigureOut">
              <a:rPr lang="en-US" smtClean="0"/>
              <a:t>4/10/25</a:t>
            </a:fld>
            <a:endParaRPr lang="en-US"/>
          </a:p>
        </p:txBody>
      </p:sp>
      <p:sp>
        <p:nvSpPr>
          <p:cNvPr id="6" name="Footer Placeholder 5"/>
          <p:cNvSpPr>
            <a:spLocks noGrp="1"/>
          </p:cNvSpPr>
          <p:nvPr>
            <p:ph type="ftr" sz="quarter" idx="11"/>
          </p:nvPr>
        </p:nvSpPr>
        <p:spPr>
          <a:xfrm>
            <a:off x="3600450" y="4844840"/>
            <a:ext cx="3486150" cy="273844"/>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07771B2-D7F7-364E-B6F3-F7FE93606BCE}" type="slidenum">
              <a:rPr lang="en-US" smtClean="0"/>
              <a:t>‹#›</a:t>
            </a:fld>
            <a:endParaRPr lang="en-US"/>
          </a:p>
        </p:txBody>
      </p:sp>
    </p:spTree>
    <p:extLst>
      <p:ext uri="{BB962C8B-B14F-4D97-AF65-F5344CB8AC3E}">
        <p14:creationId xmlns:p14="http://schemas.microsoft.com/office/powerpoint/2010/main" val="2893701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0CDC23-E565-C848-9AF6-12BD09C53D91}" type="datetimeFigureOut">
              <a:rPr lang="en-US" smtClean="0"/>
              <a:t>4/10/25</a:t>
            </a:fld>
            <a:r>
              <a:rPr lang="en-US" err="1"/>
              <a:t>sss</a:t>
            </a:r>
            <a:endParaRPr lang="en-US"/>
          </a:p>
        </p:txBody>
      </p:sp>
      <p:sp>
        <p:nvSpPr>
          <p:cNvPr id="5" name="Footer Placeholder 4"/>
          <p:cNvSpPr>
            <a:spLocks noGrp="1"/>
          </p:cNvSpPr>
          <p:nvPr>
            <p:ph type="ftr" sz="quarter" idx="11"/>
          </p:nvPr>
        </p:nvSpPr>
        <p:spPr/>
        <p:txBody>
          <a:bodyPr/>
          <a:lstStyle>
            <a:lvl1pPr>
              <a:defRPr>
                <a:solidFill>
                  <a:schemeClr val="tx1"/>
                </a:solidFill>
              </a:defRPr>
            </a:lvl1pPr>
          </a:lstStyle>
          <a:p>
            <a:r>
              <a:rPr lang="en-US"/>
              <a:t>Slides adapted from Jure </a:t>
            </a:r>
            <a:r>
              <a:rPr lang="en-US" err="1"/>
              <a:t>Leskovec</a:t>
            </a:r>
            <a:endParaRPr lang="en-US" sz="600"/>
          </a:p>
        </p:txBody>
      </p:sp>
      <p:sp>
        <p:nvSpPr>
          <p:cNvPr id="6" name="Slide Number Placeholder 5"/>
          <p:cNvSpPr>
            <a:spLocks noGrp="1"/>
          </p:cNvSpPr>
          <p:nvPr>
            <p:ph type="sldNum" sz="quarter" idx="12"/>
          </p:nvPr>
        </p:nvSpPr>
        <p:spPr/>
        <p:txBody>
          <a:bodyPr/>
          <a:lstStyle/>
          <a:p>
            <a:fld id="{D07771B2-D7F7-364E-B6F3-F7FE93606BCE}" type="slidenum">
              <a:rPr lang="en-US" smtClean="0"/>
              <a:t>‹#›</a:t>
            </a:fld>
            <a:endParaRPr lang="en-US"/>
          </a:p>
        </p:txBody>
      </p:sp>
    </p:spTree>
    <p:extLst>
      <p:ext uri="{BB962C8B-B14F-4D97-AF65-F5344CB8AC3E}">
        <p14:creationId xmlns:p14="http://schemas.microsoft.com/office/powerpoint/2010/main" val="28354721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itle" preserve="1">
  <p:cSld name="1_Title Slide">
    <p:spTree>
      <p:nvGrpSpPr>
        <p:cNvPr id="1" name=""/>
        <p:cNvGrpSpPr/>
        <p:nvPr/>
      </p:nvGrpSpPr>
      <p:grpSpPr>
        <a:xfrm>
          <a:off x="0" y="0"/>
          <a:ext cx="0" cy="0"/>
          <a:chOff x="0" y="0"/>
          <a:chExt cx="0" cy="0"/>
        </a:xfrm>
      </p:grpSpPr>
      <p:sp>
        <p:nvSpPr>
          <p:cNvPr id="205826" name="Rectangle 2"/>
          <p:cNvSpPr>
            <a:spLocks noGrp="1" noChangeArrowheads="1"/>
          </p:cNvSpPr>
          <p:nvPr>
            <p:ph type="ctrTitle"/>
          </p:nvPr>
        </p:nvSpPr>
        <p:spPr>
          <a:xfrm>
            <a:off x="4572000" y="510778"/>
            <a:ext cx="3890964" cy="1298972"/>
          </a:xfrm>
        </p:spPr>
        <p:txBody>
          <a:bodyPr/>
          <a:lstStyle>
            <a:lvl1pPr algn="ctr">
              <a:defRPr sz="2400" b="1"/>
            </a:lvl1pPr>
          </a:lstStyle>
          <a:p>
            <a:r>
              <a:rPr lang="en-US"/>
              <a:t>Click to edit Master title style</a:t>
            </a:r>
            <a:endParaRPr lang="en-US" dirty="0"/>
          </a:p>
        </p:txBody>
      </p:sp>
      <p:sp>
        <p:nvSpPr>
          <p:cNvPr id="205827" name="Rectangle 3"/>
          <p:cNvSpPr>
            <a:spLocks noGrp="1" noChangeArrowheads="1"/>
          </p:cNvSpPr>
          <p:nvPr>
            <p:ph type="subTitle" idx="1"/>
          </p:nvPr>
        </p:nvSpPr>
        <p:spPr>
          <a:xfrm>
            <a:off x="4572000" y="2876550"/>
            <a:ext cx="3886200" cy="1676400"/>
          </a:xfrm>
        </p:spPr>
        <p:txBody>
          <a:bodyPr/>
          <a:lstStyle>
            <a:lvl1pPr marL="0" indent="0" algn="ctr">
              <a:spcBef>
                <a:spcPts val="675"/>
              </a:spcBef>
              <a:buFont typeface="Times" pitchFamily="-65" charset="0"/>
              <a:buNone/>
              <a:defRPr/>
            </a:lvl1pPr>
          </a:lstStyle>
          <a:p>
            <a:r>
              <a:rPr lang="en-US"/>
              <a:t>Click to edit Master subtitle style</a:t>
            </a:r>
            <a:endParaRPr lang="en-US" dirty="0"/>
          </a:p>
        </p:txBody>
      </p:sp>
      <p:sp>
        <p:nvSpPr>
          <p:cNvPr id="5" name="Rectangle 4"/>
          <p:cNvSpPr>
            <a:spLocks noGrp="1" noChangeArrowheads="1"/>
          </p:cNvSpPr>
          <p:nvPr>
            <p:ph type="dt" sz="half" idx="10"/>
          </p:nvPr>
        </p:nvSpPr>
        <p:spPr>
          <a:xfrm>
            <a:off x="7239000" y="4705350"/>
            <a:ext cx="1219200" cy="342900"/>
          </a:xfrm>
        </p:spPr>
        <p:txBody>
          <a:bodyPr anchor="b"/>
          <a:lstStyle>
            <a:lvl1pPr>
              <a:defRPr>
                <a:solidFill>
                  <a:schemeClr val="bg2"/>
                </a:solidFill>
              </a:defRPr>
            </a:lvl1pPr>
          </a:lstStyle>
          <a:p>
            <a:pPr>
              <a:defRPr/>
            </a:pPr>
            <a:endParaRPr lang="en-US"/>
          </a:p>
        </p:txBody>
      </p:sp>
      <p:sp>
        <p:nvSpPr>
          <p:cNvPr id="6" name="Rectangle 5"/>
          <p:cNvSpPr>
            <a:spLocks noGrp="1" noChangeArrowheads="1"/>
          </p:cNvSpPr>
          <p:nvPr>
            <p:ph type="ftr" sz="quarter" idx="11"/>
          </p:nvPr>
        </p:nvSpPr>
        <p:spPr>
          <a:xfrm>
            <a:off x="5334000" y="4705350"/>
            <a:ext cx="1905000" cy="342900"/>
          </a:xfrm>
        </p:spPr>
        <p:txBody>
          <a:bodyPr anchor="b"/>
          <a:lstStyle>
            <a:lvl1pPr>
              <a:defRPr>
                <a:solidFill>
                  <a:schemeClr val="bg2"/>
                </a:solidFill>
              </a:defRPr>
            </a:lvl1pPr>
          </a:lstStyle>
          <a:p>
            <a:pPr>
              <a:defRPr/>
            </a:pPr>
            <a:endParaRPr lang="en-US"/>
          </a:p>
        </p:txBody>
      </p:sp>
      <p:sp>
        <p:nvSpPr>
          <p:cNvPr id="11" name="Rectangle 6"/>
          <p:cNvSpPr>
            <a:spLocks noGrp="1" noChangeArrowheads="1"/>
          </p:cNvSpPr>
          <p:nvPr>
            <p:ph type="sldNum" sz="quarter" idx="12"/>
          </p:nvPr>
        </p:nvSpPr>
        <p:spPr>
          <a:xfrm>
            <a:off x="4572000" y="4705350"/>
            <a:ext cx="765174" cy="342900"/>
          </a:xfrm>
        </p:spPr>
        <p:txBody>
          <a:bodyPr anchor="b"/>
          <a:lstStyle>
            <a:lvl1pPr>
              <a:defRPr>
                <a:solidFill>
                  <a:schemeClr val="bg2"/>
                </a:solidFill>
              </a:defRPr>
            </a:lvl1pPr>
          </a:lstStyle>
          <a:p>
            <a:fld id="{E74C7FEE-6B48-4643-BCFB-F13B0E13E171}" type="slidenum">
              <a:rPr lang="en-US"/>
              <a:pPr/>
              <a:t>‹#›</a:t>
            </a:fld>
            <a:endParaRPr lang="en-US"/>
          </a:p>
        </p:txBody>
      </p:sp>
    </p:spTree>
    <p:extLst>
      <p:ext uri="{BB962C8B-B14F-4D97-AF65-F5344CB8AC3E}">
        <p14:creationId xmlns:p14="http://schemas.microsoft.com/office/powerpoint/2010/main" val="33954941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theme" Target="../theme/theme2.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a:xfrm rot="16200000">
            <a:off x="-2518606" y="2473636"/>
            <a:ext cx="5143502" cy="19622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rot="16200000" flipV="1">
            <a:off x="-2442604" y="2560132"/>
            <a:ext cx="5143502"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14953"/>
            <a:ext cx="7543800" cy="1088068"/>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59" y="1384301"/>
            <a:ext cx="7543801" cy="301752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2" y="4844840"/>
            <a:ext cx="1854203" cy="273844"/>
          </a:xfrm>
          <a:prstGeom prst="rect">
            <a:avLst/>
          </a:prstGeom>
        </p:spPr>
        <p:txBody>
          <a:bodyPr vert="horz" lIns="91440" tIns="45720" rIns="91440" bIns="45720" rtlCol="0" anchor="ctr"/>
          <a:lstStyle>
            <a:lvl1pPr algn="l">
              <a:defRPr sz="675">
                <a:solidFill>
                  <a:srgbClr val="FFFFFF"/>
                </a:solidFill>
              </a:defRPr>
            </a:lvl1pPr>
          </a:lstStyle>
          <a:p>
            <a:fld id="{240CDC23-E565-C848-9AF6-12BD09C53D91}" type="datetimeFigureOut">
              <a:rPr lang="en-US" smtClean="0"/>
              <a:t>4/10/25</a:t>
            </a:fld>
            <a:endParaRPr lang="en-US"/>
          </a:p>
        </p:txBody>
      </p:sp>
      <p:sp>
        <p:nvSpPr>
          <p:cNvPr id="5" name="Footer Placeholder 4"/>
          <p:cNvSpPr>
            <a:spLocks noGrp="1"/>
          </p:cNvSpPr>
          <p:nvPr>
            <p:ph type="ftr" sz="quarter" idx="3"/>
          </p:nvPr>
        </p:nvSpPr>
        <p:spPr>
          <a:xfrm>
            <a:off x="2764640" y="4844840"/>
            <a:ext cx="3617103" cy="273844"/>
          </a:xfrm>
          <a:prstGeom prst="rect">
            <a:avLst/>
          </a:prstGeom>
        </p:spPr>
        <p:txBody>
          <a:bodyPr vert="horz" lIns="91440" tIns="45720" rIns="91440" bIns="45720" rtlCol="0" anchor="ctr"/>
          <a:lstStyle>
            <a:lvl1pPr algn="ctr">
              <a:defRPr sz="675"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7425345" y="4844840"/>
            <a:ext cx="984019" cy="273844"/>
          </a:xfrm>
          <a:prstGeom prst="rect">
            <a:avLst/>
          </a:prstGeom>
        </p:spPr>
        <p:txBody>
          <a:bodyPr vert="horz" lIns="91440" tIns="45720" rIns="91440" bIns="45720" rtlCol="0" anchor="ctr"/>
          <a:lstStyle>
            <a:lvl1pPr algn="r">
              <a:defRPr sz="788">
                <a:solidFill>
                  <a:srgbClr val="FFFFFF"/>
                </a:solidFill>
              </a:defRPr>
            </a:lvl1pPr>
          </a:lstStyle>
          <a:p>
            <a:fld id="{D07771B2-D7F7-364E-B6F3-F7FE93606BCE}" type="slidenum">
              <a:rPr lang="en-US" smtClean="0"/>
              <a:t>‹#›</a:t>
            </a:fld>
            <a:endParaRPr lang="en-US"/>
          </a:p>
        </p:txBody>
      </p:sp>
    </p:spTree>
    <p:extLst>
      <p:ext uri="{BB962C8B-B14F-4D97-AF65-F5344CB8AC3E}">
        <p14:creationId xmlns:p14="http://schemas.microsoft.com/office/powerpoint/2010/main" val="3119895847"/>
      </p:ext>
    </p:extLst>
  </p:cSld>
  <p:clrMap bg1="lt1" tx1="dk1" bg2="lt2" tx2="dk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 id="2147483727" r:id="rId12"/>
    <p:sldLayoutId id="2147483728" r:id="rId13"/>
    <p:sldLayoutId id="2147483729" r:id="rId14"/>
    <p:sldLayoutId id="2147483730" r:id="rId15"/>
    <p:sldLayoutId id="2147483731" r:id="rId16"/>
  </p:sldLayoutIdLst>
  <p:txStyles>
    <p:title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p:titleStyle>
    <p:body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a:xfrm rot="16200000">
            <a:off x="-2518606" y="2473636"/>
            <a:ext cx="5143502" cy="19622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rot="16200000" flipV="1">
            <a:off x="-2442604" y="2560132"/>
            <a:ext cx="5143502"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14953"/>
            <a:ext cx="7543800" cy="1088068"/>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59" y="1384301"/>
            <a:ext cx="7543801" cy="301752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2" y="4844840"/>
            <a:ext cx="1854203" cy="273844"/>
          </a:xfrm>
          <a:prstGeom prst="rect">
            <a:avLst/>
          </a:prstGeom>
        </p:spPr>
        <p:txBody>
          <a:bodyPr vert="horz" lIns="91440" tIns="45720" rIns="91440" bIns="45720" rtlCol="0" anchor="ctr"/>
          <a:lstStyle>
            <a:lvl1pPr algn="l">
              <a:defRPr sz="675">
                <a:solidFill>
                  <a:srgbClr val="FFFFFF"/>
                </a:solidFill>
              </a:defRPr>
            </a:lvl1pPr>
          </a:lstStyle>
          <a:p>
            <a:fld id="{240CDC23-E565-C848-9AF6-12BD09C53D91}" type="datetimeFigureOut">
              <a:rPr lang="en-US" smtClean="0"/>
              <a:t>4/10/25</a:t>
            </a:fld>
            <a:endParaRPr lang="en-US"/>
          </a:p>
        </p:txBody>
      </p:sp>
      <p:sp>
        <p:nvSpPr>
          <p:cNvPr id="5" name="Footer Placeholder 4"/>
          <p:cNvSpPr>
            <a:spLocks noGrp="1"/>
          </p:cNvSpPr>
          <p:nvPr>
            <p:ph type="ftr" sz="quarter" idx="3"/>
          </p:nvPr>
        </p:nvSpPr>
        <p:spPr>
          <a:xfrm>
            <a:off x="2764640" y="4844840"/>
            <a:ext cx="3617103" cy="273844"/>
          </a:xfrm>
          <a:prstGeom prst="rect">
            <a:avLst/>
          </a:prstGeom>
        </p:spPr>
        <p:txBody>
          <a:bodyPr vert="horz" lIns="91440" tIns="45720" rIns="91440" bIns="45720" rtlCol="0" anchor="ctr"/>
          <a:lstStyle>
            <a:lvl1pPr algn="ctr">
              <a:defRPr sz="675"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7425345" y="4844840"/>
            <a:ext cx="984019" cy="273844"/>
          </a:xfrm>
          <a:prstGeom prst="rect">
            <a:avLst/>
          </a:prstGeom>
        </p:spPr>
        <p:txBody>
          <a:bodyPr vert="horz" lIns="91440" tIns="45720" rIns="91440" bIns="45720" rtlCol="0" anchor="ctr"/>
          <a:lstStyle>
            <a:lvl1pPr algn="r">
              <a:defRPr sz="788">
                <a:solidFill>
                  <a:srgbClr val="FFFFFF"/>
                </a:solidFill>
              </a:defRPr>
            </a:lvl1pPr>
          </a:lstStyle>
          <a:p>
            <a:fld id="{D07771B2-D7F7-364E-B6F3-F7FE93606BCE}" type="slidenum">
              <a:rPr lang="en-US" smtClean="0"/>
              <a:t>‹#›</a:t>
            </a:fld>
            <a:endParaRPr lang="en-US"/>
          </a:p>
        </p:txBody>
      </p:sp>
    </p:spTree>
    <p:extLst>
      <p:ext uri="{BB962C8B-B14F-4D97-AF65-F5344CB8AC3E}">
        <p14:creationId xmlns:p14="http://schemas.microsoft.com/office/powerpoint/2010/main" val="2600612777"/>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p:titleStyle>
    <p:body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 Id="rId5" Type="http://schemas.openxmlformats.org/officeDocument/2006/relationships/image" Target="../media/image9.png"/><Relationship Id="rId4" Type="http://schemas.openxmlformats.org/officeDocument/2006/relationships/customXml" Target="../ink/ink1.xml"/></Relationships>
</file>

<file path=ppt/slides/_rels/slide15.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oleObject" Target="../embeddings/oleObject1.bin"/><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customXml" Target="../ink/ink2.xml"/></Relationships>
</file>

<file path=ppt/slides/_rels/slide16.xml.rels><?xml version="1.0" encoding="UTF-8" standalone="yes"?>
<Relationships xmlns="http://schemas.openxmlformats.org/package/2006/relationships"><Relationship Id="rId8" Type="http://schemas.openxmlformats.org/officeDocument/2006/relationships/customXml" Target="../ink/ink3.xml"/><Relationship Id="rId3" Type="http://schemas.openxmlformats.org/officeDocument/2006/relationships/image" Target="../media/image12.emf"/><Relationship Id="rId7" Type="http://schemas.openxmlformats.org/officeDocument/2006/relationships/image" Target="../media/image14.emf"/><Relationship Id="rId2" Type="http://schemas.openxmlformats.org/officeDocument/2006/relationships/oleObject" Target="../embeddings/oleObject2.bin"/><Relationship Id="rId1" Type="http://schemas.openxmlformats.org/officeDocument/2006/relationships/slideLayout" Target="../slideLayouts/slideLayout2.xml"/><Relationship Id="rId6" Type="http://schemas.openxmlformats.org/officeDocument/2006/relationships/oleObject" Target="../embeddings/oleObject4.bin"/><Relationship Id="rId5" Type="http://schemas.openxmlformats.org/officeDocument/2006/relationships/image" Target="../media/image13.emf"/><Relationship Id="rId4" Type="http://schemas.openxmlformats.org/officeDocument/2006/relationships/oleObject" Target="../embeddings/oleObject3.bin"/><Relationship Id="rId9" Type="http://schemas.openxmlformats.org/officeDocument/2006/relationships/image" Target="../media/image15.png"/></Relationships>
</file>

<file path=ppt/slides/_rels/slide17.xml.rels><?xml version="1.0" encoding="UTF-8" standalone="yes"?>
<Relationships xmlns="http://schemas.openxmlformats.org/package/2006/relationships"><Relationship Id="rId3" Type="http://schemas.openxmlformats.org/officeDocument/2006/relationships/image" Target="../media/image16.emf"/><Relationship Id="rId7" Type="http://schemas.openxmlformats.org/officeDocument/2006/relationships/image" Target="../media/image18.png"/><Relationship Id="rId2" Type="http://schemas.openxmlformats.org/officeDocument/2006/relationships/oleObject" Target="../embeddings/oleObject5.bin"/><Relationship Id="rId1" Type="http://schemas.openxmlformats.org/officeDocument/2006/relationships/slideLayout" Target="../slideLayouts/slideLayout2.xml"/><Relationship Id="rId6" Type="http://schemas.openxmlformats.org/officeDocument/2006/relationships/customXml" Target="../ink/ink4.xml"/><Relationship Id="rId5" Type="http://schemas.openxmlformats.org/officeDocument/2006/relationships/image" Target="../media/image17.emf"/><Relationship Id="rId4" Type="http://schemas.openxmlformats.org/officeDocument/2006/relationships/oleObject" Target="../embeddings/oleObject6.bin"/></Relationships>
</file>

<file path=ppt/slides/_rels/slide18.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oleObject" Target="../embeddings/oleObject7.bin"/><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0.emf"/><Relationship Id="rId7" Type="http://schemas.openxmlformats.org/officeDocument/2006/relationships/image" Target="../media/image22.png"/><Relationship Id="rId2" Type="http://schemas.openxmlformats.org/officeDocument/2006/relationships/oleObject" Target="../embeddings/oleObject8.bin"/><Relationship Id="rId1" Type="http://schemas.openxmlformats.org/officeDocument/2006/relationships/slideLayout" Target="../slideLayouts/slideLayout2.xml"/><Relationship Id="rId6" Type="http://schemas.openxmlformats.org/officeDocument/2006/relationships/customXml" Target="../ink/ink5.xml"/><Relationship Id="rId5" Type="http://schemas.openxmlformats.org/officeDocument/2006/relationships/image" Target="../media/image21.emf"/><Relationship Id="rId4" Type="http://schemas.openxmlformats.org/officeDocument/2006/relationships/oleObject" Target="../embeddings/oleObject9.bin"/></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emf"/><Relationship Id="rId7" Type="http://schemas.openxmlformats.org/officeDocument/2006/relationships/image" Target="../media/image24.png"/><Relationship Id="rId2" Type="http://schemas.openxmlformats.org/officeDocument/2006/relationships/oleObject" Target="../embeddings/oleObject10.bin"/><Relationship Id="rId1" Type="http://schemas.openxmlformats.org/officeDocument/2006/relationships/slideLayout" Target="../slideLayouts/slideLayout2.xml"/><Relationship Id="rId6" Type="http://schemas.openxmlformats.org/officeDocument/2006/relationships/customXml" Target="../ink/ink6.xml"/><Relationship Id="rId5" Type="http://schemas.openxmlformats.org/officeDocument/2006/relationships/image" Target="../media/image23.emf"/><Relationship Id="rId4" Type="http://schemas.openxmlformats.org/officeDocument/2006/relationships/oleObject" Target="../embeddings/oleObject11.bin"/></Relationships>
</file>

<file path=ppt/slides/_rels/slide21.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oleObject" Target="../embeddings/oleObject12.bin"/><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image" Target="../media/image26.emf"/><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customXml" Target="../ink/ink7.xml"/><Relationship Id="rId4" Type="http://schemas.openxmlformats.org/officeDocument/2006/relationships/image" Target="../media/image25.emf"/></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8.emf"/><Relationship Id="rId7" Type="http://schemas.openxmlformats.org/officeDocument/2006/relationships/image" Target="../media/image29.png"/><Relationship Id="rId2" Type="http://schemas.openxmlformats.org/officeDocument/2006/relationships/oleObject" Target="../embeddings/oleObject13.bin"/><Relationship Id="rId1" Type="http://schemas.openxmlformats.org/officeDocument/2006/relationships/slideLayout" Target="../slideLayouts/slideLayout2.xml"/><Relationship Id="rId6" Type="http://schemas.openxmlformats.org/officeDocument/2006/relationships/customXml" Target="../ink/ink8.xml"/><Relationship Id="rId5" Type="http://schemas.openxmlformats.org/officeDocument/2006/relationships/image" Target="../media/image220.png"/></Relationships>
</file>

<file path=ppt/slides/_rels/slide25.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oleObject" Target="../embeddings/oleObject14.bin"/><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0.emf"/><Relationship Id="rId7" Type="http://schemas.openxmlformats.org/officeDocument/2006/relationships/image" Target="../media/image32.png"/><Relationship Id="rId2" Type="http://schemas.openxmlformats.org/officeDocument/2006/relationships/oleObject" Target="../embeddings/oleObject15.bin"/><Relationship Id="rId1" Type="http://schemas.openxmlformats.org/officeDocument/2006/relationships/slideLayout" Target="../slideLayouts/slideLayout6.xml"/><Relationship Id="rId6" Type="http://schemas.openxmlformats.org/officeDocument/2006/relationships/customXml" Target="../ink/ink9.xml"/><Relationship Id="rId5" Type="http://schemas.openxmlformats.org/officeDocument/2006/relationships/image" Target="../media/image31.emf"/><Relationship Id="rId4" Type="http://schemas.openxmlformats.org/officeDocument/2006/relationships/oleObject" Target="../embeddings/oleObject16.bin"/></Relationships>
</file>

<file path=ppt/slides/_rels/slide27.xml.rels><?xml version="1.0" encoding="UTF-8" standalone="yes"?>
<Relationships xmlns="http://schemas.openxmlformats.org/package/2006/relationships"><Relationship Id="rId8" Type="http://schemas.openxmlformats.org/officeDocument/2006/relationships/customXml" Target="../ink/ink10.xml"/><Relationship Id="rId3" Type="http://schemas.openxmlformats.org/officeDocument/2006/relationships/image" Target="../media/image33.emf"/><Relationship Id="rId7" Type="http://schemas.openxmlformats.org/officeDocument/2006/relationships/image" Target="../media/image35.emf"/><Relationship Id="rId2" Type="http://schemas.openxmlformats.org/officeDocument/2006/relationships/oleObject" Target="../embeddings/oleObject17.bin"/><Relationship Id="rId1" Type="http://schemas.openxmlformats.org/officeDocument/2006/relationships/slideLayout" Target="../slideLayouts/slideLayout11.xml"/><Relationship Id="rId6" Type="http://schemas.openxmlformats.org/officeDocument/2006/relationships/oleObject" Target="../embeddings/oleObject19.bin"/><Relationship Id="rId5" Type="http://schemas.openxmlformats.org/officeDocument/2006/relationships/image" Target="../media/image34.emf"/><Relationship Id="rId4" Type="http://schemas.openxmlformats.org/officeDocument/2006/relationships/oleObject" Target="../embeddings/oleObject18.bin"/><Relationship Id="rId9" Type="http://schemas.openxmlformats.org/officeDocument/2006/relationships/image" Target="../media/image36.png"/></Relationships>
</file>

<file path=ppt/slides/_rels/slide28.xml.rels><?xml version="1.0" encoding="UTF-8" standalone="yes"?>
<Relationships xmlns="http://schemas.openxmlformats.org/package/2006/relationships"><Relationship Id="rId3" Type="http://schemas.openxmlformats.org/officeDocument/2006/relationships/image" Target="../media/image37.emf"/><Relationship Id="rId2" Type="http://schemas.openxmlformats.org/officeDocument/2006/relationships/oleObject" Target="../embeddings/oleObject20.bin"/><Relationship Id="rId1" Type="http://schemas.openxmlformats.org/officeDocument/2006/relationships/slideLayout" Target="../slideLayouts/slideLayout2.xml"/><Relationship Id="rId5" Type="http://schemas.openxmlformats.org/officeDocument/2006/relationships/image" Target="../media/image38.emf"/><Relationship Id="rId4" Type="http://schemas.openxmlformats.org/officeDocument/2006/relationships/oleObject" Target="../embeddings/oleObject21.bin"/></Relationships>
</file>

<file path=ppt/slides/_rels/slide2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customXml" Target="../ink/ink1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3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customXml" Target="../ink/ink1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customXml" Target="../ink/ink13.xml"/><Relationship Id="rId2" Type="http://schemas.openxmlformats.org/officeDocument/2006/relationships/notesSlide" Target="../notesSlides/notesSlide8.xml"/><Relationship Id="rId1" Type="http://schemas.openxmlformats.org/officeDocument/2006/relationships/slideLayout" Target="../slideLayouts/slideLayout18.xml"/><Relationship Id="rId4" Type="http://schemas.openxmlformats.org/officeDocument/2006/relationships/image" Target="../media/image41.png"/></Relationships>
</file>

<file path=ppt/slides/_rels/slide33.xml.rels><?xml version="1.0" encoding="UTF-8" standalone="yes"?>
<Relationships xmlns="http://schemas.openxmlformats.org/package/2006/relationships"><Relationship Id="rId3" Type="http://schemas.openxmlformats.org/officeDocument/2006/relationships/image" Target="../media/image42.emf"/><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_rels/slide34.xml.rels><?xml version="1.0" encoding="UTF-8" standalone="yes"?>
<Relationships xmlns="http://schemas.openxmlformats.org/package/2006/relationships"><Relationship Id="rId3" Type="http://schemas.openxmlformats.org/officeDocument/2006/relationships/image" Target="../media/image43.emf"/><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36.xml.rels><?xml version="1.0" encoding="UTF-8" standalone="yes"?>
<Relationships xmlns="http://schemas.openxmlformats.org/package/2006/relationships"><Relationship Id="rId3" Type="http://schemas.openxmlformats.org/officeDocument/2006/relationships/image" Target="../media/image43.emf"/><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38.xml.rels><?xml version="1.0" encoding="UTF-8" standalone="yes"?>
<Relationships xmlns="http://schemas.openxmlformats.org/package/2006/relationships"><Relationship Id="rId3" Type="http://schemas.openxmlformats.org/officeDocument/2006/relationships/image" Target="../media/image44.emf"/><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39.xml.rels><?xml version="1.0" encoding="UTF-8" standalone="yes"?>
<Relationships xmlns="http://schemas.openxmlformats.org/package/2006/relationships"><Relationship Id="rId3" Type="http://schemas.openxmlformats.org/officeDocument/2006/relationships/image" Target="../media/image45.emf"/><Relationship Id="rId2" Type="http://schemas.openxmlformats.org/officeDocument/2006/relationships/notesSlide" Target="../notesSlides/notesSlide15.xml"/><Relationship Id="rId1" Type="http://schemas.openxmlformats.org/officeDocument/2006/relationships/slideLayout" Target="../slideLayouts/slideLayout18.xml"/><Relationship Id="rId6" Type="http://schemas.openxmlformats.org/officeDocument/2006/relationships/image" Target="../media/image47.png"/><Relationship Id="rId5" Type="http://schemas.openxmlformats.org/officeDocument/2006/relationships/customXml" Target="../ink/ink14.xml"/><Relationship Id="rId4" Type="http://schemas.openxmlformats.org/officeDocument/2006/relationships/image" Target="../media/image46.emf"/></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0.xml.rels><?xml version="1.0" encoding="UTF-8" standalone="yes"?>
<Relationships xmlns="http://schemas.openxmlformats.org/package/2006/relationships"><Relationship Id="rId3" Type="http://schemas.openxmlformats.org/officeDocument/2006/relationships/image" Target="../media/image48.emf"/><Relationship Id="rId2" Type="http://schemas.openxmlformats.org/officeDocument/2006/relationships/notesSlide" Target="../notesSlides/notesSlide16.xml"/><Relationship Id="rId1" Type="http://schemas.openxmlformats.org/officeDocument/2006/relationships/slideLayout" Target="../slideLayouts/slideLayout18.xml"/></Relationships>
</file>

<file path=ppt/slides/_rels/slide41.xml.rels><?xml version="1.0" encoding="UTF-8" standalone="yes"?>
<Relationships xmlns="http://schemas.openxmlformats.org/package/2006/relationships"><Relationship Id="rId3" Type="http://schemas.openxmlformats.org/officeDocument/2006/relationships/image" Target="../media/image49.emf"/><Relationship Id="rId2" Type="http://schemas.openxmlformats.org/officeDocument/2006/relationships/notesSlide" Target="../notesSlides/notesSlide17.xml"/><Relationship Id="rId1" Type="http://schemas.openxmlformats.org/officeDocument/2006/relationships/slideLayout" Target="../slideLayouts/slideLayout18.xml"/><Relationship Id="rId4" Type="http://schemas.openxmlformats.org/officeDocument/2006/relationships/image" Target="../media/image50.emf"/></Relationships>
</file>

<file path=ppt/slides/_rels/slide42.xml.rels><?xml version="1.0" encoding="UTF-8" standalone="yes"?>
<Relationships xmlns="http://schemas.openxmlformats.org/package/2006/relationships"><Relationship Id="rId3" Type="http://schemas.openxmlformats.org/officeDocument/2006/relationships/image" Target="../media/image51.emf"/><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52.emf"/><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tif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title"/>
          </p:nvPr>
        </p:nvSpPr>
        <p:spPr/>
        <p:txBody>
          <a:bodyPr>
            <a:noAutofit/>
          </a:bodyPr>
          <a:lstStyle/>
          <a:p>
            <a:r>
              <a:rPr lang="en-US" sz="3400">
                <a:latin typeface="Calibri (Headings)"/>
                <a:cs typeface="Calibri (Headings)"/>
              </a:rPr>
              <a:t>Na</a:t>
            </a:r>
            <a:r>
              <a:rPr lang="fr-FR" sz="3400">
                <a:latin typeface="Calibri (Headings)"/>
                <a:cs typeface="Calibri (Headings)"/>
              </a:rPr>
              <a:t>i</a:t>
            </a:r>
            <a:r>
              <a:rPr lang="en-US" sz="3400" err="1">
                <a:latin typeface="Calibri (Headings)"/>
                <a:cs typeface="Calibri (Headings)"/>
              </a:rPr>
              <a:t>ve</a:t>
            </a:r>
            <a:r>
              <a:rPr lang="en-US" sz="3400">
                <a:latin typeface="Calibri (Headings)"/>
                <a:cs typeface="Calibri (Headings)"/>
              </a:rPr>
              <a:t> Bayes</a:t>
            </a:r>
            <a:endParaRPr lang="en-US" sz="3400">
              <a:latin typeface="Calibri (Headings)"/>
              <a:ea typeface="ＭＳ Ｐゴシック" charset="0"/>
              <a:cs typeface="Calibri (Headings)"/>
            </a:endParaRPr>
          </a:p>
        </p:txBody>
      </p:sp>
      <p:sp>
        <p:nvSpPr>
          <p:cNvPr id="16387" name="Rectangle 6"/>
          <p:cNvSpPr>
            <a:spLocks noGrp="1" noChangeArrowheads="1"/>
          </p:cNvSpPr>
          <p:nvPr>
            <p:ph idx="1"/>
          </p:nvPr>
        </p:nvSpPr>
        <p:spPr>
          <a:xfrm>
            <a:off x="3460238" y="285750"/>
            <a:ext cx="5009393" cy="4206240"/>
          </a:xfrm>
        </p:spPr>
        <p:txBody>
          <a:bodyPr/>
          <a:lstStyle/>
          <a:p>
            <a:pPr eaLnBrk="1" hangingPunct="1">
              <a:buFont typeface="Times" charset="0"/>
              <a:buNone/>
            </a:pPr>
            <a:r>
              <a:rPr lang="en-US" sz="3600" dirty="0">
                <a:solidFill>
                  <a:srgbClr val="A4001D"/>
                </a:solidFill>
                <a:latin typeface="Calibri"/>
                <a:ea typeface="ＭＳ Ｐゴシック" charset="0"/>
                <a:cs typeface="Calibri"/>
              </a:rPr>
              <a:t>The Task of Text Classification</a:t>
            </a:r>
          </a:p>
        </p:txBody>
      </p:sp>
      <p:sp>
        <p:nvSpPr>
          <p:cNvPr id="2" name="Text Placeholder 1">
            <a:extLst>
              <a:ext uri="{FF2B5EF4-FFF2-40B4-BE49-F238E27FC236}">
                <a16:creationId xmlns:a16="http://schemas.microsoft.com/office/drawing/2014/main" id="{04443A39-80F7-3D4D-BCB5-844F1C269F50}"/>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404943545"/>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4"/>
          <p:cNvSpPr>
            <a:spLocks noGrp="1" noChangeArrowheads="1"/>
          </p:cNvSpPr>
          <p:nvPr>
            <p:ph type="title"/>
          </p:nvPr>
        </p:nvSpPr>
        <p:spPr>
          <a:xfrm>
            <a:off x="685800" y="285750"/>
            <a:ext cx="7543800" cy="680397"/>
          </a:xfrm>
        </p:spPr>
        <p:txBody>
          <a:bodyPr>
            <a:normAutofit fontScale="90000"/>
          </a:bodyPr>
          <a:lstStyle/>
          <a:p>
            <a:r>
              <a:rPr lang="en-US" sz="3600" dirty="0"/>
              <a:t>Classification Methods:</a:t>
            </a:r>
            <a:br>
              <a:rPr lang="en-US" sz="3600" dirty="0"/>
            </a:br>
            <a:r>
              <a:rPr lang="en-US" sz="3600" dirty="0"/>
              <a:t>Supervised Machine Learning</a:t>
            </a:r>
          </a:p>
        </p:txBody>
      </p:sp>
      <p:sp>
        <p:nvSpPr>
          <p:cNvPr id="29699" name="Rectangle 5"/>
          <p:cNvSpPr>
            <a:spLocks noGrp="1" noChangeArrowheads="1"/>
          </p:cNvSpPr>
          <p:nvPr>
            <p:ph idx="1"/>
          </p:nvPr>
        </p:nvSpPr>
        <p:spPr>
          <a:xfrm>
            <a:off x="822960" y="1200150"/>
            <a:ext cx="8016240" cy="3886200"/>
          </a:xfrm>
        </p:spPr>
        <p:txBody>
          <a:bodyPr>
            <a:normAutofit fontScale="92500" lnSpcReduction="10000"/>
          </a:bodyPr>
          <a:lstStyle/>
          <a:p>
            <a:r>
              <a:rPr lang="en-US" sz="3200" dirty="0">
                <a:latin typeface="Calibri" charset="0"/>
              </a:rPr>
              <a:t>Many kinds of classifiers!</a:t>
            </a:r>
          </a:p>
          <a:p>
            <a:pPr lvl="1">
              <a:buFont typeface="Arial" panose="020B0604020202020204" pitchFamily="34" charset="0"/>
              <a:buChar char="•"/>
            </a:pPr>
            <a:r>
              <a:rPr lang="en-US" sz="2800" dirty="0">
                <a:latin typeface="Calibri" charset="0"/>
              </a:rPr>
              <a:t>Na</a:t>
            </a:r>
            <a:r>
              <a:rPr lang="fr-FR" sz="2800" dirty="0" err="1">
                <a:latin typeface="Calibri" charset="0"/>
              </a:rPr>
              <a:t>ï</a:t>
            </a:r>
            <a:r>
              <a:rPr lang="en-US" sz="2800" dirty="0" err="1">
                <a:latin typeface="Calibri" charset="0"/>
              </a:rPr>
              <a:t>ve</a:t>
            </a:r>
            <a:r>
              <a:rPr lang="en-US" sz="2800" dirty="0">
                <a:latin typeface="Calibri" charset="0"/>
              </a:rPr>
              <a:t> Bayes (this lecture)</a:t>
            </a:r>
          </a:p>
          <a:p>
            <a:pPr lvl="1">
              <a:buFont typeface="Arial" panose="020B0604020202020204" pitchFamily="34" charset="0"/>
              <a:buChar char="•"/>
            </a:pPr>
            <a:r>
              <a:rPr lang="en-US" sz="2800" dirty="0">
                <a:latin typeface="Calibri" charset="0"/>
              </a:rPr>
              <a:t>Logistic regression  </a:t>
            </a:r>
          </a:p>
          <a:p>
            <a:pPr lvl="1">
              <a:buFont typeface="Arial" panose="020B0604020202020204" pitchFamily="34" charset="0"/>
              <a:buChar char="•"/>
            </a:pPr>
            <a:r>
              <a:rPr lang="en-US" sz="2800" dirty="0">
                <a:latin typeface="Calibri" charset="0"/>
              </a:rPr>
              <a:t>Neural networks</a:t>
            </a:r>
          </a:p>
          <a:p>
            <a:pPr lvl="1">
              <a:buFont typeface="Arial" panose="020B0604020202020204" pitchFamily="34" charset="0"/>
              <a:buChar char="•"/>
            </a:pPr>
            <a:r>
              <a:rPr lang="en-US" sz="2800" i="1" dirty="0">
                <a:latin typeface="Calibri" charset="0"/>
              </a:rPr>
              <a:t>k</a:t>
            </a:r>
            <a:r>
              <a:rPr lang="en-US" sz="2800" dirty="0">
                <a:latin typeface="Calibri" charset="0"/>
              </a:rPr>
              <a:t>-nearest neighbors</a:t>
            </a:r>
          </a:p>
          <a:p>
            <a:pPr lvl="1">
              <a:buFont typeface="Arial" panose="020B0604020202020204" pitchFamily="34" charset="0"/>
              <a:buChar char="•"/>
            </a:pPr>
            <a:r>
              <a:rPr lang="en-US" sz="2800">
                <a:latin typeface="Calibri" charset="0"/>
              </a:rPr>
              <a:t>…</a:t>
            </a:r>
            <a:endParaRPr lang="en-US" sz="2800" dirty="0">
              <a:latin typeface="Calibri" charset="0"/>
            </a:endParaRPr>
          </a:p>
          <a:p>
            <a:pPr lvl="1">
              <a:buFont typeface="Arial" panose="020B0604020202020204" pitchFamily="34" charset="0"/>
              <a:buChar char="•"/>
            </a:pPr>
            <a:endParaRPr lang="en-US" sz="1700" dirty="0">
              <a:latin typeface="Calibri" charset="0"/>
            </a:endParaRPr>
          </a:p>
          <a:p>
            <a:pPr marL="150813" lvl="1" indent="0">
              <a:buNone/>
            </a:pPr>
            <a:r>
              <a:rPr lang="en-US" sz="3200" dirty="0">
                <a:latin typeface="Calibri" charset="0"/>
              </a:rPr>
              <a:t>We can also use pretrained large language models!</a:t>
            </a:r>
          </a:p>
          <a:p>
            <a:pPr lvl="2">
              <a:buFont typeface="Arial" panose="020B0604020202020204" pitchFamily="34" charset="0"/>
              <a:buChar char="•"/>
            </a:pPr>
            <a:r>
              <a:rPr lang="en-US" sz="2800" dirty="0">
                <a:latin typeface="Calibri" charset="0"/>
              </a:rPr>
              <a:t>Fine-tuned as classifiers</a:t>
            </a:r>
          </a:p>
          <a:p>
            <a:pPr lvl="2">
              <a:buFont typeface="Arial" panose="020B0604020202020204" pitchFamily="34" charset="0"/>
              <a:buChar char="•"/>
            </a:pPr>
            <a:r>
              <a:rPr lang="en-US" sz="2800" dirty="0">
                <a:latin typeface="Calibri" charset="0"/>
              </a:rPr>
              <a:t>Prompted to give a classification</a:t>
            </a:r>
          </a:p>
        </p:txBody>
      </p:sp>
    </p:spTree>
    <p:extLst>
      <p:ext uri="{BB962C8B-B14F-4D97-AF65-F5344CB8AC3E}">
        <p14:creationId xmlns:p14="http://schemas.microsoft.com/office/powerpoint/2010/main" val="3351273870"/>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title"/>
          </p:nvPr>
        </p:nvSpPr>
        <p:spPr/>
        <p:txBody>
          <a:bodyPr>
            <a:noAutofit/>
          </a:bodyPr>
          <a:lstStyle/>
          <a:p>
            <a:r>
              <a:rPr lang="en-US" sz="3400">
                <a:latin typeface="Calibri (Headings)"/>
                <a:cs typeface="Calibri (Headings)"/>
              </a:rPr>
              <a:t>Na</a:t>
            </a:r>
            <a:r>
              <a:rPr lang="fr-FR" sz="3400">
                <a:latin typeface="Calibri (Headings)"/>
                <a:cs typeface="Calibri (Headings)"/>
              </a:rPr>
              <a:t>i</a:t>
            </a:r>
            <a:r>
              <a:rPr lang="en-US" sz="3400" err="1">
                <a:latin typeface="Calibri (Headings)"/>
                <a:cs typeface="Calibri (Headings)"/>
              </a:rPr>
              <a:t>ve</a:t>
            </a:r>
            <a:r>
              <a:rPr lang="en-US" sz="3400">
                <a:latin typeface="Calibri (Headings)"/>
                <a:cs typeface="Calibri (Headings)"/>
              </a:rPr>
              <a:t> Bayes</a:t>
            </a:r>
            <a:endParaRPr lang="en-US" sz="3400">
              <a:latin typeface="Calibri (Headings)"/>
              <a:ea typeface="ＭＳ Ｐゴシック" charset="0"/>
              <a:cs typeface="Calibri (Headings)"/>
            </a:endParaRPr>
          </a:p>
        </p:txBody>
      </p:sp>
      <p:sp>
        <p:nvSpPr>
          <p:cNvPr id="16387" name="Rectangle 6"/>
          <p:cNvSpPr>
            <a:spLocks noGrp="1" noChangeArrowheads="1"/>
          </p:cNvSpPr>
          <p:nvPr>
            <p:ph idx="1"/>
          </p:nvPr>
        </p:nvSpPr>
        <p:spPr>
          <a:xfrm>
            <a:off x="3460238" y="285750"/>
            <a:ext cx="5009393" cy="4206240"/>
          </a:xfrm>
        </p:spPr>
        <p:txBody>
          <a:bodyPr/>
          <a:lstStyle/>
          <a:p>
            <a:pPr eaLnBrk="1" hangingPunct="1">
              <a:buFont typeface="Times" charset="0"/>
              <a:buNone/>
            </a:pPr>
            <a:r>
              <a:rPr lang="en-US" sz="3600">
                <a:solidFill>
                  <a:srgbClr val="A4001D"/>
                </a:solidFill>
                <a:latin typeface="Calibri"/>
                <a:ea typeface="ＭＳ Ｐゴシック" charset="0"/>
                <a:cs typeface="Calibri"/>
              </a:rPr>
              <a:t>The Naive Bayes Classifier</a:t>
            </a:r>
          </a:p>
        </p:txBody>
      </p:sp>
      <p:sp>
        <p:nvSpPr>
          <p:cNvPr id="2" name="Text Placeholder 1">
            <a:extLst>
              <a:ext uri="{FF2B5EF4-FFF2-40B4-BE49-F238E27FC236}">
                <a16:creationId xmlns:a16="http://schemas.microsoft.com/office/drawing/2014/main" id="{04443A39-80F7-3D4D-BCB5-844F1C269F50}"/>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3460957235"/>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r>
              <a:rPr lang="en-US" dirty="0"/>
              <a:t>Naive Bayes Intuition</a:t>
            </a:r>
          </a:p>
        </p:txBody>
      </p:sp>
      <p:sp>
        <p:nvSpPr>
          <p:cNvPr id="31747" name="Content Placeholder 2"/>
          <p:cNvSpPr>
            <a:spLocks noGrp="1"/>
          </p:cNvSpPr>
          <p:nvPr>
            <p:ph idx="1"/>
          </p:nvPr>
        </p:nvSpPr>
        <p:spPr>
          <a:xfrm>
            <a:off x="822960" y="1352550"/>
            <a:ext cx="7635240" cy="3333750"/>
          </a:xfrm>
        </p:spPr>
        <p:txBody>
          <a:bodyPr/>
          <a:lstStyle/>
          <a:p>
            <a:r>
              <a:rPr lang="en-US" sz="2800" dirty="0">
                <a:latin typeface="Calibri" charset="0"/>
              </a:rPr>
              <a:t>Simple ("naive") classification method based on Bayes rule</a:t>
            </a:r>
          </a:p>
          <a:p>
            <a:r>
              <a:rPr lang="en-US" sz="2800" dirty="0">
                <a:latin typeface="Calibri" charset="0"/>
              </a:rPr>
              <a:t>Relies on very simple representation of document</a:t>
            </a:r>
          </a:p>
          <a:p>
            <a:pPr lvl="1"/>
            <a:r>
              <a:rPr lang="en-US" sz="2800" b="1" dirty="0">
                <a:latin typeface="Calibri" charset="0"/>
              </a:rPr>
              <a:t>Bag of words</a:t>
            </a:r>
          </a:p>
          <a:p>
            <a:endParaRPr lang="en-US" dirty="0">
              <a:latin typeface="Calibri" charset="0"/>
            </a:endParaRPr>
          </a:p>
        </p:txBody>
      </p:sp>
    </p:spTree>
    <p:extLst>
      <p:ext uri="{BB962C8B-B14F-4D97-AF65-F5344CB8AC3E}">
        <p14:creationId xmlns:p14="http://schemas.microsoft.com/office/powerpoint/2010/main" val="40272751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57150"/>
            <a:ext cx="7467600" cy="742950"/>
          </a:xfrm>
        </p:spPr>
        <p:txBody>
          <a:bodyPr/>
          <a:lstStyle/>
          <a:p>
            <a:r>
              <a:rPr lang="en-US" dirty="0"/>
              <a:t>The Bag of Words Representation</a:t>
            </a:r>
          </a:p>
        </p:txBody>
      </p:sp>
      <p:sp>
        <p:nvSpPr>
          <p:cNvPr id="4" name="Slide Number Placeholder 3"/>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0F35DC5-7E65-8247-99AB-4E984F8A921E}" type="slidenum">
              <a:rPr kumimoji="0" lang="en-US" sz="788" b="0" i="0" u="none" strike="noStrike" kern="1200" cap="none" spc="0" normalizeH="0" baseline="0" noProof="0" smtClean="0">
                <a:ln>
                  <a:noFill/>
                </a:ln>
                <a:solidFill>
                  <a:srgbClr val="FFFFFF"/>
                </a:solidFill>
                <a:effectLst/>
                <a:uLnTx/>
                <a:uFillTx/>
                <a:latin typeface="Lucida Sans" charset="0"/>
                <a:ea typeface="ＭＳ Ｐゴシック" charset="0"/>
              </a:rPr>
              <a:pPr marL="0" marR="0" lvl="0" indent="0" algn="r" defTabSz="914400" rtl="0" eaLnBrk="1" fontAlgn="base" latinLnBrk="0" hangingPunct="1">
                <a:lnSpc>
                  <a:spcPct val="100000"/>
                </a:lnSpc>
                <a:spcBef>
                  <a:spcPct val="0"/>
                </a:spcBef>
                <a:spcAft>
                  <a:spcPct val="0"/>
                </a:spcAft>
                <a:buClrTx/>
                <a:buSzTx/>
                <a:buFontTx/>
                <a:buNone/>
                <a:tabLst/>
                <a:defRPr/>
              </a:pPr>
              <a:t>13</a:t>
            </a:fld>
            <a:endParaRPr kumimoji="0" lang="en-US" sz="788" b="0" i="0" u="none" strike="noStrike" kern="1200" cap="none" spc="0" normalizeH="0" baseline="0" noProof="0" dirty="0">
              <a:ln>
                <a:noFill/>
              </a:ln>
              <a:solidFill>
                <a:srgbClr val="FFFFFF"/>
              </a:solidFill>
              <a:effectLst/>
              <a:uLnTx/>
              <a:uFillTx/>
              <a:latin typeface="Lucida Sans" charset="0"/>
              <a:ea typeface="ＭＳ Ｐゴシック" charset="0"/>
            </a:endParaRPr>
          </a:p>
        </p:txBody>
      </p:sp>
      <p:pic>
        <p:nvPicPr>
          <p:cNvPr id="5" name="Picture 4" descr="bagofwords.pdf"/>
          <p:cNvPicPr>
            <a:picLocks noChangeAspect="1"/>
          </p:cNvPicPr>
          <p:nvPr/>
        </p:nvPicPr>
        <p:blipFill rotWithShape="1">
          <a:blip r:embed="rId2">
            <a:extLst>
              <a:ext uri="{28A0092B-C50C-407E-A947-70E740481C1C}">
                <a14:useLocalDpi xmlns:a14="http://schemas.microsoft.com/office/drawing/2010/main" val="0"/>
              </a:ext>
            </a:extLst>
          </a:blip>
          <a:srcRect l="1" r="72556"/>
          <a:stretch/>
        </p:blipFill>
        <p:spPr>
          <a:xfrm>
            <a:off x="304800" y="666750"/>
            <a:ext cx="2496312" cy="5143500"/>
          </a:xfrm>
          <a:prstGeom prst="rect">
            <a:avLst/>
          </a:prstGeom>
        </p:spPr>
      </p:pic>
      <p:pic>
        <p:nvPicPr>
          <p:cNvPr id="6" name="Picture 5" descr="bagofwords.pdf"/>
          <p:cNvPicPr>
            <a:picLocks noChangeAspect="1"/>
          </p:cNvPicPr>
          <p:nvPr/>
        </p:nvPicPr>
        <p:blipFill rotWithShape="1">
          <a:blip r:embed="rId2">
            <a:extLst>
              <a:ext uri="{28A0092B-C50C-407E-A947-70E740481C1C}">
                <a14:useLocalDpi xmlns:a14="http://schemas.microsoft.com/office/drawing/2010/main" val="0"/>
              </a:ext>
            </a:extLst>
          </a:blip>
          <a:srcRect l="72368" r="-2024"/>
          <a:stretch/>
        </p:blipFill>
        <p:spPr>
          <a:xfrm>
            <a:off x="6690021" y="742950"/>
            <a:ext cx="2377779" cy="4533900"/>
          </a:xfrm>
          <a:prstGeom prst="rect">
            <a:avLst/>
          </a:prstGeom>
        </p:spPr>
      </p:pic>
      <p:pic>
        <p:nvPicPr>
          <p:cNvPr id="7" name="Picture 6" descr="bagofwords.pdf"/>
          <p:cNvPicPr>
            <a:picLocks noChangeAspect="1"/>
          </p:cNvPicPr>
          <p:nvPr/>
        </p:nvPicPr>
        <p:blipFill rotWithShape="1">
          <a:blip r:embed="rId2">
            <a:extLst>
              <a:ext uri="{28A0092B-C50C-407E-A947-70E740481C1C}">
                <a14:useLocalDpi xmlns:a14="http://schemas.microsoft.com/office/drawing/2010/main" val="0"/>
              </a:ext>
            </a:extLst>
          </a:blip>
          <a:srcRect l="27128" r="27127"/>
          <a:stretch/>
        </p:blipFill>
        <p:spPr>
          <a:xfrm>
            <a:off x="2895600" y="819150"/>
            <a:ext cx="3667421" cy="4533900"/>
          </a:xfrm>
          <a:prstGeom prst="rect">
            <a:avLst/>
          </a:prstGeom>
        </p:spPr>
      </p:pic>
    </p:spTree>
    <p:extLst>
      <p:ext uri="{BB962C8B-B14F-4D97-AF65-F5344CB8AC3E}">
        <p14:creationId xmlns:p14="http://schemas.microsoft.com/office/powerpoint/2010/main" val="4130595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1371600" y="285750"/>
            <a:ext cx="7467600" cy="742950"/>
          </a:xfrm>
        </p:spPr>
        <p:txBody>
          <a:bodyPr/>
          <a:lstStyle/>
          <a:p>
            <a:r>
              <a:rPr lang="en-US" dirty="0"/>
              <a:t>The bag of words representation</a:t>
            </a:r>
          </a:p>
        </p:txBody>
      </p:sp>
      <p:sp>
        <p:nvSpPr>
          <p:cNvPr id="32772" name="Rectangle 4"/>
          <p:cNvSpPr>
            <a:spLocks noChangeArrowheads="1"/>
          </p:cNvSpPr>
          <p:nvPr/>
        </p:nvSpPr>
        <p:spPr bwMode="auto">
          <a:xfrm>
            <a:off x="1905000" y="1352550"/>
            <a:ext cx="4876800" cy="3276600"/>
          </a:xfrm>
          <a:prstGeom prst="rect">
            <a:avLst/>
          </a:prstGeom>
          <a:solidFill>
            <a:schemeClr val="accent6">
              <a:lumMod val="40000"/>
              <a:lumOff val="60000"/>
            </a:schemeClr>
          </a:solidFill>
          <a:ln w="28575">
            <a:solidFill>
              <a:schemeClr val="tx1"/>
            </a:solidFill>
            <a:miter lim="800000"/>
            <a:headEnd/>
            <a:tailEnd/>
          </a:ln>
        </p:spPr>
        <p:txBody>
          <a:bodyPr>
            <a:prstTxWarp prst="textNoShape">
              <a:avLst/>
            </a:prstTxWarp>
          </a:bodyPr>
          <a:lstStyle/>
          <a:p>
            <a:pPr marL="0" marR="0" lvl="0" indent="0" algn="l" defTabSz="914400" rtl="0" eaLnBrk="1" fontAlgn="base" latinLnBrk="0" hangingPunct="1">
              <a:lnSpc>
                <a:spcPct val="80000"/>
              </a:lnSpc>
              <a:spcBef>
                <a:spcPct val="20000"/>
              </a:spcBef>
              <a:spcAft>
                <a:spcPct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latin typeface="Courier"/>
              <a:ea typeface="ＭＳ Ｐゴシック" charset="0"/>
              <a:cs typeface="Courier"/>
            </a:endParaRPr>
          </a:p>
        </p:txBody>
      </p:sp>
      <p:sp>
        <p:nvSpPr>
          <p:cNvPr id="32773" name="Text Box 5"/>
          <p:cNvSpPr txBox="1">
            <a:spLocks noChangeArrowheads="1"/>
          </p:cNvSpPr>
          <p:nvPr/>
        </p:nvSpPr>
        <p:spPr bwMode="auto">
          <a:xfrm>
            <a:off x="381000" y="1733550"/>
            <a:ext cx="1447799" cy="1723549"/>
          </a:xfrm>
          <a:prstGeom prst="rect">
            <a:avLst/>
          </a:prstGeom>
          <a:noFill/>
          <a:ln w="25400">
            <a:noFill/>
            <a:miter lim="800000"/>
            <a:headEnd/>
            <a:tailEnd/>
          </a:ln>
        </p:spPr>
        <p:txBody>
          <a:bodyPr wrap="square">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600" b="0" i="0" u="none" strike="noStrike" kern="1200" cap="none" spc="0" normalizeH="0" baseline="0" noProof="0" dirty="0" err="1">
                <a:ln>
                  <a:noFill/>
                </a:ln>
                <a:solidFill>
                  <a:srgbClr val="000000"/>
                </a:solidFill>
                <a:effectLst/>
                <a:uLnTx/>
                <a:uFillTx/>
                <a:latin typeface="Lucida Grande"/>
                <a:ea typeface="Lucida Grande"/>
                <a:cs typeface="Lucida Grande"/>
              </a:rPr>
              <a:t>γ</a:t>
            </a:r>
            <a:r>
              <a:rPr kumimoji="0" lang="en-US" sz="10600" b="0" i="0" u="none" strike="noStrike" kern="1200" cap="none" spc="0" normalizeH="0" baseline="0" noProof="0" dirty="0">
                <a:ln>
                  <a:noFill/>
                </a:ln>
                <a:solidFill>
                  <a:srgbClr val="000000"/>
                </a:solidFill>
                <a:effectLst/>
                <a:uLnTx/>
                <a:uFillTx/>
                <a:latin typeface="Lucida Sans" charset="0"/>
                <a:ea typeface="ＭＳ Ｐゴシック" charset="0"/>
              </a:rPr>
              <a:t>(</a:t>
            </a:r>
          </a:p>
        </p:txBody>
      </p:sp>
      <p:sp>
        <p:nvSpPr>
          <p:cNvPr id="32774" name="Text Box 6"/>
          <p:cNvSpPr txBox="1">
            <a:spLocks noChangeArrowheads="1"/>
          </p:cNvSpPr>
          <p:nvPr/>
        </p:nvSpPr>
        <p:spPr bwMode="auto">
          <a:xfrm>
            <a:off x="6732866" y="1838801"/>
            <a:ext cx="2182534" cy="1723549"/>
          </a:xfrm>
          <a:prstGeom prst="rect">
            <a:avLst/>
          </a:prstGeom>
          <a:noFill/>
          <a:ln w="25400">
            <a:noFill/>
            <a:miter lim="800000"/>
            <a:headEnd/>
            <a:tailEnd/>
          </a:ln>
        </p:spPr>
        <p:txBody>
          <a:bodyPr wrap="none">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600" b="0" i="0" u="none" strike="noStrike" kern="1200" cap="none" spc="0" normalizeH="0" baseline="0" noProof="0" dirty="0">
                <a:ln>
                  <a:noFill/>
                </a:ln>
                <a:solidFill>
                  <a:srgbClr val="000000"/>
                </a:solidFill>
                <a:effectLst/>
                <a:uLnTx/>
                <a:uFillTx/>
                <a:latin typeface="Lucida Sans" charset="0"/>
                <a:ea typeface="ＭＳ Ｐゴシック" charset="0"/>
              </a:rPr>
              <a:t>)=c</a:t>
            </a:r>
          </a:p>
        </p:txBody>
      </p:sp>
      <p:graphicFrame>
        <p:nvGraphicFramePr>
          <p:cNvPr id="8" name="Group 44"/>
          <p:cNvGraphicFramePr>
            <a:graphicFrameLocks noGrp="1"/>
          </p:cNvGraphicFramePr>
          <p:nvPr/>
        </p:nvGraphicFramePr>
        <p:xfrm>
          <a:off x="1905000" y="1352550"/>
          <a:ext cx="4876800" cy="3284222"/>
        </p:xfrm>
        <a:graphic>
          <a:graphicData uri="http://schemas.openxmlformats.org/drawingml/2006/table">
            <a:tbl>
              <a:tblPr/>
              <a:tblGrid>
                <a:gridCol w="2926080">
                  <a:extLst>
                    <a:ext uri="{9D8B030D-6E8A-4147-A177-3AD203B41FA5}">
                      <a16:colId xmlns:a16="http://schemas.microsoft.com/office/drawing/2014/main" val="20000"/>
                    </a:ext>
                  </a:extLst>
                </a:gridCol>
                <a:gridCol w="1950720">
                  <a:extLst>
                    <a:ext uri="{9D8B030D-6E8A-4147-A177-3AD203B41FA5}">
                      <a16:colId xmlns:a16="http://schemas.microsoft.com/office/drawing/2014/main" val="20001"/>
                    </a:ext>
                  </a:extLst>
                </a:gridCol>
              </a:tblGrid>
              <a:tr h="42673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Courier"/>
                          <a:ea typeface="Arial" charset="0"/>
                          <a:cs typeface="Courier"/>
                        </a:rPr>
                        <a:t>seen</a:t>
                      </a: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Courier"/>
                          <a:ea typeface="Arial" charset="0"/>
                          <a:cs typeface="Courier"/>
                        </a:rPr>
                        <a:t>2</a:t>
                      </a: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2483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Courier"/>
                          <a:ea typeface="Arial" charset="0"/>
                          <a:cs typeface="Courier"/>
                        </a:rPr>
                        <a:t>sweet</a:t>
                      </a: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Courier"/>
                          <a:ea typeface="Arial" charset="0"/>
                          <a:cs typeface="Courier"/>
                        </a:rPr>
                        <a:t>1</a:t>
                      </a: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0197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Courier"/>
                          <a:ea typeface="Arial" charset="0"/>
                          <a:cs typeface="Courier"/>
                        </a:rPr>
                        <a:t>whimsical</a:t>
                      </a: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Courier"/>
                          <a:ea typeface="Arial" charset="0"/>
                          <a:cs typeface="Courier"/>
                        </a:rPr>
                        <a:t>1</a:t>
                      </a: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1148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Courier"/>
                          <a:ea typeface="Arial" charset="0"/>
                          <a:cs typeface="Courier"/>
                        </a:rPr>
                        <a:t>recommend</a:t>
                      </a: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Courier"/>
                          <a:ea typeface="Arial" charset="0"/>
                          <a:cs typeface="Courier"/>
                        </a:rPr>
                        <a:t>1</a:t>
                      </a: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6387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Courier"/>
                          <a:ea typeface="Arial" charset="0"/>
                          <a:cs typeface="Courier"/>
                        </a:rPr>
                        <a:t>happy</a:t>
                      </a: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Courier"/>
                          <a:ea typeface="Arial" charset="0"/>
                          <a:cs typeface="Courier"/>
                        </a:rPr>
                        <a:t>1</a:t>
                      </a: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0292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Courier"/>
                          <a:ea typeface="Arial" charset="0"/>
                          <a:cs typeface="Courier"/>
                        </a:rPr>
                        <a:t>...</a:t>
                      </a: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Courier"/>
                          <a:ea typeface="Arial" charset="0"/>
                          <a:cs typeface="Courier"/>
                        </a:rPr>
                        <a:t>...</a:t>
                      </a: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pic>
        <p:nvPicPr>
          <p:cNvPr id="9" name="Picture 8" descr="Thumbs-down-icon.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05800" y="4248150"/>
            <a:ext cx="558800" cy="503632"/>
          </a:xfrm>
          <a:prstGeom prst="rect">
            <a:avLst/>
          </a:prstGeom>
        </p:spPr>
      </p:pic>
      <p:pic>
        <p:nvPicPr>
          <p:cNvPr id="10" name="Picture 9" descr="Thumbs-up-icon.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05800" y="3562350"/>
            <a:ext cx="591828" cy="533399"/>
          </a:xfrm>
          <a:prstGeom prst="rect">
            <a:avLst/>
          </a:prstGeom>
        </p:spPr>
      </p:pic>
      <mc:AlternateContent xmlns:mc="http://schemas.openxmlformats.org/markup-compatibility/2006">
        <mc:Choice xmlns:p14="http://schemas.microsoft.com/office/powerpoint/2010/main" Requires="p14">
          <p:contentPart p14:bwMode="auto" r:id="rId4">
            <p14:nvContentPartPr>
              <p14:cNvPr id="2" name="Ink 1">
                <a:extLst>
                  <a:ext uri="{FF2B5EF4-FFF2-40B4-BE49-F238E27FC236}">
                    <a16:creationId xmlns:a16="http://schemas.microsoft.com/office/drawing/2014/main" id="{FAB22409-BB00-0E2E-8008-CBFEABC8A445}"/>
                  </a:ext>
                </a:extLst>
              </p14:cNvPr>
              <p14:cNvContentPartPr/>
              <p14:nvPr/>
            </p14:nvContentPartPr>
            <p14:xfrm>
              <a:off x="7854840" y="3634920"/>
              <a:ext cx="575280" cy="1002240"/>
            </p14:xfrm>
          </p:contentPart>
        </mc:Choice>
        <mc:Fallback>
          <p:pic>
            <p:nvPicPr>
              <p:cNvPr id="2" name="Ink 1">
                <a:extLst>
                  <a:ext uri="{FF2B5EF4-FFF2-40B4-BE49-F238E27FC236}">
                    <a16:creationId xmlns:a16="http://schemas.microsoft.com/office/drawing/2014/main" id="{FAB22409-BB00-0E2E-8008-CBFEABC8A445}"/>
                  </a:ext>
                </a:extLst>
              </p:cNvPr>
              <p:cNvPicPr/>
              <p:nvPr/>
            </p:nvPicPr>
            <p:blipFill>
              <a:blip r:embed="rId5"/>
              <a:stretch>
                <a:fillRect/>
              </a:stretch>
            </p:blipFill>
            <p:spPr>
              <a:xfrm>
                <a:off x="7845480" y="3625560"/>
                <a:ext cx="594000" cy="1020960"/>
              </a:xfrm>
              <a:prstGeom prst="rect">
                <a:avLst/>
              </a:prstGeom>
            </p:spPr>
          </p:pic>
        </mc:Fallback>
      </mc:AlternateContent>
    </p:spTree>
    <p:extLst>
      <p:ext uri="{BB962C8B-B14F-4D97-AF65-F5344CB8AC3E}">
        <p14:creationId xmlns:p14="http://schemas.microsoft.com/office/powerpoint/2010/main" val="1553359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Rectangle 2"/>
          <p:cNvSpPr>
            <a:spLocks noGrp="1" noChangeArrowheads="1"/>
          </p:cNvSpPr>
          <p:nvPr>
            <p:ph type="title"/>
          </p:nvPr>
        </p:nvSpPr>
        <p:spPr/>
        <p:txBody>
          <a:bodyPr>
            <a:normAutofit fontScale="90000"/>
          </a:bodyPr>
          <a:lstStyle/>
          <a:p>
            <a:r>
              <a:rPr lang="en-US" dirty="0"/>
              <a:t>Bayes’ Rule Applied to Documents and Classes</a:t>
            </a:r>
          </a:p>
        </p:txBody>
      </p:sp>
      <p:sp>
        <p:nvSpPr>
          <p:cNvPr id="10" name="Content Placeholder 1"/>
          <p:cNvSpPr>
            <a:spLocks noGrp="1"/>
          </p:cNvSpPr>
          <p:nvPr>
            <p:ph idx="1"/>
          </p:nvPr>
        </p:nvSpPr>
        <p:spPr>
          <a:xfrm>
            <a:off x="304800" y="1428750"/>
            <a:ext cx="8229600" cy="2667000"/>
          </a:xfrm>
        </p:spPr>
        <p:txBody>
          <a:bodyPr/>
          <a:lstStyle/>
          <a:p>
            <a:pPr marL="228600" indent="-228600">
              <a:spcBef>
                <a:spcPct val="50000"/>
              </a:spcBef>
              <a:buFontTx/>
              <a:buChar char="•"/>
            </a:pPr>
            <a:r>
              <a:rPr lang="en-US" sz="3200" dirty="0"/>
              <a:t>For a document </a:t>
            </a:r>
            <a:r>
              <a:rPr lang="en-US" sz="3600" i="1" dirty="0">
                <a:solidFill>
                  <a:srgbClr val="FF0000"/>
                </a:solidFill>
              </a:rPr>
              <a:t>d</a:t>
            </a:r>
            <a:r>
              <a:rPr lang="en-US" sz="4000" dirty="0"/>
              <a:t> </a:t>
            </a:r>
            <a:r>
              <a:rPr lang="en-US" sz="3600" dirty="0"/>
              <a:t>and a class </a:t>
            </a:r>
            <a:r>
              <a:rPr lang="en-US" sz="4000" i="1" dirty="0">
                <a:solidFill>
                  <a:srgbClr val="FF0000"/>
                </a:solidFill>
              </a:rPr>
              <a:t>c</a:t>
            </a:r>
            <a:endParaRPr lang="en-US" sz="3200" i="1" dirty="0">
              <a:solidFill>
                <a:srgbClr val="FF0000"/>
              </a:solidFill>
            </a:endParaRPr>
          </a:p>
        </p:txBody>
      </p:sp>
      <p:graphicFrame>
        <p:nvGraphicFramePr>
          <p:cNvPr id="7" name="Object 3"/>
          <p:cNvGraphicFramePr>
            <a:graphicFrameLocks noChangeAspect="1"/>
          </p:cNvGraphicFramePr>
          <p:nvPr/>
        </p:nvGraphicFramePr>
        <p:xfrm>
          <a:off x="2479675" y="2759075"/>
          <a:ext cx="4421188" cy="1377950"/>
        </p:xfrm>
        <a:graphic>
          <a:graphicData uri="http://schemas.openxmlformats.org/presentationml/2006/ole">
            <mc:AlternateContent xmlns:mc="http://schemas.openxmlformats.org/markup-compatibility/2006">
              <mc:Choice xmlns:v="urn:schemas-microsoft-com:vml" Requires="v">
                <p:oleObj name="Equation" r:id="rId2" imgW="1371600" imgH="419100" progId="Equation.3">
                  <p:embed/>
                </p:oleObj>
              </mc:Choice>
              <mc:Fallback>
                <p:oleObj name="Equation" r:id="rId2" imgW="1371600" imgH="419100" progId="Equation.3">
                  <p:embed/>
                  <p:pic>
                    <p:nvPicPr>
                      <p:cNvPr id="7" name="Object 3"/>
                      <p:cNvPicPr>
                        <a:picLocks noChangeAspect="1" noChangeArrowheads="1"/>
                      </p:cNvPicPr>
                      <p:nvPr/>
                    </p:nvPicPr>
                    <p:blipFill>
                      <a:blip r:embed="rId3"/>
                      <a:srcRect/>
                      <a:stretch>
                        <a:fillRect/>
                      </a:stretch>
                    </p:blipFill>
                    <p:spPr bwMode="auto">
                      <a:xfrm>
                        <a:off x="2479675" y="2759075"/>
                        <a:ext cx="4421188" cy="1377950"/>
                      </a:xfrm>
                      <a:prstGeom prst="rect">
                        <a:avLst/>
                      </a:prstGeom>
                      <a:noFill/>
                      <a:ln>
                        <a:noFill/>
                      </a:ln>
                      <a:effectLst/>
                    </p:spPr>
                  </p:pic>
                </p:oleObj>
              </mc:Fallback>
            </mc:AlternateContent>
          </a:graphicData>
        </a:graphic>
      </p:graphicFrame>
      <mc:AlternateContent xmlns:mc="http://schemas.openxmlformats.org/markup-compatibility/2006">
        <mc:Choice xmlns:p14="http://schemas.microsoft.com/office/powerpoint/2010/main" Requires="p14">
          <p:contentPart p14:bwMode="auto" r:id="rId4">
            <p14:nvContentPartPr>
              <p14:cNvPr id="2" name="Ink 1">
                <a:extLst>
                  <a:ext uri="{FF2B5EF4-FFF2-40B4-BE49-F238E27FC236}">
                    <a16:creationId xmlns:a16="http://schemas.microsoft.com/office/drawing/2014/main" id="{09C0E812-4772-FDA3-C26E-585F5346F776}"/>
                  </a:ext>
                </a:extLst>
              </p14:cNvPr>
              <p14:cNvContentPartPr/>
              <p14:nvPr/>
            </p14:nvContentPartPr>
            <p14:xfrm>
              <a:off x="2142000" y="1946520"/>
              <a:ext cx="6096600" cy="2467800"/>
            </p14:xfrm>
          </p:contentPart>
        </mc:Choice>
        <mc:Fallback>
          <p:pic>
            <p:nvPicPr>
              <p:cNvPr id="2" name="Ink 1">
                <a:extLst>
                  <a:ext uri="{FF2B5EF4-FFF2-40B4-BE49-F238E27FC236}">
                    <a16:creationId xmlns:a16="http://schemas.microsoft.com/office/drawing/2014/main" id="{09C0E812-4772-FDA3-C26E-585F5346F776}"/>
                  </a:ext>
                </a:extLst>
              </p:cNvPr>
              <p:cNvPicPr/>
              <p:nvPr/>
            </p:nvPicPr>
            <p:blipFill>
              <a:blip r:embed="rId5"/>
              <a:stretch>
                <a:fillRect/>
              </a:stretch>
            </p:blipFill>
            <p:spPr>
              <a:xfrm>
                <a:off x="2132640" y="1937160"/>
                <a:ext cx="6115320" cy="2486520"/>
              </a:xfrm>
              <a:prstGeom prst="rect">
                <a:avLst/>
              </a:prstGeom>
            </p:spPr>
          </p:pic>
        </mc:Fallback>
      </mc:AlternateContent>
    </p:spTree>
    <p:extLst>
      <p:ext uri="{BB962C8B-B14F-4D97-AF65-F5344CB8AC3E}">
        <p14:creationId xmlns:p14="http://schemas.microsoft.com/office/powerpoint/2010/main" val="890891370"/>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Rectangle 2"/>
          <p:cNvSpPr>
            <a:spLocks noGrp="1" noChangeArrowheads="1"/>
          </p:cNvSpPr>
          <p:nvPr>
            <p:ph type="title"/>
          </p:nvPr>
        </p:nvSpPr>
        <p:spPr/>
        <p:txBody>
          <a:bodyPr/>
          <a:lstStyle/>
          <a:p>
            <a:r>
              <a:rPr lang="en-US" dirty="0"/>
              <a:t>Na</a:t>
            </a:r>
            <a:r>
              <a:rPr lang="fr-FR" dirty="0"/>
              <a:t>i</a:t>
            </a:r>
            <a:r>
              <a:rPr lang="en-US" dirty="0" err="1"/>
              <a:t>ve</a:t>
            </a:r>
            <a:r>
              <a:rPr lang="en-US" dirty="0"/>
              <a:t> Bayes Classifier (I)</a:t>
            </a:r>
          </a:p>
        </p:txBody>
      </p:sp>
      <p:graphicFrame>
        <p:nvGraphicFramePr>
          <p:cNvPr id="5" name="Object 3"/>
          <p:cNvGraphicFramePr>
            <a:graphicFrameLocks noChangeAspect="1"/>
          </p:cNvGraphicFramePr>
          <p:nvPr/>
        </p:nvGraphicFramePr>
        <p:xfrm>
          <a:off x="1672596" y="1633538"/>
          <a:ext cx="4072567" cy="862012"/>
        </p:xfrm>
        <a:graphic>
          <a:graphicData uri="http://schemas.openxmlformats.org/presentationml/2006/ole">
            <mc:AlternateContent xmlns:mc="http://schemas.openxmlformats.org/markup-compatibility/2006">
              <mc:Choice xmlns:v="urn:schemas-microsoft-com:vml" Requires="v">
                <p:oleObj name="Equation" r:id="rId2" imgW="1371600" imgH="292100" progId="Equation.3">
                  <p:embed/>
                </p:oleObj>
              </mc:Choice>
              <mc:Fallback>
                <p:oleObj name="Equation" r:id="rId2" imgW="1371600" imgH="292100" progId="Equation.3">
                  <p:embed/>
                  <p:pic>
                    <p:nvPicPr>
                      <p:cNvPr id="5" name="Object 3"/>
                      <p:cNvPicPr>
                        <a:picLocks noChangeAspect="1" noChangeArrowheads="1"/>
                      </p:cNvPicPr>
                      <p:nvPr/>
                    </p:nvPicPr>
                    <p:blipFill>
                      <a:blip r:embed="rId3"/>
                      <a:srcRect/>
                      <a:stretch>
                        <a:fillRect/>
                      </a:stretch>
                    </p:blipFill>
                    <p:spPr bwMode="auto">
                      <a:xfrm>
                        <a:off x="1672596" y="1633538"/>
                        <a:ext cx="4072567" cy="862012"/>
                      </a:xfrm>
                      <a:prstGeom prst="rect">
                        <a:avLst/>
                      </a:prstGeom>
                      <a:noFill/>
                      <a:ln>
                        <a:noFill/>
                      </a:ln>
                      <a:effectLst/>
                    </p:spPr>
                  </p:pic>
                </p:oleObj>
              </mc:Fallback>
            </mc:AlternateContent>
          </a:graphicData>
        </a:graphic>
      </p:graphicFrame>
      <p:graphicFrame>
        <p:nvGraphicFramePr>
          <p:cNvPr id="6" name="Object 3"/>
          <p:cNvGraphicFramePr>
            <a:graphicFrameLocks noChangeAspect="1"/>
          </p:cNvGraphicFramePr>
          <p:nvPr/>
        </p:nvGraphicFramePr>
        <p:xfrm>
          <a:off x="2542619" y="2495550"/>
          <a:ext cx="4010581" cy="1219200"/>
        </p:xfrm>
        <a:graphic>
          <a:graphicData uri="http://schemas.openxmlformats.org/presentationml/2006/ole">
            <mc:AlternateContent xmlns:mc="http://schemas.openxmlformats.org/markup-compatibility/2006">
              <mc:Choice xmlns:v="urn:schemas-microsoft-com:vml" Requires="v">
                <p:oleObj name="Equation" r:id="rId4" imgW="1371600" imgH="419100" progId="Equation.3">
                  <p:embed/>
                </p:oleObj>
              </mc:Choice>
              <mc:Fallback>
                <p:oleObj name="Equation" r:id="rId4" imgW="1371600" imgH="419100" progId="Equation.3">
                  <p:embed/>
                  <p:pic>
                    <p:nvPicPr>
                      <p:cNvPr id="6" name="Object 3"/>
                      <p:cNvPicPr>
                        <a:picLocks noChangeAspect="1" noChangeArrowheads="1"/>
                      </p:cNvPicPr>
                      <p:nvPr/>
                    </p:nvPicPr>
                    <p:blipFill>
                      <a:blip r:embed="rId5"/>
                      <a:srcRect/>
                      <a:stretch>
                        <a:fillRect/>
                      </a:stretch>
                    </p:blipFill>
                    <p:spPr bwMode="auto">
                      <a:xfrm>
                        <a:off x="2542619" y="2495550"/>
                        <a:ext cx="4010581" cy="1219200"/>
                      </a:xfrm>
                      <a:prstGeom prst="rect">
                        <a:avLst/>
                      </a:prstGeom>
                      <a:noFill/>
                      <a:ln>
                        <a:noFill/>
                      </a:ln>
                      <a:effectLst/>
                    </p:spPr>
                  </p:pic>
                </p:oleObj>
              </mc:Fallback>
            </mc:AlternateContent>
          </a:graphicData>
        </a:graphic>
      </p:graphicFrame>
      <p:graphicFrame>
        <p:nvGraphicFramePr>
          <p:cNvPr id="8" name="Object 3"/>
          <p:cNvGraphicFramePr>
            <a:graphicFrameLocks noChangeAspect="1"/>
          </p:cNvGraphicFramePr>
          <p:nvPr/>
        </p:nvGraphicFramePr>
        <p:xfrm>
          <a:off x="2511425" y="3867150"/>
          <a:ext cx="3886200" cy="838200"/>
        </p:xfrm>
        <a:graphic>
          <a:graphicData uri="http://schemas.openxmlformats.org/presentationml/2006/ole">
            <mc:AlternateContent xmlns:mc="http://schemas.openxmlformats.org/markup-compatibility/2006">
              <mc:Choice xmlns:v="urn:schemas-microsoft-com:vml" Requires="v">
                <p:oleObj name="Equation" r:id="rId6" imgW="1346200" imgH="292100" progId="Equation.3">
                  <p:embed/>
                </p:oleObj>
              </mc:Choice>
              <mc:Fallback>
                <p:oleObj name="Equation" r:id="rId6" imgW="1346200" imgH="292100" progId="Equation.3">
                  <p:embed/>
                  <p:pic>
                    <p:nvPicPr>
                      <p:cNvPr id="8" name="Object 3"/>
                      <p:cNvPicPr>
                        <a:picLocks noChangeAspect="1" noChangeArrowheads="1"/>
                      </p:cNvPicPr>
                      <p:nvPr/>
                    </p:nvPicPr>
                    <p:blipFill>
                      <a:blip r:embed="rId7"/>
                      <a:srcRect/>
                      <a:stretch>
                        <a:fillRect/>
                      </a:stretch>
                    </p:blipFill>
                    <p:spPr bwMode="auto">
                      <a:xfrm>
                        <a:off x="2511425" y="3867150"/>
                        <a:ext cx="3886200" cy="838200"/>
                      </a:xfrm>
                      <a:prstGeom prst="rect">
                        <a:avLst/>
                      </a:prstGeom>
                      <a:noFill/>
                      <a:ln>
                        <a:noFill/>
                      </a:ln>
                      <a:effectLst/>
                    </p:spPr>
                  </p:pic>
                </p:oleObj>
              </mc:Fallback>
            </mc:AlternateContent>
          </a:graphicData>
        </a:graphic>
      </p:graphicFrame>
      <p:sp>
        <p:nvSpPr>
          <p:cNvPr id="9" name="Text Box 16"/>
          <p:cNvSpPr txBox="1">
            <a:spLocks noChangeArrowheads="1"/>
          </p:cNvSpPr>
          <p:nvPr/>
        </p:nvSpPr>
        <p:spPr bwMode="auto">
          <a:xfrm>
            <a:off x="6248400" y="1581150"/>
            <a:ext cx="2438400" cy="830997"/>
          </a:xfrm>
          <a:prstGeom prst="rect">
            <a:avLst/>
          </a:prstGeom>
          <a:solidFill>
            <a:srgbClr val="FFCC66"/>
          </a:solidFill>
          <a:ln w="3175">
            <a:solidFill>
              <a:schemeClr val="tx1"/>
            </a:solidFill>
            <a:miter lim="800000"/>
            <a:headEnd/>
            <a:tailEnd/>
          </a:ln>
          <a:effectLst>
            <a:outerShdw blurRad="63500" dist="107763" dir="2700000" algn="ctr" rotWithShape="0">
              <a:schemeClr val="bg2">
                <a:alpha val="50000"/>
              </a:schemeClr>
            </a:outerShdw>
          </a:effectLst>
        </p:spPr>
        <p:txBody>
          <a:bodyPr wrap="square">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TW" sz="1600" b="0" i="0" u="none" strike="noStrike" kern="1200" cap="none" spc="0" normalizeH="0" baseline="0" noProof="0">
                <a:ln>
                  <a:noFill/>
                </a:ln>
                <a:solidFill>
                  <a:srgbClr val="000000"/>
                </a:solidFill>
                <a:effectLst/>
                <a:uLnTx/>
                <a:uFillTx/>
                <a:latin typeface="Lucida Sans" charset="0"/>
                <a:ea typeface="ＭＳ Ｐゴシック" charset="0"/>
              </a:rPr>
              <a:t>MAP is “maximum a posteriori”  = most likely class</a:t>
            </a:r>
          </a:p>
        </p:txBody>
      </p:sp>
      <p:sp>
        <p:nvSpPr>
          <p:cNvPr id="11" name="Text Box 16"/>
          <p:cNvSpPr txBox="1">
            <a:spLocks noChangeArrowheads="1"/>
          </p:cNvSpPr>
          <p:nvPr/>
        </p:nvSpPr>
        <p:spPr bwMode="auto">
          <a:xfrm>
            <a:off x="6934200" y="2876550"/>
            <a:ext cx="1676400" cy="338554"/>
          </a:xfrm>
          <a:prstGeom prst="rect">
            <a:avLst/>
          </a:prstGeom>
          <a:solidFill>
            <a:srgbClr val="FFCC66"/>
          </a:solidFill>
          <a:ln w="3175">
            <a:solidFill>
              <a:schemeClr val="tx1"/>
            </a:solidFill>
            <a:miter lim="800000"/>
            <a:headEnd/>
            <a:tailEnd/>
          </a:ln>
          <a:effectLst>
            <a:outerShdw blurRad="63500" dist="107763" dir="2700000" algn="ctr" rotWithShape="0">
              <a:schemeClr val="bg2">
                <a:alpha val="50000"/>
              </a:schemeClr>
            </a:outerShdw>
          </a:effectLst>
        </p:spPr>
        <p:txBody>
          <a:bodyPr wrap="square">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TW" sz="1600" b="0" i="0" u="none" strike="noStrike" kern="1200" cap="none" spc="0" normalizeH="0" baseline="0" noProof="0">
                <a:ln>
                  <a:noFill/>
                </a:ln>
                <a:solidFill>
                  <a:srgbClr val="000000"/>
                </a:solidFill>
                <a:effectLst/>
                <a:uLnTx/>
                <a:uFillTx/>
                <a:latin typeface="Lucida Sans" charset="0"/>
                <a:ea typeface="ＭＳ Ｐゴシック" charset="0"/>
              </a:rPr>
              <a:t>Bayes Rule</a:t>
            </a:r>
          </a:p>
        </p:txBody>
      </p:sp>
      <p:sp>
        <p:nvSpPr>
          <p:cNvPr id="12" name="Text Box 16"/>
          <p:cNvSpPr txBox="1">
            <a:spLocks noChangeArrowheads="1"/>
          </p:cNvSpPr>
          <p:nvPr/>
        </p:nvSpPr>
        <p:spPr bwMode="auto">
          <a:xfrm>
            <a:off x="7010400" y="3943350"/>
            <a:ext cx="1676400" cy="584776"/>
          </a:xfrm>
          <a:prstGeom prst="rect">
            <a:avLst/>
          </a:prstGeom>
          <a:solidFill>
            <a:srgbClr val="FFCC66"/>
          </a:solidFill>
          <a:ln w="3175">
            <a:solidFill>
              <a:schemeClr val="tx1"/>
            </a:solidFill>
            <a:miter lim="800000"/>
            <a:headEnd/>
            <a:tailEnd/>
          </a:ln>
          <a:effectLst>
            <a:outerShdw blurRad="63500" dist="107763" dir="2700000" algn="ctr" rotWithShape="0">
              <a:schemeClr val="bg2">
                <a:alpha val="50000"/>
              </a:schemeClr>
            </a:outerShdw>
          </a:effectLst>
        </p:spPr>
        <p:txBody>
          <a:bodyPr wrap="square">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TW" sz="1600" b="0" i="0" u="none" strike="noStrike" kern="1200" cap="none" spc="0" normalizeH="0" baseline="0" noProof="0">
                <a:ln>
                  <a:noFill/>
                </a:ln>
                <a:solidFill>
                  <a:srgbClr val="000000"/>
                </a:solidFill>
                <a:effectLst/>
                <a:uLnTx/>
                <a:uFillTx/>
                <a:latin typeface="Lucida Sans" charset="0"/>
                <a:ea typeface="ＭＳ Ｐゴシック" charset="0"/>
              </a:rPr>
              <a:t>Dropping the denominator</a:t>
            </a:r>
          </a:p>
        </p:txBody>
      </p:sp>
      <mc:AlternateContent xmlns:mc="http://schemas.openxmlformats.org/markup-compatibility/2006">
        <mc:Choice xmlns:p14="http://schemas.microsoft.com/office/powerpoint/2010/main" Requires="p14">
          <p:contentPart p14:bwMode="auto" r:id="rId8">
            <p14:nvContentPartPr>
              <p14:cNvPr id="2" name="Ink 1">
                <a:extLst>
                  <a:ext uri="{FF2B5EF4-FFF2-40B4-BE49-F238E27FC236}">
                    <a16:creationId xmlns:a16="http://schemas.microsoft.com/office/drawing/2014/main" id="{AEF07A31-28F8-CDD7-BA4F-62DDCBC60E17}"/>
                  </a:ext>
                </a:extLst>
              </p14:cNvPr>
              <p14:cNvContentPartPr/>
              <p14:nvPr/>
            </p14:nvContentPartPr>
            <p14:xfrm>
              <a:off x="1938600" y="2279880"/>
              <a:ext cx="4591800" cy="2499480"/>
            </p14:xfrm>
          </p:contentPart>
        </mc:Choice>
        <mc:Fallback>
          <p:pic>
            <p:nvPicPr>
              <p:cNvPr id="2" name="Ink 1">
                <a:extLst>
                  <a:ext uri="{FF2B5EF4-FFF2-40B4-BE49-F238E27FC236}">
                    <a16:creationId xmlns:a16="http://schemas.microsoft.com/office/drawing/2014/main" id="{AEF07A31-28F8-CDD7-BA4F-62DDCBC60E17}"/>
                  </a:ext>
                </a:extLst>
              </p:cNvPr>
              <p:cNvPicPr/>
              <p:nvPr/>
            </p:nvPicPr>
            <p:blipFill>
              <a:blip r:embed="rId9"/>
              <a:stretch>
                <a:fillRect/>
              </a:stretch>
            </p:blipFill>
            <p:spPr>
              <a:xfrm>
                <a:off x="1929240" y="2270520"/>
                <a:ext cx="4610520" cy="2518200"/>
              </a:xfrm>
              <a:prstGeom prst="rect">
                <a:avLst/>
              </a:prstGeom>
            </p:spPr>
          </p:pic>
        </mc:Fallback>
      </mc:AlternateContent>
    </p:spTree>
    <p:extLst>
      <p:ext uri="{BB962C8B-B14F-4D97-AF65-F5344CB8AC3E}">
        <p14:creationId xmlns:p14="http://schemas.microsoft.com/office/powerpoint/2010/main" val="274165130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1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Rectangle 2"/>
          <p:cNvSpPr>
            <a:spLocks noGrp="1" noChangeArrowheads="1"/>
          </p:cNvSpPr>
          <p:nvPr>
            <p:ph type="title"/>
          </p:nvPr>
        </p:nvSpPr>
        <p:spPr/>
        <p:txBody>
          <a:bodyPr/>
          <a:lstStyle/>
          <a:p>
            <a:r>
              <a:rPr lang="en-US"/>
              <a:t>Na</a:t>
            </a:r>
            <a:r>
              <a:rPr lang="fr-FR"/>
              <a:t>i</a:t>
            </a:r>
            <a:r>
              <a:rPr lang="en-US" err="1"/>
              <a:t>ve</a:t>
            </a:r>
            <a:r>
              <a:rPr lang="en-US"/>
              <a:t> Bayes Classifier (II)</a:t>
            </a:r>
          </a:p>
        </p:txBody>
      </p:sp>
      <p:graphicFrame>
        <p:nvGraphicFramePr>
          <p:cNvPr id="5" name="Object 3"/>
          <p:cNvGraphicFramePr>
            <a:graphicFrameLocks noChangeAspect="1"/>
          </p:cNvGraphicFramePr>
          <p:nvPr/>
        </p:nvGraphicFramePr>
        <p:xfrm>
          <a:off x="381000" y="1581150"/>
          <a:ext cx="4900612" cy="862012"/>
        </p:xfrm>
        <a:graphic>
          <a:graphicData uri="http://schemas.openxmlformats.org/presentationml/2006/ole">
            <mc:AlternateContent xmlns:mc="http://schemas.openxmlformats.org/markup-compatibility/2006">
              <mc:Choice xmlns:v="urn:schemas-microsoft-com:vml" Requires="v">
                <p:oleObj name="Equation" r:id="rId2" imgW="1651000" imgH="292100" progId="Equation.3">
                  <p:embed/>
                </p:oleObj>
              </mc:Choice>
              <mc:Fallback>
                <p:oleObj name="Equation" r:id="rId2" imgW="1651000" imgH="292100" progId="Equation.3">
                  <p:embed/>
                  <p:pic>
                    <p:nvPicPr>
                      <p:cNvPr id="5" name="Object 3"/>
                      <p:cNvPicPr>
                        <a:picLocks noChangeAspect="1" noChangeArrowheads="1"/>
                      </p:cNvPicPr>
                      <p:nvPr/>
                    </p:nvPicPr>
                    <p:blipFill>
                      <a:blip r:embed="rId3"/>
                      <a:srcRect/>
                      <a:stretch>
                        <a:fillRect/>
                      </a:stretch>
                    </p:blipFill>
                    <p:spPr bwMode="auto">
                      <a:xfrm>
                        <a:off x="381000" y="1581150"/>
                        <a:ext cx="4900612" cy="862012"/>
                      </a:xfrm>
                      <a:prstGeom prst="rect">
                        <a:avLst/>
                      </a:prstGeom>
                      <a:noFill/>
                      <a:ln>
                        <a:noFill/>
                      </a:ln>
                      <a:effectLst/>
                    </p:spPr>
                  </p:pic>
                </p:oleObj>
              </mc:Fallback>
            </mc:AlternateContent>
          </a:graphicData>
        </a:graphic>
      </p:graphicFrame>
      <p:sp>
        <p:nvSpPr>
          <p:cNvPr id="11" name="Text Box 16"/>
          <p:cNvSpPr txBox="1">
            <a:spLocks noChangeArrowheads="1"/>
          </p:cNvSpPr>
          <p:nvPr/>
        </p:nvSpPr>
        <p:spPr bwMode="auto">
          <a:xfrm>
            <a:off x="7162800" y="2443728"/>
            <a:ext cx="1676400" cy="1077218"/>
          </a:xfrm>
          <a:prstGeom prst="rect">
            <a:avLst/>
          </a:prstGeom>
          <a:solidFill>
            <a:srgbClr val="FFCC66"/>
          </a:solidFill>
          <a:ln w="3175">
            <a:solidFill>
              <a:schemeClr val="tx1"/>
            </a:solidFill>
            <a:miter lim="800000"/>
            <a:headEnd/>
            <a:tailEnd/>
          </a:ln>
          <a:effectLst>
            <a:outerShdw blurRad="63500" dist="107763" dir="2700000" algn="ctr" rotWithShape="0">
              <a:schemeClr val="bg2">
                <a:alpha val="50000"/>
              </a:schemeClr>
            </a:outerShdw>
          </a:effectLst>
        </p:spPr>
        <p:txBody>
          <a:bodyPr wrap="square">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TW" sz="1600" b="0" i="0" u="none" strike="noStrike" kern="1200" cap="none" spc="0" normalizeH="0" baseline="0" noProof="0">
                <a:ln>
                  <a:noFill/>
                </a:ln>
                <a:solidFill>
                  <a:srgbClr val="000000"/>
                </a:solidFill>
                <a:effectLst/>
                <a:uLnTx/>
                <a:uFillTx/>
                <a:latin typeface="Lucida Sans" charset="0"/>
                <a:ea typeface="ＭＳ Ｐゴシック" charset="0"/>
              </a:rPr>
              <a:t>Document d represented as features x1..xn</a:t>
            </a:r>
          </a:p>
        </p:txBody>
      </p:sp>
      <p:graphicFrame>
        <p:nvGraphicFramePr>
          <p:cNvPr id="10" name="Object 3"/>
          <p:cNvGraphicFramePr>
            <a:graphicFrameLocks noChangeAspect="1"/>
          </p:cNvGraphicFramePr>
          <p:nvPr/>
        </p:nvGraphicFramePr>
        <p:xfrm>
          <a:off x="1295400" y="2724150"/>
          <a:ext cx="5768975" cy="862013"/>
        </p:xfrm>
        <a:graphic>
          <a:graphicData uri="http://schemas.openxmlformats.org/presentationml/2006/ole">
            <mc:AlternateContent xmlns:mc="http://schemas.openxmlformats.org/markup-compatibility/2006">
              <mc:Choice xmlns:v="urn:schemas-microsoft-com:vml" Requires="v">
                <p:oleObj name="Equation" r:id="rId4" imgW="1943100" imgH="292100" progId="Equation.3">
                  <p:embed/>
                </p:oleObj>
              </mc:Choice>
              <mc:Fallback>
                <p:oleObj name="Equation" r:id="rId4" imgW="1943100" imgH="292100" progId="Equation.3">
                  <p:embed/>
                  <p:pic>
                    <p:nvPicPr>
                      <p:cNvPr id="10" name="Object 3"/>
                      <p:cNvPicPr>
                        <a:picLocks noChangeAspect="1" noChangeArrowheads="1"/>
                      </p:cNvPicPr>
                      <p:nvPr/>
                    </p:nvPicPr>
                    <p:blipFill>
                      <a:blip r:embed="rId5"/>
                      <a:srcRect/>
                      <a:stretch>
                        <a:fillRect/>
                      </a:stretch>
                    </p:blipFill>
                    <p:spPr bwMode="auto">
                      <a:xfrm>
                        <a:off x="1295400" y="2724150"/>
                        <a:ext cx="5768975" cy="862013"/>
                      </a:xfrm>
                      <a:prstGeom prst="rect">
                        <a:avLst/>
                      </a:prstGeom>
                      <a:noFill/>
                      <a:ln>
                        <a:noFill/>
                      </a:ln>
                      <a:effectLst/>
                    </p:spPr>
                  </p:pic>
                </p:oleObj>
              </mc:Fallback>
            </mc:AlternateContent>
          </a:graphicData>
        </a:graphic>
      </p:graphicFrame>
      <p:sp>
        <p:nvSpPr>
          <p:cNvPr id="7" name="Text Box 16">
            <a:extLst>
              <a:ext uri="{FF2B5EF4-FFF2-40B4-BE49-F238E27FC236}">
                <a16:creationId xmlns:a16="http://schemas.microsoft.com/office/drawing/2014/main" id="{52B07BB6-9AF9-2C40-8218-DA3DF1B925BB}"/>
              </a:ext>
            </a:extLst>
          </p:cNvPr>
          <p:cNvSpPr txBox="1">
            <a:spLocks noChangeArrowheads="1"/>
          </p:cNvSpPr>
          <p:nvPr/>
        </p:nvSpPr>
        <p:spPr bwMode="auto">
          <a:xfrm>
            <a:off x="2971800" y="1130885"/>
            <a:ext cx="1371600" cy="338554"/>
          </a:xfrm>
          <a:prstGeom prst="rect">
            <a:avLst/>
          </a:prstGeom>
          <a:solidFill>
            <a:srgbClr val="FFCC66"/>
          </a:solidFill>
          <a:ln w="3175">
            <a:solidFill>
              <a:schemeClr val="tx1"/>
            </a:solidFill>
            <a:miter lim="800000"/>
            <a:headEnd/>
            <a:tailEnd/>
          </a:ln>
          <a:effectLst>
            <a:outerShdw blurRad="63500" dist="107763" dir="2700000" algn="ctr" rotWithShape="0">
              <a:schemeClr val="bg2">
                <a:alpha val="50000"/>
              </a:schemeClr>
            </a:outerShdw>
          </a:effectLst>
        </p:spPr>
        <p:txBody>
          <a:bodyPr wrap="square">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TW" sz="1600" b="0" i="0" u="none" strike="noStrike" kern="1200" cap="none" spc="0" normalizeH="0" baseline="0" noProof="0">
                <a:ln>
                  <a:noFill/>
                </a:ln>
                <a:solidFill>
                  <a:srgbClr val="000000"/>
                </a:solidFill>
                <a:effectLst/>
                <a:uLnTx/>
                <a:uFillTx/>
                <a:latin typeface="Lucida Sans" charset="0"/>
                <a:ea typeface="ＭＳ Ｐゴシック" charset="0"/>
              </a:rPr>
              <a:t>"Likelihood"</a:t>
            </a:r>
          </a:p>
        </p:txBody>
      </p:sp>
      <p:sp>
        <p:nvSpPr>
          <p:cNvPr id="8" name="Text Box 16">
            <a:extLst>
              <a:ext uri="{FF2B5EF4-FFF2-40B4-BE49-F238E27FC236}">
                <a16:creationId xmlns:a16="http://schemas.microsoft.com/office/drawing/2014/main" id="{47240457-6AFA-094B-9A1E-FFC09A3D749C}"/>
              </a:ext>
            </a:extLst>
          </p:cNvPr>
          <p:cNvSpPr txBox="1">
            <a:spLocks noChangeArrowheads="1"/>
          </p:cNvSpPr>
          <p:nvPr/>
        </p:nvSpPr>
        <p:spPr bwMode="auto">
          <a:xfrm>
            <a:off x="4443412" y="1141037"/>
            <a:ext cx="838200" cy="338554"/>
          </a:xfrm>
          <a:prstGeom prst="rect">
            <a:avLst/>
          </a:prstGeom>
          <a:solidFill>
            <a:srgbClr val="FFCC66"/>
          </a:solidFill>
          <a:ln w="3175">
            <a:solidFill>
              <a:schemeClr val="tx1"/>
            </a:solidFill>
            <a:miter lim="800000"/>
            <a:headEnd/>
            <a:tailEnd/>
          </a:ln>
          <a:effectLst>
            <a:outerShdw blurRad="63500" dist="107763" dir="2700000" algn="ctr" rotWithShape="0">
              <a:schemeClr val="bg2">
                <a:alpha val="50000"/>
              </a:schemeClr>
            </a:outerShdw>
          </a:effectLst>
        </p:spPr>
        <p:txBody>
          <a:bodyPr wrap="square">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TW" sz="1600" b="0" i="0" u="none" strike="noStrike" kern="1200" cap="none" spc="0" normalizeH="0" baseline="0" noProof="0">
                <a:ln>
                  <a:noFill/>
                </a:ln>
                <a:solidFill>
                  <a:srgbClr val="000000"/>
                </a:solidFill>
                <a:effectLst/>
                <a:uLnTx/>
                <a:uFillTx/>
                <a:latin typeface="Lucida Sans" charset="0"/>
                <a:ea typeface="ＭＳ Ｐゴシック" charset="0"/>
              </a:rPr>
              <a:t>"Prior"</a:t>
            </a:r>
          </a:p>
        </p:txBody>
      </p:sp>
      <mc:AlternateContent xmlns:mc="http://schemas.openxmlformats.org/markup-compatibility/2006">
        <mc:Choice xmlns:p14="http://schemas.microsoft.com/office/powerpoint/2010/main" Requires="p14">
          <p:contentPart p14:bwMode="auto" r:id="rId6">
            <p14:nvContentPartPr>
              <p14:cNvPr id="2" name="Ink 1">
                <a:extLst>
                  <a:ext uri="{FF2B5EF4-FFF2-40B4-BE49-F238E27FC236}">
                    <a16:creationId xmlns:a16="http://schemas.microsoft.com/office/drawing/2014/main" id="{04A62735-4A80-E00B-A015-9B493EA04612}"/>
                  </a:ext>
                </a:extLst>
              </p14:cNvPr>
              <p14:cNvContentPartPr/>
              <p14:nvPr/>
            </p14:nvContentPartPr>
            <p14:xfrm>
              <a:off x="3435840" y="1519920"/>
              <a:ext cx="2073240" cy="1969560"/>
            </p14:xfrm>
          </p:contentPart>
        </mc:Choice>
        <mc:Fallback>
          <p:pic>
            <p:nvPicPr>
              <p:cNvPr id="2" name="Ink 1">
                <a:extLst>
                  <a:ext uri="{FF2B5EF4-FFF2-40B4-BE49-F238E27FC236}">
                    <a16:creationId xmlns:a16="http://schemas.microsoft.com/office/drawing/2014/main" id="{04A62735-4A80-E00B-A015-9B493EA04612}"/>
                  </a:ext>
                </a:extLst>
              </p:cNvPr>
              <p:cNvPicPr/>
              <p:nvPr/>
            </p:nvPicPr>
            <p:blipFill>
              <a:blip r:embed="rId7"/>
              <a:stretch>
                <a:fillRect/>
              </a:stretch>
            </p:blipFill>
            <p:spPr>
              <a:xfrm>
                <a:off x="3426480" y="1510560"/>
                <a:ext cx="2091960" cy="1988280"/>
              </a:xfrm>
              <a:prstGeom prst="rect">
                <a:avLst/>
              </a:prstGeom>
            </p:spPr>
          </p:pic>
        </mc:Fallback>
      </mc:AlternateContent>
    </p:spTree>
    <p:extLst>
      <p:ext uri="{BB962C8B-B14F-4D97-AF65-F5344CB8AC3E}">
        <p14:creationId xmlns:p14="http://schemas.microsoft.com/office/powerpoint/2010/main" val="311763970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7" grpId="0" animBg="1"/>
      <p:bldP spid="8"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Rectangle 2"/>
          <p:cNvSpPr>
            <a:spLocks noGrp="1" noChangeArrowheads="1"/>
          </p:cNvSpPr>
          <p:nvPr>
            <p:ph type="title"/>
          </p:nvPr>
        </p:nvSpPr>
        <p:spPr>
          <a:xfrm>
            <a:off x="1371600" y="381000"/>
            <a:ext cx="7620000" cy="742950"/>
          </a:xfrm>
        </p:spPr>
        <p:txBody>
          <a:bodyPr/>
          <a:lstStyle/>
          <a:p>
            <a:r>
              <a:rPr lang="en-US"/>
              <a:t>Na</a:t>
            </a:r>
            <a:r>
              <a:rPr lang="fr-FR" err="1"/>
              <a:t>ï</a:t>
            </a:r>
            <a:r>
              <a:rPr lang="en-US" err="1"/>
              <a:t>ve</a:t>
            </a:r>
            <a:r>
              <a:rPr lang="en-US"/>
              <a:t> Bayes Classifier (IV)</a:t>
            </a:r>
          </a:p>
        </p:txBody>
      </p:sp>
      <p:sp>
        <p:nvSpPr>
          <p:cNvPr id="11" name="Text Box 16"/>
          <p:cNvSpPr txBox="1">
            <a:spLocks noChangeArrowheads="1"/>
          </p:cNvSpPr>
          <p:nvPr/>
        </p:nvSpPr>
        <p:spPr bwMode="auto">
          <a:xfrm>
            <a:off x="6324600" y="2655153"/>
            <a:ext cx="2438400" cy="584776"/>
          </a:xfrm>
          <a:prstGeom prst="rect">
            <a:avLst/>
          </a:prstGeom>
          <a:solidFill>
            <a:srgbClr val="FFCC66"/>
          </a:solidFill>
          <a:ln w="3175">
            <a:solidFill>
              <a:schemeClr val="tx1"/>
            </a:solidFill>
            <a:miter lim="800000"/>
            <a:headEnd/>
            <a:tailEnd/>
          </a:ln>
          <a:effectLst>
            <a:outerShdw blurRad="63500" dist="107763" dir="2700000" algn="ctr" rotWithShape="0">
              <a:schemeClr val="bg2">
                <a:alpha val="50000"/>
              </a:schemeClr>
            </a:outerShdw>
          </a:effectLst>
        </p:spPr>
        <p:txBody>
          <a:bodyPr wrap="square">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TW" sz="1600" b="0" i="0" u="none" strike="noStrike" kern="1200" cap="none" spc="0" normalizeH="0" baseline="0" noProof="0">
                <a:ln>
                  <a:noFill/>
                </a:ln>
                <a:solidFill>
                  <a:srgbClr val="000000"/>
                </a:solidFill>
                <a:effectLst/>
                <a:uLnTx/>
                <a:uFillTx/>
                <a:latin typeface="Lucida Sans" charset="0"/>
                <a:ea typeface="ＭＳ Ｐゴシック" charset="0"/>
              </a:rPr>
              <a:t>How often does this class occur?</a:t>
            </a:r>
          </a:p>
        </p:txBody>
      </p:sp>
      <p:graphicFrame>
        <p:nvGraphicFramePr>
          <p:cNvPr id="10" name="Object 3"/>
          <p:cNvGraphicFramePr>
            <a:graphicFrameLocks noChangeAspect="1"/>
          </p:cNvGraphicFramePr>
          <p:nvPr/>
        </p:nvGraphicFramePr>
        <p:xfrm>
          <a:off x="762000" y="1504950"/>
          <a:ext cx="6637337" cy="862013"/>
        </p:xfrm>
        <a:graphic>
          <a:graphicData uri="http://schemas.openxmlformats.org/presentationml/2006/ole">
            <mc:AlternateContent xmlns:mc="http://schemas.openxmlformats.org/markup-compatibility/2006">
              <mc:Choice xmlns:v="urn:schemas-microsoft-com:vml" Requires="v">
                <p:oleObj name="Equation" r:id="rId2" imgW="2235200" imgH="292100" progId="Equation.3">
                  <p:embed/>
                </p:oleObj>
              </mc:Choice>
              <mc:Fallback>
                <p:oleObj name="Equation" r:id="rId2" imgW="2235200" imgH="292100" progId="Equation.3">
                  <p:embed/>
                  <p:pic>
                    <p:nvPicPr>
                      <p:cNvPr id="10" name="Object 3"/>
                      <p:cNvPicPr>
                        <a:picLocks noChangeAspect="1" noChangeArrowheads="1"/>
                      </p:cNvPicPr>
                      <p:nvPr/>
                    </p:nvPicPr>
                    <p:blipFill>
                      <a:blip r:embed="rId3"/>
                      <a:srcRect/>
                      <a:stretch>
                        <a:fillRect/>
                      </a:stretch>
                    </p:blipFill>
                    <p:spPr bwMode="auto">
                      <a:xfrm>
                        <a:off x="762000" y="1504950"/>
                        <a:ext cx="6637337" cy="862013"/>
                      </a:xfrm>
                      <a:prstGeom prst="rect">
                        <a:avLst/>
                      </a:prstGeom>
                      <a:noFill/>
                      <a:ln>
                        <a:noFill/>
                      </a:ln>
                      <a:effectLst/>
                    </p:spPr>
                  </p:pic>
                </p:oleObj>
              </mc:Fallback>
            </mc:AlternateContent>
          </a:graphicData>
        </a:graphic>
      </p:graphicFrame>
      <p:sp>
        <p:nvSpPr>
          <p:cNvPr id="6" name="Text Box 16"/>
          <p:cNvSpPr txBox="1">
            <a:spLocks noChangeArrowheads="1"/>
          </p:cNvSpPr>
          <p:nvPr/>
        </p:nvSpPr>
        <p:spPr bwMode="auto">
          <a:xfrm>
            <a:off x="1600200" y="2602290"/>
            <a:ext cx="4343400" cy="461665"/>
          </a:xfrm>
          <a:prstGeom prst="rect">
            <a:avLst/>
          </a:prstGeom>
          <a:solidFill>
            <a:srgbClr val="FFCC66"/>
          </a:solidFill>
          <a:ln w="3175">
            <a:solidFill>
              <a:schemeClr val="tx1"/>
            </a:solidFill>
            <a:miter lim="800000"/>
            <a:headEnd/>
            <a:tailEnd/>
          </a:ln>
          <a:effectLst>
            <a:outerShdw blurRad="63500" dist="107763" dir="2700000" algn="ctr" rotWithShape="0">
              <a:schemeClr val="bg2">
                <a:alpha val="50000"/>
              </a:schemeClr>
            </a:outerShdw>
          </a:effectLst>
        </p:spPr>
        <p:txBody>
          <a:bodyPr wrap="square">
            <a:prstTxWarp prst="textNoShape">
              <a:avLst/>
            </a:prstTxWarp>
            <a:spAutoFit/>
          </a:bodyPr>
          <a:lstStyle/>
          <a:p>
            <a:pPr marL="457200" marR="0" lvl="1" indent="0" algn="l" defTabSz="914400" rtl="0" eaLnBrk="1" fontAlgn="base" latinLnBrk="0" hangingPunct="1">
              <a:lnSpc>
                <a:spcPct val="100000"/>
              </a:lnSpc>
              <a:spcBef>
                <a:spcPct val="0"/>
              </a:spcBef>
              <a:spcAft>
                <a:spcPct val="0"/>
              </a:spcAft>
              <a:buClrTx/>
              <a:buSzTx/>
              <a:buFontTx/>
              <a:buNone/>
              <a:tabLst/>
              <a:defRPr/>
            </a:pPr>
            <a:r>
              <a:rPr kumimoji="0" lang="en-US" sz="2400" b="0" i="0" u="none" strike="noStrike" kern="1200" cap="none" spc="0" normalizeH="0" baseline="0" noProof="0">
                <a:ln>
                  <a:noFill/>
                </a:ln>
                <a:solidFill>
                  <a:srgbClr val="000000"/>
                </a:solidFill>
                <a:effectLst/>
                <a:uLnTx/>
                <a:uFillTx/>
                <a:latin typeface="Calibri" charset="0"/>
                <a:ea typeface="ＭＳ Ｐゴシック" charset="0"/>
                <a:cs typeface="Arial" charset="0"/>
              </a:rPr>
              <a:t>O(|</a:t>
            </a:r>
            <a:r>
              <a:rPr kumimoji="0" lang="en-US" sz="2400" b="0" i="1" u="none" strike="noStrike" kern="1200" cap="none" spc="0" normalizeH="0" baseline="0" noProof="0" err="1">
                <a:ln>
                  <a:noFill/>
                </a:ln>
                <a:solidFill>
                  <a:srgbClr val="000000"/>
                </a:solidFill>
                <a:effectLst/>
                <a:uLnTx/>
                <a:uFillTx/>
                <a:latin typeface="Calibri" charset="0"/>
                <a:ea typeface="ＭＳ Ｐゴシック" charset="0"/>
                <a:cs typeface="Arial" charset="0"/>
              </a:rPr>
              <a:t>X</a:t>
            </a:r>
            <a:r>
              <a:rPr kumimoji="0" lang="en-US" sz="2400" b="0" i="0" u="none" strike="noStrike" kern="1200" cap="none" spc="0" normalizeH="0" baseline="0" noProof="0" err="1">
                <a:ln>
                  <a:noFill/>
                </a:ln>
                <a:solidFill>
                  <a:srgbClr val="000000"/>
                </a:solidFill>
                <a:effectLst/>
                <a:uLnTx/>
                <a:uFillTx/>
                <a:latin typeface="Calibri" charset="0"/>
                <a:ea typeface="ＭＳ Ｐゴシック" charset="0"/>
                <a:cs typeface="Arial" charset="0"/>
              </a:rPr>
              <a:t>|</a:t>
            </a:r>
            <a:r>
              <a:rPr kumimoji="0" lang="en-US" sz="2400" b="0" i="1" u="none" strike="noStrike" kern="1200" cap="none" spc="0" normalizeH="0" baseline="30000" noProof="0" err="1">
                <a:ln>
                  <a:noFill/>
                </a:ln>
                <a:solidFill>
                  <a:srgbClr val="000000"/>
                </a:solidFill>
                <a:effectLst/>
                <a:uLnTx/>
                <a:uFillTx/>
                <a:latin typeface="Calibri" charset="0"/>
                <a:ea typeface="ＭＳ Ｐゴシック" charset="0"/>
                <a:cs typeface="Arial" charset="0"/>
              </a:rPr>
              <a:t>n</a:t>
            </a:r>
            <a:r>
              <a:rPr kumimoji="0" lang="en-US" sz="2400" b="0" i="0" u="none" strike="noStrike" kern="1200" cap="none" spc="0" normalizeH="0" baseline="0" noProof="0">
                <a:ln>
                  <a:noFill/>
                </a:ln>
                <a:solidFill>
                  <a:srgbClr val="000000"/>
                </a:solidFill>
                <a:effectLst/>
                <a:uLnTx/>
                <a:uFillTx/>
                <a:latin typeface="Calibri" charset="0"/>
                <a:ea typeface="ＭＳ Ｐゴシック" charset="0"/>
                <a:cs typeface="Arial" charset="0"/>
                <a:sym typeface="Symbol" charset="0"/>
              </a:rPr>
              <a:t>•|</a:t>
            </a:r>
            <a:r>
              <a:rPr kumimoji="0" lang="en-US" sz="2400" b="0" i="1" u="none" strike="noStrike" kern="1200" cap="none" spc="0" normalizeH="0" baseline="0" noProof="0">
                <a:ln>
                  <a:noFill/>
                </a:ln>
                <a:solidFill>
                  <a:srgbClr val="000000"/>
                </a:solidFill>
                <a:effectLst/>
                <a:uLnTx/>
                <a:uFillTx/>
                <a:latin typeface="Calibri" charset="0"/>
                <a:ea typeface="ＭＳ Ｐゴシック" charset="0"/>
                <a:cs typeface="Arial" charset="0"/>
                <a:sym typeface="Symbol" charset="0"/>
              </a:rPr>
              <a:t>C</a:t>
            </a:r>
            <a:r>
              <a:rPr kumimoji="0" lang="en-US" sz="2400" b="0" i="0" u="none" strike="noStrike" kern="1200" cap="none" spc="0" normalizeH="0" baseline="0" noProof="0">
                <a:ln>
                  <a:noFill/>
                </a:ln>
                <a:solidFill>
                  <a:srgbClr val="000000"/>
                </a:solidFill>
                <a:effectLst/>
                <a:uLnTx/>
                <a:uFillTx/>
                <a:latin typeface="Calibri" charset="0"/>
                <a:ea typeface="ＭＳ Ｐゴシック" charset="0"/>
                <a:cs typeface="Arial" charset="0"/>
                <a:sym typeface="Symbol" charset="0"/>
              </a:rPr>
              <a:t>|) parameters</a:t>
            </a:r>
            <a:endParaRPr kumimoji="0" lang="en-US" sz="2400" b="0" i="0" u="none" strike="noStrike" kern="1200" cap="none" spc="0" normalizeH="0" baseline="0" noProof="0">
              <a:ln>
                <a:noFill/>
              </a:ln>
              <a:solidFill>
                <a:srgbClr val="000000"/>
              </a:solidFill>
              <a:effectLst/>
              <a:uLnTx/>
              <a:uFillTx/>
              <a:latin typeface="Calibri" charset="0"/>
              <a:ea typeface="ＭＳ Ｐゴシック" charset="0"/>
              <a:cs typeface="Arial" charset="0"/>
            </a:endParaRPr>
          </a:p>
        </p:txBody>
      </p:sp>
      <p:sp>
        <p:nvSpPr>
          <p:cNvPr id="8" name="Text Box 16"/>
          <p:cNvSpPr txBox="1">
            <a:spLocks noChangeArrowheads="1"/>
          </p:cNvSpPr>
          <p:nvPr/>
        </p:nvSpPr>
        <p:spPr bwMode="auto">
          <a:xfrm>
            <a:off x="6400800" y="3645753"/>
            <a:ext cx="2438400" cy="830997"/>
          </a:xfrm>
          <a:prstGeom prst="rect">
            <a:avLst/>
          </a:prstGeom>
          <a:solidFill>
            <a:srgbClr val="FFCC66"/>
          </a:solidFill>
          <a:ln w="3175">
            <a:solidFill>
              <a:schemeClr val="tx1"/>
            </a:solidFill>
            <a:miter lim="800000"/>
            <a:headEnd/>
            <a:tailEnd/>
          </a:ln>
          <a:effectLst>
            <a:outerShdw blurRad="63500" dist="107763" dir="2700000" algn="ctr" rotWithShape="0">
              <a:schemeClr val="bg2">
                <a:alpha val="50000"/>
              </a:schemeClr>
            </a:outerShdw>
          </a:effectLst>
        </p:spPr>
        <p:txBody>
          <a:bodyPr wrap="square">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TW" sz="1600" b="0" i="0" u="none" strike="noStrike" kern="1200" cap="none" spc="0" normalizeH="0" baseline="0" noProof="0">
                <a:ln>
                  <a:noFill/>
                </a:ln>
                <a:solidFill>
                  <a:srgbClr val="000000"/>
                </a:solidFill>
                <a:effectLst/>
                <a:uLnTx/>
                <a:uFillTx/>
                <a:latin typeface="Lucida Sans" charset="0"/>
                <a:ea typeface="ＭＳ Ｐゴシック" charset="0"/>
              </a:rPr>
              <a:t>We can just count the relative frequencies in a corpus</a:t>
            </a:r>
          </a:p>
        </p:txBody>
      </p:sp>
      <p:sp>
        <p:nvSpPr>
          <p:cNvPr id="9" name="Text Box 16"/>
          <p:cNvSpPr txBox="1">
            <a:spLocks noChangeArrowheads="1"/>
          </p:cNvSpPr>
          <p:nvPr/>
        </p:nvSpPr>
        <p:spPr bwMode="auto">
          <a:xfrm>
            <a:off x="1600200" y="3364290"/>
            <a:ext cx="4343400" cy="1569660"/>
          </a:xfrm>
          <a:prstGeom prst="rect">
            <a:avLst/>
          </a:prstGeom>
          <a:solidFill>
            <a:srgbClr val="FFCC66"/>
          </a:solidFill>
          <a:ln w="3175">
            <a:solidFill>
              <a:schemeClr val="tx1"/>
            </a:solidFill>
            <a:miter lim="800000"/>
            <a:headEnd/>
            <a:tailEnd/>
          </a:ln>
          <a:effectLst>
            <a:outerShdw blurRad="63500" dist="107763" dir="2700000" algn="ctr" rotWithShape="0">
              <a:schemeClr val="bg2">
                <a:alpha val="50000"/>
              </a:schemeClr>
            </a:outerShdw>
          </a:effectLst>
        </p:spPr>
        <p:txBody>
          <a:bodyPr wrap="square">
            <a:prstTxWarp prst="textNoShape">
              <a:avLst/>
            </a:prstTxWarp>
            <a:spAutoFit/>
          </a:bodyPr>
          <a:lstStyle/>
          <a:p>
            <a:pPr marL="457200" marR="0" lvl="1" indent="0" algn="l" defTabSz="914400" rtl="0" eaLnBrk="1" fontAlgn="base" latinLnBrk="0" hangingPunct="1">
              <a:lnSpc>
                <a:spcPct val="100000"/>
              </a:lnSpc>
              <a:spcBef>
                <a:spcPct val="0"/>
              </a:spcBef>
              <a:spcAft>
                <a:spcPct val="0"/>
              </a:spcAft>
              <a:buClrTx/>
              <a:buSzTx/>
              <a:buFontTx/>
              <a:buNone/>
              <a:tabLst/>
              <a:defRPr/>
            </a:pPr>
            <a:r>
              <a:rPr kumimoji="0" lang="en-US" sz="2400" b="0" i="0" u="none" strike="noStrike" kern="1200" cap="none" spc="0" normalizeH="0" baseline="0" noProof="0">
                <a:ln>
                  <a:noFill/>
                </a:ln>
                <a:solidFill>
                  <a:srgbClr val="000000"/>
                </a:solidFill>
                <a:effectLst/>
                <a:uLnTx/>
                <a:uFillTx/>
                <a:latin typeface="Calibri" charset="0"/>
                <a:ea typeface="ＭＳ Ｐゴシック" charset="0"/>
              </a:rPr>
              <a:t>Could only be estimated if a very, very large number of training examples was available.</a:t>
            </a:r>
          </a:p>
        </p:txBody>
      </p:sp>
    </p:spTree>
    <p:extLst>
      <p:ext uri="{BB962C8B-B14F-4D97-AF65-F5344CB8AC3E}">
        <p14:creationId xmlns:p14="http://schemas.microsoft.com/office/powerpoint/2010/main" val="222381024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6" grpId="0" animBg="1"/>
      <p:bldP spid="8" grpId="0" animBg="1"/>
      <p:bldP spid="9"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Rectangle 2"/>
          <p:cNvSpPr>
            <a:spLocks noGrp="1" noChangeArrowheads="1"/>
          </p:cNvSpPr>
          <p:nvPr>
            <p:ph type="title"/>
          </p:nvPr>
        </p:nvSpPr>
        <p:spPr>
          <a:xfrm>
            <a:off x="762000" y="0"/>
            <a:ext cx="7620000" cy="1123950"/>
          </a:xfrm>
        </p:spPr>
        <p:txBody>
          <a:bodyPr/>
          <a:lstStyle/>
          <a:p>
            <a:r>
              <a:rPr lang="en-US"/>
              <a:t>Multinomial Na</a:t>
            </a:r>
            <a:r>
              <a:rPr lang="fr-FR"/>
              <a:t>i</a:t>
            </a:r>
            <a:r>
              <a:rPr lang="en-US" err="1"/>
              <a:t>ve</a:t>
            </a:r>
            <a:r>
              <a:rPr lang="en-US"/>
              <a:t> Bayes Independence Assumptions</a:t>
            </a:r>
          </a:p>
        </p:txBody>
      </p:sp>
      <p:sp>
        <p:nvSpPr>
          <p:cNvPr id="12" name="Rectangle 3"/>
          <p:cNvSpPr>
            <a:spLocks noGrp="1" noChangeArrowheads="1"/>
          </p:cNvSpPr>
          <p:nvPr>
            <p:ph idx="1"/>
          </p:nvPr>
        </p:nvSpPr>
        <p:spPr>
          <a:xfrm>
            <a:off x="304800" y="2190750"/>
            <a:ext cx="8686800" cy="2590800"/>
          </a:xfrm>
        </p:spPr>
        <p:txBody>
          <a:bodyPr/>
          <a:lstStyle/>
          <a:p>
            <a:r>
              <a:rPr lang="en-US" sz="2800" b="1">
                <a:latin typeface="Calibri" charset="0"/>
                <a:sym typeface="Symbol" charset="2"/>
              </a:rPr>
              <a:t>Bag of Words assumption</a:t>
            </a:r>
            <a:r>
              <a:rPr lang="en-US" sz="2800">
                <a:latin typeface="Calibri" charset="0"/>
                <a:sym typeface="Symbol" charset="2"/>
              </a:rPr>
              <a:t>: Assume position doesn’t matter</a:t>
            </a:r>
          </a:p>
          <a:p>
            <a:r>
              <a:rPr lang="en-US" sz="2800" b="1">
                <a:latin typeface="Calibri" charset="0"/>
                <a:sym typeface="Symbol" charset="2"/>
              </a:rPr>
              <a:t>Conditional Independence</a:t>
            </a:r>
            <a:r>
              <a:rPr lang="en-US" sz="2800">
                <a:latin typeface="Calibri" charset="0"/>
                <a:sym typeface="Symbol" charset="2"/>
              </a:rPr>
              <a:t>: Assume the feature probabilities </a:t>
            </a:r>
            <a:r>
              <a:rPr lang="en-US" sz="2800" i="1">
                <a:latin typeface="Calibri" charset="0"/>
                <a:sym typeface="Symbol" charset="2"/>
              </a:rPr>
              <a:t>P</a:t>
            </a:r>
            <a:r>
              <a:rPr lang="en-US" sz="2800">
                <a:latin typeface="Calibri" charset="0"/>
                <a:sym typeface="Symbol" charset="2"/>
              </a:rPr>
              <a:t>(</a:t>
            </a:r>
            <a:r>
              <a:rPr lang="en-US" sz="2800" i="1" err="1">
                <a:latin typeface="Calibri" charset="0"/>
                <a:sym typeface="Symbol" charset="2"/>
              </a:rPr>
              <a:t>x</a:t>
            </a:r>
            <a:r>
              <a:rPr lang="en-US" sz="2800" i="1" baseline="-25000" err="1">
                <a:latin typeface="Calibri" charset="0"/>
                <a:sym typeface="Symbol" charset="2"/>
              </a:rPr>
              <a:t>i</a:t>
            </a:r>
            <a:r>
              <a:rPr lang="en-US" sz="2800" err="1">
                <a:latin typeface="Calibri" charset="0"/>
                <a:sym typeface="Symbol" charset="2"/>
              </a:rPr>
              <a:t>|</a:t>
            </a:r>
            <a:r>
              <a:rPr lang="en-US" sz="2800" i="1" err="1">
                <a:latin typeface="Calibri" charset="0"/>
                <a:sym typeface="Symbol" charset="2"/>
              </a:rPr>
              <a:t>c</a:t>
            </a:r>
            <a:r>
              <a:rPr lang="en-US" sz="2800" i="1" baseline="-25000" err="1">
                <a:latin typeface="Calibri" charset="0"/>
                <a:sym typeface="Symbol" charset="2"/>
              </a:rPr>
              <a:t>j</a:t>
            </a:r>
            <a:r>
              <a:rPr lang="en-US" sz="2800">
                <a:latin typeface="Calibri" charset="0"/>
                <a:sym typeface="Symbol" charset="2"/>
              </a:rPr>
              <a:t>) are independent given the class </a:t>
            </a:r>
            <a:r>
              <a:rPr lang="en-US" sz="2800" i="1">
                <a:latin typeface="Calibri" charset="0"/>
                <a:sym typeface="Symbol" charset="2"/>
              </a:rPr>
              <a:t>c.</a:t>
            </a:r>
            <a:endParaRPr lang="en-US" sz="2800" i="1">
              <a:latin typeface="Times New Roman" charset="0"/>
            </a:endParaRPr>
          </a:p>
        </p:txBody>
      </p:sp>
      <p:graphicFrame>
        <p:nvGraphicFramePr>
          <p:cNvPr id="10" name="Object 3"/>
          <p:cNvGraphicFramePr>
            <a:graphicFrameLocks noChangeAspect="1"/>
          </p:cNvGraphicFramePr>
          <p:nvPr/>
        </p:nvGraphicFramePr>
        <p:xfrm>
          <a:off x="2586038" y="1200150"/>
          <a:ext cx="3205162" cy="636587"/>
        </p:xfrm>
        <a:graphic>
          <a:graphicData uri="http://schemas.openxmlformats.org/presentationml/2006/ole">
            <mc:AlternateContent xmlns:mc="http://schemas.openxmlformats.org/markup-compatibility/2006">
              <mc:Choice xmlns:v="urn:schemas-microsoft-com:vml" Requires="v">
                <p:oleObj name="Equation" r:id="rId2" imgW="1079500" imgH="215900" progId="Equation.3">
                  <p:embed/>
                </p:oleObj>
              </mc:Choice>
              <mc:Fallback>
                <p:oleObj name="Equation" r:id="rId2" imgW="1079500" imgH="215900" progId="Equation.3">
                  <p:embed/>
                  <p:pic>
                    <p:nvPicPr>
                      <p:cNvPr id="10" name="Object 3"/>
                      <p:cNvPicPr>
                        <a:picLocks noChangeAspect="1" noChangeArrowheads="1"/>
                      </p:cNvPicPr>
                      <p:nvPr/>
                    </p:nvPicPr>
                    <p:blipFill>
                      <a:blip r:embed="rId3"/>
                      <a:srcRect/>
                      <a:stretch>
                        <a:fillRect/>
                      </a:stretch>
                    </p:blipFill>
                    <p:spPr bwMode="auto">
                      <a:xfrm>
                        <a:off x="2586038" y="1200150"/>
                        <a:ext cx="3205162" cy="636587"/>
                      </a:xfrm>
                      <a:prstGeom prst="rect">
                        <a:avLst/>
                      </a:prstGeom>
                      <a:noFill/>
                      <a:ln>
                        <a:noFill/>
                      </a:ln>
                      <a:effectLst/>
                    </p:spPr>
                  </p:pic>
                </p:oleObj>
              </mc:Fallback>
            </mc:AlternateContent>
          </a:graphicData>
        </a:graphic>
      </p:graphicFrame>
      <p:graphicFrame>
        <p:nvGraphicFramePr>
          <p:cNvPr id="13" name="Object 2"/>
          <p:cNvGraphicFramePr>
            <a:graphicFrameLocks noChangeAspect="1"/>
          </p:cNvGraphicFramePr>
          <p:nvPr/>
        </p:nvGraphicFramePr>
        <p:xfrm>
          <a:off x="661988" y="4324350"/>
          <a:ext cx="7826375" cy="482600"/>
        </p:xfrm>
        <a:graphic>
          <a:graphicData uri="http://schemas.openxmlformats.org/presentationml/2006/ole">
            <mc:AlternateContent xmlns:mc="http://schemas.openxmlformats.org/markup-compatibility/2006">
              <mc:Choice xmlns:v="urn:schemas-microsoft-com:vml" Requires="v">
                <p:oleObj name="Equation" r:id="rId4" imgW="3492500" imgH="215900" progId="Equation.3">
                  <p:embed/>
                </p:oleObj>
              </mc:Choice>
              <mc:Fallback>
                <p:oleObj name="Equation" r:id="rId4" imgW="3492500" imgH="215900" progId="Equation.3">
                  <p:embed/>
                  <p:pic>
                    <p:nvPicPr>
                      <p:cNvPr id="13" name="Object 2"/>
                      <p:cNvPicPr>
                        <a:picLocks noChangeAspect="1" noChangeArrowheads="1"/>
                      </p:cNvPicPr>
                      <p:nvPr/>
                    </p:nvPicPr>
                    <p:blipFill>
                      <a:blip r:embed="rId5"/>
                      <a:srcRect/>
                      <a:stretch>
                        <a:fillRect/>
                      </a:stretch>
                    </p:blipFill>
                    <p:spPr bwMode="auto">
                      <a:xfrm>
                        <a:off x="661988" y="4324350"/>
                        <a:ext cx="7826375" cy="4826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mc:AlternateContent xmlns:mc="http://schemas.openxmlformats.org/markup-compatibility/2006">
        <mc:Choice xmlns:p14="http://schemas.microsoft.com/office/powerpoint/2010/main" Requires="p14">
          <p:contentPart p14:bwMode="auto" r:id="rId6">
            <p14:nvContentPartPr>
              <p14:cNvPr id="2" name="Ink 1">
                <a:extLst>
                  <a:ext uri="{FF2B5EF4-FFF2-40B4-BE49-F238E27FC236}">
                    <a16:creationId xmlns:a16="http://schemas.microsoft.com/office/drawing/2014/main" id="{0EBD5CC1-BAA4-9A9E-5458-D8458D62914C}"/>
                  </a:ext>
                </a:extLst>
              </p14:cNvPr>
              <p14:cNvContentPartPr/>
              <p14:nvPr/>
            </p14:nvContentPartPr>
            <p14:xfrm>
              <a:off x="410760" y="702720"/>
              <a:ext cx="8107920" cy="3704040"/>
            </p14:xfrm>
          </p:contentPart>
        </mc:Choice>
        <mc:Fallback>
          <p:pic>
            <p:nvPicPr>
              <p:cNvPr id="2" name="Ink 1">
                <a:extLst>
                  <a:ext uri="{FF2B5EF4-FFF2-40B4-BE49-F238E27FC236}">
                    <a16:creationId xmlns:a16="http://schemas.microsoft.com/office/drawing/2014/main" id="{0EBD5CC1-BAA4-9A9E-5458-D8458D62914C}"/>
                  </a:ext>
                </a:extLst>
              </p:cNvPr>
              <p:cNvPicPr/>
              <p:nvPr/>
            </p:nvPicPr>
            <p:blipFill>
              <a:blip r:embed="rId7"/>
              <a:stretch>
                <a:fillRect/>
              </a:stretch>
            </p:blipFill>
            <p:spPr>
              <a:xfrm>
                <a:off x="401400" y="693360"/>
                <a:ext cx="8126640" cy="3722760"/>
              </a:xfrm>
              <a:prstGeom prst="rect">
                <a:avLst/>
              </a:prstGeom>
            </p:spPr>
          </p:pic>
        </mc:Fallback>
      </mc:AlternateContent>
    </p:spTree>
    <p:extLst>
      <p:ext uri="{BB962C8B-B14F-4D97-AF65-F5344CB8AC3E}">
        <p14:creationId xmlns:p14="http://schemas.microsoft.com/office/powerpoint/2010/main" val="127123929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dirty="0"/>
              <a:t>Is this spam?</a:t>
            </a:r>
          </a:p>
        </p:txBody>
      </p:sp>
      <p:sp>
        <p:nvSpPr>
          <p:cNvPr id="3" name="Content Placeholder 2">
            <a:extLst>
              <a:ext uri="{FF2B5EF4-FFF2-40B4-BE49-F238E27FC236}">
                <a16:creationId xmlns:a16="http://schemas.microsoft.com/office/drawing/2014/main" id="{26A1EE29-82A9-657B-ED87-295EA2AC5AF4}"/>
              </a:ext>
            </a:extLst>
          </p:cNvPr>
          <p:cNvSpPr>
            <a:spLocks noGrp="1"/>
          </p:cNvSpPr>
          <p:nvPr>
            <p:ph idx="1"/>
          </p:nvPr>
        </p:nvSpPr>
        <p:spPr/>
        <p:txBody>
          <a:bodyPr/>
          <a:lstStyle/>
          <a:p>
            <a:endParaRPr lang="en-US"/>
          </a:p>
        </p:txBody>
      </p:sp>
      <p:pic>
        <p:nvPicPr>
          <p:cNvPr id="5" name="Content Placeholder 5"/>
          <p:cNvPicPr>
            <a:picLocks noChangeAspect="1"/>
          </p:cNvPicPr>
          <p:nvPr/>
        </p:nvPicPr>
        <p:blipFill>
          <a:blip r:embed="rId2"/>
          <a:srcRect/>
          <a:stretch/>
        </p:blipFill>
        <p:spPr bwMode="auto">
          <a:xfrm>
            <a:off x="609600" y="987766"/>
            <a:ext cx="8335986" cy="41557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pic>
    </p:spTree>
    <p:extLst>
      <p:ext uri="{BB962C8B-B14F-4D97-AF65-F5344CB8AC3E}">
        <p14:creationId xmlns:p14="http://schemas.microsoft.com/office/powerpoint/2010/main" val="3971061925"/>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Rectangle 2"/>
          <p:cNvSpPr>
            <a:spLocks noGrp="1" noChangeArrowheads="1"/>
          </p:cNvSpPr>
          <p:nvPr>
            <p:ph type="title"/>
          </p:nvPr>
        </p:nvSpPr>
        <p:spPr>
          <a:xfrm>
            <a:off x="1371600" y="381000"/>
            <a:ext cx="7620000" cy="742950"/>
          </a:xfrm>
        </p:spPr>
        <p:txBody>
          <a:bodyPr/>
          <a:lstStyle/>
          <a:p>
            <a:r>
              <a:rPr lang="en-US"/>
              <a:t>Multinomial Na</a:t>
            </a:r>
            <a:r>
              <a:rPr lang="fr-FR"/>
              <a:t>i</a:t>
            </a:r>
            <a:r>
              <a:rPr lang="en-US" err="1"/>
              <a:t>ve</a:t>
            </a:r>
            <a:r>
              <a:rPr lang="en-US"/>
              <a:t> Bayes Classifier</a:t>
            </a:r>
          </a:p>
        </p:txBody>
      </p:sp>
      <p:graphicFrame>
        <p:nvGraphicFramePr>
          <p:cNvPr id="10" name="Object 3"/>
          <p:cNvGraphicFramePr>
            <a:graphicFrameLocks noChangeAspect="1"/>
          </p:cNvGraphicFramePr>
          <p:nvPr/>
        </p:nvGraphicFramePr>
        <p:xfrm>
          <a:off x="762000" y="1504950"/>
          <a:ext cx="6637337" cy="862013"/>
        </p:xfrm>
        <a:graphic>
          <a:graphicData uri="http://schemas.openxmlformats.org/presentationml/2006/ole">
            <mc:AlternateContent xmlns:mc="http://schemas.openxmlformats.org/markup-compatibility/2006">
              <mc:Choice xmlns:v="urn:schemas-microsoft-com:vml" Requires="v">
                <p:oleObj name="Equation" r:id="rId2" imgW="2235200" imgH="292100" progId="Equation.3">
                  <p:embed/>
                </p:oleObj>
              </mc:Choice>
              <mc:Fallback>
                <p:oleObj name="Equation" r:id="rId2" imgW="2235200" imgH="292100" progId="Equation.3">
                  <p:embed/>
                  <p:pic>
                    <p:nvPicPr>
                      <p:cNvPr id="10" name="Object 3"/>
                      <p:cNvPicPr>
                        <a:picLocks noChangeAspect="1" noChangeArrowheads="1"/>
                      </p:cNvPicPr>
                      <p:nvPr/>
                    </p:nvPicPr>
                    <p:blipFill>
                      <a:blip r:embed="rId3"/>
                      <a:srcRect/>
                      <a:stretch>
                        <a:fillRect/>
                      </a:stretch>
                    </p:blipFill>
                    <p:spPr bwMode="auto">
                      <a:xfrm>
                        <a:off x="762000" y="1504950"/>
                        <a:ext cx="6637337" cy="862013"/>
                      </a:xfrm>
                      <a:prstGeom prst="rect">
                        <a:avLst/>
                      </a:prstGeom>
                      <a:noFill/>
                      <a:ln>
                        <a:noFill/>
                      </a:ln>
                      <a:effectLst/>
                    </p:spPr>
                  </p:pic>
                </p:oleObj>
              </mc:Fallback>
            </mc:AlternateContent>
          </a:graphicData>
        </a:graphic>
      </p:graphicFrame>
      <p:graphicFrame>
        <p:nvGraphicFramePr>
          <p:cNvPr id="12" name="Object 2"/>
          <p:cNvGraphicFramePr>
            <a:graphicFrameLocks noChangeAspect="1"/>
          </p:cNvGraphicFramePr>
          <p:nvPr/>
        </p:nvGraphicFramePr>
        <p:xfrm>
          <a:off x="914400" y="2730500"/>
          <a:ext cx="5635625" cy="1136650"/>
        </p:xfrm>
        <a:graphic>
          <a:graphicData uri="http://schemas.openxmlformats.org/presentationml/2006/ole">
            <mc:AlternateContent xmlns:mc="http://schemas.openxmlformats.org/markup-compatibility/2006">
              <mc:Choice xmlns:v="urn:schemas-microsoft-com:vml" Requires="v">
                <p:oleObj name="Equation" r:id="rId4" imgW="1828800" imgH="368300" progId="Equation.3">
                  <p:embed/>
                </p:oleObj>
              </mc:Choice>
              <mc:Fallback>
                <p:oleObj name="Equation" r:id="rId4" imgW="1828800" imgH="368300" progId="Equation.3">
                  <p:embed/>
                  <p:pic>
                    <p:nvPicPr>
                      <p:cNvPr id="12" name="Object 2"/>
                      <p:cNvPicPr>
                        <a:picLocks noChangeAspect="1" noChangeArrowheads="1"/>
                      </p:cNvPicPr>
                      <p:nvPr/>
                    </p:nvPicPr>
                    <p:blipFill>
                      <a:blip r:embed="rId5"/>
                      <a:srcRect/>
                      <a:stretch>
                        <a:fillRect/>
                      </a:stretch>
                    </p:blipFill>
                    <p:spPr bwMode="auto">
                      <a:xfrm>
                        <a:off x="914400" y="2730500"/>
                        <a:ext cx="5635625" cy="1136650"/>
                      </a:xfrm>
                      <a:prstGeom prst="rect">
                        <a:avLst/>
                      </a:prstGeom>
                      <a:noFill/>
                      <a:ln>
                        <a:noFill/>
                      </a:ln>
                      <a:effectLst/>
                    </p:spPr>
                  </p:pic>
                </p:oleObj>
              </mc:Fallback>
            </mc:AlternateContent>
          </a:graphicData>
        </a:graphic>
      </p:graphicFrame>
      <mc:AlternateContent xmlns:mc="http://schemas.openxmlformats.org/markup-compatibility/2006">
        <mc:Choice xmlns:p14="http://schemas.microsoft.com/office/powerpoint/2010/main" Requires="p14">
          <p:contentPart p14:bwMode="auto" r:id="rId6">
            <p14:nvContentPartPr>
              <p14:cNvPr id="2" name="Ink 1">
                <a:extLst>
                  <a:ext uri="{FF2B5EF4-FFF2-40B4-BE49-F238E27FC236}">
                    <a16:creationId xmlns:a16="http://schemas.microsoft.com/office/drawing/2014/main" id="{ECC4C453-2ED6-4368-6E81-6EBE2D048453}"/>
                  </a:ext>
                </a:extLst>
              </p14:cNvPr>
              <p14:cNvContentPartPr/>
              <p14:nvPr/>
            </p14:nvContentPartPr>
            <p14:xfrm>
              <a:off x="887040" y="1999800"/>
              <a:ext cx="7121160" cy="2165400"/>
            </p14:xfrm>
          </p:contentPart>
        </mc:Choice>
        <mc:Fallback>
          <p:pic>
            <p:nvPicPr>
              <p:cNvPr id="2" name="Ink 1">
                <a:extLst>
                  <a:ext uri="{FF2B5EF4-FFF2-40B4-BE49-F238E27FC236}">
                    <a16:creationId xmlns:a16="http://schemas.microsoft.com/office/drawing/2014/main" id="{ECC4C453-2ED6-4368-6E81-6EBE2D048453}"/>
                  </a:ext>
                </a:extLst>
              </p:cNvPr>
              <p:cNvPicPr/>
              <p:nvPr/>
            </p:nvPicPr>
            <p:blipFill>
              <a:blip r:embed="rId7"/>
              <a:stretch>
                <a:fillRect/>
              </a:stretch>
            </p:blipFill>
            <p:spPr>
              <a:xfrm>
                <a:off x="877680" y="1990440"/>
                <a:ext cx="7139880" cy="2184120"/>
              </a:xfrm>
              <a:prstGeom prst="rect">
                <a:avLst/>
              </a:prstGeom>
            </p:spPr>
          </p:pic>
        </mc:Fallback>
      </mc:AlternateContent>
    </p:spTree>
    <p:extLst>
      <p:ext uri="{BB962C8B-B14F-4D97-AF65-F5344CB8AC3E}">
        <p14:creationId xmlns:p14="http://schemas.microsoft.com/office/powerpoint/2010/main" val="2043430429"/>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Rectangle 2"/>
          <p:cNvSpPr>
            <a:spLocks noGrp="1" noChangeArrowheads="1"/>
          </p:cNvSpPr>
          <p:nvPr>
            <p:ph type="title"/>
          </p:nvPr>
        </p:nvSpPr>
        <p:spPr>
          <a:xfrm>
            <a:off x="1371600" y="381000"/>
            <a:ext cx="7620000" cy="742950"/>
          </a:xfrm>
        </p:spPr>
        <p:txBody>
          <a:bodyPr>
            <a:normAutofit fontScale="90000"/>
          </a:bodyPr>
          <a:lstStyle/>
          <a:p>
            <a:r>
              <a:rPr lang="en-US"/>
              <a:t>Applying Multinomial Naive Bayes Classifiers to Text Classification</a:t>
            </a:r>
          </a:p>
        </p:txBody>
      </p:sp>
      <p:graphicFrame>
        <p:nvGraphicFramePr>
          <p:cNvPr id="5" name="Object 2"/>
          <p:cNvGraphicFramePr>
            <a:graphicFrameLocks noChangeAspect="1"/>
          </p:cNvGraphicFramePr>
          <p:nvPr/>
        </p:nvGraphicFramePr>
        <p:xfrm>
          <a:off x="1524000" y="3028950"/>
          <a:ext cx="6045200" cy="1103313"/>
        </p:xfrm>
        <a:graphic>
          <a:graphicData uri="http://schemas.openxmlformats.org/presentationml/2006/ole">
            <mc:AlternateContent xmlns:mc="http://schemas.openxmlformats.org/markup-compatibility/2006">
              <mc:Choice xmlns:v="urn:schemas-microsoft-com:vml" Requires="v">
                <p:oleObj name="Equation" r:id="rId2" imgW="2146300" imgH="393700" progId="Equation.3">
                  <p:embed/>
                </p:oleObj>
              </mc:Choice>
              <mc:Fallback>
                <p:oleObj name="Equation" r:id="rId2" imgW="2146300" imgH="393700" progId="Equation.3">
                  <p:embed/>
                  <p:pic>
                    <p:nvPicPr>
                      <p:cNvPr id="5" name="Object 2"/>
                      <p:cNvPicPr>
                        <a:picLocks noChangeAspect="1" noChangeArrowheads="1"/>
                      </p:cNvPicPr>
                      <p:nvPr/>
                    </p:nvPicPr>
                    <p:blipFill>
                      <a:blip r:embed="rId3"/>
                      <a:srcRect/>
                      <a:stretch>
                        <a:fillRect/>
                      </a:stretch>
                    </p:blipFill>
                    <p:spPr bwMode="auto">
                      <a:xfrm>
                        <a:off x="1524000" y="3028950"/>
                        <a:ext cx="6045200" cy="110331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2" name="TextBox 1"/>
          <p:cNvSpPr txBox="1"/>
          <p:nvPr/>
        </p:nvSpPr>
        <p:spPr>
          <a:xfrm>
            <a:off x="685801" y="1581150"/>
            <a:ext cx="7620000" cy="954107"/>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a:ln>
                  <a:noFill/>
                </a:ln>
                <a:solidFill>
                  <a:srgbClr val="000000"/>
                </a:solidFill>
                <a:effectLst/>
                <a:uLnTx/>
                <a:uFillTx/>
                <a:latin typeface="Times New Roman" charset="0"/>
                <a:ea typeface="ＭＳ Ｐゴシック" charset="0"/>
              </a:rPr>
              <a:t>positions </a:t>
            </a:r>
            <a:r>
              <a:rPr kumimoji="0" lang="en-US" sz="2800" b="0" i="0" u="none" strike="noStrike" kern="1200" cap="none" spc="0" normalizeH="0" baseline="0" noProof="0">
                <a:ln>
                  <a:noFill/>
                </a:ln>
                <a:solidFill>
                  <a:srgbClr val="000000"/>
                </a:solidFill>
                <a:effectLst/>
                <a:uLnTx/>
                <a:uFillTx/>
                <a:latin typeface="Calibri" charset="0"/>
                <a:ea typeface="ＭＳ Ｐゴシック" charset="0"/>
                <a:sym typeface="Symbol" charset="0"/>
              </a:rPr>
              <a:t> all word positions in test document      			</a:t>
            </a:r>
            <a:endParaRPr kumimoji="0" lang="en-US" sz="2800" b="0" i="1" u="none" strike="noStrike" kern="1200" cap="none" spc="0" normalizeH="0" baseline="0" noProof="0">
              <a:ln>
                <a:noFill/>
              </a:ln>
              <a:solidFill>
                <a:srgbClr val="000000"/>
              </a:solidFill>
              <a:effectLst/>
              <a:uLnTx/>
              <a:uFillTx/>
              <a:latin typeface="Times New Roman" charset="0"/>
              <a:ea typeface="ＭＳ Ｐゴシック" charset="0"/>
            </a:endParaRPr>
          </a:p>
        </p:txBody>
      </p:sp>
    </p:spTree>
    <p:extLst>
      <p:ext uri="{BB962C8B-B14F-4D97-AF65-F5344CB8AC3E}">
        <p14:creationId xmlns:p14="http://schemas.microsoft.com/office/powerpoint/2010/main" val="12300880"/>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2"/>
          <p:cNvSpPr>
            <a:spLocks noGrp="1" noChangeArrowheads="1"/>
          </p:cNvSpPr>
          <p:nvPr>
            <p:ph type="title"/>
          </p:nvPr>
        </p:nvSpPr>
        <p:spPr/>
        <p:txBody>
          <a:bodyPr/>
          <a:lstStyle/>
          <a:p>
            <a:r>
              <a:rPr lang="en-US"/>
              <a:t>We actually do everything in log space</a:t>
            </a:r>
          </a:p>
        </p:txBody>
      </p:sp>
      <p:sp>
        <p:nvSpPr>
          <p:cNvPr id="54276" name="Rectangle 3"/>
          <p:cNvSpPr>
            <a:spLocks noGrp="1" noChangeArrowheads="1"/>
          </p:cNvSpPr>
          <p:nvPr>
            <p:ph idx="1"/>
          </p:nvPr>
        </p:nvSpPr>
        <p:spPr>
          <a:xfrm>
            <a:off x="822960" y="1047750"/>
            <a:ext cx="8244840" cy="3976048"/>
          </a:xfrm>
        </p:spPr>
        <p:txBody>
          <a:bodyPr>
            <a:normAutofit/>
          </a:bodyPr>
          <a:lstStyle/>
          <a:p>
            <a:pPr marL="0" indent="0">
              <a:buNone/>
            </a:pPr>
            <a:r>
              <a:rPr lang="en-US" sz="2000">
                <a:latin typeface="Calibri" charset="0"/>
              </a:rPr>
              <a:t>Instead of this:</a:t>
            </a:r>
          </a:p>
          <a:p>
            <a:endParaRPr lang="en-US" sz="2000">
              <a:latin typeface="Calibri" charset="0"/>
            </a:endParaRPr>
          </a:p>
          <a:p>
            <a:pPr marL="0" indent="0">
              <a:buNone/>
            </a:pPr>
            <a:endParaRPr lang="en-US" sz="600">
              <a:latin typeface="Calibri" charset="0"/>
            </a:endParaRPr>
          </a:p>
          <a:p>
            <a:pPr marL="0" indent="0">
              <a:buNone/>
            </a:pPr>
            <a:r>
              <a:rPr lang="en-US" sz="2000">
                <a:latin typeface="Calibri" charset="0"/>
              </a:rPr>
              <a:t>This:</a:t>
            </a:r>
          </a:p>
          <a:p>
            <a:pPr marL="0" indent="0">
              <a:buNone/>
            </a:pPr>
            <a:endParaRPr lang="en-US" sz="1100">
              <a:latin typeface="Calibri" charset="0"/>
            </a:endParaRPr>
          </a:p>
          <a:p>
            <a:pPr marL="0" indent="0">
              <a:buNone/>
            </a:pPr>
            <a:r>
              <a:rPr lang="en-US" sz="2000">
                <a:latin typeface="Calibri" charset="0"/>
              </a:rPr>
              <a:t>Notes:</a:t>
            </a:r>
            <a:endParaRPr lang="en-US" sz="700">
              <a:latin typeface="Calibri" charset="0"/>
            </a:endParaRPr>
          </a:p>
          <a:p>
            <a:pPr marL="396875" lvl="1" indent="0">
              <a:buNone/>
            </a:pPr>
            <a:r>
              <a:rPr lang="en-US" sz="2000">
                <a:latin typeface="Calibri" charset="0"/>
              </a:rPr>
              <a:t>1) Taking log doesn't change the ranking of classes!</a:t>
            </a:r>
          </a:p>
          <a:p>
            <a:pPr marL="396875" lvl="1" indent="0">
              <a:buNone/>
            </a:pPr>
            <a:r>
              <a:rPr lang="en-US" sz="2000">
                <a:latin typeface="Calibri" charset="0"/>
              </a:rPr>
              <a:t>	The class with highest probability also has highest log probability!</a:t>
            </a:r>
          </a:p>
          <a:p>
            <a:pPr marL="396875" lvl="1" indent="0">
              <a:buNone/>
            </a:pPr>
            <a:r>
              <a:rPr lang="en-US" sz="2000">
                <a:latin typeface="Calibri" charset="0"/>
              </a:rPr>
              <a:t>2) It's a linear model:</a:t>
            </a:r>
          </a:p>
          <a:p>
            <a:pPr marL="396875" lvl="1" indent="0">
              <a:buNone/>
            </a:pPr>
            <a:r>
              <a:rPr lang="en-US" sz="2000">
                <a:latin typeface="Calibri" charset="0"/>
              </a:rPr>
              <a:t>	Just a max of a sum of weights: a </a:t>
            </a:r>
            <a:r>
              <a:rPr lang="en-US" sz="2000" b="1">
                <a:latin typeface="Calibri" charset="0"/>
              </a:rPr>
              <a:t>linear</a:t>
            </a:r>
            <a:r>
              <a:rPr lang="en-US" sz="2000">
                <a:latin typeface="Calibri" charset="0"/>
              </a:rPr>
              <a:t> function of the inputs</a:t>
            </a:r>
          </a:p>
          <a:p>
            <a:pPr marL="396875" lvl="1" indent="0">
              <a:buNone/>
            </a:pPr>
            <a:r>
              <a:rPr lang="en-US" sz="2000">
                <a:latin typeface="Calibri" charset="0"/>
              </a:rPr>
              <a:t>	So naive bayes is a </a:t>
            </a:r>
            <a:r>
              <a:rPr lang="en-US" sz="2000" b="1">
                <a:latin typeface="Calibri" charset="0"/>
              </a:rPr>
              <a:t>linear classifier</a:t>
            </a:r>
          </a:p>
        </p:txBody>
      </p:sp>
      <p:pic>
        <p:nvPicPr>
          <p:cNvPr id="6" name="Picture 5">
            <a:extLst>
              <a:ext uri="{FF2B5EF4-FFF2-40B4-BE49-F238E27FC236}">
                <a16:creationId xmlns:a16="http://schemas.microsoft.com/office/drawing/2014/main" id="{C5EBCC25-8AE3-C74C-91FF-A6535FA1994A}"/>
              </a:ext>
            </a:extLst>
          </p:cNvPr>
          <p:cNvPicPr>
            <a:picLocks noChangeAspect="1"/>
          </p:cNvPicPr>
          <p:nvPr/>
        </p:nvPicPr>
        <p:blipFill>
          <a:blip r:embed="rId2"/>
          <a:stretch>
            <a:fillRect/>
          </a:stretch>
        </p:blipFill>
        <p:spPr>
          <a:xfrm>
            <a:off x="2057400" y="1789669"/>
            <a:ext cx="5740399" cy="937646"/>
          </a:xfrm>
          <a:prstGeom prst="rect">
            <a:avLst/>
          </a:prstGeom>
        </p:spPr>
      </p:pic>
      <p:graphicFrame>
        <p:nvGraphicFramePr>
          <p:cNvPr id="5" name="Object 2">
            <a:extLst>
              <a:ext uri="{FF2B5EF4-FFF2-40B4-BE49-F238E27FC236}">
                <a16:creationId xmlns:a16="http://schemas.microsoft.com/office/drawing/2014/main" id="{8A740B1F-5B8B-4E44-83B7-29DC285E29EE}"/>
              </a:ext>
            </a:extLst>
          </p:cNvPr>
          <p:cNvGraphicFramePr>
            <a:graphicFrameLocks noChangeAspect="1"/>
          </p:cNvGraphicFramePr>
          <p:nvPr/>
        </p:nvGraphicFramePr>
        <p:xfrm>
          <a:off x="2853834" y="981748"/>
          <a:ext cx="3954492" cy="721737"/>
        </p:xfrm>
        <a:graphic>
          <a:graphicData uri="http://schemas.openxmlformats.org/presentationml/2006/ole">
            <mc:AlternateContent xmlns:mc="http://schemas.openxmlformats.org/markup-compatibility/2006">
              <mc:Choice xmlns:v="urn:schemas-microsoft-com:vml" Requires="v">
                <p:oleObj name="Equation" r:id="rId3" imgW="2146300" imgH="393700" progId="Equation.3">
                  <p:embed/>
                </p:oleObj>
              </mc:Choice>
              <mc:Fallback>
                <p:oleObj name="Equation" r:id="rId3" imgW="2146300" imgH="393700" progId="Equation.3">
                  <p:embed/>
                  <p:pic>
                    <p:nvPicPr>
                      <p:cNvPr id="5" name="Object 2">
                        <a:extLst>
                          <a:ext uri="{FF2B5EF4-FFF2-40B4-BE49-F238E27FC236}">
                            <a16:creationId xmlns:a16="http://schemas.microsoft.com/office/drawing/2014/main" id="{8A740B1F-5B8B-4E44-83B7-29DC285E29EE}"/>
                          </a:ext>
                        </a:extLst>
                      </p:cNvPr>
                      <p:cNvPicPr>
                        <a:picLocks noChangeAspect="1" noChangeArrowheads="1"/>
                      </p:cNvPicPr>
                      <p:nvPr/>
                    </p:nvPicPr>
                    <p:blipFill>
                      <a:blip r:embed="rId4"/>
                      <a:srcRect/>
                      <a:stretch>
                        <a:fillRect/>
                      </a:stretch>
                    </p:blipFill>
                    <p:spPr bwMode="auto">
                      <a:xfrm>
                        <a:off x="2853834" y="981748"/>
                        <a:ext cx="3954492" cy="72173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2" name="TextBox 1">
            <a:extLst>
              <a:ext uri="{FF2B5EF4-FFF2-40B4-BE49-F238E27FC236}">
                <a16:creationId xmlns:a16="http://schemas.microsoft.com/office/drawing/2014/main" id="{36832B95-5B70-3F40-B737-7F057106428C}"/>
              </a:ext>
            </a:extLst>
          </p:cNvPr>
          <p:cNvSpPr txBox="1"/>
          <p:nvPr/>
        </p:nvSpPr>
        <p:spPr>
          <a:xfrm>
            <a:off x="325925" y="4246075"/>
            <a:ext cx="184731" cy="461665"/>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Lucida Sans" charset="0"/>
              <a:ea typeface="ＭＳ Ｐゴシック" charset="0"/>
            </a:endParaRPr>
          </a:p>
        </p:txBody>
      </p:sp>
      <mc:AlternateContent xmlns:mc="http://schemas.openxmlformats.org/markup-compatibility/2006">
        <mc:Choice xmlns:p14="http://schemas.microsoft.com/office/powerpoint/2010/main" Requires="p14">
          <p:contentPart p14:bwMode="auto" r:id="rId5">
            <p14:nvContentPartPr>
              <p14:cNvPr id="4" name="Ink 3">
                <a:extLst>
                  <a:ext uri="{FF2B5EF4-FFF2-40B4-BE49-F238E27FC236}">
                    <a16:creationId xmlns:a16="http://schemas.microsoft.com/office/drawing/2014/main" id="{6198D4EC-1DE6-53A6-8069-E2EBC371770B}"/>
                  </a:ext>
                </a:extLst>
              </p14:cNvPr>
              <p14:cNvContentPartPr/>
              <p14:nvPr/>
            </p14:nvContentPartPr>
            <p14:xfrm>
              <a:off x="1551240" y="3450600"/>
              <a:ext cx="6637320" cy="503280"/>
            </p14:xfrm>
          </p:contentPart>
        </mc:Choice>
        <mc:Fallback>
          <p:pic>
            <p:nvPicPr>
              <p:cNvPr id="4" name="Ink 3">
                <a:extLst>
                  <a:ext uri="{FF2B5EF4-FFF2-40B4-BE49-F238E27FC236}">
                    <a16:creationId xmlns:a16="http://schemas.microsoft.com/office/drawing/2014/main" id="{6198D4EC-1DE6-53A6-8069-E2EBC371770B}"/>
                  </a:ext>
                </a:extLst>
              </p:cNvPr>
              <p:cNvPicPr/>
              <p:nvPr/>
            </p:nvPicPr>
            <p:blipFill>
              <a:blip r:embed="rId6"/>
              <a:stretch>
                <a:fillRect/>
              </a:stretch>
            </p:blipFill>
            <p:spPr>
              <a:xfrm>
                <a:off x="1541880" y="3441240"/>
                <a:ext cx="6656040" cy="522000"/>
              </a:xfrm>
              <a:prstGeom prst="rect">
                <a:avLst/>
              </a:prstGeom>
            </p:spPr>
          </p:pic>
        </mc:Fallback>
      </mc:AlternateContent>
    </p:spTree>
    <p:extLst>
      <p:ext uri="{BB962C8B-B14F-4D97-AF65-F5344CB8AC3E}">
        <p14:creationId xmlns:p14="http://schemas.microsoft.com/office/powerpoint/2010/main" val="8319966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427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427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4276">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4276">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4276">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4276">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4276">
                                            <p:txEl>
                                              <p:pRg st="9" end="9"/>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4276">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title"/>
          </p:nvPr>
        </p:nvSpPr>
        <p:spPr/>
        <p:txBody>
          <a:bodyPr>
            <a:noAutofit/>
          </a:bodyPr>
          <a:lstStyle/>
          <a:p>
            <a:r>
              <a:rPr lang="en-US" sz="3400">
                <a:latin typeface="Calibri (Headings)"/>
                <a:cs typeface="Calibri (Headings)"/>
              </a:rPr>
              <a:t>Text Classification and Na</a:t>
            </a:r>
            <a:r>
              <a:rPr lang="fr-FR" sz="3400" err="1">
                <a:latin typeface="Calibri (Headings)"/>
                <a:cs typeface="Calibri (Headings)"/>
              </a:rPr>
              <a:t>ï</a:t>
            </a:r>
            <a:r>
              <a:rPr lang="en-US" sz="3400" err="1">
                <a:latin typeface="Calibri (Headings)"/>
                <a:cs typeface="Calibri (Headings)"/>
              </a:rPr>
              <a:t>ve</a:t>
            </a:r>
            <a:r>
              <a:rPr lang="en-US" sz="3400">
                <a:latin typeface="Calibri (Headings)"/>
                <a:cs typeface="Calibri (Headings)"/>
              </a:rPr>
              <a:t> Bayes</a:t>
            </a:r>
            <a:endParaRPr lang="en-US" sz="3400">
              <a:latin typeface="Calibri (Headings)"/>
              <a:ea typeface="ＭＳ Ｐゴシック" charset="0"/>
              <a:cs typeface="Calibri (Headings)"/>
            </a:endParaRPr>
          </a:p>
        </p:txBody>
      </p:sp>
      <p:sp>
        <p:nvSpPr>
          <p:cNvPr id="16387" name="Rectangle 6"/>
          <p:cNvSpPr>
            <a:spLocks noGrp="1" noChangeArrowheads="1"/>
          </p:cNvSpPr>
          <p:nvPr>
            <p:ph idx="1"/>
          </p:nvPr>
        </p:nvSpPr>
        <p:spPr/>
        <p:txBody>
          <a:bodyPr/>
          <a:lstStyle/>
          <a:p>
            <a:pPr eaLnBrk="1" hangingPunct="1">
              <a:buFont typeface="Times" charset="0"/>
              <a:buNone/>
            </a:pPr>
            <a:r>
              <a:rPr lang="en-US" sz="3600">
                <a:solidFill>
                  <a:srgbClr val="A4001D"/>
                </a:solidFill>
                <a:latin typeface="Calibri"/>
                <a:ea typeface="ＭＳ Ｐゴシック" charset="0"/>
                <a:cs typeface="Calibri"/>
              </a:rPr>
              <a:t>Na</a:t>
            </a:r>
            <a:r>
              <a:rPr lang="fr-FR" sz="3600">
                <a:solidFill>
                  <a:srgbClr val="A4001D"/>
                </a:solidFill>
                <a:latin typeface="Calibri"/>
                <a:ea typeface="ＭＳ Ｐゴシック" charset="0"/>
                <a:cs typeface="Calibri"/>
              </a:rPr>
              <a:t>i</a:t>
            </a:r>
            <a:r>
              <a:rPr lang="en-US" sz="3600" err="1">
                <a:solidFill>
                  <a:srgbClr val="A4001D"/>
                </a:solidFill>
                <a:latin typeface="Calibri"/>
                <a:ea typeface="ＭＳ Ｐゴシック" charset="0"/>
                <a:cs typeface="Calibri"/>
              </a:rPr>
              <a:t>ve</a:t>
            </a:r>
            <a:r>
              <a:rPr lang="en-US" sz="3600">
                <a:solidFill>
                  <a:srgbClr val="A4001D"/>
                </a:solidFill>
                <a:latin typeface="Calibri"/>
                <a:ea typeface="ＭＳ Ｐゴシック" charset="0"/>
                <a:cs typeface="Calibri"/>
              </a:rPr>
              <a:t> Bayes: Learning</a:t>
            </a:r>
          </a:p>
        </p:txBody>
      </p:sp>
      <p:sp>
        <p:nvSpPr>
          <p:cNvPr id="2" name="Text Placeholder 1">
            <a:extLst>
              <a:ext uri="{FF2B5EF4-FFF2-40B4-BE49-F238E27FC236}">
                <a16:creationId xmlns:a16="http://schemas.microsoft.com/office/drawing/2014/main" id="{79B09FB5-DC53-5342-B857-210DA4FB5D40}"/>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44681996"/>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2"/>
          <p:cNvSpPr>
            <a:spLocks noGrp="1" noChangeArrowheads="1"/>
          </p:cNvSpPr>
          <p:nvPr>
            <p:ph type="title"/>
          </p:nvPr>
        </p:nvSpPr>
        <p:spPr>
          <a:xfrm>
            <a:off x="1371600" y="361950"/>
            <a:ext cx="7467600" cy="742950"/>
          </a:xfrm>
        </p:spPr>
        <p:txBody>
          <a:bodyPr/>
          <a:lstStyle/>
          <a:p>
            <a:pPr eaLnBrk="1" hangingPunct="1"/>
            <a:r>
              <a:rPr lang="en-US" sz="3000">
                <a:latin typeface="Calibri" charset="0"/>
                <a:ea typeface="ＭＳ Ｐゴシック" charset="0"/>
                <a:cs typeface="ＭＳ Ｐゴシック" charset="0"/>
              </a:rPr>
              <a:t>Learning the Multinomial Na</a:t>
            </a:r>
            <a:r>
              <a:rPr lang="fr-FR" sz="3000">
                <a:latin typeface="Calibri" charset="0"/>
                <a:ea typeface="ＭＳ Ｐゴシック" charset="0"/>
                <a:cs typeface="ＭＳ Ｐゴシック" charset="0"/>
              </a:rPr>
              <a:t>i</a:t>
            </a:r>
            <a:r>
              <a:rPr lang="en-US" sz="3000" err="1">
                <a:latin typeface="Calibri" charset="0"/>
                <a:ea typeface="ＭＳ Ｐゴシック" charset="0"/>
                <a:cs typeface="ＭＳ Ｐゴシック" charset="0"/>
              </a:rPr>
              <a:t>ve</a:t>
            </a:r>
            <a:r>
              <a:rPr lang="en-US" sz="3000">
                <a:latin typeface="Calibri" charset="0"/>
                <a:ea typeface="ＭＳ Ｐゴシック" charset="0"/>
                <a:cs typeface="ＭＳ Ｐゴシック" charset="0"/>
              </a:rPr>
              <a:t> Bayes Model</a:t>
            </a:r>
          </a:p>
        </p:txBody>
      </p:sp>
      <p:sp>
        <p:nvSpPr>
          <p:cNvPr id="41986" name="Rectangle 3"/>
          <p:cNvSpPr>
            <a:spLocks noGrp="1" noChangeArrowheads="1"/>
          </p:cNvSpPr>
          <p:nvPr>
            <p:ph idx="1"/>
          </p:nvPr>
        </p:nvSpPr>
        <p:spPr>
          <a:xfrm>
            <a:off x="533400" y="1352550"/>
            <a:ext cx="8077200" cy="1447800"/>
          </a:xfrm>
        </p:spPr>
        <p:txBody>
          <a:bodyPr/>
          <a:lstStyle/>
          <a:p>
            <a:pPr eaLnBrk="1" hangingPunct="1"/>
            <a:r>
              <a:rPr lang="en-US" sz="3200" dirty="0">
                <a:latin typeface="Calibri" charset="0"/>
                <a:ea typeface="ＭＳ Ｐゴシック" charset="0"/>
                <a:cs typeface="ＭＳ Ｐゴシック" charset="0"/>
              </a:rPr>
              <a:t>First attempt: maximum likelihood estimates</a:t>
            </a:r>
          </a:p>
          <a:p>
            <a:pPr lvl="1" eaLnBrk="1" hangingPunct="1"/>
            <a:r>
              <a:rPr lang="en-US" sz="2800" dirty="0">
                <a:latin typeface="Calibri" charset="0"/>
                <a:ea typeface="ＭＳ Ｐゴシック" charset="0"/>
              </a:rPr>
              <a:t>simply use the frequencies in the data</a:t>
            </a:r>
          </a:p>
        </p:txBody>
      </p:sp>
      <p:sp>
        <p:nvSpPr>
          <p:cNvPr id="41990" name="TextBox 20"/>
          <p:cNvSpPr txBox="1">
            <a:spLocks noChangeArrowheads="1"/>
          </p:cNvSpPr>
          <p:nvPr/>
        </p:nvSpPr>
        <p:spPr bwMode="auto">
          <a:xfrm>
            <a:off x="7620001" y="-67479"/>
            <a:ext cx="1033656"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rgbClr val="FBFCFF"/>
                </a:solidFill>
                <a:effectLst/>
                <a:uLnTx/>
                <a:uFillTx/>
                <a:latin typeface="Lucida Sans" charset="0"/>
                <a:ea typeface="ＭＳ Ｐゴシック" charset="0"/>
              </a:rPr>
              <a:t>Sec.13.3</a:t>
            </a:r>
          </a:p>
        </p:txBody>
      </p:sp>
      <p:graphicFrame>
        <p:nvGraphicFramePr>
          <p:cNvPr id="60" name="Object 2"/>
          <p:cNvGraphicFramePr>
            <a:graphicFrameLocks noChangeAspect="1"/>
          </p:cNvGraphicFramePr>
          <p:nvPr/>
        </p:nvGraphicFramePr>
        <p:xfrm>
          <a:off x="2530031" y="3666504"/>
          <a:ext cx="3870769" cy="1292846"/>
        </p:xfrm>
        <a:graphic>
          <a:graphicData uri="http://schemas.openxmlformats.org/presentationml/2006/ole">
            <mc:AlternateContent xmlns:mc="http://schemas.openxmlformats.org/markup-compatibility/2006">
              <mc:Choice xmlns:v="urn:schemas-microsoft-com:vml" Requires="v">
                <p:oleObj name="Equation" r:id="rId2" imgW="1739900" imgH="584200" progId="Equation.3">
                  <p:embed/>
                </p:oleObj>
              </mc:Choice>
              <mc:Fallback>
                <p:oleObj name="Equation" r:id="rId2" imgW="1739900" imgH="584200" progId="Equation.3">
                  <p:embed/>
                  <p:pic>
                    <p:nvPicPr>
                      <p:cNvPr id="60" name="Object 2"/>
                      <p:cNvPicPr>
                        <a:picLocks noChangeAspect="1" noChangeArrowheads="1"/>
                      </p:cNvPicPr>
                      <p:nvPr/>
                    </p:nvPicPr>
                    <p:blipFill>
                      <a:blip r:embed="rId3"/>
                      <a:srcRect/>
                      <a:stretch>
                        <a:fillRect/>
                      </a:stretch>
                    </p:blipFill>
                    <p:spPr bwMode="auto">
                      <a:xfrm>
                        <a:off x="2530031" y="3666504"/>
                        <a:ext cx="3870769" cy="1292846"/>
                      </a:xfrm>
                      <a:prstGeom prst="rect">
                        <a:avLst/>
                      </a:prstGeom>
                      <a:noFill/>
                      <a:ln>
                        <a:noFill/>
                      </a:ln>
                      <a:effectLst/>
                    </p:spPr>
                  </p:pic>
                </p:oleObj>
              </mc:Fallback>
            </mc:AlternateContent>
          </a:graphicData>
        </a:graphic>
      </p:graphicFrame>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113FB635-6BAF-7744-B026-3BDF0FD16CDF}"/>
                  </a:ext>
                </a:extLst>
              </p:cNvPr>
              <p:cNvSpPr txBox="1"/>
              <p:nvPr/>
            </p:nvSpPr>
            <p:spPr>
              <a:xfrm>
                <a:off x="3048000" y="2671069"/>
                <a:ext cx="1977529" cy="807913"/>
              </a:xfrm>
              <a:prstGeom prst="rect">
                <a:avLst/>
              </a:prstGeom>
              <a:noFill/>
            </p:spPr>
            <p:txBody>
              <a:bodyPr wrap="non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acc>
                        <m:accPr>
                          <m:chr m:val="̂"/>
                          <m:ctrlPr>
                            <a:rPr kumimoji="0" lang="en-US" sz="2400" b="0" i="1" u="none" strike="noStrike" kern="1200" cap="none" spc="0" normalizeH="0" baseline="0" noProof="0" smtClean="0">
                              <a:ln>
                                <a:noFill/>
                              </a:ln>
                              <a:solidFill>
                                <a:srgbClr val="000000"/>
                              </a:solidFill>
                              <a:effectLst/>
                              <a:uLnTx/>
                              <a:uFillTx/>
                              <a:latin typeface="Cambria Math" panose="02040503050406030204" pitchFamily="18" charset="0"/>
                            </a:rPr>
                          </m:ctrlPr>
                        </m:accPr>
                        <m:e>
                          <m:r>
                            <a:rPr kumimoji="0" lang="en-US" sz="2400" b="0" i="1" u="none" strike="noStrike" kern="1200" cap="none" spc="0" normalizeH="0" baseline="0" noProof="0" smtClean="0">
                              <a:ln>
                                <a:noFill/>
                              </a:ln>
                              <a:solidFill>
                                <a:srgbClr val="000000"/>
                              </a:solidFill>
                              <a:effectLst/>
                              <a:uLnTx/>
                              <a:uFillTx/>
                              <a:latin typeface="Cambria Math" panose="02040503050406030204" pitchFamily="18" charset="0"/>
                            </a:rPr>
                            <m:t>𝑃</m:t>
                          </m:r>
                        </m:e>
                      </m:acc>
                      <m:d>
                        <m:dPr>
                          <m:ctrlPr>
                            <a:rPr kumimoji="0" lang="en-US" sz="2400" b="0" i="1" u="none" strike="noStrike" kern="1200" cap="none" spc="0" normalizeH="0" baseline="0" noProof="0" smtClean="0">
                              <a:ln>
                                <a:noFill/>
                              </a:ln>
                              <a:solidFill>
                                <a:srgbClr val="000000"/>
                              </a:solidFill>
                              <a:effectLst/>
                              <a:uLnTx/>
                              <a:uFillTx/>
                              <a:latin typeface="Cambria Math" panose="02040503050406030204" pitchFamily="18" charset="0"/>
                            </a:rPr>
                          </m:ctrlPr>
                        </m:dPr>
                        <m:e>
                          <m:sSub>
                            <m:sSubPr>
                              <m:ctrlPr>
                                <a:rPr kumimoji="0" lang="en-US" sz="2400" b="0" i="1" u="none" strike="noStrike" kern="1200" cap="none" spc="0" normalizeH="0" baseline="0" noProof="0" smtClean="0">
                                  <a:ln>
                                    <a:noFill/>
                                  </a:ln>
                                  <a:solidFill>
                                    <a:srgbClr val="000000"/>
                                  </a:solidFill>
                                  <a:effectLst/>
                                  <a:uLnTx/>
                                  <a:uFillTx/>
                                  <a:latin typeface="Cambria Math" panose="02040503050406030204" pitchFamily="18" charset="0"/>
                                </a:rPr>
                              </m:ctrlPr>
                            </m:sSubPr>
                            <m:e>
                              <m:r>
                                <a:rPr kumimoji="0" lang="en-US" sz="2400" b="0" i="1" u="none" strike="noStrike" kern="1200" cap="none" spc="0" normalizeH="0" baseline="0" noProof="0" smtClean="0">
                                  <a:ln>
                                    <a:noFill/>
                                  </a:ln>
                                  <a:solidFill>
                                    <a:srgbClr val="000000"/>
                                  </a:solidFill>
                                  <a:effectLst/>
                                  <a:uLnTx/>
                                  <a:uFillTx/>
                                  <a:latin typeface="Cambria Math" panose="02040503050406030204" pitchFamily="18" charset="0"/>
                                </a:rPr>
                                <m:t>𝑐</m:t>
                              </m:r>
                            </m:e>
                            <m:sub>
                              <m:r>
                                <a:rPr kumimoji="0" lang="en-US" sz="2400" b="0" i="1" u="none" strike="noStrike" kern="1200" cap="none" spc="0" normalizeH="0" baseline="0" noProof="0" smtClean="0">
                                  <a:ln>
                                    <a:noFill/>
                                  </a:ln>
                                  <a:solidFill>
                                    <a:srgbClr val="000000"/>
                                  </a:solidFill>
                                  <a:effectLst/>
                                  <a:uLnTx/>
                                  <a:uFillTx/>
                                  <a:latin typeface="Cambria Math" panose="02040503050406030204" pitchFamily="18" charset="0"/>
                                </a:rPr>
                                <m:t>𝑗</m:t>
                              </m:r>
                            </m:sub>
                          </m:sSub>
                        </m:e>
                      </m:d>
                      <m:r>
                        <a:rPr kumimoji="0" lang="en-US" sz="2400" b="0" i="1" u="none" strike="noStrike" kern="1200" cap="none" spc="0" normalizeH="0" baseline="0" noProof="0" smtClean="0">
                          <a:ln>
                            <a:noFill/>
                          </a:ln>
                          <a:solidFill>
                            <a:srgbClr val="000000"/>
                          </a:solidFill>
                          <a:effectLst/>
                          <a:uLnTx/>
                          <a:uFillTx/>
                          <a:latin typeface="Cambria Math" panose="02040503050406030204" pitchFamily="18" charset="0"/>
                        </a:rPr>
                        <m:t>=</m:t>
                      </m:r>
                      <m:f>
                        <m:fPr>
                          <m:ctrlPr>
                            <a:rPr kumimoji="0" lang="en-US" sz="2400" b="0" i="1" u="none" strike="noStrike" kern="1200" cap="none" spc="0" normalizeH="0" baseline="0" noProof="0" smtClean="0">
                              <a:ln>
                                <a:noFill/>
                              </a:ln>
                              <a:solidFill>
                                <a:srgbClr val="000000"/>
                              </a:solidFill>
                              <a:effectLst/>
                              <a:uLnTx/>
                              <a:uFillTx/>
                              <a:latin typeface="Cambria Math" panose="02040503050406030204" pitchFamily="18" charset="0"/>
                            </a:rPr>
                          </m:ctrlPr>
                        </m:fPr>
                        <m:num>
                          <m:sSub>
                            <m:sSubPr>
                              <m:ctrlPr>
                                <a:rPr kumimoji="0" lang="en-US" sz="2400" b="0" i="1" u="none" strike="noStrike" kern="1200" cap="none" spc="0" normalizeH="0" baseline="0" noProof="0" smtClean="0">
                                  <a:ln>
                                    <a:noFill/>
                                  </a:ln>
                                  <a:solidFill>
                                    <a:srgbClr val="000000"/>
                                  </a:solidFill>
                                  <a:effectLst/>
                                  <a:uLnTx/>
                                  <a:uFillTx/>
                                  <a:latin typeface="Cambria Math" panose="02040503050406030204" pitchFamily="18" charset="0"/>
                                </a:rPr>
                              </m:ctrlPr>
                            </m:sSubPr>
                            <m:e>
                              <m:r>
                                <a:rPr kumimoji="0" lang="en-US" sz="2400" b="0" i="1" u="none" strike="noStrike" kern="1200" cap="none" spc="0" normalizeH="0" baseline="0" noProof="0" smtClean="0">
                                  <a:ln>
                                    <a:noFill/>
                                  </a:ln>
                                  <a:solidFill>
                                    <a:srgbClr val="000000"/>
                                  </a:solidFill>
                                  <a:effectLst/>
                                  <a:uLnTx/>
                                  <a:uFillTx/>
                                  <a:latin typeface="Cambria Math" panose="02040503050406030204" pitchFamily="18" charset="0"/>
                                </a:rPr>
                                <m:t>𝑁</m:t>
                              </m:r>
                            </m:e>
                            <m:sub>
                              <m:sSub>
                                <m:sSubPr>
                                  <m:ctrlPr>
                                    <a:rPr kumimoji="0" lang="en-US" sz="2400" b="0" i="1" u="none" strike="noStrike" kern="1200" cap="none" spc="0" normalizeH="0" baseline="0" noProof="0" smtClean="0">
                                      <a:ln>
                                        <a:noFill/>
                                      </a:ln>
                                      <a:solidFill>
                                        <a:srgbClr val="000000"/>
                                      </a:solidFill>
                                      <a:effectLst/>
                                      <a:uLnTx/>
                                      <a:uFillTx/>
                                      <a:latin typeface="Cambria Math" panose="02040503050406030204" pitchFamily="18" charset="0"/>
                                    </a:rPr>
                                  </m:ctrlPr>
                                </m:sSubPr>
                                <m:e>
                                  <m:r>
                                    <a:rPr kumimoji="0" lang="en-US" sz="2400" b="0" i="1" u="none" strike="noStrike" kern="1200" cap="none" spc="0" normalizeH="0" baseline="0" noProof="0" smtClean="0">
                                      <a:ln>
                                        <a:noFill/>
                                      </a:ln>
                                      <a:solidFill>
                                        <a:srgbClr val="000000"/>
                                      </a:solidFill>
                                      <a:effectLst/>
                                      <a:uLnTx/>
                                      <a:uFillTx/>
                                      <a:latin typeface="Cambria Math" panose="02040503050406030204" pitchFamily="18" charset="0"/>
                                    </a:rPr>
                                    <m:t>𝑐</m:t>
                                  </m:r>
                                </m:e>
                                <m:sub>
                                  <m:r>
                                    <a:rPr kumimoji="0" lang="en-US" sz="2400" b="0" i="1" u="none" strike="noStrike" kern="1200" cap="none" spc="0" normalizeH="0" baseline="0" noProof="0" smtClean="0">
                                      <a:ln>
                                        <a:noFill/>
                                      </a:ln>
                                      <a:solidFill>
                                        <a:srgbClr val="000000"/>
                                      </a:solidFill>
                                      <a:effectLst/>
                                      <a:uLnTx/>
                                      <a:uFillTx/>
                                      <a:latin typeface="Cambria Math" panose="02040503050406030204" pitchFamily="18" charset="0"/>
                                    </a:rPr>
                                    <m:t>𝑗</m:t>
                                  </m:r>
                                </m:sub>
                              </m:sSub>
                            </m:sub>
                          </m:sSub>
                        </m:num>
                        <m:den>
                          <m:sSub>
                            <m:sSubPr>
                              <m:ctrlPr>
                                <a:rPr kumimoji="0" lang="en-US" sz="2400" b="0" i="1" u="none" strike="noStrike" kern="1200" cap="none" spc="0" normalizeH="0" baseline="0" noProof="0" smtClean="0">
                                  <a:ln>
                                    <a:noFill/>
                                  </a:ln>
                                  <a:solidFill>
                                    <a:srgbClr val="000000"/>
                                  </a:solidFill>
                                  <a:effectLst/>
                                  <a:uLnTx/>
                                  <a:uFillTx/>
                                  <a:latin typeface="Cambria Math" panose="02040503050406030204" pitchFamily="18" charset="0"/>
                                </a:rPr>
                              </m:ctrlPr>
                            </m:sSubPr>
                            <m:e>
                              <m:r>
                                <a:rPr kumimoji="0" lang="en-US" sz="2400" b="0" i="1" u="none" strike="noStrike" kern="1200" cap="none" spc="0" normalizeH="0" baseline="0" noProof="0" smtClean="0">
                                  <a:ln>
                                    <a:noFill/>
                                  </a:ln>
                                  <a:solidFill>
                                    <a:srgbClr val="000000"/>
                                  </a:solidFill>
                                  <a:effectLst/>
                                  <a:uLnTx/>
                                  <a:uFillTx/>
                                  <a:latin typeface="Cambria Math" panose="02040503050406030204" pitchFamily="18" charset="0"/>
                                </a:rPr>
                                <m:t>𝑁</m:t>
                              </m:r>
                            </m:e>
                            <m:sub>
                              <m:r>
                                <a:rPr kumimoji="0" lang="en-US" sz="2400" b="0" i="1" u="none" strike="noStrike" kern="1200" cap="none" spc="0" normalizeH="0" baseline="0" noProof="0" smtClean="0">
                                  <a:ln>
                                    <a:noFill/>
                                  </a:ln>
                                  <a:solidFill>
                                    <a:srgbClr val="000000"/>
                                  </a:solidFill>
                                  <a:effectLst/>
                                  <a:uLnTx/>
                                  <a:uFillTx/>
                                  <a:latin typeface="Cambria Math" panose="02040503050406030204" pitchFamily="18" charset="0"/>
                                </a:rPr>
                                <m:t>𝑡𝑜𝑡𝑎𝑙</m:t>
                              </m:r>
                            </m:sub>
                          </m:sSub>
                        </m:den>
                      </m:f>
                    </m:oMath>
                  </m:oMathPara>
                </a14:m>
                <a:endParaRPr kumimoji="0" lang="en-US" sz="2400" b="0" i="0" u="none" strike="noStrike" kern="1200" cap="none" spc="0" normalizeH="0" baseline="0" noProof="0" dirty="0">
                  <a:ln>
                    <a:noFill/>
                  </a:ln>
                  <a:solidFill>
                    <a:srgbClr val="000000"/>
                  </a:solidFill>
                  <a:effectLst/>
                  <a:uLnTx/>
                  <a:uFillTx/>
                  <a:latin typeface="Lucida Sans" charset="0"/>
                  <a:ea typeface="ＭＳ Ｐゴシック" charset="0"/>
                </a:endParaRPr>
              </a:p>
            </p:txBody>
          </p:sp>
        </mc:Choice>
        <mc:Fallback xmlns="">
          <p:sp>
            <p:nvSpPr>
              <p:cNvPr id="2" name="TextBox 1">
                <a:extLst>
                  <a:ext uri="{FF2B5EF4-FFF2-40B4-BE49-F238E27FC236}">
                    <a16:creationId xmlns:a16="http://schemas.microsoft.com/office/drawing/2014/main" id="{113FB635-6BAF-7744-B026-3BDF0FD16CDF}"/>
                  </a:ext>
                </a:extLst>
              </p:cNvPr>
              <p:cNvSpPr txBox="1">
                <a:spLocks noRot="1" noChangeAspect="1" noMove="1" noResize="1" noEditPoints="1" noAdjustHandles="1" noChangeArrowheads="1" noChangeShapeType="1" noTextEdit="1"/>
              </p:cNvSpPr>
              <p:nvPr/>
            </p:nvSpPr>
            <p:spPr>
              <a:xfrm>
                <a:off x="3048000" y="2671069"/>
                <a:ext cx="1977529" cy="807913"/>
              </a:xfrm>
              <a:prstGeom prst="rect">
                <a:avLst/>
              </a:prstGeom>
              <a:blipFill>
                <a:blip r:embed="rId5"/>
                <a:stretch>
                  <a:fillRect l="-2564" t="-1538" b="-7692"/>
                </a:stretch>
              </a:blipFill>
            </p:spPr>
            <p:txBody>
              <a:bodyPr/>
              <a:lstStyle/>
              <a:p>
                <a:r>
                  <a:rPr lang="en-US">
                    <a:noFill/>
                  </a:rPr>
                  <a:t> </a:t>
                </a:r>
              </a:p>
            </p:txBody>
          </p:sp>
        </mc:Fallback>
      </mc:AlternateContent>
      <mc:AlternateContent xmlns:mc="http://schemas.openxmlformats.org/markup-compatibility/2006">
        <mc:Choice xmlns:p14="http://schemas.microsoft.com/office/powerpoint/2010/main" Requires="p14">
          <p:contentPart p14:bwMode="auto" r:id="rId6">
            <p14:nvContentPartPr>
              <p14:cNvPr id="3" name="Ink 2">
                <a:extLst>
                  <a:ext uri="{FF2B5EF4-FFF2-40B4-BE49-F238E27FC236}">
                    <a16:creationId xmlns:a16="http://schemas.microsoft.com/office/drawing/2014/main" id="{F36BC494-BF50-8D9F-9A56-B7581C1E6D66}"/>
                  </a:ext>
                </a:extLst>
              </p14:cNvPr>
              <p14:cNvContentPartPr/>
              <p14:nvPr/>
            </p14:nvContentPartPr>
            <p14:xfrm>
              <a:off x="2986560" y="2579760"/>
              <a:ext cx="5328000" cy="1904040"/>
            </p14:xfrm>
          </p:contentPart>
        </mc:Choice>
        <mc:Fallback>
          <p:pic>
            <p:nvPicPr>
              <p:cNvPr id="3" name="Ink 2">
                <a:extLst>
                  <a:ext uri="{FF2B5EF4-FFF2-40B4-BE49-F238E27FC236}">
                    <a16:creationId xmlns:a16="http://schemas.microsoft.com/office/drawing/2014/main" id="{F36BC494-BF50-8D9F-9A56-B7581C1E6D66}"/>
                  </a:ext>
                </a:extLst>
              </p:cNvPr>
              <p:cNvPicPr/>
              <p:nvPr/>
            </p:nvPicPr>
            <p:blipFill>
              <a:blip r:embed="rId7"/>
              <a:stretch>
                <a:fillRect/>
              </a:stretch>
            </p:blipFill>
            <p:spPr>
              <a:xfrm>
                <a:off x="2977200" y="2570400"/>
                <a:ext cx="5346720" cy="1922760"/>
              </a:xfrm>
              <a:prstGeom prst="rect">
                <a:avLst/>
              </a:prstGeom>
            </p:spPr>
          </p:pic>
        </mc:Fallback>
      </mc:AlternateContent>
    </p:spTree>
    <p:extLst>
      <p:ext uri="{BB962C8B-B14F-4D97-AF65-F5344CB8AC3E}">
        <p14:creationId xmlns:p14="http://schemas.microsoft.com/office/powerpoint/2010/main" val="1241610795"/>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pPr eaLnBrk="1" hangingPunct="1"/>
            <a:r>
              <a:rPr lang="en-US">
                <a:latin typeface="Calibri" charset="0"/>
                <a:ea typeface="ＭＳ Ｐゴシック" charset="0"/>
                <a:cs typeface="ＭＳ Ｐゴシック" charset="0"/>
              </a:rPr>
              <a:t>Parameter estimation</a:t>
            </a:r>
          </a:p>
        </p:txBody>
      </p:sp>
      <p:sp>
        <p:nvSpPr>
          <p:cNvPr id="58369" name="Rectangle 4"/>
          <p:cNvSpPr>
            <a:spLocks noGrp="1" noChangeArrowheads="1"/>
          </p:cNvSpPr>
          <p:nvPr>
            <p:ph idx="1"/>
          </p:nvPr>
        </p:nvSpPr>
        <p:spPr>
          <a:xfrm>
            <a:off x="457200" y="3028950"/>
            <a:ext cx="8305800" cy="1600200"/>
          </a:xfrm>
        </p:spPr>
        <p:txBody>
          <a:bodyPr/>
          <a:lstStyle/>
          <a:p>
            <a:pPr>
              <a:lnSpc>
                <a:spcPct val="90000"/>
              </a:lnSpc>
            </a:pPr>
            <a:r>
              <a:rPr lang="en-US">
                <a:ea typeface="ＭＳ Ｐゴシック" charset="0"/>
                <a:cs typeface="Calibri"/>
              </a:rPr>
              <a:t>Create mega-document for topic </a:t>
            </a:r>
            <a:r>
              <a:rPr lang="en-US" i="1">
                <a:ea typeface="ＭＳ Ｐゴシック" charset="0"/>
                <a:cs typeface="Calibri"/>
              </a:rPr>
              <a:t>j</a:t>
            </a:r>
            <a:r>
              <a:rPr lang="en-US">
                <a:ea typeface="ＭＳ Ｐゴシック" charset="0"/>
                <a:cs typeface="Calibri"/>
              </a:rPr>
              <a:t> by concatenating all docs in this topic</a:t>
            </a:r>
          </a:p>
          <a:p>
            <a:pPr lvl="1">
              <a:lnSpc>
                <a:spcPct val="90000"/>
              </a:lnSpc>
            </a:pPr>
            <a:r>
              <a:rPr lang="en-US" sz="2400">
                <a:ea typeface="ＭＳ Ｐゴシック" charset="0"/>
                <a:cs typeface="Calibri"/>
              </a:rPr>
              <a:t>Use frequency of </a:t>
            </a:r>
            <a:r>
              <a:rPr lang="en-US" sz="2400" i="1">
                <a:ea typeface="ＭＳ Ｐゴシック" charset="0"/>
                <a:cs typeface="Calibri"/>
              </a:rPr>
              <a:t>w</a:t>
            </a:r>
            <a:r>
              <a:rPr lang="en-US" sz="2400">
                <a:ea typeface="ＭＳ Ｐゴシック" charset="0"/>
                <a:cs typeface="Calibri"/>
              </a:rPr>
              <a:t> in mega-document</a:t>
            </a:r>
            <a:endParaRPr lang="en-US" sz="2400">
              <a:latin typeface="Calibri"/>
              <a:ea typeface="ＭＳ Ｐゴシック" charset="0"/>
              <a:cs typeface="Calibri"/>
            </a:endParaRPr>
          </a:p>
          <a:p>
            <a:pPr eaLnBrk="1" hangingPunct="1">
              <a:lnSpc>
                <a:spcPct val="90000"/>
              </a:lnSpc>
            </a:pPr>
            <a:endParaRPr lang="en-US" sz="2200">
              <a:latin typeface="Calibri"/>
              <a:ea typeface="ＭＳ Ｐゴシック" charset="0"/>
              <a:cs typeface="Calibri"/>
            </a:endParaRPr>
          </a:p>
          <a:p>
            <a:pPr eaLnBrk="1" hangingPunct="1">
              <a:lnSpc>
                <a:spcPct val="90000"/>
              </a:lnSpc>
            </a:pPr>
            <a:endParaRPr lang="en-US" sz="2200">
              <a:latin typeface="Calibri"/>
              <a:ea typeface="ＭＳ Ｐゴシック" charset="0"/>
              <a:cs typeface="Calibri"/>
            </a:endParaRPr>
          </a:p>
        </p:txBody>
      </p:sp>
      <p:sp>
        <p:nvSpPr>
          <p:cNvPr id="58373" name="Text Box 6"/>
          <p:cNvSpPr txBox="1">
            <a:spLocks noChangeArrowheads="1"/>
          </p:cNvSpPr>
          <p:nvPr/>
        </p:nvSpPr>
        <p:spPr bwMode="auto">
          <a:xfrm>
            <a:off x="3657600" y="1733550"/>
            <a:ext cx="5257800" cy="83099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1200" cap="none" spc="0" normalizeH="0" baseline="0" noProof="0">
                <a:ln>
                  <a:noFill/>
                </a:ln>
                <a:solidFill>
                  <a:srgbClr val="000000"/>
                </a:solidFill>
                <a:effectLst/>
                <a:uLnTx/>
                <a:uFillTx/>
                <a:latin typeface="Calibri"/>
                <a:ea typeface="ＭＳ Ｐゴシック" charset="0"/>
                <a:cs typeface="Calibri"/>
              </a:rPr>
              <a:t>fraction of times word </a:t>
            </a:r>
            <a:r>
              <a:rPr kumimoji="0" lang="en-US" sz="2400" b="0" i="1" u="none" strike="noStrike" kern="1200" cap="none" spc="0" normalizeH="0" baseline="0" noProof="0" err="1">
                <a:ln>
                  <a:noFill/>
                </a:ln>
                <a:solidFill>
                  <a:srgbClr val="000000"/>
                </a:solidFill>
                <a:effectLst/>
                <a:uLnTx/>
                <a:uFillTx/>
                <a:latin typeface="Calibri"/>
                <a:ea typeface="ＭＳ Ｐゴシック" charset="0"/>
                <a:cs typeface="Calibri"/>
              </a:rPr>
              <a:t>w</a:t>
            </a:r>
            <a:r>
              <a:rPr kumimoji="0" lang="en-US" sz="2400" b="0" i="1" u="none" strike="noStrike" kern="1200" cap="none" spc="0" normalizeH="0" baseline="-25000" noProof="0" err="1">
                <a:ln>
                  <a:noFill/>
                </a:ln>
                <a:solidFill>
                  <a:srgbClr val="000000"/>
                </a:solidFill>
                <a:effectLst/>
                <a:uLnTx/>
                <a:uFillTx/>
                <a:latin typeface="Calibri"/>
                <a:ea typeface="ＭＳ Ｐゴシック" charset="0"/>
                <a:cs typeface="Calibri"/>
              </a:rPr>
              <a:t>i</a:t>
            </a:r>
            <a:r>
              <a:rPr kumimoji="0" lang="en-US" sz="2400" b="0" i="0" u="none" strike="noStrike" kern="1200" cap="none" spc="0" normalizeH="0" baseline="0" noProof="0">
                <a:ln>
                  <a:noFill/>
                </a:ln>
                <a:solidFill>
                  <a:srgbClr val="000000"/>
                </a:solidFill>
                <a:effectLst/>
                <a:uLnTx/>
                <a:uFillTx/>
                <a:latin typeface="Calibri"/>
                <a:ea typeface="ＭＳ Ｐゴシック" charset="0"/>
                <a:cs typeface="Calibri"/>
              </a:rPr>
              <a:t> appears </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1200" cap="none" spc="0" normalizeH="0" baseline="0" noProof="0">
                <a:ln>
                  <a:noFill/>
                </a:ln>
                <a:solidFill>
                  <a:srgbClr val="000000"/>
                </a:solidFill>
                <a:effectLst/>
                <a:uLnTx/>
                <a:uFillTx/>
                <a:latin typeface="Calibri"/>
                <a:ea typeface="ＭＳ Ｐゴシック" charset="0"/>
                <a:cs typeface="Calibri"/>
              </a:rPr>
              <a:t>among all words in documents of topic </a:t>
            </a:r>
            <a:r>
              <a:rPr kumimoji="0" lang="en-US" sz="2400" b="0" i="1" u="none" strike="noStrike" kern="1200" cap="none" spc="0" normalizeH="0" baseline="0" noProof="0" err="1">
                <a:ln>
                  <a:noFill/>
                </a:ln>
                <a:solidFill>
                  <a:srgbClr val="000000"/>
                </a:solidFill>
                <a:effectLst/>
                <a:uLnTx/>
                <a:uFillTx/>
                <a:latin typeface="Calibri"/>
                <a:ea typeface="ＭＳ Ｐゴシック" charset="0"/>
                <a:cs typeface="Calibri"/>
              </a:rPr>
              <a:t>c</a:t>
            </a:r>
            <a:r>
              <a:rPr kumimoji="0" lang="en-US" sz="2400" b="0" i="1" u="none" strike="noStrike" kern="1200" cap="none" spc="0" normalizeH="0" baseline="-25000" noProof="0" err="1">
                <a:ln>
                  <a:noFill/>
                </a:ln>
                <a:solidFill>
                  <a:srgbClr val="000000"/>
                </a:solidFill>
                <a:effectLst/>
                <a:uLnTx/>
                <a:uFillTx/>
                <a:latin typeface="Calibri"/>
                <a:ea typeface="ＭＳ Ｐゴシック" charset="0"/>
                <a:cs typeface="Calibri"/>
              </a:rPr>
              <a:t>j</a:t>
            </a:r>
            <a:endParaRPr kumimoji="0" lang="en-US" sz="2400" b="0" i="1" u="none" strike="noStrike" kern="1200" cap="none" spc="0" normalizeH="0" baseline="-25000" noProof="0">
              <a:ln>
                <a:noFill/>
              </a:ln>
              <a:solidFill>
                <a:srgbClr val="000000"/>
              </a:solidFill>
              <a:effectLst/>
              <a:uLnTx/>
              <a:uFillTx/>
              <a:latin typeface="Calibri"/>
              <a:ea typeface="ＭＳ Ｐゴシック" charset="0"/>
              <a:cs typeface="Calibri"/>
            </a:endParaRPr>
          </a:p>
        </p:txBody>
      </p:sp>
      <p:graphicFrame>
        <p:nvGraphicFramePr>
          <p:cNvPr id="6" name="Object 2"/>
          <p:cNvGraphicFramePr>
            <a:graphicFrameLocks noChangeAspect="1"/>
          </p:cNvGraphicFramePr>
          <p:nvPr/>
        </p:nvGraphicFramePr>
        <p:xfrm>
          <a:off x="304800" y="1733550"/>
          <a:ext cx="3192462" cy="1066290"/>
        </p:xfrm>
        <a:graphic>
          <a:graphicData uri="http://schemas.openxmlformats.org/presentationml/2006/ole">
            <mc:AlternateContent xmlns:mc="http://schemas.openxmlformats.org/markup-compatibility/2006">
              <mc:Choice xmlns:v="urn:schemas-microsoft-com:vml" Requires="v">
                <p:oleObj name="Equation" r:id="rId2" imgW="1739900" imgH="584200" progId="Equation.3">
                  <p:embed/>
                </p:oleObj>
              </mc:Choice>
              <mc:Fallback>
                <p:oleObj name="Equation" r:id="rId2" imgW="1739900" imgH="584200" progId="Equation.3">
                  <p:embed/>
                  <p:pic>
                    <p:nvPicPr>
                      <p:cNvPr id="6" name="Object 2"/>
                      <p:cNvPicPr>
                        <a:picLocks noChangeAspect="1" noChangeArrowheads="1"/>
                      </p:cNvPicPr>
                      <p:nvPr/>
                    </p:nvPicPr>
                    <p:blipFill>
                      <a:blip r:embed="rId3"/>
                      <a:srcRect/>
                      <a:stretch>
                        <a:fillRect/>
                      </a:stretch>
                    </p:blipFill>
                    <p:spPr bwMode="auto">
                      <a:xfrm>
                        <a:off x="304800" y="1733550"/>
                        <a:ext cx="3192462" cy="1066290"/>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2293279080"/>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2"/>
          <p:cNvSpPr>
            <a:spLocks noGrp="1" noChangeArrowheads="1"/>
          </p:cNvSpPr>
          <p:nvPr>
            <p:ph type="title"/>
          </p:nvPr>
        </p:nvSpPr>
        <p:spPr/>
        <p:txBody>
          <a:bodyPr/>
          <a:lstStyle/>
          <a:p>
            <a:pPr eaLnBrk="1" hangingPunct="1"/>
            <a:r>
              <a:rPr lang="en-US">
                <a:latin typeface="Calibri" charset="0"/>
                <a:ea typeface="ＭＳ Ｐゴシック" charset="0"/>
                <a:cs typeface="ＭＳ Ｐゴシック" charset="0"/>
              </a:rPr>
              <a:t>Problem with Maximum Likelihood</a:t>
            </a:r>
          </a:p>
        </p:txBody>
      </p:sp>
      <p:sp>
        <p:nvSpPr>
          <p:cNvPr id="43010" name="Rectangle 4"/>
          <p:cNvSpPr>
            <a:spLocks noGrp="1" noChangeArrowheads="1"/>
          </p:cNvSpPr>
          <p:nvPr>
            <p:ph type="body" sz="half" idx="4294967295"/>
          </p:nvPr>
        </p:nvSpPr>
        <p:spPr>
          <a:xfrm>
            <a:off x="822960" y="1428750"/>
            <a:ext cx="7254240" cy="1771650"/>
          </a:xfrm>
        </p:spPr>
        <p:txBody>
          <a:bodyPr>
            <a:noAutofit/>
          </a:bodyPr>
          <a:lstStyle/>
          <a:p>
            <a:pPr eaLnBrk="1" hangingPunct="1">
              <a:lnSpc>
                <a:spcPct val="90000"/>
              </a:lnSpc>
            </a:pPr>
            <a:r>
              <a:rPr lang="en-US" sz="2000">
                <a:latin typeface="Calibri" charset="0"/>
                <a:ea typeface="ＭＳ Ｐゴシック" charset="0"/>
                <a:cs typeface="ＭＳ Ｐゴシック" charset="0"/>
              </a:rPr>
              <a:t>What if we have seen no training documents with the word </a:t>
            </a:r>
            <a:r>
              <a:rPr lang="en-US" sz="2000" b="1" i="1">
                <a:latin typeface="Calibri" charset="0"/>
                <a:ea typeface="ＭＳ Ｐゴシック" charset="0"/>
                <a:cs typeface="ＭＳ Ｐゴシック" charset="0"/>
              </a:rPr>
              <a:t>fantastic</a:t>
            </a:r>
            <a:r>
              <a:rPr lang="en-US" sz="2000" b="1">
                <a:latin typeface="Calibri" charset="0"/>
                <a:ea typeface="ＭＳ Ｐゴシック" charset="0"/>
                <a:cs typeface="ＭＳ Ｐゴシック" charset="0"/>
              </a:rPr>
              <a:t> </a:t>
            </a:r>
            <a:r>
              <a:rPr lang="en-US" sz="2000">
                <a:latin typeface="Calibri" charset="0"/>
                <a:ea typeface="ＭＳ Ｐゴシック" charset="0"/>
                <a:cs typeface="ＭＳ Ｐゴシック" charset="0"/>
              </a:rPr>
              <a:t> and classified in the topic </a:t>
            </a:r>
            <a:r>
              <a:rPr lang="en-US" sz="2000" b="1">
                <a:latin typeface="Calibri" charset="0"/>
                <a:ea typeface="ＭＳ Ｐゴシック" charset="0"/>
                <a:cs typeface="ＭＳ Ｐゴシック" charset="0"/>
              </a:rPr>
              <a:t>positive</a:t>
            </a:r>
            <a:r>
              <a:rPr lang="en-US" sz="2000">
                <a:latin typeface="Calibri" charset="0"/>
                <a:ea typeface="ＭＳ Ｐゴシック" charset="0"/>
                <a:cs typeface="ＭＳ Ｐゴシック" charset="0"/>
              </a:rPr>
              <a:t> (</a:t>
            </a:r>
            <a:r>
              <a:rPr lang="en-US" sz="2000" b="1" i="1">
                <a:latin typeface="Calibri" charset="0"/>
                <a:ea typeface="ＭＳ Ｐゴシック" charset="0"/>
                <a:cs typeface="ＭＳ Ｐゴシック" charset="0"/>
              </a:rPr>
              <a:t>thumbs-up)</a:t>
            </a:r>
            <a:r>
              <a:rPr lang="en-US" sz="2000">
                <a:latin typeface="Calibri" charset="0"/>
                <a:ea typeface="ＭＳ Ｐゴシック" charset="0"/>
                <a:cs typeface="ＭＳ Ｐゴシック" charset="0"/>
              </a:rPr>
              <a:t>?</a:t>
            </a:r>
          </a:p>
          <a:p>
            <a:pPr lvl="1" eaLnBrk="1" hangingPunct="1">
              <a:lnSpc>
                <a:spcPct val="90000"/>
              </a:lnSpc>
            </a:pPr>
            <a:endParaRPr lang="en-US" sz="2000">
              <a:latin typeface="Calibri" charset="0"/>
              <a:ea typeface="ＭＳ Ｐゴシック" charset="0"/>
            </a:endParaRPr>
          </a:p>
          <a:p>
            <a:pPr lvl="1" eaLnBrk="1" hangingPunct="1">
              <a:lnSpc>
                <a:spcPct val="90000"/>
              </a:lnSpc>
            </a:pPr>
            <a:endParaRPr lang="en-US" sz="2000">
              <a:latin typeface="Calibri" charset="0"/>
              <a:ea typeface="ＭＳ Ｐゴシック" charset="0"/>
            </a:endParaRPr>
          </a:p>
          <a:p>
            <a:pPr marL="0" indent="0" eaLnBrk="1" hangingPunct="1">
              <a:lnSpc>
                <a:spcPct val="90000"/>
              </a:lnSpc>
              <a:buNone/>
            </a:pPr>
            <a:endParaRPr lang="en-US" sz="2000">
              <a:latin typeface="Calibri" charset="0"/>
              <a:ea typeface="ＭＳ Ｐゴシック" charset="0"/>
            </a:endParaRPr>
          </a:p>
          <a:p>
            <a:pPr marL="0" indent="0" eaLnBrk="1" hangingPunct="1">
              <a:lnSpc>
                <a:spcPct val="90000"/>
              </a:lnSpc>
              <a:buNone/>
            </a:pPr>
            <a:endParaRPr lang="en-US" sz="2000">
              <a:latin typeface="Calibri" charset="0"/>
              <a:ea typeface="ＭＳ Ｐゴシック" charset="0"/>
              <a:cs typeface="ＭＳ Ｐゴシック" charset="0"/>
            </a:endParaRPr>
          </a:p>
          <a:p>
            <a:pPr eaLnBrk="1" hangingPunct="1">
              <a:lnSpc>
                <a:spcPct val="90000"/>
              </a:lnSpc>
            </a:pPr>
            <a:r>
              <a:rPr lang="en-US" sz="2000">
                <a:latin typeface="Calibri" charset="0"/>
                <a:ea typeface="ＭＳ Ｐゴシック" charset="0"/>
                <a:cs typeface="ＭＳ Ｐゴシック" charset="0"/>
              </a:rPr>
              <a:t>Zero probabilities cannot be conditioned away, no matter the other evidence!</a:t>
            </a:r>
          </a:p>
        </p:txBody>
      </p:sp>
      <p:graphicFrame>
        <p:nvGraphicFramePr>
          <p:cNvPr id="43011" name="Object 2"/>
          <p:cNvGraphicFramePr>
            <a:graphicFrameLocks noGrp="1" noChangeAspect="1"/>
          </p:cNvGraphicFramePr>
          <p:nvPr>
            <p:ph sz="half" idx="4294967295"/>
          </p:nvPr>
        </p:nvGraphicFramePr>
        <p:xfrm>
          <a:off x="2111376" y="2346325"/>
          <a:ext cx="5508625" cy="854075"/>
        </p:xfrm>
        <a:graphic>
          <a:graphicData uri="http://schemas.openxmlformats.org/presentationml/2006/ole">
            <mc:AlternateContent xmlns:mc="http://schemas.openxmlformats.org/markup-compatibility/2006">
              <mc:Choice xmlns:v="urn:schemas-microsoft-com:vml" Requires="v">
                <p:oleObj name="Equation" r:id="rId2" imgW="3683000" imgH="571500" progId="Equation.3">
                  <p:embed/>
                </p:oleObj>
              </mc:Choice>
              <mc:Fallback>
                <p:oleObj name="Equation" r:id="rId2" imgW="3683000" imgH="571500" progId="Equation.3">
                  <p:embed/>
                  <p:pic>
                    <p:nvPicPr>
                      <p:cNvPr id="43011" name="Object 2"/>
                      <p:cNvPicPr>
                        <a:picLocks noChangeAspect="1" noChangeArrowheads="1"/>
                      </p:cNvPicPr>
                      <p:nvPr/>
                    </p:nvPicPr>
                    <p:blipFill>
                      <a:blip r:embed="rId3"/>
                      <a:srcRect/>
                      <a:stretch>
                        <a:fillRect/>
                      </a:stretch>
                    </p:blipFill>
                    <p:spPr bwMode="auto">
                      <a:xfrm>
                        <a:off x="2111376" y="2346325"/>
                        <a:ext cx="5508625" cy="854075"/>
                      </a:xfrm>
                      <a:prstGeom prst="rect">
                        <a:avLst/>
                      </a:prstGeom>
                      <a:noFill/>
                      <a:ln>
                        <a:noFill/>
                      </a:ln>
                    </p:spPr>
                  </p:pic>
                </p:oleObj>
              </mc:Fallback>
            </mc:AlternateContent>
          </a:graphicData>
        </a:graphic>
      </p:graphicFrame>
      <p:graphicFrame>
        <p:nvGraphicFramePr>
          <p:cNvPr id="43012" name="Object 3"/>
          <p:cNvGraphicFramePr>
            <a:graphicFrameLocks noChangeAspect="1"/>
          </p:cNvGraphicFramePr>
          <p:nvPr/>
        </p:nvGraphicFramePr>
        <p:xfrm>
          <a:off x="2195513" y="4248150"/>
          <a:ext cx="4194175" cy="622300"/>
        </p:xfrm>
        <a:graphic>
          <a:graphicData uri="http://schemas.openxmlformats.org/presentationml/2006/ole">
            <mc:AlternateContent xmlns:mc="http://schemas.openxmlformats.org/markup-compatibility/2006">
              <mc:Choice xmlns:v="urn:schemas-microsoft-com:vml" Requires="v">
                <p:oleObj name="Equation" r:id="rId4" imgW="1968500" imgH="292100" progId="Equation.3">
                  <p:embed/>
                </p:oleObj>
              </mc:Choice>
              <mc:Fallback>
                <p:oleObj name="Equation" r:id="rId4" imgW="1968500" imgH="292100" progId="Equation.3">
                  <p:embed/>
                  <p:pic>
                    <p:nvPicPr>
                      <p:cNvPr id="43012" name="Object 3"/>
                      <p:cNvPicPr>
                        <a:picLocks noChangeAspect="1" noChangeArrowheads="1"/>
                      </p:cNvPicPr>
                      <p:nvPr/>
                    </p:nvPicPr>
                    <p:blipFill>
                      <a:blip r:embed="rId5"/>
                      <a:srcRect/>
                      <a:stretch>
                        <a:fillRect/>
                      </a:stretch>
                    </p:blipFill>
                    <p:spPr bwMode="auto">
                      <a:xfrm>
                        <a:off x="2195513" y="4248150"/>
                        <a:ext cx="4194175" cy="622300"/>
                      </a:xfrm>
                      <a:prstGeom prst="rect">
                        <a:avLst/>
                      </a:prstGeom>
                      <a:noFill/>
                      <a:ln>
                        <a:noFill/>
                      </a:ln>
                      <a:effectLst/>
                    </p:spPr>
                  </p:pic>
                </p:oleObj>
              </mc:Fallback>
            </mc:AlternateContent>
          </a:graphicData>
        </a:graphic>
      </p:graphicFrame>
      <p:sp>
        <p:nvSpPr>
          <p:cNvPr id="43015" name="TextBox 24"/>
          <p:cNvSpPr txBox="1">
            <a:spLocks noChangeArrowheads="1"/>
          </p:cNvSpPr>
          <p:nvPr/>
        </p:nvSpPr>
        <p:spPr bwMode="auto">
          <a:xfrm>
            <a:off x="7620001" y="-67479"/>
            <a:ext cx="1033656"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rgbClr val="FBFCFF"/>
                </a:solidFill>
                <a:effectLst/>
                <a:uLnTx/>
                <a:uFillTx/>
                <a:latin typeface="Lucida Sans" charset="0"/>
                <a:ea typeface="ＭＳ Ｐゴシック" charset="0"/>
              </a:rPr>
              <a:t>Sec.13.3</a:t>
            </a:r>
          </a:p>
        </p:txBody>
      </p:sp>
      <mc:AlternateContent xmlns:mc="http://schemas.openxmlformats.org/markup-compatibility/2006">
        <mc:Choice xmlns:p14="http://schemas.microsoft.com/office/powerpoint/2010/main" Requires="p14">
          <p:contentPart p14:bwMode="auto" r:id="rId6">
            <p14:nvContentPartPr>
              <p14:cNvPr id="2" name="Ink 1">
                <a:extLst>
                  <a:ext uri="{FF2B5EF4-FFF2-40B4-BE49-F238E27FC236}">
                    <a16:creationId xmlns:a16="http://schemas.microsoft.com/office/drawing/2014/main" id="{53C4D5C4-8BA3-32BA-4BE9-04D20AA798E1}"/>
                  </a:ext>
                </a:extLst>
              </p14:cNvPr>
              <p14:cNvContentPartPr/>
              <p14:nvPr/>
            </p14:nvContentPartPr>
            <p14:xfrm>
              <a:off x="2107440" y="1235880"/>
              <a:ext cx="5925600" cy="1650960"/>
            </p14:xfrm>
          </p:contentPart>
        </mc:Choice>
        <mc:Fallback>
          <p:pic>
            <p:nvPicPr>
              <p:cNvPr id="2" name="Ink 1">
                <a:extLst>
                  <a:ext uri="{FF2B5EF4-FFF2-40B4-BE49-F238E27FC236}">
                    <a16:creationId xmlns:a16="http://schemas.microsoft.com/office/drawing/2014/main" id="{53C4D5C4-8BA3-32BA-4BE9-04D20AA798E1}"/>
                  </a:ext>
                </a:extLst>
              </p:cNvPr>
              <p:cNvPicPr/>
              <p:nvPr/>
            </p:nvPicPr>
            <p:blipFill>
              <a:blip r:embed="rId7"/>
              <a:stretch>
                <a:fillRect/>
              </a:stretch>
            </p:blipFill>
            <p:spPr>
              <a:xfrm>
                <a:off x="2098080" y="1226520"/>
                <a:ext cx="5944320" cy="1669680"/>
              </a:xfrm>
              <a:prstGeom prst="rect">
                <a:avLst/>
              </a:prstGeom>
            </p:spPr>
          </p:pic>
        </mc:Fallback>
      </mc:AlternateContent>
    </p:spTree>
    <p:extLst>
      <p:ext uri="{BB962C8B-B14F-4D97-AF65-F5344CB8AC3E}">
        <p14:creationId xmlns:p14="http://schemas.microsoft.com/office/powerpoint/2010/main" val="1712316630"/>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4" name="Rectangle 2"/>
          <p:cNvSpPr>
            <a:spLocks noGrp="1" noChangeArrowheads="1"/>
          </p:cNvSpPr>
          <p:nvPr>
            <p:ph type="title"/>
          </p:nvPr>
        </p:nvSpPr>
        <p:spPr>
          <a:xfrm>
            <a:off x="1371600" y="361950"/>
            <a:ext cx="7467600" cy="742950"/>
          </a:xfrm>
        </p:spPr>
        <p:txBody>
          <a:bodyPr>
            <a:normAutofit fontScale="90000"/>
          </a:bodyPr>
          <a:lstStyle/>
          <a:p>
            <a:r>
              <a:rPr lang="en-US"/>
              <a:t>Laplace (add-1) smoothing for Na</a:t>
            </a:r>
            <a:r>
              <a:rPr lang="fr-FR" err="1"/>
              <a:t>ï</a:t>
            </a:r>
            <a:r>
              <a:rPr lang="en-US" err="1"/>
              <a:t>ve</a:t>
            </a:r>
            <a:r>
              <a:rPr lang="en-US"/>
              <a:t> Bayes</a:t>
            </a:r>
          </a:p>
        </p:txBody>
      </p:sp>
      <p:graphicFrame>
        <p:nvGraphicFramePr>
          <p:cNvPr id="11" name="Object 2"/>
          <p:cNvGraphicFramePr>
            <a:graphicFrameLocks noChangeAspect="1"/>
          </p:cNvGraphicFramePr>
          <p:nvPr/>
        </p:nvGraphicFramePr>
        <p:xfrm>
          <a:off x="1306513" y="1581150"/>
          <a:ext cx="4505325" cy="1350963"/>
        </p:xfrm>
        <a:graphic>
          <a:graphicData uri="http://schemas.openxmlformats.org/presentationml/2006/ole">
            <mc:AlternateContent xmlns:mc="http://schemas.openxmlformats.org/markup-compatibility/2006">
              <mc:Choice xmlns:v="urn:schemas-microsoft-com:vml" Requires="v">
                <p:oleObj name="Equation" r:id="rId2" imgW="1905000" imgH="571500" progId="Equation.3">
                  <p:embed/>
                </p:oleObj>
              </mc:Choice>
              <mc:Fallback>
                <p:oleObj name="Equation" r:id="rId2" imgW="1905000" imgH="571500" progId="Equation.3">
                  <p:embed/>
                  <p:pic>
                    <p:nvPicPr>
                      <p:cNvPr id="11" name="Object 2"/>
                      <p:cNvPicPr>
                        <a:picLocks noChangeAspect="1" noChangeArrowheads="1"/>
                      </p:cNvPicPr>
                      <p:nvPr/>
                    </p:nvPicPr>
                    <p:blipFill>
                      <a:blip r:embed="rId3"/>
                      <a:srcRect/>
                      <a:stretch>
                        <a:fillRect/>
                      </a:stretch>
                    </p:blipFill>
                    <p:spPr bwMode="auto">
                      <a:xfrm>
                        <a:off x="1306513" y="1581150"/>
                        <a:ext cx="4505325" cy="1350963"/>
                      </a:xfrm>
                      <a:prstGeom prst="rect">
                        <a:avLst/>
                      </a:prstGeom>
                      <a:noFill/>
                    </p:spPr>
                  </p:pic>
                </p:oleObj>
              </mc:Fallback>
            </mc:AlternateContent>
          </a:graphicData>
        </a:graphic>
      </p:graphicFrame>
      <p:graphicFrame>
        <p:nvGraphicFramePr>
          <p:cNvPr id="9" name="Object 2"/>
          <p:cNvGraphicFramePr>
            <a:graphicFrameLocks noChangeAspect="1"/>
          </p:cNvGraphicFramePr>
          <p:nvPr/>
        </p:nvGraphicFramePr>
        <p:xfrm>
          <a:off x="2508250" y="3176588"/>
          <a:ext cx="3816350" cy="1681162"/>
        </p:xfrm>
        <a:graphic>
          <a:graphicData uri="http://schemas.openxmlformats.org/presentationml/2006/ole">
            <mc:AlternateContent xmlns:mc="http://schemas.openxmlformats.org/markup-compatibility/2006">
              <mc:Choice xmlns:v="urn:schemas-microsoft-com:vml" Requires="v">
                <p:oleObj name="Equation" r:id="rId4" imgW="1612900" imgH="711200" progId="Equation.3">
                  <p:embed/>
                </p:oleObj>
              </mc:Choice>
              <mc:Fallback>
                <p:oleObj name="Equation" r:id="rId4" imgW="1612900" imgH="711200" progId="Equation.3">
                  <p:embed/>
                  <p:pic>
                    <p:nvPicPr>
                      <p:cNvPr id="9" name="Object 2"/>
                      <p:cNvPicPr>
                        <a:picLocks noChangeAspect="1" noChangeArrowheads="1"/>
                      </p:cNvPicPr>
                      <p:nvPr/>
                    </p:nvPicPr>
                    <p:blipFill>
                      <a:blip r:embed="rId5"/>
                      <a:srcRect/>
                      <a:stretch>
                        <a:fillRect/>
                      </a:stretch>
                    </p:blipFill>
                    <p:spPr bwMode="auto">
                      <a:xfrm>
                        <a:off x="2508250" y="3176588"/>
                        <a:ext cx="3816350" cy="1681162"/>
                      </a:xfrm>
                      <a:prstGeom prst="rect">
                        <a:avLst/>
                      </a:prstGeom>
                      <a:noFill/>
                    </p:spPr>
                  </p:pic>
                </p:oleObj>
              </mc:Fallback>
            </mc:AlternateContent>
          </a:graphicData>
        </a:graphic>
      </p:graphicFrame>
      <p:graphicFrame>
        <p:nvGraphicFramePr>
          <p:cNvPr id="10" name="Object 2"/>
          <p:cNvGraphicFramePr>
            <a:graphicFrameLocks noChangeAspect="1"/>
          </p:cNvGraphicFramePr>
          <p:nvPr/>
        </p:nvGraphicFramePr>
        <p:xfrm>
          <a:off x="1311720" y="1579109"/>
          <a:ext cx="4084638" cy="1350963"/>
        </p:xfrm>
        <a:graphic>
          <a:graphicData uri="http://schemas.openxmlformats.org/presentationml/2006/ole">
            <mc:AlternateContent xmlns:mc="http://schemas.openxmlformats.org/markup-compatibility/2006">
              <mc:Choice xmlns:v="urn:schemas-microsoft-com:vml" Requires="v">
                <p:oleObj name="Equation" r:id="rId6" imgW="1727200" imgH="571500" progId="Equation.3">
                  <p:embed/>
                </p:oleObj>
              </mc:Choice>
              <mc:Fallback>
                <p:oleObj name="Equation" r:id="rId6" imgW="1727200" imgH="571500" progId="Equation.3">
                  <p:embed/>
                  <p:pic>
                    <p:nvPicPr>
                      <p:cNvPr id="10" name="Object 2"/>
                      <p:cNvPicPr>
                        <a:picLocks noChangeAspect="1" noChangeArrowheads="1"/>
                      </p:cNvPicPr>
                      <p:nvPr/>
                    </p:nvPicPr>
                    <p:blipFill>
                      <a:blip r:embed="rId7"/>
                      <a:srcRect/>
                      <a:stretch>
                        <a:fillRect/>
                      </a:stretch>
                    </p:blipFill>
                    <p:spPr bwMode="auto">
                      <a:xfrm>
                        <a:off x="1311720" y="1579109"/>
                        <a:ext cx="4084638" cy="1350963"/>
                      </a:xfrm>
                      <a:prstGeom prst="rect">
                        <a:avLst/>
                      </a:prstGeom>
                      <a:noFill/>
                    </p:spPr>
                  </p:pic>
                </p:oleObj>
              </mc:Fallback>
            </mc:AlternateContent>
          </a:graphicData>
        </a:graphic>
      </p:graphicFrame>
      <mc:AlternateContent xmlns:mc="http://schemas.openxmlformats.org/markup-compatibility/2006">
        <mc:Choice xmlns:p14="http://schemas.microsoft.com/office/powerpoint/2010/main" Requires="p14">
          <p:contentPart p14:bwMode="auto" r:id="rId8">
            <p14:nvContentPartPr>
              <p14:cNvPr id="2" name="Ink 1">
                <a:extLst>
                  <a:ext uri="{FF2B5EF4-FFF2-40B4-BE49-F238E27FC236}">
                    <a16:creationId xmlns:a16="http://schemas.microsoft.com/office/drawing/2014/main" id="{2C5D8EE3-66BF-3253-7E7F-5C56293F5FE4}"/>
                  </a:ext>
                </a:extLst>
              </p14:cNvPr>
              <p14:cNvContentPartPr/>
              <p14:nvPr/>
            </p14:nvContentPartPr>
            <p14:xfrm>
              <a:off x="3013560" y="2940120"/>
              <a:ext cx="3462840" cy="1704600"/>
            </p14:xfrm>
          </p:contentPart>
        </mc:Choice>
        <mc:Fallback>
          <p:pic>
            <p:nvPicPr>
              <p:cNvPr id="2" name="Ink 1">
                <a:extLst>
                  <a:ext uri="{FF2B5EF4-FFF2-40B4-BE49-F238E27FC236}">
                    <a16:creationId xmlns:a16="http://schemas.microsoft.com/office/drawing/2014/main" id="{2C5D8EE3-66BF-3253-7E7F-5C56293F5FE4}"/>
                  </a:ext>
                </a:extLst>
              </p:cNvPr>
              <p:cNvPicPr/>
              <p:nvPr/>
            </p:nvPicPr>
            <p:blipFill>
              <a:blip r:embed="rId9"/>
              <a:stretch>
                <a:fillRect/>
              </a:stretch>
            </p:blipFill>
            <p:spPr>
              <a:xfrm>
                <a:off x="3004200" y="2930760"/>
                <a:ext cx="3481560" cy="1723320"/>
              </a:xfrm>
              <a:prstGeom prst="rect">
                <a:avLst/>
              </a:prstGeom>
            </p:spPr>
          </p:pic>
        </mc:Fallback>
      </mc:AlternateContent>
    </p:spTree>
    <p:extLst>
      <p:ext uri="{BB962C8B-B14F-4D97-AF65-F5344CB8AC3E}">
        <p14:creationId xmlns:p14="http://schemas.microsoft.com/office/powerpoint/2010/main" val="393292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xit" presetSubtype="0" fill="hold" nodeType="withEffect">
                                  <p:stCondLst>
                                    <p:cond delay="0"/>
                                  </p:stCondLst>
                                  <p:childTnLst>
                                    <p:set>
                                      <p:cBhvr>
                                        <p:cTn id="8" dur="1" fill="hold">
                                          <p:stCondLst>
                                            <p:cond delay="0"/>
                                          </p:stCondLst>
                                        </p:cTn>
                                        <p:tgtEl>
                                          <p:spTgt spid="10"/>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9" name="Rectangle 3"/>
          <p:cNvSpPr>
            <a:spLocks noGrp="1" noChangeArrowheads="1"/>
          </p:cNvSpPr>
          <p:nvPr>
            <p:ph type="title"/>
          </p:nvPr>
        </p:nvSpPr>
        <p:spPr>
          <a:xfrm>
            <a:off x="1219200" y="114300"/>
            <a:ext cx="7772400" cy="857250"/>
          </a:xfrm>
        </p:spPr>
        <p:txBody>
          <a:bodyPr/>
          <a:lstStyle/>
          <a:p>
            <a:r>
              <a:rPr lang="en-US"/>
              <a:t>Multinomial Naïve Bayes: Learning</a:t>
            </a:r>
          </a:p>
        </p:txBody>
      </p:sp>
      <p:sp>
        <p:nvSpPr>
          <p:cNvPr id="52230" name="Rectangle 4"/>
          <p:cNvSpPr>
            <a:spLocks noGrp="1" noChangeArrowheads="1"/>
          </p:cNvSpPr>
          <p:nvPr>
            <p:ph idx="1"/>
          </p:nvPr>
        </p:nvSpPr>
        <p:spPr>
          <a:xfrm>
            <a:off x="152400" y="2132543"/>
            <a:ext cx="4572000" cy="2649007"/>
          </a:xfrm>
        </p:spPr>
        <p:txBody>
          <a:bodyPr/>
          <a:lstStyle/>
          <a:p>
            <a:pPr>
              <a:lnSpc>
                <a:spcPct val="90000"/>
              </a:lnSpc>
            </a:pPr>
            <a:r>
              <a:rPr lang="en-US" sz="2200">
                <a:latin typeface="Calibri"/>
                <a:cs typeface="Calibri"/>
              </a:rPr>
              <a:t>Calculate </a:t>
            </a:r>
            <a:r>
              <a:rPr lang="en-US" sz="2200" i="1">
                <a:latin typeface="Calibri"/>
                <a:cs typeface="Calibri"/>
              </a:rPr>
              <a:t>P</a:t>
            </a:r>
            <a:r>
              <a:rPr lang="en-US" sz="2200">
                <a:latin typeface="Calibri"/>
                <a:cs typeface="Calibri"/>
              </a:rPr>
              <a:t>(</a:t>
            </a:r>
            <a:r>
              <a:rPr lang="en-US" sz="2200" i="1" err="1">
                <a:latin typeface="Calibri"/>
                <a:cs typeface="Calibri"/>
              </a:rPr>
              <a:t>c</a:t>
            </a:r>
            <a:r>
              <a:rPr lang="en-US" sz="2200" i="1" baseline="-25000" err="1">
                <a:latin typeface="Calibri"/>
                <a:cs typeface="Calibri"/>
              </a:rPr>
              <a:t>j</a:t>
            </a:r>
            <a:r>
              <a:rPr lang="en-US" sz="2200">
                <a:latin typeface="Calibri"/>
                <a:cs typeface="Calibri"/>
              </a:rPr>
              <a:t>)</a:t>
            </a:r>
            <a:r>
              <a:rPr lang="en-US" sz="2200" i="1">
                <a:latin typeface="Calibri"/>
                <a:cs typeface="Calibri"/>
              </a:rPr>
              <a:t> </a:t>
            </a:r>
            <a:r>
              <a:rPr lang="en-US" sz="2200">
                <a:latin typeface="Calibri"/>
                <a:cs typeface="Calibri"/>
              </a:rPr>
              <a:t>terms</a:t>
            </a:r>
          </a:p>
          <a:p>
            <a:pPr lvl="1">
              <a:lnSpc>
                <a:spcPct val="90000"/>
              </a:lnSpc>
            </a:pPr>
            <a:r>
              <a:rPr lang="en-US" sz="2000">
                <a:latin typeface="Calibri"/>
                <a:cs typeface="Calibri"/>
              </a:rPr>
              <a:t>For each </a:t>
            </a:r>
            <a:r>
              <a:rPr lang="en-US" sz="2000" i="1" err="1">
                <a:latin typeface="Calibri"/>
                <a:cs typeface="Calibri"/>
              </a:rPr>
              <a:t>c</a:t>
            </a:r>
            <a:r>
              <a:rPr lang="en-US" sz="2000" i="1" baseline="-25000" err="1">
                <a:latin typeface="Calibri"/>
                <a:cs typeface="Calibri"/>
              </a:rPr>
              <a:t>j</a:t>
            </a:r>
            <a:r>
              <a:rPr lang="en-US" sz="2000" i="1" baseline="-25000">
                <a:latin typeface="Calibri"/>
                <a:cs typeface="Calibri"/>
              </a:rPr>
              <a:t> </a:t>
            </a:r>
            <a:r>
              <a:rPr lang="en-US" sz="2000">
                <a:latin typeface="Calibri"/>
                <a:cs typeface="Calibri"/>
              </a:rPr>
              <a:t>in </a:t>
            </a:r>
            <a:r>
              <a:rPr lang="en-US" sz="2000" i="1">
                <a:latin typeface="Calibri"/>
                <a:cs typeface="Calibri"/>
              </a:rPr>
              <a:t>C</a:t>
            </a:r>
            <a:r>
              <a:rPr lang="en-US" sz="2000">
                <a:latin typeface="Calibri"/>
                <a:cs typeface="Calibri"/>
              </a:rPr>
              <a:t> do</a:t>
            </a:r>
          </a:p>
          <a:p>
            <a:pPr marL="800100" lvl="2" indent="0">
              <a:lnSpc>
                <a:spcPct val="90000"/>
              </a:lnSpc>
              <a:buNone/>
            </a:pPr>
            <a:r>
              <a:rPr lang="en-US" i="1">
                <a:latin typeface="Calibri"/>
                <a:cs typeface="Calibri"/>
              </a:rPr>
              <a:t> </a:t>
            </a:r>
            <a:r>
              <a:rPr lang="en-US" i="1" err="1">
                <a:latin typeface="Calibri"/>
                <a:cs typeface="Calibri"/>
              </a:rPr>
              <a:t>docs</a:t>
            </a:r>
            <a:r>
              <a:rPr lang="en-US" i="1" baseline="-25000" err="1">
                <a:latin typeface="Calibri"/>
                <a:cs typeface="Calibri"/>
              </a:rPr>
              <a:t>j</a:t>
            </a:r>
            <a:r>
              <a:rPr lang="en-US" i="1">
                <a:latin typeface="Calibri"/>
                <a:cs typeface="Calibri"/>
              </a:rPr>
              <a:t> </a:t>
            </a:r>
            <a:r>
              <a:rPr lang="en-US">
                <a:latin typeface="Calibri"/>
                <a:cs typeface="Calibri"/>
                <a:sym typeface="Symbol" charset="2"/>
              </a:rPr>
              <a:t></a:t>
            </a:r>
            <a:r>
              <a:rPr lang="en-US" i="1">
                <a:latin typeface="Calibri"/>
                <a:cs typeface="Calibri"/>
                <a:sym typeface="Symbol" charset="2"/>
              </a:rPr>
              <a:t> </a:t>
            </a:r>
            <a:r>
              <a:rPr lang="en-US">
                <a:latin typeface="Calibri"/>
                <a:cs typeface="Calibri"/>
                <a:sym typeface="Symbol" charset="2"/>
              </a:rPr>
              <a:t>all docs with  class =</a:t>
            </a:r>
            <a:r>
              <a:rPr lang="en-US" i="1" err="1">
                <a:latin typeface="Calibri"/>
                <a:cs typeface="Calibri"/>
              </a:rPr>
              <a:t>c</a:t>
            </a:r>
            <a:r>
              <a:rPr lang="en-US" i="1" baseline="-25000" err="1">
                <a:latin typeface="Calibri"/>
                <a:cs typeface="Calibri"/>
              </a:rPr>
              <a:t>j</a:t>
            </a:r>
            <a:endParaRPr lang="en-US" i="1" baseline="-25000">
              <a:latin typeface="Calibri"/>
              <a:cs typeface="Calibri"/>
            </a:endParaRPr>
          </a:p>
          <a:p>
            <a:pPr>
              <a:spcBef>
                <a:spcPts val="0"/>
              </a:spcBef>
            </a:pPr>
            <a:endParaRPr lang="en-US" sz="2200">
              <a:latin typeface="Calibri"/>
              <a:cs typeface="Calibri"/>
            </a:endParaRPr>
          </a:p>
        </p:txBody>
      </p:sp>
      <p:graphicFrame>
        <p:nvGraphicFramePr>
          <p:cNvPr id="52226" name="Object 2"/>
          <p:cNvGraphicFramePr>
            <a:graphicFrameLocks noChangeAspect="1"/>
          </p:cNvGraphicFramePr>
          <p:nvPr/>
        </p:nvGraphicFramePr>
        <p:xfrm>
          <a:off x="5233147" y="3486150"/>
          <a:ext cx="3606053" cy="785935"/>
        </p:xfrm>
        <a:graphic>
          <a:graphicData uri="http://schemas.openxmlformats.org/presentationml/2006/ole">
            <mc:AlternateContent xmlns:mc="http://schemas.openxmlformats.org/markup-compatibility/2006">
              <mc:Choice xmlns:v="urn:schemas-microsoft-com:vml" Requires="v">
                <p:oleObj name="Equation" r:id="rId2" imgW="1981200" imgH="431800" progId="Equation.3">
                  <p:embed/>
                </p:oleObj>
              </mc:Choice>
              <mc:Fallback>
                <p:oleObj name="Equation" r:id="rId2" imgW="1981200" imgH="431800" progId="Equation.3">
                  <p:embed/>
                  <p:pic>
                    <p:nvPicPr>
                      <p:cNvPr id="52226" name="Object 2"/>
                      <p:cNvPicPr>
                        <a:picLocks noChangeAspect="1" noChangeArrowheads="1"/>
                      </p:cNvPicPr>
                      <p:nvPr/>
                    </p:nvPicPr>
                    <p:blipFill>
                      <a:blip r:embed="rId3"/>
                      <a:srcRect/>
                      <a:stretch>
                        <a:fillRect/>
                      </a:stretch>
                    </p:blipFill>
                    <p:spPr bwMode="auto">
                      <a:xfrm>
                        <a:off x="5233147" y="3486150"/>
                        <a:ext cx="3606053" cy="785935"/>
                      </a:xfrm>
                      <a:prstGeom prst="rect">
                        <a:avLst/>
                      </a:prstGeom>
                      <a:noFill/>
                    </p:spPr>
                  </p:pic>
                </p:oleObj>
              </mc:Fallback>
            </mc:AlternateContent>
          </a:graphicData>
        </a:graphic>
      </p:graphicFrame>
      <p:graphicFrame>
        <p:nvGraphicFramePr>
          <p:cNvPr id="52227" name="Object 3"/>
          <p:cNvGraphicFramePr>
            <a:graphicFrameLocks noChangeAspect="1"/>
          </p:cNvGraphicFramePr>
          <p:nvPr/>
        </p:nvGraphicFramePr>
        <p:xfrm>
          <a:off x="1066800" y="3257550"/>
          <a:ext cx="3200400" cy="742122"/>
        </p:xfrm>
        <a:graphic>
          <a:graphicData uri="http://schemas.openxmlformats.org/presentationml/2006/ole">
            <mc:AlternateContent xmlns:mc="http://schemas.openxmlformats.org/markup-compatibility/2006">
              <mc:Choice xmlns:v="urn:schemas-microsoft-com:vml" Requires="v">
                <p:oleObj name="Equation" r:id="rId4" imgW="1752600" imgH="406400" progId="Equation.3">
                  <p:embed/>
                </p:oleObj>
              </mc:Choice>
              <mc:Fallback>
                <p:oleObj name="Equation" r:id="rId4" imgW="1752600" imgH="406400" progId="Equation.3">
                  <p:embed/>
                  <p:pic>
                    <p:nvPicPr>
                      <p:cNvPr id="52227" name="Object 3"/>
                      <p:cNvPicPr>
                        <a:picLocks noChangeAspect="1" noChangeArrowheads="1"/>
                      </p:cNvPicPr>
                      <p:nvPr/>
                    </p:nvPicPr>
                    <p:blipFill>
                      <a:blip r:embed="rId5"/>
                      <a:srcRect/>
                      <a:stretch>
                        <a:fillRect/>
                      </a:stretch>
                    </p:blipFill>
                    <p:spPr bwMode="auto">
                      <a:xfrm>
                        <a:off x="1066800" y="3257550"/>
                        <a:ext cx="3200400" cy="742122"/>
                      </a:xfrm>
                      <a:prstGeom prst="rect">
                        <a:avLst/>
                      </a:prstGeom>
                      <a:noFill/>
                    </p:spPr>
                  </p:pic>
                </p:oleObj>
              </mc:Fallback>
            </mc:AlternateContent>
          </a:graphicData>
        </a:graphic>
      </p:graphicFrame>
      <p:sp>
        <p:nvSpPr>
          <p:cNvPr id="8" name="Rectangle 4"/>
          <p:cNvSpPr txBox="1">
            <a:spLocks noChangeArrowheads="1"/>
          </p:cNvSpPr>
          <p:nvPr/>
        </p:nvSpPr>
        <p:spPr bwMode="auto">
          <a:xfrm>
            <a:off x="4038600" y="2114550"/>
            <a:ext cx="5791200" cy="1524000"/>
          </a:xfrm>
          <a:prstGeom prst="rect">
            <a:avLst/>
          </a:prstGeom>
          <a:noFill/>
          <a:ln>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CC0000"/>
              </a:buClr>
              <a:buFont typeface="Times" charset="0"/>
              <a:buChar char="•"/>
              <a:defRPr sz="2400">
                <a:solidFill>
                  <a:schemeClr val="tx1"/>
                </a:solidFill>
                <a:latin typeface="+mn-lt"/>
                <a:ea typeface="ＭＳ Ｐゴシック" pitchFamily="-65" charset="-128"/>
                <a:cs typeface="ＭＳ Ｐゴシック" pitchFamily="-65" charset="-128"/>
              </a:defRPr>
            </a:lvl1pPr>
            <a:lvl2pPr marL="685800" indent="-228600" algn="l" rtl="0" eaLnBrk="1" fontAlgn="base" hangingPunct="1">
              <a:spcBef>
                <a:spcPct val="20000"/>
              </a:spcBef>
              <a:spcAft>
                <a:spcPct val="0"/>
              </a:spcAft>
              <a:buClr>
                <a:schemeClr val="tx1"/>
              </a:buClr>
              <a:buFont typeface="Times" charset="0"/>
              <a:buChar char="•"/>
              <a:defRPr sz="2000">
                <a:solidFill>
                  <a:schemeClr val="tx1"/>
                </a:solidFill>
                <a:latin typeface="+mn-lt"/>
                <a:ea typeface="ＭＳ Ｐゴシック" pitchFamily="-65" charset="-128"/>
              </a:defRPr>
            </a:lvl2pPr>
            <a:lvl3pPr marL="1028700" indent="-228600" algn="l" rtl="0" eaLnBrk="1" fontAlgn="base" hangingPunct="1">
              <a:spcBef>
                <a:spcPct val="20000"/>
              </a:spcBef>
              <a:spcAft>
                <a:spcPct val="0"/>
              </a:spcAft>
              <a:buClr>
                <a:srgbClr val="CC0000"/>
              </a:buClr>
              <a:buFont typeface="Times" charset="0"/>
              <a:buChar char="•"/>
              <a:defRPr sz="2000">
                <a:solidFill>
                  <a:schemeClr val="tx1"/>
                </a:solidFill>
                <a:latin typeface="+mn-lt"/>
                <a:ea typeface="ＭＳ Ｐゴシック" pitchFamily="-65" charset="-128"/>
              </a:defRPr>
            </a:lvl3pPr>
            <a:lvl4pPr marL="1371600" indent="-228600" algn="l" rtl="0" eaLnBrk="1" fontAlgn="base" hangingPunct="1">
              <a:spcBef>
                <a:spcPct val="20000"/>
              </a:spcBef>
              <a:spcAft>
                <a:spcPct val="0"/>
              </a:spcAft>
              <a:buClr>
                <a:schemeClr val="tx1"/>
              </a:buClr>
              <a:buFont typeface="Times" charset="0"/>
              <a:buChar char="•"/>
              <a:defRPr>
                <a:solidFill>
                  <a:schemeClr val="tx1"/>
                </a:solidFill>
                <a:latin typeface="+mn-lt"/>
                <a:ea typeface="ＭＳ Ｐゴシック" pitchFamily="-65" charset="-128"/>
              </a:defRPr>
            </a:lvl4pPr>
            <a:lvl5pPr marL="1714500" indent="-228600" algn="l" rtl="0" eaLnBrk="1" fontAlgn="base" hangingPunct="1">
              <a:spcBef>
                <a:spcPct val="20000"/>
              </a:spcBef>
              <a:spcAft>
                <a:spcPct val="0"/>
              </a:spcAft>
              <a:buClr>
                <a:srgbClr val="CC0000"/>
              </a:buClr>
              <a:buFont typeface="Times" charset="0"/>
              <a:buChar char="•"/>
              <a:defRPr>
                <a:solidFill>
                  <a:schemeClr val="tx1"/>
                </a:solidFill>
                <a:latin typeface="+mn-lt"/>
                <a:ea typeface="ＭＳ Ｐゴシック" pitchFamily="-65" charset="-128"/>
              </a:defRPr>
            </a:lvl5pPr>
            <a:lvl6pPr marL="21717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6pPr>
            <a:lvl7pPr marL="26289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7pPr>
            <a:lvl8pPr marL="30861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8pPr>
            <a:lvl9pPr marL="35433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9pPr>
          </a:lstStyle>
          <a:p>
            <a:pPr marL="342900" marR="0" lvl="0" indent="-342900" algn="l" defTabSz="914400" rtl="0" eaLnBrk="1" fontAlgn="base" latinLnBrk="0" hangingPunct="1">
              <a:lnSpc>
                <a:spcPct val="100000"/>
              </a:lnSpc>
              <a:spcBef>
                <a:spcPts val="0"/>
              </a:spcBef>
              <a:spcAft>
                <a:spcPct val="0"/>
              </a:spcAft>
              <a:buClr>
                <a:srgbClr val="CC0000"/>
              </a:buClr>
              <a:buSzTx/>
              <a:buFont typeface="Times" charset="0"/>
              <a:buChar char="•"/>
              <a:tabLst/>
              <a:defRPr/>
            </a:pPr>
            <a:r>
              <a:rPr kumimoji="0" lang="en-US" sz="2200" b="0" i="0" u="none" strike="noStrike" kern="1200" cap="none" spc="0" normalizeH="0" baseline="0" noProof="0">
                <a:ln>
                  <a:noFill/>
                </a:ln>
                <a:solidFill>
                  <a:srgbClr val="000000"/>
                </a:solidFill>
                <a:effectLst/>
                <a:uLnTx/>
                <a:uFillTx/>
                <a:latin typeface="Calibri"/>
                <a:ea typeface="ＭＳ Ｐゴシック" pitchFamily="-65" charset="-128"/>
                <a:cs typeface="Calibri"/>
              </a:rPr>
              <a:t>Calculate </a:t>
            </a:r>
            <a:r>
              <a:rPr kumimoji="0" lang="en-US" sz="2200" b="0" i="1" u="none" strike="noStrike" kern="1200" cap="none" spc="0" normalizeH="0" baseline="0" noProof="0">
                <a:ln>
                  <a:noFill/>
                </a:ln>
                <a:solidFill>
                  <a:srgbClr val="000000"/>
                </a:solidFill>
                <a:effectLst/>
                <a:uLnTx/>
                <a:uFillTx/>
                <a:latin typeface="Calibri"/>
                <a:ea typeface="ＭＳ Ｐゴシック" pitchFamily="-65" charset="-128"/>
                <a:cs typeface="Calibri"/>
              </a:rPr>
              <a:t>P</a:t>
            </a:r>
            <a:r>
              <a:rPr kumimoji="0" lang="en-US" sz="2200" b="0" i="0" u="none" strike="noStrike" kern="1200" cap="none" spc="0" normalizeH="0" baseline="0" noProof="0">
                <a:ln>
                  <a:noFill/>
                </a:ln>
                <a:solidFill>
                  <a:srgbClr val="000000"/>
                </a:solidFill>
                <a:effectLst/>
                <a:uLnTx/>
                <a:uFillTx/>
                <a:latin typeface="Calibri"/>
                <a:ea typeface="ＭＳ Ｐゴシック" pitchFamily="-65" charset="-128"/>
                <a:cs typeface="Calibri"/>
              </a:rPr>
              <a:t>(</a:t>
            </a:r>
            <a:r>
              <a:rPr kumimoji="0" lang="en-US" sz="2200" b="0" i="1" u="none" strike="noStrike" kern="1200" cap="none" spc="0" normalizeH="0" baseline="0" noProof="0" err="1">
                <a:ln>
                  <a:noFill/>
                </a:ln>
                <a:solidFill>
                  <a:srgbClr val="000000"/>
                </a:solidFill>
                <a:effectLst/>
                <a:uLnTx/>
                <a:uFillTx/>
                <a:latin typeface="Calibri"/>
                <a:ea typeface="ＭＳ Ｐゴシック" pitchFamily="-65" charset="-128"/>
                <a:cs typeface="Calibri"/>
              </a:rPr>
              <a:t>w</a:t>
            </a:r>
            <a:r>
              <a:rPr kumimoji="0" lang="en-US" sz="2200" b="0" i="1" u="none" strike="noStrike" kern="1200" cap="none" spc="0" normalizeH="0" baseline="-25000" noProof="0" err="1">
                <a:ln>
                  <a:noFill/>
                </a:ln>
                <a:solidFill>
                  <a:srgbClr val="000000"/>
                </a:solidFill>
                <a:effectLst/>
                <a:uLnTx/>
                <a:uFillTx/>
                <a:latin typeface="Calibri"/>
                <a:ea typeface="ＭＳ Ｐゴシック" pitchFamily="-65" charset="-128"/>
                <a:cs typeface="Calibri"/>
              </a:rPr>
              <a:t>k</a:t>
            </a:r>
            <a:r>
              <a:rPr kumimoji="0" lang="en-US" sz="2200" b="0" i="1" u="none" strike="noStrike" kern="1200" cap="none" spc="0" normalizeH="0" baseline="0" noProof="0">
                <a:ln>
                  <a:noFill/>
                </a:ln>
                <a:solidFill>
                  <a:srgbClr val="000000"/>
                </a:solidFill>
                <a:effectLst/>
                <a:uLnTx/>
                <a:uFillTx/>
                <a:latin typeface="Calibri"/>
                <a:ea typeface="ＭＳ Ｐゴシック" pitchFamily="-65" charset="-128"/>
                <a:cs typeface="Calibri"/>
              </a:rPr>
              <a:t> </a:t>
            </a:r>
            <a:r>
              <a:rPr kumimoji="0" lang="en-US" sz="2200" b="0" i="0" u="none" strike="noStrike" kern="1200" cap="none" spc="0" normalizeH="0" baseline="0" noProof="0">
                <a:ln>
                  <a:noFill/>
                </a:ln>
                <a:solidFill>
                  <a:srgbClr val="000000"/>
                </a:solidFill>
                <a:effectLst/>
                <a:uLnTx/>
                <a:uFillTx/>
                <a:latin typeface="Calibri"/>
                <a:ea typeface="ＭＳ Ｐゴシック" pitchFamily="-65" charset="-128"/>
                <a:cs typeface="Calibri"/>
              </a:rPr>
              <a:t>|</a:t>
            </a:r>
            <a:r>
              <a:rPr kumimoji="0" lang="en-US" sz="2200" b="0" i="1" u="none" strike="noStrike" kern="1200" cap="none" spc="0" normalizeH="0" baseline="0" noProof="0">
                <a:ln>
                  <a:noFill/>
                </a:ln>
                <a:solidFill>
                  <a:srgbClr val="000000"/>
                </a:solidFill>
                <a:effectLst/>
                <a:uLnTx/>
                <a:uFillTx/>
                <a:latin typeface="Calibri"/>
                <a:ea typeface="ＭＳ Ｐゴシック" pitchFamily="-65" charset="-128"/>
                <a:cs typeface="Calibri"/>
              </a:rPr>
              <a:t> </a:t>
            </a:r>
            <a:r>
              <a:rPr kumimoji="0" lang="en-US" sz="2200" b="0" i="1" u="none" strike="noStrike" kern="1200" cap="none" spc="0" normalizeH="0" baseline="0" noProof="0" err="1">
                <a:ln>
                  <a:noFill/>
                </a:ln>
                <a:solidFill>
                  <a:srgbClr val="000000"/>
                </a:solidFill>
                <a:effectLst/>
                <a:uLnTx/>
                <a:uFillTx/>
                <a:latin typeface="Calibri"/>
                <a:ea typeface="ＭＳ Ｐゴシック" pitchFamily="-65" charset="-128"/>
                <a:cs typeface="Calibri"/>
              </a:rPr>
              <a:t>c</a:t>
            </a:r>
            <a:r>
              <a:rPr kumimoji="0" lang="en-US" sz="2200" b="0" i="1" u="none" strike="noStrike" kern="1200" cap="none" spc="0" normalizeH="0" baseline="-25000" noProof="0" err="1">
                <a:ln>
                  <a:noFill/>
                </a:ln>
                <a:solidFill>
                  <a:srgbClr val="000000"/>
                </a:solidFill>
                <a:effectLst/>
                <a:uLnTx/>
                <a:uFillTx/>
                <a:latin typeface="Calibri"/>
                <a:ea typeface="ＭＳ Ｐゴシック" pitchFamily="-65" charset="-128"/>
                <a:cs typeface="Calibri"/>
              </a:rPr>
              <a:t>j</a:t>
            </a:r>
            <a:r>
              <a:rPr kumimoji="0" lang="en-US" sz="2200" b="0" i="0" u="none" strike="noStrike" kern="1200" cap="none" spc="0" normalizeH="0" baseline="0" noProof="0">
                <a:ln>
                  <a:noFill/>
                </a:ln>
                <a:solidFill>
                  <a:srgbClr val="000000"/>
                </a:solidFill>
                <a:effectLst/>
                <a:uLnTx/>
                <a:uFillTx/>
                <a:latin typeface="Calibri"/>
                <a:ea typeface="ＭＳ Ｐゴシック" pitchFamily="-65" charset="-128"/>
                <a:cs typeface="Calibri"/>
              </a:rPr>
              <a:t>)</a:t>
            </a:r>
            <a:r>
              <a:rPr kumimoji="0" lang="en-US" sz="2200" b="0" i="1" u="none" strike="noStrike" kern="1200" cap="none" spc="0" normalizeH="0" baseline="0" noProof="0">
                <a:ln>
                  <a:noFill/>
                </a:ln>
                <a:solidFill>
                  <a:srgbClr val="000000"/>
                </a:solidFill>
                <a:effectLst/>
                <a:uLnTx/>
                <a:uFillTx/>
                <a:latin typeface="Calibri"/>
                <a:ea typeface="ＭＳ Ｐゴシック" pitchFamily="-65" charset="-128"/>
                <a:cs typeface="Calibri"/>
              </a:rPr>
              <a:t> </a:t>
            </a:r>
            <a:r>
              <a:rPr kumimoji="0" lang="en-US" sz="2200" b="0" i="0" u="none" strike="noStrike" kern="1200" cap="none" spc="0" normalizeH="0" baseline="0" noProof="0">
                <a:ln>
                  <a:noFill/>
                </a:ln>
                <a:solidFill>
                  <a:srgbClr val="000000"/>
                </a:solidFill>
                <a:effectLst/>
                <a:uLnTx/>
                <a:uFillTx/>
                <a:latin typeface="Calibri"/>
                <a:ea typeface="ＭＳ Ｐゴシック" pitchFamily="-65" charset="-128"/>
                <a:cs typeface="Calibri"/>
              </a:rPr>
              <a:t>terms</a:t>
            </a:r>
          </a:p>
          <a:p>
            <a:pPr marL="685800" marR="0" lvl="1" indent="-228600" algn="l" defTabSz="914400" rtl="0" eaLnBrk="1" fontAlgn="base" latinLnBrk="0" hangingPunct="1">
              <a:lnSpc>
                <a:spcPct val="100000"/>
              </a:lnSpc>
              <a:spcBef>
                <a:spcPts val="0"/>
              </a:spcBef>
              <a:spcAft>
                <a:spcPct val="0"/>
              </a:spcAft>
              <a:buClr>
                <a:srgbClr val="000000"/>
              </a:buClr>
              <a:buSzTx/>
              <a:buFont typeface="Times" charset="0"/>
              <a:buChar char="•"/>
              <a:tabLst/>
              <a:defRPr/>
            </a:pPr>
            <a:r>
              <a:rPr kumimoji="0" lang="en-US" sz="2000" b="0" i="1" u="none" strike="noStrike" kern="1200" cap="none" spc="0" normalizeH="0" baseline="0" noProof="0" err="1">
                <a:ln>
                  <a:noFill/>
                </a:ln>
                <a:solidFill>
                  <a:srgbClr val="000000"/>
                </a:solidFill>
                <a:effectLst/>
                <a:uLnTx/>
                <a:uFillTx/>
                <a:latin typeface="Calibri"/>
                <a:ea typeface="ＭＳ Ｐゴシック" charset="-128"/>
                <a:cs typeface="Calibri"/>
              </a:rPr>
              <a:t>Text</a:t>
            </a:r>
            <a:r>
              <a:rPr kumimoji="0" lang="en-US" sz="2000" b="0" i="1" u="none" strike="noStrike" kern="1200" cap="none" spc="0" normalizeH="0" baseline="-25000" noProof="0" err="1">
                <a:ln>
                  <a:noFill/>
                </a:ln>
                <a:solidFill>
                  <a:srgbClr val="000000"/>
                </a:solidFill>
                <a:effectLst/>
                <a:uLnTx/>
                <a:uFillTx/>
                <a:latin typeface="Calibri"/>
                <a:ea typeface="ＭＳ Ｐゴシック" charset="-128"/>
                <a:cs typeface="Calibri"/>
              </a:rPr>
              <a:t>j</a:t>
            </a:r>
            <a:r>
              <a:rPr kumimoji="0" lang="en-US" sz="2000" b="0" i="1" u="none" strike="noStrike" kern="1200" cap="none" spc="0" normalizeH="0" baseline="0" noProof="0">
                <a:ln>
                  <a:noFill/>
                </a:ln>
                <a:solidFill>
                  <a:srgbClr val="000000"/>
                </a:solidFill>
                <a:effectLst/>
                <a:uLnTx/>
                <a:uFillTx/>
                <a:latin typeface="Calibri"/>
                <a:ea typeface="ＭＳ Ｐゴシック" charset="-128"/>
                <a:cs typeface="Calibri"/>
              </a:rPr>
              <a:t> </a:t>
            </a:r>
            <a:r>
              <a:rPr kumimoji="0" lang="en-US" sz="2000" b="0" i="0" u="none" strike="noStrike" kern="1200" cap="none" spc="0" normalizeH="0" baseline="0" noProof="0">
                <a:ln>
                  <a:noFill/>
                </a:ln>
                <a:solidFill>
                  <a:srgbClr val="000000"/>
                </a:solidFill>
                <a:effectLst/>
                <a:uLnTx/>
                <a:uFillTx/>
                <a:latin typeface="Calibri"/>
                <a:ea typeface="ＭＳ Ｐゴシック" charset="-128"/>
                <a:cs typeface="Calibri"/>
                <a:sym typeface="Symbol" charset="2"/>
              </a:rPr>
              <a:t> single doc containing all </a:t>
            </a:r>
            <a:r>
              <a:rPr kumimoji="0" lang="en-US" sz="2000" b="0" i="1" u="none" strike="noStrike" kern="1200" cap="none" spc="0" normalizeH="0" baseline="0" noProof="0" err="1">
                <a:ln>
                  <a:noFill/>
                </a:ln>
                <a:solidFill>
                  <a:srgbClr val="000000"/>
                </a:solidFill>
                <a:effectLst/>
                <a:uLnTx/>
                <a:uFillTx/>
                <a:latin typeface="Calibri"/>
                <a:ea typeface="ＭＳ Ｐゴシック" charset="-128"/>
                <a:cs typeface="Calibri"/>
              </a:rPr>
              <a:t>docs</a:t>
            </a:r>
            <a:r>
              <a:rPr kumimoji="0" lang="en-US" sz="2000" b="0" i="1" u="none" strike="noStrike" kern="1200" cap="none" spc="0" normalizeH="0" baseline="-25000" noProof="0" err="1">
                <a:ln>
                  <a:noFill/>
                </a:ln>
                <a:solidFill>
                  <a:srgbClr val="000000"/>
                </a:solidFill>
                <a:effectLst/>
                <a:uLnTx/>
                <a:uFillTx/>
                <a:latin typeface="Calibri"/>
                <a:ea typeface="ＭＳ Ｐゴシック" charset="-128"/>
                <a:cs typeface="Calibri"/>
              </a:rPr>
              <a:t>j</a:t>
            </a:r>
            <a:endParaRPr kumimoji="0" lang="en-US" sz="2000" b="0" i="1" u="none" strike="noStrike" kern="1200" cap="none" spc="0" normalizeH="0" baseline="-25000" noProof="0">
              <a:ln>
                <a:noFill/>
              </a:ln>
              <a:solidFill>
                <a:srgbClr val="000000"/>
              </a:solidFill>
              <a:effectLst/>
              <a:uLnTx/>
              <a:uFillTx/>
              <a:latin typeface="Calibri"/>
              <a:ea typeface="ＭＳ Ｐゴシック" charset="-128"/>
              <a:cs typeface="Calibri"/>
            </a:endParaRPr>
          </a:p>
          <a:p>
            <a:pPr marL="685800" marR="0" lvl="1" indent="-228600" algn="l" defTabSz="914400" rtl="0" eaLnBrk="1" fontAlgn="base" latinLnBrk="0" hangingPunct="1">
              <a:lnSpc>
                <a:spcPct val="100000"/>
              </a:lnSpc>
              <a:spcBef>
                <a:spcPts val="0"/>
              </a:spcBef>
              <a:spcAft>
                <a:spcPct val="0"/>
              </a:spcAft>
              <a:buClr>
                <a:srgbClr val="000000"/>
              </a:buClr>
              <a:buSzTx/>
              <a:buFont typeface="Times" charset="0"/>
              <a:buChar char="•"/>
              <a:tabLst/>
              <a:defRPr/>
            </a:pPr>
            <a:r>
              <a:rPr kumimoji="0" lang="en-US" sz="2000" b="0" i="0" u="none" strike="noStrike" kern="1200" cap="none" spc="0" normalizeH="0" baseline="0" noProof="0">
                <a:ln>
                  <a:noFill/>
                </a:ln>
                <a:solidFill>
                  <a:srgbClr val="000000"/>
                </a:solidFill>
                <a:effectLst/>
                <a:uLnTx/>
                <a:uFillTx/>
                <a:latin typeface="Calibri"/>
                <a:ea typeface="ＭＳ Ｐゴシック" charset="-128"/>
                <a:cs typeface="Calibri"/>
              </a:rPr>
              <a:t>For</a:t>
            </a:r>
            <a:r>
              <a:rPr kumimoji="0" lang="en-US" sz="2000" b="0" i="1" u="none" strike="noStrike" kern="1200" cap="none" spc="0" normalizeH="0" baseline="-25000" noProof="0">
                <a:ln>
                  <a:noFill/>
                </a:ln>
                <a:solidFill>
                  <a:srgbClr val="000000"/>
                </a:solidFill>
                <a:effectLst/>
                <a:uLnTx/>
                <a:uFillTx/>
                <a:latin typeface="Calibri"/>
                <a:ea typeface="ＭＳ Ｐゴシック" charset="-128"/>
                <a:cs typeface="Calibri"/>
              </a:rPr>
              <a:t> </a:t>
            </a:r>
            <a:r>
              <a:rPr kumimoji="0" lang="en-US" sz="2000" b="0" i="0" u="none" strike="noStrike" kern="1200" cap="none" spc="0" normalizeH="0" baseline="0" noProof="0">
                <a:ln>
                  <a:noFill/>
                </a:ln>
                <a:solidFill>
                  <a:srgbClr val="000000"/>
                </a:solidFill>
                <a:effectLst/>
                <a:uLnTx/>
                <a:uFillTx/>
                <a:latin typeface="Calibri"/>
                <a:ea typeface="ＭＳ Ｐゴシック" charset="-128"/>
                <a:cs typeface="Calibri"/>
              </a:rPr>
              <a:t>each word </a:t>
            </a:r>
            <a:r>
              <a:rPr kumimoji="0" lang="en-US" sz="2000" b="0" i="1" u="none" strike="noStrike" kern="1200" cap="none" spc="0" normalizeH="0" baseline="0" noProof="0" err="1">
                <a:ln>
                  <a:noFill/>
                </a:ln>
                <a:solidFill>
                  <a:srgbClr val="000000"/>
                </a:solidFill>
                <a:effectLst/>
                <a:uLnTx/>
                <a:uFillTx/>
                <a:latin typeface="Calibri"/>
                <a:ea typeface="ＭＳ Ｐゴシック" charset="-128"/>
                <a:cs typeface="Calibri"/>
              </a:rPr>
              <a:t>w</a:t>
            </a:r>
            <a:r>
              <a:rPr kumimoji="0" lang="en-US" sz="2000" b="0" i="1" u="none" strike="noStrike" kern="1200" cap="none" spc="0" normalizeH="0" baseline="-25000" noProof="0" err="1">
                <a:ln>
                  <a:noFill/>
                </a:ln>
                <a:solidFill>
                  <a:srgbClr val="000000"/>
                </a:solidFill>
                <a:effectLst/>
                <a:uLnTx/>
                <a:uFillTx/>
                <a:latin typeface="Calibri"/>
                <a:ea typeface="ＭＳ Ｐゴシック" charset="-128"/>
                <a:cs typeface="Calibri"/>
              </a:rPr>
              <a:t>k</a:t>
            </a:r>
            <a:r>
              <a:rPr kumimoji="0" lang="en-US" sz="2000" b="0" i="1" u="none" strike="noStrike" kern="1200" cap="none" spc="0" normalizeH="0" baseline="0" noProof="0">
                <a:ln>
                  <a:noFill/>
                </a:ln>
                <a:solidFill>
                  <a:srgbClr val="000000"/>
                </a:solidFill>
                <a:effectLst/>
                <a:uLnTx/>
                <a:uFillTx/>
                <a:latin typeface="Calibri"/>
                <a:ea typeface="ＭＳ Ｐゴシック" charset="-128"/>
                <a:cs typeface="Calibri"/>
              </a:rPr>
              <a:t> </a:t>
            </a:r>
            <a:r>
              <a:rPr kumimoji="0" lang="en-US" sz="2000" b="0" i="0" u="none" strike="noStrike" kern="1200" cap="none" spc="0" normalizeH="0" baseline="0" noProof="0">
                <a:ln>
                  <a:noFill/>
                </a:ln>
                <a:solidFill>
                  <a:srgbClr val="000000"/>
                </a:solidFill>
                <a:effectLst/>
                <a:uLnTx/>
                <a:uFillTx/>
                <a:latin typeface="Calibri"/>
                <a:ea typeface="ＭＳ Ｐゴシック" charset="-128"/>
                <a:cs typeface="Calibri"/>
              </a:rPr>
              <a:t>in </a:t>
            </a:r>
            <a:r>
              <a:rPr kumimoji="0" lang="en-US" sz="2000" b="0" i="1" u="none" strike="noStrike" kern="1200" cap="none" spc="0" normalizeH="0" baseline="0" noProof="0">
                <a:ln>
                  <a:noFill/>
                </a:ln>
                <a:solidFill>
                  <a:srgbClr val="000000"/>
                </a:solidFill>
                <a:effectLst/>
                <a:uLnTx/>
                <a:uFillTx/>
                <a:latin typeface="Calibri"/>
                <a:ea typeface="ＭＳ Ｐゴシック" charset="-128"/>
                <a:cs typeface="Calibri"/>
              </a:rPr>
              <a:t>Vocabulary</a:t>
            </a:r>
          </a:p>
          <a:p>
            <a:pPr marL="800100" marR="0" lvl="2" indent="0" algn="l" defTabSz="914400" rtl="0" eaLnBrk="1" fontAlgn="base" latinLnBrk="0" hangingPunct="1">
              <a:lnSpc>
                <a:spcPct val="100000"/>
              </a:lnSpc>
              <a:spcBef>
                <a:spcPts val="0"/>
              </a:spcBef>
              <a:spcAft>
                <a:spcPct val="0"/>
              </a:spcAft>
              <a:buClr>
                <a:srgbClr val="CC0000"/>
              </a:buClr>
              <a:buSzTx/>
              <a:buFont typeface="Times" charset="0"/>
              <a:buNone/>
              <a:tabLst/>
              <a:defRPr/>
            </a:pPr>
            <a:r>
              <a:rPr kumimoji="0" lang="en-US" sz="2000" b="0" i="1" u="none" strike="noStrike" kern="1200" cap="none" spc="0" normalizeH="0" baseline="0" noProof="0">
                <a:ln>
                  <a:noFill/>
                </a:ln>
                <a:solidFill>
                  <a:srgbClr val="000000"/>
                </a:solidFill>
                <a:effectLst/>
                <a:uLnTx/>
                <a:uFillTx/>
                <a:latin typeface="Calibri"/>
                <a:ea typeface="ＭＳ Ｐゴシック" charset="-128"/>
                <a:cs typeface="Calibri"/>
              </a:rPr>
              <a:t>    </a:t>
            </a:r>
            <a:r>
              <a:rPr kumimoji="0" lang="en-US" sz="2000" b="0" i="1" u="none" strike="noStrike" kern="1200" cap="none" spc="0" normalizeH="0" baseline="0" noProof="0" err="1">
                <a:ln>
                  <a:noFill/>
                </a:ln>
                <a:solidFill>
                  <a:srgbClr val="000000"/>
                </a:solidFill>
                <a:effectLst/>
                <a:uLnTx/>
                <a:uFillTx/>
                <a:latin typeface="Calibri"/>
                <a:ea typeface="ＭＳ Ｐゴシック" charset="-128"/>
                <a:cs typeface="Calibri"/>
              </a:rPr>
              <a:t>n</a:t>
            </a:r>
            <a:r>
              <a:rPr kumimoji="0" lang="en-US" sz="2000" b="0" i="1" u="none" strike="noStrike" kern="1200" cap="none" spc="0" normalizeH="0" baseline="-25000" noProof="0" err="1">
                <a:ln>
                  <a:noFill/>
                </a:ln>
                <a:solidFill>
                  <a:srgbClr val="000000"/>
                </a:solidFill>
                <a:effectLst/>
                <a:uLnTx/>
                <a:uFillTx/>
                <a:latin typeface="Calibri"/>
                <a:ea typeface="ＭＳ Ｐゴシック" charset="-128"/>
                <a:cs typeface="Calibri"/>
              </a:rPr>
              <a:t>k</a:t>
            </a:r>
            <a:r>
              <a:rPr kumimoji="0" lang="en-US" sz="2000" b="0" i="1" u="none" strike="noStrike" kern="1200" cap="none" spc="0" normalizeH="0" baseline="0" noProof="0">
                <a:ln>
                  <a:noFill/>
                </a:ln>
                <a:solidFill>
                  <a:srgbClr val="000000"/>
                </a:solidFill>
                <a:effectLst/>
                <a:uLnTx/>
                <a:uFillTx/>
                <a:latin typeface="Calibri"/>
                <a:ea typeface="ＭＳ Ｐゴシック" charset="-128"/>
                <a:cs typeface="Calibri"/>
              </a:rPr>
              <a:t> </a:t>
            </a:r>
            <a:r>
              <a:rPr kumimoji="0" lang="en-US" sz="2000" b="0" i="0" u="none" strike="noStrike" kern="1200" cap="none" spc="0" normalizeH="0" baseline="0" noProof="0">
                <a:ln>
                  <a:noFill/>
                </a:ln>
                <a:solidFill>
                  <a:srgbClr val="000000"/>
                </a:solidFill>
                <a:effectLst/>
                <a:uLnTx/>
                <a:uFillTx/>
                <a:latin typeface="Calibri"/>
                <a:ea typeface="ＭＳ Ｐゴシック" charset="-128"/>
                <a:cs typeface="Calibri"/>
                <a:sym typeface="Symbol" charset="2"/>
              </a:rPr>
              <a:t> # of occurrences of </a:t>
            </a:r>
            <a:r>
              <a:rPr kumimoji="0" lang="en-US" sz="2000" b="0" i="1" u="none" strike="noStrike" kern="1200" cap="none" spc="0" normalizeH="0" baseline="0" noProof="0" err="1">
                <a:ln>
                  <a:noFill/>
                </a:ln>
                <a:solidFill>
                  <a:srgbClr val="000000"/>
                </a:solidFill>
                <a:effectLst/>
                <a:uLnTx/>
                <a:uFillTx/>
                <a:latin typeface="Calibri"/>
                <a:ea typeface="ＭＳ Ｐゴシック" charset="-128"/>
                <a:cs typeface="Calibri"/>
                <a:sym typeface="Symbol" charset="2"/>
              </a:rPr>
              <a:t>w</a:t>
            </a:r>
            <a:r>
              <a:rPr kumimoji="0" lang="en-US" sz="2000" b="0" i="1" u="none" strike="noStrike" kern="1200" cap="none" spc="0" normalizeH="0" baseline="-25000" noProof="0" err="1">
                <a:ln>
                  <a:noFill/>
                </a:ln>
                <a:solidFill>
                  <a:srgbClr val="000000"/>
                </a:solidFill>
                <a:effectLst/>
                <a:uLnTx/>
                <a:uFillTx/>
                <a:latin typeface="Calibri"/>
                <a:ea typeface="ＭＳ Ｐゴシック" charset="-128"/>
                <a:cs typeface="Calibri"/>
              </a:rPr>
              <a:t>k</a:t>
            </a:r>
            <a:r>
              <a:rPr kumimoji="0" lang="en-US" sz="2000" b="0" i="1" u="none" strike="noStrike" kern="1200" cap="none" spc="0" normalizeH="0" baseline="0" noProof="0">
                <a:ln>
                  <a:noFill/>
                </a:ln>
                <a:solidFill>
                  <a:srgbClr val="000000"/>
                </a:solidFill>
                <a:effectLst/>
                <a:uLnTx/>
                <a:uFillTx/>
                <a:latin typeface="Calibri"/>
                <a:ea typeface="ＭＳ Ｐゴシック" charset="-128"/>
                <a:cs typeface="Calibri"/>
              </a:rPr>
              <a:t> </a:t>
            </a:r>
            <a:r>
              <a:rPr kumimoji="0" lang="en-US" sz="2000" b="0" i="0" u="none" strike="noStrike" kern="1200" cap="none" spc="0" normalizeH="0" baseline="0" noProof="0">
                <a:ln>
                  <a:noFill/>
                </a:ln>
                <a:solidFill>
                  <a:srgbClr val="000000"/>
                </a:solidFill>
                <a:effectLst/>
                <a:uLnTx/>
                <a:uFillTx/>
                <a:latin typeface="Calibri"/>
                <a:ea typeface="ＭＳ Ｐゴシック" charset="-128"/>
                <a:cs typeface="Calibri"/>
              </a:rPr>
              <a:t>in </a:t>
            </a:r>
            <a:r>
              <a:rPr kumimoji="0" lang="en-US" sz="2000" b="0" i="1" u="none" strike="noStrike" kern="1200" cap="none" spc="0" normalizeH="0" baseline="0" noProof="0" err="1">
                <a:ln>
                  <a:noFill/>
                </a:ln>
                <a:solidFill>
                  <a:srgbClr val="000000"/>
                </a:solidFill>
                <a:effectLst/>
                <a:uLnTx/>
                <a:uFillTx/>
                <a:latin typeface="Calibri"/>
                <a:ea typeface="ＭＳ Ｐゴシック" charset="-128"/>
                <a:cs typeface="Calibri"/>
              </a:rPr>
              <a:t>Text</a:t>
            </a:r>
            <a:r>
              <a:rPr kumimoji="0" lang="en-US" sz="2000" b="0" i="1" u="none" strike="noStrike" kern="1200" cap="none" spc="0" normalizeH="0" baseline="-25000" noProof="0" err="1">
                <a:ln>
                  <a:noFill/>
                </a:ln>
                <a:solidFill>
                  <a:srgbClr val="000000"/>
                </a:solidFill>
                <a:effectLst/>
                <a:uLnTx/>
                <a:uFillTx/>
                <a:latin typeface="Calibri"/>
                <a:ea typeface="ＭＳ Ｐゴシック" charset="-128"/>
                <a:cs typeface="Calibri"/>
              </a:rPr>
              <a:t>j</a:t>
            </a:r>
            <a:endParaRPr kumimoji="0" lang="en-US" sz="2000" b="0" i="1" u="none" strike="noStrike" kern="1200" cap="none" spc="0" normalizeH="0" baseline="-25000" noProof="0">
              <a:ln>
                <a:noFill/>
              </a:ln>
              <a:solidFill>
                <a:srgbClr val="000000"/>
              </a:solidFill>
              <a:effectLst/>
              <a:uLnTx/>
              <a:uFillTx/>
              <a:latin typeface="Calibri"/>
              <a:ea typeface="ＭＳ Ｐゴシック" charset="-128"/>
              <a:cs typeface="Calibri"/>
            </a:endParaRPr>
          </a:p>
        </p:txBody>
      </p:sp>
      <p:sp>
        <p:nvSpPr>
          <p:cNvPr id="9" name="Rectangle 4"/>
          <p:cNvSpPr txBox="1">
            <a:spLocks noChangeArrowheads="1"/>
          </p:cNvSpPr>
          <p:nvPr/>
        </p:nvSpPr>
        <p:spPr bwMode="auto">
          <a:xfrm>
            <a:off x="152400" y="1581150"/>
            <a:ext cx="5410200" cy="381000"/>
          </a:xfrm>
          <a:prstGeom prst="rect">
            <a:avLst/>
          </a:prstGeom>
          <a:noFill/>
          <a:ln>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CC0000"/>
              </a:buClr>
              <a:buFont typeface="Times" charset="0"/>
              <a:buChar char="•"/>
              <a:defRPr sz="2400">
                <a:solidFill>
                  <a:schemeClr val="tx1"/>
                </a:solidFill>
                <a:latin typeface="+mn-lt"/>
                <a:ea typeface="ＭＳ Ｐゴシック" pitchFamily="-65" charset="-128"/>
                <a:cs typeface="ＭＳ Ｐゴシック" pitchFamily="-65" charset="-128"/>
              </a:defRPr>
            </a:lvl1pPr>
            <a:lvl2pPr marL="685800" indent="-228600" algn="l" rtl="0" eaLnBrk="1" fontAlgn="base" hangingPunct="1">
              <a:spcBef>
                <a:spcPct val="20000"/>
              </a:spcBef>
              <a:spcAft>
                <a:spcPct val="0"/>
              </a:spcAft>
              <a:buClr>
                <a:schemeClr val="tx1"/>
              </a:buClr>
              <a:buFont typeface="Times" charset="0"/>
              <a:buChar char="•"/>
              <a:defRPr sz="2000">
                <a:solidFill>
                  <a:schemeClr val="tx1"/>
                </a:solidFill>
                <a:latin typeface="+mn-lt"/>
                <a:ea typeface="ＭＳ Ｐゴシック" pitchFamily="-65" charset="-128"/>
              </a:defRPr>
            </a:lvl2pPr>
            <a:lvl3pPr marL="1028700" indent="-228600" algn="l" rtl="0" eaLnBrk="1" fontAlgn="base" hangingPunct="1">
              <a:spcBef>
                <a:spcPct val="20000"/>
              </a:spcBef>
              <a:spcAft>
                <a:spcPct val="0"/>
              </a:spcAft>
              <a:buClr>
                <a:srgbClr val="CC0000"/>
              </a:buClr>
              <a:buFont typeface="Times" charset="0"/>
              <a:buChar char="•"/>
              <a:defRPr sz="2000">
                <a:solidFill>
                  <a:schemeClr val="tx1"/>
                </a:solidFill>
                <a:latin typeface="+mn-lt"/>
                <a:ea typeface="ＭＳ Ｐゴシック" pitchFamily="-65" charset="-128"/>
              </a:defRPr>
            </a:lvl3pPr>
            <a:lvl4pPr marL="1371600" indent="-228600" algn="l" rtl="0" eaLnBrk="1" fontAlgn="base" hangingPunct="1">
              <a:spcBef>
                <a:spcPct val="20000"/>
              </a:spcBef>
              <a:spcAft>
                <a:spcPct val="0"/>
              </a:spcAft>
              <a:buClr>
                <a:schemeClr val="tx1"/>
              </a:buClr>
              <a:buFont typeface="Times" charset="0"/>
              <a:buChar char="•"/>
              <a:defRPr>
                <a:solidFill>
                  <a:schemeClr val="tx1"/>
                </a:solidFill>
                <a:latin typeface="+mn-lt"/>
                <a:ea typeface="ＭＳ Ｐゴシック" pitchFamily="-65" charset="-128"/>
              </a:defRPr>
            </a:lvl4pPr>
            <a:lvl5pPr marL="1714500" indent="-228600" algn="l" rtl="0" eaLnBrk="1" fontAlgn="base" hangingPunct="1">
              <a:spcBef>
                <a:spcPct val="20000"/>
              </a:spcBef>
              <a:spcAft>
                <a:spcPct val="0"/>
              </a:spcAft>
              <a:buClr>
                <a:srgbClr val="CC0000"/>
              </a:buClr>
              <a:buFont typeface="Times" charset="0"/>
              <a:buChar char="•"/>
              <a:defRPr>
                <a:solidFill>
                  <a:schemeClr val="tx1"/>
                </a:solidFill>
                <a:latin typeface="+mn-lt"/>
                <a:ea typeface="ＭＳ Ｐゴシック" pitchFamily="-65" charset="-128"/>
              </a:defRPr>
            </a:lvl5pPr>
            <a:lvl6pPr marL="21717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6pPr>
            <a:lvl7pPr marL="26289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7pPr>
            <a:lvl8pPr marL="30861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8pPr>
            <a:lvl9pPr marL="35433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9pPr>
          </a:lstStyle>
          <a:p>
            <a:pPr marL="342900" marR="0" lvl="0" indent="-342900" algn="l" defTabSz="914400" rtl="0" eaLnBrk="1" fontAlgn="base" latinLnBrk="0" hangingPunct="1">
              <a:lnSpc>
                <a:spcPct val="90000"/>
              </a:lnSpc>
              <a:spcBef>
                <a:spcPct val="20000"/>
              </a:spcBef>
              <a:spcAft>
                <a:spcPct val="0"/>
              </a:spcAft>
              <a:buClr>
                <a:srgbClr val="CC0000"/>
              </a:buClr>
              <a:buSzTx/>
              <a:buFont typeface="Times" charset="0"/>
              <a:buChar char="•"/>
              <a:tabLst/>
              <a:defRPr/>
            </a:pPr>
            <a:r>
              <a:rPr kumimoji="0" lang="en-US" sz="2200" b="0" i="0" u="none" strike="noStrike" kern="1200" cap="none" spc="0" normalizeH="0" baseline="0" noProof="0">
                <a:ln>
                  <a:noFill/>
                </a:ln>
                <a:solidFill>
                  <a:srgbClr val="000000"/>
                </a:solidFill>
                <a:effectLst/>
                <a:uLnTx/>
                <a:uFillTx/>
                <a:latin typeface="Calibri" charset="0"/>
                <a:ea typeface="ＭＳ Ｐゴシック" pitchFamily="-65" charset="-128"/>
              </a:rPr>
              <a:t>From training corpus, extract </a:t>
            </a:r>
            <a:r>
              <a:rPr kumimoji="0" lang="en-US" sz="2200" b="0" i="1" u="none" strike="noStrike" kern="1200" cap="none" spc="0" normalizeH="0" baseline="0" noProof="0">
                <a:ln>
                  <a:noFill/>
                </a:ln>
                <a:solidFill>
                  <a:srgbClr val="000000"/>
                </a:solidFill>
                <a:effectLst/>
                <a:uLnTx/>
                <a:uFillTx/>
                <a:latin typeface="Times New Roman" charset="0"/>
                <a:ea typeface="ＭＳ Ｐゴシック" pitchFamily="-65" charset="-128"/>
              </a:rPr>
              <a:t>Vocabulary</a:t>
            </a:r>
            <a:endParaRPr kumimoji="0" lang="en-US" sz="2200" b="0" i="0" u="none" strike="noStrike" kern="1200" cap="none" spc="0" normalizeH="0" baseline="0" noProof="0">
              <a:ln>
                <a:noFill/>
              </a:ln>
              <a:solidFill>
                <a:srgbClr val="000000"/>
              </a:solidFill>
              <a:effectLst/>
              <a:uLnTx/>
              <a:uFillTx/>
              <a:latin typeface="Calibri" charset="0"/>
              <a:ea typeface="ＭＳ Ｐゴシック" pitchFamily="-65" charset="-128"/>
            </a:endParaRPr>
          </a:p>
        </p:txBody>
      </p:sp>
    </p:spTree>
    <p:extLst>
      <p:ext uri="{BB962C8B-B14F-4D97-AF65-F5344CB8AC3E}">
        <p14:creationId xmlns:p14="http://schemas.microsoft.com/office/powerpoint/2010/main" val="352678463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223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2230">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2230">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222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8">
                                            <p:txEl>
                                              <p:pRg st="2" end="2"/>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22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3A6ACC-B7E8-FE49-9AEF-AB8E83414977}"/>
              </a:ext>
            </a:extLst>
          </p:cNvPr>
          <p:cNvSpPr>
            <a:spLocks noGrp="1"/>
          </p:cNvSpPr>
          <p:nvPr>
            <p:ph type="title"/>
          </p:nvPr>
        </p:nvSpPr>
        <p:spPr/>
        <p:txBody>
          <a:bodyPr/>
          <a:lstStyle/>
          <a:p>
            <a:r>
              <a:rPr lang="en-US"/>
              <a:t>Optimizing for sentiment analysis</a:t>
            </a:r>
          </a:p>
        </p:txBody>
      </p:sp>
      <p:sp>
        <p:nvSpPr>
          <p:cNvPr id="3" name="Content Placeholder 2">
            <a:extLst>
              <a:ext uri="{FF2B5EF4-FFF2-40B4-BE49-F238E27FC236}">
                <a16:creationId xmlns:a16="http://schemas.microsoft.com/office/drawing/2014/main" id="{A718A2F8-FC58-914F-B966-0C9C5358BFD9}"/>
              </a:ext>
            </a:extLst>
          </p:cNvPr>
          <p:cNvSpPr>
            <a:spLocks noGrp="1"/>
          </p:cNvSpPr>
          <p:nvPr>
            <p:ph idx="1"/>
          </p:nvPr>
        </p:nvSpPr>
        <p:spPr/>
        <p:txBody>
          <a:bodyPr>
            <a:normAutofit/>
          </a:bodyPr>
          <a:lstStyle/>
          <a:p>
            <a:pPr marL="0" indent="0">
              <a:buNone/>
            </a:pPr>
            <a:r>
              <a:rPr lang="en-US" dirty="0"/>
              <a:t>For tasks like sentiment, word </a:t>
            </a:r>
            <a:r>
              <a:rPr lang="en-US" b="1" dirty="0"/>
              <a:t>occurrence</a:t>
            </a:r>
            <a:r>
              <a:rPr lang="en-US" dirty="0"/>
              <a:t> seems to be more important than word </a:t>
            </a:r>
            <a:r>
              <a:rPr lang="en-US" b="1" dirty="0"/>
              <a:t>frequency</a:t>
            </a:r>
            <a:r>
              <a:rPr lang="en-US" dirty="0"/>
              <a:t>.</a:t>
            </a:r>
          </a:p>
          <a:p>
            <a:pPr lvl="2"/>
            <a:r>
              <a:rPr lang="en-US" sz="2200" dirty="0"/>
              <a:t>The occurrence of the word </a:t>
            </a:r>
            <a:r>
              <a:rPr lang="en-US" sz="2200" i="1" dirty="0"/>
              <a:t>fantastic</a:t>
            </a:r>
            <a:r>
              <a:rPr lang="en-US" sz="2200" dirty="0"/>
              <a:t> tells us a lot</a:t>
            </a:r>
          </a:p>
          <a:p>
            <a:pPr lvl="2"/>
            <a:r>
              <a:rPr lang="en-US" sz="2200" dirty="0"/>
              <a:t>The fact that it occurs 5 times may not tell us much more.</a:t>
            </a:r>
          </a:p>
          <a:p>
            <a:pPr marL="0" indent="0">
              <a:buNone/>
            </a:pPr>
            <a:r>
              <a:rPr lang="en-US" b="1" dirty="0"/>
              <a:t>Binary multinominal naive bayes</a:t>
            </a:r>
            <a:r>
              <a:rPr lang="en-US" dirty="0"/>
              <a:t>, or </a:t>
            </a:r>
            <a:r>
              <a:rPr lang="en-US" b="1" dirty="0"/>
              <a:t>binary NB</a:t>
            </a:r>
          </a:p>
          <a:p>
            <a:pPr lvl="1"/>
            <a:r>
              <a:rPr lang="en-US" dirty="0"/>
              <a:t>Clip our word counts at 1</a:t>
            </a:r>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1F4B44E6-FA0F-F7F4-CA86-0863C9A78FB5}"/>
                  </a:ext>
                </a:extLst>
              </p14:cNvPr>
              <p14:cNvContentPartPr/>
              <p14:nvPr/>
            </p14:nvContentPartPr>
            <p14:xfrm>
              <a:off x="5063760" y="1094040"/>
              <a:ext cx="2658600" cy="2238120"/>
            </p14:xfrm>
          </p:contentPart>
        </mc:Choice>
        <mc:Fallback>
          <p:pic>
            <p:nvPicPr>
              <p:cNvPr id="4" name="Ink 3">
                <a:extLst>
                  <a:ext uri="{FF2B5EF4-FFF2-40B4-BE49-F238E27FC236}">
                    <a16:creationId xmlns:a16="http://schemas.microsoft.com/office/drawing/2014/main" id="{1F4B44E6-FA0F-F7F4-CA86-0863C9A78FB5}"/>
                  </a:ext>
                </a:extLst>
              </p:cNvPr>
              <p:cNvPicPr/>
              <p:nvPr/>
            </p:nvPicPr>
            <p:blipFill>
              <a:blip r:embed="rId3"/>
              <a:stretch>
                <a:fillRect/>
              </a:stretch>
            </p:blipFill>
            <p:spPr>
              <a:xfrm>
                <a:off x="5054400" y="1084680"/>
                <a:ext cx="2677320" cy="2256840"/>
              </a:xfrm>
              <a:prstGeom prst="rect">
                <a:avLst/>
              </a:prstGeom>
            </p:spPr>
          </p:pic>
        </mc:Fallback>
      </mc:AlternateContent>
    </p:spTree>
    <p:extLst>
      <p:ext uri="{BB962C8B-B14F-4D97-AF65-F5344CB8AC3E}">
        <p14:creationId xmlns:p14="http://schemas.microsoft.com/office/powerpoint/2010/main" val="29958757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9874" name="Rectangle 2"/>
          <p:cNvSpPr>
            <a:spLocks noGrp="1" noChangeArrowheads="1"/>
          </p:cNvSpPr>
          <p:nvPr>
            <p:ph type="title"/>
          </p:nvPr>
        </p:nvSpPr>
        <p:spPr/>
        <p:txBody>
          <a:bodyPr/>
          <a:lstStyle/>
          <a:p>
            <a:r>
              <a:rPr lang="en-US" dirty="0"/>
              <a:t>Who wrote which </a:t>
            </a:r>
            <a:r>
              <a:rPr lang="en-US" i="1" dirty="0"/>
              <a:t>Federalist Papers</a:t>
            </a:r>
            <a:r>
              <a:rPr lang="en-US" dirty="0"/>
              <a:t>?</a:t>
            </a:r>
          </a:p>
        </p:txBody>
      </p:sp>
      <p:sp>
        <p:nvSpPr>
          <p:cNvPr id="1359875" name="Rectangle 3"/>
          <p:cNvSpPr>
            <a:spLocks noGrp="1" noChangeArrowheads="1"/>
          </p:cNvSpPr>
          <p:nvPr>
            <p:ph idx="1"/>
          </p:nvPr>
        </p:nvSpPr>
        <p:spPr>
          <a:xfrm>
            <a:off x="822960" y="1200150"/>
            <a:ext cx="8062414" cy="3943350"/>
          </a:xfrm>
        </p:spPr>
        <p:txBody>
          <a:bodyPr>
            <a:normAutofit lnSpcReduction="10000"/>
          </a:bodyPr>
          <a:lstStyle/>
          <a:p>
            <a:pPr>
              <a:lnSpc>
                <a:spcPct val="110000"/>
              </a:lnSpc>
              <a:spcAft>
                <a:spcPts val="0"/>
              </a:spcAft>
            </a:pPr>
            <a:r>
              <a:rPr lang="en-US" sz="2400" dirty="0"/>
              <a:t>1787-8: essays anonymously written by:</a:t>
            </a:r>
          </a:p>
          <a:p>
            <a:pPr>
              <a:lnSpc>
                <a:spcPct val="110000"/>
              </a:lnSpc>
              <a:spcAft>
                <a:spcPts val="0"/>
              </a:spcAft>
            </a:pPr>
            <a:r>
              <a:rPr lang="en-US" sz="2400" dirty="0"/>
              <a:t>     </a:t>
            </a:r>
            <a:r>
              <a:rPr lang="en-US" sz="2400" dirty="0">
                <a:solidFill>
                  <a:srgbClr val="0200FF"/>
                </a:solidFill>
              </a:rPr>
              <a:t>Alexander Hamilton, James Madison, and John Jay </a:t>
            </a:r>
          </a:p>
          <a:p>
            <a:pPr>
              <a:lnSpc>
                <a:spcPct val="110000"/>
              </a:lnSpc>
              <a:spcAft>
                <a:spcPts val="0"/>
              </a:spcAft>
            </a:pPr>
            <a:r>
              <a:rPr lang="en-US" sz="2400" dirty="0"/>
              <a:t>to convince New York to ratify U.S Constitution  </a:t>
            </a:r>
          </a:p>
          <a:p>
            <a:pPr>
              <a:lnSpc>
                <a:spcPct val="110000"/>
              </a:lnSpc>
              <a:spcAft>
                <a:spcPts val="0"/>
              </a:spcAft>
            </a:pPr>
            <a:r>
              <a:rPr lang="en-US" sz="2400" dirty="0"/>
              <a:t>Authorship of 12 of the letters unclear between:</a:t>
            </a:r>
          </a:p>
          <a:p>
            <a:pPr>
              <a:lnSpc>
                <a:spcPct val="110000"/>
              </a:lnSpc>
              <a:spcAft>
                <a:spcPts val="0"/>
              </a:spcAft>
            </a:pPr>
            <a:endParaRPr lang="en-US" sz="2400" dirty="0"/>
          </a:p>
          <a:p>
            <a:pPr>
              <a:lnSpc>
                <a:spcPct val="110000"/>
              </a:lnSpc>
              <a:spcAft>
                <a:spcPts val="0"/>
              </a:spcAft>
            </a:pPr>
            <a:endParaRPr lang="en-US" sz="2400" dirty="0"/>
          </a:p>
          <a:p>
            <a:pPr>
              <a:lnSpc>
                <a:spcPct val="110000"/>
              </a:lnSpc>
              <a:spcAft>
                <a:spcPts val="0"/>
              </a:spcAft>
            </a:pPr>
            <a:endParaRPr lang="en-US" sz="2400" dirty="0"/>
          </a:p>
          <a:p>
            <a:pPr>
              <a:lnSpc>
                <a:spcPct val="110000"/>
              </a:lnSpc>
              <a:spcAft>
                <a:spcPts val="0"/>
              </a:spcAft>
            </a:pPr>
            <a:r>
              <a:rPr lang="en-US" sz="2400" dirty="0"/>
              <a:t>1963: solved by </a:t>
            </a:r>
            <a:r>
              <a:rPr lang="en-US" sz="2400" dirty="0" err="1"/>
              <a:t>Mosteller</a:t>
            </a:r>
            <a:r>
              <a:rPr lang="en-US" sz="2400" dirty="0"/>
              <a:t> and Wallace using Bayesian methods</a:t>
            </a:r>
          </a:p>
          <a:p>
            <a:pPr>
              <a:lnSpc>
                <a:spcPct val="110000"/>
              </a:lnSpc>
              <a:spcAft>
                <a:spcPts val="0"/>
              </a:spcAft>
            </a:pPr>
            <a:endParaRPr lang="en-US" dirty="0"/>
          </a:p>
        </p:txBody>
      </p:sp>
      <p:pic>
        <p:nvPicPr>
          <p:cNvPr id="12" name="Picture 11" descr="370px-Federalist.jpg"/>
          <p:cNvPicPr>
            <a:picLocks noChangeAspect="1"/>
          </p:cNvPicPr>
          <p:nvPr/>
        </p:nvPicPr>
        <p:blipFill>
          <a:blip r:embed="rId2"/>
          <a:stretch>
            <a:fillRect/>
          </a:stretch>
        </p:blipFill>
        <p:spPr>
          <a:xfrm>
            <a:off x="7543800" y="895350"/>
            <a:ext cx="1341574" cy="2175525"/>
          </a:xfrm>
          <a:prstGeom prst="rect">
            <a:avLst/>
          </a:prstGeom>
        </p:spPr>
      </p:pic>
      <p:pic>
        <p:nvPicPr>
          <p:cNvPr id="2" name="Picture 1" descr="220px-James_Madison.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24400" y="3141526"/>
            <a:ext cx="907007" cy="1104900"/>
          </a:xfrm>
          <a:prstGeom prst="rect">
            <a:avLst/>
          </a:prstGeom>
        </p:spPr>
      </p:pic>
      <p:pic>
        <p:nvPicPr>
          <p:cNvPr id="3" name="Picture 2" descr="220px-Alexander_Hamilton_portrait_by_John_Trumbull_1806.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67626" y="3141526"/>
            <a:ext cx="947391" cy="1123950"/>
          </a:xfrm>
          <a:prstGeom prst="rect">
            <a:avLst/>
          </a:prstGeom>
        </p:spPr>
      </p:pic>
      <p:sp>
        <p:nvSpPr>
          <p:cNvPr id="4" name="TextBox 3"/>
          <p:cNvSpPr txBox="1"/>
          <p:nvPr/>
        </p:nvSpPr>
        <p:spPr>
          <a:xfrm>
            <a:off x="4488407" y="4259818"/>
            <a:ext cx="1626016" cy="369332"/>
          </a:xfrm>
          <a:prstGeom prst="rect">
            <a:avLst/>
          </a:prstGeom>
          <a:noFill/>
        </p:spPr>
        <p:txBody>
          <a:bodyPr wrap="none" rtlCol="0">
            <a:spAutoFit/>
          </a:bodyPr>
          <a:lstStyle/>
          <a:p>
            <a:r>
              <a:rPr lang="en-US" sz="1800" dirty="0">
                <a:latin typeface="+mn-lt"/>
              </a:rPr>
              <a:t>James Madison</a:t>
            </a:r>
          </a:p>
        </p:txBody>
      </p:sp>
      <p:sp>
        <p:nvSpPr>
          <p:cNvPr id="15" name="TextBox 14"/>
          <p:cNvSpPr txBox="1"/>
          <p:nvPr/>
        </p:nvSpPr>
        <p:spPr>
          <a:xfrm>
            <a:off x="2258308" y="4259818"/>
            <a:ext cx="2051726" cy="369332"/>
          </a:xfrm>
          <a:prstGeom prst="rect">
            <a:avLst/>
          </a:prstGeom>
          <a:noFill/>
        </p:spPr>
        <p:txBody>
          <a:bodyPr wrap="none" rtlCol="0">
            <a:spAutoFit/>
          </a:bodyPr>
          <a:lstStyle/>
          <a:p>
            <a:r>
              <a:rPr lang="en-US" sz="1800" dirty="0">
                <a:latin typeface="+mn-lt"/>
              </a:rPr>
              <a:t>Alexander Hamilton</a:t>
            </a:r>
          </a:p>
        </p:txBody>
      </p:sp>
    </p:spTree>
    <p:extLst>
      <p:ext uri="{BB962C8B-B14F-4D97-AF65-F5344CB8AC3E}">
        <p14:creationId xmlns:p14="http://schemas.microsoft.com/office/powerpoint/2010/main" val="24035791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59875">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35987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5"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a:xfrm>
            <a:off x="427022" y="133350"/>
            <a:ext cx="7467600" cy="742950"/>
          </a:xfrm>
        </p:spPr>
        <p:txBody>
          <a:bodyPr/>
          <a:lstStyle/>
          <a:p>
            <a:r>
              <a:rPr lang="en-US" dirty="0"/>
              <a:t>Summary: Naive Bayes is Not So Naive</a:t>
            </a:r>
          </a:p>
        </p:txBody>
      </p:sp>
      <p:sp>
        <p:nvSpPr>
          <p:cNvPr id="73731" name="Rectangle 3"/>
          <p:cNvSpPr>
            <a:spLocks noGrp="1" noChangeArrowheads="1"/>
          </p:cNvSpPr>
          <p:nvPr>
            <p:ph idx="1"/>
          </p:nvPr>
        </p:nvSpPr>
        <p:spPr>
          <a:xfrm>
            <a:off x="457200" y="1142999"/>
            <a:ext cx="8458200" cy="3952875"/>
          </a:xfrm>
        </p:spPr>
        <p:txBody>
          <a:bodyPr>
            <a:normAutofit fontScale="92500" lnSpcReduction="10000"/>
          </a:bodyPr>
          <a:lstStyle/>
          <a:p>
            <a:pPr marL="228600" indent="-228600"/>
            <a:r>
              <a:rPr lang="en-US" dirty="0">
                <a:latin typeface="Calibri" charset="0"/>
              </a:rPr>
              <a:t>Very Fast, low storage requirements</a:t>
            </a:r>
          </a:p>
          <a:p>
            <a:pPr marL="228600" indent="-228600"/>
            <a:r>
              <a:rPr lang="en-US" dirty="0">
                <a:latin typeface="Calibri" charset="0"/>
              </a:rPr>
              <a:t>Work well with very small amounts of training data</a:t>
            </a:r>
          </a:p>
          <a:p>
            <a:pPr marL="228600" indent="-228600"/>
            <a:r>
              <a:rPr lang="en-US" dirty="0">
                <a:latin typeface="Calibri" charset="0"/>
              </a:rPr>
              <a:t>Robust to Irrelevant Features</a:t>
            </a:r>
          </a:p>
          <a:p>
            <a:pPr marL="571500" lvl="1" indent="-165100">
              <a:lnSpc>
                <a:spcPct val="90000"/>
              </a:lnSpc>
              <a:buFont typeface="Wingdings" charset="2"/>
              <a:buNone/>
            </a:pPr>
            <a:r>
              <a:rPr lang="en-US" dirty="0">
                <a:latin typeface="Calibri" charset="0"/>
              </a:rPr>
              <a:t>	</a:t>
            </a:r>
            <a:r>
              <a:rPr lang="en-US" sz="1800" dirty="0">
                <a:latin typeface="Calibri" charset="0"/>
              </a:rPr>
              <a:t>Irrelevant Features cancel each other without affecting results</a:t>
            </a:r>
          </a:p>
          <a:p>
            <a:pPr marL="228600" indent="-228600"/>
            <a:r>
              <a:rPr lang="en-US" dirty="0">
                <a:latin typeface="Calibri" charset="0"/>
              </a:rPr>
              <a:t>Very good in domains with many equally important features</a:t>
            </a:r>
          </a:p>
          <a:p>
            <a:pPr marL="571500" lvl="1" indent="-165100">
              <a:buFont typeface="Wingdings" charset="2"/>
              <a:buNone/>
            </a:pPr>
            <a:r>
              <a:rPr lang="en-US" dirty="0">
                <a:latin typeface="Calibri" charset="0"/>
              </a:rPr>
              <a:t>	</a:t>
            </a:r>
            <a:r>
              <a:rPr lang="en-US" sz="1800" dirty="0">
                <a:latin typeface="Calibri" charset="0"/>
              </a:rPr>
              <a:t>Decision Trees suffer from </a:t>
            </a:r>
            <a:r>
              <a:rPr lang="en-US" sz="1800" i="1" dirty="0">
                <a:latin typeface="Calibri" charset="0"/>
              </a:rPr>
              <a:t>fragmentation</a:t>
            </a:r>
            <a:r>
              <a:rPr lang="en-US" sz="1800" dirty="0">
                <a:latin typeface="Calibri" charset="0"/>
              </a:rPr>
              <a:t> in such cases – especially if little data</a:t>
            </a:r>
          </a:p>
          <a:p>
            <a:pPr marL="228600" indent="-228600"/>
            <a:r>
              <a:rPr lang="en-US" dirty="0">
                <a:latin typeface="Calibri" charset="0"/>
              </a:rPr>
              <a:t>Optimal if the independence assumptions hold: </a:t>
            </a:r>
            <a:r>
              <a:rPr lang="en-US" sz="2000" dirty="0">
                <a:latin typeface="Calibri" charset="0"/>
              </a:rPr>
              <a:t>If assumed independence is correct, then it is the Bayes Optimal Classifier for problem</a:t>
            </a:r>
            <a:endParaRPr lang="en-US" dirty="0">
              <a:latin typeface="Calibri" charset="0"/>
            </a:endParaRPr>
          </a:p>
          <a:p>
            <a:pPr marL="228600" indent="-228600"/>
            <a:r>
              <a:rPr lang="en-US" dirty="0">
                <a:latin typeface="Calibri" charset="0"/>
              </a:rPr>
              <a:t>A good dependable baseline for text classification</a:t>
            </a:r>
          </a:p>
          <a:p>
            <a:pPr marL="571500" lvl="1"/>
            <a:r>
              <a:rPr lang="en-US" sz="2400" b="1" dirty="0">
                <a:solidFill>
                  <a:srgbClr val="FF0000"/>
                </a:solidFill>
                <a:latin typeface="Calibri" charset="0"/>
              </a:rPr>
              <a:t>But we will see other classifiers that give better accuracy</a:t>
            </a:r>
          </a:p>
          <a:p>
            <a:pPr marL="228600" indent="-228600"/>
            <a:endParaRPr lang="en-US" dirty="0">
              <a:latin typeface="Calibri" charset="0"/>
            </a:endParaRPr>
          </a:p>
        </p:txBody>
      </p:sp>
      <p:sp>
        <p:nvSpPr>
          <p:cNvPr id="2" name="TextBox 1">
            <a:extLst>
              <a:ext uri="{FF2B5EF4-FFF2-40B4-BE49-F238E27FC236}">
                <a16:creationId xmlns:a16="http://schemas.microsoft.com/office/drawing/2014/main" id="{0EC57DD6-3907-6941-BD6D-5EBA23435C74}"/>
              </a:ext>
            </a:extLst>
          </p:cNvPr>
          <p:cNvSpPr txBox="1"/>
          <p:nvPr/>
        </p:nvSpPr>
        <p:spPr>
          <a:xfrm>
            <a:off x="7467600" y="4932723"/>
            <a:ext cx="1754711" cy="276999"/>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alibri" panose="020F0502020204030204" pitchFamily="34" charset="0"/>
                <a:ea typeface="ＭＳ Ｐゴシック" charset="0"/>
                <a:cs typeface="Calibri" panose="020F0502020204030204" pitchFamily="34" charset="0"/>
              </a:rPr>
              <a:t>Slide from Chris Manning</a:t>
            </a:r>
          </a:p>
        </p:txBody>
      </p:sp>
      <mc:AlternateContent xmlns:mc="http://schemas.openxmlformats.org/markup-compatibility/2006">
        <mc:Choice xmlns:p14="http://schemas.microsoft.com/office/powerpoint/2010/main" Requires="p14">
          <p:contentPart p14:bwMode="auto" r:id="rId2">
            <p14:nvContentPartPr>
              <p14:cNvPr id="3" name="Ink 2">
                <a:extLst>
                  <a:ext uri="{FF2B5EF4-FFF2-40B4-BE49-F238E27FC236}">
                    <a16:creationId xmlns:a16="http://schemas.microsoft.com/office/drawing/2014/main" id="{82E42289-4C18-A2AE-DC6D-1829257CBB15}"/>
                  </a:ext>
                </a:extLst>
              </p14:cNvPr>
              <p14:cNvContentPartPr/>
              <p14:nvPr/>
            </p14:nvContentPartPr>
            <p14:xfrm>
              <a:off x="353160" y="4230000"/>
              <a:ext cx="6768360" cy="610560"/>
            </p14:xfrm>
          </p:contentPart>
        </mc:Choice>
        <mc:Fallback>
          <p:pic>
            <p:nvPicPr>
              <p:cNvPr id="3" name="Ink 2">
                <a:extLst>
                  <a:ext uri="{FF2B5EF4-FFF2-40B4-BE49-F238E27FC236}">
                    <a16:creationId xmlns:a16="http://schemas.microsoft.com/office/drawing/2014/main" id="{82E42289-4C18-A2AE-DC6D-1829257CBB15}"/>
                  </a:ext>
                </a:extLst>
              </p:cNvPr>
              <p:cNvPicPr/>
              <p:nvPr/>
            </p:nvPicPr>
            <p:blipFill>
              <a:blip r:embed="rId3"/>
              <a:stretch>
                <a:fillRect/>
              </a:stretch>
            </p:blipFill>
            <p:spPr>
              <a:xfrm>
                <a:off x="343800" y="4220640"/>
                <a:ext cx="6787080" cy="629280"/>
              </a:xfrm>
              <a:prstGeom prst="rect">
                <a:avLst/>
              </a:prstGeom>
            </p:spPr>
          </p:pic>
        </mc:Fallback>
      </mc:AlternateContent>
    </p:spTree>
    <p:extLst>
      <p:ext uri="{BB962C8B-B14F-4D97-AF65-F5344CB8AC3E}">
        <p14:creationId xmlns:p14="http://schemas.microsoft.com/office/powerpoint/2010/main" val="158857620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3731">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3731">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3731">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3731">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3731">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3731">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373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title"/>
          </p:nvPr>
        </p:nvSpPr>
        <p:spPr/>
        <p:txBody>
          <a:bodyPr>
            <a:noAutofit/>
          </a:bodyPr>
          <a:lstStyle/>
          <a:p>
            <a:r>
              <a:rPr lang="en-US" sz="3400">
                <a:latin typeface="Calibri (Headings)"/>
                <a:cs typeface="Calibri (Headings)"/>
              </a:rPr>
              <a:t>Na</a:t>
            </a:r>
            <a:r>
              <a:rPr lang="fr-FR" sz="3400">
                <a:latin typeface="Calibri (Headings)"/>
                <a:cs typeface="Calibri (Headings)"/>
              </a:rPr>
              <a:t>i</a:t>
            </a:r>
            <a:r>
              <a:rPr lang="en-US" sz="3400" err="1">
                <a:latin typeface="Calibri (Headings)"/>
                <a:cs typeface="Calibri (Headings)"/>
              </a:rPr>
              <a:t>ve</a:t>
            </a:r>
            <a:r>
              <a:rPr lang="en-US" sz="3400">
                <a:latin typeface="Calibri (Headings)"/>
                <a:cs typeface="Calibri (Headings)"/>
              </a:rPr>
              <a:t> Bayes</a:t>
            </a:r>
            <a:endParaRPr lang="en-US" sz="3400">
              <a:latin typeface="Calibri (Headings)"/>
              <a:ea typeface="ＭＳ Ｐゴシック" charset="0"/>
              <a:cs typeface="Calibri (Headings)"/>
            </a:endParaRPr>
          </a:p>
        </p:txBody>
      </p:sp>
      <p:sp>
        <p:nvSpPr>
          <p:cNvPr id="16387" name="Rectangle 6"/>
          <p:cNvSpPr>
            <a:spLocks noGrp="1" noChangeArrowheads="1"/>
          </p:cNvSpPr>
          <p:nvPr>
            <p:ph idx="1"/>
          </p:nvPr>
        </p:nvSpPr>
        <p:spPr>
          <a:xfrm>
            <a:off x="3505200" y="188594"/>
            <a:ext cx="5009393" cy="3943350"/>
          </a:xfrm>
        </p:spPr>
        <p:txBody>
          <a:bodyPr>
            <a:normAutofit/>
          </a:bodyPr>
          <a:lstStyle/>
          <a:p>
            <a:pPr eaLnBrk="1" hangingPunct="1">
              <a:buFont typeface="Times" charset="0"/>
              <a:buNone/>
            </a:pPr>
            <a:r>
              <a:rPr lang="en-US" sz="3600" dirty="0">
                <a:solidFill>
                  <a:srgbClr val="A4001D"/>
                </a:solidFill>
                <a:latin typeface="Calibri"/>
                <a:ea typeface="ＭＳ Ｐゴシック" charset="0"/>
                <a:cs typeface="Calibri"/>
              </a:rPr>
              <a:t>Precision, Recall, and F1</a:t>
            </a:r>
          </a:p>
        </p:txBody>
      </p:sp>
      <p:sp>
        <p:nvSpPr>
          <p:cNvPr id="2" name="Text Placeholder 1">
            <a:extLst>
              <a:ext uri="{FF2B5EF4-FFF2-40B4-BE49-F238E27FC236}">
                <a16:creationId xmlns:a16="http://schemas.microsoft.com/office/drawing/2014/main" id="{01749423-6D62-3640-A5A8-BAF631756FC9}"/>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3372956260"/>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039D9-527A-104B-9350-C0FF346088B4}"/>
              </a:ext>
            </a:extLst>
          </p:cNvPr>
          <p:cNvSpPr>
            <a:spLocks noGrp="1"/>
          </p:cNvSpPr>
          <p:nvPr>
            <p:ph type="title"/>
          </p:nvPr>
        </p:nvSpPr>
        <p:spPr>
          <a:xfrm>
            <a:off x="800100" y="361950"/>
            <a:ext cx="7962900" cy="680397"/>
          </a:xfrm>
        </p:spPr>
        <p:txBody>
          <a:bodyPr>
            <a:normAutofit fontScale="90000"/>
          </a:bodyPr>
          <a:lstStyle/>
          <a:p>
            <a:r>
              <a:rPr lang="en-US" dirty="0"/>
              <a:t>Evaluating Classifiers: How well does our classifier work?</a:t>
            </a:r>
          </a:p>
        </p:txBody>
      </p:sp>
      <p:sp>
        <p:nvSpPr>
          <p:cNvPr id="3" name="Content Placeholder 2">
            <a:extLst>
              <a:ext uri="{FF2B5EF4-FFF2-40B4-BE49-F238E27FC236}">
                <a16:creationId xmlns:a16="http://schemas.microsoft.com/office/drawing/2014/main" id="{32FCFBA6-B74B-CA45-B8B6-E75CDDAF9296}"/>
              </a:ext>
            </a:extLst>
          </p:cNvPr>
          <p:cNvSpPr>
            <a:spLocks noGrp="1"/>
          </p:cNvSpPr>
          <p:nvPr>
            <p:ph idx="1"/>
          </p:nvPr>
        </p:nvSpPr>
        <p:spPr>
          <a:xfrm>
            <a:off x="659130" y="1200150"/>
            <a:ext cx="8244840" cy="3810000"/>
          </a:xfrm>
        </p:spPr>
        <p:txBody>
          <a:bodyPr>
            <a:normAutofit/>
          </a:bodyPr>
          <a:lstStyle/>
          <a:p>
            <a:pPr marL="0" indent="0">
              <a:buNone/>
            </a:pPr>
            <a:r>
              <a:rPr lang="en-US" sz="2600" dirty="0"/>
              <a:t>Let's first address binary classifiers:</a:t>
            </a:r>
          </a:p>
          <a:p>
            <a:pPr marL="576263" lvl="1" indent="-179388">
              <a:buFont typeface="Arial" panose="020B0604020202020204" pitchFamily="34" charset="0"/>
              <a:buChar char="•"/>
            </a:pPr>
            <a:r>
              <a:rPr lang="en-US" sz="2600" dirty="0"/>
              <a:t>Is this email spam? </a:t>
            </a:r>
          </a:p>
          <a:p>
            <a:pPr marL="508000" lvl="2" indent="0">
              <a:buNone/>
            </a:pPr>
            <a:r>
              <a:rPr lang="en-US" sz="1900" dirty="0">
                <a:solidFill>
                  <a:srgbClr val="0200FF"/>
                </a:solidFill>
              </a:rPr>
              <a:t>spam (+)</a:t>
            </a:r>
            <a:r>
              <a:rPr lang="en-US" sz="1900" dirty="0"/>
              <a:t>     or   </a:t>
            </a:r>
            <a:r>
              <a:rPr lang="en-US" sz="1900" dirty="0">
                <a:solidFill>
                  <a:srgbClr val="0200FF"/>
                </a:solidFill>
              </a:rPr>
              <a:t>not spam (-)</a:t>
            </a:r>
          </a:p>
          <a:p>
            <a:pPr marL="576263" lvl="1" indent="-179388">
              <a:buFont typeface="Arial" panose="020B0604020202020204" pitchFamily="34" charset="0"/>
              <a:buChar char="•"/>
            </a:pPr>
            <a:r>
              <a:rPr lang="en-US" sz="2600" dirty="0"/>
              <a:t>Is this post about Delicious Pie Company? </a:t>
            </a:r>
          </a:p>
          <a:p>
            <a:pPr marL="508000" lvl="2" indent="0">
              <a:buNone/>
            </a:pPr>
            <a:r>
              <a:rPr lang="en-US" sz="1900" dirty="0">
                <a:solidFill>
                  <a:srgbClr val="0200FF"/>
                </a:solidFill>
              </a:rPr>
              <a:t>about Del. Pie Co (+)   </a:t>
            </a:r>
            <a:r>
              <a:rPr lang="en-US" sz="1900" dirty="0"/>
              <a:t>or    </a:t>
            </a:r>
            <a:r>
              <a:rPr lang="en-US" sz="1900" dirty="0">
                <a:solidFill>
                  <a:srgbClr val="0200FF"/>
                </a:solidFill>
              </a:rPr>
              <a:t>not about Del. Pie Co(-)</a:t>
            </a:r>
          </a:p>
          <a:p>
            <a:pPr marL="0" indent="0">
              <a:buNone/>
            </a:pPr>
            <a:r>
              <a:rPr lang="en-US" sz="2600" dirty="0"/>
              <a:t>We'll need to know</a:t>
            </a:r>
          </a:p>
          <a:p>
            <a:pPr marL="911225" lvl="1" indent="-514350">
              <a:buFont typeface="+mj-lt"/>
              <a:buAutoNum type="arabicPeriod"/>
            </a:pPr>
            <a:r>
              <a:rPr lang="en-US" sz="2600" dirty="0"/>
              <a:t>What did our classifier say about each email or post?</a:t>
            </a:r>
          </a:p>
          <a:p>
            <a:pPr marL="911225" lvl="1" indent="-514350">
              <a:buFont typeface="+mj-lt"/>
              <a:buAutoNum type="arabicPeriod"/>
            </a:pPr>
            <a:r>
              <a:rPr lang="en-US" sz="2600" dirty="0"/>
              <a:t>What should our classifier have said, i.e.,  the correct answer, usually as defined by humans ("gold label")</a:t>
            </a:r>
            <a:endParaRPr lang="en-US" sz="1900" dirty="0"/>
          </a:p>
          <a:p>
            <a:endParaRPr lang="en-US" dirty="0"/>
          </a:p>
        </p:txBody>
      </p:sp>
      <mc:AlternateContent xmlns:mc="http://schemas.openxmlformats.org/markup-compatibility/2006">
        <mc:Choice xmlns:p14="http://schemas.microsoft.com/office/powerpoint/2010/main" Requires="p14">
          <p:contentPart p14:bwMode="auto" r:id="rId3">
            <p14:nvContentPartPr>
              <p14:cNvPr id="4" name="Ink 3">
                <a:extLst>
                  <a:ext uri="{FF2B5EF4-FFF2-40B4-BE49-F238E27FC236}">
                    <a16:creationId xmlns:a16="http://schemas.microsoft.com/office/drawing/2014/main" id="{A22F4655-9854-F018-012B-BF0FA033D417}"/>
                  </a:ext>
                </a:extLst>
              </p14:cNvPr>
              <p14:cNvContentPartPr/>
              <p14:nvPr/>
            </p14:nvContentPartPr>
            <p14:xfrm>
              <a:off x="6860160" y="3439080"/>
              <a:ext cx="2069280" cy="1382400"/>
            </p14:xfrm>
          </p:contentPart>
        </mc:Choice>
        <mc:Fallback>
          <p:pic>
            <p:nvPicPr>
              <p:cNvPr id="4" name="Ink 3">
                <a:extLst>
                  <a:ext uri="{FF2B5EF4-FFF2-40B4-BE49-F238E27FC236}">
                    <a16:creationId xmlns:a16="http://schemas.microsoft.com/office/drawing/2014/main" id="{A22F4655-9854-F018-012B-BF0FA033D417}"/>
                  </a:ext>
                </a:extLst>
              </p:cNvPr>
              <p:cNvPicPr/>
              <p:nvPr/>
            </p:nvPicPr>
            <p:blipFill>
              <a:blip r:embed="rId4"/>
              <a:stretch>
                <a:fillRect/>
              </a:stretch>
            </p:blipFill>
            <p:spPr>
              <a:xfrm>
                <a:off x="6850800" y="3429720"/>
                <a:ext cx="2088000" cy="1401120"/>
              </a:xfrm>
              <a:prstGeom prst="rect">
                <a:avLst/>
              </a:prstGeom>
            </p:spPr>
          </p:pic>
        </mc:Fallback>
      </mc:AlternateContent>
    </p:spTree>
    <p:extLst>
      <p:ext uri="{BB962C8B-B14F-4D97-AF65-F5344CB8AC3E}">
        <p14:creationId xmlns:p14="http://schemas.microsoft.com/office/powerpoint/2010/main" val="22114902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039D9-527A-104B-9350-C0FF346088B4}"/>
              </a:ext>
            </a:extLst>
          </p:cNvPr>
          <p:cNvSpPr>
            <a:spLocks noGrp="1"/>
          </p:cNvSpPr>
          <p:nvPr>
            <p:ph type="title"/>
          </p:nvPr>
        </p:nvSpPr>
        <p:spPr>
          <a:xfrm>
            <a:off x="800100" y="361950"/>
            <a:ext cx="7962900" cy="680397"/>
          </a:xfrm>
        </p:spPr>
        <p:txBody>
          <a:bodyPr>
            <a:normAutofit fontScale="90000"/>
          </a:bodyPr>
          <a:lstStyle/>
          <a:p>
            <a:r>
              <a:rPr lang="en-US" dirty="0"/>
              <a:t>First step in evaluation: The confusion matrix</a:t>
            </a:r>
          </a:p>
        </p:txBody>
      </p:sp>
      <p:sp>
        <p:nvSpPr>
          <p:cNvPr id="3" name="Content Placeholder 2">
            <a:extLst>
              <a:ext uri="{FF2B5EF4-FFF2-40B4-BE49-F238E27FC236}">
                <a16:creationId xmlns:a16="http://schemas.microsoft.com/office/drawing/2014/main" id="{32FCFBA6-B74B-CA45-B8B6-E75CDDAF9296}"/>
              </a:ext>
            </a:extLst>
          </p:cNvPr>
          <p:cNvSpPr>
            <a:spLocks noGrp="1"/>
          </p:cNvSpPr>
          <p:nvPr>
            <p:ph idx="1"/>
          </p:nvPr>
        </p:nvSpPr>
        <p:spPr>
          <a:xfrm>
            <a:off x="659130" y="1276350"/>
            <a:ext cx="8244840" cy="3505200"/>
          </a:xfrm>
        </p:spPr>
        <p:txBody>
          <a:bodyPr>
            <a:normAutofit/>
          </a:bodyPr>
          <a:lstStyle/>
          <a:p>
            <a:endParaRPr lang="en-US" dirty="0"/>
          </a:p>
          <a:p>
            <a:endParaRPr lang="en-US" dirty="0"/>
          </a:p>
        </p:txBody>
      </p:sp>
      <p:pic>
        <p:nvPicPr>
          <p:cNvPr id="5" name="Picture 4">
            <a:extLst>
              <a:ext uri="{FF2B5EF4-FFF2-40B4-BE49-F238E27FC236}">
                <a16:creationId xmlns:a16="http://schemas.microsoft.com/office/drawing/2014/main" id="{3D882066-F5C1-DE89-B6A2-E0358F26E0CD}"/>
              </a:ext>
            </a:extLst>
          </p:cNvPr>
          <p:cNvPicPr>
            <a:picLocks noChangeAspect="1"/>
          </p:cNvPicPr>
          <p:nvPr/>
        </p:nvPicPr>
        <p:blipFill>
          <a:blip r:embed="rId3"/>
          <a:srcRect/>
          <a:stretch/>
        </p:blipFill>
        <p:spPr>
          <a:xfrm>
            <a:off x="533400" y="1434948"/>
            <a:ext cx="7772400" cy="2776742"/>
          </a:xfrm>
          <a:prstGeom prst="rect">
            <a:avLst/>
          </a:prstGeom>
        </p:spPr>
      </p:pic>
      <p:sp>
        <p:nvSpPr>
          <p:cNvPr id="4" name="Rectangle 3">
            <a:extLst>
              <a:ext uri="{FF2B5EF4-FFF2-40B4-BE49-F238E27FC236}">
                <a16:creationId xmlns:a16="http://schemas.microsoft.com/office/drawing/2014/main" id="{68EC6872-38E8-6A74-1EE0-9BBC9B530145}"/>
              </a:ext>
            </a:extLst>
          </p:cNvPr>
          <p:cNvSpPr/>
          <p:nvPr/>
        </p:nvSpPr>
        <p:spPr>
          <a:xfrm>
            <a:off x="2204085" y="3419856"/>
            <a:ext cx="6400800" cy="9906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0B362757-A433-5E28-9EDB-45D0A7EE76F2}"/>
              </a:ext>
            </a:extLst>
          </p:cNvPr>
          <p:cNvSpPr/>
          <p:nvPr/>
        </p:nvSpPr>
        <p:spPr>
          <a:xfrm>
            <a:off x="5705856" y="1948399"/>
            <a:ext cx="3021330" cy="174984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4288576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039D9-527A-104B-9350-C0FF346088B4}"/>
              </a:ext>
            </a:extLst>
          </p:cNvPr>
          <p:cNvSpPr>
            <a:spLocks noGrp="1"/>
          </p:cNvSpPr>
          <p:nvPr>
            <p:ph type="title"/>
          </p:nvPr>
        </p:nvSpPr>
        <p:spPr>
          <a:xfrm>
            <a:off x="800100" y="361950"/>
            <a:ext cx="7962900" cy="680397"/>
          </a:xfrm>
        </p:spPr>
        <p:txBody>
          <a:bodyPr>
            <a:normAutofit/>
          </a:bodyPr>
          <a:lstStyle/>
          <a:p>
            <a:r>
              <a:rPr lang="en-US" dirty="0"/>
              <a:t>Accuracy on the confusion matrix</a:t>
            </a:r>
          </a:p>
        </p:txBody>
      </p:sp>
      <p:sp>
        <p:nvSpPr>
          <p:cNvPr id="3" name="Content Placeholder 2">
            <a:extLst>
              <a:ext uri="{FF2B5EF4-FFF2-40B4-BE49-F238E27FC236}">
                <a16:creationId xmlns:a16="http://schemas.microsoft.com/office/drawing/2014/main" id="{32FCFBA6-B74B-CA45-B8B6-E75CDDAF9296}"/>
              </a:ext>
            </a:extLst>
          </p:cNvPr>
          <p:cNvSpPr>
            <a:spLocks noGrp="1"/>
          </p:cNvSpPr>
          <p:nvPr>
            <p:ph idx="1"/>
          </p:nvPr>
        </p:nvSpPr>
        <p:spPr>
          <a:xfrm>
            <a:off x="659130" y="1276350"/>
            <a:ext cx="8244840" cy="3505200"/>
          </a:xfrm>
        </p:spPr>
        <p:txBody>
          <a:bodyPr>
            <a:normAutofit/>
          </a:bodyPr>
          <a:lstStyle/>
          <a:p>
            <a:endParaRPr lang="en-US" dirty="0"/>
          </a:p>
          <a:p>
            <a:endParaRPr lang="en-US" dirty="0"/>
          </a:p>
        </p:txBody>
      </p:sp>
      <p:pic>
        <p:nvPicPr>
          <p:cNvPr id="5" name="Picture 4">
            <a:extLst>
              <a:ext uri="{FF2B5EF4-FFF2-40B4-BE49-F238E27FC236}">
                <a16:creationId xmlns:a16="http://schemas.microsoft.com/office/drawing/2014/main" id="{3D882066-F5C1-DE89-B6A2-E0358F26E0CD}"/>
              </a:ext>
            </a:extLst>
          </p:cNvPr>
          <p:cNvPicPr>
            <a:picLocks noChangeAspect="1"/>
          </p:cNvPicPr>
          <p:nvPr/>
        </p:nvPicPr>
        <p:blipFill>
          <a:blip r:embed="rId3"/>
          <a:srcRect/>
          <a:stretch/>
        </p:blipFill>
        <p:spPr>
          <a:xfrm>
            <a:off x="533400" y="1434948"/>
            <a:ext cx="7772400" cy="2776742"/>
          </a:xfrm>
          <a:prstGeom prst="rect">
            <a:avLst/>
          </a:prstGeom>
        </p:spPr>
      </p:pic>
      <p:sp>
        <p:nvSpPr>
          <p:cNvPr id="4" name="Rectangle 3">
            <a:extLst>
              <a:ext uri="{FF2B5EF4-FFF2-40B4-BE49-F238E27FC236}">
                <a16:creationId xmlns:a16="http://schemas.microsoft.com/office/drawing/2014/main" id="{68EC6872-38E8-6A74-1EE0-9BBC9B530145}"/>
              </a:ext>
            </a:extLst>
          </p:cNvPr>
          <p:cNvSpPr/>
          <p:nvPr/>
        </p:nvSpPr>
        <p:spPr>
          <a:xfrm>
            <a:off x="2204085" y="3419856"/>
            <a:ext cx="3501771" cy="9906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0B362757-A433-5E28-9EDB-45D0A7EE76F2}"/>
              </a:ext>
            </a:extLst>
          </p:cNvPr>
          <p:cNvSpPr/>
          <p:nvPr/>
        </p:nvSpPr>
        <p:spPr>
          <a:xfrm>
            <a:off x="5705856" y="1948399"/>
            <a:ext cx="3021330" cy="147145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6974553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039D9-527A-104B-9350-C0FF346088B4}"/>
              </a:ext>
            </a:extLst>
          </p:cNvPr>
          <p:cNvSpPr>
            <a:spLocks noGrp="1"/>
          </p:cNvSpPr>
          <p:nvPr>
            <p:ph type="title"/>
          </p:nvPr>
        </p:nvSpPr>
        <p:spPr>
          <a:xfrm>
            <a:off x="800100" y="361950"/>
            <a:ext cx="7962900" cy="680397"/>
          </a:xfrm>
        </p:spPr>
        <p:txBody>
          <a:bodyPr>
            <a:normAutofit/>
          </a:bodyPr>
          <a:lstStyle/>
          <a:p>
            <a:r>
              <a:rPr lang="en-US" dirty="0"/>
              <a:t>Why don't we use accuracy?</a:t>
            </a:r>
          </a:p>
        </p:txBody>
      </p:sp>
      <p:sp>
        <p:nvSpPr>
          <p:cNvPr id="3" name="Content Placeholder 2">
            <a:extLst>
              <a:ext uri="{FF2B5EF4-FFF2-40B4-BE49-F238E27FC236}">
                <a16:creationId xmlns:a16="http://schemas.microsoft.com/office/drawing/2014/main" id="{32FCFBA6-B74B-CA45-B8B6-E75CDDAF9296}"/>
              </a:ext>
            </a:extLst>
          </p:cNvPr>
          <p:cNvSpPr>
            <a:spLocks noGrp="1"/>
          </p:cNvSpPr>
          <p:nvPr>
            <p:ph idx="1"/>
          </p:nvPr>
        </p:nvSpPr>
        <p:spPr>
          <a:xfrm>
            <a:off x="659130" y="1200150"/>
            <a:ext cx="8244840" cy="3943350"/>
          </a:xfrm>
        </p:spPr>
        <p:txBody>
          <a:bodyPr>
            <a:normAutofit/>
          </a:bodyPr>
          <a:lstStyle/>
          <a:p>
            <a:pPr marL="0" indent="0">
              <a:buNone/>
            </a:pPr>
            <a:r>
              <a:rPr lang="en-US" sz="2600" dirty="0"/>
              <a:t>Accuracy doesn't work well when we're dealing with uncommon or imbalanced classes</a:t>
            </a:r>
          </a:p>
          <a:p>
            <a:pPr marL="0" indent="0">
              <a:buNone/>
            </a:pPr>
            <a:r>
              <a:rPr lang="en-US" sz="2600" dirty="0"/>
              <a:t>Suppose we look at 1,000,000 social media posts to find Delicious Pie-lovers (or haters)</a:t>
            </a:r>
          </a:p>
          <a:p>
            <a:pPr lvl="1">
              <a:buFont typeface="Arial" panose="020B0604020202020204" pitchFamily="34" charset="0"/>
              <a:buChar char="•"/>
            </a:pPr>
            <a:r>
              <a:rPr lang="en-US" sz="2200" dirty="0"/>
              <a:t>100 of them talk about our pie</a:t>
            </a:r>
          </a:p>
          <a:p>
            <a:pPr lvl="1">
              <a:buFont typeface="Arial" panose="020B0604020202020204" pitchFamily="34" charset="0"/>
              <a:buChar char="•"/>
            </a:pPr>
            <a:r>
              <a:rPr lang="en-US" sz="2200" dirty="0"/>
              <a:t>999,900 are posts about something unrelated</a:t>
            </a:r>
          </a:p>
          <a:p>
            <a:pPr marL="0" indent="0">
              <a:buNone/>
            </a:pPr>
            <a:r>
              <a:rPr lang="en-US" sz="2600" dirty="0"/>
              <a:t>Imagine the following simple classifier</a:t>
            </a:r>
          </a:p>
          <a:p>
            <a:pPr marL="0" indent="0">
              <a:buNone/>
            </a:pPr>
            <a:r>
              <a:rPr lang="en-US" sz="2600" dirty="0"/>
              <a:t>	</a:t>
            </a:r>
            <a:r>
              <a:rPr lang="en-US" sz="2600" dirty="0">
                <a:solidFill>
                  <a:srgbClr val="0200FF"/>
                </a:solidFill>
              </a:rPr>
              <a:t>Every post is "not about pie"</a:t>
            </a:r>
            <a:endParaRPr lang="en-US" sz="2600" dirty="0">
              <a:latin typeface="Calibri" panose="020F0502020204030204" pitchFamily="34" charset="0"/>
              <a:cs typeface="Calibri" panose="020F0502020204030204" pitchFamily="34" charset="0"/>
            </a:endParaRPr>
          </a:p>
          <a:p>
            <a:pPr marL="0" indent="0">
              <a:buNone/>
            </a:pPr>
            <a:endParaRPr lang="en-US" sz="2600" dirty="0"/>
          </a:p>
          <a:p>
            <a:pPr marL="0" indent="0">
              <a:buNone/>
            </a:pPr>
            <a:endParaRPr lang="en-US" sz="2600" dirty="0"/>
          </a:p>
          <a:p>
            <a:pPr marL="0" indent="0">
              <a:buNone/>
            </a:pPr>
            <a:endParaRPr lang="en-US" sz="1900" dirty="0"/>
          </a:p>
          <a:p>
            <a:endParaRPr lang="en-US" dirty="0"/>
          </a:p>
        </p:txBody>
      </p:sp>
    </p:spTree>
    <p:extLst>
      <p:ext uri="{BB962C8B-B14F-4D97-AF65-F5344CB8AC3E}">
        <p14:creationId xmlns:p14="http://schemas.microsoft.com/office/powerpoint/2010/main" val="3981354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039D9-527A-104B-9350-C0FF346088B4}"/>
              </a:ext>
            </a:extLst>
          </p:cNvPr>
          <p:cNvSpPr>
            <a:spLocks noGrp="1"/>
          </p:cNvSpPr>
          <p:nvPr>
            <p:ph type="title"/>
          </p:nvPr>
        </p:nvSpPr>
        <p:spPr>
          <a:xfrm>
            <a:off x="800100" y="361950"/>
            <a:ext cx="7962900" cy="680397"/>
          </a:xfrm>
        </p:spPr>
        <p:txBody>
          <a:bodyPr>
            <a:normAutofit/>
          </a:bodyPr>
          <a:lstStyle/>
          <a:p>
            <a:r>
              <a:rPr lang="en-US" dirty="0"/>
              <a:t>Accuracy re: pie posts</a:t>
            </a:r>
          </a:p>
        </p:txBody>
      </p:sp>
      <p:sp>
        <p:nvSpPr>
          <p:cNvPr id="3" name="Content Placeholder 2">
            <a:extLst>
              <a:ext uri="{FF2B5EF4-FFF2-40B4-BE49-F238E27FC236}">
                <a16:creationId xmlns:a16="http://schemas.microsoft.com/office/drawing/2014/main" id="{32FCFBA6-B74B-CA45-B8B6-E75CDDAF9296}"/>
              </a:ext>
            </a:extLst>
          </p:cNvPr>
          <p:cNvSpPr>
            <a:spLocks noGrp="1"/>
          </p:cNvSpPr>
          <p:nvPr>
            <p:ph idx="1"/>
          </p:nvPr>
        </p:nvSpPr>
        <p:spPr>
          <a:xfrm>
            <a:off x="659130" y="1276350"/>
            <a:ext cx="8244840" cy="3505200"/>
          </a:xfrm>
        </p:spPr>
        <p:txBody>
          <a:bodyPr>
            <a:normAutofit/>
          </a:bodyPr>
          <a:lstStyle/>
          <a:p>
            <a:endParaRPr lang="en-US" dirty="0"/>
          </a:p>
          <a:p>
            <a:endParaRPr lang="en-US" dirty="0"/>
          </a:p>
        </p:txBody>
      </p:sp>
      <p:pic>
        <p:nvPicPr>
          <p:cNvPr id="5" name="Picture 4">
            <a:extLst>
              <a:ext uri="{FF2B5EF4-FFF2-40B4-BE49-F238E27FC236}">
                <a16:creationId xmlns:a16="http://schemas.microsoft.com/office/drawing/2014/main" id="{3D882066-F5C1-DE89-B6A2-E0358F26E0CD}"/>
              </a:ext>
            </a:extLst>
          </p:cNvPr>
          <p:cNvPicPr>
            <a:picLocks noChangeAspect="1"/>
          </p:cNvPicPr>
          <p:nvPr/>
        </p:nvPicPr>
        <p:blipFill>
          <a:blip r:embed="rId3"/>
          <a:srcRect/>
          <a:stretch/>
        </p:blipFill>
        <p:spPr>
          <a:xfrm>
            <a:off x="533400" y="1434948"/>
            <a:ext cx="7772400" cy="2776742"/>
          </a:xfrm>
          <a:prstGeom prst="rect">
            <a:avLst/>
          </a:prstGeom>
        </p:spPr>
      </p:pic>
      <p:sp>
        <p:nvSpPr>
          <p:cNvPr id="4" name="Rectangle 3">
            <a:extLst>
              <a:ext uri="{FF2B5EF4-FFF2-40B4-BE49-F238E27FC236}">
                <a16:creationId xmlns:a16="http://schemas.microsoft.com/office/drawing/2014/main" id="{68EC6872-38E8-6A74-1EE0-9BBC9B530145}"/>
              </a:ext>
            </a:extLst>
          </p:cNvPr>
          <p:cNvSpPr/>
          <p:nvPr/>
        </p:nvSpPr>
        <p:spPr>
          <a:xfrm>
            <a:off x="2204085" y="3419856"/>
            <a:ext cx="3501771" cy="9906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0B362757-A433-5E28-9EDB-45D0A7EE76F2}"/>
              </a:ext>
            </a:extLst>
          </p:cNvPr>
          <p:cNvSpPr/>
          <p:nvPr/>
        </p:nvSpPr>
        <p:spPr>
          <a:xfrm>
            <a:off x="5705856" y="1948399"/>
            <a:ext cx="3021330" cy="147145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9F48A3BF-0CCE-1CEE-E64F-6FE4614C612B}"/>
              </a:ext>
            </a:extLst>
          </p:cNvPr>
          <p:cNvSpPr txBox="1"/>
          <p:nvPr/>
        </p:nvSpPr>
        <p:spPr>
          <a:xfrm>
            <a:off x="5271401" y="708252"/>
            <a:ext cx="3872599" cy="369332"/>
          </a:xfrm>
          <a:prstGeom prst="rect">
            <a:avLst/>
          </a:prstGeom>
          <a:noFill/>
        </p:spPr>
        <p:txBody>
          <a:bodyPr wrap="none" rtlCol="0">
            <a:spAutoFit/>
          </a:bodyPr>
          <a:lstStyle/>
          <a:p>
            <a:r>
              <a:rPr lang="en-US" sz="1800" dirty="0">
                <a:latin typeface="Calibri" panose="020F0502020204030204" pitchFamily="34" charset="0"/>
                <a:cs typeface="Calibri" panose="020F0502020204030204" pitchFamily="34" charset="0"/>
              </a:rPr>
              <a:t>100 posts are about pie; 999,900 aren't</a:t>
            </a:r>
          </a:p>
        </p:txBody>
      </p:sp>
    </p:spTree>
    <p:extLst>
      <p:ext uri="{BB962C8B-B14F-4D97-AF65-F5344CB8AC3E}">
        <p14:creationId xmlns:p14="http://schemas.microsoft.com/office/powerpoint/2010/main" val="1416653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039D9-527A-104B-9350-C0FF346088B4}"/>
              </a:ext>
            </a:extLst>
          </p:cNvPr>
          <p:cNvSpPr>
            <a:spLocks noGrp="1"/>
          </p:cNvSpPr>
          <p:nvPr>
            <p:ph type="title"/>
          </p:nvPr>
        </p:nvSpPr>
        <p:spPr>
          <a:xfrm>
            <a:off x="800100" y="361950"/>
            <a:ext cx="7962900" cy="680397"/>
          </a:xfrm>
        </p:spPr>
        <p:txBody>
          <a:bodyPr>
            <a:normAutofit/>
          </a:bodyPr>
          <a:lstStyle/>
          <a:p>
            <a:r>
              <a:rPr lang="en-US" dirty="0"/>
              <a:t>Why don't we use accuracy?</a:t>
            </a:r>
          </a:p>
        </p:txBody>
      </p:sp>
      <p:sp>
        <p:nvSpPr>
          <p:cNvPr id="3" name="Content Placeholder 2">
            <a:extLst>
              <a:ext uri="{FF2B5EF4-FFF2-40B4-BE49-F238E27FC236}">
                <a16:creationId xmlns:a16="http://schemas.microsoft.com/office/drawing/2014/main" id="{32FCFBA6-B74B-CA45-B8B6-E75CDDAF9296}"/>
              </a:ext>
            </a:extLst>
          </p:cNvPr>
          <p:cNvSpPr>
            <a:spLocks noGrp="1"/>
          </p:cNvSpPr>
          <p:nvPr>
            <p:ph idx="1"/>
          </p:nvPr>
        </p:nvSpPr>
        <p:spPr>
          <a:xfrm>
            <a:off x="659130" y="1200150"/>
            <a:ext cx="8244840" cy="3943350"/>
          </a:xfrm>
        </p:spPr>
        <p:txBody>
          <a:bodyPr>
            <a:normAutofit/>
          </a:bodyPr>
          <a:lstStyle/>
          <a:p>
            <a:pPr marL="0" indent="0">
              <a:buNone/>
            </a:pPr>
            <a:r>
              <a:rPr lang="en-US" sz="2600" dirty="0"/>
              <a:t>Accuracy of our "nothing is pie" classifier</a:t>
            </a:r>
          </a:p>
          <a:p>
            <a:pPr marL="0" indent="0">
              <a:buNone/>
            </a:pPr>
            <a:r>
              <a:rPr lang="en-US" sz="2600" dirty="0"/>
              <a:t>	</a:t>
            </a:r>
            <a:r>
              <a:rPr lang="en-US" sz="2600" dirty="0">
                <a:latin typeface="Calibri" panose="020F0502020204030204" pitchFamily="34" charset="0"/>
                <a:cs typeface="Calibri" panose="020F0502020204030204" pitchFamily="34" charset="0"/>
              </a:rPr>
              <a:t>999,900 true negatives  and 100 false negatives</a:t>
            </a:r>
          </a:p>
          <a:p>
            <a:pPr marL="0" indent="0">
              <a:buNone/>
            </a:pPr>
            <a:r>
              <a:rPr lang="en-US" sz="2600" dirty="0">
                <a:effectLst/>
                <a:latin typeface="Calibri" panose="020F0502020204030204" pitchFamily="34" charset="0"/>
                <a:cs typeface="Calibri" panose="020F0502020204030204" pitchFamily="34" charset="0"/>
              </a:rPr>
              <a:t>	Accuracy is 999,900/1,000,000 = </a:t>
            </a:r>
            <a:r>
              <a:rPr lang="en-US" sz="2600" dirty="0">
                <a:solidFill>
                  <a:srgbClr val="0200FF"/>
                </a:solidFill>
                <a:effectLst/>
                <a:latin typeface="Calibri" panose="020F0502020204030204" pitchFamily="34" charset="0"/>
                <a:cs typeface="Calibri" panose="020F0502020204030204" pitchFamily="34" charset="0"/>
              </a:rPr>
              <a:t>99.99%</a:t>
            </a:r>
            <a:r>
              <a:rPr lang="en-US" sz="2600" dirty="0">
                <a:effectLst/>
                <a:latin typeface="Calibri" panose="020F0502020204030204" pitchFamily="34" charset="0"/>
                <a:cs typeface="Calibri" panose="020F0502020204030204" pitchFamily="34" charset="0"/>
              </a:rPr>
              <a:t>!</a:t>
            </a:r>
          </a:p>
          <a:p>
            <a:pPr marL="0" indent="0">
              <a:buNone/>
            </a:pPr>
            <a:r>
              <a:rPr lang="en-US" sz="2600" dirty="0">
                <a:effectLst/>
                <a:latin typeface="Calibri" panose="020F0502020204030204" pitchFamily="34" charset="0"/>
                <a:cs typeface="Calibri" panose="020F0502020204030204" pitchFamily="34" charset="0"/>
              </a:rPr>
              <a:t>	But useless at finding pie-lovers (or haters)!!</a:t>
            </a:r>
          </a:p>
          <a:p>
            <a:pPr marL="0" indent="0">
              <a:buNone/>
            </a:pPr>
            <a:r>
              <a:rPr lang="en-US" sz="2600" dirty="0">
                <a:effectLst/>
                <a:latin typeface="Calibri" panose="020F0502020204030204" pitchFamily="34" charset="0"/>
                <a:cs typeface="Calibri" panose="020F0502020204030204" pitchFamily="34" charset="0"/>
              </a:rPr>
              <a:t>	Which was our goal!</a:t>
            </a:r>
          </a:p>
          <a:p>
            <a:pPr marL="0" indent="0">
              <a:buNone/>
            </a:pPr>
            <a:r>
              <a:rPr lang="en-US" sz="2600" dirty="0">
                <a:latin typeface="Calibri" panose="020F0502020204030204" pitchFamily="34" charset="0"/>
                <a:cs typeface="Calibri" panose="020F0502020204030204" pitchFamily="34" charset="0"/>
              </a:rPr>
              <a:t>Accuracy doesn't work well for unbalanced classes </a:t>
            </a:r>
          </a:p>
          <a:p>
            <a:pPr marL="0" indent="0">
              <a:buNone/>
            </a:pPr>
            <a:r>
              <a:rPr lang="en-US" sz="2600" dirty="0">
                <a:latin typeface="Calibri" panose="020F0502020204030204" pitchFamily="34" charset="0"/>
                <a:cs typeface="Calibri" panose="020F0502020204030204" pitchFamily="34" charset="0"/>
              </a:rPr>
              <a:t>	Most tweets are not about pie!</a:t>
            </a:r>
          </a:p>
          <a:p>
            <a:pPr marL="0" indent="0">
              <a:buNone/>
            </a:pPr>
            <a:endParaRPr lang="en-US" sz="2600" dirty="0"/>
          </a:p>
          <a:p>
            <a:pPr marL="0" indent="0">
              <a:buNone/>
            </a:pPr>
            <a:endParaRPr lang="en-US" sz="2600" dirty="0"/>
          </a:p>
          <a:p>
            <a:pPr marL="0" indent="0">
              <a:buNone/>
            </a:pPr>
            <a:endParaRPr lang="en-US" sz="1900" dirty="0"/>
          </a:p>
          <a:p>
            <a:endParaRPr lang="en-US" dirty="0"/>
          </a:p>
        </p:txBody>
      </p:sp>
    </p:spTree>
    <p:extLst>
      <p:ext uri="{BB962C8B-B14F-4D97-AF65-F5344CB8AC3E}">
        <p14:creationId xmlns:p14="http://schemas.microsoft.com/office/powerpoint/2010/main" val="551590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039D9-527A-104B-9350-C0FF346088B4}"/>
              </a:ext>
            </a:extLst>
          </p:cNvPr>
          <p:cNvSpPr>
            <a:spLocks noGrp="1"/>
          </p:cNvSpPr>
          <p:nvPr>
            <p:ph type="title"/>
          </p:nvPr>
        </p:nvSpPr>
        <p:spPr>
          <a:xfrm>
            <a:off x="800100" y="361950"/>
            <a:ext cx="7962900" cy="680397"/>
          </a:xfrm>
        </p:spPr>
        <p:txBody>
          <a:bodyPr>
            <a:normAutofit fontScale="90000"/>
          </a:bodyPr>
          <a:lstStyle/>
          <a:p>
            <a:r>
              <a:rPr lang="en-US" dirty="0"/>
              <a:t>Instead of accuracy we use precision and recall</a:t>
            </a:r>
          </a:p>
        </p:txBody>
      </p:sp>
      <p:pic>
        <p:nvPicPr>
          <p:cNvPr id="5" name="Picture 4">
            <a:extLst>
              <a:ext uri="{FF2B5EF4-FFF2-40B4-BE49-F238E27FC236}">
                <a16:creationId xmlns:a16="http://schemas.microsoft.com/office/drawing/2014/main" id="{3D882066-F5C1-DE89-B6A2-E0358F26E0CD}"/>
              </a:ext>
            </a:extLst>
          </p:cNvPr>
          <p:cNvPicPr>
            <a:picLocks noChangeAspect="1"/>
          </p:cNvPicPr>
          <p:nvPr/>
        </p:nvPicPr>
        <p:blipFill>
          <a:blip r:embed="rId3"/>
          <a:srcRect/>
          <a:stretch/>
        </p:blipFill>
        <p:spPr>
          <a:xfrm>
            <a:off x="1676399" y="1047652"/>
            <a:ext cx="6652411" cy="2376618"/>
          </a:xfrm>
          <a:prstGeom prst="rect">
            <a:avLst/>
          </a:prstGeom>
        </p:spPr>
      </p:pic>
      <p:sp>
        <p:nvSpPr>
          <p:cNvPr id="10" name="Content Placeholder 2">
            <a:extLst>
              <a:ext uri="{FF2B5EF4-FFF2-40B4-BE49-F238E27FC236}">
                <a16:creationId xmlns:a16="http://schemas.microsoft.com/office/drawing/2014/main" id="{BFCA2AD2-818E-4567-53C4-F6FDE4992308}"/>
              </a:ext>
            </a:extLst>
          </p:cNvPr>
          <p:cNvSpPr>
            <a:spLocks noGrp="1"/>
          </p:cNvSpPr>
          <p:nvPr>
            <p:ph idx="1"/>
          </p:nvPr>
        </p:nvSpPr>
        <p:spPr>
          <a:xfrm>
            <a:off x="659130" y="3638550"/>
            <a:ext cx="8244840" cy="990600"/>
          </a:xfrm>
        </p:spPr>
        <p:txBody>
          <a:bodyPr>
            <a:normAutofit/>
          </a:bodyPr>
          <a:lstStyle/>
          <a:p>
            <a:pPr marL="0" indent="0">
              <a:buNone/>
            </a:pPr>
            <a:r>
              <a:rPr lang="en-US" sz="2400" b="1" dirty="0">
                <a:latin typeface="Calibri" panose="020F0502020204030204" pitchFamily="34" charset="0"/>
                <a:cs typeface="Calibri" panose="020F0502020204030204" pitchFamily="34" charset="0"/>
              </a:rPr>
              <a:t>Precision</a:t>
            </a:r>
            <a:r>
              <a:rPr lang="en-US" sz="2400" dirty="0">
                <a:latin typeface="Calibri" panose="020F0502020204030204" pitchFamily="34" charset="0"/>
                <a:cs typeface="Calibri" panose="020F0502020204030204" pitchFamily="34" charset="0"/>
              </a:rPr>
              <a:t>: % of selected items that are correct</a:t>
            </a:r>
          </a:p>
          <a:p>
            <a:pPr marL="0" indent="0">
              <a:buNone/>
            </a:pPr>
            <a:r>
              <a:rPr lang="en-US" sz="2400" b="1" dirty="0">
                <a:latin typeface="Calibri" panose="020F0502020204030204" pitchFamily="34" charset="0"/>
                <a:cs typeface="Calibri" panose="020F0502020204030204" pitchFamily="34" charset="0"/>
              </a:rPr>
              <a:t>Recall</a:t>
            </a:r>
            <a:r>
              <a:rPr lang="en-US" sz="2400" dirty="0">
                <a:latin typeface="Calibri" panose="020F0502020204030204" pitchFamily="34" charset="0"/>
                <a:cs typeface="Calibri" panose="020F0502020204030204" pitchFamily="34" charset="0"/>
              </a:rPr>
              <a:t>: % of correct items that are selected</a:t>
            </a:r>
          </a:p>
          <a:p>
            <a:endParaRPr lang="en-US" dirty="0"/>
          </a:p>
        </p:txBody>
      </p:sp>
    </p:spTree>
    <p:extLst>
      <p:ext uri="{BB962C8B-B14F-4D97-AF65-F5344CB8AC3E}">
        <p14:creationId xmlns:p14="http://schemas.microsoft.com/office/powerpoint/2010/main" val="84970745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039D9-527A-104B-9350-C0FF346088B4}"/>
              </a:ext>
            </a:extLst>
          </p:cNvPr>
          <p:cNvSpPr>
            <a:spLocks noGrp="1"/>
          </p:cNvSpPr>
          <p:nvPr>
            <p:ph type="title"/>
          </p:nvPr>
        </p:nvSpPr>
        <p:spPr>
          <a:xfrm>
            <a:off x="800100" y="361950"/>
            <a:ext cx="7962900" cy="680397"/>
          </a:xfrm>
        </p:spPr>
        <p:txBody>
          <a:bodyPr>
            <a:normAutofit fontScale="90000"/>
          </a:bodyPr>
          <a:lstStyle/>
          <a:p>
            <a:r>
              <a:rPr lang="en-US" dirty="0"/>
              <a:t>Precision/Recall aren't fooled by </a:t>
            </a:r>
            <a:r>
              <a:rPr lang="en-US" dirty="0" err="1"/>
              <a:t>the"just</a:t>
            </a:r>
            <a:r>
              <a:rPr lang="en-US" dirty="0"/>
              <a:t> call everything negative" classifier!</a:t>
            </a:r>
          </a:p>
        </p:txBody>
      </p:sp>
      <p:sp>
        <p:nvSpPr>
          <p:cNvPr id="3" name="Content Placeholder 2">
            <a:extLst>
              <a:ext uri="{FF2B5EF4-FFF2-40B4-BE49-F238E27FC236}">
                <a16:creationId xmlns:a16="http://schemas.microsoft.com/office/drawing/2014/main" id="{32FCFBA6-B74B-CA45-B8B6-E75CDDAF9296}"/>
              </a:ext>
            </a:extLst>
          </p:cNvPr>
          <p:cNvSpPr>
            <a:spLocks noGrp="1"/>
          </p:cNvSpPr>
          <p:nvPr>
            <p:ph idx="1"/>
          </p:nvPr>
        </p:nvSpPr>
        <p:spPr>
          <a:xfrm>
            <a:off x="659130" y="1200150"/>
            <a:ext cx="8244840" cy="3943350"/>
          </a:xfrm>
        </p:spPr>
        <p:txBody>
          <a:bodyPr>
            <a:normAutofit/>
          </a:bodyPr>
          <a:lstStyle/>
          <a:p>
            <a:pPr marL="0" indent="0">
              <a:buNone/>
            </a:pPr>
            <a:r>
              <a:rPr lang="en-US" sz="2600" dirty="0">
                <a:solidFill>
                  <a:schemeClr val="tx1"/>
                </a:solidFill>
                <a:latin typeface="Calibri" panose="020F0502020204030204" pitchFamily="34" charset="0"/>
                <a:cs typeface="Calibri" panose="020F0502020204030204" pitchFamily="34" charset="0"/>
              </a:rPr>
              <a:t>Stupid classifier: Just say no: every tweet is "not about pie"</a:t>
            </a:r>
          </a:p>
          <a:p>
            <a:pPr marL="180975" indent="-180975">
              <a:buFont typeface="Arial" panose="020B0604020202020204" pitchFamily="34" charset="0"/>
              <a:buChar char="•"/>
            </a:pPr>
            <a:r>
              <a:rPr lang="en-US" sz="2400" dirty="0">
                <a:solidFill>
                  <a:schemeClr val="tx1"/>
                </a:solidFill>
                <a:latin typeface="Calibri" panose="020F0502020204030204" pitchFamily="34" charset="0"/>
                <a:cs typeface="Calibri" panose="020F0502020204030204" pitchFamily="34" charset="0"/>
              </a:rPr>
              <a:t>100 tweets  talk about pie,   999,900 tweets don't</a:t>
            </a:r>
          </a:p>
          <a:p>
            <a:pPr marL="180975" indent="-180975">
              <a:buFont typeface="Arial" panose="020B0604020202020204" pitchFamily="34" charset="0"/>
              <a:buChar char="•"/>
            </a:pPr>
            <a:r>
              <a:rPr lang="en-US" sz="2400" dirty="0">
                <a:effectLst/>
                <a:latin typeface="Calibri" panose="020F0502020204030204" pitchFamily="34" charset="0"/>
                <a:cs typeface="Calibri" panose="020F0502020204030204" pitchFamily="34" charset="0"/>
              </a:rPr>
              <a:t>Accuracy = 999,900/1,000,000 = </a:t>
            </a:r>
            <a:r>
              <a:rPr lang="en-US" sz="2400" dirty="0">
                <a:solidFill>
                  <a:srgbClr val="0200FF"/>
                </a:solidFill>
                <a:effectLst/>
                <a:latin typeface="Calibri" panose="020F0502020204030204" pitchFamily="34" charset="0"/>
                <a:cs typeface="Calibri" panose="020F0502020204030204" pitchFamily="34" charset="0"/>
              </a:rPr>
              <a:t>99.99%</a:t>
            </a:r>
            <a:endParaRPr lang="en-US" sz="2400" dirty="0">
              <a:effectLst/>
              <a:latin typeface="Calibri" panose="020F0502020204030204" pitchFamily="34" charset="0"/>
              <a:cs typeface="Calibri" panose="020F0502020204030204" pitchFamily="34" charset="0"/>
            </a:endParaRPr>
          </a:p>
          <a:p>
            <a:pPr marL="0" indent="0">
              <a:buNone/>
            </a:pPr>
            <a:r>
              <a:rPr lang="en-US" sz="2600" dirty="0">
                <a:latin typeface="Calibri" panose="020F0502020204030204" pitchFamily="34" charset="0"/>
                <a:cs typeface="Calibri" panose="020F0502020204030204" pitchFamily="34" charset="0"/>
              </a:rPr>
              <a:t>But the Recall and Precision for this classifier are terrible:</a:t>
            </a:r>
            <a:endParaRPr lang="en-US" sz="2600" dirty="0">
              <a:effectLst/>
              <a:latin typeface="Calibri" panose="020F0502020204030204" pitchFamily="34" charset="0"/>
              <a:cs typeface="Calibri" panose="020F0502020204030204" pitchFamily="34" charset="0"/>
            </a:endParaRPr>
          </a:p>
          <a:p>
            <a:pPr marL="0" indent="0">
              <a:buNone/>
            </a:pPr>
            <a:endParaRPr lang="en-US" sz="2600" dirty="0"/>
          </a:p>
          <a:p>
            <a:pPr marL="0" indent="0">
              <a:buNone/>
            </a:pPr>
            <a:endParaRPr lang="en-US" sz="2600" dirty="0"/>
          </a:p>
          <a:p>
            <a:pPr marL="0" indent="0">
              <a:buNone/>
            </a:pPr>
            <a:endParaRPr lang="en-US" sz="1900" dirty="0"/>
          </a:p>
          <a:p>
            <a:endParaRPr lang="en-US" dirty="0"/>
          </a:p>
        </p:txBody>
      </p:sp>
      <p:pic>
        <p:nvPicPr>
          <p:cNvPr id="5" name="Picture 4">
            <a:extLst>
              <a:ext uri="{FF2B5EF4-FFF2-40B4-BE49-F238E27FC236}">
                <a16:creationId xmlns:a16="http://schemas.microsoft.com/office/drawing/2014/main" id="{CAA46419-02FD-785F-5D97-4B5760232A9C}"/>
              </a:ext>
            </a:extLst>
          </p:cNvPr>
          <p:cNvPicPr>
            <a:picLocks noChangeAspect="1"/>
          </p:cNvPicPr>
          <p:nvPr/>
        </p:nvPicPr>
        <p:blipFill>
          <a:blip r:embed="rId3"/>
          <a:stretch>
            <a:fillRect/>
          </a:stretch>
        </p:blipFill>
        <p:spPr>
          <a:xfrm>
            <a:off x="1295400" y="3244850"/>
            <a:ext cx="4701442" cy="698500"/>
          </a:xfrm>
          <a:prstGeom prst="rect">
            <a:avLst/>
          </a:prstGeom>
        </p:spPr>
      </p:pic>
      <p:pic>
        <p:nvPicPr>
          <p:cNvPr id="7" name="Picture 6">
            <a:extLst>
              <a:ext uri="{FF2B5EF4-FFF2-40B4-BE49-F238E27FC236}">
                <a16:creationId xmlns:a16="http://schemas.microsoft.com/office/drawing/2014/main" id="{6FC99A20-B9AD-4EC3-91DB-2A593AE5BB43}"/>
              </a:ext>
            </a:extLst>
          </p:cNvPr>
          <p:cNvPicPr>
            <a:picLocks noChangeAspect="1"/>
          </p:cNvPicPr>
          <p:nvPr/>
        </p:nvPicPr>
        <p:blipFill>
          <a:blip r:embed="rId4"/>
          <a:stretch>
            <a:fillRect/>
          </a:stretch>
        </p:blipFill>
        <p:spPr>
          <a:xfrm>
            <a:off x="1219200" y="4171950"/>
            <a:ext cx="4470400" cy="715264"/>
          </a:xfrm>
          <a:prstGeom prst="rect">
            <a:avLst/>
          </a:prstGeom>
        </p:spPr>
      </p:pic>
      <mc:AlternateContent xmlns:mc="http://schemas.openxmlformats.org/markup-compatibility/2006">
        <mc:Choice xmlns:p14="http://schemas.microsoft.com/office/powerpoint/2010/main" Requires="p14">
          <p:contentPart p14:bwMode="auto" r:id="rId5">
            <p14:nvContentPartPr>
              <p14:cNvPr id="4" name="Ink 3">
                <a:extLst>
                  <a:ext uri="{FF2B5EF4-FFF2-40B4-BE49-F238E27FC236}">
                    <a16:creationId xmlns:a16="http://schemas.microsoft.com/office/drawing/2014/main" id="{BADF5B05-BDBC-BA3E-BC99-9A7F793D286A}"/>
                  </a:ext>
                </a:extLst>
              </p14:cNvPr>
              <p14:cNvContentPartPr/>
              <p14:nvPr/>
            </p14:nvContentPartPr>
            <p14:xfrm>
              <a:off x="5831280" y="3197520"/>
              <a:ext cx="568440" cy="1647000"/>
            </p14:xfrm>
          </p:contentPart>
        </mc:Choice>
        <mc:Fallback>
          <p:pic>
            <p:nvPicPr>
              <p:cNvPr id="4" name="Ink 3">
                <a:extLst>
                  <a:ext uri="{FF2B5EF4-FFF2-40B4-BE49-F238E27FC236}">
                    <a16:creationId xmlns:a16="http://schemas.microsoft.com/office/drawing/2014/main" id="{BADF5B05-BDBC-BA3E-BC99-9A7F793D286A}"/>
                  </a:ext>
                </a:extLst>
              </p:cNvPr>
              <p:cNvPicPr/>
              <p:nvPr/>
            </p:nvPicPr>
            <p:blipFill>
              <a:blip r:embed="rId6"/>
              <a:stretch>
                <a:fillRect/>
              </a:stretch>
            </p:blipFill>
            <p:spPr>
              <a:xfrm>
                <a:off x="5821920" y="3188160"/>
                <a:ext cx="587160" cy="1665720"/>
              </a:xfrm>
              <a:prstGeom prst="rect">
                <a:avLst/>
              </a:prstGeom>
            </p:spPr>
          </p:pic>
        </mc:Fallback>
      </mc:AlternateContent>
    </p:spTree>
    <p:extLst>
      <p:ext uri="{BB962C8B-B14F-4D97-AF65-F5344CB8AC3E}">
        <p14:creationId xmlns:p14="http://schemas.microsoft.com/office/powerpoint/2010/main" val="9530364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Positive or negative movie review?</a:t>
            </a:r>
          </a:p>
        </p:txBody>
      </p:sp>
      <p:sp>
        <p:nvSpPr>
          <p:cNvPr id="3" name="Content Placeholder 2"/>
          <p:cNvSpPr>
            <a:spLocks noGrp="1"/>
          </p:cNvSpPr>
          <p:nvPr>
            <p:ph idx="1"/>
          </p:nvPr>
        </p:nvSpPr>
        <p:spPr>
          <a:xfrm>
            <a:off x="1219199" y="1200150"/>
            <a:ext cx="7543801" cy="3429000"/>
          </a:xfrm>
        </p:spPr>
        <p:txBody>
          <a:bodyPr>
            <a:normAutofit lnSpcReduction="10000"/>
          </a:bodyPr>
          <a:lstStyle/>
          <a:p>
            <a:pPr indent="0">
              <a:lnSpc>
                <a:spcPct val="100000"/>
              </a:lnSpc>
              <a:spcAft>
                <a:spcPts val="900"/>
              </a:spcAft>
            </a:pPr>
            <a:r>
              <a:rPr lang="en-US" dirty="0"/>
              <a:t>unbelievably disappointing </a:t>
            </a:r>
          </a:p>
          <a:p>
            <a:pPr indent="0">
              <a:lnSpc>
                <a:spcPct val="100000"/>
              </a:lnSpc>
              <a:spcAft>
                <a:spcPts val="900"/>
              </a:spcAft>
            </a:pPr>
            <a:r>
              <a:rPr lang="en-US" dirty="0"/>
              <a:t>Full of zany characters and richly applied satire, and some great plot twists</a:t>
            </a:r>
          </a:p>
          <a:p>
            <a:pPr indent="0">
              <a:lnSpc>
                <a:spcPct val="100000"/>
              </a:lnSpc>
              <a:spcAft>
                <a:spcPts val="900"/>
              </a:spcAft>
            </a:pPr>
            <a:r>
              <a:rPr lang="en-US" dirty="0"/>
              <a:t>this is the greatest screwball comedy ever filmed</a:t>
            </a:r>
          </a:p>
          <a:p>
            <a:pPr indent="0">
              <a:lnSpc>
                <a:spcPct val="100000"/>
              </a:lnSpc>
              <a:spcAft>
                <a:spcPts val="900"/>
              </a:spcAft>
            </a:pPr>
            <a:r>
              <a:rPr lang="en-US" dirty="0"/>
              <a:t>It was pathetic. The worst part about it was the boxing scenes.</a:t>
            </a:r>
          </a:p>
          <a:p>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10F35DC5-7E65-8247-99AB-4E984F8A921E}" type="slidenum">
              <a:rPr lang="en-US" smtClean="0"/>
              <a:pPr/>
              <a:t>4</a:t>
            </a:fld>
            <a:endParaRPr lang="en-US" dirty="0"/>
          </a:p>
        </p:txBody>
      </p:sp>
      <p:pic>
        <p:nvPicPr>
          <p:cNvPr id="5" name="Picture 4" descr="Thumbs-down-icon.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7534" y="3592118"/>
            <a:ext cx="558800" cy="503632"/>
          </a:xfrm>
          <a:prstGeom prst="rect">
            <a:avLst/>
          </a:prstGeom>
        </p:spPr>
      </p:pic>
      <p:pic>
        <p:nvPicPr>
          <p:cNvPr id="6" name="Picture 5" descr="Thumbs-up-icon.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1020" y="1885951"/>
            <a:ext cx="591828" cy="533399"/>
          </a:xfrm>
          <a:prstGeom prst="rect">
            <a:avLst/>
          </a:prstGeom>
        </p:spPr>
      </p:pic>
      <p:pic>
        <p:nvPicPr>
          <p:cNvPr id="7" name="Picture 6" descr="Thumbs-down-icon.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7534" y="1200150"/>
            <a:ext cx="558800" cy="503632"/>
          </a:xfrm>
          <a:prstGeom prst="rect">
            <a:avLst/>
          </a:prstGeom>
        </p:spPr>
      </p:pic>
      <p:pic>
        <p:nvPicPr>
          <p:cNvPr id="8" name="Picture 7" descr="Thumbs-up-icon.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1020" y="2724151"/>
            <a:ext cx="591828" cy="533399"/>
          </a:xfrm>
          <a:prstGeom prst="rect">
            <a:avLst/>
          </a:prstGeom>
        </p:spPr>
      </p:pic>
    </p:spTree>
    <p:extLst>
      <p:ext uri="{BB962C8B-B14F-4D97-AF65-F5344CB8AC3E}">
        <p14:creationId xmlns:p14="http://schemas.microsoft.com/office/powerpoint/2010/main" val="778539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2"/>
          <p:cNvSpPr>
            <a:spLocks noGrp="1" noChangeArrowheads="1"/>
          </p:cNvSpPr>
          <p:nvPr>
            <p:ph type="title"/>
          </p:nvPr>
        </p:nvSpPr>
        <p:spPr/>
        <p:txBody>
          <a:bodyPr/>
          <a:lstStyle/>
          <a:p>
            <a:r>
              <a:rPr lang="en-US" dirty="0"/>
              <a:t>A combined measure: F1</a:t>
            </a:r>
          </a:p>
        </p:txBody>
      </p:sp>
      <p:sp>
        <p:nvSpPr>
          <p:cNvPr id="67586" name="Rectangle 3"/>
          <p:cNvSpPr>
            <a:spLocks noGrp="1" noChangeArrowheads="1"/>
          </p:cNvSpPr>
          <p:nvPr>
            <p:ph type="body" idx="1"/>
          </p:nvPr>
        </p:nvSpPr>
        <p:spPr/>
        <p:txBody>
          <a:bodyPr>
            <a:normAutofit/>
          </a:bodyPr>
          <a:lstStyle/>
          <a:p>
            <a:r>
              <a:rPr lang="en-US" dirty="0"/>
              <a:t>F1 is a  combination of precision and recall.</a:t>
            </a:r>
          </a:p>
          <a:p>
            <a:endParaRPr lang="en-US" dirty="0"/>
          </a:p>
          <a:p>
            <a:endParaRPr lang="en-US" dirty="0"/>
          </a:p>
          <a:p>
            <a:endParaRPr lang="en-US" dirty="0"/>
          </a:p>
        </p:txBody>
      </p:sp>
      <p:pic>
        <p:nvPicPr>
          <p:cNvPr id="3" name="Picture 2">
            <a:extLst>
              <a:ext uri="{FF2B5EF4-FFF2-40B4-BE49-F238E27FC236}">
                <a16:creationId xmlns:a16="http://schemas.microsoft.com/office/drawing/2014/main" id="{196206DE-0B04-CCCD-B126-E0D8FCB3BABF}"/>
              </a:ext>
            </a:extLst>
          </p:cNvPr>
          <p:cNvPicPr>
            <a:picLocks noChangeAspect="1"/>
          </p:cNvPicPr>
          <p:nvPr/>
        </p:nvPicPr>
        <p:blipFill>
          <a:blip r:embed="rId3"/>
          <a:stretch>
            <a:fillRect/>
          </a:stretch>
        </p:blipFill>
        <p:spPr>
          <a:xfrm>
            <a:off x="2819400" y="2190750"/>
            <a:ext cx="2650434" cy="1219200"/>
          </a:xfrm>
          <a:prstGeom prst="rect">
            <a:avLst/>
          </a:prstGeom>
        </p:spPr>
      </p:pic>
    </p:spTree>
    <p:extLst>
      <p:ext uri="{BB962C8B-B14F-4D97-AF65-F5344CB8AC3E}">
        <p14:creationId xmlns:p14="http://schemas.microsoft.com/office/powerpoint/2010/main" val="29852278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2"/>
          <p:cNvSpPr>
            <a:spLocks noGrp="1" noChangeArrowheads="1"/>
          </p:cNvSpPr>
          <p:nvPr>
            <p:ph type="title"/>
          </p:nvPr>
        </p:nvSpPr>
        <p:spPr/>
        <p:txBody>
          <a:bodyPr>
            <a:normAutofit fontScale="90000"/>
          </a:bodyPr>
          <a:lstStyle/>
          <a:p>
            <a:r>
              <a:rPr lang="en-US" dirty="0"/>
              <a:t>F1 is a special case of the general "F-measure"</a:t>
            </a:r>
          </a:p>
        </p:txBody>
      </p:sp>
      <p:sp>
        <p:nvSpPr>
          <p:cNvPr id="67586" name="Rectangle 3"/>
          <p:cNvSpPr>
            <a:spLocks noGrp="1" noChangeArrowheads="1"/>
          </p:cNvSpPr>
          <p:nvPr>
            <p:ph type="body" idx="1"/>
          </p:nvPr>
        </p:nvSpPr>
        <p:spPr>
          <a:xfrm>
            <a:off x="822960" y="1200150"/>
            <a:ext cx="7940040" cy="3657600"/>
          </a:xfrm>
        </p:spPr>
        <p:txBody>
          <a:bodyPr>
            <a:normAutofit/>
          </a:bodyPr>
          <a:lstStyle/>
          <a:p>
            <a:pPr marL="0" indent="0">
              <a:buNone/>
            </a:pPr>
            <a:r>
              <a:rPr lang="en-US" dirty="0"/>
              <a:t>F-measure is the (weighted) harmonic mean of precision and recall</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F1 is a special case of F-measure with β=1, α=½</a:t>
            </a:r>
          </a:p>
        </p:txBody>
      </p:sp>
      <p:pic>
        <p:nvPicPr>
          <p:cNvPr id="3" name="Picture 2">
            <a:extLst>
              <a:ext uri="{FF2B5EF4-FFF2-40B4-BE49-F238E27FC236}">
                <a16:creationId xmlns:a16="http://schemas.microsoft.com/office/drawing/2014/main" id="{D2A6E056-7B5E-4CAC-1116-36980EE386CB}"/>
              </a:ext>
            </a:extLst>
          </p:cNvPr>
          <p:cNvPicPr>
            <a:picLocks noChangeAspect="1"/>
          </p:cNvPicPr>
          <p:nvPr/>
        </p:nvPicPr>
        <p:blipFill>
          <a:blip r:embed="rId3"/>
          <a:stretch>
            <a:fillRect/>
          </a:stretch>
        </p:blipFill>
        <p:spPr>
          <a:xfrm>
            <a:off x="1143000" y="3115942"/>
            <a:ext cx="6639072" cy="740417"/>
          </a:xfrm>
          <a:prstGeom prst="rect">
            <a:avLst/>
          </a:prstGeom>
        </p:spPr>
      </p:pic>
      <p:pic>
        <p:nvPicPr>
          <p:cNvPr id="5" name="Picture 4">
            <a:extLst>
              <a:ext uri="{FF2B5EF4-FFF2-40B4-BE49-F238E27FC236}">
                <a16:creationId xmlns:a16="http://schemas.microsoft.com/office/drawing/2014/main" id="{0298EA92-BC6E-4005-CBF9-434746890791}"/>
              </a:ext>
            </a:extLst>
          </p:cNvPr>
          <p:cNvPicPr>
            <a:picLocks noChangeAspect="1"/>
          </p:cNvPicPr>
          <p:nvPr/>
        </p:nvPicPr>
        <p:blipFill>
          <a:blip r:embed="rId4"/>
          <a:stretch>
            <a:fillRect/>
          </a:stretch>
        </p:blipFill>
        <p:spPr>
          <a:xfrm>
            <a:off x="1142999" y="2114551"/>
            <a:ext cx="6425771" cy="740418"/>
          </a:xfrm>
          <a:prstGeom prst="rect">
            <a:avLst/>
          </a:prstGeom>
        </p:spPr>
      </p:pic>
    </p:spTree>
    <p:extLst>
      <p:ext uri="{BB962C8B-B14F-4D97-AF65-F5344CB8AC3E}">
        <p14:creationId xmlns:p14="http://schemas.microsoft.com/office/powerpoint/2010/main" val="215716733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039D9-527A-104B-9350-C0FF346088B4}"/>
              </a:ext>
            </a:extLst>
          </p:cNvPr>
          <p:cNvSpPr>
            <a:spLocks noGrp="1"/>
          </p:cNvSpPr>
          <p:nvPr>
            <p:ph type="title"/>
          </p:nvPr>
        </p:nvSpPr>
        <p:spPr/>
        <p:txBody>
          <a:bodyPr>
            <a:normAutofit/>
          </a:bodyPr>
          <a:lstStyle/>
          <a:p>
            <a:r>
              <a:rPr lang="en-US" dirty="0"/>
              <a:t>Suppose we have more than 2 classes?</a:t>
            </a:r>
          </a:p>
        </p:txBody>
      </p:sp>
      <p:sp>
        <p:nvSpPr>
          <p:cNvPr id="3" name="Content Placeholder 2">
            <a:extLst>
              <a:ext uri="{FF2B5EF4-FFF2-40B4-BE49-F238E27FC236}">
                <a16:creationId xmlns:a16="http://schemas.microsoft.com/office/drawing/2014/main" id="{32FCFBA6-B74B-CA45-B8B6-E75CDDAF9296}"/>
              </a:ext>
            </a:extLst>
          </p:cNvPr>
          <p:cNvSpPr>
            <a:spLocks noGrp="1"/>
          </p:cNvSpPr>
          <p:nvPr>
            <p:ph idx="1"/>
          </p:nvPr>
        </p:nvSpPr>
        <p:spPr>
          <a:xfrm>
            <a:off x="822960" y="1200150"/>
            <a:ext cx="7940040" cy="3429000"/>
          </a:xfrm>
        </p:spPr>
        <p:txBody>
          <a:bodyPr>
            <a:normAutofit/>
          </a:bodyPr>
          <a:lstStyle/>
          <a:p>
            <a:r>
              <a:rPr lang="en-US" sz="1800" dirty="0">
                <a:latin typeface="NimbusRomNo9L"/>
              </a:rPr>
              <a:t>Lots of </a:t>
            </a:r>
            <a:r>
              <a:rPr lang="en-US" sz="1800" dirty="0">
                <a:effectLst/>
                <a:latin typeface="NimbusRomNo9L"/>
              </a:rPr>
              <a:t>text classification tasks have more than two classes.</a:t>
            </a:r>
          </a:p>
          <a:p>
            <a:pPr lvl="1"/>
            <a:r>
              <a:rPr lang="en-US" sz="1400" dirty="0">
                <a:effectLst/>
                <a:latin typeface="NimbusRomNo9L"/>
              </a:rPr>
              <a:t>Sentiment analysis (positive, negative, neutral) , named entities (person, location, organization)</a:t>
            </a:r>
          </a:p>
          <a:p>
            <a:r>
              <a:rPr lang="en-US" sz="1800" dirty="0">
                <a:latin typeface="NimbusRomNo9L"/>
              </a:rPr>
              <a:t>We can define precision and recall for multiple classes like this 3-way email task:</a:t>
            </a:r>
          </a:p>
          <a:p>
            <a:endParaRPr lang="en-US" dirty="0"/>
          </a:p>
        </p:txBody>
      </p:sp>
      <p:pic>
        <p:nvPicPr>
          <p:cNvPr id="5" name="Picture 4">
            <a:extLst>
              <a:ext uri="{FF2B5EF4-FFF2-40B4-BE49-F238E27FC236}">
                <a16:creationId xmlns:a16="http://schemas.microsoft.com/office/drawing/2014/main" id="{4D0B0B17-4622-7F1F-DE00-9923A95DE7F9}"/>
              </a:ext>
            </a:extLst>
          </p:cNvPr>
          <p:cNvPicPr>
            <a:picLocks noChangeAspect="1"/>
          </p:cNvPicPr>
          <p:nvPr/>
        </p:nvPicPr>
        <p:blipFill>
          <a:blip r:embed="rId3"/>
          <a:stretch>
            <a:fillRect/>
          </a:stretch>
        </p:blipFill>
        <p:spPr>
          <a:xfrm>
            <a:off x="762000" y="2419350"/>
            <a:ext cx="4800600" cy="2379133"/>
          </a:xfrm>
          <a:prstGeom prst="rect">
            <a:avLst/>
          </a:prstGeom>
        </p:spPr>
      </p:pic>
    </p:spTree>
    <p:extLst>
      <p:ext uri="{BB962C8B-B14F-4D97-AF65-F5344CB8AC3E}">
        <p14:creationId xmlns:p14="http://schemas.microsoft.com/office/powerpoint/2010/main" val="63937963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78EA0-1A6C-382C-45C0-1E8C96FBF126}"/>
              </a:ext>
            </a:extLst>
          </p:cNvPr>
          <p:cNvSpPr>
            <a:spLocks noGrp="1"/>
          </p:cNvSpPr>
          <p:nvPr>
            <p:ph type="title"/>
          </p:nvPr>
        </p:nvSpPr>
        <p:spPr>
          <a:xfrm>
            <a:off x="685800" y="361950"/>
            <a:ext cx="8092440" cy="680397"/>
          </a:xfrm>
        </p:spPr>
        <p:txBody>
          <a:bodyPr>
            <a:normAutofit fontScale="90000"/>
          </a:bodyPr>
          <a:lstStyle/>
          <a:p>
            <a:r>
              <a:rPr lang="en-US" dirty="0"/>
              <a:t>How to combine P/R values for different classes:</a:t>
            </a:r>
            <a:br>
              <a:rPr lang="en-US" dirty="0"/>
            </a:br>
            <a:r>
              <a:rPr lang="en-US" dirty="0" err="1"/>
              <a:t>Microaveraging</a:t>
            </a:r>
            <a:r>
              <a:rPr lang="en-US" dirty="0"/>
              <a:t> vs </a:t>
            </a:r>
            <a:r>
              <a:rPr lang="en-US" dirty="0" err="1"/>
              <a:t>Macroaveraging</a:t>
            </a:r>
            <a:endParaRPr lang="en-US" dirty="0"/>
          </a:p>
        </p:txBody>
      </p:sp>
      <p:pic>
        <p:nvPicPr>
          <p:cNvPr id="5" name="Content Placeholder 4">
            <a:extLst>
              <a:ext uri="{FF2B5EF4-FFF2-40B4-BE49-F238E27FC236}">
                <a16:creationId xmlns:a16="http://schemas.microsoft.com/office/drawing/2014/main" id="{3F1462DB-363C-B878-1C12-13DFB207EE75}"/>
              </a:ext>
            </a:extLst>
          </p:cNvPr>
          <p:cNvPicPr>
            <a:picLocks noGrp="1" noChangeAspect="1"/>
          </p:cNvPicPr>
          <p:nvPr>
            <p:ph idx="1"/>
          </p:nvPr>
        </p:nvPicPr>
        <p:blipFill>
          <a:blip r:embed="rId3"/>
          <a:stretch>
            <a:fillRect/>
          </a:stretch>
        </p:blipFill>
        <p:spPr>
          <a:xfrm>
            <a:off x="822325" y="1609441"/>
            <a:ext cx="7543800" cy="2610418"/>
          </a:xfrm>
        </p:spPr>
      </p:pic>
    </p:spTree>
    <p:extLst>
      <p:ext uri="{BB962C8B-B14F-4D97-AF65-F5344CB8AC3E}">
        <p14:creationId xmlns:p14="http://schemas.microsoft.com/office/powerpoint/2010/main" val="8494656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Notched Right Arrow 4">
            <a:extLst>
              <a:ext uri="{FF2B5EF4-FFF2-40B4-BE49-F238E27FC236}">
                <a16:creationId xmlns:a16="http://schemas.microsoft.com/office/drawing/2014/main" id="{188CFD5A-83BF-E98E-37E8-48A76A78E5EF}"/>
              </a:ext>
            </a:extLst>
          </p:cNvPr>
          <p:cNvSpPr/>
          <p:nvPr/>
        </p:nvSpPr>
        <p:spPr>
          <a:xfrm>
            <a:off x="3127249" y="2668639"/>
            <a:ext cx="1136903" cy="893711"/>
          </a:xfrm>
          <a:prstGeom prst="notched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What is the subject of this article?</a:t>
            </a:r>
          </a:p>
        </p:txBody>
      </p:sp>
      <p:sp>
        <p:nvSpPr>
          <p:cNvPr id="3" name="Content Placeholder 2"/>
          <p:cNvSpPr>
            <a:spLocks noGrp="1"/>
          </p:cNvSpPr>
          <p:nvPr>
            <p:ph idx="1"/>
          </p:nvPr>
        </p:nvSpPr>
        <p:spPr>
          <a:xfrm>
            <a:off x="5029200" y="1862756"/>
            <a:ext cx="7543801" cy="3429000"/>
          </a:xfrm>
        </p:spPr>
        <p:txBody>
          <a:bodyPr>
            <a:normAutofit lnSpcReduction="10000"/>
          </a:bodyPr>
          <a:lstStyle/>
          <a:p>
            <a:r>
              <a:rPr lang="en-US" dirty="0" err="1"/>
              <a:t>Antogonists</a:t>
            </a:r>
            <a:r>
              <a:rPr lang="en-US" dirty="0"/>
              <a:t> and Inhibitors</a:t>
            </a:r>
          </a:p>
          <a:p>
            <a:r>
              <a:rPr lang="en-US" dirty="0"/>
              <a:t>Blood Supply</a:t>
            </a:r>
          </a:p>
          <a:p>
            <a:r>
              <a:rPr lang="en-US" dirty="0"/>
              <a:t>Chemistry</a:t>
            </a:r>
          </a:p>
          <a:p>
            <a:r>
              <a:rPr lang="en-US" dirty="0"/>
              <a:t>Drug Therapy</a:t>
            </a:r>
          </a:p>
          <a:p>
            <a:r>
              <a:rPr lang="en-US" dirty="0"/>
              <a:t>Embryology</a:t>
            </a:r>
          </a:p>
          <a:p>
            <a:r>
              <a:rPr lang="en-US" dirty="0"/>
              <a:t>Epidemiology</a:t>
            </a:r>
          </a:p>
          <a:p>
            <a:r>
              <a:rPr lang="en-US" dirty="0"/>
              <a:t>…</a:t>
            </a:r>
          </a:p>
          <a:p>
            <a:endParaRPr lang="en-US" dirty="0"/>
          </a:p>
        </p:txBody>
      </p:sp>
      <p:sp>
        <p:nvSpPr>
          <p:cNvPr id="4" name="Slide Number Placeholder 3"/>
          <p:cNvSpPr>
            <a:spLocks noGrp="1"/>
          </p:cNvSpPr>
          <p:nvPr>
            <p:ph type="sldNum" sz="quarter" idx="12"/>
          </p:nvPr>
        </p:nvSpPr>
        <p:spPr/>
        <p:txBody>
          <a:bodyPr/>
          <a:lstStyle/>
          <a:p>
            <a:fld id="{10F35DC5-7E65-8247-99AB-4E984F8A921E}" type="slidenum">
              <a:rPr lang="en-US" smtClean="0"/>
              <a:pPr/>
              <a:t>5</a:t>
            </a:fld>
            <a:endParaRPr lang="en-US"/>
          </a:p>
        </p:txBody>
      </p:sp>
      <p:sp>
        <p:nvSpPr>
          <p:cNvPr id="6" name="TextBox 5"/>
          <p:cNvSpPr txBox="1"/>
          <p:nvPr/>
        </p:nvSpPr>
        <p:spPr>
          <a:xfrm>
            <a:off x="3945141" y="1276350"/>
            <a:ext cx="5198859" cy="523220"/>
          </a:xfrm>
          <a:prstGeom prst="rect">
            <a:avLst/>
          </a:prstGeom>
          <a:noFill/>
        </p:spPr>
        <p:txBody>
          <a:bodyPr wrap="none" rtlCol="0">
            <a:spAutoFit/>
          </a:bodyPr>
          <a:lstStyle/>
          <a:p>
            <a:r>
              <a:rPr lang="en-US" sz="2800" b="1" dirty="0" err="1">
                <a:latin typeface="+mn-lt"/>
              </a:rPr>
              <a:t>MeSH</a:t>
            </a:r>
            <a:r>
              <a:rPr lang="en-US" sz="2800" b="1" dirty="0">
                <a:latin typeface="+mn-lt"/>
              </a:rPr>
              <a:t> Subject Category Hierarchy</a:t>
            </a:r>
          </a:p>
        </p:txBody>
      </p:sp>
      <p:sp>
        <p:nvSpPr>
          <p:cNvPr id="7" name="TextBox 6"/>
          <p:cNvSpPr txBox="1"/>
          <p:nvPr/>
        </p:nvSpPr>
        <p:spPr>
          <a:xfrm>
            <a:off x="3454838" y="2792328"/>
            <a:ext cx="533400" cy="646331"/>
          </a:xfrm>
          <a:prstGeom prst="rect">
            <a:avLst/>
          </a:prstGeom>
          <a:noFill/>
        </p:spPr>
        <p:txBody>
          <a:bodyPr wrap="square" rtlCol="0">
            <a:spAutoFit/>
          </a:bodyPr>
          <a:lstStyle/>
          <a:p>
            <a:r>
              <a:rPr lang="en-US" sz="3600" dirty="0">
                <a:latin typeface="+mn-lt"/>
              </a:rPr>
              <a:t>?</a:t>
            </a:r>
          </a:p>
        </p:txBody>
      </p:sp>
      <p:sp>
        <p:nvSpPr>
          <p:cNvPr id="9" name="TextBox 8"/>
          <p:cNvSpPr txBox="1"/>
          <p:nvPr/>
        </p:nvSpPr>
        <p:spPr>
          <a:xfrm>
            <a:off x="762000" y="1352550"/>
            <a:ext cx="2133600" cy="646331"/>
          </a:xfrm>
          <a:prstGeom prst="rect">
            <a:avLst/>
          </a:prstGeom>
          <a:noFill/>
        </p:spPr>
        <p:txBody>
          <a:bodyPr wrap="square" rtlCol="0">
            <a:spAutoFit/>
          </a:bodyPr>
          <a:lstStyle/>
          <a:p>
            <a:r>
              <a:rPr lang="en-US" sz="1800" dirty="0">
                <a:latin typeface="Lucida Sans" pitchFamily="-65" charset="0"/>
              </a:rPr>
              <a:t>MEDLINE Article</a:t>
            </a:r>
          </a:p>
          <a:p>
            <a:endParaRPr lang="en-US" sz="1800" dirty="0">
              <a:latin typeface="+mn-lt"/>
            </a:endParaRPr>
          </a:p>
        </p:txBody>
      </p:sp>
      <p:pic>
        <p:nvPicPr>
          <p:cNvPr id="10" name="Picture 9" descr="medline.tif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 y="1809750"/>
            <a:ext cx="2009622" cy="2673350"/>
          </a:xfrm>
          <a:prstGeom prst="rect">
            <a:avLst/>
          </a:prstGeom>
          <a:ln>
            <a:solidFill>
              <a:schemeClr val="tx1"/>
            </a:solidFill>
          </a:ln>
        </p:spPr>
      </p:pic>
    </p:spTree>
    <p:extLst>
      <p:ext uri="{BB962C8B-B14F-4D97-AF65-F5344CB8AC3E}">
        <p14:creationId xmlns:p14="http://schemas.microsoft.com/office/powerpoint/2010/main" val="1664972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sz="3600" dirty="0"/>
              <a:t>Text Classification</a:t>
            </a:r>
          </a:p>
        </p:txBody>
      </p:sp>
      <p:sp>
        <p:nvSpPr>
          <p:cNvPr id="23555" name="Rectangle 3"/>
          <p:cNvSpPr>
            <a:spLocks noGrp="1" noChangeArrowheads="1"/>
          </p:cNvSpPr>
          <p:nvPr>
            <p:ph idx="1"/>
          </p:nvPr>
        </p:nvSpPr>
        <p:spPr/>
        <p:txBody>
          <a:bodyPr>
            <a:normAutofit/>
          </a:bodyPr>
          <a:lstStyle/>
          <a:p>
            <a:r>
              <a:rPr lang="en-US" sz="2800" dirty="0">
                <a:latin typeface="Calibri" charset="0"/>
              </a:rPr>
              <a:t>Assigning subject categories, topics, or genres</a:t>
            </a:r>
          </a:p>
          <a:p>
            <a:r>
              <a:rPr lang="en-US" sz="2800" dirty="0">
                <a:latin typeface="Calibri" charset="0"/>
              </a:rPr>
              <a:t>Spam detection</a:t>
            </a:r>
          </a:p>
          <a:p>
            <a:r>
              <a:rPr lang="en-US" sz="2800" dirty="0">
                <a:latin typeface="Calibri" charset="0"/>
              </a:rPr>
              <a:t>Authorship identification (who wrote this?)</a:t>
            </a:r>
          </a:p>
          <a:p>
            <a:r>
              <a:rPr lang="en-US" sz="2800" dirty="0">
                <a:latin typeface="Calibri" charset="0"/>
              </a:rPr>
              <a:t>Language Identification (is this Portuguese?)</a:t>
            </a:r>
          </a:p>
          <a:p>
            <a:r>
              <a:rPr lang="en-US" sz="2800" dirty="0">
                <a:latin typeface="Calibri" charset="0"/>
              </a:rPr>
              <a:t>Sentiment analysis</a:t>
            </a:r>
          </a:p>
          <a:p>
            <a:r>
              <a:rPr lang="en-US" sz="2800" dirty="0">
                <a:latin typeface="Calibri" charset="0"/>
              </a:rPr>
              <a:t>…</a:t>
            </a:r>
          </a:p>
        </p:txBody>
      </p:sp>
    </p:spTree>
    <p:extLst>
      <p:ext uri="{BB962C8B-B14F-4D97-AF65-F5344CB8AC3E}">
        <p14:creationId xmlns:p14="http://schemas.microsoft.com/office/powerpoint/2010/main" val="2423096530"/>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a:t>Text Classification: definition</a:t>
            </a:r>
          </a:p>
        </p:txBody>
      </p:sp>
      <p:sp>
        <p:nvSpPr>
          <p:cNvPr id="24579" name="Rectangle 3"/>
          <p:cNvSpPr>
            <a:spLocks noGrp="1" noChangeArrowheads="1"/>
          </p:cNvSpPr>
          <p:nvPr>
            <p:ph idx="1"/>
          </p:nvPr>
        </p:nvSpPr>
        <p:spPr/>
        <p:txBody>
          <a:bodyPr/>
          <a:lstStyle/>
          <a:p>
            <a:r>
              <a:rPr lang="en-US" sz="3200" i="1" dirty="0">
                <a:latin typeface="Calibri" charset="0"/>
              </a:rPr>
              <a:t>Input</a:t>
            </a:r>
            <a:r>
              <a:rPr lang="en-US" sz="3200" dirty="0">
                <a:latin typeface="Calibri" charset="0"/>
              </a:rPr>
              <a:t>:</a:t>
            </a:r>
          </a:p>
          <a:p>
            <a:pPr lvl="1"/>
            <a:r>
              <a:rPr lang="en-US" sz="2800" dirty="0">
                <a:latin typeface="Calibri" charset="0"/>
              </a:rPr>
              <a:t> a document </a:t>
            </a:r>
            <a:r>
              <a:rPr lang="en-US" sz="2800" i="1" dirty="0">
                <a:solidFill>
                  <a:srgbClr val="FF0000"/>
                </a:solidFill>
                <a:latin typeface="Calibri" charset="0"/>
              </a:rPr>
              <a:t>d</a:t>
            </a:r>
          </a:p>
          <a:p>
            <a:pPr lvl="1"/>
            <a:r>
              <a:rPr lang="en-US" sz="2800" i="1" dirty="0">
                <a:latin typeface="Calibri" charset="0"/>
              </a:rPr>
              <a:t> </a:t>
            </a:r>
            <a:r>
              <a:rPr lang="en-US" sz="2800" dirty="0">
                <a:latin typeface="Calibri" charset="0"/>
                <a:ea typeface="ＭＳ Ｐゴシック" charset="0"/>
              </a:rPr>
              <a:t>a fixed set of classes  </a:t>
            </a:r>
            <a:r>
              <a:rPr lang="en-US" sz="2800" i="1" dirty="0">
                <a:solidFill>
                  <a:srgbClr val="FF0000"/>
                </a:solidFill>
                <a:latin typeface="Calibri" charset="0"/>
                <a:ea typeface="ＭＳ Ｐゴシック" charset="0"/>
              </a:rPr>
              <a:t>C </a:t>
            </a:r>
            <a:r>
              <a:rPr lang="en-US" sz="2800" dirty="0">
                <a:solidFill>
                  <a:srgbClr val="FF0000"/>
                </a:solidFill>
                <a:latin typeface="Calibri" charset="0"/>
                <a:ea typeface="ＭＳ Ｐゴシック" charset="0"/>
              </a:rPr>
              <a:t>=</a:t>
            </a:r>
            <a:r>
              <a:rPr lang="en-US" sz="2800" i="1" dirty="0">
                <a:solidFill>
                  <a:srgbClr val="FF0000"/>
                </a:solidFill>
                <a:latin typeface="Calibri" charset="0"/>
                <a:ea typeface="ＭＳ Ｐゴシック" charset="0"/>
              </a:rPr>
              <a:t> </a:t>
            </a:r>
            <a:r>
              <a:rPr lang="en-US" sz="2800" dirty="0">
                <a:solidFill>
                  <a:srgbClr val="FF0000"/>
                </a:solidFill>
                <a:latin typeface="Calibri" charset="0"/>
                <a:ea typeface="ＭＳ Ｐゴシック" charset="0"/>
                <a:sym typeface="Symbol" charset="0"/>
              </a:rPr>
              <a:t>{</a:t>
            </a:r>
            <a:r>
              <a:rPr lang="en-US" sz="2800" i="1" dirty="0">
                <a:solidFill>
                  <a:srgbClr val="FF0000"/>
                </a:solidFill>
                <a:latin typeface="Calibri" charset="0"/>
                <a:ea typeface="ＭＳ Ｐゴシック" charset="0"/>
                <a:sym typeface="Symbol" charset="0"/>
              </a:rPr>
              <a:t>c</a:t>
            </a:r>
            <a:r>
              <a:rPr lang="en-US" sz="2800" baseline="-25000" dirty="0">
                <a:solidFill>
                  <a:srgbClr val="FF0000"/>
                </a:solidFill>
                <a:latin typeface="Calibri" charset="0"/>
                <a:ea typeface="ＭＳ Ｐゴシック" charset="0"/>
                <a:sym typeface="Symbol" charset="0"/>
              </a:rPr>
              <a:t>1</a:t>
            </a:r>
            <a:r>
              <a:rPr lang="en-US" sz="2800" dirty="0">
                <a:solidFill>
                  <a:srgbClr val="FF0000"/>
                </a:solidFill>
                <a:latin typeface="Calibri" charset="0"/>
                <a:ea typeface="ＭＳ Ｐゴシック" charset="0"/>
                <a:sym typeface="Symbol" charset="0"/>
              </a:rPr>
              <a:t>, </a:t>
            </a:r>
            <a:r>
              <a:rPr lang="en-US" sz="2800" i="1" dirty="0">
                <a:solidFill>
                  <a:srgbClr val="FF0000"/>
                </a:solidFill>
                <a:latin typeface="Calibri" charset="0"/>
                <a:ea typeface="ＭＳ Ｐゴシック" charset="0"/>
                <a:sym typeface="Symbol" charset="0"/>
              </a:rPr>
              <a:t>c</a:t>
            </a:r>
            <a:r>
              <a:rPr lang="en-US" sz="2800" baseline="-25000" dirty="0">
                <a:solidFill>
                  <a:srgbClr val="FF0000"/>
                </a:solidFill>
                <a:latin typeface="Calibri" charset="0"/>
                <a:ea typeface="ＭＳ Ｐゴシック" charset="0"/>
                <a:sym typeface="Symbol" charset="0"/>
              </a:rPr>
              <a:t>2</a:t>
            </a:r>
            <a:r>
              <a:rPr lang="en-US" sz="2800" dirty="0">
                <a:solidFill>
                  <a:srgbClr val="FF0000"/>
                </a:solidFill>
                <a:latin typeface="Calibri" charset="0"/>
                <a:ea typeface="ＭＳ Ｐゴシック" charset="0"/>
                <a:sym typeface="Symbol" charset="0"/>
              </a:rPr>
              <a:t>,…, </a:t>
            </a:r>
            <a:r>
              <a:rPr lang="en-US" sz="2800" i="1" dirty="0" err="1">
                <a:solidFill>
                  <a:srgbClr val="FF0000"/>
                </a:solidFill>
                <a:latin typeface="Calibri" charset="0"/>
                <a:ea typeface="ＭＳ Ｐゴシック" charset="0"/>
                <a:sym typeface="Symbol" charset="0"/>
              </a:rPr>
              <a:t>c</a:t>
            </a:r>
            <a:r>
              <a:rPr lang="en-US" sz="2800" i="1" baseline="-25000" dirty="0" err="1">
                <a:solidFill>
                  <a:srgbClr val="FF0000"/>
                </a:solidFill>
                <a:latin typeface="Calibri" charset="0"/>
                <a:ea typeface="ＭＳ Ｐゴシック" charset="0"/>
                <a:sym typeface="Symbol" charset="0"/>
              </a:rPr>
              <a:t>J</a:t>
            </a:r>
            <a:r>
              <a:rPr lang="en-US" sz="2800" dirty="0">
                <a:solidFill>
                  <a:srgbClr val="FF0000"/>
                </a:solidFill>
                <a:latin typeface="Calibri" charset="0"/>
                <a:ea typeface="ＭＳ Ｐゴシック" charset="0"/>
                <a:sym typeface="Symbol" charset="0"/>
              </a:rPr>
              <a:t>}</a:t>
            </a:r>
          </a:p>
          <a:p>
            <a:pPr lvl="1"/>
            <a:endParaRPr lang="en-US" sz="2800" i="1" dirty="0">
              <a:latin typeface="Calibri" charset="0"/>
            </a:endParaRPr>
          </a:p>
          <a:p>
            <a:r>
              <a:rPr lang="en-US" sz="3200" i="1" dirty="0">
                <a:latin typeface="Calibri" charset="0"/>
              </a:rPr>
              <a:t>Output</a:t>
            </a:r>
            <a:r>
              <a:rPr lang="en-US" sz="3200" dirty="0">
                <a:latin typeface="Calibri" charset="0"/>
              </a:rPr>
              <a:t>: a predicted class </a:t>
            </a:r>
            <a:r>
              <a:rPr lang="en-US" sz="3200" i="1" dirty="0">
                <a:solidFill>
                  <a:srgbClr val="FF0000"/>
                </a:solidFill>
                <a:latin typeface="Calibri" charset="0"/>
              </a:rPr>
              <a:t>c</a:t>
            </a:r>
            <a:r>
              <a:rPr lang="en-US" sz="3200" dirty="0">
                <a:solidFill>
                  <a:srgbClr val="FF0000"/>
                </a:solidFill>
                <a:latin typeface="Calibri" charset="0"/>
              </a:rPr>
              <a:t> </a:t>
            </a:r>
            <a:r>
              <a:rPr lang="en-US" sz="3200" dirty="0">
                <a:solidFill>
                  <a:srgbClr val="FF0000"/>
                </a:solidFill>
                <a:latin typeface="Calibri" charset="0"/>
                <a:ea typeface="ＭＳ Ｐゴシック" charset="0"/>
                <a:sym typeface="Symbol" charset="0"/>
              </a:rPr>
              <a:t> </a:t>
            </a:r>
            <a:r>
              <a:rPr lang="en-US" sz="3200" i="1" dirty="0">
                <a:solidFill>
                  <a:srgbClr val="FF0000"/>
                </a:solidFill>
                <a:latin typeface="Calibri" charset="0"/>
                <a:ea typeface="ＭＳ Ｐゴシック" charset="0"/>
                <a:sym typeface="Symbol" charset="0"/>
              </a:rPr>
              <a:t>C</a:t>
            </a:r>
            <a:endParaRPr lang="en-US" sz="3200" i="1" baseline="-25000" dirty="0">
              <a:solidFill>
                <a:srgbClr val="FF0000"/>
              </a:solidFill>
              <a:latin typeface="Calibri" charset="0"/>
            </a:endParaRPr>
          </a:p>
        </p:txBody>
      </p:sp>
    </p:spTree>
    <p:extLst>
      <p:ext uri="{BB962C8B-B14F-4D97-AF65-F5344CB8AC3E}">
        <p14:creationId xmlns:p14="http://schemas.microsoft.com/office/powerpoint/2010/main" val="34249524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4"/>
          <p:cNvSpPr>
            <a:spLocks noGrp="1" noChangeArrowheads="1"/>
          </p:cNvSpPr>
          <p:nvPr>
            <p:ph type="title"/>
          </p:nvPr>
        </p:nvSpPr>
        <p:spPr>
          <a:xfrm>
            <a:off x="685800" y="361950"/>
            <a:ext cx="7543800" cy="680397"/>
          </a:xfrm>
        </p:spPr>
        <p:txBody>
          <a:bodyPr>
            <a:normAutofit fontScale="90000"/>
          </a:bodyPr>
          <a:lstStyle/>
          <a:p>
            <a:r>
              <a:rPr lang="en-US" dirty="0"/>
              <a:t>Basic </a:t>
            </a:r>
            <a:r>
              <a:rPr lang="en-US" sz="3600" dirty="0"/>
              <a:t>Classification Method: </a:t>
            </a:r>
            <a:br>
              <a:rPr lang="en-US" sz="3600" dirty="0"/>
            </a:br>
            <a:r>
              <a:rPr lang="en-US" sz="3600" dirty="0"/>
              <a:t>Hand-coded rules</a:t>
            </a:r>
          </a:p>
        </p:txBody>
      </p:sp>
      <p:sp>
        <p:nvSpPr>
          <p:cNvPr id="27651" name="Rectangle 5"/>
          <p:cNvSpPr>
            <a:spLocks noGrp="1" noChangeArrowheads="1"/>
          </p:cNvSpPr>
          <p:nvPr>
            <p:ph idx="1"/>
          </p:nvPr>
        </p:nvSpPr>
        <p:spPr>
          <a:xfrm>
            <a:off x="822960" y="1352550"/>
            <a:ext cx="7940040" cy="3505200"/>
          </a:xfrm>
        </p:spPr>
        <p:txBody>
          <a:bodyPr>
            <a:normAutofit lnSpcReduction="10000"/>
          </a:bodyPr>
          <a:lstStyle/>
          <a:p>
            <a:r>
              <a:rPr lang="en-US" dirty="0">
                <a:latin typeface="Calibri" charset="0"/>
              </a:rPr>
              <a:t>Rules based on combinations of words or other features</a:t>
            </a:r>
          </a:p>
          <a:p>
            <a:pPr lvl="1"/>
            <a:r>
              <a:rPr lang="en-US" dirty="0">
                <a:latin typeface="Calibri" charset="0"/>
              </a:rPr>
              <a:t> </a:t>
            </a:r>
            <a:r>
              <a:rPr lang="en-US" sz="2000" dirty="0">
                <a:latin typeface="Calibri" charset="0"/>
              </a:rPr>
              <a:t>spam: black-list-address OR (“dollars” AND “have been selected”)</a:t>
            </a:r>
          </a:p>
          <a:p>
            <a:r>
              <a:rPr lang="en-US" dirty="0">
                <a:latin typeface="Calibri" charset="0"/>
              </a:rPr>
              <a:t>Accuracy can be high</a:t>
            </a:r>
          </a:p>
          <a:p>
            <a:pPr lvl="1">
              <a:buFont typeface="Arial" panose="020B0604020202020204" pitchFamily="34" charset="0"/>
              <a:buChar char="•"/>
            </a:pPr>
            <a:r>
              <a:rPr lang="en-US" dirty="0">
                <a:latin typeface="Calibri" charset="0"/>
              </a:rPr>
              <a:t>In very specific domains</a:t>
            </a:r>
          </a:p>
          <a:p>
            <a:pPr lvl="1">
              <a:buFont typeface="Arial" panose="020B0604020202020204" pitchFamily="34" charset="0"/>
              <a:buChar char="•"/>
            </a:pPr>
            <a:r>
              <a:rPr lang="en-US" dirty="0">
                <a:latin typeface="Calibri" charset="0"/>
              </a:rPr>
              <a:t>If rules are carefully refined by experts</a:t>
            </a:r>
          </a:p>
          <a:p>
            <a:pPr marL="150813" lvl="1" indent="0">
              <a:buNone/>
            </a:pPr>
            <a:r>
              <a:rPr lang="en-US" dirty="0">
                <a:latin typeface="Calibri" charset="0"/>
              </a:rPr>
              <a:t>But:</a:t>
            </a:r>
          </a:p>
          <a:p>
            <a:pPr lvl="1">
              <a:buFont typeface="Arial" panose="020B0604020202020204" pitchFamily="34" charset="0"/>
              <a:buChar char="•"/>
            </a:pPr>
            <a:r>
              <a:rPr lang="en-US" dirty="0">
                <a:latin typeface="Calibri" charset="0"/>
              </a:rPr>
              <a:t>building and maintaining rules is expensive</a:t>
            </a:r>
          </a:p>
          <a:p>
            <a:pPr lvl="1">
              <a:buFont typeface="Arial" panose="020B0604020202020204" pitchFamily="34" charset="0"/>
              <a:buChar char="•"/>
            </a:pPr>
            <a:r>
              <a:rPr lang="en-US" dirty="0">
                <a:latin typeface="Calibri" charset="0"/>
              </a:rPr>
              <a:t>they are too literal and specific: "high-precision, low-recall"</a:t>
            </a:r>
          </a:p>
        </p:txBody>
      </p:sp>
    </p:spTree>
    <p:extLst>
      <p:ext uri="{BB962C8B-B14F-4D97-AF65-F5344CB8AC3E}">
        <p14:creationId xmlns:p14="http://schemas.microsoft.com/office/powerpoint/2010/main" val="1903313730"/>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411908"/>
            <a:ext cx="7543800" cy="680397"/>
          </a:xfrm>
        </p:spPr>
        <p:txBody>
          <a:bodyPr>
            <a:normAutofit fontScale="90000"/>
          </a:bodyPr>
          <a:lstStyle/>
          <a:p>
            <a:r>
              <a:rPr lang="en-US" sz="3600" dirty="0"/>
              <a:t>Classification Method:</a:t>
            </a:r>
            <a:br>
              <a:rPr lang="en-US" sz="3600" dirty="0"/>
            </a:br>
            <a:r>
              <a:rPr lang="en-US" sz="3600" dirty="0"/>
              <a:t>Supervised Machine Learning</a:t>
            </a:r>
          </a:p>
        </p:txBody>
      </p:sp>
      <p:sp>
        <p:nvSpPr>
          <p:cNvPr id="3" name="Content Placeholder 2"/>
          <p:cNvSpPr>
            <a:spLocks noGrp="1"/>
          </p:cNvSpPr>
          <p:nvPr>
            <p:ph idx="1"/>
          </p:nvPr>
        </p:nvSpPr>
        <p:spPr>
          <a:xfrm>
            <a:off x="822960" y="1200150"/>
            <a:ext cx="8092440" cy="3429000"/>
          </a:xfrm>
        </p:spPr>
        <p:txBody>
          <a:bodyPr/>
          <a:lstStyle/>
          <a:p>
            <a:r>
              <a:rPr lang="en-US" sz="2800" i="1" dirty="0">
                <a:latin typeface="Calibri" charset="0"/>
              </a:rPr>
              <a:t>Input: </a:t>
            </a:r>
          </a:p>
          <a:p>
            <a:pPr lvl="1"/>
            <a:r>
              <a:rPr lang="en-US" sz="2400" dirty="0">
                <a:latin typeface="Calibri" charset="0"/>
              </a:rPr>
              <a:t>a document </a:t>
            </a:r>
            <a:r>
              <a:rPr lang="en-US" sz="2400" i="1" dirty="0">
                <a:solidFill>
                  <a:srgbClr val="FF0000"/>
                </a:solidFill>
                <a:latin typeface="Calibri" charset="0"/>
              </a:rPr>
              <a:t>d</a:t>
            </a:r>
          </a:p>
          <a:p>
            <a:pPr lvl="1"/>
            <a:r>
              <a:rPr lang="en-US" sz="2400" i="1" dirty="0">
                <a:latin typeface="Calibri" charset="0"/>
              </a:rPr>
              <a:t> </a:t>
            </a:r>
            <a:r>
              <a:rPr lang="en-US" sz="2400" dirty="0">
                <a:latin typeface="Calibri" charset="0"/>
                <a:ea typeface="ＭＳ Ｐゴシック" charset="0"/>
              </a:rPr>
              <a:t>a fixed set of classes  </a:t>
            </a:r>
            <a:r>
              <a:rPr lang="en-US" sz="2400" i="1" dirty="0">
                <a:solidFill>
                  <a:srgbClr val="FF0000"/>
                </a:solidFill>
                <a:latin typeface="Calibri" charset="0"/>
                <a:ea typeface="ＭＳ Ｐゴシック" charset="0"/>
              </a:rPr>
              <a:t>C </a:t>
            </a:r>
            <a:r>
              <a:rPr lang="en-US" sz="2400" dirty="0">
                <a:solidFill>
                  <a:srgbClr val="FF0000"/>
                </a:solidFill>
                <a:latin typeface="Calibri" charset="0"/>
                <a:ea typeface="ＭＳ Ｐゴシック" charset="0"/>
              </a:rPr>
              <a:t>=</a:t>
            </a:r>
            <a:r>
              <a:rPr lang="en-US" sz="2400" i="1" dirty="0">
                <a:solidFill>
                  <a:srgbClr val="FF0000"/>
                </a:solidFill>
                <a:latin typeface="Calibri" charset="0"/>
                <a:ea typeface="ＭＳ Ｐゴシック" charset="0"/>
              </a:rPr>
              <a:t> </a:t>
            </a:r>
            <a:r>
              <a:rPr lang="en-US" sz="2400" dirty="0">
                <a:solidFill>
                  <a:srgbClr val="FF0000"/>
                </a:solidFill>
                <a:latin typeface="Calibri" charset="0"/>
                <a:ea typeface="ＭＳ Ｐゴシック" charset="0"/>
                <a:sym typeface="Symbol" charset="0"/>
              </a:rPr>
              <a:t>{</a:t>
            </a:r>
            <a:r>
              <a:rPr lang="en-US" sz="2400" i="1" dirty="0">
                <a:solidFill>
                  <a:srgbClr val="FF0000"/>
                </a:solidFill>
                <a:latin typeface="Calibri" charset="0"/>
                <a:ea typeface="ＭＳ Ｐゴシック" charset="0"/>
                <a:sym typeface="Symbol" charset="0"/>
              </a:rPr>
              <a:t>c</a:t>
            </a:r>
            <a:r>
              <a:rPr lang="en-US" sz="2400" baseline="-25000" dirty="0">
                <a:solidFill>
                  <a:srgbClr val="FF0000"/>
                </a:solidFill>
                <a:latin typeface="Calibri" charset="0"/>
                <a:ea typeface="ＭＳ Ｐゴシック" charset="0"/>
                <a:sym typeface="Symbol" charset="0"/>
              </a:rPr>
              <a:t>1</a:t>
            </a:r>
            <a:r>
              <a:rPr lang="en-US" sz="2400" dirty="0">
                <a:solidFill>
                  <a:srgbClr val="FF0000"/>
                </a:solidFill>
                <a:latin typeface="Calibri" charset="0"/>
                <a:ea typeface="ＭＳ Ｐゴシック" charset="0"/>
                <a:sym typeface="Symbol" charset="0"/>
              </a:rPr>
              <a:t>, </a:t>
            </a:r>
            <a:r>
              <a:rPr lang="en-US" sz="2400" i="1" dirty="0">
                <a:solidFill>
                  <a:srgbClr val="FF0000"/>
                </a:solidFill>
                <a:latin typeface="Calibri" charset="0"/>
                <a:ea typeface="ＭＳ Ｐゴシック" charset="0"/>
                <a:sym typeface="Symbol" charset="0"/>
              </a:rPr>
              <a:t>c</a:t>
            </a:r>
            <a:r>
              <a:rPr lang="en-US" sz="2400" baseline="-25000" dirty="0">
                <a:solidFill>
                  <a:srgbClr val="FF0000"/>
                </a:solidFill>
                <a:latin typeface="Calibri" charset="0"/>
                <a:ea typeface="ＭＳ Ｐゴシック" charset="0"/>
                <a:sym typeface="Symbol" charset="0"/>
              </a:rPr>
              <a:t>2</a:t>
            </a:r>
            <a:r>
              <a:rPr lang="en-US" sz="2400" dirty="0">
                <a:solidFill>
                  <a:srgbClr val="FF0000"/>
                </a:solidFill>
                <a:latin typeface="Calibri" charset="0"/>
                <a:ea typeface="ＭＳ Ｐゴシック" charset="0"/>
                <a:sym typeface="Symbol" charset="0"/>
              </a:rPr>
              <a:t>,…, </a:t>
            </a:r>
            <a:r>
              <a:rPr lang="en-US" sz="2400" i="1" dirty="0" err="1">
                <a:solidFill>
                  <a:srgbClr val="FF0000"/>
                </a:solidFill>
                <a:latin typeface="Calibri" charset="0"/>
                <a:ea typeface="ＭＳ Ｐゴシック" charset="0"/>
                <a:sym typeface="Symbol" charset="0"/>
              </a:rPr>
              <a:t>c</a:t>
            </a:r>
            <a:r>
              <a:rPr lang="en-US" sz="2400" i="1" baseline="-25000" dirty="0" err="1">
                <a:solidFill>
                  <a:srgbClr val="FF0000"/>
                </a:solidFill>
                <a:latin typeface="Calibri" charset="0"/>
                <a:ea typeface="ＭＳ Ｐゴシック" charset="0"/>
                <a:sym typeface="Symbol" charset="0"/>
              </a:rPr>
              <a:t>J</a:t>
            </a:r>
            <a:r>
              <a:rPr lang="en-US" sz="2400" dirty="0">
                <a:solidFill>
                  <a:srgbClr val="FF0000"/>
                </a:solidFill>
                <a:latin typeface="Calibri" charset="0"/>
                <a:ea typeface="ＭＳ Ｐゴシック" charset="0"/>
                <a:sym typeface="Symbol" charset="0"/>
              </a:rPr>
              <a:t>}</a:t>
            </a:r>
            <a:endParaRPr lang="en-US" sz="1800" i="1" dirty="0">
              <a:solidFill>
                <a:srgbClr val="FF0000"/>
              </a:solidFill>
              <a:latin typeface="Calibri" charset="0"/>
            </a:endParaRPr>
          </a:p>
          <a:p>
            <a:pPr lvl="1"/>
            <a:r>
              <a:rPr lang="en-US" sz="2400" dirty="0">
                <a:latin typeface="Calibri" charset="0"/>
              </a:rPr>
              <a:t>A training set of </a:t>
            </a:r>
            <a:r>
              <a:rPr lang="en-US" sz="2400" i="1" dirty="0">
                <a:solidFill>
                  <a:srgbClr val="FF0000"/>
                </a:solidFill>
                <a:latin typeface="Calibri" charset="0"/>
              </a:rPr>
              <a:t>m</a:t>
            </a:r>
            <a:r>
              <a:rPr lang="en-US" sz="2400" i="1" dirty="0">
                <a:latin typeface="Calibri" charset="0"/>
              </a:rPr>
              <a:t> </a:t>
            </a:r>
            <a:r>
              <a:rPr lang="en-US" sz="2400" dirty="0">
                <a:latin typeface="Calibri" charset="0"/>
              </a:rPr>
              <a:t>hand-labeled documents </a:t>
            </a:r>
            <a:r>
              <a:rPr lang="en-US" sz="2400" i="1" dirty="0">
                <a:solidFill>
                  <a:srgbClr val="FF0000"/>
                </a:solidFill>
                <a:latin typeface="Calibri" charset="0"/>
              </a:rPr>
              <a:t>(d</a:t>
            </a:r>
            <a:r>
              <a:rPr lang="en-US" sz="2400" i="1" baseline="-25000" dirty="0">
                <a:solidFill>
                  <a:srgbClr val="FF0000"/>
                </a:solidFill>
                <a:latin typeface="Calibri" charset="0"/>
              </a:rPr>
              <a:t>1</a:t>
            </a:r>
            <a:r>
              <a:rPr lang="en-US" sz="2400" i="1" dirty="0">
                <a:solidFill>
                  <a:srgbClr val="FF0000"/>
                </a:solidFill>
                <a:latin typeface="Calibri" charset="0"/>
              </a:rPr>
              <a:t>,c</a:t>
            </a:r>
            <a:r>
              <a:rPr lang="en-US" sz="2400" i="1" baseline="-25000" dirty="0">
                <a:solidFill>
                  <a:srgbClr val="FF0000"/>
                </a:solidFill>
                <a:latin typeface="Calibri" charset="0"/>
              </a:rPr>
              <a:t>1</a:t>
            </a:r>
            <a:r>
              <a:rPr lang="en-US" sz="2400" i="1" dirty="0">
                <a:solidFill>
                  <a:srgbClr val="FF0000"/>
                </a:solidFill>
                <a:latin typeface="Calibri" charset="0"/>
              </a:rPr>
              <a:t>),....,(</a:t>
            </a:r>
            <a:r>
              <a:rPr lang="en-US" sz="2400" i="1" dirty="0" err="1">
                <a:solidFill>
                  <a:srgbClr val="FF0000"/>
                </a:solidFill>
                <a:latin typeface="Calibri" charset="0"/>
              </a:rPr>
              <a:t>d</a:t>
            </a:r>
            <a:r>
              <a:rPr lang="en-US" sz="2400" i="1" baseline="-25000" dirty="0" err="1">
                <a:solidFill>
                  <a:srgbClr val="FF0000"/>
                </a:solidFill>
                <a:latin typeface="Calibri" charset="0"/>
              </a:rPr>
              <a:t>m</a:t>
            </a:r>
            <a:r>
              <a:rPr lang="en-US" sz="2400" i="1" dirty="0" err="1">
                <a:solidFill>
                  <a:srgbClr val="FF0000"/>
                </a:solidFill>
                <a:latin typeface="Calibri" charset="0"/>
              </a:rPr>
              <a:t>,c</a:t>
            </a:r>
            <a:r>
              <a:rPr lang="en-US" sz="2400" i="1" baseline="-25000" dirty="0" err="1">
                <a:solidFill>
                  <a:srgbClr val="FF0000"/>
                </a:solidFill>
                <a:latin typeface="Calibri" charset="0"/>
              </a:rPr>
              <a:t>m</a:t>
            </a:r>
            <a:r>
              <a:rPr lang="en-US" sz="2400" i="1" dirty="0">
                <a:solidFill>
                  <a:srgbClr val="FF0000"/>
                </a:solidFill>
                <a:latin typeface="Calibri" charset="0"/>
              </a:rPr>
              <a:t>)</a:t>
            </a:r>
          </a:p>
          <a:p>
            <a:r>
              <a:rPr lang="en-US" sz="2800" i="1" dirty="0">
                <a:latin typeface="Calibri" charset="0"/>
              </a:rPr>
              <a:t>Output: </a:t>
            </a:r>
          </a:p>
          <a:p>
            <a:pPr lvl="1"/>
            <a:r>
              <a:rPr lang="en-US" sz="2400" dirty="0">
                <a:latin typeface="Calibri" charset="0"/>
              </a:rPr>
              <a:t>a learned classifier </a:t>
            </a:r>
            <a:r>
              <a:rPr lang="en-US" sz="2400" i="1" dirty="0" err="1">
                <a:solidFill>
                  <a:srgbClr val="FF0000"/>
                </a:solidFill>
                <a:latin typeface="Calibri" charset="0"/>
              </a:rPr>
              <a:t>γ:d</a:t>
            </a:r>
            <a:r>
              <a:rPr lang="en-US" sz="2400" i="1" dirty="0">
                <a:solidFill>
                  <a:srgbClr val="FF0000"/>
                </a:solidFill>
                <a:latin typeface="Calibri" charset="0"/>
              </a:rPr>
              <a:t> </a:t>
            </a:r>
            <a:r>
              <a:rPr lang="en-US" sz="2400" i="1" dirty="0">
                <a:solidFill>
                  <a:srgbClr val="FF0000"/>
                </a:solidFill>
                <a:latin typeface="Calibri" charset="0"/>
                <a:sym typeface="Wingdings" charset="2"/>
              </a:rPr>
              <a:t> c</a:t>
            </a:r>
            <a:endParaRPr lang="en-US" sz="2400" i="1" dirty="0">
              <a:solidFill>
                <a:srgbClr val="FF0000"/>
              </a:solidFill>
              <a:latin typeface="Calibri" charset="0"/>
            </a:endParaRPr>
          </a:p>
        </p:txBody>
      </p:sp>
      <p:sp>
        <p:nvSpPr>
          <p:cNvPr id="4" name="Slide Number Placeholder 3"/>
          <p:cNvSpPr>
            <a:spLocks noGrp="1"/>
          </p:cNvSpPr>
          <p:nvPr>
            <p:ph type="sldNum" sz="quarter" idx="12"/>
          </p:nvPr>
        </p:nvSpPr>
        <p:spPr/>
        <p:txBody>
          <a:bodyPr/>
          <a:lstStyle/>
          <a:p>
            <a:fld id="{10F35DC5-7E65-8247-99AB-4E984F8A921E}" type="slidenum">
              <a:rPr lang="en-US" smtClean="0"/>
              <a:pPr/>
              <a:t>9</a:t>
            </a:fld>
            <a:endParaRPr lang="en-US"/>
          </a:p>
        </p:txBody>
      </p:sp>
    </p:spTree>
    <p:extLst>
      <p:ext uri="{BB962C8B-B14F-4D97-AF65-F5344CB8AC3E}">
        <p14:creationId xmlns:p14="http://schemas.microsoft.com/office/powerpoint/2010/main" val="3091599837"/>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1_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NLP-jurafsky.potx</Template>
  <TotalTime>27009</TotalTime>
  <Words>2832</Words>
  <Application>Microsoft Office PowerPoint</Application>
  <PresentationFormat>On-screen Show (16:9)</PresentationFormat>
  <Paragraphs>292</Paragraphs>
  <Slides>43</Slides>
  <Notes>19</Notes>
  <HiddenSlides>0</HiddenSlides>
  <MMClips>0</MMClips>
  <ScaleCrop>false</ScaleCrop>
  <HeadingPairs>
    <vt:vector size="4" baseType="variant">
      <vt:variant>
        <vt:lpstr>Theme</vt:lpstr>
      </vt:variant>
      <vt:variant>
        <vt:i4>2</vt:i4>
      </vt:variant>
      <vt:variant>
        <vt:lpstr>Slide Titles</vt:lpstr>
      </vt:variant>
      <vt:variant>
        <vt:i4>43</vt:i4>
      </vt:variant>
    </vt:vector>
  </HeadingPairs>
  <TitlesOfParts>
    <vt:vector size="45" baseType="lpstr">
      <vt:lpstr>Retrospect</vt:lpstr>
      <vt:lpstr>1_Retrospect</vt:lpstr>
      <vt:lpstr>Naive Bayes</vt:lpstr>
      <vt:lpstr>Is this spam?</vt:lpstr>
      <vt:lpstr>Who wrote which Federalist Papers?</vt:lpstr>
      <vt:lpstr>Positive or negative movie review?</vt:lpstr>
      <vt:lpstr>What is the subject of this article?</vt:lpstr>
      <vt:lpstr>Text Classification</vt:lpstr>
      <vt:lpstr>Text Classification: definition</vt:lpstr>
      <vt:lpstr>Basic Classification Method:  Hand-coded rules</vt:lpstr>
      <vt:lpstr>Classification Method: Supervised Machine Learning</vt:lpstr>
      <vt:lpstr>Classification Methods: Supervised Machine Learning</vt:lpstr>
      <vt:lpstr>Naive Bayes</vt:lpstr>
      <vt:lpstr>Naive Bayes Intuition</vt:lpstr>
      <vt:lpstr>The Bag of Words Representation</vt:lpstr>
      <vt:lpstr>The bag of words representation</vt:lpstr>
      <vt:lpstr>Bayes’ Rule Applied to Documents and Classes</vt:lpstr>
      <vt:lpstr>Naive Bayes Classifier (I)</vt:lpstr>
      <vt:lpstr>Naive Bayes Classifier (II)</vt:lpstr>
      <vt:lpstr>Naïve Bayes Classifier (IV)</vt:lpstr>
      <vt:lpstr>Multinomial Naive Bayes Independence Assumptions</vt:lpstr>
      <vt:lpstr>Multinomial Naive Bayes Classifier</vt:lpstr>
      <vt:lpstr>Applying Multinomial Naive Bayes Classifiers to Text Classification</vt:lpstr>
      <vt:lpstr>We actually do everything in log space</vt:lpstr>
      <vt:lpstr>Text Classification and Naïve Bayes</vt:lpstr>
      <vt:lpstr>Learning the Multinomial Naive Bayes Model</vt:lpstr>
      <vt:lpstr>Parameter estimation</vt:lpstr>
      <vt:lpstr>Problem with Maximum Likelihood</vt:lpstr>
      <vt:lpstr>Laplace (add-1) smoothing for Naïve Bayes</vt:lpstr>
      <vt:lpstr>Multinomial Naïve Bayes: Learning</vt:lpstr>
      <vt:lpstr>Optimizing for sentiment analysis</vt:lpstr>
      <vt:lpstr>Summary: Naive Bayes is Not So Naive</vt:lpstr>
      <vt:lpstr>Naive Bayes</vt:lpstr>
      <vt:lpstr>Evaluating Classifiers: How well does our classifier work?</vt:lpstr>
      <vt:lpstr>First step in evaluation: The confusion matrix</vt:lpstr>
      <vt:lpstr>Accuracy on the confusion matrix</vt:lpstr>
      <vt:lpstr>Why don't we use accuracy?</vt:lpstr>
      <vt:lpstr>Accuracy re: pie posts</vt:lpstr>
      <vt:lpstr>Why don't we use accuracy?</vt:lpstr>
      <vt:lpstr>Instead of accuracy we use precision and recall</vt:lpstr>
      <vt:lpstr>Precision/Recall aren't fooled by the"just call everything negative" classifier!</vt:lpstr>
      <vt:lpstr>A combined measure: F1</vt:lpstr>
      <vt:lpstr>F1 is a special case of the general "F-measure"</vt:lpstr>
      <vt:lpstr>Suppose we have more than 2 classes?</vt:lpstr>
      <vt:lpstr>How to combine P/R values for different classes: Microaveraging vs Macroaveraging</vt:lpstr>
    </vt:vector>
  </TitlesOfParts>
  <Manager/>
  <Company>Stanford University</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Text Classification and Naive Bayes</dc:title>
  <dc:subject/>
  <dc:creator>Dan Jurafsky</dc:creator>
  <cp:keywords/>
  <dc:description/>
  <cp:lastModifiedBy>Davide Posillipo</cp:lastModifiedBy>
  <cp:revision>234</cp:revision>
  <cp:lastPrinted>2024-08-20T14:10:05Z</cp:lastPrinted>
  <dcterms:created xsi:type="dcterms:W3CDTF">2010-04-19T15:31:24Z</dcterms:created>
  <dcterms:modified xsi:type="dcterms:W3CDTF">2025-04-10T13:04:29Z</dcterms:modified>
  <cp:category/>
</cp:coreProperties>
</file>