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5" r:id="rId2"/>
    <p:sldId id="294" r:id="rId3"/>
    <p:sldId id="273" r:id="rId4"/>
    <p:sldId id="276" r:id="rId5"/>
    <p:sldId id="293" r:id="rId6"/>
    <p:sldId id="295" r:id="rId7"/>
    <p:sldId id="298" r:id="rId8"/>
    <p:sldId id="286" r:id="rId9"/>
    <p:sldId id="297" r:id="rId10"/>
    <p:sldId id="296" r:id="rId11"/>
    <p:sldId id="290" r:id="rId12"/>
    <p:sldId id="299" r:id="rId13"/>
    <p:sldId id="302" r:id="rId14"/>
    <p:sldId id="303" r:id="rId15"/>
    <p:sldId id="304" r:id="rId16"/>
    <p:sldId id="305" r:id="rId17"/>
    <p:sldId id="306" r:id="rId18"/>
    <p:sldId id="300" r:id="rId19"/>
    <p:sldId id="271" r:id="rId20"/>
    <p:sldId id="272" r:id="rId21"/>
    <p:sldId id="3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14CC9-7979-4875-AA04-7E280FBE91E5}" v="2" dt="2021-07-25T06:54:08.401"/>
    <p1510:client id="{AD0D0C32-3F38-44C6-8C84-673021766A9A}" v="6806" dt="2021-07-25T17:10:01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Ballarin" userId="ed71fef6e1abe251" providerId="LiveId" clId="{AD0D0C32-3F38-44C6-8C84-673021766A9A}"/>
    <pc:docChg chg="undo redo custSel addSld delSld modSld sldOrd">
      <pc:chgData name="Emanuele Ballarin" userId="ed71fef6e1abe251" providerId="LiveId" clId="{AD0D0C32-3F38-44C6-8C84-673021766A9A}" dt="2021-07-25T22:50:25.336" v="10219" actId="20577"/>
      <pc:docMkLst>
        <pc:docMk/>
      </pc:docMkLst>
      <pc:sldChg chg="delSp modSp del mod">
        <pc:chgData name="Emanuele Ballarin" userId="ed71fef6e1abe251" providerId="LiveId" clId="{AD0D0C32-3F38-44C6-8C84-673021766A9A}" dt="2021-07-19T13:16:14.163" v="39" actId="47"/>
        <pc:sldMkLst>
          <pc:docMk/>
          <pc:sldMk cId="1085399193" sldId="256"/>
        </pc:sldMkLst>
        <pc:spChg chg="del mod">
          <ac:chgData name="Emanuele Ballarin" userId="ed71fef6e1abe251" providerId="LiveId" clId="{AD0D0C32-3F38-44C6-8C84-673021766A9A}" dt="2021-07-19T09:03:41.006" v="22" actId="478"/>
          <ac:spMkLst>
            <pc:docMk/>
            <pc:sldMk cId="1085399193" sldId="256"/>
            <ac:spMk id="2" creationId="{CF89F726-B6E7-470C-B54B-F71B147CCCE1}"/>
          </ac:spMkLst>
        </pc:spChg>
        <pc:spChg chg="mod">
          <ac:chgData name="Emanuele Ballarin" userId="ed71fef6e1abe251" providerId="LiveId" clId="{AD0D0C32-3F38-44C6-8C84-673021766A9A}" dt="2021-07-19T13:15:23.449" v="38" actId="1076"/>
          <ac:spMkLst>
            <pc:docMk/>
            <pc:sldMk cId="1085399193" sldId="256"/>
            <ac:spMk id="2" creationId="{DEE2F2AC-791B-4CD8-A354-2204B078E4A8}"/>
          </ac:spMkLst>
        </pc:spChg>
        <pc:spChg chg="del">
          <ac:chgData name="Emanuele Ballarin" userId="ed71fef6e1abe251" providerId="LiveId" clId="{AD0D0C32-3F38-44C6-8C84-673021766A9A}" dt="2021-07-19T09:03:41.006" v="22" actId="478"/>
          <ac:spMkLst>
            <pc:docMk/>
            <pc:sldMk cId="1085399193" sldId="256"/>
            <ac:spMk id="3" creationId="{EABEF287-CF85-4572-8061-8DF1CA8CDDDD}"/>
          </ac:spMkLst>
        </pc:spChg>
      </pc:sldChg>
      <pc:sldChg chg="addSp delSp modSp new del mod ord modClrScheme chgLayout">
        <pc:chgData name="Emanuele Ballarin" userId="ed71fef6e1abe251" providerId="LiveId" clId="{AD0D0C32-3F38-44C6-8C84-673021766A9A}" dt="2021-07-20T13:29:59.440" v="3326" actId="2696"/>
        <pc:sldMkLst>
          <pc:docMk/>
          <pc:sldMk cId="2477685278" sldId="257"/>
        </pc:sldMkLst>
        <pc:spChg chg="mod ord">
          <ac:chgData name="Emanuele Ballarin" userId="ed71fef6e1abe251" providerId="LiveId" clId="{AD0D0C32-3F38-44C6-8C84-673021766A9A}" dt="2021-07-19T17:07:19.885" v="1414" actId="114"/>
          <ac:spMkLst>
            <pc:docMk/>
            <pc:sldMk cId="2477685278" sldId="257"/>
            <ac:spMk id="2" creationId="{B0A21E55-7771-49AB-8077-ED117DA86AA3}"/>
          </ac:spMkLst>
        </pc:spChg>
        <pc:spChg chg="del mod ord">
          <ac:chgData name="Emanuele Ballarin" userId="ed71fef6e1abe251" providerId="LiveId" clId="{AD0D0C32-3F38-44C6-8C84-673021766A9A}" dt="2021-07-19T14:18:04.692" v="163" actId="700"/>
          <ac:spMkLst>
            <pc:docMk/>
            <pc:sldMk cId="2477685278" sldId="257"/>
            <ac:spMk id="3" creationId="{221E953B-9B60-4D42-950B-5EB0E64B1C9B}"/>
          </ac:spMkLst>
        </pc:spChg>
        <pc:spChg chg="del mod">
          <ac:chgData name="Emanuele Ballarin" userId="ed71fef6e1abe251" providerId="LiveId" clId="{AD0D0C32-3F38-44C6-8C84-673021766A9A}" dt="2021-07-19T16:29:07.988" v="554" actId="478"/>
          <ac:spMkLst>
            <pc:docMk/>
            <pc:sldMk cId="2477685278" sldId="257"/>
            <ac:spMk id="3" creationId="{582BA976-8632-4498-BA53-B5C577E06EAB}"/>
          </ac:spMkLst>
        </pc:spChg>
        <pc:spChg chg="del mod">
          <ac:chgData name="Emanuele Ballarin" userId="ed71fef6e1abe251" providerId="LiveId" clId="{AD0D0C32-3F38-44C6-8C84-673021766A9A}" dt="2021-07-19T16:29:10.015" v="555" actId="478"/>
          <ac:spMkLst>
            <pc:docMk/>
            <pc:sldMk cId="2477685278" sldId="257"/>
            <ac:spMk id="4" creationId="{E7782081-1C52-4AE1-AE94-409286FE2329}"/>
          </ac:spMkLst>
        </pc:spChg>
        <pc:spChg chg="del">
          <ac:chgData name="Emanuele Ballarin" userId="ed71fef6e1abe251" providerId="LiveId" clId="{AD0D0C32-3F38-44C6-8C84-673021766A9A}" dt="2021-07-19T14:21:53.513" v="260" actId="478"/>
          <ac:spMkLst>
            <pc:docMk/>
            <pc:sldMk cId="2477685278" sldId="257"/>
            <ac:spMk id="4" creationId="{F9CB7F1E-92D3-46F5-AF1E-40F2F115B4F2}"/>
          </ac:spMkLst>
        </pc:spChg>
        <pc:spChg chg="add mod ord">
          <ac:chgData name="Emanuele Ballarin" userId="ed71fef6e1abe251" providerId="LiveId" clId="{AD0D0C32-3F38-44C6-8C84-673021766A9A}" dt="2021-07-19T17:07:41.663" v="1421" actId="115"/>
          <ac:spMkLst>
            <pc:docMk/>
            <pc:sldMk cId="2477685278" sldId="257"/>
            <ac:spMk id="6" creationId="{18C25E73-21A0-44E9-9F1A-30F2BFB1C59F}"/>
          </ac:spMkLst>
        </pc:spChg>
        <pc:spChg chg="add del mod">
          <ac:chgData name="Emanuele Ballarin" userId="ed71fef6e1abe251" providerId="LiveId" clId="{AD0D0C32-3F38-44C6-8C84-673021766A9A}" dt="2021-07-19T14:20:05.220" v="205" actId="478"/>
          <ac:spMkLst>
            <pc:docMk/>
            <pc:sldMk cId="2477685278" sldId="257"/>
            <ac:spMk id="9" creationId="{F5ABE8B9-4762-4AEC-AC3E-E26DAF6D8C03}"/>
          </ac:spMkLst>
        </pc:spChg>
        <pc:spChg chg="add del mod">
          <ac:chgData name="Emanuele Ballarin" userId="ed71fef6e1abe251" providerId="LiveId" clId="{AD0D0C32-3F38-44C6-8C84-673021766A9A}" dt="2021-07-19T14:21:48.320" v="259" actId="478"/>
          <ac:spMkLst>
            <pc:docMk/>
            <pc:sldMk cId="2477685278" sldId="257"/>
            <ac:spMk id="10" creationId="{622C6041-64D8-43A3-8F23-335B8E6A70F7}"/>
          </ac:spMkLst>
        </pc:spChg>
        <pc:spChg chg="add mod">
          <ac:chgData name="Emanuele Ballarin" userId="ed71fef6e1abe251" providerId="LiveId" clId="{AD0D0C32-3F38-44C6-8C84-673021766A9A}" dt="2021-07-19T16:42:07.426" v="764"/>
          <ac:spMkLst>
            <pc:docMk/>
            <pc:sldMk cId="2477685278" sldId="257"/>
            <ac:spMk id="11" creationId="{4CB8BB1A-89C0-4808-88F2-62F88BB3B5F5}"/>
          </ac:spMkLst>
        </pc:spChg>
        <pc:spChg chg="add mod">
          <ac:chgData name="Emanuele Ballarin" userId="ed71fef6e1abe251" providerId="LiveId" clId="{AD0D0C32-3F38-44C6-8C84-673021766A9A}" dt="2021-07-19T14:26:37.071" v="415" actId="114"/>
          <ac:spMkLst>
            <pc:docMk/>
            <pc:sldMk cId="2477685278" sldId="257"/>
            <ac:spMk id="12" creationId="{C98C5D9A-8675-44FE-9E5D-97659A66286A}"/>
          </ac:spMkLst>
        </pc:spChg>
        <pc:spChg chg="add del mod">
          <ac:chgData name="Emanuele Ballarin" userId="ed71fef6e1abe251" providerId="LiveId" clId="{AD0D0C32-3F38-44C6-8C84-673021766A9A}" dt="2021-07-19T14:38:50.410" v="422" actId="478"/>
          <ac:spMkLst>
            <pc:docMk/>
            <pc:sldMk cId="2477685278" sldId="257"/>
            <ac:spMk id="13" creationId="{C4ED72AC-0988-4058-BC31-8237906A4B3B}"/>
          </ac:spMkLst>
        </pc:spChg>
        <pc:cxnChg chg="add del">
          <ac:chgData name="Emanuele Ballarin" userId="ed71fef6e1abe251" providerId="LiveId" clId="{AD0D0C32-3F38-44C6-8C84-673021766A9A}" dt="2021-07-19T14:20:06.786" v="206" actId="478"/>
          <ac:cxnSpMkLst>
            <pc:docMk/>
            <pc:sldMk cId="2477685278" sldId="257"/>
            <ac:cxnSpMk id="8" creationId="{C4BB6D50-6BB0-4729-90CC-9FADAF3BA339}"/>
          </ac:cxnSpMkLst>
        </pc:cxnChg>
      </pc:sldChg>
      <pc:sldChg chg="addSp delSp modSp mod setBg setClrOvrMap">
        <pc:chgData name="Emanuele Ballarin" userId="ed71fef6e1abe251" providerId="LiveId" clId="{AD0D0C32-3F38-44C6-8C84-673021766A9A}" dt="2021-07-19T13:21:29.441" v="64" actId="478"/>
        <pc:sldMkLst>
          <pc:docMk/>
          <pc:sldMk cId="1609473516" sldId="258"/>
        </pc:sldMkLst>
        <pc:spChg chg="mod">
          <ac:chgData name="Emanuele Ballarin" userId="ed71fef6e1abe251" providerId="LiveId" clId="{AD0D0C32-3F38-44C6-8C84-673021766A9A}" dt="2021-07-19T13:20:48.850" v="47" actId="26606"/>
          <ac:spMkLst>
            <pc:docMk/>
            <pc:sldMk cId="1609473516" sldId="258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19T13:20:48.850" v="47" actId="26606"/>
          <ac:spMkLst>
            <pc:docMk/>
            <pc:sldMk cId="1609473516" sldId="258"/>
            <ac:spMk id="3" creationId="{221E953B-9B60-4D42-950B-5EB0E64B1C9B}"/>
          </ac:spMkLst>
        </pc:spChg>
        <pc:spChg chg="add del mod">
          <ac:chgData name="Emanuele Ballarin" userId="ed71fef6e1abe251" providerId="LiveId" clId="{AD0D0C32-3F38-44C6-8C84-673021766A9A}" dt="2021-07-19T13:21:29.441" v="64" actId="478"/>
          <ac:spMkLst>
            <pc:docMk/>
            <pc:sldMk cId="1609473516" sldId="258"/>
            <ac:spMk id="7" creationId="{EE8A6993-3ECE-48EC-9EB0-7AC45E4D4C0C}"/>
          </ac:spMkLst>
        </pc:spChg>
        <pc:spChg chg="add">
          <ac:chgData name="Emanuele Ballarin" userId="ed71fef6e1abe251" providerId="LiveId" clId="{AD0D0C32-3F38-44C6-8C84-673021766A9A}" dt="2021-07-19T13:20:48.850" v="47" actId="26606"/>
          <ac:spMkLst>
            <pc:docMk/>
            <pc:sldMk cId="1609473516" sldId="258"/>
            <ac:spMk id="9" creationId="{F78FA41B-9A77-4FFE-A10F-9443EFDE6096}"/>
          </ac:spMkLst>
        </pc:spChg>
        <pc:picChg chg="add del mod">
          <ac:chgData name="Emanuele Ballarin" userId="ed71fef6e1abe251" providerId="LiveId" clId="{AD0D0C32-3F38-44C6-8C84-673021766A9A}" dt="2021-07-19T13:21:23.455" v="52" actId="478"/>
          <ac:picMkLst>
            <pc:docMk/>
            <pc:sldMk cId="1609473516" sldId="258"/>
            <ac:picMk id="5" creationId="{AB59699D-20D4-45E2-A3E2-B36111E9E5C1}"/>
          </ac:picMkLst>
        </pc:picChg>
      </pc:sldChg>
      <pc:sldChg chg="modSp">
        <pc:chgData name="Emanuele Ballarin" userId="ed71fef6e1abe251" providerId="LiveId" clId="{AD0D0C32-3F38-44C6-8C84-673021766A9A}" dt="2021-07-19T13:19:38.351" v="46"/>
        <pc:sldMkLst>
          <pc:docMk/>
          <pc:sldMk cId="398024968" sldId="259"/>
        </pc:sldMkLst>
        <pc:spChg chg="mod">
          <ac:chgData name="Emanuele Ballarin" userId="ed71fef6e1abe251" providerId="LiveId" clId="{AD0D0C32-3F38-44C6-8C84-673021766A9A}" dt="2021-07-19T13:19:38.351" v="46"/>
          <ac:spMkLst>
            <pc:docMk/>
            <pc:sldMk cId="398024968" sldId="259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19T13:19:38.351" v="46"/>
          <ac:spMkLst>
            <pc:docMk/>
            <pc:sldMk cId="398024968" sldId="259"/>
            <ac:spMk id="3" creationId="{221E953B-9B60-4D42-950B-5EB0E64B1C9B}"/>
          </ac:spMkLst>
        </pc:spChg>
      </pc:sldChg>
      <pc:sldChg chg="addSp delSp modSp new mod setBg delDesignElem">
        <pc:chgData name="Emanuele Ballarin" userId="ed71fef6e1abe251" providerId="LiveId" clId="{AD0D0C32-3F38-44C6-8C84-673021766A9A}" dt="2021-07-19T13:19:38.351" v="46"/>
        <pc:sldMkLst>
          <pc:docMk/>
          <pc:sldMk cId="3030551450" sldId="260"/>
        </pc:sldMkLst>
        <pc:spChg chg="mod">
          <ac:chgData name="Emanuele Ballarin" userId="ed71fef6e1abe251" providerId="LiveId" clId="{AD0D0C32-3F38-44C6-8C84-673021766A9A}" dt="2021-07-19T13:19:22.327" v="44" actId="26606"/>
          <ac:spMkLst>
            <pc:docMk/>
            <pc:sldMk cId="3030551450" sldId="260"/>
            <ac:spMk id="2" creationId="{23F1272C-8F32-46A0-9BC2-1CC19BF0EEC4}"/>
          </ac:spMkLst>
        </pc:spChg>
        <pc:spChg chg="mod">
          <ac:chgData name="Emanuele Ballarin" userId="ed71fef6e1abe251" providerId="LiveId" clId="{AD0D0C32-3F38-44C6-8C84-673021766A9A}" dt="2021-07-19T13:19:22.327" v="44" actId="26606"/>
          <ac:spMkLst>
            <pc:docMk/>
            <pc:sldMk cId="3030551450" sldId="260"/>
            <ac:spMk id="3" creationId="{F17D8027-123B-43E0-9C03-4E41267F629F}"/>
          </ac:spMkLst>
        </pc:spChg>
        <pc:spChg chg="add del">
          <ac:chgData name="Emanuele Ballarin" userId="ed71fef6e1abe251" providerId="LiveId" clId="{AD0D0C32-3F38-44C6-8C84-673021766A9A}" dt="2021-07-19T13:19:38.351" v="46"/>
          <ac:spMkLst>
            <pc:docMk/>
            <pc:sldMk cId="3030551450" sldId="260"/>
            <ac:spMk id="8" creationId="{290FE681-1E05-478A-89DC-5F7AB37CFD77}"/>
          </ac:spMkLst>
        </pc:spChg>
        <pc:cxnChg chg="add del">
          <ac:chgData name="Emanuele Ballarin" userId="ed71fef6e1abe251" providerId="LiveId" clId="{AD0D0C32-3F38-44C6-8C84-673021766A9A}" dt="2021-07-19T13:19:38.351" v="46"/>
          <ac:cxnSpMkLst>
            <pc:docMk/>
            <pc:sldMk cId="3030551450" sldId="260"/>
            <ac:cxnSpMk id="10" creationId="{2E2F21DC-5F0E-42CF-B89C-C1E25E175CB8}"/>
          </ac:cxnSpMkLst>
        </pc:cxnChg>
      </pc:sldChg>
      <pc:sldChg chg="modSp mod">
        <pc:chgData name="Emanuele Ballarin" userId="ed71fef6e1abe251" providerId="LiveId" clId="{AD0D0C32-3F38-44C6-8C84-673021766A9A}" dt="2021-07-19T14:10:12.406" v="65" actId="313"/>
        <pc:sldMkLst>
          <pc:docMk/>
          <pc:sldMk cId="2258218635" sldId="263"/>
        </pc:sldMkLst>
        <pc:spChg chg="mod">
          <ac:chgData name="Emanuele Ballarin" userId="ed71fef6e1abe251" providerId="LiveId" clId="{AD0D0C32-3F38-44C6-8C84-673021766A9A}" dt="2021-07-19T14:10:12.406" v="65" actId="313"/>
          <ac:spMkLst>
            <pc:docMk/>
            <pc:sldMk cId="2258218635" sldId="263"/>
            <ac:spMk id="2" creationId="{B0A21E55-7771-49AB-8077-ED117DA86AA3}"/>
          </ac:spMkLst>
        </pc:spChg>
      </pc:sldChg>
      <pc:sldChg chg="modSp new mod">
        <pc:chgData name="Emanuele Ballarin" userId="ed71fef6e1abe251" providerId="LiveId" clId="{AD0D0C32-3F38-44C6-8C84-673021766A9A}" dt="2021-07-19T14:14:57.428" v="127" actId="6549"/>
        <pc:sldMkLst>
          <pc:docMk/>
          <pc:sldMk cId="2801961263" sldId="266"/>
        </pc:sldMkLst>
        <pc:spChg chg="mod">
          <ac:chgData name="Emanuele Ballarin" userId="ed71fef6e1abe251" providerId="LiveId" clId="{AD0D0C32-3F38-44C6-8C84-673021766A9A}" dt="2021-07-19T14:14:57.428" v="127" actId="6549"/>
          <ac:spMkLst>
            <pc:docMk/>
            <pc:sldMk cId="2801961263" sldId="266"/>
            <ac:spMk id="3" creationId="{B9975336-8B08-42E4-9CB9-E60BED11A1C1}"/>
          </ac:spMkLst>
        </pc:spChg>
      </pc:sldChg>
      <pc:sldChg chg="addSp delSp modSp mod modClrScheme chgLayout">
        <pc:chgData name="Emanuele Ballarin" userId="ed71fef6e1abe251" providerId="LiveId" clId="{AD0D0C32-3F38-44C6-8C84-673021766A9A}" dt="2021-07-19T14:16:44.581" v="135" actId="27636"/>
        <pc:sldMkLst>
          <pc:docMk/>
          <pc:sldMk cId="108263882" sldId="268"/>
        </pc:sldMkLst>
        <pc:spChg chg="mod ord">
          <ac:chgData name="Emanuele Ballarin" userId="ed71fef6e1abe251" providerId="LiveId" clId="{AD0D0C32-3F38-44C6-8C84-673021766A9A}" dt="2021-07-19T14:16:44.581" v="135" actId="27636"/>
          <ac:spMkLst>
            <pc:docMk/>
            <pc:sldMk cId="108263882" sldId="268"/>
            <ac:spMk id="2" creationId="{B0A21E55-7771-49AB-8077-ED117DA86AA3}"/>
          </ac:spMkLst>
        </pc:spChg>
        <pc:spChg chg="del mod ord">
          <ac:chgData name="Emanuele Ballarin" userId="ed71fef6e1abe251" providerId="LiveId" clId="{AD0D0C32-3F38-44C6-8C84-673021766A9A}" dt="2021-07-19T14:16:44.542" v="134" actId="700"/>
          <ac:spMkLst>
            <pc:docMk/>
            <pc:sldMk cId="108263882" sldId="268"/>
            <ac:spMk id="3" creationId="{221E953B-9B60-4D42-950B-5EB0E64B1C9B}"/>
          </ac:spMkLst>
        </pc:spChg>
        <pc:spChg chg="add mod ord">
          <ac:chgData name="Emanuele Ballarin" userId="ed71fef6e1abe251" providerId="LiveId" clId="{AD0D0C32-3F38-44C6-8C84-673021766A9A}" dt="2021-07-19T14:16:44.542" v="134" actId="700"/>
          <ac:spMkLst>
            <pc:docMk/>
            <pc:sldMk cId="108263882" sldId="268"/>
            <ac:spMk id="5" creationId="{02645C45-1977-446F-92E5-DD3C1D7A3C06}"/>
          </ac:spMkLst>
        </pc:spChg>
      </pc:sldChg>
      <pc:sldChg chg="modSp del mod">
        <pc:chgData name="Emanuele Ballarin" userId="ed71fef6e1abe251" providerId="LiveId" clId="{AD0D0C32-3F38-44C6-8C84-673021766A9A}" dt="2021-07-19T17:02:38.298" v="1401" actId="2696"/>
        <pc:sldMkLst>
          <pc:docMk/>
          <pc:sldMk cId="2858411929" sldId="269"/>
        </pc:sldMkLst>
        <pc:spChg chg="mod">
          <ac:chgData name="Emanuele Ballarin" userId="ed71fef6e1abe251" providerId="LiveId" clId="{AD0D0C32-3F38-44C6-8C84-673021766A9A}" dt="2021-07-19T16:23:39.744" v="528" actId="20577"/>
          <ac:spMkLst>
            <pc:docMk/>
            <pc:sldMk cId="2858411929" sldId="269"/>
            <ac:spMk id="2" creationId="{55CB7894-5146-4022-8C4D-B6F82FF74B2C}"/>
          </ac:spMkLst>
        </pc:spChg>
        <pc:spChg chg="mod">
          <ac:chgData name="Emanuele Ballarin" userId="ed71fef6e1abe251" providerId="LiveId" clId="{AD0D0C32-3F38-44C6-8C84-673021766A9A}" dt="2021-07-19T16:23:50.100" v="541" actId="20577"/>
          <ac:spMkLst>
            <pc:docMk/>
            <pc:sldMk cId="2858411929" sldId="269"/>
            <ac:spMk id="3" creationId="{A0D3B258-64A3-4024-BEE7-79CDB1ED3D4C}"/>
          </ac:spMkLst>
        </pc:spChg>
      </pc:sldChg>
      <pc:sldChg chg="addSp delSp modSp mod">
        <pc:chgData name="Emanuele Ballarin" userId="ed71fef6e1abe251" providerId="LiveId" clId="{AD0D0C32-3F38-44C6-8C84-673021766A9A}" dt="2021-07-22T16:20:19.857" v="4922" actId="164"/>
        <pc:sldMkLst>
          <pc:docMk/>
          <pc:sldMk cId="734221510" sldId="271"/>
        </pc:sldMkLst>
        <pc:spChg chg="del">
          <ac:chgData name="Emanuele Ballarin" userId="ed71fef6e1abe251" providerId="LiveId" clId="{AD0D0C32-3F38-44C6-8C84-673021766A9A}" dt="2021-07-22T16:18:04.598" v="4863" actId="478"/>
          <ac:spMkLst>
            <pc:docMk/>
            <pc:sldMk cId="734221510" sldId="271"/>
            <ac:spMk id="2" creationId="{DD0214BC-C222-4479-870F-289BC57FDEAB}"/>
          </ac:spMkLst>
        </pc:spChg>
        <pc:spChg chg="del">
          <ac:chgData name="Emanuele Ballarin" userId="ed71fef6e1abe251" providerId="LiveId" clId="{AD0D0C32-3F38-44C6-8C84-673021766A9A}" dt="2021-07-22T16:18:04.598" v="4863" actId="478"/>
          <ac:spMkLst>
            <pc:docMk/>
            <pc:sldMk cId="734221510" sldId="271"/>
            <ac:spMk id="3" creationId="{B9975336-8B08-42E4-9CB9-E60BED11A1C1}"/>
          </ac:spMkLst>
        </pc:spChg>
        <pc:spChg chg="add mod">
          <ac:chgData name="Emanuele Ballarin" userId="ed71fef6e1abe251" providerId="LiveId" clId="{AD0D0C32-3F38-44C6-8C84-673021766A9A}" dt="2021-07-22T16:20:19.857" v="4922" actId="164"/>
          <ac:spMkLst>
            <pc:docMk/>
            <pc:sldMk cId="734221510" sldId="271"/>
            <ac:spMk id="4" creationId="{1D16E00B-7966-43B7-9437-407647C749DD}"/>
          </ac:spMkLst>
        </pc:spChg>
        <pc:spChg chg="add mod">
          <ac:chgData name="Emanuele Ballarin" userId="ed71fef6e1abe251" providerId="LiveId" clId="{AD0D0C32-3F38-44C6-8C84-673021766A9A}" dt="2021-07-22T16:20:19.857" v="4922" actId="164"/>
          <ac:spMkLst>
            <pc:docMk/>
            <pc:sldMk cId="734221510" sldId="271"/>
            <ac:spMk id="5" creationId="{7076568D-0A3B-49A9-BC1B-B69A22F0E5FC}"/>
          </ac:spMkLst>
        </pc:spChg>
        <pc:grpChg chg="add mod">
          <ac:chgData name="Emanuele Ballarin" userId="ed71fef6e1abe251" providerId="LiveId" clId="{AD0D0C32-3F38-44C6-8C84-673021766A9A}" dt="2021-07-22T16:20:19.857" v="4922" actId="164"/>
          <ac:grpSpMkLst>
            <pc:docMk/>
            <pc:sldMk cId="734221510" sldId="271"/>
            <ac:grpSpMk id="6" creationId="{45B3D5A5-8E73-4B9B-9B74-4EA397E66DB1}"/>
          </ac:grpSpMkLst>
        </pc:grpChg>
      </pc:sldChg>
      <pc:sldChg chg="addSp delSp modSp mod">
        <pc:chgData name="Emanuele Ballarin" userId="ed71fef6e1abe251" providerId="LiveId" clId="{AD0D0C32-3F38-44C6-8C84-673021766A9A}" dt="2021-07-24T22:11:06.473" v="5432" actId="1076"/>
        <pc:sldMkLst>
          <pc:docMk/>
          <pc:sldMk cId="755272234" sldId="272"/>
        </pc:sldMkLst>
        <pc:spChg chg="del">
          <ac:chgData name="Emanuele Ballarin" userId="ed71fef6e1abe251" providerId="LiveId" clId="{AD0D0C32-3F38-44C6-8C84-673021766A9A}" dt="2021-07-22T16:35:02.720" v="4981" actId="478"/>
          <ac:spMkLst>
            <pc:docMk/>
            <pc:sldMk cId="755272234" sldId="272"/>
            <ac:spMk id="2" creationId="{DD0214BC-C222-4479-870F-289BC57FDEAB}"/>
          </ac:spMkLst>
        </pc:spChg>
        <pc:spChg chg="del">
          <ac:chgData name="Emanuele Ballarin" userId="ed71fef6e1abe251" providerId="LiveId" clId="{AD0D0C32-3F38-44C6-8C84-673021766A9A}" dt="2021-07-22T16:35:02.720" v="4981" actId="478"/>
          <ac:spMkLst>
            <pc:docMk/>
            <pc:sldMk cId="755272234" sldId="272"/>
            <ac:spMk id="3" creationId="{B9975336-8B08-42E4-9CB9-E60BED11A1C1}"/>
          </ac:spMkLst>
        </pc:spChg>
        <pc:spChg chg="add mod">
          <ac:chgData name="Emanuele Ballarin" userId="ed71fef6e1abe251" providerId="LiveId" clId="{AD0D0C32-3F38-44C6-8C84-673021766A9A}" dt="2021-07-24T22:11:06.473" v="5432" actId="1076"/>
          <ac:spMkLst>
            <pc:docMk/>
            <pc:sldMk cId="755272234" sldId="272"/>
            <ac:spMk id="3" creationId="{E38411C4-B154-4444-9C93-7BF2F37BF089}"/>
          </ac:spMkLst>
        </pc:spChg>
        <pc:picChg chg="add del mod">
          <ac:chgData name="Emanuele Ballarin" userId="ed71fef6e1abe251" providerId="LiveId" clId="{AD0D0C32-3F38-44C6-8C84-673021766A9A}" dt="2021-07-22T16:35:13.862" v="4984" actId="478"/>
          <ac:picMkLst>
            <pc:docMk/>
            <pc:sldMk cId="755272234" sldId="272"/>
            <ac:picMk id="1026" creationId="{3005AC57-2651-4F80-82F7-43A8695D9FDE}"/>
          </ac:picMkLst>
        </pc:picChg>
        <pc:picChg chg="add mod">
          <ac:chgData name="Emanuele Ballarin" userId="ed71fef6e1abe251" providerId="LiveId" clId="{AD0D0C32-3F38-44C6-8C84-673021766A9A}" dt="2021-07-22T16:37:16.402" v="5007" actId="1076"/>
          <ac:picMkLst>
            <pc:docMk/>
            <pc:sldMk cId="755272234" sldId="272"/>
            <ac:picMk id="1028" creationId="{4B132873-251A-47E4-9D73-B23581676C99}"/>
          </ac:picMkLst>
        </pc:picChg>
      </pc:sldChg>
      <pc:sldChg chg="delSp modSp add mod">
        <pc:chgData name="Emanuele Ballarin" userId="ed71fef6e1abe251" providerId="LiveId" clId="{AD0D0C32-3F38-44C6-8C84-673021766A9A}" dt="2021-07-25T13:25:26.955" v="6683" actId="114"/>
        <pc:sldMkLst>
          <pc:docMk/>
          <pc:sldMk cId="1196711606" sldId="273"/>
        </pc:sldMkLst>
        <pc:spChg chg="mod">
          <ac:chgData name="Emanuele Ballarin" userId="ed71fef6e1abe251" providerId="LiveId" clId="{AD0D0C32-3F38-44C6-8C84-673021766A9A}" dt="2021-07-24T21:43:35.069" v="5257" actId="255"/>
          <ac:spMkLst>
            <pc:docMk/>
            <pc:sldMk cId="1196711606" sldId="273"/>
            <ac:spMk id="2" creationId="{B0A21E55-7771-49AB-8077-ED117DA86AA3}"/>
          </ac:spMkLst>
        </pc:spChg>
        <pc:spChg chg="del">
          <ac:chgData name="Emanuele Ballarin" userId="ed71fef6e1abe251" providerId="LiveId" clId="{AD0D0C32-3F38-44C6-8C84-673021766A9A}" dt="2021-07-19T17:15:06.524" v="1428" actId="478"/>
          <ac:spMkLst>
            <pc:docMk/>
            <pc:sldMk cId="1196711606" sldId="273"/>
            <ac:spMk id="3" creationId="{9A5BC93B-F26E-4F89-AE80-0B8550990663}"/>
          </ac:spMkLst>
        </pc:spChg>
        <pc:spChg chg="del mod">
          <ac:chgData name="Emanuele Ballarin" userId="ed71fef6e1abe251" providerId="LiveId" clId="{AD0D0C32-3F38-44C6-8C84-673021766A9A}" dt="2021-07-24T21:43:09.464" v="5251" actId="478"/>
          <ac:spMkLst>
            <pc:docMk/>
            <pc:sldMk cId="1196711606" sldId="273"/>
            <ac:spMk id="4" creationId="{DF97EBAA-34DA-4E86-99A4-41727555AE09}"/>
          </ac:spMkLst>
        </pc:spChg>
        <pc:spChg chg="mod">
          <ac:chgData name="Emanuele Ballarin" userId="ed71fef6e1abe251" providerId="LiveId" clId="{AD0D0C32-3F38-44C6-8C84-673021766A9A}" dt="2021-07-25T13:25:26.955" v="6683" actId="114"/>
          <ac:spMkLst>
            <pc:docMk/>
            <pc:sldMk cId="1196711606" sldId="273"/>
            <ac:spMk id="6" creationId="{18C25E73-21A0-44E9-9F1A-30F2BFB1C59F}"/>
          </ac:spMkLst>
        </pc:spChg>
        <pc:spChg chg="mod">
          <ac:chgData name="Emanuele Ballarin" userId="ed71fef6e1abe251" providerId="LiveId" clId="{AD0D0C32-3F38-44C6-8C84-673021766A9A}" dt="2021-07-19T17:08:15.417" v="1422"/>
          <ac:spMkLst>
            <pc:docMk/>
            <pc:sldMk cId="1196711606" sldId="273"/>
            <ac:spMk id="11" creationId="{4CB8BB1A-89C0-4808-88F2-62F88BB3B5F5}"/>
          </ac:spMkLst>
        </pc:spChg>
      </pc:sldChg>
      <pc:sldChg chg="addSp delSp modSp add mod modClrScheme chgLayout">
        <pc:chgData name="Emanuele Ballarin" userId="ed71fef6e1abe251" providerId="LiveId" clId="{AD0D0C32-3F38-44C6-8C84-673021766A9A}" dt="2021-07-24T21:37:30.252" v="5162" actId="255"/>
        <pc:sldMkLst>
          <pc:docMk/>
          <pc:sldMk cId="1628474288" sldId="275"/>
        </pc:sldMkLst>
        <pc:spChg chg="del">
          <ac:chgData name="Emanuele Ballarin" userId="ed71fef6e1abe251" providerId="LiveId" clId="{AD0D0C32-3F38-44C6-8C84-673021766A9A}" dt="2021-07-19T16:30:46.535" v="560" actId="478"/>
          <ac:spMkLst>
            <pc:docMk/>
            <pc:sldMk cId="1628474288" sldId="275"/>
            <ac:spMk id="2" creationId="{55CB7894-5146-4022-8C4D-B6F82FF74B2C}"/>
          </ac:spMkLst>
        </pc:spChg>
        <pc:spChg chg="del">
          <ac:chgData name="Emanuele Ballarin" userId="ed71fef6e1abe251" providerId="LiveId" clId="{AD0D0C32-3F38-44C6-8C84-673021766A9A}" dt="2021-07-19T16:30:46.535" v="560" actId="478"/>
          <ac:spMkLst>
            <pc:docMk/>
            <pc:sldMk cId="1628474288" sldId="275"/>
            <ac:spMk id="3" creationId="{A0D3B258-64A3-4024-BEE7-79CDB1ED3D4C}"/>
          </ac:spMkLst>
        </pc:spChg>
        <pc:spChg chg="add del mod ord">
          <ac:chgData name="Emanuele Ballarin" userId="ed71fef6e1abe251" providerId="LiveId" clId="{AD0D0C32-3F38-44C6-8C84-673021766A9A}" dt="2021-07-19T16:31:31.731" v="561" actId="700"/>
          <ac:spMkLst>
            <pc:docMk/>
            <pc:sldMk cId="1628474288" sldId="275"/>
            <ac:spMk id="5" creationId="{ECD360F8-648F-4632-AF16-3FA8D371BC1A}"/>
          </ac:spMkLst>
        </pc:spChg>
        <pc:spChg chg="add del mod ord">
          <ac:chgData name="Emanuele Ballarin" userId="ed71fef6e1abe251" providerId="LiveId" clId="{AD0D0C32-3F38-44C6-8C84-673021766A9A}" dt="2021-07-19T16:31:31.731" v="561" actId="700"/>
          <ac:spMkLst>
            <pc:docMk/>
            <pc:sldMk cId="1628474288" sldId="275"/>
            <ac:spMk id="7" creationId="{F6BA930E-E1A6-4313-889F-523F9AEBD104}"/>
          </ac:spMkLst>
        </pc:spChg>
        <pc:spChg chg="add mod ord">
          <ac:chgData name="Emanuele Ballarin" userId="ed71fef6e1abe251" providerId="LiveId" clId="{AD0D0C32-3F38-44C6-8C84-673021766A9A}" dt="2021-07-24T21:37:30.252" v="5162" actId="255"/>
          <ac:spMkLst>
            <pc:docMk/>
            <pc:sldMk cId="1628474288" sldId="275"/>
            <ac:spMk id="8" creationId="{D261CA4C-C508-442C-8296-C9D75DCCF8D6}"/>
          </ac:spMkLst>
        </pc:spChg>
        <pc:spChg chg="add mod ord">
          <ac:chgData name="Emanuele Ballarin" userId="ed71fef6e1abe251" providerId="LiveId" clId="{AD0D0C32-3F38-44C6-8C84-673021766A9A}" dt="2021-07-19T16:58:50.081" v="1358" actId="1035"/>
          <ac:spMkLst>
            <pc:docMk/>
            <pc:sldMk cId="1628474288" sldId="275"/>
            <ac:spMk id="9" creationId="{C2AA2750-94BC-484D-A760-00E82A1DE3F4}"/>
          </ac:spMkLst>
        </pc:spChg>
        <pc:spChg chg="add mod">
          <ac:chgData name="Emanuele Ballarin" userId="ed71fef6e1abe251" providerId="LiveId" clId="{AD0D0C32-3F38-44C6-8C84-673021766A9A}" dt="2021-07-19T16:58:50.081" v="1358" actId="1035"/>
          <ac:spMkLst>
            <pc:docMk/>
            <pc:sldMk cId="1628474288" sldId="275"/>
            <ac:spMk id="10" creationId="{004E22CF-1372-4826-8A6A-7B6D0203E215}"/>
          </ac:spMkLst>
        </pc:spChg>
        <pc:spChg chg="add mod">
          <ac:chgData name="Emanuele Ballarin" userId="ed71fef6e1abe251" providerId="LiveId" clId="{AD0D0C32-3F38-44C6-8C84-673021766A9A}" dt="2021-07-19T16:50:51.052" v="927" actId="1076"/>
          <ac:spMkLst>
            <pc:docMk/>
            <pc:sldMk cId="1628474288" sldId="275"/>
            <ac:spMk id="11" creationId="{8FDAC8F0-B549-4D07-8544-6FA10D28B609}"/>
          </ac:spMkLst>
        </pc:spChg>
        <pc:spChg chg="add mod">
          <ac:chgData name="Emanuele Ballarin" userId="ed71fef6e1abe251" providerId="LiveId" clId="{AD0D0C32-3F38-44C6-8C84-673021766A9A}" dt="2021-07-19T17:01:26.442" v="1400" actId="255"/>
          <ac:spMkLst>
            <pc:docMk/>
            <pc:sldMk cId="1628474288" sldId="275"/>
            <ac:spMk id="12" creationId="{60B364AE-FA7E-42D6-84A6-F2662D27EC43}"/>
          </ac:spMkLst>
        </pc:spChg>
        <pc:spChg chg="add mod">
          <ac:chgData name="Emanuele Ballarin" userId="ed71fef6e1abe251" providerId="LiveId" clId="{AD0D0C32-3F38-44C6-8C84-673021766A9A}" dt="2021-07-24T21:36:45.227" v="5161" actId="1076"/>
          <ac:spMkLst>
            <pc:docMk/>
            <pc:sldMk cId="1628474288" sldId="275"/>
            <ac:spMk id="13" creationId="{292B5664-854A-41F8-8DBC-48E68E5FEBE6}"/>
          </ac:spMkLst>
        </pc:spChg>
        <pc:spChg chg="add del">
          <ac:chgData name="Emanuele Ballarin" userId="ed71fef6e1abe251" providerId="LiveId" clId="{AD0D0C32-3F38-44C6-8C84-673021766A9A}" dt="2021-07-19T17:00:19.424" v="1387" actId="478"/>
          <ac:spMkLst>
            <pc:docMk/>
            <pc:sldMk cId="1628474288" sldId="275"/>
            <ac:spMk id="20" creationId="{7C1FABA4-23D6-432D-8CEA-B2C287EADECD}"/>
          </ac:spMkLst>
        </pc:spChg>
        <pc:spChg chg="add del mod">
          <ac:chgData name="Emanuele Ballarin" userId="ed71fef6e1abe251" providerId="LiveId" clId="{AD0D0C32-3F38-44C6-8C84-673021766A9A}" dt="2021-07-19T17:00:23.385" v="1390" actId="478"/>
          <ac:spMkLst>
            <pc:docMk/>
            <pc:sldMk cId="1628474288" sldId="275"/>
            <ac:spMk id="21" creationId="{D052DF0A-1DC6-4D2A-B147-BA106FDBBB85}"/>
          </ac:spMkLst>
        </pc:spChg>
        <pc:spChg chg="add del mod">
          <ac:chgData name="Emanuele Ballarin" userId="ed71fef6e1abe251" providerId="LiveId" clId="{AD0D0C32-3F38-44C6-8C84-673021766A9A}" dt="2021-07-19T17:01:15.891" v="1399" actId="478"/>
          <ac:spMkLst>
            <pc:docMk/>
            <pc:sldMk cId="1628474288" sldId="275"/>
            <ac:spMk id="23" creationId="{B4706FC2-E782-4C4A-8E18-891FD2C0DEAD}"/>
          </ac:spMkLst>
        </pc:spChg>
        <pc:cxnChg chg="add mod">
          <ac:chgData name="Emanuele Ballarin" userId="ed71fef6e1abe251" providerId="LiveId" clId="{AD0D0C32-3F38-44C6-8C84-673021766A9A}" dt="2021-07-19T17:00:14.937" v="1386" actId="14100"/>
          <ac:cxnSpMkLst>
            <pc:docMk/>
            <pc:sldMk cId="1628474288" sldId="275"/>
            <ac:cxnSpMk id="14" creationId="{000BE6AD-25A8-4246-9B6A-7D8AA2A0284C}"/>
          </ac:cxnSpMkLst>
        </pc:cxnChg>
        <pc:cxnChg chg="add del">
          <ac:chgData name="Emanuele Ballarin" userId="ed71fef6e1abe251" providerId="LiveId" clId="{AD0D0C32-3F38-44C6-8C84-673021766A9A}" dt="2021-07-19T17:00:21.042" v="1388" actId="478"/>
          <ac:cxnSpMkLst>
            <pc:docMk/>
            <pc:sldMk cId="1628474288" sldId="275"/>
            <ac:cxnSpMk id="18" creationId="{E118016F-6461-4101-BF84-F22F3C9DCF4D}"/>
          </ac:cxnSpMkLst>
        </pc:cxnChg>
        <pc:cxnChg chg="add del mod">
          <ac:chgData name="Emanuele Ballarin" userId="ed71fef6e1abe251" providerId="LiveId" clId="{AD0D0C32-3F38-44C6-8C84-673021766A9A}" dt="2021-07-19T17:00:22.611" v="1389" actId="478"/>
          <ac:cxnSpMkLst>
            <pc:docMk/>
            <pc:sldMk cId="1628474288" sldId="275"/>
            <ac:cxnSpMk id="19" creationId="{7C616CC7-B156-4AD3-B29B-EE3FFDA91340}"/>
          </ac:cxnSpMkLst>
        </pc:cxnChg>
      </pc:sldChg>
      <pc:sldChg chg="modSp mod">
        <pc:chgData name="Emanuele Ballarin" userId="ed71fef6e1abe251" providerId="LiveId" clId="{AD0D0C32-3F38-44C6-8C84-673021766A9A}" dt="2021-07-24T21:48:38.384" v="5313" actId="20577"/>
        <pc:sldMkLst>
          <pc:docMk/>
          <pc:sldMk cId="3257240717" sldId="276"/>
        </pc:sldMkLst>
        <pc:spChg chg="mod">
          <ac:chgData name="Emanuele Ballarin" userId="ed71fef6e1abe251" providerId="LiveId" clId="{AD0D0C32-3F38-44C6-8C84-673021766A9A}" dt="2021-07-19T18:15:36.242" v="2924" actId="20577"/>
          <ac:spMkLst>
            <pc:docMk/>
            <pc:sldMk cId="3257240717" sldId="276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4T21:48:38.384" v="5313" actId="20577"/>
          <ac:spMkLst>
            <pc:docMk/>
            <pc:sldMk cId="3257240717" sldId="276"/>
            <ac:spMk id="6" creationId="{18C25E73-21A0-44E9-9F1A-30F2BFB1C59F}"/>
          </ac:spMkLst>
        </pc:spChg>
        <pc:spChg chg="mod">
          <ac:chgData name="Emanuele Ballarin" userId="ed71fef6e1abe251" providerId="LiveId" clId="{AD0D0C32-3F38-44C6-8C84-673021766A9A}" dt="2021-07-19T17:08:19.946" v="1423"/>
          <ac:spMkLst>
            <pc:docMk/>
            <pc:sldMk cId="3257240717" sldId="276"/>
            <ac:spMk id="11" creationId="{4CB8BB1A-89C0-4808-88F2-62F88BB3B5F5}"/>
          </ac:spMkLst>
        </pc:spChg>
      </pc:sldChg>
      <pc:sldChg chg="modSp del mod">
        <pc:chgData name="Emanuele Ballarin" userId="ed71fef6e1abe251" providerId="LiveId" clId="{AD0D0C32-3F38-44C6-8C84-673021766A9A}" dt="2021-07-20T13:32:26.548" v="3327" actId="47"/>
        <pc:sldMkLst>
          <pc:docMk/>
          <pc:sldMk cId="4245094096" sldId="277"/>
        </pc:sldMkLst>
        <pc:spChg chg="mod">
          <ac:chgData name="Emanuele Ballarin" userId="ed71fef6e1abe251" providerId="LiveId" clId="{AD0D0C32-3F38-44C6-8C84-673021766A9A}" dt="2021-07-19T17:08:32.379" v="1426"/>
          <ac:spMkLst>
            <pc:docMk/>
            <pc:sldMk cId="4245094096" sldId="277"/>
            <ac:spMk id="11" creationId="{4CB8BB1A-89C0-4808-88F2-62F88BB3B5F5}"/>
          </ac:spMkLst>
        </pc:spChg>
      </pc:sldChg>
      <pc:sldChg chg="del">
        <pc:chgData name="Emanuele Ballarin" userId="ed71fef6e1abe251" providerId="LiveId" clId="{AD0D0C32-3F38-44C6-8C84-673021766A9A}" dt="2021-07-20T21:08:27.277" v="3442" actId="47"/>
        <pc:sldMkLst>
          <pc:docMk/>
          <pc:sldMk cId="3898954214" sldId="278"/>
        </pc:sldMkLst>
      </pc:sldChg>
      <pc:sldChg chg="modSp del mod">
        <pc:chgData name="Emanuele Ballarin" userId="ed71fef6e1abe251" providerId="LiveId" clId="{AD0D0C32-3F38-44C6-8C84-673021766A9A}" dt="2021-07-19T17:27:10.694" v="1575" actId="47"/>
        <pc:sldMkLst>
          <pc:docMk/>
          <pc:sldMk cId="3290903662" sldId="279"/>
        </pc:sldMkLst>
        <pc:spChg chg="mod">
          <ac:chgData name="Emanuele Ballarin" userId="ed71fef6e1abe251" providerId="LiveId" clId="{AD0D0C32-3F38-44C6-8C84-673021766A9A}" dt="2021-07-19T17:08:38.663" v="1427"/>
          <ac:spMkLst>
            <pc:docMk/>
            <pc:sldMk cId="3290903662" sldId="279"/>
            <ac:spMk id="11" creationId="{4CB8BB1A-89C0-4808-88F2-62F88BB3B5F5}"/>
          </ac:spMkLst>
        </pc:spChg>
      </pc:sldChg>
      <pc:sldChg chg="modSp del mod">
        <pc:chgData name="Emanuele Ballarin" userId="ed71fef6e1abe251" providerId="LiveId" clId="{AD0D0C32-3F38-44C6-8C84-673021766A9A}" dt="2021-07-19T17:27:09.213" v="1574" actId="47"/>
        <pc:sldMkLst>
          <pc:docMk/>
          <pc:sldMk cId="3618525655" sldId="280"/>
        </pc:sldMkLst>
        <pc:spChg chg="mod">
          <ac:chgData name="Emanuele Ballarin" userId="ed71fef6e1abe251" providerId="LiveId" clId="{AD0D0C32-3F38-44C6-8C84-673021766A9A}" dt="2021-07-19T17:08:23.091" v="1424"/>
          <ac:spMkLst>
            <pc:docMk/>
            <pc:sldMk cId="3618525655" sldId="280"/>
            <ac:spMk id="11" creationId="{4CB8BB1A-89C0-4808-88F2-62F88BB3B5F5}"/>
          </ac:spMkLst>
        </pc:spChg>
      </pc:sldChg>
      <pc:sldChg chg="modSp del mod">
        <pc:chgData name="Emanuele Ballarin" userId="ed71fef6e1abe251" providerId="LiveId" clId="{AD0D0C32-3F38-44C6-8C84-673021766A9A}" dt="2021-07-20T13:32:26.548" v="3327" actId="47"/>
        <pc:sldMkLst>
          <pc:docMk/>
          <pc:sldMk cId="769853566" sldId="281"/>
        </pc:sldMkLst>
        <pc:spChg chg="mod">
          <ac:chgData name="Emanuele Ballarin" userId="ed71fef6e1abe251" providerId="LiveId" clId="{AD0D0C32-3F38-44C6-8C84-673021766A9A}" dt="2021-07-19T17:08:26.195" v="1425"/>
          <ac:spMkLst>
            <pc:docMk/>
            <pc:sldMk cId="769853566" sldId="281"/>
            <ac:spMk id="11" creationId="{4CB8BB1A-89C0-4808-88F2-62F88BB3B5F5}"/>
          </ac:spMkLst>
        </pc:spChg>
      </pc:sldChg>
      <pc:sldChg chg="del">
        <pc:chgData name="Emanuele Ballarin" userId="ed71fef6e1abe251" providerId="LiveId" clId="{AD0D0C32-3F38-44C6-8C84-673021766A9A}" dt="2021-07-20T13:32:26.548" v="3327" actId="47"/>
        <pc:sldMkLst>
          <pc:docMk/>
          <pc:sldMk cId="3517675016" sldId="282"/>
        </pc:sldMkLst>
      </pc:sldChg>
      <pc:sldChg chg="del">
        <pc:chgData name="Emanuele Ballarin" userId="ed71fef6e1abe251" providerId="LiveId" clId="{AD0D0C32-3F38-44C6-8C84-673021766A9A}" dt="2021-07-20T21:08:27.277" v="3442" actId="47"/>
        <pc:sldMkLst>
          <pc:docMk/>
          <pc:sldMk cId="3801122587" sldId="283"/>
        </pc:sldMkLst>
      </pc:sldChg>
      <pc:sldChg chg="del">
        <pc:chgData name="Emanuele Ballarin" userId="ed71fef6e1abe251" providerId="LiveId" clId="{AD0D0C32-3F38-44C6-8C84-673021766A9A}" dt="2021-07-20T21:08:27.277" v="3442" actId="47"/>
        <pc:sldMkLst>
          <pc:docMk/>
          <pc:sldMk cId="3676441897" sldId="284"/>
        </pc:sldMkLst>
      </pc:sldChg>
      <pc:sldChg chg="del">
        <pc:chgData name="Emanuele Ballarin" userId="ed71fef6e1abe251" providerId="LiveId" clId="{AD0D0C32-3F38-44C6-8C84-673021766A9A}" dt="2021-07-20T21:08:27.277" v="3442" actId="47"/>
        <pc:sldMkLst>
          <pc:docMk/>
          <pc:sldMk cId="2009975156" sldId="285"/>
        </pc:sldMkLst>
      </pc:sldChg>
      <pc:sldChg chg="addSp delSp modSp mod">
        <pc:chgData name="Emanuele Ballarin" userId="ed71fef6e1abe251" providerId="LiveId" clId="{AD0D0C32-3F38-44C6-8C84-673021766A9A}" dt="2021-07-25T12:52:18.547" v="5854" actId="114"/>
        <pc:sldMkLst>
          <pc:docMk/>
          <pc:sldMk cId="1010859892" sldId="286"/>
        </pc:sldMkLst>
        <pc:spChg chg="mod">
          <ac:chgData name="Emanuele Ballarin" userId="ed71fef6e1abe251" providerId="LiveId" clId="{AD0D0C32-3F38-44C6-8C84-673021766A9A}" dt="2021-07-24T22:17:16.442" v="5449" actId="20577"/>
          <ac:spMkLst>
            <pc:docMk/>
            <pc:sldMk cId="1010859892" sldId="286"/>
            <ac:spMk id="2" creationId="{B0A21E55-7771-49AB-8077-ED117DA86AA3}"/>
          </ac:spMkLst>
        </pc:spChg>
        <pc:spChg chg="del mod">
          <ac:chgData name="Emanuele Ballarin" userId="ed71fef6e1abe251" providerId="LiveId" clId="{AD0D0C32-3F38-44C6-8C84-673021766A9A}" dt="2021-07-24T22:10:15.001" v="5430" actId="478"/>
          <ac:spMkLst>
            <pc:docMk/>
            <pc:sldMk cId="1010859892" sldId="286"/>
            <ac:spMk id="3" creationId="{B9E46A91-5B11-4101-8388-F9C64F0CC2B9}"/>
          </ac:spMkLst>
        </pc:spChg>
        <pc:spChg chg="mod">
          <ac:chgData name="Emanuele Ballarin" userId="ed71fef6e1abe251" providerId="LiveId" clId="{AD0D0C32-3F38-44C6-8C84-673021766A9A}" dt="2021-07-24T22:37:24.458" v="5804" actId="1036"/>
          <ac:spMkLst>
            <pc:docMk/>
            <pc:sldMk cId="1010859892" sldId="286"/>
            <ac:spMk id="4" creationId="{5B6BE7F3-F77F-486E-962E-750571A59208}"/>
          </ac:spMkLst>
        </pc:spChg>
        <pc:spChg chg="mod">
          <ac:chgData name="Emanuele Ballarin" userId="ed71fef6e1abe251" providerId="LiveId" clId="{AD0D0C32-3F38-44C6-8C84-673021766A9A}" dt="2021-07-24T22:35:26.871" v="5775" actId="1076"/>
          <ac:spMkLst>
            <pc:docMk/>
            <pc:sldMk cId="1010859892" sldId="286"/>
            <ac:spMk id="5" creationId="{2C5CB5DF-EEC4-463C-960A-872B72B7924B}"/>
          </ac:spMkLst>
        </pc:spChg>
        <pc:spChg chg="del mod">
          <ac:chgData name="Emanuele Ballarin" userId="ed71fef6e1abe251" providerId="LiveId" clId="{AD0D0C32-3F38-44C6-8C84-673021766A9A}" dt="2021-07-24T22:00:23.978" v="5397" actId="478"/>
          <ac:spMkLst>
            <pc:docMk/>
            <pc:sldMk cId="1010859892" sldId="286"/>
            <ac:spMk id="6" creationId="{18C25E73-21A0-44E9-9F1A-30F2BFB1C59F}"/>
          </ac:spMkLst>
        </pc:spChg>
        <pc:spChg chg="mod">
          <ac:chgData name="Emanuele Ballarin" userId="ed71fef6e1abe251" providerId="LiveId" clId="{AD0D0C32-3F38-44C6-8C84-673021766A9A}" dt="2021-07-24T22:36:51.883" v="5797" actId="114"/>
          <ac:spMkLst>
            <pc:docMk/>
            <pc:sldMk cId="1010859892" sldId="286"/>
            <ac:spMk id="7" creationId="{E8398993-95FF-4050-A587-D1BC50956389}"/>
          </ac:spMkLst>
        </pc:spChg>
        <pc:spChg chg="mod">
          <ac:chgData name="Emanuele Ballarin" userId="ed71fef6e1abe251" providerId="LiveId" clId="{AD0D0C32-3F38-44C6-8C84-673021766A9A}" dt="2021-07-24T22:33:15.142" v="5658" actId="1036"/>
          <ac:spMkLst>
            <pc:docMk/>
            <pc:sldMk cId="1010859892" sldId="286"/>
            <ac:spMk id="8" creationId="{88309A1C-832E-4B76-BE25-892183DEB828}"/>
          </ac:spMkLst>
        </pc:spChg>
        <pc:spChg chg="mod">
          <ac:chgData name="Emanuele Ballarin" userId="ed71fef6e1abe251" providerId="LiveId" clId="{AD0D0C32-3F38-44C6-8C84-673021766A9A}" dt="2021-07-24T22:37:05.808" v="5799" actId="20577"/>
          <ac:spMkLst>
            <pc:docMk/>
            <pc:sldMk cId="1010859892" sldId="286"/>
            <ac:spMk id="13" creationId="{0F179C30-6B1E-4782-804C-304F2C76139A}"/>
          </ac:spMkLst>
        </pc:spChg>
        <pc:spChg chg="mod">
          <ac:chgData name="Emanuele Ballarin" userId="ed71fef6e1abe251" providerId="LiveId" clId="{AD0D0C32-3F38-44C6-8C84-673021766A9A}" dt="2021-07-25T12:52:18.547" v="5854" actId="114"/>
          <ac:spMkLst>
            <pc:docMk/>
            <pc:sldMk cId="1010859892" sldId="286"/>
            <ac:spMk id="15" creationId="{A058DDF1-B472-4851-9A9A-DB48689F0001}"/>
          </ac:spMkLst>
        </pc:spChg>
        <pc:spChg chg="mod">
          <ac:chgData name="Emanuele Ballarin" userId="ed71fef6e1abe251" providerId="LiveId" clId="{AD0D0C32-3F38-44C6-8C84-673021766A9A}" dt="2021-07-24T22:35:49.193" v="5778" actId="14100"/>
          <ac:spMkLst>
            <pc:docMk/>
            <pc:sldMk cId="1010859892" sldId="286"/>
            <ac:spMk id="16" creationId="{E0896F37-55AF-4DC3-8E10-F386E3EF6AEA}"/>
          </ac:spMkLst>
        </pc:spChg>
        <pc:spChg chg="add mod">
          <ac:chgData name="Emanuele Ballarin" userId="ed71fef6e1abe251" providerId="LiveId" clId="{AD0D0C32-3F38-44C6-8C84-673021766A9A}" dt="2021-07-24T22:34:53.157" v="5761" actId="1076"/>
          <ac:spMkLst>
            <pc:docMk/>
            <pc:sldMk cId="1010859892" sldId="286"/>
            <ac:spMk id="22" creationId="{00B5806A-6D73-4C49-BC83-8A2C3EBB2F74}"/>
          </ac:spMkLst>
        </pc:spChg>
        <pc:cxnChg chg="add del mod">
          <ac:chgData name="Emanuele Ballarin" userId="ed71fef6e1abe251" providerId="LiveId" clId="{AD0D0C32-3F38-44C6-8C84-673021766A9A}" dt="2021-07-24T22:09:06.816" v="5426" actId="478"/>
          <ac:cxnSpMkLst>
            <pc:docMk/>
            <pc:sldMk cId="1010859892" sldId="286"/>
            <ac:cxnSpMk id="10" creationId="{DA08BC9B-1BDB-4FD2-A3BE-C68A803E5066}"/>
          </ac:cxnSpMkLst>
        </pc:cxnChg>
        <pc:cxnChg chg="add del mod">
          <ac:chgData name="Emanuele Ballarin" userId="ed71fef6e1abe251" providerId="LiveId" clId="{AD0D0C32-3F38-44C6-8C84-673021766A9A}" dt="2021-07-24T22:35:35.423" v="5777" actId="478"/>
          <ac:cxnSpMkLst>
            <pc:docMk/>
            <pc:sldMk cId="1010859892" sldId="286"/>
            <ac:cxnSpMk id="19" creationId="{57AFD9EB-F36E-4980-98D0-F1FD177D4CAE}"/>
          </ac:cxnSpMkLst>
        </pc:cxnChg>
        <pc:cxnChg chg="add del mod">
          <ac:chgData name="Emanuele Ballarin" userId="ed71fef6e1abe251" providerId="LiveId" clId="{AD0D0C32-3F38-44C6-8C84-673021766A9A}" dt="2021-07-24T22:35:32.920" v="5776" actId="478"/>
          <ac:cxnSpMkLst>
            <pc:docMk/>
            <pc:sldMk cId="1010859892" sldId="286"/>
            <ac:cxnSpMk id="21" creationId="{C9CFF29A-1648-47C4-9375-A527BF482BE9}"/>
          </ac:cxnSpMkLst>
        </pc:cxnChg>
      </pc:sldChg>
      <pc:sldChg chg="del">
        <pc:chgData name="Emanuele Ballarin" userId="ed71fef6e1abe251" providerId="LiveId" clId="{AD0D0C32-3F38-44C6-8C84-673021766A9A}" dt="2021-07-20T21:08:27.277" v="3442" actId="47"/>
        <pc:sldMkLst>
          <pc:docMk/>
          <pc:sldMk cId="1235531489" sldId="287"/>
        </pc:sldMkLst>
      </pc:sldChg>
      <pc:sldChg chg="del">
        <pc:chgData name="Emanuele Ballarin" userId="ed71fef6e1abe251" providerId="LiveId" clId="{AD0D0C32-3F38-44C6-8C84-673021766A9A}" dt="2021-07-20T21:08:27.277" v="3442" actId="47"/>
        <pc:sldMkLst>
          <pc:docMk/>
          <pc:sldMk cId="2077773725" sldId="288"/>
        </pc:sldMkLst>
      </pc:sldChg>
      <pc:sldChg chg="delSp modSp mod">
        <pc:chgData name="Emanuele Ballarin" userId="ed71fef6e1abe251" providerId="LiveId" clId="{AD0D0C32-3F38-44C6-8C84-673021766A9A}" dt="2021-07-25T13:22:40.110" v="6635" actId="14100"/>
        <pc:sldMkLst>
          <pc:docMk/>
          <pc:sldMk cId="347754466" sldId="290"/>
        </pc:sldMkLst>
        <pc:spChg chg="mod">
          <ac:chgData name="Emanuele Ballarin" userId="ed71fef6e1abe251" providerId="LiveId" clId="{AD0D0C32-3F38-44C6-8C84-673021766A9A}" dt="2021-07-25T13:16:24.507" v="6348" actId="20577"/>
          <ac:spMkLst>
            <pc:docMk/>
            <pc:sldMk cId="347754466" sldId="290"/>
            <ac:spMk id="2" creationId="{B0A21E55-7771-49AB-8077-ED117DA86AA3}"/>
          </ac:spMkLst>
        </pc:spChg>
        <pc:spChg chg="del mod">
          <ac:chgData name="Emanuele Ballarin" userId="ed71fef6e1abe251" providerId="LiveId" clId="{AD0D0C32-3F38-44C6-8C84-673021766A9A}" dt="2021-07-25T13:16:42.715" v="6367" actId="478"/>
          <ac:spMkLst>
            <pc:docMk/>
            <pc:sldMk cId="347754466" sldId="290"/>
            <ac:spMk id="5" creationId="{199DEB60-CD8F-471F-A37A-F80EA943F7CF}"/>
          </ac:spMkLst>
        </pc:spChg>
        <pc:spChg chg="mod">
          <ac:chgData name="Emanuele Ballarin" userId="ed71fef6e1abe251" providerId="LiveId" clId="{AD0D0C32-3F38-44C6-8C84-673021766A9A}" dt="2021-07-25T13:22:40.110" v="6635" actId="14100"/>
          <ac:spMkLst>
            <pc:docMk/>
            <pc:sldMk cId="347754466" sldId="290"/>
            <ac:spMk id="6" creationId="{18C25E73-21A0-44E9-9F1A-30F2BFB1C59F}"/>
          </ac:spMkLst>
        </pc:spChg>
      </pc:sldChg>
      <pc:sldChg chg="del">
        <pc:chgData name="Emanuele Ballarin" userId="ed71fef6e1abe251" providerId="LiveId" clId="{AD0D0C32-3F38-44C6-8C84-673021766A9A}" dt="2021-07-25T15:22:27.055" v="7235" actId="47"/>
        <pc:sldMkLst>
          <pc:docMk/>
          <pc:sldMk cId="4263169251" sldId="291"/>
        </pc:sldMkLst>
      </pc:sldChg>
      <pc:sldChg chg="modSp add del mod">
        <pc:chgData name="Emanuele Ballarin" userId="ed71fef6e1abe251" providerId="LiveId" clId="{AD0D0C32-3F38-44C6-8C84-673021766A9A}" dt="2021-07-19T17:46:01.057" v="2249" actId="47"/>
        <pc:sldMkLst>
          <pc:docMk/>
          <pc:sldMk cId="763664147" sldId="292"/>
        </pc:sldMkLst>
        <pc:spChg chg="mod">
          <ac:chgData name="Emanuele Ballarin" userId="ed71fef6e1abe251" providerId="LiveId" clId="{AD0D0C32-3F38-44C6-8C84-673021766A9A}" dt="2021-07-19T17:24:57.059" v="1507" actId="20577"/>
          <ac:spMkLst>
            <pc:docMk/>
            <pc:sldMk cId="763664147" sldId="292"/>
            <ac:spMk id="2" creationId="{B0A21E55-7771-49AB-8077-ED117DA86AA3}"/>
          </ac:spMkLst>
        </pc:spChg>
      </pc:sldChg>
      <pc:sldChg chg="modSp add del mod">
        <pc:chgData name="Emanuele Ballarin" userId="ed71fef6e1abe251" providerId="LiveId" clId="{AD0D0C32-3F38-44C6-8C84-673021766A9A}" dt="2021-07-19T17:24:08.516" v="1500" actId="47"/>
        <pc:sldMkLst>
          <pc:docMk/>
          <pc:sldMk cId="1670670926" sldId="292"/>
        </pc:sldMkLst>
        <pc:spChg chg="mod">
          <ac:chgData name="Emanuele Ballarin" userId="ed71fef6e1abe251" providerId="LiveId" clId="{AD0D0C32-3F38-44C6-8C84-673021766A9A}" dt="2021-07-19T17:23:13.369" v="1476" actId="20577"/>
          <ac:spMkLst>
            <pc:docMk/>
            <pc:sldMk cId="1670670926" sldId="292"/>
            <ac:spMk id="2" creationId="{B0A21E55-7771-49AB-8077-ED117DA86AA3}"/>
          </ac:spMkLst>
        </pc:spChg>
      </pc:sldChg>
      <pc:sldChg chg="modSp add mod">
        <pc:chgData name="Emanuele Ballarin" userId="ed71fef6e1abe251" providerId="LiveId" clId="{AD0D0C32-3F38-44C6-8C84-673021766A9A}" dt="2021-07-24T21:51:49.865" v="5333" actId="115"/>
        <pc:sldMkLst>
          <pc:docMk/>
          <pc:sldMk cId="2145945301" sldId="293"/>
        </pc:sldMkLst>
        <pc:spChg chg="mod">
          <ac:chgData name="Emanuele Ballarin" userId="ed71fef6e1abe251" providerId="LiveId" clId="{AD0D0C32-3F38-44C6-8C84-673021766A9A}" dt="2021-07-19T18:15:47.685" v="2929" actId="20577"/>
          <ac:spMkLst>
            <pc:docMk/>
            <pc:sldMk cId="2145945301" sldId="293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4T21:51:49.865" v="5333" actId="115"/>
          <ac:spMkLst>
            <pc:docMk/>
            <pc:sldMk cId="2145945301" sldId="293"/>
            <ac:spMk id="6" creationId="{18C25E73-21A0-44E9-9F1A-30F2BFB1C59F}"/>
          </ac:spMkLst>
        </pc:spChg>
      </pc:sldChg>
      <pc:sldChg chg="modSp add del mod">
        <pc:chgData name="Emanuele Ballarin" userId="ed71fef6e1abe251" providerId="LiveId" clId="{AD0D0C32-3F38-44C6-8C84-673021766A9A}" dt="2021-07-19T17:24:11.191" v="1501" actId="47"/>
        <pc:sldMkLst>
          <pc:docMk/>
          <pc:sldMk cId="2455624218" sldId="293"/>
        </pc:sldMkLst>
        <pc:spChg chg="mod">
          <ac:chgData name="Emanuele Ballarin" userId="ed71fef6e1abe251" providerId="LiveId" clId="{AD0D0C32-3F38-44C6-8C84-673021766A9A}" dt="2021-07-19T17:23:22.165" v="1485" actId="20577"/>
          <ac:spMkLst>
            <pc:docMk/>
            <pc:sldMk cId="2455624218" sldId="293"/>
            <ac:spMk id="2" creationId="{B0A21E55-7771-49AB-8077-ED117DA86AA3}"/>
          </ac:spMkLst>
        </pc:spChg>
      </pc:sldChg>
      <pc:sldChg chg="delSp modSp add mod">
        <pc:chgData name="Emanuele Ballarin" userId="ed71fef6e1abe251" providerId="LiveId" clId="{AD0D0C32-3F38-44C6-8C84-673021766A9A}" dt="2021-07-25T13:24:27.552" v="6677" actId="20577"/>
        <pc:sldMkLst>
          <pc:docMk/>
          <pc:sldMk cId="1732836294" sldId="294"/>
        </pc:sldMkLst>
        <pc:spChg chg="mod">
          <ac:chgData name="Emanuele Ballarin" userId="ed71fef6e1abe251" providerId="LiveId" clId="{AD0D0C32-3F38-44C6-8C84-673021766A9A}" dt="2021-07-24T21:37:56.970" v="5163" actId="255"/>
          <ac:spMkLst>
            <pc:docMk/>
            <pc:sldMk cId="1732836294" sldId="294"/>
            <ac:spMk id="2" creationId="{B0A21E55-7771-49AB-8077-ED117DA86AA3}"/>
          </ac:spMkLst>
        </pc:spChg>
        <pc:spChg chg="del mod">
          <ac:chgData name="Emanuele Ballarin" userId="ed71fef6e1abe251" providerId="LiveId" clId="{AD0D0C32-3F38-44C6-8C84-673021766A9A}" dt="2021-07-24T21:39:36.489" v="5203" actId="478"/>
          <ac:spMkLst>
            <pc:docMk/>
            <pc:sldMk cId="1732836294" sldId="294"/>
            <ac:spMk id="3" creationId="{FB745840-D9A8-4971-8D4F-15F0250CBD85}"/>
          </ac:spMkLst>
        </pc:spChg>
        <pc:spChg chg="mod">
          <ac:chgData name="Emanuele Ballarin" userId="ed71fef6e1abe251" providerId="LiveId" clId="{AD0D0C32-3F38-44C6-8C84-673021766A9A}" dt="2021-07-24T21:42:18.785" v="5246" actId="1035"/>
          <ac:spMkLst>
            <pc:docMk/>
            <pc:sldMk cId="1732836294" sldId="294"/>
            <ac:spMk id="5" creationId="{5C010508-58BD-4C34-8D16-6C880CFBB8D9}"/>
          </ac:spMkLst>
        </pc:spChg>
        <pc:spChg chg="mod">
          <ac:chgData name="Emanuele Ballarin" userId="ed71fef6e1abe251" providerId="LiveId" clId="{AD0D0C32-3F38-44C6-8C84-673021766A9A}" dt="2021-07-25T13:24:13.216" v="6676" actId="20577"/>
          <ac:spMkLst>
            <pc:docMk/>
            <pc:sldMk cId="1732836294" sldId="294"/>
            <ac:spMk id="6" creationId="{18C25E73-21A0-44E9-9F1A-30F2BFB1C59F}"/>
          </ac:spMkLst>
        </pc:spChg>
        <pc:spChg chg="del mod">
          <ac:chgData name="Emanuele Ballarin" userId="ed71fef6e1abe251" providerId="LiveId" clId="{AD0D0C32-3F38-44C6-8C84-673021766A9A}" dt="2021-07-24T21:42:00.768" v="5244" actId="478"/>
          <ac:spMkLst>
            <pc:docMk/>
            <pc:sldMk cId="1732836294" sldId="294"/>
            <ac:spMk id="8" creationId="{650859B1-86FA-41FE-B561-612A8F58B5C5}"/>
          </ac:spMkLst>
        </pc:spChg>
        <pc:spChg chg="mod">
          <ac:chgData name="Emanuele Ballarin" userId="ed71fef6e1abe251" providerId="LiveId" clId="{AD0D0C32-3F38-44C6-8C84-673021766A9A}" dt="2021-07-25T13:24:27.552" v="6677" actId="20577"/>
          <ac:spMkLst>
            <pc:docMk/>
            <pc:sldMk cId="1732836294" sldId="294"/>
            <ac:spMk id="9" creationId="{650859B1-86FA-41FE-B561-612A8F58B5C5}"/>
          </ac:spMkLst>
        </pc:spChg>
        <pc:spChg chg="mod">
          <ac:chgData name="Emanuele Ballarin" userId="ed71fef6e1abe251" providerId="LiveId" clId="{AD0D0C32-3F38-44C6-8C84-673021766A9A}" dt="2021-07-24T21:47:00.122" v="5300" actId="20577"/>
          <ac:spMkLst>
            <pc:docMk/>
            <pc:sldMk cId="1732836294" sldId="294"/>
            <ac:spMk id="13" creationId="{DCD3F679-0159-4DEC-B4AC-26152AC80521}"/>
          </ac:spMkLst>
        </pc:spChg>
      </pc:sldChg>
      <pc:sldChg chg="modSp add del mod">
        <pc:chgData name="Emanuele Ballarin" userId="ed71fef6e1abe251" providerId="LiveId" clId="{AD0D0C32-3F38-44C6-8C84-673021766A9A}" dt="2021-07-20T13:27:22.980" v="3324" actId="2696"/>
        <pc:sldMkLst>
          <pc:docMk/>
          <pc:sldMk cId="2734680807" sldId="294"/>
        </pc:sldMkLst>
        <pc:spChg chg="mod">
          <ac:chgData name="Emanuele Ballarin" userId="ed71fef6e1abe251" providerId="LiveId" clId="{AD0D0C32-3F38-44C6-8C84-673021766A9A}" dt="2021-07-19T17:25:46.623" v="1573" actId="20577"/>
          <ac:spMkLst>
            <pc:docMk/>
            <pc:sldMk cId="2734680807" sldId="294"/>
            <ac:spMk id="2" creationId="{B0A21E55-7771-49AB-8077-ED117DA86AA3}"/>
          </ac:spMkLst>
        </pc:spChg>
      </pc:sldChg>
      <pc:sldChg chg="add del">
        <pc:chgData name="Emanuele Ballarin" userId="ed71fef6e1abe251" providerId="LiveId" clId="{AD0D0C32-3F38-44C6-8C84-673021766A9A}" dt="2021-07-19T17:24:12.935" v="1502" actId="47"/>
        <pc:sldMkLst>
          <pc:docMk/>
          <pc:sldMk cId="2799122918" sldId="294"/>
        </pc:sldMkLst>
      </pc:sldChg>
      <pc:sldChg chg="addSp delSp modSp add mod">
        <pc:chgData name="Emanuele Ballarin" userId="ed71fef6e1abe251" providerId="LiveId" clId="{AD0D0C32-3F38-44C6-8C84-673021766A9A}" dt="2021-07-24T21:55:12.412" v="5380" actId="255"/>
        <pc:sldMkLst>
          <pc:docMk/>
          <pc:sldMk cId="596420873" sldId="295"/>
        </pc:sldMkLst>
        <pc:spChg chg="mod">
          <ac:chgData name="Emanuele Ballarin" userId="ed71fef6e1abe251" providerId="LiveId" clId="{AD0D0C32-3F38-44C6-8C84-673021766A9A}" dt="2021-07-21T18:21:22.479" v="3824" actId="207"/>
          <ac:spMkLst>
            <pc:docMk/>
            <pc:sldMk cId="596420873" sldId="295"/>
            <ac:spMk id="2" creationId="{B0A21E55-7771-49AB-8077-ED117DA86AA3}"/>
          </ac:spMkLst>
        </pc:spChg>
        <pc:spChg chg="add del mod">
          <ac:chgData name="Emanuele Ballarin" userId="ed71fef6e1abe251" providerId="LiveId" clId="{AD0D0C32-3F38-44C6-8C84-673021766A9A}" dt="2021-07-20T13:35:39.447" v="3438" actId="478"/>
          <ac:spMkLst>
            <pc:docMk/>
            <pc:sldMk cId="596420873" sldId="295"/>
            <ac:spMk id="3" creationId="{9C23BADF-8C61-437D-876C-66A874AE304B}"/>
          </ac:spMkLst>
        </pc:spChg>
        <pc:spChg chg="mod">
          <ac:chgData name="Emanuele Ballarin" userId="ed71fef6e1abe251" providerId="LiveId" clId="{AD0D0C32-3F38-44C6-8C84-673021766A9A}" dt="2021-07-24T21:55:12.412" v="5380" actId="255"/>
          <ac:spMkLst>
            <pc:docMk/>
            <pc:sldMk cId="596420873" sldId="295"/>
            <ac:spMk id="6" creationId="{18C25E73-21A0-44E9-9F1A-30F2BFB1C59F}"/>
          </ac:spMkLst>
        </pc:spChg>
        <pc:spChg chg="add del mod">
          <ac:chgData name="Emanuele Ballarin" userId="ed71fef6e1abe251" providerId="LiveId" clId="{AD0D0C32-3F38-44C6-8C84-673021766A9A}" dt="2021-07-20T13:35:19.315" v="3433" actId="478"/>
          <ac:spMkLst>
            <pc:docMk/>
            <pc:sldMk cId="596420873" sldId="295"/>
            <ac:spMk id="7" creationId="{6CDF1C63-117A-4D56-9A61-1A33E543781A}"/>
          </ac:spMkLst>
        </pc:spChg>
        <pc:spChg chg="add del mod">
          <ac:chgData name="Emanuele Ballarin" userId="ed71fef6e1abe251" providerId="LiveId" clId="{AD0D0C32-3F38-44C6-8C84-673021766A9A}" dt="2021-07-20T13:35:41.178" v="3439" actId="478"/>
          <ac:spMkLst>
            <pc:docMk/>
            <pc:sldMk cId="596420873" sldId="295"/>
            <ac:spMk id="8" creationId="{B23F091A-AD3E-4969-AC09-B8D92D9E026D}"/>
          </ac:spMkLst>
        </pc:spChg>
      </pc:sldChg>
      <pc:sldChg chg="delSp modSp mod">
        <pc:chgData name="Emanuele Ballarin" userId="ed71fef6e1abe251" providerId="LiveId" clId="{AD0D0C32-3F38-44C6-8C84-673021766A9A}" dt="2021-07-25T13:10:21.888" v="6320" actId="790"/>
        <pc:sldMkLst>
          <pc:docMk/>
          <pc:sldMk cId="2999532186" sldId="296"/>
        </pc:sldMkLst>
        <pc:spChg chg="del mod">
          <ac:chgData name="Emanuele Ballarin" userId="ed71fef6e1abe251" providerId="LiveId" clId="{AD0D0C32-3F38-44C6-8C84-673021766A9A}" dt="2021-07-25T12:55:33.896" v="5951" actId="478"/>
          <ac:spMkLst>
            <pc:docMk/>
            <pc:sldMk cId="2999532186" sldId="296"/>
            <ac:spMk id="4" creationId="{A58533DA-30A7-4F90-98B7-4B9F364CD5B6}"/>
          </ac:spMkLst>
        </pc:spChg>
        <pc:spChg chg="mod">
          <ac:chgData name="Emanuele Ballarin" userId="ed71fef6e1abe251" providerId="LiveId" clId="{AD0D0C32-3F38-44C6-8C84-673021766A9A}" dt="2021-07-25T13:10:21.888" v="6320" actId="790"/>
          <ac:spMkLst>
            <pc:docMk/>
            <pc:sldMk cId="2999532186" sldId="296"/>
            <ac:spMk id="6" creationId="{18C25E73-21A0-44E9-9F1A-30F2BFB1C59F}"/>
          </ac:spMkLst>
        </pc:spChg>
      </pc:sldChg>
      <pc:sldChg chg="addSp delSp modSp mod">
        <pc:chgData name="Emanuele Ballarin" userId="ed71fef6e1abe251" providerId="LiveId" clId="{AD0D0C32-3F38-44C6-8C84-673021766A9A}" dt="2021-07-25T12:54:44.080" v="5950" actId="114"/>
        <pc:sldMkLst>
          <pc:docMk/>
          <pc:sldMk cId="2836505545" sldId="297"/>
        </pc:sldMkLst>
        <pc:spChg chg="mod">
          <ac:chgData name="Emanuele Ballarin" userId="ed71fef6e1abe251" providerId="LiveId" clId="{AD0D0C32-3F38-44C6-8C84-673021766A9A}" dt="2021-07-24T22:17:58.743" v="5464" actId="255"/>
          <ac:spMkLst>
            <pc:docMk/>
            <pc:sldMk cId="2836505545" sldId="297"/>
            <ac:spMk id="2" creationId="{B0A21E55-7771-49AB-8077-ED117DA86AA3}"/>
          </ac:spMkLst>
        </pc:spChg>
        <pc:spChg chg="del mod">
          <ac:chgData name="Emanuele Ballarin" userId="ed71fef6e1abe251" providerId="LiveId" clId="{AD0D0C32-3F38-44C6-8C84-673021766A9A}" dt="2021-07-24T22:10:18.008" v="5431" actId="478"/>
          <ac:spMkLst>
            <pc:docMk/>
            <pc:sldMk cId="2836505545" sldId="297"/>
            <ac:spMk id="3" creationId="{B9E46A91-5B11-4101-8388-F9C64F0CC2B9}"/>
          </ac:spMkLst>
        </pc:spChg>
        <pc:spChg chg="del mod">
          <ac:chgData name="Emanuele Ballarin" userId="ed71fef6e1abe251" providerId="LiveId" clId="{AD0D0C32-3F38-44C6-8C84-673021766A9A}" dt="2021-07-25T00:45:03.833" v="5807" actId="478"/>
          <ac:spMkLst>
            <pc:docMk/>
            <pc:sldMk cId="2836505545" sldId="297"/>
            <ac:spMk id="4" creationId="{5B6BE7F3-F77F-486E-962E-750571A59208}"/>
          </ac:spMkLst>
        </pc:spChg>
        <pc:spChg chg="mod">
          <ac:chgData name="Emanuele Ballarin" userId="ed71fef6e1abe251" providerId="LiveId" clId="{AD0D0C32-3F38-44C6-8C84-673021766A9A}" dt="2021-07-25T12:50:20.758" v="5838" actId="14100"/>
          <ac:spMkLst>
            <pc:docMk/>
            <pc:sldMk cId="2836505545" sldId="297"/>
            <ac:spMk id="5" creationId="{2C5CB5DF-EEC4-463C-960A-872B72B7924B}"/>
          </ac:spMkLst>
        </pc:spChg>
        <pc:spChg chg="del mod">
          <ac:chgData name="Emanuele Ballarin" userId="ed71fef6e1abe251" providerId="LiveId" clId="{AD0D0C32-3F38-44C6-8C84-673021766A9A}" dt="2021-07-24T22:01:04.382" v="5405" actId="478"/>
          <ac:spMkLst>
            <pc:docMk/>
            <pc:sldMk cId="2836505545" sldId="297"/>
            <ac:spMk id="6" creationId="{18C25E73-21A0-44E9-9F1A-30F2BFB1C59F}"/>
          </ac:spMkLst>
        </pc:spChg>
        <pc:spChg chg="mod">
          <ac:chgData name="Emanuele Ballarin" userId="ed71fef6e1abe251" providerId="LiveId" clId="{AD0D0C32-3F38-44C6-8C84-673021766A9A}" dt="2021-07-25T12:54:32.260" v="5947" actId="114"/>
          <ac:spMkLst>
            <pc:docMk/>
            <pc:sldMk cId="2836505545" sldId="297"/>
            <ac:spMk id="7" creationId="{E8398993-95FF-4050-A587-D1BC50956389}"/>
          </ac:spMkLst>
        </pc:spChg>
        <pc:spChg chg="add mod ord">
          <ac:chgData name="Emanuele Ballarin" userId="ed71fef6e1abe251" providerId="LiveId" clId="{AD0D0C32-3F38-44C6-8C84-673021766A9A}" dt="2021-07-25T00:44:59.347" v="5806" actId="167"/>
          <ac:spMkLst>
            <pc:docMk/>
            <pc:sldMk cId="2836505545" sldId="297"/>
            <ac:spMk id="13" creationId="{5B8B1286-E8A4-4229-A374-4A6383EF3A92}"/>
          </ac:spMkLst>
        </pc:spChg>
        <pc:spChg chg="mod">
          <ac:chgData name="Emanuele Ballarin" userId="ed71fef6e1abe251" providerId="LiveId" clId="{AD0D0C32-3F38-44C6-8C84-673021766A9A}" dt="2021-07-25T12:54:44.080" v="5950" actId="114"/>
          <ac:spMkLst>
            <pc:docMk/>
            <pc:sldMk cId="2836505545" sldId="297"/>
            <ac:spMk id="15" creationId="{A058DDF1-B472-4851-9A9A-DB48689F0001}"/>
          </ac:spMkLst>
        </pc:spChg>
        <pc:spChg chg="mod">
          <ac:chgData name="Emanuele Ballarin" userId="ed71fef6e1abe251" providerId="LiveId" clId="{AD0D0C32-3F38-44C6-8C84-673021766A9A}" dt="2021-07-25T12:51:16.308" v="5849" actId="14100"/>
          <ac:spMkLst>
            <pc:docMk/>
            <pc:sldMk cId="2836505545" sldId="297"/>
            <ac:spMk id="16" creationId="{E0896F37-55AF-4DC3-8E10-F386E3EF6AEA}"/>
          </ac:spMkLst>
        </pc:spChg>
        <pc:cxnChg chg="add del mod">
          <ac:chgData name="Emanuele Ballarin" userId="ed71fef6e1abe251" providerId="LiveId" clId="{AD0D0C32-3F38-44C6-8C84-673021766A9A}" dt="2021-07-25T12:51:22.770" v="5851" actId="478"/>
          <ac:cxnSpMkLst>
            <pc:docMk/>
            <pc:sldMk cId="2836505545" sldId="297"/>
            <ac:cxnSpMk id="4" creationId="{EACA415A-A7D6-4840-87DE-50C2B3590485}"/>
          </ac:cxnSpMkLst>
        </pc:cxnChg>
        <pc:cxnChg chg="add del">
          <ac:chgData name="Emanuele Ballarin" userId="ed71fef6e1abe251" providerId="LiveId" clId="{AD0D0C32-3F38-44C6-8C84-673021766A9A}" dt="2021-07-25T12:51:20.206" v="5850" actId="478"/>
          <ac:cxnSpMkLst>
            <pc:docMk/>
            <pc:sldMk cId="2836505545" sldId="297"/>
            <ac:cxnSpMk id="9" creationId="{4CCBDBBC-F920-4669-B826-885EB0D65155}"/>
          </ac:cxnSpMkLst>
        </pc:cxnChg>
      </pc:sldChg>
      <pc:sldChg chg="addSp delSp modSp add mod">
        <pc:chgData name="Emanuele Ballarin" userId="ed71fef6e1abe251" providerId="LiveId" clId="{AD0D0C32-3F38-44C6-8C84-673021766A9A}" dt="2021-07-24T21:58:02.224" v="5388" actId="313"/>
        <pc:sldMkLst>
          <pc:docMk/>
          <pc:sldMk cId="835114784" sldId="298"/>
        </pc:sldMkLst>
        <pc:spChg chg="mod">
          <ac:chgData name="Emanuele Ballarin" userId="ed71fef6e1abe251" providerId="LiveId" clId="{AD0D0C32-3F38-44C6-8C84-673021766A9A}" dt="2021-07-20T21:11:52.875" v="3528" actId="114"/>
          <ac:spMkLst>
            <pc:docMk/>
            <pc:sldMk cId="835114784" sldId="298"/>
            <ac:spMk id="2" creationId="{B0A21E55-7771-49AB-8077-ED117DA86AA3}"/>
          </ac:spMkLst>
        </pc:spChg>
        <pc:spChg chg="del mod">
          <ac:chgData name="Emanuele Ballarin" userId="ed71fef6e1abe251" providerId="LiveId" clId="{AD0D0C32-3F38-44C6-8C84-673021766A9A}" dt="2021-07-20T21:12:12.335" v="3530" actId="478"/>
          <ac:spMkLst>
            <pc:docMk/>
            <pc:sldMk cId="835114784" sldId="298"/>
            <ac:spMk id="6" creationId="{18C25E73-21A0-44E9-9F1A-30F2BFB1C59F}"/>
          </ac:spMkLst>
        </pc:spChg>
        <pc:spChg chg="add mod">
          <ac:chgData name="Emanuele Ballarin" userId="ed71fef6e1abe251" providerId="LiveId" clId="{AD0D0C32-3F38-44C6-8C84-673021766A9A}" dt="2021-07-24T18:29:06.246" v="5106" actId="1076"/>
          <ac:spMkLst>
            <pc:docMk/>
            <pc:sldMk cId="835114784" sldId="298"/>
            <ac:spMk id="7" creationId="{F0F9B2AC-9274-4A13-A023-A6F8E4910EBB}"/>
          </ac:spMkLst>
        </pc:spChg>
        <pc:spChg chg="add mod">
          <ac:chgData name="Emanuele Ballarin" userId="ed71fef6e1abe251" providerId="LiveId" clId="{AD0D0C32-3F38-44C6-8C84-673021766A9A}" dt="2021-07-24T21:58:02.224" v="5388" actId="313"/>
          <ac:spMkLst>
            <pc:docMk/>
            <pc:sldMk cId="835114784" sldId="298"/>
            <ac:spMk id="13" creationId="{D0216C6C-10A3-4F85-9B66-B9F30E89AAED}"/>
          </ac:spMkLst>
        </pc:spChg>
        <pc:spChg chg="add del mod">
          <ac:chgData name="Emanuele Ballarin" userId="ed71fef6e1abe251" providerId="LiveId" clId="{AD0D0C32-3F38-44C6-8C84-673021766A9A}" dt="2021-07-24T18:28:48.741" v="5102" actId="478"/>
          <ac:spMkLst>
            <pc:docMk/>
            <pc:sldMk cId="835114784" sldId="298"/>
            <ac:spMk id="14" creationId="{5E233D42-BB78-4FF6-97E7-A2C67531E1D7}"/>
          </ac:spMkLst>
        </pc:spChg>
        <pc:cxnChg chg="add del mod">
          <ac:chgData name="Emanuele Ballarin" userId="ed71fef6e1abe251" providerId="LiveId" clId="{AD0D0C32-3F38-44C6-8C84-673021766A9A}" dt="2021-07-20T21:15:14.707" v="3818" actId="478"/>
          <ac:cxnSpMkLst>
            <pc:docMk/>
            <pc:sldMk cId="835114784" sldId="298"/>
            <ac:cxnSpMk id="4" creationId="{BFEA36C2-F96B-466A-8C11-1C6DEEB84E21}"/>
          </ac:cxnSpMkLst>
        </pc:cxnChg>
        <pc:cxnChg chg="add del mod">
          <ac:chgData name="Emanuele Ballarin" userId="ed71fef6e1abe251" providerId="LiveId" clId="{AD0D0C32-3F38-44C6-8C84-673021766A9A}" dt="2021-07-20T21:15:16.551" v="3819" actId="478"/>
          <ac:cxnSpMkLst>
            <pc:docMk/>
            <pc:sldMk cId="835114784" sldId="298"/>
            <ac:cxnSpMk id="8" creationId="{6229C31D-D9FC-4A78-AAD6-F013EE38B0F4}"/>
          </ac:cxnSpMkLst>
        </pc:cxnChg>
      </pc:sldChg>
      <pc:sldChg chg="modSp new del mod">
        <pc:chgData name="Emanuele Ballarin" userId="ed71fef6e1abe251" providerId="LiveId" clId="{AD0D0C32-3F38-44C6-8C84-673021766A9A}" dt="2021-07-20T21:10:57.916" v="3466" actId="47"/>
        <pc:sldMkLst>
          <pc:docMk/>
          <pc:sldMk cId="2730370180" sldId="298"/>
        </pc:sldMkLst>
        <pc:spChg chg="mod">
          <ac:chgData name="Emanuele Ballarin" userId="ed71fef6e1abe251" providerId="LiveId" clId="{AD0D0C32-3F38-44C6-8C84-673021766A9A}" dt="2021-07-20T21:08:40.889" v="3465" actId="20577"/>
          <ac:spMkLst>
            <pc:docMk/>
            <pc:sldMk cId="2730370180" sldId="298"/>
            <ac:spMk id="2" creationId="{E2702907-6C64-4864-9940-7DDDFEEE4565}"/>
          </ac:spMkLst>
        </pc:spChg>
      </pc:sldChg>
      <pc:sldChg chg="addSp delSp modSp mod">
        <pc:chgData name="Emanuele Ballarin" userId="ed71fef6e1abe251" providerId="LiveId" clId="{AD0D0C32-3F38-44C6-8C84-673021766A9A}" dt="2021-07-25T15:07:21.066" v="7063" actId="113"/>
        <pc:sldMkLst>
          <pc:docMk/>
          <pc:sldMk cId="3771054733" sldId="299"/>
        </pc:sldMkLst>
        <pc:spChg chg="mod">
          <ac:chgData name="Emanuele Ballarin" userId="ed71fef6e1abe251" providerId="LiveId" clId="{AD0D0C32-3F38-44C6-8C84-673021766A9A}" dt="2021-07-25T14:45:41.150" v="6855" actId="255"/>
          <ac:spMkLst>
            <pc:docMk/>
            <pc:sldMk cId="3771054733" sldId="299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5T13:47:01.746" v="6760" actId="20577"/>
          <ac:spMkLst>
            <pc:docMk/>
            <pc:sldMk cId="3771054733" sldId="299"/>
            <ac:spMk id="3" creationId="{61133C38-0A0F-4072-8551-B17F38E7FEBA}"/>
          </ac:spMkLst>
        </pc:spChg>
        <pc:spChg chg="mod">
          <ac:chgData name="Emanuele Ballarin" userId="ed71fef6e1abe251" providerId="LiveId" clId="{AD0D0C32-3F38-44C6-8C84-673021766A9A}" dt="2021-07-25T14:57:49.410" v="6987" actId="20577"/>
          <ac:spMkLst>
            <pc:docMk/>
            <pc:sldMk cId="3771054733" sldId="299"/>
            <ac:spMk id="4" creationId="{A72EF0D7-5275-472A-9556-B00F2A81A108}"/>
          </ac:spMkLst>
        </pc:spChg>
        <pc:spChg chg="mod">
          <ac:chgData name="Emanuele Ballarin" userId="ed71fef6e1abe251" providerId="LiveId" clId="{AD0D0C32-3F38-44C6-8C84-673021766A9A}" dt="2021-07-25T15:07:21.066" v="7063" actId="113"/>
          <ac:spMkLst>
            <pc:docMk/>
            <pc:sldMk cId="3771054733" sldId="299"/>
            <ac:spMk id="7" creationId="{CAABA6A4-6263-4E87-96ED-050F044FB893}"/>
          </ac:spMkLst>
        </pc:spChg>
        <pc:spChg chg="mod">
          <ac:chgData name="Emanuele Ballarin" userId="ed71fef6e1abe251" providerId="LiveId" clId="{AD0D0C32-3F38-44C6-8C84-673021766A9A}" dt="2021-07-25T14:58:59.991" v="7037" actId="20577"/>
          <ac:spMkLst>
            <pc:docMk/>
            <pc:sldMk cId="3771054733" sldId="299"/>
            <ac:spMk id="8" creationId="{0CDC567A-603D-4819-AE52-5BF5C74152AB}"/>
          </ac:spMkLst>
        </pc:spChg>
        <pc:spChg chg="mod">
          <ac:chgData name="Emanuele Ballarin" userId="ed71fef6e1abe251" providerId="LiveId" clId="{AD0D0C32-3F38-44C6-8C84-673021766A9A}" dt="2021-07-25T13:49:54.340" v="6844" actId="1036"/>
          <ac:spMkLst>
            <pc:docMk/>
            <pc:sldMk cId="3771054733" sldId="299"/>
            <ac:spMk id="9" creationId="{759C0543-9DA7-4E0C-93CB-5BD503EDF8B3}"/>
          </ac:spMkLst>
        </pc:spChg>
        <pc:spChg chg="mod">
          <ac:chgData name="Emanuele Ballarin" userId="ed71fef6e1abe251" providerId="LiveId" clId="{AD0D0C32-3F38-44C6-8C84-673021766A9A}" dt="2021-07-25T15:06:51.899" v="7055" actId="113"/>
          <ac:spMkLst>
            <pc:docMk/>
            <pc:sldMk cId="3771054733" sldId="299"/>
            <ac:spMk id="10" creationId="{7B6F3F33-0D1B-45AC-8543-31DE163A66E6}"/>
          </ac:spMkLst>
        </pc:spChg>
        <pc:spChg chg="mod">
          <ac:chgData name="Emanuele Ballarin" userId="ed71fef6e1abe251" providerId="LiveId" clId="{AD0D0C32-3F38-44C6-8C84-673021766A9A}" dt="2021-07-25T13:42:27.810" v="6696" actId="1038"/>
          <ac:spMkLst>
            <pc:docMk/>
            <pc:sldMk cId="3771054733" sldId="299"/>
            <ac:spMk id="15" creationId="{1CC283FB-469D-4D4F-9941-B6D40B7201EE}"/>
          </ac:spMkLst>
        </pc:spChg>
        <pc:spChg chg="mod">
          <ac:chgData name="Emanuele Ballarin" userId="ed71fef6e1abe251" providerId="LiveId" clId="{AD0D0C32-3F38-44C6-8C84-673021766A9A}" dt="2021-07-25T14:44:33.139" v="6853" actId="1035"/>
          <ac:spMkLst>
            <pc:docMk/>
            <pc:sldMk cId="3771054733" sldId="299"/>
            <ac:spMk id="17" creationId="{FA514593-3B68-4461-86A5-2A6BC6E14546}"/>
          </ac:spMkLst>
        </pc:spChg>
        <pc:spChg chg="mod">
          <ac:chgData name="Emanuele Ballarin" userId="ed71fef6e1abe251" providerId="LiveId" clId="{AD0D0C32-3F38-44C6-8C84-673021766A9A}" dt="2021-07-25T14:44:28.453" v="6852" actId="1036"/>
          <ac:spMkLst>
            <pc:docMk/>
            <pc:sldMk cId="3771054733" sldId="299"/>
            <ac:spMk id="18" creationId="{7B47E234-C317-4815-B6F0-0A1D975BE0BE}"/>
          </ac:spMkLst>
        </pc:spChg>
        <pc:cxnChg chg="add del">
          <ac:chgData name="Emanuele Ballarin" userId="ed71fef6e1abe251" providerId="LiveId" clId="{AD0D0C32-3F38-44C6-8C84-673021766A9A}" dt="2021-07-25T13:44:14.264" v="6730" actId="478"/>
          <ac:cxnSpMkLst>
            <pc:docMk/>
            <pc:sldMk cId="3771054733" sldId="299"/>
            <ac:cxnSpMk id="6" creationId="{2BDA380D-C8E0-4ACE-BFF4-2FA78E1CC920}"/>
          </ac:cxnSpMkLst>
        </pc:cxnChg>
        <pc:cxnChg chg="add del mod">
          <ac:chgData name="Emanuele Ballarin" userId="ed71fef6e1abe251" providerId="LiveId" clId="{AD0D0C32-3F38-44C6-8C84-673021766A9A}" dt="2021-07-25T13:44:11.623" v="6729" actId="478"/>
          <ac:cxnSpMkLst>
            <pc:docMk/>
            <pc:sldMk cId="3771054733" sldId="299"/>
            <ac:cxnSpMk id="14" creationId="{61A05199-9286-42C7-99C9-E11AF6056C9A}"/>
          </ac:cxnSpMkLst>
        </pc:cxnChg>
        <pc:cxnChg chg="add del">
          <ac:chgData name="Emanuele Ballarin" userId="ed71fef6e1abe251" providerId="LiveId" clId="{AD0D0C32-3F38-44C6-8C84-673021766A9A}" dt="2021-07-25T13:44:17.044" v="6731" actId="478"/>
          <ac:cxnSpMkLst>
            <pc:docMk/>
            <pc:sldMk cId="3771054733" sldId="299"/>
            <ac:cxnSpMk id="20" creationId="{1566F143-1A89-4A8E-A556-1E8A68A026DE}"/>
          </ac:cxnSpMkLst>
        </pc:cxnChg>
        <pc:cxnChg chg="add del">
          <ac:chgData name="Emanuele Ballarin" userId="ed71fef6e1abe251" providerId="LiveId" clId="{AD0D0C32-3F38-44C6-8C84-673021766A9A}" dt="2021-07-25T13:44:20.267" v="6732" actId="478"/>
          <ac:cxnSpMkLst>
            <pc:docMk/>
            <pc:sldMk cId="3771054733" sldId="299"/>
            <ac:cxnSpMk id="24" creationId="{27C60585-6055-4C11-8650-E4A78A413144}"/>
          </ac:cxnSpMkLst>
        </pc:cxnChg>
      </pc:sldChg>
      <pc:sldChg chg="addSp delSp modSp add mod">
        <pc:chgData name="Emanuele Ballarin" userId="ed71fef6e1abe251" providerId="LiveId" clId="{AD0D0C32-3F38-44C6-8C84-673021766A9A}" dt="2021-07-25T22:50:25.336" v="10219" actId="20577"/>
        <pc:sldMkLst>
          <pc:docMk/>
          <pc:sldMk cId="939340864" sldId="300"/>
        </pc:sldMkLst>
        <pc:spChg chg="mod">
          <ac:chgData name="Emanuele Ballarin" userId="ed71fef6e1abe251" providerId="LiveId" clId="{AD0D0C32-3F38-44C6-8C84-673021766A9A}" dt="2021-07-25T22:50:25.336" v="10219" actId="20577"/>
          <ac:spMkLst>
            <pc:docMk/>
            <pc:sldMk cId="939340864" sldId="300"/>
            <ac:spMk id="2" creationId="{B0A21E55-7771-49AB-8077-ED117DA86AA3}"/>
          </ac:spMkLst>
        </pc:spChg>
        <pc:spChg chg="add del mod">
          <ac:chgData name="Emanuele Ballarin" userId="ed71fef6e1abe251" providerId="LiveId" clId="{AD0D0C32-3F38-44C6-8C84-673021766A9A}" dt="2021-07-22T16:33:37.338" v="4980" actId="478"/>
          <ac:spMkLst>
            <pc:docMk/>
            <pc:sldMk cId="939340864" sldId="300"/>
            <ac:spMk id="3" creationId="{146E1570-4FDA-4C0A-BA71-A8353A83324A}"/>
          </ac:spMkLst>
        </pc:spChg>
        <pc:spChg chg="del mod">
          <ac:chgData name="Emanuele Ballarin" userId="ed71fef6e1abe251" providerId="LiveId" clId="{AD0D0C32-3F38-44C6-8C84-673021766A9A}" dt="2021-07-22T16:25:44.310" v="4952" actId="478"/>
          <ac:spMkLst>
            <pc:docMk/>
            <pc:sldMk cId="939340864" sldId="300"/>
            <ac:spMk id="6" creationId="{18C25E73-21A0-44E9-9F1A-30F2BFB1C59F}"/>
          </ac:spMkLst>
        </pc:spChg>
        <pc:spChg chg="add mod">
          <ac:chgData name="Emanuele Ballarin" userId="ed71fef6e1abe251" providerId="LiveId" clId="{AD0D0C32-3F38-44C6-8C84-673021766A9A}" dt="2021-07-23T02:10:58.147" v="5096" actId="113"/>
          <ac:spMkLst>
            <pc:docMk/>
            <pc:sldMk cId="939340864" sldId="300"/>
            <ac:spMk id="8" creationId="{74D54A2A-C6FE-45A8-A4B1-0A5EB2B85B83}"/>
          </ac:spMkLst>
        </pc:spChg>
        <pc:picChg chg="add">
          <ac:chgData name="Emanuele Ballarin" userId="ed71fef6e1abe251" providerId="LiveId" clId="{AD0D0C32-3F38-44C6-8C84-673021766A9A}" dt="2021-07-22T16:25:47.400" v="4953"/>
          <ac:picMkLst>
            <pc:docMk/>
            <pc:sldMk cId="939340864" sldId="300"/>
            <ac:picMk id="1026" creationId="{BF0E55D9-E9A5-4B5F-8DA4-CEBF7F33EEE3}"/>
          </ac:picMkLst>
        </pc:picChg>
      </pc:sldChg>
      <pc:sldChg chg="addSp delSp modSp add mod">
        <pc:chgData name="Emanuele Ballarin" userId="ed71fef6e1abe251" providerId="LiveId" clId="{AD0D0C32-3F38-44C6-8C84-673021766A9A}" dt="2021-07-25T13:33:33.161" v="6684"/>
        <pc:sldMkLst>
          <pc:docMk/>
          <pc:sldMk cId="3874923608" sldId="301"/>
        </pc:sldMkLst>
        <pc:spChg chg="add mod">
          <ac:chgData name="Emanuele Ballarin" userId="ed71fef6e1abe251" providerId="LiveId" clId="{AD0D0C32-3F38-44C6-8C84-673021766A9A}" dt="2021-07-25T13:33:33.161" v="6684"/>
          <ac:spMkLst>
            <pc:docMk/>
            <pc:sldMk cId="3874923608" sldId="301"/>
            <ac:spMk id="4" creationId="{C2B7E90E-3608-4301-8D30-D79F46374316}"/>
          </ac:spMkLst>
        </pc:spChg>
        <pc:picChg chg="add">
          <ac:chgData name="Emanuele Ballarin" userId="ed71fef6e1abe251" providerId="LiveId" clId="{AD0D0C32-3F38-44C6-8C84-673021766A9A}" dt="2021-07-22T16:43:50.250" v="5010" actId="22"/>
          <ac:picMkLst>
            <pc:docMk/>
            <pc:sldMk cId="3874923608" sldId="301"/>
            <ac:picMk id="3" creationId="{7CF0E8EC-7D94-43DA-845E-22AD61DA8752}"/>
          </ac:picMkLst>
        </pc:picChg>
        <pc:picChg chg="del">
          <ac:chgData name="Emanuele Ballarin" userId="ed71fef6e1abe251" providerId="LiveId" clId="{AD0D0C32-3F38-44C6-8C84-673021766A9A}" dt="2021-07-22T16:43:42.323" v="5009" actId="478"/>
          <ac:picMkLst>
            <pc:docMk/>
            <pc:sldMk cId="3874923608" sldId="301"/>
            <ac:picMk id="1028" creationId="{4B132873-251A-47E4-9D73-B23581676C99}"/>
          </ac:picMkLst>
        </pc:picChg>
      </pc:sldChg>
      <pc:sldChg chg="addSp modSp add mod">
        <pc:chgData name="Emanuele Ballarin" userId="ed71fef6e1abe251" providerId="LiveId" clId="{AD0D0C32-3F38-44C6-8C84-673021766A9A}" dt="2021-07-25T16:10:30.074" v="8443" actId="1076"/>
        <pc:sldMkLst>
          <pc:docMk/>
          <pc:sldMk cId="1979104312" sldId="302"/>
        </pc:sldMkLst>
        <pc:spChg chg="mod">
          <ac:chgData name="Emanuele Ballarin" userId="ed71fef6e1abe251" providerId="LiveId" clId="{AD0D0C32-3F38-44C6-8C84-673021766A9A}" dt="2021-07-25T15:08:54.079" v="7090" actId="255"/>
          <ac:spMkLst>
            <pc:docMk/>
            <pc:sldMk cId="1979104312" sldId="302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5T15:39:32.600" v="7891" actId="255"/>
          <ac:spMkLst>
            <pc:docMk/>
            <pc:sldMk cId="1979104312" sldId="302"/>
            <ac:spMk id="6" creationId="{18C25E73-21A0-44E9-9F1A-30F2BFB1C59F}"/>
          </ac:spMkLst>
        </pc:spChg>
        <pc:picChg chg="add mod">
          <ac:chgData name="Emanuele Ballarin" userId="ed71fef6e1abe251" providerId="LiveId" clId="{AD0D0C32-3F38-44C6-8C84-673021766A9A}" dt="2021-07-25T16:10:30.074" v="8443" actId="1076"/>
          <ac:picMkLst>
            <pc:docMk/>
            <pc:sldMk cId="1979104312" sldId="302"/>
            <ac:picMk id="1026" creationId="{6D12A2B6-FB02-4E99-AF70-B89F867CBB42}"/>
          </ac:picMkLst>
        </pc:picChg>
      </pc:sldChg>
      <pc:sldChg chg="modSp add mod">
        <pc:chgData name="Emanuele Ballarin" userId="ed71fef6e1abe251" providerId="LiveId" clId="{AD0D0C32-3F38-44C6-8C84-673021766A9A}" dt="2021-07-25T16:07:14.456" v="8438" actId="207"/>
        <pc:sldMkLst>
          <pc:docMk/>
          <pc:sldMk cId="2590143173" sldId="303"/>
        </pc:sldMkLst>
        <pc:spChg chg="mod">
          <ac:chgData name="Emanuele Ballarin" userId="ed71fef6e1abe251" providerId="LiveId" clId="{AD0D0C32-3F38-44C6-8C84-673021766A9A}" dt="2021-07-25T15:20:38.706" v="7154" actId="207"/>
          <ac:spMkLst>
            <pc:docMk/>
            <pc:sldMk cId="2590143173" sldId="303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5T16:07:14.456" v="8438" actId="207"/>
          <ac:spMkLst>
            <pc:docMk/>
            <pc:sldMk cId="2590143173" sldId="303"/>
            <ac:spMk id="6" creationId="{18C25E73-21A0-44E9-9F1A-30F2BFB1C59F}"/>
          </ac:spMkLst>
        </pc:spChg>
      </pc:sldChg>
      <pc:sldChg chg="addSp modSp add mod">
        <pc:chgData name="Emanuele Ballarin" userId="ed71fef6e1abe251" providerId="LiveId" clId="{AD0D0C32-3F38-44C6-8C84-673021766A9A}" dt="2021-07-25T16:57:11.930" v="9584" actId="20577"/>
        <pc:sldMkLst>
          <pc:docMk/>
          <pc:sldMk cId="807215695" sldId="304"/>
        </pc:sldMkLst>
        <pc:spChg chg="mod">
          <ac:chgData name="Emanuele Ballarin" userId="ed71fef6e1abe251" providerId="LiveId" clId="{AD0D0C32-3F38-44C6-8C84-673021766A9A}" dt="2021-07-25T15:21:57.366" v="7196" actId="20577"/>
          <ac:spMkLst>
            <pc:docMk/>
            <pc:sldMk cId="807215695" sldId="304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5T16:57:11.930" v="9584" actId="20577"/>
          <ac:spMkLst>
            <pc:docMk/>
            <pc:sldMk cId="807215695" sldId="304"/>
            <ac:spMk id="6" creationId="{18C25E73-21A0-44E9-9F1A-30F2BFB1C59F}"/>
          </ac:spMkLst>
        </pc:spChg>
        <pc:picChg chg="add mod">
          <ac:chgData name="Emanuele Ballarin" userId="ed71fef6e1abe251" providerId="LiveId" clId="{AD0D0C32-3F38-44C6-8C84-673021766A9A}" dt="2021-07-25T16:33:14.727" v="9079" actId="1038"/>
          <ac:picMkLst>
            <pc:docMk/>
            <pc:sldMk cId="807215695" sldId="304"/>
            <ac:picMk id="4" creationId="{AED6286E-DA3C-4C94-A093-72F359DF8012}"/>
          </ac:picMkLst>
        </pc:picChg>
      </pc:sldChg>
      <pc:sldChg chg="modSp add mod">
        <pc:chgData name="Emanuele Ballarin" userId="ed71fef6e1abe251" providerId="LiveId" clId="{AD0D0C32-3F38-44C6-8C84-673021766A9A}" dt="2021-07-25T17:10:01.042" v="10214" actId="207"/>
        <pc:sldMkLst>
          <pc:docMk/>
          <pc:sldMk cId="1046672089" sldId="305"/>
        </pc:sldMkLst>
        <pc:spChg chg="mod">
          <ac:chgData name="Emanuele Ballarin" userId="ed71fef6e1abe251" providerId="LiveId" clId="{AD0D0C32-3F38-44C6-8C84-673021766A9A}" dt="2021-07-25T15:22:21.934" v="7234" actId="20577"/>
          <ac:spMkLst>
            <pc:docMk/>
            <pc:sldMk cId="1046672089" sldId="305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5T17:10:01.042" v="10214" actId="207"/>
          <ac:spMkLst>
            <pc:docMk/>
            <pc:sldMk cId="1046672089" sldId="305"/>
            <ac:spMk id="6" creationId="{18C25E73-21A0-44E9-9F1A-30F2BFB1C59F}"/>
          </ac:spMkLst>
        </pc:spChg>
      </pc:sldChg>
      <pc:sldChg chg="modSp add mod">
        <pc:chgData name="Emanuele Ballarin" userId="ed71fef6e1abe251" providerId="LiveId" clId="{AD0D0C32-3F38-44C6-8C84-673021766A9A}" dt="2021-07-25T16:57:44.296" v="9592" actId="114"/>
        <pc:sldMkLst>
          <pc:docMk/>
          <pc:sldMk cId="492617947" sldId="306"/>
        </pc:sldMkLst>
        <pc:spChg chg="mod">
          <ac:chgData name="Emanuele Ballarin" userId="ed71fef6e1abe251" providerId="LiveId" clId="{AD0D0C32-3F38-44C6-8C84-673021766A9A}" dt="2021-07-25T16:57:44.296" v="9592" actId="114"/>
          <ac:spMkLst>
            <pc:docMk/>
            <pc:sldMk cId="492617947" sldId="306"/>
            <ac:spMk id="2" creationId="{B0A21E55-7771-49AB-8077-ED117DA86AA3}"/>
          </ac:spMkLst>
        </pc:spChg>
        <pc:spChg chg="mod">
          <ac:chgData name="Emanuele Ballarin" userId="ed71fef6e1abe251" providerId="LiveId" clId="{AD0D0C32-3F38-44C6-8C84-673021766A9A}" dt="2021-07-25T16:57:35.500" v="9585" actId="20577"/>
          <ac:spMkLst>
            <pc:docMk/>
            <pc:sldMk cId="492617947" sldId="306"/>
            <ac:spMk id="6" creationId="{18C25E73-21A0-44E9-9F1A-30F2BFB1C59F}"/>
          </ac:spMkLst>
        </pc:spChg>
      </pc:sldChg>
    </pc:docChg>
  </pc:docChgLst>
  <pc:docChgLst>
    <pc:chgData name="Utente guest" providerId="Windows Live" clId="Web-{C20FA86C-BDCA-469C-B033-A5D256DBABB5}"/>
    <pc:docChg chg="addSld modSld">
      <pc:chgData name="Utente guest" userId="" providerId="Windows Live" clId="Web-{C20FA86C-BDCA-469C-B033-A5D256DBABB5}" dt="2021-07-22T16:32:27.383" v="772" actId="20577"/>
      <pc:docMkLst>
        <pc:docMk/>
      </pc:docMkLst>
      <pc:sldChg chg="addSp delSp modSp">
        <pc:chgData name="Utente guest" userId="" providerId="Windows Live" clId="Web-{C20FA86C-BDCA-469C-B033-A5D256DBABB5}" dt="2021-07-22T15:52:10.412" v="758" actId="20577"/>
        <pc:sldMkLst>
          <pc:docMk/>
          <pc:sldMk cId="347754466" sldId="290"/>
        </pc:sldMkLst>
        <pc:spChg chg="mod">
          <ac:chgData name="Utente guest" userId="" providerId="Windows Live" clId="Web-{C20FA86C-BDCA-469C-B033-A5D256DBABB5}" dt="2021-07-22T14:56:21.167" v="605" actId="20577"/>
          <ac:spMkLst>
            <pc:docMk/>
            <pc:sldMk cId="347754466" sldId="290"/>
            <ac:spMk id="2" creationId="{B0A21E55-7771-49AB-8077-ED117DA86AA3}"/>
          </ac:spMkLst>
        </pc:spChg>
        <pc:spChg chg="add del mod">
          <ac:chgData name="Utente guest" userId="" providerId="Windows Live" clId="Web-{C20FA86C-BDCA-469C-B033-A5D256DBABB5}" dt="2021-07-22T14:55:23.869" v="593"/>
          <ac:spMkLst>
            <pc:docMk/>
            <pc:sldMk cId="347754466" sldId="290"/>
            <ac:spMk id="3" creationId="{61133C38-0A0F-4072-8551-B17F38E7FEBA}"/>
          </ac:spMkLst>
        </pc:spChg>
        <pc:spChg chg="add del mod">
          <ac:chgData name="Utente guest" userId="" providerId="Windows Live" clId="Web-{C20FA86C-BDCA-469C-B033-A5D256DBABB5}" dt="2021-07-22T14:55:42.369" v="597"/>
          <ac:spMkLst>
            <pc:docMk/>
            <pc:sldMk cId="347754466" sldId="290"/>
            <ac:spMk id="4" creationId="{A72EF0D7-5275-472A-9556-B00F2A81A108}"/>
          </ac:spMkLst>
        </pc:spChg>
        <pc:spChg chg="mod">
          <ac:chgData name="Utente guest" userId="" providerId="Windows Live" clId="Web-{C20FA86C-BDCA-469C-B033-A5D256DBABB5}" dt="2021-07-22T14:56:14.417" v="603" actId="1076"/>
          <ac:spMkLst>
            <pc:docMk/>
            <pc:sldMk cId="347754466" sldId="290"/>
            <ac:spMk id="5" creationId="{199DEB60-CD8F-471F-A37A-F80EA943F7CF}"/>
          </ac:spMkLst>
        </pc:spChg>
        <pc:spChg chg="mod">
          <ac:chgData name="Utente guest" userId="" providerId="Windows Live" clId="Web-{C20FA86C-BDCA-469C-B033-A5D256DBABB5}" dt="2021-07-22T15:52:10.412" v="758" actId="20577"/>
          <ac:spMkLst>
            <pc:docMk/>
            <pc:sldMk cId="347754466" sldId="290"/>
            <ac:spMk id="6" creationId="{18C25E73-21A0-44E9-9F1A-30F2BFB1C59F}"/>
          </ac:spMkLst>
        </pc:spChg>
        <pc:spChg chg="add del mod">
          <ac:chgData name="Utente guest" userId="" providerId="Windows Live" clId="Web-{C20FA86C-BDCA-469C-B033-A5D256DBABB5}" dt="2021-07-22T14:55:27.744" v="594"/>
          <ac:spMkLst>
            <pc:docMk/>
            <pc:sldMk cId="347754466" sldId="290"/>
            <ac:spMk id="7" creationId="{CAABA6A4-6263-4E87-96ED-050F044FB893}"/>
          </ac:spMkLst>
        </pc:spChg>
        <pc:spChg chg="add del mod">
          <ac:chgData name="Utente guest" userId="" providerId="Windows Live" clId="Web-{C20FA86C-BDCA-469C-B033-A5D256DBABB5}" dt="2021-07-22T14:55:33.072" v="595"/>
          <ac:spMkLst>
            <pc:docMk/>
            <pc:sldMk cId="347754466" sldId="290"/>
            <ac:spMk id="8" creationId="{0CDC567A-603D-4819-AE52-5BF5C74152AB}"/>
          </ac:spMkLst>
        </pc:spChg>
        <pc:spChg chg="add del mod">
          <ac:chgData name="Utente guest" userId="" providerId="Windows Live" clId="Web-{C20FA86C-BDCA-469C-B033-A5D256DBABB5}" dt="2021-07-22T14:55:47.744" v="598"/>
          <ac:spMkLst>
            <pc:docMk/>
            <pc:sldMk cId="347754466" sldId="290"/>
            <ac:spMk id="9" creationId="{759C0543-9DA7-4E0C-93CB-5BD503EDF8B3}"/>
          </ac:spMkLst>
        </pc:spChg>
        <pc:spChg chg="add del mod">
          <ac:chgData name="Utente guest" userId="" providerId="Windows Live" clId="Web-{C20FA86C-BDCA-469C-B033-A5D256DBABB5}" dt="2021-07-22T14:55:37.853" v="596"/>
          <ac:spMkLst>
            <pc:docMk/>
            <pc:sldMk cId="347754466" sldId="290"/>
            <ac:spMk id="10" creationId="{7B6F3F33-0D1B-45AC-8543-31DE163A66E6}"/>
          </ac:spMkLst>
        </pc:spChg>
        <pc:spChg chg="mod">
          <ac:chgData name="Utente guest" userId="" providerId="Windows Live" clId="Web-{C20FA86C-BDCA-469C-B033-A5D256DBABB5}" dt="2021-07-22T15:51:05.067" v="755" actId="20577"/>
          <ac:spMkLst>
            <pc:docMk/>
            <pc:sldMk cId="347754466" sldId="290"/>
            <ac:spMk id="11" creationId="{4CB8BB1A-89C0-4808-88F2-62F88BB3B5F5}"/>
          </ac:spMkLst>
        </pc:spChg>
      </pc:sldChg>
      <pc:sldChg chg="modSp">
        <pc:chgData name="Utente guest" userId="" providerId="Windows Live" clId="Web-{C20FA86C-BDCA-469C-B033-A5D256DBABB5}" dt="2021-07-22T16:32:27.383" v="772" actId="20577"/>
        <pc:sldMkLst>
          <pc:docMk/>
          <pc:sldMk cId="4263169251" sldId="291"/>
        </pc:sldMkLst>
        <pc:spChg chg="mod">
          <ac:chgData name="Utente guest" userId="" providerId="Windows Live" clId="Web-{C20FA86C-BDCA-469C-B033-A5D256DBABB5}" dt="2021-07-22T16:04:54.537" v="760" actId="20577"/>
          <ac:spMkLst>
            <pc:docMk/>
            <pc:sldMk cId="4263169251" sldId="291"/>
            <ac:spMk id="6" creationId="{18C25E73-21A0-44E9-9F1A-30F2BFB1C59F}"/>
          </ac:spMkLst>
        </pc:spChg>
        <pc:spChg chg="mod">
          <ac:chgData name="Utente guest" userId="" providerId="Windows Live" clId="Web-{C20FA86C-BDCA-469C-B033-A5D256DBABB5}" dt="2021-07-22T16:32:27.383" v="772" actId="20577"/>
          <ac:spMkLst>
            <pc:docMk/>
            <pc:sldMk cId="4263169251" sldId="291"/>
            <ac:spMk id="11" creationId="{4CB8BB1A-89C0-4808-88F2-62F88BB3B5F5}"/>
          </ac:spMkLst>
        </pc:spChg>
      </pc:sldChg>
      <pc:sldChg chg="addSp delSp modSp add replId">
        <pc:chgData name="Utente guest" userId="" providerId="Windows Live" clId="Web-{C20FA86C-BDCA-469C-B033-A5D256DBABB5}" dt="2021-07-22T15:52:30.490" v="759" actId="20577"/>
        <pc:sldMkLst>
          <pc:docMk/>
          <pc:sldMk cId="3771054733" sldId="299"/>
        </pc:sldMkLst>
        <pc:spChg chg="mod">
          <ac:chgData name="Utente guest" userId="" providerId="Windows Live" clId="Web-{C20FA86C-BDCA-469C-B033-A5D256DBABB5}" dt="2021-07-22T14:56:28.292" v="607" actId="20577"/>
          <ac:spMkLst>
            <pc:docMk/>
            <pc:sldMk cId="3771054733" sldId="299"/>
            <ac:spMk id="2" creationId="{B0A21E55-7771-49AB-8077-ED117DA86AA3}"/>
          </ac:spMkLst>
        </pc:spChg>
        <pc:spChg chg="mod">
          <ac:chgData name="Utente guest" userId="" providerId="Windows Live" clId="Web-{C20FA86C-BDCA-469C-B033-A5D256DBABB5}" dt="2021-07-22T15:49:03.986" v="740" actId="14100"/>
          <ac:spMkLst>
            <pc:docMk/>
            <pc:sldMk cId="3771054733" sldId="299"/>
            <ac:spMk id="3" creationId="{61133C38-0A0F-4072-8551-B17F38E7FEBA}"/>
          </ac:spMkLst>
        </pc:spChg>
        <pc:spChg chg="mod">
          <ac:chgData name="Utente guest" userId="" providerId="Windows Live" clId="Web-{C20FA86C-BDCA-469C-B033-A5D256DBABB5}" dt="2021-07-22T15:40:59.429" v="697" actId="1076"/>
          <ac:spMkLst>
            <pc:docMk/>
            <pc:sldMk cId="3771054733" sldId="299"/>
            <ac:spMk id="4" creationId="{A72EF0D7-5275-472A-9556-B00F2A81A108}"/>
          </ac:spMkLst>
        </pc:spChg>
        <pc:spChg chg="del">
          <ac:chgData name="Utente guest" userId="" providerId="Windows Live" clId="Web-{C20FA86C-BDCA-469C-B033-A5D256DBABB5}" dt="2021-07-22T15:33:01.670" v="617"/>
          <ac:spMkLst>
            <pc:docMk/>
            <pc:sldMk cId="3771054733" sldId="299"/>
            <ac:spMk id="5" creationId="{199DEB60-CD8F-471F-A37A-F80EA943F7CF}"/>
          </ac:spMkLst>
        </pc:spChg>
        <pc:spChg chg="del mod">
          <ac:chgData name="Utente guest" userId="" providerId="Windows Live" clId="Web-{C20FA86C-BDCA-469C-B033-A5D256DBABB5}" dt="2021-07-22T15:29:14.118" v="613"/>
          <ac:spMkLst>
            <pc:docMk/>
            <pc:sldMk cId="3771054733" sldId="299"/>
            <ac:spMk id="6" creationId="{18C25E73-21A0-44E9-9F1A-30F2BFB1C59F}"/>
          </ac:spMkLst>
        </pc:spChg>
        <pc:spChg chg="mod">
          <ac:chgData name="Utente guest" userId="" providerId="Windows Live" clId="Web-{C20FA86C-BDCA-469C-B033-A5D256DBABB5}" dt="2021-07-22T15:50:14.003" v="748" actId="20577"/>
          <ac:spMkLst>
            <pc:docMk/>
            <pc:sldMk cId="3771054733" sldId="299"/>
            <ac:spMk id="7" creationId="{CAABA6A4-6263-4E87-96ED-050F044FB893}"/>
          </ac:spMkLst>
        </pc:spChg>
        <pc:spChg chg="mod">
          <ac:chgData name="Utente guest" userId="" providerId="Windows Live" clId="Web-{C20FA86C-BDCA-469C-B033-A5D256DBABB5}" dt="2021-07-22T15:50:37.691" v="750" actId="20577"/>
          <ac:spMkLst>
            <pc:docMk/>
            <pc:sldMk cId="3771054733" sldId="299"/>
            <ac:spMk id="8" creationId="{0CDC567A-603D-4819-AE52-5BF5C74152AB}"/>
          </ac:spMkLst>
        </pc:spChg>
        <pc:spChg chg="mod">
          <ac:chgData name="Utente guest" userId="" providerId="Windows Live" clId="Web-{C20FA86C-BDCA-469C-B033-A5D256DBABB5}" dt="2021-07-22T15:50:23.003" v="749" actId="20577"/>
          <ac:spMkLst>
            <pc:docMk/>
            <pc:sldMk cId="3771054733" sldId="299"/>
            <ac:spMk id="9" creationId="{759C0543-9DA7-4E0C-93CB-5BD503EDF8B3}"/>
          </ac:spMkLst>
        </pc:spChg>
        <pc:spChg chg="mod">
          <ac:chgData name="Utente guest" userId="" providerId="Windows Live" clId="Web-{C20FA86C-BDCA-469C-B033-A5D256DBABB5}" dt="2021-07-22T15:52:30.490" v="759" actId="20577"/>
          <ac:spMkLst>
            <pc:docMk/>
            <pc:sldMk cId="3771054733" sldId="299"/>
            <ac:spMk id="10" creationId="{7B6F3F33-0D1B-45AC-8543-31DE163A66E6}"/>
          </ac:spMkLst>
        </pc:spChg>
        <pc:spChg chg="mod">
          <ac:chgData name="Utente guest" userId="" providerId="Windows Live" clId="Web-{C20FA86C-BDCA-469C-B033-A5D256DBABB5}" dt="2021-07-22T15:51:10.473" v="757" actId="20577"/>
          <ac:spMkLst>
            <pc:docMk/>
            <pc:sldMk cId="3771054733" sldId="299"/>
            <ac:spMk id="11" creationId="{4CB8BB1A-89C0-4808-88F2-62F88BB3B5F5}"/>
          </ac:spMkLst>
        </pc:spChg>
        <pc:spChg chg="add del mod">
          <ac:chgData name="Utente guest" userId="" providerId="Windows Live" clId="Web-{C20FA86C-BDCA-469C-B033-A5D256DBABB5}" dt="2021-07-22T15:30:01.869" v="614"/>
          <ac:spMkLst>
            <pc:docMk/>
            <pc:sldMk cId="3771054733" sldId="299"/>
            <ac:spMk id="14" creationId="{4645A7F4-6F29-4847-A880-641F7EE6C5C6}"/>
          </ac:spMkLst>
        </pc:spChg>
        <pc:spChg chg="add mod">
          <ac:chgData name="Utente guest" userId="" providerId="Windows Live" clId="Web-{C20FA86C-BDCA-469C-B033-A5D256DBABB5}" dt="2021-07-22T15:49:51.909" v="745" actId="1076"/>
          <ac:spMkLst>
            <pc:docMk/>
            <pc:sldMk cId="3771054733" sldId="299"/>
            <ac:spMk id="15" creationId="{1CC283FB-469D-4D4F-9941-B6D40B7201EE}"/>
          </ac:spMkLst>
        </pc:spChg>
        <pc:spChg chg="add del">
          <ac:chgData name="Utente guest" userId="" providerId="Windows Live" clId="Web-{C20FA86C-BDCA-469C-B033-A5D256DBABB5}" dt="2021-07-22T15:38:16.660" v="666"/>
          <ac:spMkLst>
            <pc:docMk/>
            <pc:sldMk cId="3771054733" sldId="299"/>
            <ac:spMk id="16" creationId="{007C35D5-F071-4DCD-8744-9730D6F3C133}"/>
          </ac:spMkLst>
        </pc:spChg>
        <pc:spChg chg="add mod">
          <ac:chgData name="Utente guest" userId="" providerId="Windows Live" clId="Web-{C20FA86C-BDCA-469C-B033-A5D256DBABB5}" dt="2021-07-22T15:49:57.253" v="746" actId="1076"/>
          <ac:spMkLst>
            <pc:docMk/>
            <pc:sldMk cId="3771054733" sldId="299"/>
            <ac:spMk id="17" creationId="{FA514593-3B68-4461-86A5-2A6BC6E14546}"/>
          </ac:spMkLst>
        </pc:spChg>
        <pc:spChg chg="add mod">
          <ac:chgData name="Utente guest" userId="" providerId="Windows Live" clId="Web-{C20FA86C-BDCA-469C-B033-A5D256DBABB5}" dt="2021-07-22T15:49:48.846" v="744" actId="1076"/>
          <ac:spMkLst>
            <pc:docMk/>
            <pc:sldMk cId="3771054733" sldId="299"/>
            <ac:spMk id="18" creationId="{7B47E234-C317-4815-B6F0-0A1D975BE0BE}"/>
          </ac:spMkLst>
        </pc:spChg>
        <pc:spChg chg="add mod ord">
          <ac:chgData name="Utente guest" userId="" providerId="Windows Live" clId="Web-{C20FA86C-BDCA-469C-B033-A5D256DBABB5}" dt="2021-07-22T15:48:08.704" v="730"/>
          <ac:spMkLst>
            <pc:docMk/>
            <pc:sldMk cId="3771054733" sldId="299"/>
            <ac:spMk id="19" creationId="{64B99E93-469B-4773-917B-B81E37A5A49C}"/>
          </ac:spMkLst>
        </pc:spChg>
        <pc:spChg chg="add del">
          <ac:chgData name="Utente guest" userId="" providerId="Windows Live" clId="Web-{C20FA86C-BDCA-469C-B033-A5D256DBABB5}" dt="2021-07-22T15:41:01.336" v="698"/>
          <ac:spMkLst>
            <pc:docMk/>
            <pc:sldMk cId="3771054733" sldId="299"/>
            <ac:spMk id="20" creationId="{45CD9A72-F4A2-43EA-A7F9-68CEC4979846}"/>
          </ac:spMkLst>
        </pc:spChg>
        <pc:spChg chg="add mod ord">
          <ac:chgData name="Utente guest" userId="" providerId="Windows Live" clId="Web-{C20FA86C-BDCA-469C-B033-A5D256DBABB5}" dt="2021-07-22T15:48:18.579" v="731"/>
          <ac:spMkLst>
            <pc:docMk/>
            <pc:sldMk cId="3771054733" sldId="299"/>
            <ac:spMk id="21" creationId="{9CA0614E-14AC-4B3B-B754-8428901116AC}"/>
          </ac:spMkLst>
        </pc:spChg>
        <pc:spChg chg="add mod ord">
          <ac:chgData name="Utente guest" userId="" providerId="Windows Live" clId="Web-{C20FA86C-BDCA-469C-B033-A5D256DBABB5}" dt="2021-07-22T15:48:23.626" v="732"/>
          <ac:spMkLst>
            <pc:docMk/>
            <pc:sldMk cId="3771054733" sldId="299"/>
            <ac:spMk id="22" creationId="{4FC02295-4F67-45D1-B601-85CBBD915C08}"/>
          </ac:spMkLst>
        </pc:spChg>
      </pc:sldChg>
      <pc:sldChg chg="modSp">
        <pc:chgData name="Utente guest" userId="" providerId="Windows Live" clId="Web-{C20FA86C-BDCA-469C-B033-A5D256DBABB5}" dt="2021-07-22T16:32:18.976" v="766" actId="20577"/>
        <pc:sldMkLst>
          <pc:docMk/>
          <pc:sldMk cId="939340864" sldId="300"/>
        </pc:sldMkLst>
        <pc:spChg chg="mod">
          <ac:chgData name="Utente guest" userId="" providerId="Windows Live" clId="Web-{C20FA86C-BDCA-469C-B033-A5D256DBABB5}" dt="2021-07-22T16:32:18.976" v="766" actId="20577"/>
          <ac:spMkLst>
            <pc:docMk/>
            <pc:sldMk cId="939340864" sldId="300"/>
            <ac:spMk id="11" creationId="{4CB8BB1A-89C0-4808-88F2-62F88BB3B5F5}"/>
          </ac:spMkLst>
        </pc:spChg>
      </pc:sldChg>
    </pc:docChg>
  </pc:docChgLst>
  <pc:docChgLst>
    <pc:chgData name="Utente guest" providerId="Windows Live" clId="Web-{C97AE5C9-5A65-4AAB-82B2-7BE83161AC50}"/>
    <pc:docChg chg="addSld modSld addMainMaster delMainMaster modMainMaster">
      <pc:chgData name="Utente guest" userId="" providerId="Windows Live" clId="Web-{C97AE5C9-5A65-4AAB-82B2-7BE83161AC50}" dt="2021-07-19T13:42:22.068" v="137" actId="1076"/>
      <pc:docMkLst>
        <pc:docMk/>
      </pc:docMkLst>
      <pc:sldChg chg="addSp">
        <pc:chgData name="Utente guest" userId="" providerId="Windows Live" clId="Web-{C97AE5C9-5A65-4AAB-82B2-7BE83161AC50}" dt="2021-07-19T12:42:06.868" v="0"/>
        <pc:sldMkLst>
          <pc:docMk/>
          <pc:sldMk cId="1085399193" sldId="256"/>
        </pc:sldMkLst>
        <pc:spChg chg="add">
          <ac:chgData name="Utente guest" userId="" providerId="Windows Live" clId="Web-{C97AE5C9-5A65-4AAB-82B2-7BE83161AC50}" dt="2021-07-19T12:42:06.868" v="0"/>
          <ac:spMkLst>
            <pc:docMk/>
            <pc:sldMk cId="1085399193" sldId="256"/>
            <ac:spMk id="2" creationId="{DEE2F2AC-791B-4CD8-A354-2204B078E4A8}"/>
          </ac:spMkLst>
        </pc:spChg>
      </pc:sldChg>
      <pc:sldChg chg="addSp modSp mod setBg modClrScheme chgLayout">
        <pc:chgData name="Utente guest" userId="" providerId="Windows Live" clId="Web-{C97AE5C9-5A65-4AAB-82B2-7BE83161AC50}" dt="2021-07-19T13:40:24.877" v="63" actId="1076"/>
        <pc:sldMkLst>
          <pc:docMk/>
          <pc:sldMk cId="2477685278" sldId="257"/>
        </pc:sldMkLst>
        <pc:spChg chg="mod ord">
          <ac:chgData name="Utente guest" userId="" providerId="Windows Live" clId="Web-{C97AE5C9-5A65-4AAB-82B2-7BE83161AC50}" dt="2021-07-19T13:40:24.877" v="63" actId="1076"/>
          <ac:spMkLst>
            <pc:docMk/>
            <pc:sldMk cId="2477685278" sldId="257"/>
            <ac:spMk id="2" creationId="{B0A21E55-7771-49AB-8077-ED117DA86AA3}"/>
          </ac:spMkLst>
        </pc:spChg>
        <pc:spChg chg="mod ord">
          <ac:chgData name="Utente guest" userId="" providerId="Windows Live" clId="Web-{C97AE5C9-5A65-4AAB-82B2-7BE83161AC50}" dt="2021-07-19T13:38:53.375" v="22" actId="1076"/>
          <ac:spMkLst>
            <pc:docMk/>
            <pc:sldMk cId="2477685278" sldId="257"/>
            <ac:spMk id="3" creationId="{221E953B-9B60-4D42-950B-5EB0E64B1C9B}"/>
          </ac:spMkLst>
        </pc:spChg>
        <pc:spChg chg="add">
          <ac:chgData name="Utente guest" userId="" providerId="Windows Live" clId="Web-{C97AE5C9-5A65-4AAB-82B2-7BE83161AC50}" dt="2021-07-19T13:39:53.189" v="42"/>
          <ac:spMkLst>
            <pc:docMk/>
            <pc:sldMk cId="2477685278" sldId="257"/>
            <ac:spMk id="4" creationId="{F9CB7F1E-92D3-46F5-AF1E-40F2F115B4F2}"/>
          </ac:spMkLst>
        </pc:spChg>
        <pc:spChg chg="add">
          <ac:chgData name="Utente guest" userId="" providerId="Windows Live" clId="Web-{C97AE5C9-5A65-4AAB-82B2-7BE83161AC50}" dt="2021-07-19T13:39:57.345" v="43"/>
          <ac:spMkLst>
            <pc:docMk/>
            <pc:sldMk cId="2477685278" sldId="257"/>
            <ac:spMk id="5" creationId="{5375AE96-44B0-45C8-8211-DF42AC4939E8}"/>
          </ac:spMkLst>
        </pc:spChg>
      </pc:sldChg>
      <pc:sldChg chg="delSp modSp add mod replId setBg modClrScheme delDesignElem chgLayout">
        <pc:chgData name="Utente guest" userId="" providerId="Windows Live" clId="Web-{C97AE5C9-5A65-4AAB-82B2-7BE83161AC50}" dt="2021-07-19T13:41:14.926" v="86" actId="20577"/>
        <pc:sldMkLst>
          <pc:docMk/>
          <pc:sldMk cId="1609473516" sldId="258"/>
        </pc:sldMkLst>
        <pc:spChg chg="mod ord">
          <ac:chgData name="Utente guest" userId="" providerId="Windows Live" clId="Web-{C97AE5C9-5A65-4AAB-82B2-7BE83161AC50}" dt="2021-07-19T13:41:14.926" v="86" actId="20577"/>
          <ac:spMkLst>
            <pc:docMk/>
            <pc:sldMk cId="1609473516" sldId="258"/>
            <ac:spMk id="2" creationId="{B0A21E55-7771-49AB-8077-ED117DA86AA3}"/>
          </ac:spMkLst>
        </pc:spChg>
        <pc:spChg chg="mod ord">
          <ac:chgData name="Utente guest" userId="" providerId="Windows Live" clId="Web-{C97AE5C9-5A65-4AAB-82B2-7BE83161AC50}" dt="2021-07-19T13:35:17.290" v="17"/>
          <ac:spMkLst>
            <pc:docMk/>
            <pc:sldMk cId="1609473516" sldId="258"/>
            <ac:spMk id="3" creationId="{221E953B-9B60-4D42-950B-5EB0E64B1C9B}"/>
          </ac:spMkLst>
        </pc:spChg>
        <pc:spChg chg="del">
          <ac:chgData name="Utente guest" userId="" providerId="Windows Live" clId="Web-{C97AE5C9-5A65-4AAB-82B2-7BE83161AC50}" dt="2021-07-19T13:34:18.835" v="14"/>
          <ac:spMkLst>
            <pc:docMk/>
            <pc:sldMk cId="1609473516" sldId="258"/>
            <ac:spMk id="9" creationId="{F78FA41B-9A77-4FFE-A10F-9443EFDE6096}"/>
          </ac:spMkLst>
        </pc:spChg>
      </pc:sldChg>
      <pc:sldChg chg="modSp add mod replId modClrScheme chgLayout">
        <pc:chgData name="Utente guest" userId="" providerId="Windows Live" clId="Web-{C97AE5C9-5A65-4AAB-82B2-7BE83161AC50}" dt="2021-07-19T13:42:22.068" v="137" actId="1076"/>
        <pc:sldMkLst>
          <pc:docMk/>
          <pc:sldMk cId="398024968" sldId="259"/>
        </pc:sldMkLst>
        <pc:spChg chg="mod ord">
          <ac:chgData name="Utente guest" userId="" providerId="Windows Live" clId="Web-{C97AE5C9-5A65-4AAB-82B2-7BE83161AC50}" dt="2021-07-19T13:42:22.068" v="137" actId="1076"/>
          <ac:spMkLst>
            <pc:docMk/>
            <pc:sldMk cId="398024968" sldId="259"/>
            <ac:spMk id="2" creationId="{B0A21E55-7771-49AB-8077-ED117DA86AA3}"/>
          </ac:spMkLst>
        </pc:spChg>
        <pc:spChg chg="mod ord">
          <ac:chgData name="Utente guest" userId="" providerId="Windows Live" clId="Web-{C97AE5C9-5A65-4AAB-82B2-7BE83161AC50}" dt="2021-07-19T13:35:17.290" v="17"/>
          <ac:spMkLst>
            <pc:docMk/>
            <pc:sldMk cId="398024968" sldId="259"/>
            <ac:spMk id="3" creationId="{221E953B-9B60-4D42-950B-5EB0E64B1C9B}"/>
          </ac:spMkLst>
        </pc:spChg>
      </pc:sldChg>
      <pc:sldChg chg="modSp mod modClrScheme chgLayout">
        <pc:chgData name="Utente guest" userId="" providerId="Windows Live" clId="Web-{C97AE5C9-5A65-4AAB-82B2-7BE83161AC50}" dt="2021-07-19T13:35:23.790" v="19"/>
        <pc:sldMkLst>
          <pc:docMk/>
          <pc:sldMk cId="3030551450" sldId="260"/>
        </pc:sldMkLst>
        <pc:spChg chg="mod ord">
          <ac:chgData name="Utente guest" userId="" providerId="Windows Live" clId="Web-{C97AE5C9-5A65-4AAB-82B2-7BE83161AC50}" dt="2021-07-19T13:35:17.290" v="17"/>
          <ac:spMkLst>
            <pc:docMk/>
            <pc:sldMk cId="3030551450" sldId="260"/>
            <ac:spMk id="2" creationId="{23F1272C-8F32-46A0-9BC2-1CC19BF0EEC4}"/>
          </ac:spMkLst>
        </pc:spChg>
        <pc:spChg chg="mod ord">
          <ac:chgData name="Utente guest" userId="" providerId="Windows Live" clId="Web-{C97AE5C9-5A65-4AAB-82B2-7BE83161AC50}" dt="2021-07-19T13:35:17.290" v="17"/>
          <ac:spMkLst>
            <pc:docMk/>
            <pc:sldMk cId="3030551450" sldId="260"/>
            <ac:spMk id="3" creationId="{F17D8027-123B-43E0-9C03-4E41267F629F}"/>
          </ac:spMkLst>
        </pc:spChg>
      </pc:sldChg>
      <pc:sldMasterChg chg="del delSldLayout">
        <pc:chgData name="Utente guest" userId="" providerId="Windows Live" clId="Web-{C97AE5C9-5A65-4AAB-82B2-7BE83161AC50}" dt="2021-07-19T13:20:27.590" v="6"/>
        <pc:sldMasterMkLst>
          <pc:docMk/>
          <pc:sldMasterMk cId="1813456665" sldId="2147483708"/>
        </pc:sldMasterMkLst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2791700087" sldId="2147483709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3643610467" sldId="2147483710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866444313" sldId="2147483711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1886606140" sldId="2147483712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3374804772" sldId="2147483713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3899798900" sldId="2147483714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1188083165" sldId="2147483715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3588555812" sldId="2147483716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3329981014" sldId="2147483717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3480948868" sldId="2147483718"/>
          </pc:sldLayoutMkLst>
        </pc:sldLayoutChg>
        <pc:sldLayoutChg chg="del">
          <pc:chgData name="Utente guest" userId="" providerId="Windows Live" clId="Web-{C97AE5C9-5A65-4AAB-82B2-7BE83161AC50}" dt="2021-07-19T13:20:27.590" v="6"/>
          <pc:sldLayoutMkLst>
            <pc:docMk/>
            <pc:sldMasterMk cId="1813456665" sldId="2147483708"/>
            <pc:sldLayoutMk cId="805890036" sldId="2147483719"/>
          </pc:sldLayoutMkLst>
        </pc:sldLayoutChg>
      </pc:sldMasterChg>
      <pc:sldMasterChg chg="add del mod setBg addSldLayout delSldLayout modSldLayout">
        <pc:chgData name="Utente guest" userId="" providerId="Windows Live" clId="Web-{C97AE5C9-5A65-4AAB-82B2-7BE83161AC50}" dt="2021-07-19T13:34:18.835" v="14"/>
        <pc:sldMasterMkLst>
          <pc:docMk/>
          <pc:sldMasterMk cId="2815198379" sldId="2147483720"/>
        </pc:sldMasterMkLst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1638793388" sldId="2147483721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2918594810" sldId="2147483722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416583442" sldId="2147483723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1323810895" sldId="2147483724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2760290018" sldId="2147483725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3819655001" sldId="2147483726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1241949298" sldId="2147483727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3085016063" sldId="2147483728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1348965260" sldId="2147483729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3072011559" sldId="2147483730"/>
          </pc:sldLayoutMkLst>
        </pc:sldLayoutChg>
        <pc:sldLayoutChg chg="add del mod replId">
          <pc:chgData name="Utente guest" userId="" providerId="Windows Live" clId="Web-{C97AE5C9-5A65-4AAB-82B2-7BE83161AC50}" dt="2021-07-19T13:34:18.835" v="14"/>
          <pc:sldLayoutMkLst>
            <pc:docMk/>
            <pc:sldMasterMk cId="2815198379" sldId="2147483720"/>
            <pc:sldLayoutMk cId="629176341" sldId="2147483731"/>
          </pc:sldLayoutMkLst>
        </pc:sldLayoutChg>
      </pc:sldMasterChg>
      <pc:sldMasterChg chg="add del mod setBg addSldLayout delSldLayout modSldLayout">
        <pc:chgData name="Utente guest" userId="" providerId="Windows Live" clId="Web-{C97AE5C9-5A65-4AAB-82B2-7BE83161AC50}" dt="2021-07-19T13:35:17.290" v="17"/>
        <pc:sldMasterMkLst>
          <pc:docMk/>
          <pc:sldMasterMk cId="4061526264" sldId="2147483732"/>
        </pc:sldMasterMkLst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3208766214" sldId="2147483733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1592030281" sldId="2147483734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2577249880" sldId="2147483735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888259709" sldId="2147483736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2149773607" sldId="2147483737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3129400729" sldId="2147483738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3641263703" sldId="2147483739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2427571120" sldId="2147483740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3991270919" sldId="2147483741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3197273664" sldId="2147483742"/>
          </pc:sldLayoutMkLst>
        </pc:sldLayoutChg>
        <pc:sldLayoutChg chg="add del mod replId">
          <pc:chgData name="Utente guest" userId="" providerId="Windows Live" clId="Web-{C97AE5C9-5A65-4AAB-82B2-7BE83161AC50}" dt="2021-07-19T13:35:17.290" v="17"/>
          <pc:sldLayoutMkLst>
            <pc:docMk/>
            <pc:sldMasterMk cId="4061526264" sldId="2147483732"/>
            <pc:sldLayoutMk cId="1903602640" sldId="2147483743"/>
          </pc:sldLayoutMkLst>
        </pc:sldLayoutChg>
      </pc:sldMasterChg>
      <pc:sldMasterChg chg="add mod setBg addSldLayout modSldLayout">
        <pc:chgData name="Utente guest" userId="" providerId="Windows Live" clId="Web-{C97AE5C9-5A65-4AAB-82B2-7BE83161AC50}" dt="2021-07-19T13:35:23.790" v="19"/>
        <pc:sldMasterMkLst>
          <pc:docMk/>
          <pc:sldMasterMk cId="198118701" sldId="2147483744"/>
        </pc:sldMasterMkLst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992237541" sldId="2147483745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1490488878" sldId="2147483746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438107278" sldId="2147483747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3200270655" sldId="2147483748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2266853049" sldId="2147483749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1494336570" sldId="2147483750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3780035416" sldId="2147483751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341175397" sldId="2147483752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508023913" sldId="2147483753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4287803744" sldId="2147483754"/>
          </pc:sldLayoutMkLst>
        </pc:sldLayoutChg>
        <pc:sldLayoutChg chg="add mod replId">
          <pc:chgData name="Utente guest" userId="" providerId="Windows Live" clId="Web-{C97AE5C9-5A65-4AAB-82B2-7BE83161AC50}" dt="2021-07-19T13:35:23.790" v="19"/>
          <pc:sldLayoutMkLst>
            <pc:docMk/>
            <pc:sldMasterMk cId="198118701" sldId="2147483744"/>
            <pc:sldLayoutMk cId="2592929130" sldId="2147483755"/>
          </pc:sldLayoutMkLst>
        </pc:sldLayoutChg>
      </pc:sldMasterChg>
    </pc:docChg>
  </pc:docChgLst>
  <pc:docChgLst>
    <pc:chgData name="Utente guest" providerId="Windows Live" clId="Web-{69214CC9-7979-4875-AA04-7E280FBE91E5}"/>
    <pc:docChg chg="modSld">
      <pc:chgData name="Utente guest" userId="" providerId="Windows Live" clId="Web-{69214CC9-7979-4875-AA04-7E280FBE91E5}" dt="2021-07-25T06:54:08.401" v="0" actId="20577"/>
      <pc:docMkLst>
        <pc:docMk/>
      </pc:docMkLst>
      <pc:sldChg chg="modSp">
        <pc:chgData name="Utente guest" userId="" providerId="Windows Live" clId="Web-{69214CC9-7979-4875-AA04-7E280FBE91E5}" dt="2021-07-25T06:54:08.401" v="0" actId="20577"/>
        <pc:sldMkLst>
          <pc:docMk/>
          <pc:sldMk cId="1732836294" sldId="294"/>
        </pc:sldMkLst>
        <pc:spChg chg="mod">
          <ac:chgData name="Utente guest" userId="" providerId="Windows Live" clId="Web-{69214CC9-7979-4875-AA04-7E280FBE91E5}" dt="2021-07-25T06:54:08.401" v="0" actId="20577"/>
          <ac:spMkLst>
            <pc:docMk/>
            <pc:sldMk cId="1732836294" sldId="294"/>
            <ac:spMk id="9" creationId="{650859B1-86FA-41FE-B561-612A8F58B5C5}"/>
          </ac:spMkLst>
        </pc:spChg>
      </pc:sldChg>
    </pc:docChg>
  </pc:docChgLst>
  <pc:docChgLst>
    <pc:chgData name="Utente guest" providerId="Windows Live" clId="Web-{06B44B2E-C216-4FC8-B5CB-879BFF09702D}"/>
    <pc:docChg chg="modSld">
      <pc:chgData name="Utente guest" userId="" providerId="Windows Live" clId="Web-{06B44B2E-C216-4FC8-B5CB-879BFF09702D}" dt="2021-07-19T09:02:18.379" v="8" actId="20577"/>
      <pc:docMkLst>
        <pc:docMk/>
      </pc:docMkLst>
      <pc:sldChg chg="modSp">
        <pc:chgData name="Utente guest" userId="" providerId="Windows Live" clId="Web-{06B44B2E-C216-4FC8-B5CB-879BFF09702D}" dt="2021-07-19T09:02:18.379" v="8" actId="20577"/>
        <pc:sldMkLst>
          <pc:docMk/>
          <pc:sldMk cId="1085399193" sldId="256"/>
        </pc:sldMkLst>
        <pc:spChg chg="mod">
          <ac:chgData name="Utente guest" userId="" providerId="Windows Live" clId="Web-{06B44B2E-C216-4FC8-B5CB-879BFF09702D}" dt="2021-07-19T09:02:18.379" v="8" actId="20577"/>
          <ac:spMkLst>
            <pc:docMk/>
            <pc:sldMk cId="1085399193" sldId="256"/>
            <ac:spMk id="3" creationId="{EABEF287-CF85-4572-8061-8DF1CA8CDDDD}"/>
          </ac:spMkLst>
        </pc:spChg>
      </pc:sldChg>
    </pc:docChg>
  </pc:docChgLst>
  <pc:docChgLst>
    <pc:chgData name="Utente guest" providerId="Windows Live" clId="Web-{AC9F33F8-B1C8-4596-9FF8-7906A97CA9BC}"/>
    <pc:docChg chg="addSld delSld modSld sldOrd">
      <pc:chgData name="Utente guest" userId="" providerId="Windows Live" clId="Web-{AC9F33F8-B1C8-4596-9FF8-7906A97CA9BC}" dt="2021-07-19T14:24:35.194" v="193"/>
      <pc:docMkLst>
        <pc:docMk/>
      </pc:docMkLst>
      <pc:sldChg chg="delSp">
        <pc:chgData name="Utente guest" userId="" providerId="Windows Live" clId="Web-{AC9F33F8-B1C8-4596-9FF8-7906A97CA9BC}" dt="2021-07-19T13:50:49.196" v="166"/>
        <pc:sldMkLst>
          <pc:docMk/>
          <pc:sldMk cId="2477685278" sldId="257"/>
        </pc:sldMkLst>
        <pc:spChg chg="del">
          <ac:chgData name="Utente guest" userId="" providerId="Windows Live" clId="Web-{AC9F33F8-B1C8-4596-9FF8-7906A97CA9BC}" dt="2021-07-19T13:50:49.196" v="166"/>
          <ac:spMkLst>
            <pc:docMk/>
            <pc:sldMk cId="2477685278" sldId="257"/>
            <ac:spMk id="5" creationId="{5375AE96-44B0-45C8-8211-DF42AC4939E8}"/>
          </ac:spMkLst>
        </pc:spChg>
      </pc:sldChg>
      <pc:sldChg chg="del">
        <pc:chgData name="Utente guest" userId="" providerId="Windows Live" clId="Web-{AC9F33F8-B1C8-4596-9FF8-7906A97CA9BC}" dt="2021-07-19T13:45:26.970" v="2"/>
        <pc:sldMkLst>
          <pc:docMk/>
          <pc:sldMk cId="3030551450" sldId="260"/>
        </pc:sldMkLst>
      </pc:sldChg>
      <pc:sldChg chg="modSp add ord replId">
        <pc:chgData name="Utente guest" userId="" providerId="Windows Live" clId="Web-{AC9F33F8-B1C8-4596-9FF8-7906A97CA9BC}" dt="2021-07-19T13:48:18.395" v="72" actId="20577"/>
        <pc:sldMkLst>
          <pc:docMk/>
          <pc:sldMk cId="4105170024" sldId="261"/>
        </pc:sldMkLst>
        <pc:spChg chg="mod">
          <ac:chgData name="Utente guest" userId="" providerId="Windows Live" clId="Web-{AC9F33F8-B1C8-4596-9FF8-7906A97CA9BC}" dt="2021-07-19T13:48:18.395" v="72" actId="20577"/>
          <ac:spMkLst>
            <pc:docMk/>
            <pc:sldMk cId="4105170024" sldId="261"/>
            <ac:spMk id="2" creationId="{B0A21E55-7771-49AB-8077-ED117DA86AA3}"/>
          </ac:spMkLst>
        </pc:spChg>
      </pc:sldChg>
      <pc:sldChg chg="modSp add replId">
        <pc:chgData name="Utente guest" userId="" providerId="Windows Live" clId="Web-{AC9F33F8-B1C8-4596-9FF8-7906A97CA9BC}" dt="2021-07-19T13:48:45.005" v="97" actId="20577"/>
        <pc:sldMkLst>
          <pc:docMk/>
          <pc:sldMk cId="3100000723" sldId="262"/>
        </pc:sldMkLst>
        <pc:spChg chg="mod">
          <ac:chgData name="Utente guest" userId="" providerId="Windows Live" clId="Web-{AC9F33F8-B1C8-4596-9FF8-7906A97CA9BC}" dt="2021-07-19T13:48:45.005" v="97" actId="20577"/>
          <ac:spMkLst>
            <pc:docMk/>
            <pc:sldMk cId="3100000723" sldId="262"/>
            <ac:spMk id="2" creationId="{B0A21E55-7771-49AB-8077-ED117DA86AA3}"/>
          </ac:spMkLst>
        </pc:spChg>
      </pc:sldChg>
      <pc:sldChg chg="modSp add replId">
        <pc:chgData name="Utente guest" userId="" providerId="Windows Live" clId="Web-{AC9F33F8-B1C8-4596-9FF8-7906A97CA9BC}" dt="2021-07-19T13:50:04.726" v="149" actId="20577"/>
        <pc:sldMkLst>
          <pc:docMk/>
          <pc:sldMk cId="2258218635" sldId="263"/>
        </pc:sldMkLst>
        <pc:spChg chg="mod">
          <ac:chgData name="Utente guest" userId="" providerId="Windows Live" clId="Web-{AC9F33F8-B1C8-4596-9FF8-7906A97CA9BC}" dt="2021-07-19T13:49:12.240" v="107" actId="20577"/>
          <ac:spMkLst>
            <pc:docMk/>
            <pc:sldMk cId="2258218635" sldId="263"/>
            <ac:spMk id="2" creationId="{B0A21E55-7771-49AB-8077-ED117DA86AA3}"/>
          </ac:spMkLst>
        </pc:spChg>
        <pc:spChg chg="mod">
          <ac:chgData name="Utente guest" userId="" providerId="Windows Live" clId="Web-{AC9F33F8-B1C8-4596-9FF8-7906A97CA9BC}" dt="2021-07-19T13:50:04.726" v="149" actId="20577"/>
          <ac:spMkLst>
            <pc:docMk/>
            <pc:sldMk cId="2258218635" sldId="263"/>
            <ac:spMk id="3" creationId="{221E953B-9B60-4D42-950B-5EB0E64B1C9B}"/>
          </ac:spMkLst>
        </pc:spChg>
      </pc:sldChg>
      <pc:sldChg chg="modSp add replId">
        <pc:chgData name="Utente guest" userId="" providerId="Windows Live" clId="Web-{AC9F33F8-B1C8-4596-9FF8-7906A97CA9BC}" dt="2021-07-19T13:50:41.430" v="165" actId="20577"/>
        <pc:sldMkLst>
          <pc:docMk/>
          <pc:sldMk cId="3034448212" sldId="264"/>
        </pc:sldMkLst>
        <pc:spChg chg="mod">
          <ac:chgData name="Utente guest" userId="" providerId="Windows Live" clId="Web-{AC9F33F8-B1C8-4596-9FF8-7906A97CA9BC}" dt="2021-07-19T13:49:34.756" v="111" actId="20577"/>
          <ac:spMkLst>
            <pc:docMk/>
            <pc:sldMk cId="3034448212" sldId="264"/>
            <ac:spMk id="2" creationId="{B0A21E55-7771-49AB-8077-ED117DA86AA3}"/>
          </ac:spMkLst>
        </pc:spChg>
        <pc:spChg chg="mod">
          <ac:chgData name="Utente guest" userId="" providerId="Windows Live" clId="Web-{AC9F33F8-B1C8-4596-9FF8-7906A97CA9BC}" dt="2021-07-19T13:50:41.430" v="165" actId="20577"/>
          <ac:spMkLst>
            <pc:docMk/>
            <pc:sldMk cId="3034448212" sldId="264"/>
            <ac:spMk id="3" creationId="{221E953B-9B60-4D42-950B-5EB0E64B1C9B}"/>
          </ac:spMkLst>
        </pc:spChg>
      </pc:sldChg>
      <pc:sldChg chg="modSp add replId">
        <pc:chgData name="Utente guest" userId="" providerId="Windows Live" clId="Web-{AC9F33F8-B1C8-4596-9FF8-7906A97CA9BC}" dt="2021-07-19T14:12:00.661" v="182" actId="20577"/>
        <pc:sldMkLst>
          <pc:docMk/>
          <pc:sldMk cId="4294906242" sldId="265"/>
        </pc:sldMkLst>
        <pc:spChg chg="mod">
          <ac:chgData name="Utente guest" userId="" providerId="Windows Live" clId="Web-{AC9F33F8-B1C8-4596-9FF8-7906A97CA9BC}" dt="2021-07-19T14:11:56.036" v="180" actId="20577"/>
          <ac:spMkLst>
            <pc:docMk/>
            <pc:sldMk cId="4294906242" sldId="265"/>
            <ac:spMk id="2" creationId="{B0A21E55-7771-49AB-8077-ED117DA86AA3}"/>
          </ac:spMkLst>
        </pc:spChg>
        <pc:spChg chg="mod">
          <ac:chgData name="Utente guest" userId="" providerId="Windows Live" clId="Web-{AC9F33F8-B1C8-4596-9FF8-7906A97CA9BC}" dt="2021-07-19T14:12:00.661" v="182" actId="20577"/>
          <ac:spMkLst>
            <pc:docMk/>
            <pc:sldMk cId="4294906242" sldId="265"/>
            <ac:spMk id="3" creationId="{221E953B-9B60-4D42-950B-5EB0E64B1C9B}"/>
          </ac:spMkLst>
        </pc:spChg>
      </pc:sldChg>
      <pc:sldChg chg="modSp add del replId">
        <pc:chgData name="Utente guest" userId="" providerId="Windows Live" clId="Web-{AC9F33F8-B1C8-4596-9FF8-7906A97CA9BC}" dt="2021-07-19T14:18:40.905" v="189"/>
        <pc:sldMkLst>
          <pc:docMk/>
          <pc:sldMk cId="827202822" sldId="267"/>
        </pc:sldMkLst>
        <pc:spChg chg="mod">
          <ac:chgData name="Utente guest" userId="" providerId="Windows Live" clId="Web-{AC9F33F8-B1C8-4596-9FF8-7906A97CA9BC}" dt="2021-07-19T14:16:13.714" v="185" actId="20577"/>
          <ac:spMkLst>
            <pc:docMk/>
            <pc:sldMk cId="827202822" sldId="267"/>
            <ac:spMk id="2" creationId="{B0A21E55-7771-49AB-8077-ED117DA86AA3}"/>
          </ac:spMkLst>
        </pc:spChg>
      </pc:sldChg>
      <pc:sldChg chg="modSp add del replId">
        <pc:chgData name="Utente guest" userId="" providerId="Windows Live" clId="Web-{AC9F33F8-B1C8-4596-9FF8-7906A97CA9BC}" dt="2021-07-19T14:19:00.014" v="190"/>
        <pc:sldMkLst>
          <pc:docMk/>
          <pc:sldMk cId="108263882" sldId="268"/>
        </pc:sldMkLst>
        <pc:spChg chg="mod">
          <ac:chgData name="Utente guest" userId="" providerId="Windows Live" clId="Web-{AC9F33F8-B1C8-4596-9FF8-7906A97CA9BC}" dt="2021-07-19T14:16:19.011" v="186" actId="20577"/>
          <ac:spMkLst>
            <pc:docMk/>
            <pc:sldMk cId="108263882" sldId="268"/>
            <ac:spMk id="2" creationId="{B0A21E55-7771-49AB-8077-ED117DA86AA3}"/>
          </ac:spMkLst>
        </pc:spChg>
      </pc:sldChg>
      <pc:sldChg chg="new ord">
        <pc:chgData name="Utente guest" userId="" providerId="Windows Live" clId="Web-{AC9F33F8-B1C8-4596-9FF8-7906A97CA9BC}" dt="2021-07-19T14:16:45.668" v="188"/>
        <pc:sldMkLst>
          <pc:docMk/>
          <pc:sldMk cId="2858411929" sldId="269"/>
        </pc:sldMkLst>
      </pc:sldChg>
      <pc:sldChg chg="add replId">
        <pc:chgData name="Utente guest" userId="" providerId="Windows Live" clId="Web-{AC9F33F8-B1C8-4596-9FF8-7906A97CA9BC}" dt="2021-07-19T14:24:31.912" v="191"/>
        <pc:sldMkLst>
          <pc:docMk/>
          <pc:sldMk cId="988725141" sldId="270"/>
        </pc:sldMkLst>
      </pc:sldChg>
      <pc:sldChg chg="add replId">
        <pc:chgData name="Utente guest" userId="" providerId="Windows Live" clId="Web-{AC9F33F8-B1C8-4596-9FF8-7906A97CA9BC}" dt="2021-07-19T14:24:32.788" v="192"/>
        <pc:sldMkLst>
          <pc:docMk/>
          <pc:sldMk cId="734221510" sldId="271"/>
        </pc:sldMkLst>
      </pc:sldChg>
      <pc:sldChg chg="add replId">
        <pc:chgData name="Utente guest" userId="" providerId="Windows Live" clId="Web-{AC9F33F8-B1C8-4596-9FF8-7906A97CA9BC}" dt="2021-07-19T14:24:35.194" v="193"/>
        <pc:sldMkLst>
          <pc:docMk/>
          <pc:sldMk cId="755272234" sldId="272"/>
        </pc:sldMkLst>
      </pc:sldChg>
    </pc:docChg>
  </pc:docChgLst>
  <pc:docChgLst>
    <pc:chgData name="Utente guest" providerId="Windows Live" clId="Web-{3A0E440B-96B7-415F-8259-1DA6CE41F92C}"/>
    <pc:docChg chg="modSld">
      <pc:chgData name="Utente guest" userId="" providerId="Windows Live" clId="Web-{3A0E440B-96B7-415F-8259-1DA6CE41F92C}" dt="2021-07-21T18:51:22.690" v="458" actId="20577"/>
      <pc:docMkLst>
        <pc:docMk/>
      </pc:docMkLst>
      <pc:sldChg chg="addSp delSp modSp">
        <pc:chgData name="Utente guest" userId="" providerId="Windows Live" clId="Web-{3A0E440B-96B7-415F-8259-1DA6CE41F92C}" dt="2021-07-21T18:51:22.690" v="458" actId="20577"/>
        <pc:sldMkLst>
          <pc:docMk/>
          <pc:sldMk cId="347754466" sldId="290"/>
        </pc:sldMkLst>
        <pc:spChg chg="mod">
          <ac:chgData name="Utente guest" userId="" providerId="Windows Live" clId="Web-{3A0E440B-96B7-415F-8259-1DA6CE41F92C}" dt="2021-07-21T18:35:07.541" v="278" actId="20577"/>
          <ac:spMkLst>
            <pc:docMk/>
            <pc:sldMk cId="347754466" sldId="290"/>
            <ac:spMk id="2" creationId="{B0A21E55-7771-49AB-8077-ED117DA86AA3}"/>
          </ac:spMkLst>
        </pc:spChg>
        <pc:spChg chg="add del">
          <ac:chgData name="Utente guest" userId="" providerId="Windows Live" clId="Web-{3A0E440B-96B7-415F-8259-1DA6CE41F92C}" dt="2021-07-21T18:21:13.428" v="22"/>
          <ac:spMkLst>
            <pc:docMk/>
            <pc:sldMk cId="347754466" sldId="290"/>
            <ac:spMk id="3" creationId="{FAD6E64E-0739-4E3C-A312-FD8C996A90BC}"/>
          </ac:spMkLst>
        </pc:spChg>
        <pc:spChg chg="add del mod">
          <ac:chgData name="Utente guest" userId="" providerId="Windows Live" clId="Web-{3A0E440B-96B7-415F-8259-1DA6CE41F92C}" dt="2021-07-21T18:21:09.021" v="21"/>
          <ac:spMkLst>
            <pc:docMk/>
            <pc:sldMk cId="347754466" sldId="290"/>
            <ac:spMk id="4" creationId="{9F4D6784-4AC0-4F0C-9C9C-35597BF7481C}"/>
          </ac:spMkLst>
        </pc:spChg>
        <pc:spChg chg="add mod">
          <ac:chgData name="Utente guest" userId="" providerId="Windows Live" clId="Web-{3A0E440B-96B7-415F-8259-1DA6CE41F92C}" dt="2021-07-21T18:33:27.789" v="270" actId="1076"/>
          <ac:spMkLst>
            <pc:docMk/>
            <pc:sldMk cId="347754466" sldId="290"/>
            <ac:spMk id="5" creationId="{199DEB60-CD8F-471F-A37A-F80EA943F7CF}"/>
          </ac:spMkLst>
        </pc:spChg>
        <pc:spChg chg="mod">
          <ac:chgData name="Utente guest" userId="" providerId="Windows Live" clId="Web-{3A0E440B-96B7-415F-8259-1DA6CE41F92C}" dt="2021-07-21T18:51:22.690" v="458" actId="20577"/>
          <ac:spMkLst>
            <pc:docMk/>
            <pc:sldMk cId="347754466" sldId="290"/>
            <ac:spMk id="6" creationId="{18C25E73-21A0-44E9-9F1A-30F2BFB1C59F}"/>
          </ac:spMkLst>
        </pc:spChg>
      </pc:sldChg>
    </pc:docChg>
  </pc:docChgLst>
  <pc:docChgLst>
    <pc:chgData name="Utente guest" providerId="Windows Live" clId="Web-{97F56743-40E7-46E5-A712-7FFBAC271132}"/>
    <pc:docChg chg="addSld delSld modSld sldOrd">
      <pc:chgData name="Utente guest" userId="" providerId="Windows Live" clId="Web-{97F56743-40E7-46E5-A712-7FFBAC271132}" dt="2021-07-20T16:37:37.474" v="1419" actId="20577"/>
      <pc:docMkLst>
        <pc:docMk/>
      </pc:docMkLst>
      <pc:sldChg chg="addSp">
        <pc:chgData name="Utente guest" userId="" providerId="Windows Live" clId="Web-{97F56743-40E7-46E5-A712-7FFBAC271132}" dt="2021-07-20T15:47:26.621" v="1085"/>
        <pc:sldMkLst>
          <pc:docMk/>
          <pc:sldMk cId="3898954214" sldId="278"/>
        </pc:sldMkLst>
        <pc:spChg chg="add">
          <ac:chgData name="Utente guest" userId="" providerId="Windows Live" clId="Web-{97F56743-40E7-46E5-A712-7FFBAC271132}" dt="2021-07-20T15:47:26.621" v="1085"/>
          <ac:spMkLst>
            <pc:docMk/>
            <pc:sldMk cId="3898954214" sldId="278"/>
            <ac:spMk id="3" creationId="{4EC98A83-F93B-4C23-B72F-9E0716CCFAB2}"/>
          </ac:spMkLst>
        </pc:spChg>
      </pc:sldChg>
      <pc:sldChg chg="addSp delSp modSp">
        <pc:chgData name="Utente guest" userId="" providerId="Windows Live" clId="Web-{97F56743-40E7-46E5-A712-7FFBAC271132}" dt="2021-07-20T16:37:37.474" v="1419" actId="20577"/>
        <pc:sldMkLst>
          <pc:docMk/>
          <pc:sldMk cId="2009975156" sldId="285"/>
        </pc:sldMkLst>
        <pc:spChg chg="add mod">
          <ac:chgData name="Utente guest" userId="" providerId="Windows Live" clId="Web-{97F56743-40E7-46E5-A712-7FFBAC271132}" dt="2021-07-20T16:00:30.112" v="1188" actId="20577"/>
          <ac:spMkLst>
            <pc:docMk/>
            <pc:sldMk cId="2009975156" sldId="285"/>
            <ac:spMk id="3" creationId="{7B7C764A-32FA-4552-8FC4-DDE7FD52D013}"/>
          </ac:spMkLst>
        </pc:spChg>
        <pc:spChg chg="add mod">
          <ac:chgData name="Utente guest" userId="" providerId="Windows Live" clId="Web-{97F56743-40E7-46E5-A712-7FFBAC271132}" dt="2021-07-20T16:06:13.293" v="1254" actId="1076"/>
          <ac:spMkLst>
            <pc:docMk/>
            <pc:sldMk cId="2009975156" sldId="285"/>
            <ac:spMk id="4" creationId="{4D19B089-4E28-49A8-A1E7-57587D68434C}"/>
          </ac:spMkLst>
        </pc:spChg>
        <pc:spChg chg="add mod">
          <ac:chgData name="Utente guest" userId="" providerId="Windows Live" clId="Web-{97F56743-40E7-46E5-A712-7FFBAC271132}" dt="2021-07-20T16:36:32.316" v="1380" actId="20577"/>
          <ac:spMkLst>
            <pc:docMk/>
            <pc:sldMk cId="2009975156" sldId="285"/>
            <ac:spMk id="5" creationId="{42AF441E-BB55-4F6B-8D68-305C2D2BA5D2}"/>
          </ac:spMkLst>
        </pc:spChg>
        <pc:spChg chg="mod">
          <ac:chgData name="Utente guest" userId="" providerId="Windows Live" clId="Web-{97F56743-40E7-46E5-A712-7FFBAC271132}" dt="2021-07-20T16:29:10.648" v="1378" actId="20577"/>
          <ac:spMkLst>
            <pc:docMk/>
            <pc:sldMk cId="2009975156" sldId="285"/>
            <ac:spMk id="6" creationId="{18C25E73-21A0-44E9-9F1A-30F2BFB1C59F}"/>
          </ac:spMkLst>
        </pc:spChg>
        <pc:spChg chg="add del mod">
          <ac:chgData name="Utente guest" userId="" providerId="Windows Live" clId="Web-{97F56743-40E7-46E5-A712-7FFBAC271132}" dt="2021-07-20T16:09:54.127" v="1330"/>
          <ac:spMkLst>
            <pc:docMk/>
            <pc:sldMk cId="2009975156" sldId="285"/>
            <ac:spMk id="7" creationId="{31DB8DFD-4556-421C-B7CC-EAE9CE123806}"/>
          </ac:spMkLst>
        </pc:spChg>
        <pc:spChg chg="add mod">
          <ac:chgData name="Utente guest" userId="" providerId="Windows Live" clId="Web-{97F56743-40E7-46E5-A712-7FFBAC271132}" dt="2021-07-20T16:29:20.430" v="1379" actId="1076"/>
          <ac:spMkLst>
            <pc:docMk/>
            <pc:sldMk cId="2009975156" sldId="285"/>
            <ac:spMk id="7" creationId="{874A90D6-BAF9-42CB-B3F3-15185652330F}"/>
          </ac:spMkLst>
        </pc:spChg>
        <pc:spChg chg="add mod">
          <ac:chgData name="Utente guest" userId="" providerId="Windows Live" clId="Web-{97F56743-40E7-46E5-A712-7FFBAC271132}" dt="2021-07-20T16:37:37.474" v="1419" actId="20577"/>
          <ac:spMkLst>
            <pc:docMk/>
            <pc:sldMk cId="2009975156" sldId="285"/>
            <ac:spMk id="8" creationId="{AF66F6D2-0524-47EA-AB2A-1894C9A5CA73}"/>
          </ac:spMkLst>
        </pc:spChg>
        <pc:spChg chg="add mod">
          <ac:chgData name="Utente guest" userId="" providerId="Windows Live" clId="Web-{97F56743-40E7-46E5-A712-7FFBAC271132}" dt="2021-07-20T16:10:05.815" v="1332" actId="1076"/>
          <ac:spMkLst>
            <pc:docMk/>
            <pc:sldMk cId="2009975156" sldId="285"/>
            <ac:spMk id="10" creationId="{C178585E-68F7-4CAF-ABA1-602FCA32A934}"/>
          </ac:spMkLst>
        </pc:spChg>
        <pc:spChg chg="mod">
          <ac:chgData name="Utente guest" userId="" providerId="Windows Live" clId="Web-{97F56743-40E7-46E5-A712-7FFBAC271132}" dt="2021-07-20T15:47:44.434" v="1090" actId="20577"/>
          <ac:spMkLst>
            <pc:docMk/>
            <pc:sldMk cId="2009975156" sldId="285"/>
            <ac:spMk id="11" creationId="{4CB8BB1A-89C0-4808-88F2-62F88BB3B5F5}"/>
          </ac:spMkLst>
        </pc:spChg>
      </pc:sldChg>
      <pc:sldChg chg="addSp delSp modSp">
        <pc:chgData name="Utente guest" userId="" providerId="Windows Live" clId="Web-{97F56743-40E7-46E5-A712-7FFBAC271132}" dt="2021-07-20T15:43:38.896" v="1070" actId="20577"/>
        <pc:sldMkLst>
          <pc:docMk/>
          <pc:sldMk cId="1010859892" sldId="286"/>
        </pc:sldMkLst>
        <pc:spChg chg="mod">
          <ac:chgData name="Utente guest" userId="" providerId="Windows Live" clId="Web-{97F56743-40E7-46E5-A712-7FFBAC271132}" dt="2021-07-20T14:46:22.444" v="497" actId="20577"/>
          <ac:spMkLst>
            <pc:docMk/>
            <pc:sldMk cId="1010859892" sldId="286"/>
            <ac:spMk id="2" creationId="{B0A21E55-7771-49AB-8077-ED117DA86AA3}"/>
          </ac:spMkLst>
        </pc:spChg>
        <pc:spChg chg="mod">
          <ac:chgData name="Utente guest" userId="" providerId="Windows Live" clId="Web-{97F56743-40E7-46E5-A712-7FFBAC271132}" dt="2021-07-20T14:28:32.697" v="466" actId="20577"/>
          <ac:spMkLst>
            <pc:docMk/>
            <pc:sldMk cId="1010859892" sldId="286"/>
            <ac:spMk id="3" creationId="{B9E46A91-5B11-4101-8388-F9C64F0CC2B9}"/>
          </ac:spMkLst>
        </pc:spChg>
        <pc:spChg chg="add mod">
          <ac:chgData name="Utente guest" userId="" providerId="Windows Live" clId="Web-{97F56743-40E7-46E5-A712-7FFBAC271132}" dt="2021-07-20T13:43:38.749" v="152" actId="1076"/>
          <ac:spMkLst>
            <pc:docMk/>
            <pc:sldMk cId="1010859892" sldId="286"/>
            <ac:spMk id="4" creationId="{5B6BE7F3-F77F-486E-962E-750571A59208}"/>
          </ac:spMkLst>
        </pc:spChg>
        <pc:spChg chg="add mod">
          <ac:chgData name="Utente guest" userId="" providerId="Windows Live" clId="Web-{97F56743-40E7-46E5-A712-7FFBAC271132}" dt="2021-07-20T13:43:50.625" v="154" actId="1076"/>
          <ac:spMkLst>
            <pc:docMk/>
            <pc:sldMk cId="1010859892" sldId="286"/>
            <ac:spMk id="5" creationId="{2C5CB5DF-EEC4-463C-960A-872B72B7924B}"/>
          </ac:spMkLst>
        </pc:spChg>
        <pc:spChg chg="mod">
          <ac:chgData name="Utente guest" userId="" providerId="Windows Live" clId="Web-{97F56743-40E7-46E5-A712-7FFBAC271132}" dt="2021-07-20T13:41:57.200" v="128" actId="20577"/>
          <ac:spMkLst>
            <pc:docMk/>
            <pc:sldMk cId="1010859892" sldId="286"/>
            <ac:spMk id="6" creationId="{18C25E73-21A0-44E9-9F1A-30F2BFB1C59F}"/>
          </ac:spMkLst>
        </pc:spChg>
        <pc:spChg chg="add mod">
          <ac:chgData name="Utente guest" userId="" providerId="Windows Live" clId="Web-{97F56743-40E7-46E5-A712-7FFBAC271132}" dt="2021-07-20T14:38:38.776" v="482" actId="20577"/>
          <ac:spMkLst>
            <pc:docMk/>
            <pc:sldMk cId="1010859892" sldId="286"/>
            <ac:spMk id="7" creationId="{E8398993-95FF-4050-A587-D1BC50956389}"/>
          </ac:spMkLst>
        </pc:spChg>
        <pc:spChg chg="add mod">
          <ac:chgData name="Utente guest" userId="" providerId="Windows Live" clId="Web-{97F56743-40E7-46E5-A712-7FFBAC271132}" dt="2021-07-20T13:53:15.124" v="269" actId="1076"/>
          <ac:spMkLst>
            <pc:docMk/>
            <pc:sldMk cId="1010859892" sldId="286"/>
            <ac:spMk id="8" creationId="{88309A1C-832E-4B76-BE25-892183DEB828}"/>
          </ac:spMkLst>
        </pc:spChg>
        <pc:spChg chg="add del mod">
          <ac:chgData name="Utente guest" userId="" providerId="Windows Live" clId="Web-{97F56743-40E7-46E5-A712-7FFBAC271132}" dt="2021-07-20T14:08:31.508" v="368"/>
          <ac:spMkLst>
            <pc:docMk/>
            <pc:sldMk cId="1010859892" sldId="286"/>
            <ac:spMk id="10" creationId="{8E44C27A-DACD-4D33-A583-8BF5F7CEE7C3}"/>
          </ac:spMkLst>
        </pc:spChg>
        <pc:spChg chg="mod">
          <ac:chgData name="Utente guest" userId="" providerId="Windows Live" clId="Web-{97F56743-40E7-46E5-A712-7FFBAC271132}" dt="2021-07-20T15:43:38.896" v="1070" actId="20577"/>
          <ac:spMkLst>
            <pc:docMk/>
            <pc:sldMk cId="1010859892" sldId="286"/>
            <ac:spMk id="11" creationId="{4CB8BB1A-89C0-4808-88F2-62F88BB3B5F5}"/>
          </ac:spMkLst>
        </pc:spChg>
        <pc:spChg chg="add mod">
          <ac:chgData name="Utente guest" userId="" providerId="Windows Live" clId="Web-{97F56743-40E7-46E5-A712-7FFBAC271132}" dt="2021-07-20T14:30:29.122" v="476" actId="20577"/>
          <ac:spMkLst>
            <pc:docMk/>
            <pc:sldMk cId="1010859892" sldId="286"/>
            <ac:spMk id="13" creationId="{0F179C30-6B1E-4782-804C-304F2C76139A}"/>
          </ac:spMkLst>
        </pc:spChg>
        <pc:spChg chg="add del">
          <ac:chgData name="Utente guest" userId="" providerId="Windows Live" clId="Web-{97F56743-40E7-46E5-A712-7FFBAC271132}" dt="2021-07-20T14:08:38.555" v="370"/>
          <ac:spMkLst>
            <pc:docMk/>
            <pc:sldMk cId="1010859892" sldId="286"/>
            <ac:spMk id="14" creationId="{55BCAA65-B594-4452-A04F-C861A984993F}"/>
          </ac:spMkLst>
        </pc:spChg>
        <pc:spChg chg="add mod">
          <ac:chgData name="Utente guest" userId="" providerId="Windows Live" clId="Web-{97F56743-40E7-46E5-A712-7FFBAC271132}" dt="2021-07-20T14:30:40.544" v="478" actId="20577"/>
          <ac:spMkLst>
            <pc:docMk/>
            <pc:sldMk cId="1010859892" sldId="286"/>
            <ac:spMk id="15" creationId="{A058DDF1-B472-4851-9A9A-DB48689F0001}"/>
          </ac:spMkLst>
        </pc:spChg>
        <pc:spChg chg="add mod">
          <ac:chgData name="Utente guest" userId="" providerId="Windows Live" clId="Web-{97F56743-40E7-46E5-A712-7FFBAC271132}" dt="2021-07-20T14:12:24.577" v="376" actId="1076"/>
          <ac:spMkLst>
            <pc:docMk/>
            <pc:sldMk cId="1010859892" sldId="286"/>
            <ac:spMk id="16" creationId="{E0896F37-55AF-4DC3-8E10-F386E3EF6AEA}"/>
          </ac:spMkLst>
        </pc:spChg>
        <pc:cxnChg chg="add del mod">
          <ac:chgData name="Utente guest" userId="" providerId="Windows Live" clId="Web-{97F56743-40E7-46E5-A712-7FFBAC271132}" dt="2021-07-20T13:54:13.657" v="273"/>
          <ac:cxnSpMkLst>
            <pc:docMk/>
            <pc:sldMk cId="1010859892" sldId="286"/>
            <ac:cxnSpMk id="9" creationId="{B4B0CBD0-40F8-4448-88E6-B400C8ABF805}"/>
          </ac:cxnSpMkLst>
        </pc:cxnChg>
      </pc:sldChg>
      <pc:sldChg chg="modSp ord">
        <pc:chgData name="Utente guest" userId="" providerId="Windows Live" clId="Web-{97F56743-40E7-46E5-A712-7FFBAC271132}" dt="2021-07-20T15:48:00.856" v="1104" actId="20577"/>
        <pc:sldMkLst>
          <pc:docMk/>
          <pc:sldMk cId="1235531489" sldId="287"/>
        </pc:sldMkLst>
        <pc:spChg chg="mod">
          <ac:chgData name="Utente guest" userId="" providerId="Windows Live" clId="Web-{97F56743-40E7-46E5-A712-7FFBAC271132}" dt="2021-07-20T15:26:05.727" v="1063" actId="20577"/>
          <ac:spMkLst>
            <pc:docMk/>
            <pc:sldMk cId="1235531489" sldId="287"/>
            <ac:spMk id="2" creationId="{B0A21E55-7771-49AB-8077-ED117DA86AA3}"/>
          </ac:spMkLst>
        </pc:spChg>
        <pc:spChg chg="mod">
          <ac:chgData name="Utente guest" userId="" providerId="Windows Live" clId="Web-{97F56743-40E7-46E5-A712-7FFBAC271132}" dt="2021-07-20T15:48:00.856" v="1104" actId="20577"/>
          <ac:spMkLst>
            <pc:docMk/>
            <pc:sldMk cId="1235531489" sldId="287"/>
            <ac:spMk id="11" creationId="{4CB8BB1A-89C0-4808-88F2-62F88BB3B5F5}"/>
          </ac:spMkLst>
        </pc:spChg>
      </pc:sldChg>
      <pc:sldChg chg="modSp">
        <pc:chgData name="Utente guest" userId="" providerId="Windows Live" clId="Web-{97F56743-40E7-46E5-A712-7FFBAC271132}" dt="2021-07-20T15:47:52.247" v="1098" actId="20577"/>
        <pc:sldMkLst>
          <pc:docMk/>
          <pc:sldMk cId="2077773725" sldId="288"/>
        </pc:sldMkLst>
        <pc:spChg chg="mod">
          <ac:chgData name="Utente guest" userId="" providerId="Windows Live" clId="Web-{97F56743-40E7-46E5-A712-7FFBAC271132}" dt="2021-07-20T15:47:52.247" v="1098" actId="20577"/>
          <ac:spMkLst>
            <pc:docMk/>
            <pc:sldMk cId="2077773725" sldId="288"/>
            <ac:spMk id="11" creationId="{4CB8BB1A-89C0-4808-88F2-62F88BB3B5F5}"/>
          </ac:spMkLst>
        </pc:spChg>
      </pc:sldChg>
      <pc:sldChg chg="addSp delSp modSp add replId">
        <pc:chgData name="Utente guest" userId="" providerId="Windows Live" clId="Web-{97F56743-40E7-46E5-A712-7FFBAC271132}" dt="2021-07-20T15:54:30.008" v="1110" actId="20577"/>
        <pc:sldMkLst>
          <pc:docMk/>
          <pc:sldMk cId="2999532186" sldId="296"/>
        </pc:sldMkLst>
        <pc:spChg chg="mod">
          <ac:chgData name="Utente guest" userId="" providerId="Windows Live" clId="Web-{97F56743-40E7-46E5-A712-7FFBAC271132}" dt="2021-07-20T15:25:28.820" v="1062" actId="20577"/>
          <ac:spMkLst>
            <pc:docMk/>
            <pc:sldMk cId="2999532186" sldId="296"/>
            <ac:spMk id="2" creationId="{B0A21E55-7771-49AB-8077-ED117DA86AA3}"/>
          </ac:spMkLst>
        </pc:spChg>
        <pc:spChg chg="del">
          <ac:chgData name="Utente guest" userId="" providerId="Windows Live" clId="Web-{97F56743-40E7-46E5-A712-7FFBAC271132}" dt="2021-07-20T14:49:21.152" v="552"/>
          <ac:spMkLst>
            <pc:docMk/>
            <pc:sldMk cId="2999532186" sldId="296"/>
            <ac:spMk id="3" creationId="{B9E46A91-5B11-4101-8388-F9C64F0CC2B9}"/>
          </ac:spMkLst>
        </pc:spChg>
        <pc:spChg chg="add">
          <ac:chgData name="Utente guest" userId="" providerId="Windows Live" clId="Web-{97F56743-40E7-46E5-A712-7FFBAC271132}" dt="2021-07-20T15:07:02.868" v="681"/>
          <ac:spMkLst>
            <pc:docMk/>
            <pc:sldMk cId="2999532186" sldId="296"/>
            <ac:spMk id="4" creationId="{A58533DA-30A7-4F90-98B7-4B9F364CD5B6}"/>
          </ac:spMkLst>
        </pc:spChg>
        <pc:spChg chg="mod">
          <ac:chgData name="Utente guest" userId="" providerId="Windows Live" clId="Web-{97F56743-40E7-46E5-A712-7FFBAC271132}" dt="2021-07-20T15:54:30.008" v="1110" actId="20577"/>
          <ac:spMkLst>
            <pc:docMk/>
            <pc:sldMk cId="2999532186" sldId="296"/>
            <ac:spMk id="6" creationId="{18C25E73-21A0-44E9-9F1A-30F2BFB1C59F}"/>
          </ac:spMkLst>
        </pc:spChg>
        <pc:spChg chg="mod">
          <ac:chgData name="Utente guest" userId="" providerId="Windows Live" clId="Web-{97F56743-40E7-46E5-A712-7FFBAC271132}" dt="2021-07-20T15:43:53.084" v="1084" actId="20577"/>
          <ac:spMkLst>
            <pc:docMk/>
            <pc:sldMk cId="2999532186" sldId="296"/>
            <ac:spMk id="11" creationId="{4CB8BB1A-89C0-4808-88F2-62F88BB3B5F5}"/>
          </ac:spMkLst>
        </pc:spChg>
      </pc:sldChg>
      <pc:sldChg chg="add del replId">
        <pc:chgData name="Utente guest" userId="" providerId="Windows Live" clId="Web-{97F56743-40E7-46E5-A712-7FFBAC271132}" dt="2021-07-20T13:54:23.345" v="275"/>
        <pc:sldMkLst>
          <pc:docMk/>
          <pc:sldMk cId="795449656" sldId="297"/>
        </pc:sldMkLst>
      </pc:sldChg>
      <pc:sldChg chg="delSp modSp add replId">
        <pc:chgData name="Utente guest" userId="" providerId="Windows Live" clId="Web-{97F56743-40E7-46E5-A712-7FFBAC271132}" dt="2021-07-20T15:53:54.226" v="1106" actId="20577"/>
        <pc:sldMkLst>
          <pc:docMk/>
          <pc:sldMk cId="2836505545" sldId="297"/>
        </pc:sldMkLst>
        <pc:spChg chg="mod">
          <ac:chgData name="Utente guest" userId="" providerId="Windows Live" clId="Web-{97F56743-40E7-46E5-A712-7FFBAC271132}" dt="2021-07-20T14:55:57.913" v="553" actId="20577"/>
          <ac:spMkLst>
            <pc:docMk/>
            <pc:sldMk cId="2836505545" sldId="297"/>
            <ac:spMk id="2" creationId="{B0A21E55-7771-49AB-8077-ED117DA86AA3}"/>
          </ac:spMkLst>
        </pc:spChg>
        <pc:spChg chg="mod">
          <ac:chgData name="Utente guest" userId="" providerId="Windows Live" clId="Web-{97F56743-40E7-46E5-A712-7FFBAC271132}" dt="2021-07-20T14:28:11.337" v="464" actId="20577"/>
          <ac:spMkLst>
            <pc:docMk/>
            <pc:sldMk cId="2836505545" sldId="297"/>
            <ac:spMk id="3" creationId="{B9E46A91-5B11-4101-8388-F9C64F0CC2B9}"/>
          </ac:spMkLst>
        </pc:spChg>
        <pc:spChg chg="mod">
          <ac:chgData name="Utente guest" userId="" providerId="Windows Live" clId="Web-{97F56743-40E7-46E5-A712-7FFBAC271132}" dt="2021-07-20T15:06:29.961" v="680" actId="1076"/>
          <ac:spMkLst>
            <pc:docMk/>
            <pc:sldMk cId="2836505545" sldId="297"/>
            <ac:spMk id="7" creationId="{E8398993-95FF-4050-A587-D1BC50956389}"/>
          </ac:spMkLst>
        </pc:spChg>
        <pc:spChg chg="del mod">
          <ac:chgData name="Utente guest" userId="" providerId="Windows Live" clId="Web-{97F56743-40E7-46E5-A712-7FFBAC271132}" dt="2021-07-20T15:01:54.173" v="569"/>
          <ac:spMkLst>
            <pc:docMk/>
            <pc:sldMk cId="2836505545" sldId="297"/>
            <ac:spMk id="8" creationId="{88309A1C-832E-4B76-BE25-892183DEB828}"/>
          </ac:spMkLst>
        </pc:spChg>
        <pc:spChg chg="mod">
          <ac:chgData name="Utente guest" userId="" providerId="Windows Live" clId="Web-{97F56743-40E7-46E5-A712-7FFBAC271132}" dt="2021-07-20T15:43:46.412" v="1077" actId="20577"/>
          <ac:spMkLst>
            <pc:docMk/>
            <pc:sldMk cId="2836505545" sldId="297"/>
            <ac:spMk id="11" creationId="{4CB8BB1A-89C0-4808-88F2-62F88BB3B5F5}"/>
          </ac:spMkLst>
        </pc:spChg>
        <pc:spChg chg="del mod">
          <ac:chgData name="Utente guest" userId="" providerId="Windows Live" clId="Web-{97F56743-40E7-46E5-A712-7FFBAC271132}" dt="2021-07-20T15:02:04.610" v="571"/>
          <ac:spMkLst>
            <pc:docMk/>
            <pc:sldMk cId="2836505545" sldId="297"/>
            <ac:spMk id="13" creationId="{0F179C30-6B1E-4782-804C-304F2C76139A}"/>
          </ac:spMkLst>
        </pc:spChg>
        <pc:spChg chg="mod">
          <ac:chgData name="Utente guest" userId="" providerId="Windows Live" clId="Web-{97F56743-40E7-46E5-A712-7FFBAC271132}" dt="2021-07-20T15:53:54.226" v="1106" actId="20577"/>
          <ac:spMkLst>
            <pc:docMk/>
            <pc:sldMk cId="2836505545" sldId="297"/>
            <ac:spMk id="15" creationId="{A058DDF1-B472-4851-9A9A-DB48689F0001}"/>
          </ac:spMkLst>
        </pc:spChg>
        <pc:spChg chg="mod">
          <ac:chgData name="Utente guest" userId="" providerId="Windows Live" clId="Web-{97F56743-40E7-46E5-A712-7FFBAC271132}" dt="2021-07-20T15:05:48.210" v="676" actId="1076"/>
          <ac:spMkLst>
            <pc:docMk/>
            <pc:sldMk cId="2836505545" sldId="297"/>
            <ac:spMk id="16" creationId="{E0896F37-55AF-4DC3-8E10-F386E3EF6AEA}"/>
          </ac:spMkLst>
        </pc:spChg>
      </pc:sldChg>
      <pc:sldChg chg="modSp add del replId">
        <pc:chgData name="Utente guest" userId="" providerId="Windows Live" clId="Web-{97F56743-40E7-46E5-A712-7FFBAC271132}" dt="2021-07-20T15:20:08.108" v="1008"/>
        <pc:sldMkLst>
          <pc:docMk/>
          <pc:sldMk cId="2537041267" sldId="298"/>
        </pc:sldMkLst>
        <pc:spChg chg="mod">
          <ac:chgData name="Utente guest" userId="" providerId="Windows Live" clId="Web-{97F56743-40E7-46E5-A712-7FFBAC271132}" dt="2021-07-20T14:28:53.619" v="472" actId="20577"/>
          <ac:spMkLst>
            <pc:docMk/>
            <pc:sldMk cId="2537041267" sldId="298"/>
            <ac:spMk id="2" creationId="{B0A21E55-7771-49AB-8077-ED117DA86AA3}"/>
          </ac:spMkLst>
        </pc:spChg>
        <pc:spChg chg="mod">
          <ac:chgData name="Utente guest" userId="" providerId="Windows Live" clId="Web-{97F56743-40E7-46E5-A712-7FFBAC271132}" dt="2021-07-20T14:28:47.072" v="471" actId="20577"/>
          <ac:spMkLst>
            <pc:docMk/>
            <pc:sldMk cId="2537041267" sldId="298"/>
            <ac:spMk id="3" creationId="{B9E46A91-5B11-4101-8388-F9C64F0CC2B9}"/>
          </ac:spMkLst>
        </pc:spChg>
      </pc:sldChg>
    </pc:docChg>
  </pc:docChgLst>
  <pc:docChgLst>
    <pc:chgData name="Utente guest" providerId="Windows Live" clId="Web-{110FA17B-A959-4924-A216-6E86A70F2543}"/>
    <pc:docChg chg="delSld">
      <pc:chgData name="Utente guest" userId="" providerId="Windows Live" clId="Web-{110FA17B-A959-4924-A216-6E86A70F2543}" dt="2021-07-19T17:01:31.837" v="0"/>
      <pc:docMkLst>
        <pc:docMk/>
      </pc:docMkLst>
      <pc:sldChg chg="del">
        <pc:chgData name="Utente guest" userId="" providerId="Windows Live" clId="Web-{110FA17B-A959-4924-A216-6E86A70F2543}" dt="2021-07-19T17:01:31.837" v="0"/>
        <pc:sldMkLst>
          <pc:docMk/>
          <pc:sldMk cId="2858411929" sldId="269"/>
        </pc:sldMkLst>
      </pc:sldChg>
    </pc:docChg>
  </pc:docChgLst>
  <pc:docChgLst>
    <pc:chgData name="Utente guest" providerId="Windows Live" clId="Web-{8346AC80-DA0C-40E1-8CCF-20BB6EA67462}"/>
    <pc:docChg chg="modSld">
      <pc:chgData name="Utente guest" userId="" providerId="Windows Live" clId="Web-{8346AC80-DA0C-40E1-8CCF-20BB6EA67462}" dt="2021-07-20T13:27:37.528" v="93" actId="20577"/>
      <pc:docMkLst>
        <pc:docMk/>
      </pc:docMkLst>
      <pc:sldChg chg="addSp modSp">
        <pc:chgData name="Utente guest" userId="" providerId="Windows Live" clId="Web-{8346AC80-DA0C-40E1-8CCF-20BB6EA67462}" dt="2021-07-20T13:27:37.528" v="93" actId="20577"/>
        <pc:sldMkLst>
          <pc:docMk/>
          <pc:sldMk cId="1010859892" sldId="286"/>
        </pc:sldMkLst>
        <pc:spChg chg="add mod">
          <ac:chgData name="Utente guest" userId="" providerId="Windows Live" clId="Web-{8346AC80-DA0C-40E1-8CCF-20BB6EA67462}" dt="2021-07-20T13:27:37.528" v="93" actId="20577"/>
          <ac:spMkLst>
            <pc:docMk/>
            <pc:sldMk cId="1010859892" sldId="286"/>
            <ac:spMk id="3" creationId="{B9E46A91-5B11-4101-8388-F9C64F0CC2B9}"/>
          </ac:spMkLst>
        </pc:spChg>
        <pc:spChg chg="mod">
          <ac:chgData name="Utente guest" userId="" providerId="Windows Live" clId="Web-{8346AC80-DA0C-40E1-8CCF-20BB6EA67462}" dt="2021-07-20T13:13:24.331" v="34" actId="20577"/>
          <ac:spMkLst>
            <pc:docMk/>
            <pc:sldMk cId="1010859892" sldId="286"/>
            <ac:spMk id="6" creationId="{18C25E73-21A0-44E9-9F1A-30F2BFB1C59F}"/>
          </ac:spMkLst>
        </pc:spChg>
      </pc:sldChg>
    </pc:docChg>
  </pc:docChgLst>
  <pc:docChgLst>
    <pc:chgData name="Utente guest" providerId="Windows Live" clId="Web-{6D6001B1-EBB9-4A42-B6D0-810AA411C240}"/>
    <pc:docChg chg="addSld delSld modSld sldOrd">
      <pc:chgData name="Utente guest" userId="" providerId="Windows Live" clId="Web-{6D6001B1-EBB9-4A42-B6D0-810AA411C240}" dt="2021-07-19T16:45:16.328" v="190"/>
      <pc:docMkLst>
        <pc:docMk/>
      </pc:docMkLst>
      <pc:sldChg chg="addSp modSp">
        <pc:chgData name="Utente guest" userId="" providerId="Windows Live" clId="Web-{6D6001B1-EBB9-4A42-B6D0-810AA411C240}" dt="2021-07-19T16:28:56.368" v="65"/>
        <pc:sldMkLst>
          <pc:docMk/>
          <pc:sldMk cId="2477685278" sldId="257"/>
        </pc:sldMkLst>
        <pc:spChg chg="mod">
          <ac:chgData name="Utente guest" userId="" providerId="Windows Live" clId="Web-{6D6001B1-EBB9-4A42-B6D0-810AA411C240}" dt="2021-07-19T16:22:44.109" v="16" actId="20577"/>
          <ac:spMkLst>
            <pc:docMk/>
            <pc:sldMk cId="2477685278" sldId="257"/>
            <ac:spMk id="2" creationId="{B0A21E55-7771-49AB-8077-ED117DA86AA3}"/>
          </ac:spMkLst>
        </pc:spChg>
        <pc:spChg chg="add">
          <ac:chgData name="Utente guest" userId="" providerId="Windows Live" clId="Web-{6D6001B1-EBB9-4A42-B6D0-810AA411C240}" dt="2021-07-19T16:28:45.618" v="64"/>
          <ac:spMkLst>
            <pc:docMk/>
            <pc:sldMk cId="2477685278" sldId="257"/>
            <ac:spMk id="3" creationId="{582BA976-8632-4498-BA53-B5C577E06EAB}"/>
          </ac:spMkLst>
        </pc:spChg>
        <pc:spChg chg="add">
          <ac:chgData name="Utente guest" userId="" providerId="Windows Live" clId="Web-{6D6001B1-EBB9-4A42-B6D0-810AA411C240}" dt="2021-07-19T16:28:56.368" v="65"/>
          <ac:spMkLst>
            <pc:docMk/>
            <pc:sldMk cId="2477685278" sldId="257"/>
            <ac:spMk id="4" creationId="{E7782081-1C52-4AE1-AE94-409286FE2329}"/>
          </ac:spMkLst>
        </pc:spChg>
        <pc:spChg chg="mod">
          <ac:chgData name="Utente guest" userId="" providerId="Windows Live" clId="Web-{6D6001B1-EBB9-4A42-B6D0-810AA411C240}" dt="2021-07-19T16:26:50.787" v="63" actId="20577"/>
          <ac:spMkLst>
            <pc:docMk/>
            <pc:sldMk cId="2477685278" sldId="257"/>
            <ac:spMk id="6" creationId="{18C25E73-21A0-44E9-9F1A-30F2BFB1C59F}"/>
          </ac:spMkLst>
        </pc:spChg>
      </pc:sldChg>
      <pc:sldChg chg="del">
        <pc:chgData name="Utente guest" userId="" providerId="Windows Live" clId="Web-{6D6001B1-EBB9-4A42-B6D0-810AA411C240}" dt="2021-07-19T16:38:47.866" v="148"/>
        <pc:sldMkLst>
          <pc:docMk/>
          <pc:sldMk cId="1609473516" sldId="258"/>
        </pc:sldMkLst>
      </pc:sldChg>
      <pc:sldChg chg="del">
        <pc:chgData name="Utente guest" userId="" providerId="Windows Live" clId="Web-{6D6001B1-EBB9-4A42-B6D0-810AA411C240}" dt="2021-07-19T16:38:51.007" v="149"/>
        <pc:sldMkLst>
          <pc:docMk/>
          <pc:sldMk cId="398024968" sldId="259"/>
        </pc:sldMkLst>
      </pc:sldChg>
      <pc:sldChg chg="del">
        <pc:chgData name="Utente guest" userId="" providerId="Windows Live" clId="Web-{6D6001B1-EBB9-4A42-B6D0-810AA411C240}" dt="2021-07-19T16:39:46.118" v="157"/>
        <pc:sldMkLst>
          <pc:docMk/>
          <pc:sldMk cId="4105170024" sldId="261"/>
        </pc:sldMkLst>
      </pc:sldChg>
      <pc:sldChg chg="del">
        <pc:chgData name="Utente guest" userId="" providerId="Windows Live" clId="Web-{6D6001B1-EBB9-4A42-B6D0-810AA411C240}" dt="2021-07-19T16:42:31.637" v="170"/>
        <pc:sldMkLst>
          <pc:docMk/>
          <pc:sldMk cId="3100000723" sldId="262"/>
        </pc:sldMkLst>
      </pc:sldChg>
      <pc:sldChg chg="del">
        <pc:chgData name="Utente guest" userId="" providerId="Windows Live" clId="Web-{6D6001B1-EBB9-4A42-B6D0-810AA411C240}" dt="2021-07-19T16:45:11.188" v="188"/>
        <pc:sldMkLst>
          <pc:docMk/>
          <pc:sldMk cId="2258218635" sldId="263"/>
        </pc:sldMkLst>
      </pc:sldChg>
      <pc:sldChg chg="del">
        <pc:chgData name="Utente guest" userId="" providerId="Windows Live" clId="Web-{6D6001B1-EBB9-4A42-B6D0-810AA411C240}" dt="2021-07-19T16:45:13.985" v="189"/>
        <pc:sldMkLst>
          <pc:docMk/>
          <pc:sldMk cId="3034448212" sldId="264"/>
        </pc:sldMkLst>
      </pc:sldChg>
      <pc:sldChg chg="del">
        <pc:chgData name="Utente guest" userId="" providerId="Windows Live" clId="Web-{6D6001B1-EBB9-4A42-B6D0-810AA411C240}" dt="2021-07-19T16:45:16.328" v="190"/>
        <pc:sldMkLst>
          <pc:docMk/>
          <pc:sldMk cId="4294906242" sldId="265"/>
        </pc:sldMkLst>
      </pc:sldChg>
      <pc:sldChg chg="modSp del">
        <pc:chgData name="Utente guest" userId="" providerId="Windows Live" clId="Web-{6D6001B1-EBB9-4A42-B6D0-810AA411C240}" dt="2021-07-19T16:32:22.935" v="70"/>
        <pc:sldMkLst>
          <pc:docMk/>
          <pc:sldMk cId="2801961263" sldId="266"/>
        </pc:sldMkLst>
        <pc:spChg chg="mod">
          <ac:chgData name="Utente guest" userId="" providerId="Windows Live" clId="Web-{6D6001B1-EBB9-4A42-B6D0-810AA411C240}" dt="2021-07-19T16:31:50.888" v="69" actId="20577"/>
          <ac:spMkLst>
            <pc:docMk/>
            <pc:sldMk cId="2801961263" sldId="266"/>
            <ac:spMk id="2" creationId="{DD0214BC-C222-4479-870F-289BC57FDEAB}"/>
          </ac:spMkLst>
        </pc:spChg>
      </pc:sldChg>
      <pc:sldChg chg="modSp">
        <pc:chgData name="Utente guest" userId="" providerId="Windows Live" clId="Web-{6D6001B1-EBB9-4A42-B6D0-810AA411C240}" dt="2021-07-19T16:23:54.908" v="37" actId="20577"/>
        <pc:sldMkLst>
          <pc:docMk/>
          <pc:sldMk cId="2858411929" sldId="269"/>
        </pc:sldMkLst>
        <pc:spChg chg="mod">
          <ac:chgData name="Utente guest" userId="" providerId="Windows Live" clId="Web-{6D6001B1-EBB9-4A42-B6D0-810AA411C240}" dt="2021-07-19T16:23:40.470" v="33" actId="20577"/>
          <ac:spMkLst>
            <pc:docMk/>
            <pc:sldMk cId="2858411929" sldId="269"/>
            <ac:spMk id="2" creationId="{55CB7894-5146-4022-8C4D-B6F82FF74B2C}"/>
          </ac:spMkLst>
        </pc:spChg>
        <pc:spChg chg="mod">
          <ac:chgData name="Utente guest" userId="" providerId="Windows Live" clId="Web-{6D6001B1-EBB9-4A42-B6D0-810AA411C240}" dt="2021-07-19T16:23:54.908" v="37" actId="20577"/>
          <ac:spMkLst>
            <pc:docMk/>
            <pc:sldMk cId="2858411929" sldId="269"/>
            <ac:spMk id="3" creationId="{A0D3B258-64A3-4024-BEE7-79CDB1ED3D4C}"/>
          </ac:spMkLst>
        </pc:spChg>
      </pc:sldChg>
      <pc:sldChg chg="addSp modSp del">
        <pc:chgData name="Utente guest" userId="" providerId="Windows Live" clId="Web-{6D6001B1-EBB9-4A42-B6D0-810AA411C240}" dt="2021-07-19T16:33:53.047" v="78"/>
        <pc:sldMkLst>
          <pc:docMk/>
          <pc:sldMk cId="988725141" sldId="270"/>
        </pc:sldMkLst>
        <pc:spChg chg="add mod">
          <ac:chgData name="Utente guest" userId="" providerId="Windows Live" clId="Web-{6D6001B1-EBB9-4A42-B6D0-810AA411C240}" dt="2021-07-19T16:33:40.906" v="76"/>
          <ac:spMkLst>
            <pc:docMk/>
            <pc:sldMk cId="988725141" sldId="270"/>
            <ac:spMk id="4" creationId="{CF712043-4379-47DA-AB92-B7A316DB99A6}"/>
          </ac:spMkLst>
        </pc:spChg>
      </pc:sldChg>
      <pc:sldChg chg="addSp delSp modSp">
        <pc:chgData name="Utente guest" userId="" providerId="Windows Live" clId="Web-{6D6001B1-EBB9-4A42-B6D0-810AA411C240}" dt="2021-07-19T16:33:36.468" v="74"/>
        <pc:sldMkLst>
          <pc:docMk/>
          <pc:sldMk cId="1196711606" sldId="273"/>
        </pc:sldMkLst>
        <pc:spChg chg="add del mod">
          <ac:chgData name="Utente guest" userId="" providerId="Windows Live" clId="Web-{6D6001B1-EBB9-4A42-B6D0-810AA411C240}" dt="2021-07-19T16:33:36.468" v="74"/>
          <ac:spMkLst>
            <pc:docMk/>
            <pc:sldMk cId="1196711606" sldId="273"/>
            <ac:spMk id="3" creationId="{B22E4AD8-EE40-4E1C-BA70-E11600DBB563}"/>
          </ac:spMkLst>
        </pc:spChg>
      </pc:sldChg>
      <pc:sldChg chg="add del replId">
        <pc:chgData name="Utente guest" userId="" providerId="Windows Live" clId="Web-{6D6001B1-EBB9-4A42-B6D0-810AA411C240}" dt="2021-07-19T16:30:45.777" v="67"/>
        <pc:sldMkLst>
          <pc:docMk/>
          <pc:sldMk cId="4004938664" sldId="274"/>
        </pc:sldMkLst>
      </pc:sldChg>
      <pc:sldChg chg="addSp delSp modSp add replId">
        <pc:chgData name="Utente guest" userId="" providerId="Windows Live" clId="Web-{6D6001B1-EBB9-4A42-B6D0-810AA411C240}" dt="2021-07-19T16:35:12.236" v="115" actId="20577"/>
        <pc:sldMkLst>
          <pc:docMk/>
          <pc:sldMk cId="3257240717" sldId="276"/>
        </pc:sldMkLst>
        <pc:spChg chg="mod">
          <ac:chgData name="Utente guest" userId="" providerId="Windows Live" clId="Web-{6D6001B1-EBB9-4A42-B6D0-810AA411C240}" dt="2021-07-19T16:35:12.236" v="115" actId="20577"/>
          <ac:spMkLst>
            <pc:docMk/>
            <pc:sldMk cId="3257240717" sldId="276"/>
            <ac:spMk id="2" creationId="{B0A21E55-7771-49AB-8077-ED117DA86AA3}"/>
          </ac:spMkLst>
        </pc:spChg>
        <pc:spChg chg="add del">
          <ac:chgData name="Utente guest" userId="" providerId="Windows Live" clId="Web-{6D6001B1-EBB9-4A42-B6D0-810AA411C240}" dt="2021-07-19T16:34:50.001" v="104"/>
          <ac:spMkLst>
            <pc:docMk/>
            <pc:sldMk cId="3257240717" sldId="276"/>
            <ac:spMk id="3" creationId="{901EB1CF-86F1-4E87-8737-CA8C09DC4DE1}"/>
          </ac:spMkLst>
        </pc:spChg>
      </pc:sldChg>
      <pc:sldChg chg="modSp add ord replId">
        <pc:chgData name="Utente guest" userId="" providerId="Windows Live" clId="Web-{6D6001B1-EBB9-4A42-B6D0-810AA411C240}" dt="2021-07-19T16:38:06.787" v="138" actId="20577"/>
        <pc:sldMkLst>
          <pc:docMk/>
          <pc:sldMk cId="4245094096" sldId="277"/>
        </pc:sldMkLst>
        <pc:spChg chg="mod">
          <ac:chgData name="Utente guest" userId="" providerId="Windows Live" clId="Web-{6D6001B1-EBB9-4A42-B6D0-810AA411C240}" dt="2021-07-19T16:38:06.787" v="138" actId="20577"/>
          <ac:spMkLst>
            <pc:docMk/>
            <pc:sldMk cId="4245094096" sldId="277"/>
            <ac:spMk id="2" creationId="{B0A21E55-7771-49AB-8077-ED117DA86AA3}"/>
          </ac:spMkLst>
        </pc:spChg>
      </pc:sldChg>
      <pc:sldChg chg="modSp add ord replId">
        <pc:chgData name="Utente guest" userId="" providerId="Windows Live" clId="Web-{6D6001B1-EBB9-4A42-B6D0-810AA411C240}" dt="2021-07-19T16:39:03.976" v="151" actId="20577"/>
        <pc:sldMkLst>
          <pc:docMk/>
          <pc:sldMk cId="3898954214" sldId="278"/>
        </pc:sldMkLst>
        <pc:spChg chg="mod">
          <ac:chgData name="Utente guest" userId="" providerId="Windows Live" clId="Web-{6D6001B1-EBB9-4A42-B6D0-810AA411C240}" dt="2021-07-19T16:39:03.976" v="151" actId="20577"/>
          <ac:spMkLst>
            <pc:docMk/>
            <pc:sldMk cId="3898954214" sldId="278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37:05.833" v="121" actId="20577"/>
        <pc:sldMkLst>
          <pc:docMk/>
          <pc:sldMk cId="3290903662" sldId="279"/>
        </pc:sldMkLst>
        <pc:spChg chg="mod">
          <ac:chgData name="Utente guest" userId="" providerId="Windows Live" clId="Web-{6D6001B1-EBB9-4A42-B6D0-810AA411C240}" dt="2021-07-19T16:37:05.833" v="121" actId="20577"/>
          <ac:spMkLst>
            <pc:docMk/>
            <pc:sldMk cId="3290903662" sldId="279"/>
            <ac:spMk id="2" creationId="{B0A21E55-7771-49AB-8077-ED117DA86AA3}"/>
          </ac:spMkLst>
        </pc:spChg>
      </pc:sldChg>
      <pc:sldChg chg="modSp add ord replId">
        <pc:chgData name="Utente guest" userId="" providerId="Windows Live" clId="Web-{6D6001B1-EBB9-4A42-B6D0-810AA411C240}" dt="2021-07-19T16:36:47.707" v="119"/>
        <pc:sldMkLst>
          <pc:docMk/>
          <pc:sldMk cId="3618525655" sldId="280"/>
        </pc:sldMkLst>
        <pc:spChg chg="mod">
          <ac:chgData name="Utente guest" userId="" providerId="Windows Live" clId="Web-{6D6001B1-EBB9-4A42-B6D0-810AA411C240}" dt="2021-07-19T16:36:38.551" v="118" actId="20577"/>
          <ac:spMkLst>
            <pc:docMk/>
            <pc:sldMk cId="3618525655" sldId="280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38:13.850" v="142" actId="20577"/>
        <pc:sldMkLst>
          <pc:docMk/>
          <pc:sldMk cId="769853566" sldId="281"/>
        </pc:sldMkLst>
        <pc:spChg chg="mod">
          <ac:chgData name="Utente guest" userId="" providerId="Windows Live" clId="Web-{6D6001B1-EBB9-4A42-B6D0-810AA411C240}" dt="2021-07-19T16:38:13.850" v="142" actId="20577"/>
          <ac:spMkLst>
            <pc:docMk/>
            <pc:sldMk cId="769853566" sldId="281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38:38.147" v="147" actId="20577"/>
        <pc:sldMkLst>
          <pc:docMk/>
          <pc:sldMk cId="3517675016" sldId="282"/>
        </pc:sldMkLst>
        <pc:spChg chg="mod">
          <ac:chgData name="Utente guest" userId="" providerId="Windows Live" clId="Web-{6D6001B1-EBB9-4A42-B6D0-810AA411C240}" dt="2021-07-19T16:38:38.147" v="147" actId="20577"/>
          <ac:spMkLst>
            <pc:docMk/>
            <pc:sldMk cId="3517675016" sldId="282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39:22.430" v="154" actId="20577"/>
        <pc:sldMkLst>
          <pc:docMk/>
          <pc:sldMk cId="3801122587" sldId="283"/>
        </pc:sldMkLst>
        <pc:spChg chg="mod">
          <ac:chgData name="Utente guest" userId="" providerId="Windows Live" clId="Web-{6D6001B1-EBB9-4A42-B6D0-810AA411C240}" dt="2021-07-19T16:39:22.430" v="154" actId="20577"/>
          <ac:spMkLst>
            <pc:docMk/>
            <pc:sldMk cId="3801122587" sldId="283"/>
            <ac:spMk id="2" creationId="{B0A21E55-7771-49AB-8077-ED117DA86AA3}"/>
          </ac:spMkLst>
        </pc:spChg>
      </pc:sldChg>
      <pc:sldChg chg="modSp add ord replId">
        <pc:chgData name="Utente guest" userId="" providerId="Windows Live" clId="Web-{6D6001B1-EBB9-4A42-B6D0-810AA411C240}" dt="2021-07-19T16:39:37.852" v="156"/>
        <pc:sldMkLst>
          <pc:docMk/>
          <pc:sldMk cId="3676441897" sldId="284"/>
        </pc:sldMkLst>
        <pc:spChg chg="mod">
          <ac:chgData name="Utente guest" userId="" providerId="Windows Live" clId="Web-{6D6001B1-EBB9-4A42-B6D0-810AA411C240}" dt="2021-07-19T16:39:33.024" v="155" actId="20577"/>
          <ac:spMkLst>
            <pc:docMk/>
            <pc:sldMk cId="3676441897" sldId="284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41:18.526" v="165" actId="20577"/>
        <pc:sldMkLst>
          <pc:docMk/>
          <pc:sldMk cId="2009975156" sldId="285"/>
        </pc:sldMkLst>
        <pc:spChg chg="mod">
          <ac:chgData name="Utente guest" userId="" providerId="Windows Live" clId="Web-{6D6001B1-EBB9-4A42-B6D0-810AA411C240}" dt="2021-07-19T16:41:18.526" v="165" actId="20577"/>
          <ac:spMkLst>
            <pc:docMk/>
            <pc:sldMk cId="2009975156" sldId="285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45:07.188" v="187" actId="20577"/>
        <pc:sldMkLst>
          <pc:docMk/>
          <pc:sldMk cId="1010859892" sldId="286"/>
        </pc:sldMkLst>
        <pc:spChg chg="mod">
          <ac:chgData name="Utente guest" userId="" providerId="Windows Live" clId="Web-{6D6001B1-EBB9-4A42-B6D0-810AA411C240}" dt="2021-07-19T16:42:58.372" v="173" actId="20577"/>
          <ac:spMkLst>
            <pc:docMk/>
            <pc:sldMk cId="1010859892" sldId="286"/>
            <ac:spMk id="2" creationId="{B0A21E55-7771-49AB-8077-ED117DA86AA3}"/>
          </ac:spMkLst>
        </pc:spChg>
        <pc:spChg chg="mod">
          <ac:chgData name="Utente guest" userId="" providerId="Windows Live" clId="Web-{6D6001B1-EBB9-4A42-B6D0-810AA411C240}" dt="2021-07-19T16:45:07.188" v="187" actId="20577"/>
          <ac:spMkLst>
            <pc:docMk/>
            <pc:sldMk cId="1010859892" sldId="286"/>
            <ac:spMk id="6" creationId="{18C25E73-21A0-44E9-9F1A-30F2BFB1C59F}"/>
          </ac:spMkLst>
        </pc:spChg>
      </pc:sldChg>
      <pc:sldChg chg="add replId">
        <pc:chgData name="Utente guest" userId="" providerId="Windows Live" clId="Web-{6D6001B1-EBB9-4A42-B6D0-810AA411C240}" dt="2021-07-19T16:41:26.307" v="166"/>
        <pc:sldMkLst>
          <pc:docMk/>
          <pc:sldMk cId="1235531489" sldId="287"/>
        </pc:sldMkLst>
      </pc:sldChg>
      <pc:sldChg chg="add del replId">
        <pc:chgData name="Utente guest" userId="" providerId="Windows Live" clId="Web-{6D6001B1-EBB9-4A42-B6D0-810AA411C240}" dt="2021-07-19T16:40:46.931" v="162"/>
        <pc:sldMkLst>
          <pc:docMk/>
          <pc:sldMk cId="2576378599" sldId="287"/>
        </pc:sldMkLst>
      </pc:sldChg>
      <pc:sldChg chg="modSp add replId">
        <pc:chgData name="Utente guest" userId="" providerId="Windows Live" clId="Web-{6D6001B1-EBB9-4A42-B6D0-810AA411C240}" dt="2021-07-19T16:42:02.402" v="169" actId="20577"/>
        <pc:sldMkLst>
          <pc:docMk/>
          <pc:sldMk cId="2077773725" sldId="288"/>
        </pc:sldMkLst>
        <pc:spChg chg="mod">
          <ac:chgData name="Utente guest" userId="" providerId="Windows Live" clId="Web-{6D6001B1-EBB9-4A42-B6D0-810AA411C240}" dt="2021-07-19T16:42:02.402" v="169" actId="20577"/>
          <ac:spMkLst>
            <pc:docMk/>
            <pc:sldMk cId="2077773725" sldId="288"/>
            <ac:spMk id="2" creationId="{B0A21E55-7771-49AB-8077-ED117DA86AA3}"/>
          </ac:spMkLst>
        </pc:spChg>
      </pc:sldChg>
      <pc:sldChg chg="modSp add del replId">
        <pc:chgData name="Utente guest" userId="" providerId="Windows Live" clId="Web-{6D6001B1-EBB9-4A42-B6D0-810AA411C240}" dt="2021-07-19T16:43:41.326" v="177"/>
        <pc:sldMkLst>
          <pc:docMk/>
          <pc:sldMk cId="3262187484" sldId="289"/>
        </pc:sldMkLst>
        <pc:spChg chg="mod">
          <ac:chgData name="Utente guest" userId="" providerId="Windows Live" clId="Web-{6D6001B1-EBB9-4A42-B6D0-810AA411C240}" dt="2021-07-19T16:43:34.217" v="175" actId="20577"/>
          <ac:spMkLst>
            <pc:docMk/>
            <pc:sldMk cId="3262187484" sldId="289"/>
            <ac:spMk id="2" creationId="{B0A21E55-7771-49AB-8077-ED117DA86AA3}"/>
          </ac:spMkLst>
        </pc:spChg>
      </pc:sldChg>
      <pc:sldChg chg="modSp add replId">
        <pc:chgData name="Utente guest" userId="" providerId="Windows Live" clId="Web-{6D6001B1-EBB9-4A42-B6D0-810AA411C240}" dt="2021-07-19T16:44:09.639" v="183" actId="20577"/>
        <pc:sldMkLst>
          <pc:docMk/>
          <pc:sldMk cId="347754466" sldId="290"/>
        </pc:sldMkLst>
        <pc:spChg chg="mod">
          <ac:chgData name="Utente guest" userId="" providerId="Windows Live" clId="Web-{6D6001B1-EBB9-4A42-B6D0-810AA411C240}" dt="2021-07-19T16:43:54.873" v="181" actId="20577"/>
          <ac:spMkLst>
            <pc:docMk/>
            <pc:sldMk cId="347754466" sldId="290"/>
            <ac:spMk id="2" creationId="{B0A21E55-7771-49AB-8077-ED117DA86AA3}"/>
          </ac:spMkLst>
        </pc:spChg>
        <pc:spChg chg="mod">
          <ac:chgData name="Utente guest" userId="" providerId="Windows Live" clId="Web-{6D6001B1-EBB9-4A42-B6D0-810AA411C240}" dt="2021-07-19T16:44:09.639" v="183" actId="20577"/>
          <ac:spMkLst>
            <pc:docMk/>
            <pc:sldMk cId="347754466" sldId="290"/>
            <ac:spMk id="6" creationId="{18C25E73-21A0-44E9-9F1A-30F2BFB1C59F}"/>
          </ac:spMkLst>
        </pc:spChg>
      </pc:sldChg>
      <pc:sldChg chg="modSp add replId">
        <pc:chgData name="Utente guest" userId="" providerId="Windows Live" clId="Web-{6D6001B1-EBB9-4A42-B6D0-810AA411C240}" dt="2021-07-19T16:44:38.218" v="185" actId="20577"/>
        <pc:sldMkLst>
          <pc:docMk/>
          <pc:sldMk cId="4263169251" sldId="291"/>
        </pc:sldMkLst>
        <pc:spChg chg="mod">
          <ac:chgData name="Utente guest" userId="" providerId="Windows Live" clId="Web-{6D6001B1-EBB9-4A42-B6D0-810AA411C240}" dt="2021-07-19T16:44:38.218" v="185" actId="20577"/>
          <ac:spMkLst>
            <pc:docMk/>
            <pc:sldMk cId="4263169251" sldId="291"/>
            <ac:spMk id="2" creationId="{B0A21E55-7771-49AB-8077-ED117DA86AA3}"/>
          </ac:spMkLst>
        </pc:spChg>
      </pc:sldChg>
    </pc:docChg>
  </pc:docChgLst>
  <pc:docChgLst>
    <pc:chgData name="Utente guest" providerId="Windows Live" clId="Web-{8F6AD185-E825-4371-BF70-8BF6009BF081}"/>
    <pc:docChg chg="modSld">
      <pc:chgData name="Utente guest" userId="" providerId="Windows Live" clId="Web-{8F6AD185-E825-4371-BF70-8BF6009BF081}" dt="2021-07-19T18:57:48.492" v="1384" actId="20577"/>
      <pc:docMkLst>
        <pc:docMk/>
      </pc:docMkLst>
      <pc:sldChg chg="addSp delSp modSp">
        <pc:chgData name="Utente guest" userId="" providerId="Windows Live" clId="Web-{8F6AD185-E825-4371-BF70-8BF6009BF081}" dt="2021-07-19T18:08:24.868" v="777" actId="20577"/>
        <pc:sldMkLst>
          <pc:docMk/>
          <pc:sldMk cId="2477685278" sldId="257"/>
        </pc:sldMkLst>
        <pc:spChg chg="mod">
          <ac:chgData name="Utente guest" userId="" providerId="Windows Live" clId="Web-{8F6AD185-E825-4371-BF70-8BF6009BF081}" dt="2021-07-19T18:08:24.868" v="777" actId="20577"/>
          <ac:spMkLst>
            <pc:docMk/>
            <pc:sldMk cId="2477685278" sldId="257"/>
            <ac:spMk id="2" creationId="{B0A21E55-7771-49AB-8077-ED117DA86AA3}"/>
          </ac:spMkLst>
        </pc:spChg>
        <pc:spChg chg="add mod">
          <ac:chgData name="Utente guest" userId="" providerId="Windows Live" clId="Web-{8F6AD185-E825-4371-BF70-8BF6009BF081}" dt="2021-07-19T17:36:59.947" v="403" actId="1076"/>
          <ac:spMkLst>
            <pc:docMk/>
            <pc:sldMk cId="2477685278" sldId="257"/>
            <ac:spMk id="3" creationId="{FB745840-D9A8-4971-8D4F-15F0250CBD85}"/>
          </ac:spMkLst>
        </pc:spChg>
        <pc:spChg chg="add del mod">
          <ac:chgData name="Utente guest" userId="" providerId="Windows Live" clId="Web-{8F6AD185-E825-4371-BF70-8BF6009BF081}" dt="2021-07-19T17:26:36.557" v="206"/>
          <ac:spMkLst>
            <pc:docMk/>
            <pc:sldMk cId="2477685278" sldId="257"/>
            <ac:spMk id="4" creationId="{A8024DD7-179A-416A-BED4-ADE6CB94BBDD}"/>
          </ac:spMkLst>
        </pc:spChg>
        <pc:spChg chg="add mod">
          <ac:chgData name="Utente guest" userId="" providerId="Windows Live" clId="Web-{8F6AD185-E825-4371-BF70-8BF6009BF081}" dt="2021-07-19T17:37:19.213" v="406" actId="1076"/>
          <ac:spMkLst>
            <pc:docMk/>
            <pc:sldMk cId="2477685278" sldId="257"/>
            <ac:spMk id="5" creationId="{5C010508-58BD-4C34-8D16-6C880CFBB8D9}"/>
          </ac:spMkLst>
        </pc:spChg>
        <pc:spChg chg="mod">
          <ac:chgData name="Utente guest" userId="" providerId="Windows Live" clId="Web-{8F6AD185-E825-4371-BF70-8BF6009BF081}" dt="2021-07-19T17:26:27.166" v="205" actId="14100"/>
          <ac:spMkLst>
            <pc:docMk/>
            <pc:sldMk cId="2477685278" sldId="257"/>
            <ac:spMk id="6" creationId="{18C25E73-21A0-44E9-9F1A-30F2BFB1C59F}"/>
          </ac:spMkLst>
        </pc:spChg>
        <pc:spChg chg="add">
          <ac:chgData name="Utente guest" userId="" providerId="Windows Live" clId="Web-{8F6AD185-E825-4371-BF70-8BF6009BF081}" dt="2021-07-19T17:26:38.369" v="207"/>
          <ac:spMkLst>
            <pc:docMk/>
            <pc:sldMk cId="2477685278" sldId="257"/>
            <ac:spMk id="8" creationId="{650859B1-86FA-41FE-B561-612A8F58B5C5}"/>
          </ac:spMkLst>
        </pc:spChg>
        <pc:spChg chg="add mod">
          <ac:chgData name="Utente guest" userId="" providerId="Windows Live" clId="Web-{8F6AD185-E825-4371-BF70-8BF6009BF081}" dt="2021-07-19T17:39:50.623" v="419" actId="20577"/>
          <ac:spMkLst>
            <pc:docMk/>
            <pc:sldMk cId="2477685278" sldId="257"/>
            <ac:spMk id="9" creationId="{650859B1-86FA-41FE-B561-612A8F58B5C5}"/>
          </ac:spMkLst>
        </pc:spChg>
        <pc:spChg chg="add mod">
          <ac:chgData name="Utente guest" userId="" providerId="Windows Live" clId="Web-{8F6AD185-E825-4371-BF70-8BF6009BF081}" dt="2021-07-19T17:57:20.804" v="730" actId="20577"/>
          <ac:spMkLst>
            <pc:docMk/>
            <pc:sldMk cId="2477685278" sldId="257"/>
            <ac:spMk id="13" creationId="{DCD3F679-0159-4DEC-B4AC-26152AC80521}"/>
          </ac:spMkLst>
        </pc:spChg>
      </pc:sldChg>
      <pc:sldChg chg="addSp delSp modSp">
        <pc:chgData name="Utente guest" userId="" providerId="Windows Live" clId="Web-{8F6AD185-E825-4371-BF70-8BF6009BF081}" dt="2021-07-19T18:57:48.492" v="1384" actId="20577"/>
        <pc:sldMkLst>
          <pc:docMk/>
          <pc:sldMk cId="1196711606" sldId="273"/>
        </pc:sldMkLst>
        <pc:spChg chg="mod">
          <ac:chgData name="Utente guest" userId="" providerId="Windows Live" clId="Web-{8F6AD185-E825-4371-BF70-8BF6009BF081}" dt="2021-07-19T18:08:40.509" v="781" actId="20577"/>
          <ac:spMkLst>
            <pc:docMk/>
            <pc:sldMk cId="1196711606" sldId="273"/>
            <ac:spMk id="2" creationId="{B0A21E55-7771-49AB-8077-ED117DA86AA3}"/>
          </ac:spMkLst>
        </pc:spChg>
        <pc:spChg chg="add">
          <ac:chgData name="Utente guest" userId="" providerId="Windows Live" clId="Web-{8F6AD185-E825-4371-BF70-8BF6009BF081}" dt="2021-07-19T17:13:33.113" v="0"/>
          <ac:spMkLst>
            <pc:docMk/>
            <pc:sldMk cId="1196711606" sldId="273"/>
            <ac:spMk id="3" creationId="{9A5BC93B-F26E-4F89-AE80-0B8550990663}"/>
          </ac:spMkLst>
        </pc:spChg>
        <pc:spChg chg="add mod">
          <ac:chgData name="Utente guest" userId="" providerId="Windows Live" clId="Web-{8F6AD185-E825-4371-BF70-8BF6009BF081}" dt="2021-07-19T18:10:17.230" v="800" actId="1076"/>
          <ac:spMkLst>
            <pc:docMk/>
            <pc:sldMk cId="1196711606" sldId="273"/>
            <ac:spMk id="4" creationId="{DF97EBAA-34DA-4E86-99A4-41727555AE09}"/>
          </ac:spMkLst>
        </pc:spChg>
        <pc:spChg chg="add del mod">
          <ac:chgData name="Utente guest" userId="" providerId="Windows Live" clId="Web-{8F6AD185-E825-4371-BF70-8BF6009BF081}" dt="2021-07-19T18:10:41.965" v="803"/>
          <ac:spMkLst>
            <pc:docMk/>
            <pc:sldMk cId="1196711606" sldId="273"/>
            <ac:spMk id="5" creationId="{0FBF9830-1F81-44E2-A20D-E59541DA8627}"/>
          </ac:spMkLst>
        </pc:spChg>
        <pc:spChg chg="mod">
          <ac:chgData name="Utente guest" userId="" providerId="Windows Live" clId="Web-{8F6AD185-E825-4371-BF70-8BF6009BF081}" dt="2021-07-19T18:57:48.492" v="1384" actId="20577"/>
          <ac:spMkLst>
            <pc:docMk/>
            <pc:sldMk cId="1196711606" sldId="273"/>
            <ac:spMk id="6" creationId="{18C25E73-21A0-44E9-9F1A-30F2BFB1C59F}"/>
          </ac:spMkLst>
        </pc:spChg>
        <pc:spChg chg="add del mod">
          <ac:chgData name="Utente guest" userId="" providerId="Windows Live" clId="Web-{8F6AD185-E825-4371-BF70-8BF6009BF081}" dt="2021-07-19T18:24:10.329" v="1088"/>
          <ac:spMkLst>
            <pc:docMk/>
            <pc:sldMk cId="1196711606" sldId="273"/>
            <ac:spMk id="7" creationId="{A3D1069E-40E6-4B34-AF2E-F7976F19478D}"/>
          </ac:spMkLst>
        </pc:spChg>
        <pc:spChg chg="add del">
          <ac:chgData name="Utente guest" userId="" providerId="Windows Live" clId="Web-{8F6AD185-E825-4371-BF70-8BF6009BF081}" dt="2021-07-19T18:10:49.621" v="806"/>
          <ac:spMkLst>
            <pc:docMk/>
            <pc:sldMk cId="1196711606" sldId="273"/>
            <ac:spMk id="8" creationId="{B7186374-0487-4815-8F20-D29042EFE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aballarin/financial-wholenamyc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hyperlink" Target="https://ballarin.cc/images/tst_dl_dssc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261CA4C-C508-442C-8296-C9D75DCC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6029"/>
            <a:ext cx="9144000" cy="23876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Transformer</a:t>
            </a:r>
            <a:r>
              <a:rPr lang="en-GB" sz="5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C2AA2750-94BC-484D-A760-00E82A1DE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3646"/>
            <a:ext cx="9144000" cy="53264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Multi-dimensional financial time-series forecasting via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self-attention</a:t>
            </a:r>
          </a:p>
        </p:txBody>
      </p:sp>
      <p:sp>
        <p:nvSpPr>
          <p:cNvPr id="10" name="Sottotitolo 8">
            <a:extLst>
              <a:ext uri="{FF2B5EF4-FFF2-40B4-BE49-F238E27FC236}">
                <a16:creationId xmlns:a16="http://schemas.microsoft.com/office/drawing/2014/main" id="{004E22CF-1372-4826-8A6A-7B6D0203E215}"/>
              </a:ext>
            </a:extLst>
          </p:cNvPr>
          <p:cNvSpPr txBox="1">
            <a:spLocks/>
          </p:cNvSpPr>
          <p:nvPr/>
        </p:nvSpPr>
        <p:spPr>
          <a:xfrm>
            <a:off x="1524000" y="3202849"/>
            <a:ext cx="9144000" cy="53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Davide Roznowicz</a:t>
            </a:r>
            <a:r>
              <a:rPr lang="en-GB" i="1" baseline="30000"/>
              <a:t>◊○</a:t>
            </a:r>
            <a:r>
              <a:rPr lang="en-GB"/>
              <a:t> | Emanuele Ballarin</a:t>
            </a:r>
            <a:r>
              <a:rPr lang="en-GB" i="1" baseline="30000"/>
              <a:t>◊</a:t>
            </a:r>
            <a:r>
              <a:rPr lang="en-GB"/>
              <a:t> </a:t>
            </a:r>
          </a:p>
        </p:txBody>
      </p:sp>
      <p:sp>
        <p:nvSpPr>
          <p:cNvPr id="11" name="Sottotitolo 8">
            <a:extLst>
              <a:ext uri="{FF2B5EF4-FFF2-40B4-BE49-F238E27FC236}">
                <a16:creationId xmlns:a16="http://schemas.microsoft.com/office/drawing/2014/main" id="{8FDAC8F0-B549-4D07-8544-6FA10D28B609}"/>
              </a:ext>
            </a:extLst>
          </p:cNvPr>
          <p:cNvSpPr txBox="1">
            <a:spLocks/>
          </p:cNvSpPr>
          <p:nvPr/>
        </p:nvSpPr>
        <p:spPr>
          <a:xfrm>
            <a:off x="8342243" y="6325360"/>
            <a:ext cx="3849757" cy="53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i="1"/>
              <a:t>◊ University of Trieste, Dept. of Mathematics</a:t>
            </a:r>
            <a:br>
              <a:rPr lang="en-GB" sz="1600" i="1"/>
            </a:br>
            <a:r>
              <a:rPr lang="en-GB" sz="1600" i="1"/>
              <a:t>○ SISSA</a:t>
            </a:r>
          </a:p>
        </p:txBody>
      </p:sp>
      <p:sp>
        <p:nvSpPr>
          <p:cNvPr id="12" name="Sottotitolo 8">
            <a:extLst>
              <a:ext uri="{FF2B5EF4-FFF2-40B4-BE49-F238E27FC236}">
                <a16:creationId xmlns:a16="http://schemas.microsoft.com/office/drawing/2014/main" id="{60B364AE-FA7E-42D6-84A6-F2662D27EC43}"/>
              </a:ext>
            </a:extLst>
          </p:cNvPr>
          <p:cNvSpPr txBox="1">
            <a:spLocks/>
          </p:cNvSpPr>
          <p:nvPr/>
        </p:nvSpPr>
        <p:spPr>
          <a:xfrm>
            <a:off x="1524000" y="4637242"/>
            <a:ext cx="9144000" cy="1462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Deep Learning </a:t>
            </a:r>
            <a:r>
              <a:rPr lang="en-GB" i="1"/>
              <a:t>end-of-course</a:t>
            </a:r>
            <a:r>
              <a:rPr lang="en-GB"/>
              <a:t> project</a:t>
            </a:r>
          </a:p>
          <a:p>
            <a:r>
              <a:rPr lang="en-GB" sz="400"/>
              <a:t> </a:t>
            </a:r>
          </a:p>
          <a:p>
            <a:r>
              <a:rPr lang="en-GB" sz="2000"/>
              <a:t>University of Trieste, 26/07/2021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00BE6AD-25A8-4246-9B6A-7D8AA2A0284C}"/>
              </a:ext>
            </a:extLst>
          </p:cNvPr>
          <p:cNvCxnSpPr>
            <a:cxnSpLocks/>
          </p:cNvCxnSpPr>
          <p:nvPr/>
        </p:nvCxnSpPr>
        <p:spPr>
          <a:xfrm>
            <a:off x="1524000" y="4130396"/>
            <a:ext cx="9220200" cy="0"/>
          </a:xfrm>
          <a:prstGeom prst="line">
            <a:avLst/>
          </a:prstGeom>
          <a:ln w="76200" cap="flat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ttotitolo 8">
            <a:extLst>
              <a:ext uri="{FF2B5EF4-FFF2-40B4-BE49-F238E27FC236}">
                <a16:creationId xmlns:a16="http://schemas.microsoft.com/office/drawing/2014/main" id="{292B5664-854A-41F8-8DBC-48E68E5FEBE6}"/>
              </a:ext>
            </a:extLst>
          </p:cNvPr>
          <p:cNvSpPr txBox="1">
            <a:spLocks/>
          </p:cNvSpPr>
          <p:nvPr/>
        </p:nvSpPr>
        <p:spPr>
          <a:xfrm>
            <a:off x="7383296" y="3801931"/>
            <a:ext cx="3849757" cy="32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i="1"/>
              <a:t>* which is not actually a Transformer :)</a:t>
            </a:r>
          </a:p>
        </p:txBody>
      </p:sp>
    </p:spTree>
    <p:extLst>
      <p:ext uri="{BB962C8B-B14F-4D97-AF65-F5344CB8AC3E}">
        <p14:creationId xmlns:p14="http://schemas.microsoft.com/office/powerpoint/2010/main" val="162847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Pre-processing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26" y="967418"/>
            <a:ext cx="11337148" cy="5559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i="1" u="sng">
                <a:solidFill>
                  <a:srgbClr val="C00000"/>
                </a:solidFill>
                <a:ea typeface="+mn-lt"/>
                <a:cs typeface="+mn-lt"/>
              </a:rPr>
              <a:t>Financials: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Consider a set of time series </a:t>
            </a:r>
            <a:r>
              <a:rPr lang="en-GB" i="1">
                <a:ea typeface="+mn-lt"/>
                <a:cs typeface="+mn-lt"/>
              </a:rPr>
              <a:t>(i.e</a:t>
            </a:r>
            <a:r>
              <a:rPr lang="en-GB">
                <a:ea typeface="+mn-lt"/>
                <a:cs typeface="+mn-lt"/>
              </a:rPr>
              <a:t>. a </a:t>
            </a:r>
            <a:r>
              <a:rPr lang="en-GB" i="1">
                <a:ea typeface="+mn-lt"/>
                <a:cs typeface="+mn-lt"/>
              </a:rPr>
              <a:t>multidimensional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i="1">
                <a:ea typeface="+mn-lt"/>
                <a:cs typeface="+mn-lt"/>
              </a:rPr>
              <a:t>t.s.</a:t>
            </a:r>
            <a:r>
              <a:rPr lang="en-GB">
                <a:ea typeface="+mn-lt"/>
                <a:cs typeface="+mn-lt"/>
              </a:rPr>
              <a:t>), each containing </a:t>
            </a:r>
            <a:r>
              <a:rPr lang="en-GB" b="1">
                <a:ea typeface="+mn-lt"/>
                <a:cs typeface="+mn-lt"/>
              </a:rPr>
              <a:t>daily adjusted closing prices</a:t>
            </a:r>
            <a:r>
              <a:rPr lang="en-GB">
                <a:ea typeface="+mn-lt"/>
                <a:cs typeface="+mn-lt"/>
              </a:rPr>
              <a:t>;</a:t>
            </a:r>
            <a:endParaRPr lang="en-GB" b="1">
              <a:cs typeface="Calibri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Since missing data might occur for some days,</a:t>
            </a:r>
            <a:r>
              <a:rPr lang="en-GB" b="1">
                <a:ea typeface="+mn-lt"/>
                <a:cs typeface="+mn-lt"/>
              </a:rPr>
              <a:t> fill them via linear interpolation</a:t>
            </a:r>
            <a:r>
              <a:rPr lang="en-GB">
                <a:ea typeface="+mn-lt"/>
                <a:cs typeface="+mn-lt"/>
              </a:rPr>
              <a:t>;</a:t>
            </a:r>
            <a:endParaRPr lang="en-GB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Compute </a:t>
            </a:r>
            <a:r>
              <a:rPr lang="en-GB" b="1">
                <a:ea typeface="+mn-lt"/>
                <a:cs typeface="+mn-lt"/>
              </a:rPr>
              <a:t>daily returns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5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i="1" u="sng">
                <a:solidFill>
                  <a:srgbClr val="C00000"/>
                </a:solidFill>
                <a:ea typeface="+mn-lt"/>
                <a:cs typeface="+mn-lt"/>
              </a:rPr>
              <a:t>Context: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Consider a set of time series </a:t>
            </a:r>
            <a:r>
              <a:rPr lang="en-GB" i="1">
                <a:ea typeface="+mn-lt"/>
                <a:cs typeface="+mn-lt"/>
              </a:rPr>
              <a:t>(i.e</a:t>
            </a:r>
            <a:r>
              <a:rPr lang="en-GB">
                <a:ea typeface="+mn-lt"/>
                <a:cs typeface="+mn-lt"/>
              </a:rPr>
              <a:t>. a </a:t>
            </a:r>
            <a:r>
              <a:rPr lang="en-GB" i="1">
                <a:ea typeface="+mn-lt"/>
                <a:cs typeface="+mn-lt"/>
              </a:rPr>
              <a:t>multidimensional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i="1">
                <a:ea typeface="+mn-lt"/>
                <a:cs typeface="+mn-lt"/>
              </a:rPr>
              <a:t>t.s.</a:t>
            </a:r>
            <a:r>
              <a:rPr lang="en-GB">
                <a:ea typeface="+mn-lt"/>
                <a:cs typeface="+mn-lt"/>
              </a:rPr>
              <a:t>), each containing </a:t>
            </a:r>
            <a:r>
              <a:rPr lang="en-GB" b="1">
                <a:ea typeface="+mn-lt"/>
                <a:cs typeface="+mn-lt"/>
              </a:rPr>
              <a:t>domain-specific contextual information</a:t>
            </a:r>
            <a:r>
              <a:rPr lang="en-GB">
                <a:ea typeface="+mn-lt"/>
                <a:cs typeface="+mn-lt"/>
              </a:rPr>
              <a:t>;</a:t>
            </a:r>
            <a:endParaRPr lang="en-GB" b="1">
              <a:cs typeface="Calibri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Convert them to the corresponding </a:t>
            </a:r>
            <a:r>
              <a:rPr lang="en-GB" b="1">
                <a:ea typeface="+mn-lt"/>
                <a:cs typeface="+mn-lt"/>
              </a:rPr>
              <a:t>frequencies</a:t>
            </a:r>
            <a:r>
              <a:rPr lang="en-GB">
                <a:ea typeface="+mn-lt"/>
                <a:cs typeface="+mn-lt"/>
              </a:rPr>
              <a:t>;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When needed: apply specific </a:t>
            </a:r>
            <a:r>
              <a:rPr lang="en-GB" b="1">
                <a:ea typeface="+mn-lt"/>
                <a:cs typeface="+mn-lt"/>
              </a:rPr>
              <a:t>token-wise aggregation function</a:t>
            </a:r>
            <a:r>
              <a:rPr lang="en-GB">
                <a:ea typeface="+mn-lt"/>
                <a:cs typeface="+mn-lt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i="1"/>
              <a:t>Roznowicz, Ballarin 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299953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Training 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(1): </a:t>
            </a:r>
            <a:r>
              <a:rPr lang="en-GB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optimizers, overview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82" y="2267685"/>
            <a:ext cx="11337148" cy="2304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Less </a:t>
            </a:r>
            <a:r>
              <a:rPr lang="en-GB" i="1">
                <a:cs typeface="Calibri"/>
              </a:rPr>
              <a:t>mainstream</a:t>
            </a:r>
            <a:r>
              <a:rPr lang="en-GB">
                <a:cs typeface="Calibri"/>
              </a:rPr>
              <a:t>, but more </a:t>
            </a:r>
            <a:r>
              <a:rPr lang="en-GB" i="1">
                <a:cs typeface="Calibri"/>
              </a:rPr>
              <a:t>robust</a:t>
            </a:r>
            <a:r>
              <a:rPr lang="en-GB">
                <a:cs typeface="Calibri"/>
              </a:rPr>
              <a:t> (to gradient noise, to gradient variance, to </a:t>
            </a:r>
            <a:r>
              <a:rPr lang="en-GB" i="1">
                <a:cs typeface="Calibri"/>
              </a:rPr>
              <a:t>loss-landscape raggedness</a:t>
            </a:r>
            <a:r>
              <a:rPr lang="en-GB">
                <a:cs typeface="Calibri"/>
              </a:rPr>
              <a:t>) optimization techniques have been chosen:</a:t>
            </a:r>
          </a:p>
          <a:p>
            <a:pPr marL="0" indent="0">
              <a:buNone/>
            </a:pPr>
            <a:endParaRPr lang="en-GB" sz="500" i="1">
              <a:cs typeface="Calibri"/>
            </a:endParaRPr>
          </a:p>
          <a:p>
            <a:pPr marL="0" indent="0" algn="ctr">
              <a:buNone/>
            </a:pPr>
            <a:r>
              <a:rPr lang="en-GB" i="1">
                <a:solidFill>
                  <a:srgbClr val="C00000"/>
                </a:solidFill>
                <a:cs typeface="Calibri"/>
                <a:hlinkClick r:id="rId2" action="ppaction://hlinksldjump"/>
              </a:rPr>
              <a:t>RAdam</a:t>
            </a:r>
            <a:r>
              <a:rPr lang="en-GB" i="1">
                <a:solidFill>
                  <a:srgbClr val="C00000"/>
                </a:solidFill>
                <a:cs typeface="Calibri"/>
              </a:rPr>
              <a:t> </a:t>
            </a:r>
            <a:r>
              <a:rPr lang="en-GB">
                <a:solidFill>
                  <a:srgbClr val="C00000"/>
                </a:solidFill>
                <a:cs typeface="Calibri"/>
              </a:rPr>
              <a:t>within a </a:t>
            </a:r>
            <a:r>
              <a:rPr lang="en-GB" i="1">
                <a:solidFill>
                  <a:srgbClr val="C00000"/>
                </a:solidFill>
                <a:cs typeface="Calibri"/>
              </a:rPr>
              <a:t>Lookahead</a:t>
            </a:r>
            <a:r>
              <a:rPr lang="en-GB">
                <a:solidFill>
                  <a:srgbClr val="C00000"/>
                </a:solidFill>
                <a:cs typeface="Calibri"/>
              </a:rPr>
              <a:t> loop</a:t>
            </a:r>
          </a:p>
          <a:p>
            <a:pPr marL="0" indent="0" algn="ctr">
              <a:buNone/>
            </a:pPr>
            <a:endParaRPr lang="en-GB" sz="500">
              <a:solidFill>
                <a:srgbClr val="C000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>
                <a:cs typeface="Calibri"/>
              </a:rPr>
              <a:t>Why, exactly?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i="1"/>
              <a:t>Roznowicz, Ballarin</a:t>
            </a:r>
            <a:r>
              <a:rPr lang="en-GB" sz="1600" i="1">
                <a:ea typeface="+mn-lt"/>
                <a:cs typeface="+mn-lt"/>
              </a:rPr>
              <a:t> – The Stock Transformer</a:t>
            </a:r>
            <a:endParaRPr lang="en-GB" sz="1600" i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3477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4FC02295-4F67-45D1-B601-85CBBD915C08}"/>
              </a:ext>
            </a:extLst>
          </p:cNvPr>
          <p:cNvSpPr/>
          <p:nvPr/>
        </p:nvSpPr>
        <p:spPr>
          <a:xfrm>
            <a:off x="5965369" y="5020290"/>
            <a:ext cx="5898077" cy="811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CA0614E-14AC-4B3B-B754-8428901116AC}"/>
              </a:ext>
            </a:extLst>
          </p:cNvPr>
          <p:cNvSpPr/>
          <p:nvPr/>
        </p:nvSpPr>
        <p:spPr>
          <a:xfrm>
            <a:off x="5965369" y="2704603"/>
            <a:ext cx="5898077" cy="2117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4B99E93-469B-4773-917B-B81E37A5A49C}"/>
              </a:ext>
            </a:extLst>
          </p:cNvPr>
          <p:cNvSpPr/>
          <p:nvPr/>
        </p:nvSpPr>
        <p:spPr>
          <a:xfrm>
            <a:off x="5965370" y="1190500"/>
            <a:ext cx="5898077" cy="132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Training 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(2)</a:t>
            </a:r>
            <a:r>
              <a:rPr lang="en-GB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: </a:t>
            </a:r>
            <a:r>
              <a:rPr lang="en-GB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optimizers, detail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i="1"/>
              <a:t>Roznowicz, Ballarin</a:t>
            </a:r>
            <a:r>
              <a:rPr lang="en-GB" sz="1600" i="1">
                <a:ea typeface="+mn-lt"/>
                <a:cs typeface="+mn-lt"/>
              </a:rPr>
              <a:t> – The Stock Transformer</a:t>
            </a:r>
            <a:endParaRPr lang="it-IT">
              <a:ea typeface="+mn-lt"/>
              <a:cs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133C38-0A0F-4072-8551-B17F38E7FEBA}"/>
              </a:ext>
            </a:extLst>
          </p:cNvPr>
          <p:cNvSpPr txBox="1"/>
          <p:nvPr/>
        </p:nvSpPr>
        <p:spPr>
          <a:xfrm>
            <a:off x="389907" y="1330036"/>
            <a:ext cx="342603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Why an </a:t>
            </a:r>
            <a:r>
              <a:rPr lang="en-GB" sz="2400" b="1">
                <a:ea typeface="+mn-lt"/>
                <a:cs typeface="+mn-lt"/>
              </a:rPr>
              <a:t>adaptive optimization method</a:t>
            </a:r>
            <a:r>
              <a:rPr lang="en-GB" sz="2400">
                <a:ea typeface="+mn-lt"/>
                <a:cs typeface="+mn-lt"/>
              </a:rPr>
              <a:t> (and not, e.g., SGD)?</a:t>
            </a:r>
            <a:endParaRPr lang="en-GB" sz="2400">
              <a:cs typeface="Calibri" panose="020F05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2EF0D7-5275-472A-9556-B00F2A81A108}"/>
              </a:ext>
            </a:extLst>
          </p:cNvPr>
          <p:cNvSpPr txBox="1"/>
          <p:nvPr/>
        </p:nvSpPr>
        <p:spPr>
          <a:xfrm>
            <a:off x="6005327" y="1334366"/>
            <a:ext cx="5662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Great </a:t>
            </a:r>
            <a:r>
              <a:rPr lang="en-GB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simplification of </a:t>
            </a:r>
            <a:r>
              <a:rPr lang="en-GB" sz="2400" b="1" i="1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l.r</a:t>
            </a:r>
            <a:r>
              <a:rPr lang="en-GB" sz="2400" b="1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</a:t>
            </a:r>
            <a:r>
              <a:rPr lang="en-GB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scheduling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which may become beneficial when the parameter space is large.</a:t>
            </a:r>
            <a:endParaRPr lang="it-IT" sz="240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AABA6A4-6263-4E87-96ED-050F044FB893}"/>
              </a:ext>
            </a:extLst>
          </p:cNvPr>
          <p:cNvSpPr txBox="1"/>
          <p:nvPr/>
        </p:nvSpPr>
        <p:spPr>
          <a:xfrm>
            <a:off x="388670" y="3139878"/>
            <a:ext cx="3435926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Why </a:t>
            </a:r>
            <a:r>
              <a:rPr kumimoji="0" lang="en-GB" sz="28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2" action="ppaction://hlinksldjump"/>
              </a:rPr>
              <a:t>RAdam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among all adaptive optimizers?</a:t>
            </a:r>
            <a:endParaRPr lang="it-IT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DC567A-603D-4819-AE52-5BF5C74152AB}"/>
              </a:ext>
            </a:extLst>
          </p:cNvPr>
          <p:cNvSpPr txBox="1"/>
          <p:nvPr/>
        </p:nvSpPr>
        <p:spPr>
          <a:xfrm>
            <a:off x="6004090" y="2758166"/>
            <a:ext cx="5860473" cy="18825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The go-to optimizer </a:t>
            </a:r>
            <a:r>
              <a:rPr lang="en-GB" sz="2400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Adam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has scarce generalization ability and stability when gradients are small (in norm);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400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Adam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gradients have </a:t>
            </a:r>
            <a:r>
              <a:rPr lang="en-GB" sz="24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high variance in the initial steps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(often requiring warmup).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9C0543-9DA7-4E0C-93CB-5BD503EDF8B3}"/>
              </a:ext>
            </a:extLst>
          </p:cNvPr>
          <p:cNvSpPr txBox="1"/>
          <p:nvPr/>
        </p:nvSpPr>
        <p:spPr>
          <a:xfrm>
            <a:off x="387432" y="4512555"/>
            <a:ext cx="343592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Why additionally adopting inner-loop optimization,</a:t>
            </a:r>
          </a:p>
          <a:p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i.e. </a:t>
            </a:r>
            <a:r>
              <a:rPr lang="en-GB" sz="2400" b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Lookahead</a:t>
            </a: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?</a:t>
            </a:r>
            <a:endParaRPr lang="it-IT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6F3F33-0D1B-45AC-8543-31DE163A66E6}"/>
              </a:ext>
            </a:extLst>
          </p:cNvPr>
          <p:cNvSpPr txBox="1"/>
          <p:nvPr/>
        </p:nvSpPr>
        <p:spPr>
          <a:xfrm>
            <a:off x="6052334" y="5023137"/>
            <a:ext cx="557348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/>
              <a:t>Greater </a:t>
            </a:r>
            <a:r>
              <a:rPr lang="en-GB" sz="2400" b="1"/>
              <a:t>robustness to loss-landscape noise</a:t>
            </a:r>
            <a:r>
              <a:rPr lang="en-GB" sz="2400"/>
              <a:t>.</a:t>
            </a:r>
            <a:endParaRPr lang="it-IT" sz="2400">
              <a:cs typeface="Calibri" panose="020F0502020204030204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1CC283FB-469D-4D4F-9941-B6D40B7201EE}"/>
              </a:ext>
            </a:extLst>
          </p:cNvPr>
          <p:cNvSpPr/>
          <p:nvPr/>
        </p:nvSpPr>
        <p:spPr>
          <a:xfrm>
            <a:off x="4400539" y="1697612"/>
            <a:ext cx="979714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A514593-3B68-4461-86A5-2A6BC6E14546}"/>
              </a:ext>
            </a:extLst>
          </p:cNvPr>
          <p:cNvSpPr/>
          <p:nvPr/>
        </p:nvSpPr>
        <p:spPr>
          <a:xfrm>
            <a:off x="4386471" y="5119044"/>
            <a:ext cx="979714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B47E234-C317-4815-B6F0-0A1D975BE0BE}"/>
              </a:ext>
            </a:extLst>
          </p:cNvPr>
          <p:cNvSpPr/>
          <p:nvPr/>
        </p:nvSpPr>
        <p:spPr>
          <a:xfrm>
            <a:off x="4386470" y="3278368"/>
            <a:ext cx="979714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05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Training 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(3)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: </a:t>
            </a:r>
            <a:r>
              <a:rPr lang="en-GB" sz="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pitfalls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8C25E73-21A0-44E9-9F1A-30F2BFB1C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332885"/>
                <a:ext cx="11317356" cy="49751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GB" sz="2600">
                    <a:cs typeface="Calibri"/>
                  </a:rPr>
                  <a:t>Training </a:t>
                </a:r>
                <a:r>
                  <a:rPr lang="en-GB" sz="2600" i="1">
                    <a:cs typeface="Calibri"/>
                  </a:rPr>
                  <a:t>deep neural nets</a:t>
                </a:r>
                <a:r>
                  <a:rPr lang="en-GB" sz="2600">
                    <a:cs typeface="Calibri"/>
                  </a:rPr>
                  <a:t> is undoubtedly hard; training large, complex ones is even harder.</a:t>
                </a:r>
                <a:endParaRPr lang="en-GB" sz="500">
                  <a:cs typeface="Calibri"/>
                </a:endParaRPr>
              </a:p>
              <a:p>
                <a:pPr marL="0" indent="0">
                  <a:buNone/>
                </a:pPr>
                <a:endParaRPr lang="en-GB" sz="500"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>
                    <a:cs typeface="Calibri"/>
                  </a:rPr>
                  <a:t>Large batches (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it-IT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128</m:t>
                    </m:r>
                  </m:oMath>
                </a14:m>
                <a:r>
                  <a:rPr lang="en-GB" sz="2600">
                    <a:cs typeface="Calibri"/>
                  </a:rPr>
                  <a:t>), </a:t>
                </a:r>
                <a:r>
                  <a:rPr lang="en-GB" sz="2600" i="1">
                    <a:cs typeface="Calibri"/>
                  </a:rPr>
                  <a:t>small-kernels</a:t>
                </a:r>
                <a:r>
                  <a:rPr lang="en-GB" sz="2600">
                    <a:cs typeface="Calibri"/>
                  </a:rPr>
                  <a:t> regime </a:t>
                </a:r>
                <a:r>
                  <a:rPr lang="en-GB" sz="2600">
                    <a:cs typeface="Calibri"/>
                    <a:sym typeface="Wingdings" panose="05000000000000000000" pitchFamily="2" charset="2"/>
                  </a:rPr>
                  <a:t>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collapse to the mean</a:t>
                </a:r>
                <a:r>
                  <a:rPr lang="en-GB" sz="2600">
                    <a:cs typeface="Calibri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sz="300" i="1">
                    <a:cs typeface="Calibri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>
                    <a:cs typeface="Calibri"/>
                  </a:rPr>
                  <a:t>Large batches (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&gt;128</m:t>
                    </m:r>
                  </m:oMath>
                </a14:m>
                <a:r>
                  <a:rPr lang="en-GB" sz="2600">
                    <a:cs typeface="Calibri"/>
                  </a:rPr>
                  <a:t>), </a:t>
                </a:r>
                <a:r>
                  <a:rPr lang="en-GB" sz="2600" i="1">
                    <a:cs typeface="Calibri"/>
                  </a:rPr>
                  <a:t>large-kernels</a:t>
                </a:r>
                <a:r>
                  <a:rPr lang="en-GB" sz="2600">
                    <a:cs typeface="Calibri"/>
                  </a:rPr>
                  <a:t> regime </a:t>
                </a:r>
                <a:r>
                  <a:rPr lang="en-GB" sz="2600">
                    <a:cs typeface="Calibri"/>
                    <a:sym typeface="Wingdings" panose="05000000000000000000" pitchFamily="2" charset="2"/>
                  </a:rPr>
                  <a:t>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kernel over-averaging</a:t>
                </a:r>
                <a:r>
                  <a:rPr lang="en-GB" sz="2600">
                    <a:cs typeface="Calibri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sz="300">
                    <a:cs typeface="Calibri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i="1">
                    <a:cs typeface="Calibri"/>
                  </a:rPr>
                  <a:t>Un-incisive</a:t>
                </a:r>
                <a:r>
                  <a:rPr lang="en-GB" sz="2600">
                    <a:cs typeface="Calibri"/>
                  </a:rPr>
                  <a:t> CNN compression </a:t>
                </a:r>
                <a:r>
                  <a:rPr lang="en-GB" sz="2600">
                    <a:cs typeface="Calibri"/>
                    <a:sym typeface="Wingdings" panose="05000000000000000000" pitchFamily="2" charset="2"/>
                  </a:rPr>
                  <a:t>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parameter imbalance towards the decoder</a:t>
                </a:r>
                <a:r>
                  <a:rPr lang="en-GB" sz="2600">
                    <a:cs typeface="Calibri"/>
                  </a:rPr>
                  <a:t>;</a:t>
                </a:r>
                <a:endParaRPr lang="en-GB" sz="2200">
                  <a:cs typeface="Calibri"/>
                </a:endParaRPr>
              </a:p>
              <a:p>
                <a:pPr marL="0" indent="0">
                  <a:buNone/>
                </a:pPr>
                <a:r>
                  <a:rPr lang="en-GB" sz="300" i="1">
                    <a:cs typeface="Calibri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i="1">
                    <a:cs typeface="Calibri"/>
                  </a:rPr>
                  <a:t>Flat</a:t>
                </a:r>
                <a:r>
                  <a:rPr lang="en-GB" sz="2600">
                    <a:cs typeface="Calibri"/>
                  </a:rPr>
                  <a:t> decoder </a:t>
                </a:r>
                <a:r>
                  <a:rPr lang="en-GB" sz="2600">
                    <a:cs typeface="Calibri"/>
                    <a:sym typeface="Wingdings" panose="05000000000000000000" pitchFamily="2" charset="2"/>
                  </a:rPr>
                  <a:t>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parameter imbalance towards the decoder</a:t>
                </a:r>
              </a:p>
              <a:p>
                <a:pPr marL="0" indent="0">
                  <a:buNone/>
                </a:pPr>
                <a:r>
                  <a:rPr lang="en-GB" sz="2600">
                    <a:cs typeface="Calibri"/>
                    <a:sym typeface="Wingdings" panose="05000000000000000000" pitchFamily="2" charset="2"/>
                  </a:rPr>
                  <a:t>                           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excessive parameterization</a:t>
                </a:r>
              </a:p>
              <a:p>
                <a:pPr marL="0" indent="0">
                  <a:buNone/>
                </a:pPr>
                <a:r>
                  <a:rPr lang="en-GB" sz="500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i="1">
                    <a:cs typeface="Calibri"/>
                  </a:rPr>
                  <a:t>Too deep</a:t>
                </a:r>
                <a:r>
                  <a:rPr lang="en-GB" sz="2600">
                    <a:cs typeface="Calibri"/>
                  </a:rPr>
                  <a:t> encoder </a:t>
                </a:r>
                <a:r>
                  <a:rPr lang="en-GB" sz="2600">
                    <a:cs typeface="Calibri"/>
                    <a:sym typeface="Wingdings" panose="05000000000000000000" pitchFamily="2" charset="2"/>
                  </a:rPr>
                  <a:t> </a:t>
                </a:r>
                <a:r>
                  <a:rPr lang="en-GB" sz="2600" i="1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scramble effect</a:t>
                </a:r>
                <a:r>
                  <a:rPr lang="en-GB" sz="2600">
                    <a:cs typeface="Calibri"/>
                    <a:sym typeface="Wingdings" panose="05000000000000000000" pitchFamily="2" charset="2"/>
                  </a:rPr>
                  <a:t>, </a:t>
                </a:r>
                <a:r>
                  <a:rPr lang="en-GB" sz="2600" i="1">
                    <a:solidFill>
                      <a:srgbClr val="C00000"/>
                    </a:solidFill>
                    <a:cs typeface="Calibri"/>
                    <a:sym typeface="Wingdings" panose="05000000000000000000" pitchFamily="2" charset="2"/>
                  </a:rPr>
                  <a:t>gradient decoupling</a:t>
                </a:r>
                <a:endParaRPr lang="en-GB" sz="2600" i="1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8C25E73-21A0-44E9-9F1A-30F2BFB1C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332885"/>
                <a:ext cx="11317356" cy="4975150"/>
              </a:xfrm>
              <a:blipFill>
                <a:blip r:embed="rId2"/>
                <a:stretch>
                  <a:fillRect l="-970" t="-1961" r="-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6D12A2B6-FB02-4E99-AF70-B89F867CB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0"/>
          <a:stretch/>
        </p:blipFill>
        <p:spPr bwMode="auto">
          <a:xfrm>
            <a:off x="9785823" y="4330132"/>
            <a:ext cx="1982107" cy="197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Fantastic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</a:t>
            </a:r>
            <a:r>
              <a: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tricks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... and where to find them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8C25E73-21A0-44E9-9F1A-30F2BFB1C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107799"/>
                <a:ext cx="11317356" cy="5404325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buNone/>
                </a:pPr>
                <a:r>
                  <a:rPr lang="en-GB" sz="2600" u="sng">
                    <a:cs typeface="Calibri"/>
                  </a:rPr>
                  <a:t>The </a:t>
                </a:r>
                <a:r>
                  <a:rPr lang="en-GB" sz="2600" i="1" u="sng">
                    <a:cs typeface="Calibri"/>
                  </a:rPr>
                  <a:t>obvious: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i="1">
                    <a:solidFill>
                      <a:srgbClr val="C00000"/>
                    </a:solidFill>
                    <a:cs typeface="Calibri"/>
                  </a:rPr>
                  <a:t>Medium</a:t>
                </a:r>
                <a:r>
                  <a:rPr lang="en-GB" sz="2600" i="1">
                    <a:cs typeface="Calibri"/>
                  </a:rPr>
                  <a:t>-sized </a:t>
                </a:r>
                <a:r>
                  <a:rPr lang="en-GB" sz="260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it-IT" sz="2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5</m:t>
                    </m:r>
                  </m:oMath>
                </a14:m>
                <a:r>
                  <a:rPr lang="en-GB" sz="2600">
                    <a:cs typeface="Calibri"/>
                  </a:rPr>
                  <a:t>) kernels, mostly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</a:rPr>
                  <a:t>overlapping</a:t>
                </a:r>
                <a:r>
                  <a:rPr lang="en-GB" sz="2600">
                    <a:cs typeface="Calibri"/>
                  </a:rPr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>
                    <a:cs typeface="Calibri"/>
                  </a:rPr>
                  <a:t>Relatively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</a:rPr>
                  <a:t>shallow</a:t>
                </a:r>
                <a:r>
                  <a:rPr lang="en-GB" sz="2600">
                    <a:cs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it-IT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4</m:t>
                    </m:r>
                  </m:oMath>
                </a14:m>
                <a:r>
                  <a:rPr lang="en-GB" sz="2600">
                    <a:cs typeface="Calibri"/>
                  </a:rPr>
                  <a:t>) encoder stacking.</a:t>
                </a:r>
                <a:endParaRPr lang="en-GB" sz="500">
                  <a:cs typeface="Calibri"/>
                </a:endParaRPr>
              </a:p>
              <a:p>
                <a:pPr marL="0" indent="0">
                  <a:buNone/>
                </a:pPr>
                <a:endParaRPr lang="en-GB" sz="50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600" b="0" i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The </a:t>
                </a:r>
                <a:r>
                  <a:rPr kumimoji="0" lang="en-GB" sz="2600" b="0" i="1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less obvious: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r>
                  <a:rPr kumimoji="0" lang="en-GB" sz="2600" b="0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Small-batch</a:t>
                </a:r>
                <a:r>
                  <a:rPr kumimoji="0" lang="en-GB" sz="2600" b="0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 </a:t>
                </a:r>
                <a:r>
                  <a:rPr lang="en-GB" sz="260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it-IT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32</m:t>
                    </m:r>
                  </m:oMath>
                </a14:m>
                <a:r>
                  <a:rPr lang="en-GB" sz="2600">
                    <a:cs typeface="Calibri"/>
                  </a:rPr>
                  <a:t>) </a:t>
                </a:r>
                <a:r>
                  <a:rPr kumimoji="0" lang="en-GB" sz="2600" b="0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training </a:t>
                </a:r>
                <a:r>
                  <a:rPr kumimoji="0" lang="en-GB" sz="2200" b="0" i="1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(after Luschi and Masters, 2018)</a:t>
                </a:r>
                <a:r>
                  <a:rPr kumimoji="0" lang="en-GB" sz="2200" b="0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r>
                  <a:rPr lang="en-GB" sz="2600" i="1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Compress-in-time</a:t>
                </a:r>
                <a:r>
                  <a:rPr lang="en-GB" sz="2600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,</a:t>
                </a:r>
                <a:r>
                  <a:rPr lang="en-GB" sz="2600" i="1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 expand-in-features</a:t>
                </a:r>
                <a:r>
                  <a:rPr lang="en-GB" sz="2600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 for the CNN featurizer;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r>
                  <a:rPr kumimoji="0" lang="en-GB" sz="2600" b="0" i="1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Convergent halving l.r. </a:t>
                </a:r>
                <a:r>
                  <a:rPr kumimoji="0" lang="en-GB" sz="2600" b="0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scheduling;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r>
                  <a:rPr lang="en-GB" sz="2600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Unshuffled training </a:t>
                </a:r>
                <a:r>
                  <a:rPr lang="en-GB" sz="2600" i="1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(dynamics-aware</a:t>
                </a:r>
                <a:r>
                  <a:rPr lang="en-GB" sz="2600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 as for RNNs)</a:t>
                </a:r>
                <a:r>
                  <a:rPr lang="en-GB" sz="2600" i="1">
                    <a:solidFill>
                      <a:prstClr val="black"/>
                    </a:solidFill>
                    <a:latin typeface="Calibri" panose="020F0502020204030204"/>
                    <a:cs typeface="Calibri"/>
                  </a:rPr>
                  <a:t>.</a:t>
                </a:r>
              </a:p>
              <a:p>
                <a:pPr marL="0" indent="0">
                  <a:buNone/>
                  <a:defRPr/>
                </a:pPr>
                <a:endParaRPr kumimoji="0" lang="en-GB" sz="500" b="0" i="1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</a:endParaRPr>
              </a:p>
              <a:p>
                <a:pPr marL="0" indent="0">
                  <a:buNone/>
                  <a:defRPr/>
                </a:pPr>
                <a:r>
                  <a:rPr kumimoji="0" lang="en-GB" sz="2600" b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The </a:t>
                </a:r>
                <a:r>
                  <a:rPr kumimoji="0" lang="en-GB" sz="2600" b="0" i="1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unorthodox:</a:t>
                </a:r>
                <a:endParaRPr kumimoji="0" lang="en-GB" sz="2600" b="0" u="sng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</a:endParaRPr>
              </a:p>
              <a:p>
                <a:pPr marL="0" indent="0">
                  <a:buNone/>
                  <a:defRPr/>
                </a:pPr>
                <a:r>
                  <a:rPr kumimoji="0" lang="en-GB" sz="2600" b="0" i="1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Berenstein-sized kernel-</a:t>
                </a:r>
                <a:r>
                  <a:rPr kumimoji="0" lang="en-GB" sz="2600" b="0" i="1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stencil</a:t>
                </a:r>
                <a:r>
                  <a:rPr kumimoji="0" lang="en-GB" sz="2600" b="0" i="1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 </a:t>
                </a:r>
                <a:r>
                  <a:rPr kumimoji="0" lang="en-GB" sz="2600" b="0" i="1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over</a:t>
                </a:r>
                <a:r>
                  <a:rPr kumimoji="0" lang="en-GB" sz="2600" b="0" i="1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-featurization </a:t>
                </a:r>
                <a14:m>
                  <m:oMath xmlns:m="http://schemas.openxmlformats.org/officeDocument/2006/math">
                    <m:r>
                      <a:rPr kumimoji="0" lang="en-GB" sz="26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kumimoji="0" lang="it-IT" sz="26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kumimoji="0" lang="it-IT" sz="26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a:rPr kumimoji="0" lang="it-IT" sz="26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5</m:t>
                    </m:r>
                    <m:r>
                      <a:rPr kumimoji="0" lang="it-IT" sz="26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kumimoji="0" lang="it-IT" sz="26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it-IT" sz="26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kumimoji="0" lang="it-IT" sz="26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=1</m:t>
                        </m:r>
                      </m:sub>
                      <m:sup>
                        <m:r>
                          <a:rPr kumimoji="0" lang="it-IT" sz="26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5</m:t>
                        </m:r>
                      </m:sup>
                      <m:e>
                        <m:r>
                          <a:rPr kumimoji="0" lang="it-IT" sz="26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0" lang="en-GB" sz="2600" b="0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alibri"/>
                  </a:rPr>
                  <a:t>;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8C25E73-21A0-44E9-9F1A-30F2BFB1C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107799"/>
                <a:ext cx="11317356" cy="5404325"/>
              </a:xfrm>
              <a:blipFill>
                <a:blip r:embed="rId2"/>
                <a:stretch>
                  <a:fillRect l="-970" t="-1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259014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The actual results (so far)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8C25E73-21A0-44E9-9F1A-30F2BFB1C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332885"/>
                <a:ext cx="11317356" cy="4975150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600">
                    <a:cs typeface="Calibri"/>
                  </a:rPr>
                  <a:t>A </a:t>
                </a:r>
                <a:r>
                  <a:rPr lang="en-GB" sz="2600" i="1">
                    <a:cs typeface="Calibri"/>
                  </a:rPr>
                  <a:t>decently</a:t>
                </a:r>
                <a:r>
                  <a:rPr lang="en-GB" sz="2600">
                    <a:cs typeface="Calibri"/>
                  </a:rPr>
                  <a:t>-performing, </a:t>
                </a:r>
                <a:r>
                  <a:rPr lang="en-GB" sz="2600" i="1">
                    <a:cs typeface="Calibri"/>
                  </a:rPr>
                  <a:t>medium</a:t>
                </a:r>
                <a:r>
                  <a:rPr lang="en-GB" sz="2600">
                    <a:cs typeface="Calibri"/>
                  </a:rPr>
                  <a:t>-sized, </a:t>
                </a:r>
                <a:r>
                  <a:rPr lang="en-GB" sz="2600" i="1">
                    <a:cs typeface="Calibri"/>
                  </a:rPr>
                  <a:t>fast</a:t>
                </a:r>
                <a:r>
                  <a:rPr lang="en-GB" sz="2600">
                    <a:cs typeface="Calibri"/>
                  </a:rPr>
                  <a:t>-training model that has surely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</a:rPr>
                  <a:t>room for improvement</a:t>
                </a:r>
                <a:r>
                  <a:rPr lang="en-GB" sz="2600">
                    <a:cs typeface="Calibri"/>
                  </a:rPr>
                  <a:t>, needs more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</a:rPr>
                  <a:t>analysis and polishing</a:t>
                </a:r>
                <a:r>
                  <a:rPr lang="en-GB" sz="2600">
                    <a:cs typeface="Calibri"/>
                  </a:rPr>
                  <a:t>, but also (on average) performs significantly </a:t>
                </a:r>
                <a:r>
                  <a:rPr lang="en-GB" sz="2600">
                    <a:solidFill>
                      <a:srgbClr val="C00000"/>
                    </a:solidFill>
                    <a:cs typeface="Calibri"/>
                  </a:rPr>
                  <a:t>better than pure chance</a:t>
                </a:r>
                <a:r>
                  <a:rPr lang="en-GB" sz="2600">
                    <a:cs typeface="Calibri"/>
                  </a:rPr>
                  <a:t>.</a:t>
                </a:r>
              </a:p>
              <a:p>
                <a:pPr marL="0" indent="0">
                  <a:buNone/>
                </a:pPr>
                <a:endParaRPr lang="en-GB" sz="2600"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~80%</m:t>
                    </m:r>
                  </m:oMath>
                </a14:m>
                <a:r>
                  <a:rPr lang="en-GB" sz="2600">
                    <a:cs typeface="Calibri"/>
                  </a:rPr>
                  <a:t> </a:t>
                </a:r>
                <a:r>
                  <a:rPr lang="en-GB" sz="2600" i="1">
                    <a:cs typeface="Calibri"/>
                  </a:rPr>
                  <a:t>return-sign</a:t>
                </a:r>
                <a:r>
                  <a:rPr lang="en-GB" sz="2600">
                    <a:cs typeface="Calibri"/>
                  </a:rPr>
                  <a:t> concordance (vs. </a:t>
                </a:r>
                <a14:m>
                  <m:oMath xmlns:m="http://schemas.openxmlformats.org/officeDocument/2006/math"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51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%</m:t>
                    </m:r>
                  </m:oMath>
                </a14:m>
                <a:r>
                  <a:rPr lang="en-GB" sz="2600">
                    <a:cs typeface="Calibri"/>
                  </a:rPr>
                  <a:t> distribution of signs imbalance);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±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50%</m:t>
                    </m:r>
                  </m:oMath>
                </a14:m>
                <a:r>
                  <a:rPr lang="en-GB" sz="2600">
                    <a:cs typeface="Calibri"/>
                  </a:rPr>
                  <a:t> average error, increasing with forecast time (vs.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±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10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0%</m:t>
                    </m:r>
                  </m:oMath>
                </a14:m>
                <a:r>
                  <a:rPr lang="en-GB" sz="2600">
                    <a:cs typeface="Calibri"/>
                  </a:rPr>
                  <a:t> </a:t>
                </a:r>
                <a:r>
                  <a:rPr lang="en-GB" sz="2600" i="1">
                    <a:cs typeface="Calibri"/>
                  </a:rPr>
                  <a:t>mean-learning</a:t>
                </a:r>
                <a:r>
                  <a:rPr lang="en-GB" sz="2600">
                    <a:cs typeface="Calibri"/>
                  </a:rPr>
                  <a:t>).</a:t>
                </a:r>
              </a:p>
              <a:p>
                <a:pPr marL="0" indent="0">
                  <a:buNone/>
                </a:pPr>
                <a:endParaRPr lang="en-GB" sz="2600"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>
                    <a:cs typeface="Calibri"/>
                  </a:rPr>
                  <a:t>Total learnable parameters: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  <a:cs typeface="Calibri"/>
                      </a:rPr>
                      <m:t>&lt;3 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cs typeface="Calibri"/>
                      </a:rPr>
                      <m:t>𝑚𝑙𝑛</m:t>
                    </m:r>
                  </m:oMath>
                </a14:m>
                <a:r>
                  <a:rPr lang="en-GB" sz="2600">
                    <a:cs typeface="Calibri"/>
                  </a:rPr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>
                    <a:cs typeface="Calibri"/>
                  </a:rPr>
                  <a:t>Training time to full convergence: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55′</m:t>
                    </m:r>
                  </m:oMath>
                </a14:m>
                <a:r>
                  <a:rPr lang="en-GB" sz="2600">
                    <a:cs typeface="Calibri"/>
                  </a:rPr>
                  <a:t> @ 1 </a:t>
                </a:r>
                <a:r>
                  <a:rPr lang="en-GB" sz="2600" i="1">
                    <a:cs typeface="Calibri"/>
                  </a:rPr>
                  <a:t>NVidia V100.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>
                    <a:cs typeface="Calibri"/>
                  </a:rPr>
                  <a:t>Why does it </a:t>
                </a:r>
                <a:r>
                  <a:rPr lang="en-GB" sz="2600" i="1">
                    <a:solidFill>
                      <a:srgbClr val="C00000"/>
                    </a:solidFill>
                    <a:cs typeface="Calibri"/>
                  </a:rPr>
                  <a:t>plateau</a:t>
                </a:r>
                <a:r>
                  <a:rPr lang="en-GB" sz="2600">
                    <a:cs typeface="Calibri"/>
                  </a:rPr>
                  <a:t>?</a:t>
                </a:r>
                <a:endParaRPr lang="en-GB" sz="2600" i="1">
                  <a:cs typeface="Calibri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>
                  <a:cs typeface="Calibri"/>
                </a:endParaRP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8C25E73-21A0-44E9-9F1A-30F2BFB1C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332885"/>
                <a:ext cx="11317356" cy="4975150"/>
              </a:xfrm>
              <a:blipFill>
                <a:blip r:embed="rId2"/>
                <a:stretch>
                  <a:fillRect l="-970" t="-2574" r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D6286E-DA3C-4C94-A093-72F359DF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04" y="4459927"/>
            <a:ext cx="310558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Future developments and open problems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32885"/>
            <a:ext cx="11317356" cy="49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600" i="1" u="sng">
                <a:cs typeface="Calibri"/>
              </a:rPr>
              <a:t>Depth-first</a:t>
            </a:r>
            <a:r>
              <a:rPr lang="en-GB" sz="2600" u="sng">
                <a:cs typeface="Calibri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Principled analysis of </a:t>
            </a:r>
            <a:r>
              <a:rPr lang="en-GB" sz="2600" i="1">
                <a:solidFill>
                  <a:srgbClr val="C00000"/>
                </a:solidFill>
                <a:cs typeface="Calibri"/>
              </a:rPr>
              <a:t>what</a:t>
            </a:r>
            <a:r>
              <a:rPr lang="en-GB" sz="2600">
                <a:cs typeface="Calibri"/>
              </a:rPr>
              <a:t> the model actually learns;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Principled analysis of the </a:t>
            </a:r>
            <a:r>
              <a:rPr lang="en-GB" sz="2600" i="1">
                <a:solidFill>
                  <a:srgbClr val="C00000"/>
                </a:solidFill>
                <a:cs typeface="Calibri"/>
              </a:rPr>
              <a:t>nature</a:t>
            </a:r>
            <a:r>
              <a:rPr lang="en-GB" sz="2600" i="1">
                <a:cs typeface="Calibri"/>
              </a:rPr>
              <a:t> of the loss plateau</a:t>
            </a:r>
            <a:r>
              <a:rPr lang="en-GB" sz="2600">
                <a:cs typeface="Calibri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solidFill>
                  <a:srgbClr val="C00000"/>
                </a:solidFill>
                <a:cs typeface="Calibri"/>
              </a:rPr>
              <a:t>Ablation</a:t>
            </a:r>
            <a:r>
              <a:rPr lang="en-GB" sz="2600">
                <a:cs typeface="Calibri"/>
              </a:rPr>
              <a:t> study on the </a:t>
            </a:r>
            <a:r>
              <a:rPr lang="en-GB" sz="2600" i="1">
                <a:cs typeface="Calibri"/>
              </a:rPr>
              <a:t>correlator</a:t>
            </a:r>
            <a:r>
              <a:rPr lang="en-GB" sz="2600">
                <a:cs typeface="Calibri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Improvement of </a:t>
            </a:r>
            <a:r>
              <a:rPr lang="en-GB" sz="2600">
                <a:solidFill>
                  <a:srgbClr val="C00000"/>
                </a:solidFill>
                <a:cs typeface="Calibri"/>
              </a:rPr>
              <a:t>contextual</a:t>
            </a:r>
            <a:r>
              <a:rPr lang="en-GB" sz="2600">
                <a:cs typeface="Calibri"/>
              </a:rPr>
              <a:t> information and its </a:t>
            </a:r>
            <a:r>
              <a:rPr lang="en-GB" sz="2600">
                <a:solidFill>
                  <a:srgbClr val="C00000"/>
                </a:solidFill>
                <a:cs typeface="Calibri"/>
              </a:rPr>
              <a:t>processing</a:t>
            </a:r>
            <a:r>
              <a:rPr lang="en-GB" sz="2600">
                <a:cs typeface="Calibri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Exploration of </a:t>
            </a:r>
            <a:r>
              <a:rPr lang="en-GB" sz="2600">
                <a:solidFill>
                  <a:srgbClr val="C00000"/>
                </a:solidFill>
                <a:cs typeface="Calibri"/>
              </a:rPr>
              <a:t>different architectures</a:t>
            </a:r>
            <a:r>
              <a:rPr lang="en-GB" sz="2600">
                <a:cs typeface="Calibri"/>
              </a:rPr>
              <a:t>: </a:t>
            </a:r>
            <a:r>
              <a:rPr lang="en-GB" sz="2600" i="1">
                <a:cs typeface="Calibri"/>
              </a:rPr>
              <a:t>proper Transformer</a:t>
            </a:r>
            <a:r>
              <a:rPr lang="en-GB" sz="2600">
                <a:cs typeface="Calibri"/>
              </a:rPr>
              <a:t> and </a:t>
            </a:r>
            <a:r>
              <a:rPr lang="en-GB" sz="2600" i="1">
                <a:cs typeface="Calibri"/>
              </a:rPr>
              <a:t>impedance-matching Transformer</a:t>
            </a:r>
            <a:r>
              <a:rPr lang="en-GB" sz="2600">
                <a:cs typeface="Calibri"/>
              </a:rPr>
              <a:t>, </a:t>
            </a:r>
            <a:r>
              <a:rPr lang="en-GB" sz="2600" i="1">
                <a:cs typeface="Calibri"/>
              </a:rPr>
              <a:t>fully-convolutional</a:t>
            </a:r>
            <a:r>
              <a:rPr lang="en-GB" sz="2600">
                <a:cs typeface="Calibri"/>
              </a:rPr>
              <a:t> approaches.</a:t>
            </a:r>
          </a:p>
          <a:p>
            <a:pPr marL="0" indent="0">
              <a:buNone/>
            </a:pPr>
            <a:r>
              <a:rPr lang="en-GB" sz="300">
                <a:cs typeface="Calibri"/>
              </a:rPr>
              <a:t>  </a:t>
            </a:r>
          </a:p>
          <a:p>
            <a:pPr marL="0" indent="0">
              <a:buNone/>
            </a:pPr>
            <a:r>
              <a:rPr lang="en-GB" sz="2600" i="1" u="sng">
                <a:cs typeface="Calibri"/>
              </a:rPr>
              <a:t>Breadth-first</a:t>
            </a:r>
            <a:r>
              <a:rPr lang="en-GB" sz="2600" u="sng">
                <a:cs typeface="Calibri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i="1">
                <a:cs typeface="Calibri"/>
              </a:rPr>
              <a:t>Frequent</a:t>
            </a:r>
            <a:r>
              <a:rPr lang="en-GB" sz="2600">
                <a:cs typeface="Calibri"/>
              </a:rPr>
              <a:t> </a:t>
            </a:r>
            <a:r>
              <a:rPr lang="en-GB" sz="2600">
                <a:solidFill>
                  <a:srgbClr val="C00000"/>
                </a:solidFill>
                <a:cs typeface="Calibri"/>
              </a:rPr>
              <a:t>re-training and transfer learning</a:t>
            </a:r>
            <a:r>
              <a:rPr lang="en-GB" sz="2600">
                <a:cs typeface="Calibri"/>
              </a:rPr>
              <a:t> dynamics;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Integration with pre-existing </a:t>
            </a:r>
            <a:r>
              <a:rPr lang="en-GB" sz="2600" i="1">
                <a:cs typeface="Calibri"/>
              </a:rPr>
              <a:t>“classical” feature </a:t>
            </a:r>
            <a:r>
              <a:rPr lang="en-GB" sz="2600" i="1">
                <a:solidFill>
                  <a:srgbClr val="C00000"/>
                </a:solidFill>
                <a:cs typeface="Calibri"/>
              </a:rPr>
              <a:t>banks </a:t>
            </a:r>
            <a:r>
              <a:rPr lang="en-GB" sz="2600">
                <a:cs typeface="Calibri"/>
              </a:rPr>
              <a:t>or</a:t>
            </a:r>
            <a:r>
              <a:rPr lang="en-GB" sz="2600" i="1">
                <a:solidFill>
                  <a:srgbClr val="C00000"/>
                </a:solidFill>
                <a:cs typeface="Calibri"/>
              </a:rPr>
              <a:t> filters</a:t>
            </a:r>
            <a:r>
              <a:rPr lang="en-GB" sz="2600">
                <a:cs typeface="Calibri"/>
              </a:rPr>
              <a:t>.</a:t>
            </a:r>
          </a:p>
          <a:p>
            <a:pPr marL="0" indent="0">
              <a:buNone/>
            </a:pPr>
            <a:endParaRPr lang="en-GB" sz="2600"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104667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Bibliographic inspiration</a:t>
            </a:r>
            <a:endParaRPr lang="en-GB" sz="35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 Light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32885"/>
            <a:ext cx="11317356" cy="4975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200" i="1">
                <a:solidFill>
                  <a:prstClr val="black"/>
                </a:solidFill>
                <a:latin typeface="Calibri" panose="020F0502020204030204"/>
                <a:cs typeface="Calibri"/>
              </a:rPr>
              <a:t>“</a:t>
            </a: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Temperature Forecasting via Convolutional Recurrent Neural Networks Based on Time-Series Data”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(Zhang et al., 2019);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i="1">
                <a:cs typeface="Calibri"/>
              </a:rPr>
              <a:t>“Deep Convolutional Cascade for Face Alignment In The Wild”</a:t>
            </a:r>
            <a:r>
              <a:rPr lang="en-GB" sz="2200">
                <a:cs typeface="Calibri"/>
              </a:rPr>
              <a:t> (Dapogny et al., 2019);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i="1">
                <a:cs typeface="Calibri"/>
              </a:rPr>
              <a:t>“Attention Is All You Need”</a:t>
            </a:r>
            <a:r>
              <a:rPr lang="en-GB" sz="2200">
                <a:cs typeface="Calibri"/>
              </a:rPr>
              <a:t> (</a:t>
            </a:r>
            <a:r>
              <a:rPr lang="en-GB" sz="2200"/>
              <a:t>Vaswani</a:t>
            </a:r>
            <a:r>
              <a:rPr lang="en-GB" sz="2200">
                <a:cs typeface="Calibri"/>
              </a:rPr>
              <a:t> et al., 2017)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>
                <a:cs typeface="Calibri"/>
              </a:rPr>
              <a:t>“Sparse attention based separable dilated convolutional neural network for targeted sentiment analysis” (Gan et al., 2019);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“Enhancing the Locality and Breaking the Memory Bottleneck of Transformer on Time Series Forecasting”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(Li et al., 2020);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Dilated causal convolution with multi-head self attention for sensor human activity recognition 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(Hamad et al., 2021);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“On the Variance of the Adaptive Learning Rate and Beyond”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</a:t>
            </a:r>
            <a:r>
              <a:rPr lang="en-GB" sz="2200">
                <a:solidFill>
                  <a:prstClr val="black"/>
                </a:solidFill>
                <a:latin typeface="Calibri" panose="020F0502020204030204"/>
                <a:cs typeface="Calibri"/>
              </a:rPr>
              <a:t>L</a:t>
            </a:r>
            <a:r>
              <a:rPr kumimoji="0" lang="en-GB" sz="2200" b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iu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et al., 2020);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“Revisiting Small Batch Training for Deep Neural Networks”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(Masters </a:t>
            </a:r>
            <a:r>
              <a:rPr lang="en-GB" sz="2200">
                <a:solidFill>
                  <a:prstClr val="black"/>
                </a:solidFill>
                <a:latin typeface="Calibri" panose="020F0502020204030204"/>
                <a:cs typeface="Calibri"/>
              </a:rPr>
              <a:t>and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Luschi, 2018);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Training Very Deep Networks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 (</a:t>
            </a:r>
            <a:r>
              <a:rPr lang="en-GB" sz="2200" b="0">
                <a:effectLst/>
              </a:rPr>
              <a:t>Srivastava et al., 2011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).</a:t>
            </a:r>
          </a:p>
          <a:p>
            <a:pPr marL="0" indent="0">
              <a:buNone/>
            </a:pPr>
            <a:endParaRPr kumimoji="0" lang="en-GB" sz="2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49261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Thanks for your... </a:t>
            </a:r>
            <a:r>
              <a:rPr lang="en-GB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attention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!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i="1"/>
              <a:t>Roznowicz, Ballarin 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E55D9-E9A5-4B5F-8DA4-CEBF7F33E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266825"/>
            <a:ext cx="639127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D54A2A-C6FE-45A8-A4B1-0A5EB2B85B83}"/>
              </a:ext>
            </a:extLst>
          </p:cNvPr>
          <p:cNvSpPr txBox="1"/>
          <p:nvPr/>
        </p:nvSpPr>
        <p:spPr>
          <a:xfrm>
            <a:off x="0" y="589512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latin typeface="Victor Mono" panose="00000509000000000000" pitchFamily="49" charset="0"/>
                <a:ea typeface="Cascadia Code" pitchFamily="50" charset="0"/>
                <a:cs typeface="Cascadia Code" pitchFamily="50" charset="0"/>
              </a:rPr>
              <a:t>[ </a:t>
            </a:r>
            <a:r>
              <a:rPr lang="en-GB">
                <a:latin typeface="Victor Mono" panose="00000509000000000000" pitchFamily="49" charset="0"/>
                <a:ea typeface="Cascadia Code" pitchFamily="50" charset="0"/>
                <a:cs typeface="Cascadia Code" pitchFamily="50" charset="0"/>
                <a:hlinkClick r:id="rId3"/>
              </a:rPr>
              <a:t>https://github.com/emaballarin/financial-wholenamycs</a:t>
            </a:r>
            <a:r>
              <a:rPr lang="en-GB">
                <a:latin typeface="Victor Mono" panose="00000509000000000000" pitchFamily="49" charset="0"/>
                <a:ea typeface="Cascadia Code" pitchFamily="50" charset="0"/>
                <a:cs typeface="Cascadia Code" pitchFamily="50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93934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45B3D5A5-8E73-4B9B-9B74-4EA397E66DB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D16E00B-7966-43B7-9437-407647C749D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076568D-0A3B-49A9-BC1B-B69A22F0E5FC}"/>
                </a:ext>
              </a:extLst>
            </p:cNvPr>
            <p:cNvSpPr txBox="1"/>
            <p:nvPr/>
          </p:nvSpPr>
          <p:spPr>
            <a:xfrm>
              <a:off x="4702277" y="154971"/>
              <a:ext cx="2787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bg1"/>
                  </a:solidFill>
                </a:rPr>
                <a:t>End of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2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Introduction 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(1)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32885"/>
            <a:ext cx="11317356" cy="12344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GB">
                <a:cs typeface="Calibri"/>
              </a:rPr>
              <a:t>In order to intuitively figure out </a:t>
            </a:r>
            <a:r>
              <a:rPr lang="en-GB" b="1">
                <a:cs typeface="Calibri"/>
              </a:rPr>
              <a:t>why </a:t>
            </a:r>
            <a:r>
              <a:rPr lang="en-GB">
                <a:cs typeface="Calibri"/>
              </a:rPr>
              <a:t>this specific problem and this peculiar </a:t>
            </a:r>
            <a:r>
              <a:rPr lang="en-GB" i="1">
                <a:cs typeface="Calibri"/>
              </a:rPr>
              <a:t>Deep Learning </a:t>
            </a:r>
            <a:r>
              <a:rPr lang="en-GB">
                <a:cs typeface="Calibri"/>
              </a:rPr>
              <a:t>technique have been chosen to dig into, imagine the following </a:t>
            </a:r>
            <a:r>
              <a:rPr lang="en-GB" b="1">
                <a:cs typeface="Calibri"/>
              </a:rPr>
              <a:t>real-world scenario</a:t>
            </a:r>
            <a:r>
              <a:rPr lang="en-GB">
                <a:cs typeface="Calibri"/>
              </a:rPr>
              <a:t>:</a:t>
            </a:r>
          </a:p>
          <a:p>
            <a:pPr marL="0" indent="0" algn="ctr">
              <a:buNone/>
            </a:pPr>
            <a:endParaRPr lang="en-GB">
              <a:cs typeface="Calibri"/>
            </a:endParaRPr>
          </a:p>
          <a:p>
            <a:pPr marL="0" indent="0" algn="ctr">
              <a:buNone/>
            </a:pPr>
            <a:endParaRPr lang="en-GB"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650859B1-86FA-41FE-B561-612A8F58B5C5}"/>
              </a:ext>
            </a:extLst>
          </p:cNvPr>
          <p:cNvSpPr txBox="1"/>
          <p:nvPr/>
        </p:nvSpPr>
        <p:spPr>
          <a:xfrm>
            <a:off x="576698" y="2684468"/>
            <a:ext cx="11184574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cs typeface="Calibri"/>
              </a:rPr>
              <a:t>A </a:t>
            </a:r>
            <a:r>
              <a:rPr lang="en-GB" sz="2800" i="1">
                <a:cs typeface="Calibri"/>
              </a:rPr>
              <a:t>trading professional</a:t>
            </a:r>
            <a:r>
              <a:rPr lang="en-GB" sz="2800">
                <a:cs typeface="Calibri"/>
              </a:rPr>
              <a:t>/</a:t>
            </a:r>
            <a:r>
              <a:rPr lang="en-GB" sz="2800" i="1">
                <a:cs typeface="Calibri"/>
              </a:rPr>
              <a:t>fund manager</a:t>
            </a:r>
            <a:r>
              <a:rPr lang="en-GB" sz="2800">
                <a:cs typeface="Calibri"/>
              </a:rPr>
              <a:t> might need support to </a:t>
            </a:r>
            <a:r>
              <a:rPr lang="en-GB" sz="2800" b="1">
                <a:cs typeface="Calibri"/>
              </a:rPr>
              <a:t>make better decisions</a:t>
            </a:r>
            <a:r>
              <a:rPr lang="en-GB" sz="2800">
                <a:cs typeface="Calibri"/>
              </a:rPr>
              <a:t> at his trading desk, in his day-to-day operations.</a:t>
            </a:r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5C010508-58BD-4C34-8D16-6C880CFBB8D9}"/>
              </a:ext>
            </a:extLst>
          </p:cNvPr>
          <p:cNvSpPr/>
          <p:nvPr/>
        </p:nvSpPr>
        <p:spPr>
          <a:xfrm>
            <a:off x="5853683" y="3663181"/>
            <a:ext cx="484909" cy="54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">
            <a:extLst>
              <a:ext uri="{FF2B5EF4-FFF2-40B4-BE49-F238E27FC236}">
                <a16:creationId xmlns:a16="http://schemas.microsoft.com/office/drawing/2014/main" id="{DCD3F679-0159-4DEC-B4AC-26152AC80521}"/>
              </a:ext>
            </a:extLst>
          </p:cNvPr>
          <p:cNvSpPr txBox="1"/>
          <p:nvPr/>
        </p:nvSpPr>
        <p:spPr>
          <a:xfrm>
            <a:off x="448048" y="4208468"/>
            <a:ext cx="11184574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cs typeface="Calibri"/>
              </a:rPr>
              <a:t>As many others, he specializes in </a:t>
            </a:r>
            <a:r>
              <a:rPr lang="en-GB" sz="2800" b="1">
                <a:cs typeface="Calibri"/>
              </a:rPr>
              <a:t>trading few stocks</a:t>
            </a:r>
            <a:r>
              <a:rPr lang="en-GB" sz="2800">
                <a:cs typeface="Calibri"/>
              </a:rPr>
              <a:t>.</a:t>
            </a:r>
            <a:endParaRPr lang="it-IT">
              <a:cs typeface="Calibri" panose="020F0502020204030204"/>
            </a:endParaRPr>
          </a:p>
          <a:p>
            <a:pPr algn="ctr"/>
            <a:r>
              <a:rPr lang="en-GB" sz="2800">
                <a:cs typeface="Calibri"/>
              </a:rPr>
              <a:t>Thus, he needs to have</a:t>
            </a:r>
            <a:r>
              <a:rPr lang="en-GB" sz="2800" b="1">
                <a:cs typeface="Calibri"/>
              </a:rPr>
              <a:t> </a:t>
            </a:r>
            <a:r>
              <a:rPr lang="en-GB" sz="2800">
                <a:cs typeface="Calibri"/>
              </a:rPr>
              <a:t>insightful </a:t>
            </a:r>
            <a:r>
              <a:rPr lang="en-GB" sz="2800" b="1">
                <a:cs typeface="Calibri"/>
              </a:rPr>
              <a:t>quantitative indicators</a:t>
            </a:r>
            <a:r>
              <a:rPr lang="en-GB" sz="2800">
                <a:cs typeface="Calibri"/>
              </a:rPr>
              <a:t> </a:t>
            </a:r>
            <a:r>
              <a:rPr lang="en-GB" sz="2800" b="1">
                <a:cs typeface="Calibri"/>
              </a:rPr>
              <a:t>about the overall market</a:t>
            </a:r>
            <a:r>
              <a:rPr lang="en-GB" sz="2800">
                <a:cs typeface="Calibri"/>
              </a:rPr>
              <a:t>, seen as an </a:t>
            </a:r>
            <a:r>
              <a:rPr lang="en-GB" sz="2800">
                <a:solidFill>
                  <a:srgbClr val="FF0000"/>
                </a:solidFill>
                <a:cs typeface="Calibri"/>
              </a:rPr>
              <a:t>aggregate of </a:t>
            </a:r>
            <a:r>
              <a:rPr lang="en-GB" sz="2800">
                <a:cs typeface="Calibri"/>
              </a:rPr>
              <a:t>(mainly)</a:t>
            </a:r>
            <a:r>
              <a:rPr lang="en-GB" sz="2800">
                <a:solidFill>
                  <a:srgbClr val="FF0000"/>
                </a:solidFill>
                <a:cs typeface="Calibri"/>
              </a:rPr>
              <a:t> stocks</a:t>
            </a:r>
            <a:r>
              <a:rPr lang="en-GB" sz="2800">
                <a:cs typeface="Calibri"/>
              </a:rPr>
              <a:t> to </a:t>
            </a:r>
            <a:r>
              <a:rPr lang="en-GB" sz="2800">
                <a:solidFill>
                  <a:srgbClr val="FF0000"/>
                </a:solidFill>
                <a:cs typeface="Calibri"/>
              </a:rPr>
              <a:t>grasp the mood/behaviour of different interacting phenomena.</a:t>
            </a:r>
          </a:p>
        </p:txBody>
      </p:sp>
    </p:spTree>
    <p:extLst>
      <p:ext uri="{BB962C8B-B14F-4D97-AF65-F5344CB8AC3E}">
        <p14:creationId xmlns:p14="http://schemas.microsoft.com/office/powerpoint/2010/main" val="173283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B132873-251A-47E4-9D73-B23581676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" t="3488" r="6734" b="2974"/>
          <a:stretch/>
        </p:blipFill>
        <p:spPr bwMode="auto">
          <a:xfrm>
            <a:off x="3706837" y="6060"/>
            <a:ext cx="4778326" cy="6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E38411C4-B154-4444-9C93-7BF2F37BF089}"/>
              </a:ext>
            </a:extLst>
          </p:cNvPr>
          <p:cNvSpPr txBox="1">
            <a:spLocks/>
          </p:cNvSpPr>
          <p:nvPr/>
        </p:nvSpPr>
        <p:spPr>
          <a:xfrm>
            <a:off x="9383151" y="6231988"/>
            <a:ext cx="2808849" cy="35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b="1" i="1">
                <a:solidFill>
                  <a:prstClr val="black"/>
                </a:solidFill>
                <a:latin typeface="Calibri" panose="020F0502020204030204"/>
                <a:cs typeface="Calibri"/>
                <a:hlinkClick r:id="rId3" action="ppaction://hlinksldjump"/>
              </a:rPr>
              <a:t>Back</a:t>
            </a:r>
            <a:endParaRPr lang="en-GB" sz="1800" b="1" i="1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27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CF0E8EC-7D94-43DA-845E-22AD61DA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918812"/>
            <a:ext cx="8326012" cy="5020376"/>
          </a:xfrm>
          <a:prstGeom prst="rect">
            <a:avLst/>
          </a:prstGeom>
        </p:spPr>
      </p:pic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C2B7E90E-3608-4301-8D30-D79F46374316}"/>
              </a:ext>
            </a:extLst>
          </p:cNvPr>
          <p:cNvSpPr txBox="1">
            <a:spLocks/>
          </p:cNvSpPr>
          <p:nvPr/>
        </p:nvSpPr>
        <p:spPr>
          <a:xfrm>
            <a:off x="9383151" y="6231988"/>
            <a:ext cx="2808849" cy="35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b="1" i="1">
                <a:solidFill>
                  <a:prstClr val="black"/>
                </a:solidFill>
                <a:latin typeface="Calibri" panose="020F0502020204030204"/>
                <a:cs typeface="Calibri"/>
                <a:hlinkClick r:id="rId3" action="ppaction://hlinksldjump"/>
              </a:rPr>
              <a:t>Back</a:t>
            </a:r>
            <a:endParaRPr lang="en-GB" sz="1800" b="1" i="1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92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Introduction 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(2): </a:t>
            </a:r>
            <a:r>
              <a:rPr lang="en-GB" sz="3800" i="1">
                <a:ea typeface="+mn-lt"/>
                <a:cs typeface="+mn-lt"/>
              </a:rPr>
              <a:t>customer</a:t>
            </a:r>
            <a:r>
              <a:rPr lang="en-GB" sz="3800">
                <a:ea typeface="+mn-lt"/>
                <a:cs typeface="+mn-lt"/>
              </a:rPr>
              <a:t> requirements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78" y="1560494"/>
            <a:ext cx="11317356" cy="4797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Often tends to </a:t>
            </a:r>
            <a:r>
              <a:rPr lang="en-GB" b="1">
                <a:cs typeface="Calibri"/>
              </a:rPr>
              <a:t>rebalance his portfolio weekly</a:t>
            </a:r>
            <a:r>
              <a:rPr lang="en-GB">
                <a:cs typeface="Calibri"/>
              </a:rPr>
              <a:t>;</a:t>
            </a:r>
          </a:p>
          <a:p>
            <a:r>
              <a:rPr lang="en-GB">
                <a:cs typeface="Calibri"/>
              </a:rPr>
              <a:t>Has </a:t>
            </a:r>
            <a:r>
              <a:rPr lang="en-GB" b="1">
                <a:cs typeface="Calibri"/>
              </a:rPr>
              <a:t>enough computational power</a:t>
            </a:r>
            <a:r>
              <a:rPr lang="en-GB">
                <a:cs typeface="Calibri"/>
              </a:rPr>
              <a:t> to potentially re-train a model </a:t>
            </a:r>
            <a:r>
              <a:rPr lang="en-GB" i="1">
                <a:cs typeface="Calibri"/>
              </a:rPr>
              <a:t>often</a:t>
            </a:r>
            <a:r>
              <a:rPr lang="en-GB">
                <a:cs typeface="Calibri"/>
              </a:rPr>
              <a:t>;</a:t>
            </a:r>
          </a:p>
          <a:p>
            <a:r>
              <a:rPr lang="en-GB">
                <a:cs typeface="Calibri"/>
              </a:rPr>
              <a:t>Would like to integrate the model among his </a:t>
            </a:r>
            <a:r>
              <a:rPr lang="en-GB" b="1">
                <a:cs typeface="Calibri"/>
              </a:rPr>
              <a:t>main quantitative indicators</a:t>
            </a:r>
            <a:r>
              <a:rPr lang="en-GB">
                <a:cs typeface="Calibri"/>
              </a:rPr>
              <a:t>;</a:t>
            </a:r>
          </a:p>
          <a:p>
            <a:r>
              <a:rPr lang="en-GB">
                <a:cs typeface="Calibri"/>
              </a:rPr>
              <a:t>Wants a </a:t>
            </a:r>
            <a:r>
              <a:rPr lang="en-GB" b="1">
                <a:cs typeface="Calibri"/>
              </a:rPr>
              <a:t>relevant subset of the market</a:t>
            </a:r>
            <a:r>
              <a:rPr lang="en-GB">
                <a:cs typeface="Calibri"/>
              </a:rPr>
              <a:t> to be taken into account by the model: not only to forecast single-stock-prices directions, but also </a:t>
            </a:r>
            <a:r>
              <a:rPr lang="en-GB" b="1">
                <a:cs typeface="Calibri"/>
              </a:rPr>
              <a:t>sectors behaviour as a whole</a:t>
            </a:r>
            <a:r>
              <a:rPr lang="en-GB">
                <a:cs typeface="Calibri"/>
              </a:rPr>
              <a:t>;</a:t>
            </a:r>
          </a:p>
          <a:p>
            <a:r>
              <a:rPr lang="en-GB">
                <a:cs typeface="Calibri"/>
              </a:rPr>
              <a:t>Believes that not only stock time series should be included, but also some </a:t>
            </a:r>
            <a:r>
              <a:rPr lang="en-GB" b="1">
                <a:cs typeface="Calibri"/>
              </a:rPr>
              <a:t>relevant </a:t>
            </a:r>
            <a:r>
              <a:rPr lang="en-GB" b="1" i="1">
                <a:cs typeface="Calibri"/>
              </a:rPr>
              <a:t>macro indicators</a:t>
            </a:r>
            <a:r>
              <a:rPr lang="en-GB" b="1">
                <a:cs typeface="Calibri"/>
              </a:rPr>
              <a:t> about commodities, </a:t>
            </a:r>
            <a:r>
              <a:rPr lang="en-GB" b="1" i="1">
                <a:cs typeface="Calibri"/>
              </a:rPr>
              <a:t>market-health</a:t>
            </a:r>
            <a:r>
              <a:rPr lang="en-GB" b="1">
                <a:cs typeface="Calibri"/>
              </a:rPr>
              <a:t> and volatility</a:t>
            </a:r>
            <a:r>
              <a:rPr lang="en-GB">
                <a:cs typeface="Calibri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11967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Why not... </a:t>
            </a:r>
            <a:r>
              <a: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recurrent models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32885"/>
            <a:ext cx="11317356" cy="49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600">
                <a:cs typeface="Calibri"/>
              </a:rPr>
              <a:t>Previous attempts at </a:t>
            </a:r>
            <a:r>
              <a:rPr lang="en-GB" sz="2600" i="1">
                <a:cs typeface="Calibri"/>
              </a:rPr>
              <a:t>end-to-end time series modelling</a:t>
            </a:r>
            <a:r>
              <a:rPr lang="en-GB" sz="2600">
                <a:cs typeface="Calibri"/>
              </a:rPr>
              <a:t> mainly relied on </a:t>
            </a:r>
            <a:r>
              <a:rPr lang="en-GB" sz="2600" i="1">
                <a:cs typeface="Calibri"/>
              </a:rPr>
              <a:t>deep recurrent models</a:t>
            </a:r>
            <a:r>
              <a:rPr lang="en-GB" sz="2600">
                <a:cs typeface="Calibri"/>
              </a:rPr>
              <a:t>, eventually </a:t>
            </a:r>
            <a:r>
              <a:rPr lang="en-GB" sz="2600" i="1">
                <a:cs typeface="Calibri"/>
              </a:rPr>
              <a:t>gated</a:t>
            </a:r>
            <a:r>
              <a:rPr lang="en-GB" sz="2600">
                <a:cs typeface="Calibri"/>
              </a:rPr>
              <a:t>.</a:t>
            </a:r>
            <a:br>
              <a:rPr lang="en-GB" sz="2600">
                <a:cs typeface="Calibri"/>
              </a:rPr>
            </a:br>
            <a:r>
              <a:rPr lang="en-GB" sz="500">
                <a:cs typeface="Calibri"/>
              </a:rPr>
              <a:t>  </a:t>
            </a:r>
          </a:p>
          <a:p>
            <a:pPr marL="0" indent="0">
              <a:buNone/>
            </a:pPr>
            <a:endParaRPr lang="en-GB" sz="50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Inability to grasp substantial long-term dependencies </a:t>
            </a:r>
            <a:r>
              <a:rPr lang="en-GB" sz="2200" i="1">
                <a:cs typeface="Calibri"/>
              </a:rPr>
              <a:t>(see Vecoven et al., 2020)</a:t>
            </a:r>
            <a:r>
              <a:rPr lang="en-GB" sz="220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GB" sz="300" i="1"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Inability to transparently model hierarchical structures;</a:t>
            </a:r>
          </a:p>
          <a:p>
            <a:pPr marL="0" indent="0">
              <a:buNone/>
            </a:pPr>
            <a:r>
              <a:rPr lang="en-GB" sz="300"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Computational burden in training </a:t>
            </a:r>
            <a:r>
              <a:rPr lang="en-GB" sz="2200" i="1">
                <a:cs typeface="Calibri"/>
              </a:rPr>
              <a:t>(w.r.t. e.g. CNNs, FCNs... even on GPUs!)</a:t>
            </a:r>
            <a:r>
              <a:rPr lang="en-GB" sz="220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GB" sz="300" i="1"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Difficulty in handling </a:t>
            </a:r>
            <a:r>
              <a:rPr lang="en-GB" sz="2600" i="1">
                <a:cs typeface="Calibri"/>
              </a:rPr>
              <a:t>&gt; 1D</a:t>
            </a:r>
          </a:p>
          <a:p>
            <a:pPr marL="0" indent="0">
              <a:buNone/>
            </a:pPr>
            <a:endParaRPr lang="en-GB" sz="2600">
              <a:cs typeface="Calibri"/>
            </a:endParaRPr>
          </a:p>
          <a:p>
            <a:pPr marL="0" indent="0">
              <a:buNone/>
            </a:pPr>
            <a:r>
              <a:rPr lang="en-GB" sz="2600" u="sng">
                <a:solidFill>
                  <a:srgbClr val="C00000"/>
                </a:solidFill>
                <a:cs typeface="Calibri"/>
              </a:rPr>
              <a:t>Outcomes</a:t>
            </a:r>
            <a:r>
              <a:rPr lang="en-GB" sz="2600">
                <a:cs typeface="Calibri"/>
              </a:rPr>
              <a:t>: mixed, generally inconclusive. But huge </a:t>
            </a:r>
            <a:r>
              <a:rPr lang="en-GB" sz="2600" i="1">
                <a:cs typeface="Calibri"/>
              </a:rPr>
              <a:t>online popularity</a:t>
            </a:r>
            <a:r>
              <a:rPr lang="en-GB" sz="2600">
                <a:cs typeface="Calibri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325724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Why not... </a:t>
            </a:r>
            <a:r>
              <a: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learning system dynamics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32885"/>
            <a:ext cx="11317356" cy="49751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600" i="1">
                <a:cs typeface="Calibri"/>
              </a:rPr>
              <a:t>RNN &amp; friends</a:t>
            </a:r>
            <a:r>
              <a:rPr lang="en-GB" sz="2600">
                <a:cs typeface="Calibri"/>
              </a:rPr>
              <a:t> are generally regarded as </a:t>
            </a:r>
            <a:r>
              <a:rPr lang="en-GB" sz="2600" i="1">
                <a:cs typeface="Calibri"/>
              </a:rPr>
              <a:t>models of dynamical systems</a:t>
            </a:r>
            <a:r>
              <a:rPr lang="en-GB" sz="2600">
                <a:cs typeface="Calibri"/>
              </a:rPr>
              <a:t>. Once learned, they should be able to map </a:t>
            </a:r>
            <a:r>
              <a:rPr lang="en-GB" sz="2600">
                <a:solidFill>
                  <a:srgbClr val="C00000"/>
                </a:solidFill>
                <a:cs typeface="Calibri"/>
              </a:rPr>
              <a:t>any</a:t>
            </a:r>
            <a:r>
              <a:rPr lang="en-GB" sz="2600">
                <a:cs typeface="Calibri"/>
              </a:rPr>
              <a:t> sequence of </a:t>
            </a:r>
            <a:r>
              <a:rPr lang="en-GB" sz="2600" i="1">
                <a:cs typeface="Calibri"/>
              </a:rPr>
              <a:t>past input </a:t>
            </a:r>
            <a:r>
              <a:rPr lang="en-GB" sz="2600">
                <a:cs typeface="Calibri"/>
              </a:rPr>
              <a:t>sequences into their (most likely) future evolution. E.g.: learning </a:t>
            </a:r>
            <a:r>
              <a:rPr lang="en-GB" sz="2600" i="1">
                <a:solidFill>
                  <a:srgbClr val="C00000"/>
                </a:solidFill>
                <a:cs typeface="Calibri"/>
              </a:rPr>
              <a:t>laws of physics</a:t>
            </a:r>
            <a:r>
              <a:rPr lang="en-GB" sz="2600" i="1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GB" sz="400"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The existence of such laws for financial markets is strongly debated;</a:t>
            </a:r>
            <a:endParaRPr lang="en-GB" sz="2200" i="1">
              <a:cs typeface="Calibri"/>
            </a:endParaRPr>
          </a:p>
          <a:p>
            <a:pPr marL="0" indent="0">
              <a:buNone/>
            </a:pPr>
            <a:r>
              <a:rPr lang="en-GB" sz="300" i="1">
                <a:cs typeface="Calibri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600">
                <a:cs typeface="Calibri"/>
              </a:rPr>
              <a:t>Some even question their learnability altogether </a:t>
            </a: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(brittleness and the fat tails problem)</a:t>
            </a:r>
            <a:r>
              <a:rPr kumimoji="0" lang="en-GB" sz="22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GB" sz="300"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cs typeface="Calibri"/>
              </a:rPr>
              <a:t>Such </a:t>
            </a:r>
            <a:r>
              <a:rPr lang="en-GB" sz="2600" i="1">
                <a:cs typeface="Calibri"/>
              </a:rPr>
              <a:t>laws</a:t>
            </a:r>
            <a:r>
              <a:rPr lang="en-GB" sz="2600">
                <a:cs typeface="Calibri"/>
              </a:rPr>
              <a:t> may </a:t>
            </a:r>
            <a:r>
              <a:rPr lang="en-GB" sz="2600">
                <a:solidFill>
                  <a:srgbClr val="C00000"/>
                </a:solidFill>
                <a:cs typeface="Calibri"/>
              </a:rPr>
              <a:t>change in time</a:t>
            </a:r>
            <a:r>
              <a:rPr lang="en-GB" sz="2600">
                <a:cs typeface="Calibri"/>
              </a:rPr>
              <a:t>, due to external interaction </a:t>
            </a:r>
            <a:r>
              <a:rPr lang="en-GB" sz="2200" i="1">
                <a:cs typeface="Calibri"/>
              </a:rPr>
              <a:t>(e.g. social, legislative, ...)</a:t>
            </a:r>
            <a:endParaRPr lang="en-GB" sz="300" i="1">
              <a:cs typeface="Calibri"/>
            </a:endParaRPr>
          </a:p>
          <a:p>
            <a:pPr marL="0" indent="0">
              <a:buNone/>
            </a:pPr>
            <a:endParaRPr lang="en-GB" sz="2600" i="1">
              <a:cs typeface="Calibri"/>
            </a:endParaRPr>
          </a:p>
          <a:p>
            <a:pPr marL="0" indent="0">
              <a:buNone/>
              <a:defRPr/>
            </a:pPr>
            <a:r>
              <a:rPr lang="en-GB" sz="2600">
                <a:cs typeface="Calibri"/>
              </a:rPr>
              <a:t>Also, not a problem to </a:t>
            </a:r>
            <a:r>
              <a:rPr lang="en-GB" sz="2600" i="1">
                <a:cs typeface="Calibri"/>
              </a:rPr>
              <a:t>retrain whenever needed</a:t>
            </a:r>
            <a:r>
              <a:rPr lang="en-GB" sz="2600">
                <a:cs typeface="Calibri"/>
              </a:rPr>
              <a:t> </a:t>
            </a:r>
            <a:r>
              <a:rPr kumimoji="0" lang="en-GB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(even daily‽)</a:t>
            </a:r>
            <a:endParaRPr kumimoji="0" lang="en-GB" sz="22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indent="0">
              <a:buNone/>
              <a:defRPr/>
            </a:pP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Wingdings" panose="05000000000000000000" pitchFamily="2" charset="2"/>
              </a:rPr>
              <a:t>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 Exploit the </a:t>
            </a:r>
            <a:r>
              <a:rPr lang="en-GB" sz="2600" i="1">
                <a:solidFill>
                  <a:srgbClr val="C00000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almost-overfitting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 regime: learn an </a:t>
            </a: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input/output map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 </a:t>
            </a:r>
            <a:r>
              <a:rPr lang="en-GB" sz="2600">
                <a:solidFill>
                  <a:srgbClr val="C00000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conditional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 on</a:t>
            </a:r>
            <a:b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</a:b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      the </a:t>
            </a: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present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  <a:sym typeface="Wingdings" panose="05000000000000000000" pitchFamily="2" charset="2"/>
              </a:rPr>
              <a:t>.</a:t>
            </a:r>
            <a:endParaRPr kumimoji="0" lang="en-GB" sz="2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21459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7321"/>
            <a:ext cx="11285093" cy="1325563"/>
          </a:xfrm>
        </p:spPr>
        <p:txBody>
          <a:bodyPr>
            <a:normAutofit/>
          </a:bodyPr>
          <a:lstStyle/>
          <a:p>
            <a:pPr algn="ctr"/>
            <a:r>
              <a:rPr lang="en-GB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Transforming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the transformer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for time series data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C25E73-21A0-44E9-9F1A-30F2BFB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32885"/>
            <a:ext cx="11317356" cy="49751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kumimoji="0" lang="en-GB" sz="2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/>
              </a:rPr>
              <a:t>Transformers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(and </a:t>
            </a:r>
            <a:r>
              <a:rPr kumimoji="0" lang="en-GB" sz="2600" b="0" i="1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transformer-like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architectures) solve or ease many of the issues </a:t>
            </a:r>
            <a:r>
              <a:rPr kumimoji="0" lang="en-GB" sz="2600" b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traditionally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associated to </a:t>
            </a:r>
            <a:r>
              <a:rPr kumimoji="0" lang="en-GB" sz="2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RNNs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(except: 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multidimensional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data handling), and better suit the learning of 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conditional</a:t>
            </a:r>
            <a:r>
              <a:rPr kumimoji="0" lang="en-GB" sz="2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mappings.</a:t>
            </a:r>
          </a:p>
          <a:p>
            <a:pPr marL="0" indent="0">
              <a:buNone/>
            </a:pPr>
            <a:r>
              <a:rPr lang="en-GB" sz="100">
                <a:solidFill>
                  <a:prstClr val="black"/>
                </a:solidFill>
                <a:latin typeface="Calibri" panose="020F0502020204030204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On the other hand, they were conceived for </a:t>
            </a: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</a:rPr>
              <a:t>language modelling tasks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GB" sz="100">
                <a:solidFill>
                  <a:prstClr val="black"/>
                </a:solidFill>
                <a:latin typeface="Calibri" panose="020F0502020204030204"/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Input to the model must be a sequence of </a:t>
            </a:r>
            <a:r>
              <a:rPr lang="en-GB" sz="2600">
                <a:solidFill>
                  <a:srgbClr val="C00000"/>
                </a:solidFill>
                <a:latin typeface="Calibri" panose="020F0502020204030204"/>
                <a:cs typeface="Calibri"/>
              </a:rPr>
              <a:t>tokens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 (usually </a:t>
            </a: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</a:rPr>
              <a:t>dictionary-embedded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 words);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It models </a:t>
            </a: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</a:rPr>
              <a:t>output sequence </a:t>
            </a:r>
            <a:r>
              <a:rPr lang="en-GB" sz="2600">
                <a:solidFill>
                  <a:srgbClr val="C00000"/>
                </a:solidFill>
                <a:latin typeface="Calibri" panose="020F0502020204030204"/>
                <a:cs typeface="Calibri"/>
              </a:rPr>
              <a:t>probabilities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, conditioned on previous outputs, in the space of tokens </a:t>
            </a: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</a:rPr>
              <a:t>(a.k.a. proper encoding/decoding)</a:t>
            </a: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>
                <a:solidFill>
                  <a:prstClr val="black"/>
                </a:solidFill>
                <a:latin typeface="Calibri" panose="020F0502020204030204"/>
                <a:cs typeface="Calibri"/>
              </a:rPr>
              <a:t>Embeddings must be easily reversible, and the same for input and output.</a:t>
            </a:r>
          </a:p>
          <a:p>
            <a:pPr marL="0" indent="0">
              <a:buNone/>
            </a:pPr>
            <a:r>
              <a:rPr kumimoji="0" lang="en-GB" sz="10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GB" sz="2600" i="1">
                <a:solidFill>
                  <a:prstClr val="black"/>
                </a:solidFill>
                <a:latin typeface="Calibri" panose="020F0502020204030204"/>
                <a:cs typeface="Calibri"/>
              </a:rPr>
              <a:t>¿So what?</a:t>
            </a:r>
            <a:endParaRPr kumimoji="0" lang="en-GB" sz="2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GB" sz="26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indent="0">
              <a:buNone/>
            </a:pPr>
            <a:endParaRPr kumimoji="0" lang="en-GB" sz="26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</p:spTree>
    <p:extLst>
      <p:ext uri="{BB962C8B-B14F-4D97-AF65-F5344CB8AC3E}">
        <p14:creationId xmlns:p14="http://schemas.microsoft.com/office/powerpoint/2010/main" val="5964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7321"/>
            <a:ext cx="11285093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The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Stock Transformer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... for real!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Roznowicz, Ballarin 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D0216C6C-10A3-4F85-9B66-B9F30E89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3" y="2928372"/>
            <a:ext cx="3193775" cy="1325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GB" sz="2600" b="1" i="1">
                <a:solidFill>
                  <a:prstClr val="black"/>
                </a:solidFill>
                <a:latin typeface="Calibri" panose="020F0502020204030204"/>
                <a:cs typeface="Calibri"/>
                <a:hlinkClick r:id="rId2"/>
              </a:rPr>
              <a:t>Browsable</a:t>
            </a:r>
            <a:r>
              <a:rPr kumimoji="0" lang="en-GB" sz="2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  <a:hlinkClick r:id="rId2"/>
              </a:rPr>
              <a:t> map</a:t>
            </a:r>
            <a:endParaRPr lang="en-GB" sz="2600" b="1" i="1">
              <a:solidFill>
                <a:prstClr val="black"/>
              </a:solidFill>
              <a:latin typeface="Calibri" panose="020F0502020204030204"/>
              <a:cs typeface="Calibri"/>
              <a:hlinkClick r:id="rId2"/>
            </a:endParaRPr>
          </a:p>
          <a:p>
            <a:pPr marL="0" indent="0" algn="ctr">
              <a:buNone/>
            </a:pPr>
            <a:r>
              <a:rPr kumimoji="0" lang="en-GB" sz="2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/>
                <a:hlinkClick r:id="rId2"/>
              </a:rPr>
              <a:t>of the architecture</a:t>
            </a:r>
            <a:endParaRPr kumimoji="0" lang="en-GB" sz="26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F0F9B2AC-9274-4A13-A023-A6F8E4910EBB}"/>
              </a:ext>
            </a:extLst>
          </p:cNvPr>
          <p:cNvSpPr txBox="1">
            <a:spLocks/>
          </p:cNvSpPr>
          <p:nvPr/>
        </p:nvSpPr>
        <p:spPr>
          <a:xfrm>
            <a:off x="9144000" y="5589680"/>
            <a:ext cx="2808849" cy="782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b="1" i="1">
                <a:solidFill>
                  <a:prstClr val="black"/>
                </a:solidFill>
                <a:latin typeface="Calibri" panose="020F0502020204030204"/>
                <a:cs typeface="Calibri"/>
                <a:hlinkClick r:id="rId3" action="ppaction://hlinksldjump"/>
              </a:rPr>
              <a:t>Link to the original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b="1" i="1">
                <a:solidFill>
                  <a:prstClr val="black"/>
                </a:solidFill>
                <a:latin typeface="Calibri" panose="020F0502020204030204"/>
                <a:cs typeface="Calibri"/>
                <a:hlinkClick r:id="rId3" action="ppaction://hlinksldjump"/>
              </a:rPr>
              <a:t>transformer architecture</a:t>
            </a:r>
            <a:endParaRPr lang="en-GB" sz="1800" b="1" i="1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11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Gathering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data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from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raw data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i="1"/>
              <a:t>Roznowicz, Ballarin</a:t>
            </a:r>
            <a:r>
              <a:rPr lang="en-GB" sz="1600" i="1">
                <a:ea typeface="+mn-lt"/>
                <a:cs typeface="+mn-lt"/>
              </a:rPr>
              <a:t> – The Stock Transformer</a:t>
            </a:r>
            <a:endParaRPr lang="en-GB" sz="1600" i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6BE7F3-F77F-486E-962E-750571A59208}"/>
              </a:ext>
            </a:extLst>
          </p:cNvPr>
          <p:cNvSpPr txBox="1"/>
          <p:nvPr/>
        </p:nvSpPr>
        <p:spPr>
          <a:xfrm>
            <a:off x="430727" y="1697171"/>
            <a:ext cx="20733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Raw data</a:t>
            </a:r>
          </a:p>
          <a:p>
            <a:r>
              <a:rPr lang="en-GB" sz="2800" b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source (API)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2C5CB5DF-EEC4-463C-960A-872B72B7924B}"/>
              </a:ext>
            </a:extLst>
          </p:cNvPr>
          <p:cNvSpPr/>
          <p:nvPr/>
        </p:nvSpPr>
        <p:spPr>
          <a:xfrm rot="20741928">
            <a:off x="2594780" y="1660480"/>
            <a:ext cx="1051489" cy="52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98993-95FF-4050-A587-D1BC50956389}"/>
              </a:ext>
            </a:extLst>
          </p:cNvPr>
          <p:cNvSpPr txBox="1"/>
          <p:nvPr/>
        </p:nvSpPr>
        <p:spPr>
          <a:xfrm>
            <a:off x="3364864" y="1425530"/>
            <a:ext cx="86214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>
                <a:cs typeface="Calibri"/>
              </a:rPr>
              <a:t>Daily, adjusted closing price for the largest stocks by market cap in the </a:t>
            </a:r>
            <a:r>
              <a:rPr lang="en-GB" sz="2800" i="1">
                <a:cs typeface="Calibri"/>
              </a:rPr>
              <a:t>SP500</a:t>
            </a:r>
            <a:endParaRPr lang="en-GB" i="1"/>
          </a:p>
        </p:txBody>
      </p:sp>
      <p:sp>
        <p:nvSpPr>
          <p:cNvPr id="8" name="Segno di addizione 7">
            <a:extLst>
              <a:ext uri="{FF2B5EF4-FFF2-40B4-BE49-F238E27FC236}">
                <a16:creationId xmlns:a16="http://schemas.microsoft.com/office/drawing/2014/main" id="{88309A1C-832E-4B76-BE25-892183DEB828}"/>
              </a:ext>
            </a:extLst>
          </p:cNvPr>
          <p:cNvSpPr/>
          <p:nvPr/>
        </p:nvSpPr>
        <p:spPr>
          <a:xfrm>
            <a:off x="7369633" y="2492179"/>
            <a:ext cx="663039" cy="6029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179C30-6B1E-4782-804C-304F2C76139A}"/>
              </a:ext>
            </a:extLst>
          </p:cNvPr>
          <p:cNvSpPr txBox="1"/>
          <p:nvPr/>
        </p:nvSpPr>
        <p:spPr>
          <a:xfrm>
            <a:off x="3407074" y="3204304"/>
            <a:ext cx="86214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>
                <a:cs typeface="Calibri"/>
              </a:rPr>
              <a:t>Daily, adjusted closing prices for macroeconomic indicators and commodities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58DDF1-B472-4851-9A9A-DB48689F0001}"/>
              </a:ext>
            </a:extLst>
          </p:cNvPr>
          <p:cNvSpPr txBox="1"/>
          <p:nvPr/>
        </p:nvSpPr>
        <p:spPr>
          <a:xfrm>
            <a:off x="4038873" y="5157523"/>
            <a:ext cx="74141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/>
              <a:t>Financial time series, subsequently called </a:t>
            </a:r>
            <a:r>
              <a:rPr lang="en-GB" sz="2800" i="1">
                <a:solidFill>
                  <a:srgbClr val="FF0000"/>
                </a:solidFill>
              </a:rPr>
              <a:t>financials</a:t>
            </a:r>
            <a:endParaRPr lang="en-GB" sz="2800" i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0896F37-55AF-4DC3-8E10-F386E3EF6AEA}"/>
              </a:ext>
            </a:extLst>
          </p:cNvPr>
          <p:cNvSpPr/>
          <p:nvPr/>
        </p:nvSpPr>
        <p:spPr>
          <a:xfrm rot="5400000">
            <a:off x="7280364" y="4433362"/>
            <a:ext cx="923828" cy="52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0B5806A-6D73-4C49-BC83-8A2C3EBB2F74}"/>
              </a:ext>
            </a:extLst>
          </p:cNvPr>
          <p:cNvSpPr/>
          <p:nvPr/>
        </p:nvSpPr>
        <p:spPr>
          <a:xfrm rot="1660719">
            <a:off x="2474721" y="2741811"/>
            <a:ext cx="1291607" cy="52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85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8B1286-E8A4-4229-A374-4A6383EF3A92}"/>
              </a:ext>
            </a:extLst>
          </p:cNvPr>
          <p:cNvSpPr txBox="1"/>
          <p:nvPr/>
        </p:nvSpPr>
        <p:spPr>
          <a:xfrm>
            <a:off x="430727" y="1697171"/>
            <a:ext cx="20733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Raw data</a:t>
            </a:r>
          </a:p>
          <a:p>
            <a:r>
              <a:rPr lang="en-GB" sz="2800" b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source (API)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A21E55-7771-49AB-8077-ED117DA8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Gathering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data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 from </a:t>
            </a:r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raw data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 </a:t>
            </a:r>
            <a:r>
              <a:rPr lang="en-GB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(2)</a:t>
            </a:r>
            <a:endParaRPr lang="it-IT" sz="40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8BB1A-89C0-4808-88F2-62F88BB3B5F5}"/>
              </a:ext>
            </a:extLst>
          </p:cNvPr>
          <p:cNvSpPr txBox="1"/>
          <p:nvPr/>
        </p:nvSpPr>
        <p:spPr>
          <a:xfrm>
            <a:off x="0" y="6512125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i="1"/>
              <a:t>Roznowicz, Ballarin – The Stock Transformer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8C5D9A-8675-44FE-9E5D-97659A66286A}"/>
              </a:ext>
            </a:extLst>
          </p:cNvPr>
          <p:cNvSpPr txBox="1"/>
          <p:nvPr/>
        </p:nvSpPr>
        <p:spPr>
          <a:xfrm>
            <a:off x="6096000" y="651212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/>
              <a:t>University of Trieste, 26/07/2021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2C5CB5DF-EEC4-463C-960A-872B72B7924B}"/>
              </a:ext>
            </a:extLst>
          </p:cNvPr>
          <p:cNvSpPr/>
          <p:nvPr/>
        </p:nvSpPr>
        <p:spPr>
          <a:xfrm>
            <a:off x="2664804" y="1950895"/>
            <a:ext cx="1078645" cy="52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398993-95FF-4050-A587-D1BC50956389}"/>
              </a:ext>
            </a:extLst>
          </p:cNvPr>
          <p:cNvSpPr txBox="1"/>
          <p:nvPr/>
        </p:nvSpPr>
        <p:spPr>
          <a:xfrm>
            <a:off x="3446567" y="1735024"/>
            <a:ext cx="80079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>
                <a:cs typeface="Calibri"/>
              </a:rPr>
              <a:t>Contextual data, giving information about time:</a:t>
            </a:r>
          </a:p>
          <a:p>
            <a:pPr algn="ctr"/>
            <a:r>
              <a:rPr lang="en-GB" sz="2800">
                <a:cs typeface="Calibri"/>
              </a:rPr>
              <a:t>e.g. </a:t>
            </a:r>
            <a:r>
              <a:rPr lang="en-GB" sz="2800" i="1">
                <a:cs typeface="Calibri"/>
              </a:rPr>
              <a:t>daily</a:t>
            </a:r>
            <a:r>
              <a:rPr lang="en-GB" sz="2800">
                <a:cs typeface="Calibri"/>
              </a:rPr>
              <a:t>, </a:t>
            </a:r>
            <a:r>
              <a:rPr lang="en-GB" sz="2800" i="1">
                <a:cs typeface="Calibri"/>
              </a:rPr>
              <a:t>monthly</a:t>
            </a:r>
            <a:r>
              <a:rPr lang="en-GB" sz="2800">
                <a:cs typeface="Calibri"/>
              </a:rPr>
              <a:t>, </a:t>
            </a:r>
            <a:r>
              <a:rPr lang="en-GB" sz="2800" i="1">
                <a:cs typeface="Calibri"/>
              </a:rPr>
              <a:t>yearly</a:t>
            </a:r>
            <a:r>
              <a:rPr lang="en-GB" sz="2800">
                <a:cs typeface="Calibri"/>
              </a:rPr>
              <a:t>, </a:t>
            </a:r>
            <a:r>
              <a:rPr lang="en-GB" sz="2800" i="1">
                <a:cs typeface="Calibri"/>
              </a:rPr>
              <a:t>infinite</a:t>
            </a:r>
            <a:r>
              <a:rPr lang="en-GB" sz="2800">
                <a:cs typeface="Calibri"/>
              </a:rPr>
              <a:t> frequencies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058DDF1-B472-4851-9A9A-DB48689F0001}"/>
              </a:ext>
            </a:extLst>
          </p:cNvPr>
          <p:cNvSpPr txBox="1"/>
          <p:nvPr/>
        </p:nvSpPr>
        <p:spPr>
          <a:xfrm>
            <a:off x="3743449" y="4376798"/>
            <a:ext cx="74141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/>
              <a:t>Contextual time series, subsequently called </a:t>
            </a:r>
            <a:r>
              <a:rPr lang="en-GB" sz="2800" i="1">
                <a:solidFill>
                  <a:srgbClr val="FF0000"/>
                </a:solidFill>
              </a:rPr>
              <a:t>context</a:t>
            </a:r>
            <a:endParaRPr lang="en-GB" sz="2800" i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0896F37-55AF-4DC3-8E10-F386E3EF6AEA}"/>
              </a:ext>
            </a:extLst>
          </p:cNvPr>
          <p:cNvSpPr/>
          <p:nvPr/>
        </p:nvSpPr>
        <p:spPr>
          <a:xfrm rot="5400000">
            <a:off x="6886611" y="3336487"/>
            <a:ext cx="1140276" cy="52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0</TotalTime>
  <Words>1647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Victor Mono</vt:lpstr>
      <vt:lpstr>Wingdings</vt:lpstr>
      <vt:lpstr>Office Theme</vt:lpstr>
      <vt:lpstr>The Stock Transformer*</vt:lpstr>
      <vt:lpstr>Introduction (1)</vt:lpstr>
      <vt:lpstr>Introduction (2): customer requirements </vt:lpstr>
      <vt:lpstr>Why not... recurrent models?</vt:lpstr>
      <vt:lpstr>Why not... learning system dynamics?</vt:lpstr>
      <vt:lpstr>Transforming the transformer for time series data</vt:lpstr>
      <vt:lpstr>The Stock Transformer... for real!</vt:lpstr>
      <vt:lpstr>Gathering data from raw data (1)</vt:lpstr>
      <vt:lpstr>Gathering data from raw data (2)</vt:lpstr>
      <vt:lpstr>Pre-processing</vt:lpstr>
      <vt:lpstr>Training (1): optimizers, overview </vt:lpstr>
      <vt:lpstr>Training (2): optimizers, detail</vt:lpstr>
      <vt:lpstr>Training (3): pitfalls</vt:lpstr>
      <vt:lpstr>Fantastic tricks... and where to find them</vt:lpstr>
      <vt:lpstr>The actual results (so far)</vt:lpstr>
      <vt:lpstr>Future developments and open problems</vt:lpstr>
      <vt:lpstr>Bibliographic inspiration</vt:lpstr>
      <vt:lpstr>Thanks for your... attention!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Ballarin</dc:creator>
  <cp:lastModifiedBy>Emanuele Ballarin</cp:lastModifiedBy>
  <cp:revision>1</cp:revision>
  <dcterms:created xsi:type="dcterms:W3CDTF">2021-07-19T08:55:05Z</dcterms:created>
  <dcterms:modified xsi:type="dcterms:W3CDTF">2021-07-25T22:50:34Z</dcterms:modified>
</cp:coreProperties>
</file>