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38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74D1-52DA-4C7C-AD50-22BBD1DC447B}" type="datetimeFigureOut">
              <a:rPr lang="it-CH" smtClean="0"/>
              <a:t>09.03.2018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6C15-E70B-4518-A81F-29561129E7C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3031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74D1-52DA-4C7C-AD50-22BBD1DC447B}" type="datetimeFigureOut">
              <a:rPr lang="it-CH" smtClean="0"/>
              <a:t>09.03.2018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6C15-E70B-4518-A81F-29561129E7C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1320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74D1-52DA-4C7C-AD50-22BBD1DC447B}" type="datetimeFigureOut">
              <a:rPr lang="it-CH" smtClean="0"/>
              <a:t>09.03.2018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6C15-E70B-4518-A81F-29561129E7C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5426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74D1-52DA-4C7C-AD50-22BBD1DC447B}" type="datetimeFigureOut">
              <a:rPr lang="it-CH" smtClean="0"/>
              <a:t>09.03.2018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6C15-E70B-4518-A81F-29561129E7C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3923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74D1-52DA-4C7C-AD50-22BBD1DC447B}" type="datetimeFigureOut">
              <a:rPr lang="it-CH" smtClean="0"/>
              <a:t>09.03.2018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6C15-E70B-4518-A81F-29561129E7C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1654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74D1-52DA-4C7C-AD50-22BBD1DC447B}" type="datetimeFigureOut">
              <a:rPr lang="it-CH" smtClean="0"/>
              <a:t>09.03.2018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6C15-E70B-4518-A81F-29561129E7C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8912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74D1-52DA-4C7C-AD50-22BBD1DC447B}" type="datetimeFigureOut">
              <a:rPr lang="it-CH" smtClean="0"/>
              <a:t>09.03.2018</a:t>
            </a:fld>
            <a:endParaRPr lang="it-CH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6C15-E70B-4518-A81F-29561129E7C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233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74D1-52DA-4C7C-AD50-22BBD1DC447B}" type="datetimeFigureOut">
              <a:rPr lang="it-CH" smtClean="0"/>
              <a:t>09.03.2018</a:t>
            </a:fld>
            <a:endParaRPr lang="it-CH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6C15-E70B-4518-A81F-29561129E7C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8773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74D1-52DA-4C7C-AD50-22BBD1DC447B}" type="datetimeFigureOut">
              <a:rPr lang="it-CH" smtClean="0"/>
              <a:t>09.03.2018</a:t>
            </a:fld>
            <a:endParaRPr lang="it-CH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6C15-E70B-4518-A81F-29561129E7C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0717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74D1-52DA-4C7C-AD50-22BBD1DC447B}" type="datetimeFigureOut">
              <a:rPr lang="it-CH" smtClean="0"/>
              <a:t>09.03.2018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6C15-E70B-4518-A81F-29561129E7C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60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74D1-52DA-4C7C-AD50-22BBD1DC447B}" type="datetimeFigureOut">
              <a:rPr lang="it-CH" smtClean="0"/>
              <a:t>09.03.2018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6C15-E70B-4518-A81F-29561129E7C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848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F74D1-52DA-4C7C-AD50-22BBD1DC447B}" type="datetimeFigureOut">
              <a:rPr lang="it-CH" smtClean="0"/>
              <a:t>09.03.2018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36C15-E70B-4518-A81F-29561129E7C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1901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/>
          <p:cNvGrpSpPr/>
          <p:nvPr/>
        </p:nvGrpSpPr>
        <p:grpSpPr>
          <a:xfrm>
            <a:off x="336431" y="-251081"/>
            <a:ext cx="3602966" cy="2968402"/>
            <a:chOff x="336431" y="-251081"/>
            <a:chExt cx="3602966" cy="2968402"/>
          </a:xfrm>
        </p:grpSpPr>
        <p:sp>
          <p:nvSpPr>
            <p:cNvPr id="4" name="Rettangolo 3"/>
            <p:cNvSpPr/>
            <p:nvPr/>
          </p:nvSpPr>
          <p:spPr>
            <a:xfrm>
              <a:off x="336431" y="560717"/>
              <a:ext cx="733245" cy="215660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CH" sz="7200" dirty="0" smtClean="0"/>
                <a:t>D</a:t>
              </a:r>
              <a:endParaRPr lang="it-CH" sz="7200" dirty="0"/>
            </a:p>
          </p:txBody>
        </p:sp>
        <p:sp>
          <p:nvSpPr>
            <p:cNvPr id="5" name="Rettangolo 4"/>
            <p:cNvSpPr/>
            <p:nvPr/>
          </p:nvSpPr>
          <p:spPr>
            <a:xfrm>
              <a:off x="3206152" y="560717"/>
              <a:ext cx="733245" cy="215660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CH" sz="7200" dirty="0" smtClean="0"/>
                <a:t>E</a:t>
              </a:r>
              <a:endParaRPr lang="it-CH" sz="7200" dirty="0"/>
            </a:p>
          </p:txBody>
        </p:sp>
        <p:pic>
          <p:nvPicPr>
            <p:cNvPr id="1026" name="Picture 2" descr="Risultati immagini per goccia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1942" y="-251081"/>
              <a:ext cx="811798" cy="8117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Risultati immagini per frequenza 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786" y="1099870"/>
              <a:ext cx="2366111" cy="1017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Freccia a destra 5"/>
          <p:cNvSpPr/>
          <p:nvPr/>
        </p:nvSpPr>
        <p:spPr>
          <a:xfrm>
            <a:off x="4666891" y="905773"/>
            <a:ext cx="2846717" cy="14837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grpSp>
        <p:nvGrpSpPr>
          <p:cNvPr id="7" name="Gruppo 6"/>
          <p:cNvGrpSpPr/>
          <p:nvPr/>
        </p:nvGrpSpPr>
        <p:grpSpPr>
          <a:xfrm>
            <a:off x="8243978" y="560717"/>
            <a:ext cx="3602966" cy="2156604"/>
            <a:chOff x="8243978" y="560717"/>
            <a:chExt cx="3602966" cy="2156604"/>
          </a:xfrm>
        </p:grpSpPr>
        <p:sp>
          <p:nvSpPr>
            <p:cNvPr id="13" name="Rettangolo 12"/>
            <p:cNvSpPr/>
            <p:nvPr/>
          </p:nvSpPr>
          <p:spPr>
            <a:xfrm>
              <a:off x="8243978" y="560717"/>
              <a:ext cx="733245" cy="215660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CH" sz="7200" dirty="0" smtClean="0"/>
                <a:t>D</a:t>
              </a:r>
              <a:endParaRPr lang="it-CH" sz="7200" dirty="0"/>
            </a:p>
          </p:txBody>
        </p:sp>
        <p:sp>
          <p:nvSpPr>
            <p:cNvPr id="14" name="Rettangolo 13"/>
            <p:cNvSpPr/>
            <p:nvPr/>
          </p:nvSpPr>
          <p:spPr>
            <a:xfrm>
              <a:off x="11113699" y="560717"/>
              <a:ext cx="733245" cy="215660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CH" sz="7200" dirty="0" smtClean="0"/>
                <a:t>E</a:t>
              </a:r>
              <a:endParaRPr lang="it-CH" sz="7200" dirty="0"/>
            </a:p>
          </p:txBody>
        </p:sp>
        <p:pic>
          <p:nvPicPr>
            <p:cNvPr id="16" name="Picture 4" descr="Risultati immagini per frequenza 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2333" y="1099870"/>
              <a:ext cx="2366111" cy="1017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Risultati immagini per goccia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0084" y="905773"/>
              <a:ext cx="811798" cy="8117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uppo 18"/>
          <p:cNvGrpSpPr/>
          <p:nvPr/>
        </p:nvGrpSpPr>
        <p:grpSpPr>
          <a:xfrm>
            <a:off x="1677767" y="2717321"/>
            <a:ext cx="960148" cy="2930296"/>
            <a:chOff x="1677767" y="2717321"/>
            <a:chExt cx="960148" cy="2930296"/>
          </a:xfrm>
        </p:grpSpPr>
        <p:sp>
          <p:nvSpPr>
            <p:cNvPr id="20" name="Freccia a destra 19"/>
            <p:cNvSpPr/>
            <p:nvPr/>
          </p:nvSpPr>
          <p:spPr>
            <a:xfrm rot="5400000">
              <a:off x="1415968" y="2979120"/>
              <a:ext cx="1483745" cy="96014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1779371" y="4201067"/>
              <a:ext cx="756938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CH" sz="8800" dirty="0" smtClean="0"/>
                <a:t>0</a:t>
              </a:r>
              <a:endParaRPr lang="it-CH" sz="8800" dirty="0"/>
            </a:p>
          </p:txBody>
        </p:sp>
      </p:grpSp>
      <p:grpSp>
        <p:nvGrpSpPr>
          <p:cNvPr id="23" name="Gruppo 22"/>
          <p:cNvGrpSpPr/>
          <p:nvPr/>
        </p:nvGrpSpPr>
        <p:grpSpPr>
          <a:xfrm>
            <a:off x="9585315" y="2717321"/>
            <a:ext cx="960148" cy="2930296"/>
            <a:chOff x="9585315" y="2717321"/>
            <a:chExt cx="960148" cy="2930296"/>
          </a:xfrm>
        </p:grpSpPr>
        <p:sp>
          <p:nvSpPr>
            <p:cNvPr id="22" name="Freccia a destra 21"/>
            <p:cNvSpPr/>
            <p:nvPr/>
          </p:nvSpPr>
          <p:spPr>
            <a:xfrm rot="5400000">
              <a:off x="9323516" y="2979120"/>
              <a:ext cx="1483745" cy="96014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24" name="CasellaDiTesto 23"/>
            <p:cNvSpPr txBox="1"/>
            <p:nvPr/>
          </p:nvSpPr>
          <p:spPr>
            <a:xfrm>
              <a:off x="9677514" y="4201067"/>
              <a:ext cx="756938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CH" sz="8800" dirty="0"/>
                <a:t>1</a:t>
              </a:r>
              <a:endParaRPr lang="it-CH" sz="8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8470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/>
          <p:cNvGrpSpPr/>
          <p:nvPr/>
        </p:nvGrpSpPr>
        <p:grpSpPr>
          <a:xfrm>
            <a:off x="336431" y="-251081"/>
            <a:ext cx="11510513" cy="5898698"/>
            <a:chOff x="336431" y="-251081"/>
            <a:chExt cx="11510513" cy="5898698"/>
          </a:xfrm>
        </p:grpSpPr>
        <p:grpSp>
          <p:nvGrpSpPr>
            <p:cNvPr id="8" name="Gruppo 7"/>
            <p:cNvGrpSpPr/>
            <p:nvPr/>
          </p:nvGrpSpPr>
          <p:grpSpPr>
            <a:xfrm>
              <a:off x="336431" y="-251081"/>
              <a:ext cx="3602966" cy="2968402"/>
              <a:chOff x="336431" y="-251081"/>
              <a:chExt cx="3602966" cy="2968402"/>
            </a:xfrm>
          </p:grpSpPr>
          <p:sp>
            <p:nvSpPr>
              <p:cNvPr id="4" name="Rettangolo 3"/>
              <p:cNvSpPr/>
              <p:nvPr/>
            </p:nvSpPr>
            <p:spPr>
              <a:xfrm>
                <a:off x="336431" y="560717"/>
                <a:ext cx="733245" cy="215660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CH" sz="7200" dirty="0" smtClean="0"/>
                  <a:t>D</a:t>
                </a:r>
                <a:endParaRPr lang="it-CH" sz="7200" dirty="0"/>
              </a:p>
            </p:txBody>
          </p:sp>
          <p:sp>
            <p:nvSpPr>
              <p:cNvPr id="5" name="Rettangolo 4"/>
              <p:cNvSpPr/>
              <p:nvPr/>
            </p:nvSpPr>
            <p:spPr>
              <a:xfrm>
                <a:off x="3206152" y="560717"/>
                <a:ext cx="733245" cy="215660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CH" sz="7200" dirty="0" smtClean="0"/>
                  <a:t>E</a:t>
                </a:r>
                <a:endParaRPr lang="it-CH" sz="7200" dirty="0"/>
              </a:p>
            </p:txBody>
          </p:sp>
          <p:pic>
            <p:nvPicPr>
              <p:cNvPr id="1026" name="Picture 2" descr="Risultati immagini per goccia 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1942" y="-251081"/>
                <a:ext cx="811798" cy="8117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Risultati immagini per frequenza 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4786" y="1099870"/>
                <a:ext cx="2366111" cy="10173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Freccia a destra 5"/>
            <p:cNvSpPr/>
            <p:nvPr/>
          </p:nvSpPr>
          <p:spPr>
            <a:xfrm>
              <a:off x="4666891" y="905773"/>
              <a:ext cx="2846717" cy="148374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grpSp>
          <p:nvGrpSpPr>
            <p:cNvPr id="7" name="Gruppo 6"/>
            <p:cNvGrpSpPr/>
            <p:nvPr/>
          </p:nvGrpSpPr>
          <p:grpSpPr>
            <a:xfrm>
              <a:off x="8243978" y="560717"/>
              <a:ext cx="3602966" cy="2156604"/>
              <a:chOff x="8243978" y="560717"/>
              <a:chExt cx="3602966" cy="2156604"/>
            </a:xfrm>
          </p:grpSpPr>
          <p:sp>
            <p:nvSpPr>
              <p:cNvPr id="13" name="Rettangolo 12"/>
              <p:cNvSpPr/>
              <p:nvPr/>
            </p:nvSpPr>
            <p:spPr>
              <a:xfrm>
                <a:off x="8243978" y="560717"/>
                <a:ext cx="733245" cy="215660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CH" sz="7200" dirty="0" smtClean="0"/>
                  <a:t>D</a:t>
                </a:r>
                <a:endParaRPr lang="it-CH" sz="7200" dirty="0"/>
              </a:p>
            </p:txBody>
          </p:sp>
          <p:sp>
            <p:nvSpPr>
              <p:cNvPr id="14" name="Rettangolo 13"/>
              <p:cNvSpPr/>
              <p:nvPr/>
            </p:nvSpPr>
            <p:spPr>
              <a:xfrm>
                <a:off x="11113699" y="560717"/>
                <a:ext cx="733245" cy="215660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CH" sz="7200" dirty="0" smtClean="0"/>
                  <a:t>E</a:t>
                </a:r>
                <a:endParaRPr lang="it-CH" sz="7200" dirty="0"/>
              </a:p>
            </p:txBody>
          </p:sp>
          <p:pic>
            <p:nvPicPr>
              <p:cNvPr id="16" name="Picture 4" descr="Risultati immagini per frequenza 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82333" y="1099870"/>
                <a:ext cx="2366111" cy="10173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Risultati immagini per goccia 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50084" y="905773"/>
                <a:ext cx="811798" cy="8117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" name="Gruppo 18"/>
            <p:cNvGrpSpPr/>
            <p:nvPr/>
          </p:nvGrpSpPr>
          <p:grpSpPr>
            <a:xfrm>
              <a:off x="1677767" y="2717321"/>
              <a:ext cx="960148" cy="2930296"/>
              <a:chOff x="1677767" y="2717321"/>
              <a:chExt cx="960148" cy="2930296"/>
            </a:xfrm>
          </p:grpSpPr>
          <p:sp>
            <p:nvSpPr>
              <p:cNvPr id="20" name="Freccia a destra 19"/>
              <p:cNvSpPr/>
              <p:nvPr/>
            </p:nvSpPr>
            <p:spPr>
              <a:xfrm rot="5400000">
                <a:off x="1415968" y="2979120"/>
                <a:ext cx="1483745" cy="960148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18" name="CasellaDiTesto 17"/>
              <p:cNvSpPr txBox="1"/>
              <p:nvPr/>
            </p:nvSpPr>
            <p:spPr>
              <a:xfrm>
                <a:off x="1779371" y="4201067"/>
                <a:ext cx="756938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CH" sz="8800" dirty="0" smtClean="0"/>
                  <a:t>0</a:t>
                </a:r>
                <a:endParaRPr lang="it-CH" sz="8800" dirty="0"/>
              </a:p>
            </p:txBody>
          </p:sp>
        </p:grpSp>
        <p:grpSp>
          <p:nvGrpSpPr>
            <p:cNvPr id="23" name="Gruppo 22"/>
            <p:cNvGrpSpPr/>
            <p:nvPr/>
          </p:nvGrpSpPr>
          <p:grpSpPr>
            <a:xfrm>
              <a:off x="9585315" y="2717321"/>
              <a:ext cx="960148" cy="2930296"/>
              <a:chOff x="9585315" y="2717321"/>
              <a:chExt cx="960148" cy="2930296"/>
            </a:xfrm>
          </p:grpSpPr>
          <p:sp>
            <p:nvSpPr>
              <p:cNvPr id="22" name="Freccia a destra 21"/>
              <p:cNvSpPr/>
              <p:nvPr/>
            </p:nvSpPr>
            <p:spPr>
              <a:xfrm rot="5400000">
                <a:off x="9323516" y="2979120"/>
                <a:ext cx="1483745" cy="960148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24" name="CasellaDiTesto 23"/>
              <p:cNvSpPr txBox="1"/>
              <p:nvPr/>
            </p:nvSpPr>
            <p:spPr>
              <a:xfrm>
                <a:off x="9677514" y="4201067"/>
                <a:ext cx="756938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CH" sz="8800" dirty="0"/>
                  <a:t>1</a:t>
                </a:r>
                <a:endParaRPr lang="it-CH" sz="8800" dirty="0"/>
              </a:p>
            </p:txBody>
          </p:sp>
        </p:grpSp>
      </p:grpSp>
      <p:sp>
        <p:nvSpPr>
          <p:cNvPr id="21" name="CasellaDiTesto 20"/>
          <p:cNvSpPr txBox="1"/>
          <p:nvPr/>
        </p:nvSpPr>
        <p:spPr>
          <a:xfrm>
            <a:off x="2193137" y="885280"/>
            <a:ext cx="247375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sz="8800" dirty="0" smtClean="0"/>
              <a:t>1111</a:t>
            </a:r>
            <a:endParaRPr lang="it-CH" sz="8800" dirty="0"/>
          </a:p>
        </p:txBody>
      </p:sp>
      <p:grpSp>
        <p:nvGrpSpPr>
          <p:cNvPr id="3" name="Gruppo 2"/>
          <p:cNvGrpSpPr/>
          <p:nvPr/>
        </p:nvGrpSpPr>
        <p:grpSpPr>
          <a:xfrm>
            <a:off x="4666890" y="885280"/>
            <a:ext cx="4991984" cy="1524730"/>
            <a:chOff x="4666890" y="885280"/>
            <a:chExt cx="4991984" cy="1524730"/>
          </a:xfrm>
        </p:grpSpPr>
        <p:sp>
          <p:nvSpPr>
            <p:cNvPr id="25" name="Freccia a destra 24"/>
            <p:cNvSpPr/>
            <p:nvPr/>
          </p:nvSpPr>
          <p:spPr>
            <a:xfrm>
              <a:off x="4666890" y="926266"/>
              <a:ext cx="2846717" cy="148374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26" name="CasellaDiTesto 25"/>
            <p:cNvSpPr txBox="1"/>
            <p:nvPr/>
          </p:nvSpPr>
          <p:spPr>
            <a:xfrm>
              <a:off x="7513607" y="885280"/>
              <a:ext cx="214526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CH" sz="8800" dirty="0" smtClean="0"/>
                <a:t>DOT</a:t>
              </a:r>
              <a:endParaRPr lang="it-CH" sz="8800" dirty="0"/>
            </a:p>
          </p:txBody>
        </p:sp>
      </p:grpSp>
      <p:sp>
        <p:nvSpPr>
          <p:cNvPr id="27" name="CasellaDiTesto 26"/>
          <p:cNvSpPr txBox="1"/>
          <p:nvPr/>
        </p:nvSpPr>
        <p:spPr>
          <a:xfrm>
            <a:off x="62613" y="3757889"/>
            <a:ext cx="47628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sz="8800" dirty="0" smtClean="0"/>
              <a:t>11111111</a:t>
            </a:r>
            <a:endParaRPr lang="it-CH" sz="8800" dirty="0"/>
          </a:p>
        </p:txBody>
      </p:sp>
      <p:grpSp>
        <p:nvGrpSpPr>
          <p:cNvPr id="9" name="Gruppo 8"/>
          <p:cNvGrpSpPr/>
          <p:nvPr/>
        </p:nvGrpSpPr>
        <p:grpSpPr>
          <a:xfrm>
            <a:off x="4801696" y="3774590"/>
            <a:ext cx="5582851" cy="1524730"/>
            <a:chOff x="4801696" y="3774590"/>
            <a:chExt cx="5582851" cy="1524730"/>
          </a:xfrm>
        </p:grpSpPr>
        <p:sp>
          <p:nvSpPr>
            <p:cNvPr id="28" name="Freccia a destra 27"/>
            <p:cNvSpPr/>
            <p:nvPr/>
          </p:nvSpPr>
          <p:spPr>
            <a:xfrm>
              <a:off x="4801696" y="3815576"/>
              <a:ext cx="2846717" cy="148374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29" name="CasellaDiTesto 28"/>
            <p:cNvSpPr txBox="1"/>
            <p:nvPr/>
          </p:nvSpPr>
          <p:spPr>
            <a:xfrm>
              <a:off x="7648413" y="3774590"/>
              <a:ext cx="273613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CH" sz="8800" dirty="0" smtClean="0"/>
                <a:t>DASH</a:t>
              </a:r>
              <a:endParaRPr lang="it-CH" sz="8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552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Davide Paradiso</dc:creator>
  <cp:lastModifiedBy>Davide Paradiso</cp:lastModifiedBy>
  <cp:revision>4</cp:revision>
  <dcterms:created xsi:type="dcterms:W3CDTF">2018-03-09T10:04:58Z</dcterms:created>
  <dcterms:modified xsi:type="dcterms:W3CDTF">2018-03-09T10:31:35Z</dcterms:modified>
</cp:coreProperties>
</file>