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67" r:id="rId7"/>
    <p:sldId id="285" r:id="rId8"/>
    <p:sldId id="278" r:id="rId9"/>
    <p:sldId id="286" r:id="rId10"/>
    <p:sldId id="287" r:id="rId11"/>
    <p:sldId id="273" r:id="rId12"/>
    <p:sldId id="275" r:id="rId13"/>
    <p:sldId id="288" r:id="rId14"/>
    <p:sldId id="281" r:id="rId15"/>
    <p:sldId id="299" r:id="rId16"/>
    <p:sldId id="297" r:id="rId17"/>
    <p:sldId id="296" r:id="rId18"/>
    <p:sldId id="293" r:id="rId19"/>
    <p:sldId id="294" r:id="rId20"/>
    <p:sldId id="295" r:id="rId21"/>
    <p:sldId id="298" r:id="rId22"/>
    <p:sldId id="290" r:id="rId23"/>
    <p:sldId id="289" r:id="rId24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065" autoAdjust="0"/>
  </p:normalViewPr>
  <p:slideViewPr>
    <p:cSldViewPr>
      <p:cViewPr varScale="1">
        <p:scale>
          <a:sx n="63" d="100"/>
          <a:sy n="63" d="100"/>
        </p:scale>
        <p:origin x="1426" y="4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948E4-6D13-4E8C-A991-0AF24DC9A88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t-CH"/>
        </a:p>
      </dgm:t>
    </dgm:pt>
    <dgm:pt modelId="{9289198A-FE41-417F-B1F9-F6F614638DF6}">
      <dgm:prSet phldrT="[Testo]"/>
      <dgm:spPr/>
      <dgm:t>
        <a:bodyPr/>
        <a:lstStyle/>
        <a:p>
          <a:r>
            <a:rPr lang="it-CH"/>
            <a:t>Inserimento testo</a:t>
          </a:r>
        </a:p>
      </dgm:t>
    </dgm:pt>
    <dgm:pt modelId="{D9A82E5E-F195-4C0F-8934-9500FE611E34}" type="parTrans" cxnId="{DACB5087-1BEB-4203-9B70-672F6297E369}">
      <dgm:prSet/>
      <dgm:spPr/>
      <dgm:t>
        <a:bodyPr/>
        <a:lstStyle/>
        <a:p>
          <a:endParaRPr lang="it-CH"/>
        </a:p>
      </dgm:t>
    </dgm:pt>
    <dgm:pt modelId="{DD7239AB-876D-450E-A6DD-638957D78A8C}" type="sibTrans" cxnId="{DACB5087-1BEB-4203-9B70-672F6297E369}">
      <dgm:prSet/>
      <dgm:spPr/>
      <dgm:t>
        <a:bodyPr/>
        <a:lstStyle/>
        <a:p>
          <a:endParaRPr lang="it-CH"/>
        </a:p>
      </dgm:t>
    </dgm:pt>
    <dgm:pt modelId="{F23A1500-83FF-4717-9361-4664CCE4297B}">
      <dgm:prSet phldrT="[Testo]"/>
      <dgm:spPr/>
      <dgm:t>
        <a:bodyPr/>
        <a:lstStyle/>
        <a:p>
          <a:r>
            <a:rPr lang="it-CH"/>
            <a:t>Codifica</a:t>
          </a:r>
        </a:p>
      </dgm:t>
    </dgm:pt>
    <dgm:pt modelId="{2F21A0A2-9A7C-4417-922D-0FED86345522}" type="parTrans" cxnId="{23D8AA74-AD3F-44A9-B33C-64C350D720E0}">
      <dgm:prSet/>
      <dgm:spPr/>
      <dgm:t>
        <a:bodyPr/>
        <a:lstStyle/>
        <a:p>
          <a:endParaRPr lang="it-CH"/>
        </a:p>
      </dgm:t>
    </dgm:pt>
    <dgm:pt modelId="{DBAE9A60-182C-4C85-ACC2-6F7138921E11}" type="sibTrans" cxnId="{23D8AA74-AD3F-44A9-B33C-64C350D720E0}">
      <dgm:prSet/>
      <dgm:spPr/>
      <dgm:t>
        <a:bodyPr/>
        <a:lstStyle/>
        <a:p>
          <a:endParaRPr lang="it-CH"/>
        </a:p>
      </dgm:t>
    </dgm:pt>
    <dgm:pt modelId="{CAA18B2F-AD05-4D16-A64A-B47565B968A5}">
      <dgm:prSet phldrT="[Testo]"/>
      <dgm:spPr/>
      <dgm:t>
        <a:bodyPr/>
        <a:lstStyle/>
        <a:p>
          <a:r>
            <a:rPr lang="it-CH"/>
            <a:t>Salvataggio database, invio codice ad arduino</a:t>
          </a:r>
        </a:p>
      </dgm:t>
    </dgm:pt>
    <dgm:pt modelId="{119C1DE2-CE50-422F-B094-DBEFEAF6377B}" type="parTrans" cxnId="{0F7DEDCE-6EBA-4B33-B0DE-06299BC655CA}">
      <dgm:prSet/>
      <dgm:spPr/>
      <dgm:t>
        <a:bodyPr/>
        <a:lstStyle/>
        <a:p>
          <a:endParaRPr lang="it-CH"/>
        </a:p>
      </dgm:t>
    </dgm:pt>
    <dgm:pt modelId="{7848A41C-ECCC-41EF-BA9C-47F45A34D9AC}" type="sibTrans" cxnId="{0F7DEDCE-6EBA-4B33-B0DE-06299BC655CA}">
      <dgm:prSet/>
      <dgm:spPr/>
      <dgm:t>
        <a:bodyPr/>
        <a:lstStyle/>
        <a:p>
          <a:endParaRPr lang="it-CH"/>
        </a:p>
      </dgm:t>
    </dgm:pt>
    <dgm:pt modelId="{E29CC6DD-8A9A-49E0-A754-25D147CD0709}">
      <dgm:prSet phldrT="[Testo]"/>
      <dgm:spPr/>
      <dgm:t>
        <a:bodyPr/>
        <a:lstStyle/>
        <a:p>
          <a:r>
            <a:rPr lang="it-CH" dirty="0"/>
            <a:t>Azionamento elettrovalvola </a:t>
          </a:r>
        </a:p>
      </dgm:t>
    </dgm:pt>
    <dgm:pt modelId="{BB0F9938-BA2E-4673-B2BF-4A81E69A390B}" type="parTrans" cxnId="{2D95521B-A9DD-4D1E-B40C-9F8B58F9E75F}">
      <dgm:prSet/>
      <dgm:spPr/>
      <dgm:t>
        <a:bodyPr/>
        <a:lstStyle/>
        <a:p>
          <a:endParaRPr lang="it-CH"/>
        </a:p>
      </dgm:t>
    </dgm:pt>
    <dgm:pt modelId="{1EFDFD5D-BF87-4CFE-94E4-CA7B87E30AB1}" type="sibTrans" cxnId="{2D95521B-A9DD-4D1E-B40C-9F8B58F9E75F}">
      <dgm:prSet/>
      <dgm:spPr/>
      <dgm:t>
        <a:bodyPr/>
        <a:lstStyle/>
        <a:p>
          <a:endParaRPr lang="it-CH"/>
        </a:p>
      </dgm:t>
    </dgm:pt>
    <dgm:pt modelId="{BE5868D5-F822-442F-874E-1532DD96E86B}">
      <dgm:prSet phldrT="[Testo]"/>
      <dgm:spPr/>
      <dgm:t>
        <a:bodyPr/>
        <a:lstStyle/>
        <a:p>
          <a:r>
            <a:rPr lang="it-CH"/>
            <a:t>Lettura frequenta e stampa su LCD</a:t>
          </a:r>
        </a:p>
      </dgm:t>
    </dgm:pt>
    <dgm:pt modelId="{DEE7B121-FC00-4908-8B2A-C31E0FD45D7E}" type="parTrans" cxnId="{90B8FD43-076E-4C8D-9B20-86915F1FBA42}">
      <dgm:prSet/>
      <dgm:spPr/>
      <dgm:t>
        <a:bodyPr/>
        <a:lstStyle/>
        <a:p>
          <a:endParaRPr lang="it-CH"/>
        </a:p>
      </dgm:t>
    </dgm:pt>
    <dgm:pt modelId="{EB93C8FC-5989-46E1-BA37-C3BFBD9E7B8C}" type="sibTrans" cxnId="{90B8FD43-076E-4C8D-9B20-86915F1FBA42}">
      <dgm:prSet/>
      <dgm:spPr/>
      <dgm:t>
        <a:bodyPr/>
        <a:lstStyle/>
        <a:p>
          <a:endParaRPr lang="it-CH"/>
        </a:p>
      </dgm:t>
    </dgm:pt>
    <dgm:pt modelId="{2F871ED5-83EC-42EC-9FA7-4FBAD18AD3CC}" type="pres">
      <dgm:prSet presAssocID="{540948E4-6D13-4E8C-A991-0AF24DC9A8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CH"/>
        </a:p>
      </dgm:t>
    </dgm:pt>
    <dgm:pt modelId="{A902EA4C-E3F4-4ACD-BA77-BB098A51F3AD}" type="pres">
      <dgm:prSet presAssocID="{9289198A-FE41-417F-B1F9-F6F614638DF6}" presName="parentText" presStyleLbl="node1" presStyleIdx="0" presStyleCnt="5" custLinFactY="-6196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68E5D1C9-368F-4E73-AF13-A8A98F37AFE9}" type="pres">
      <dgm:prSet presAssocID="{DD7239AB-876D-450E-A6DD-638957D78A8C}" presName="spacer" presStyleCnt="0"/>
      <dgm:spPr/>
      <dgm:t>
        <a:bodyPr/>
        <a:lstStyle/>
        <a:p>
          <a:endParaRPr lang="it-CH"/>
        </a:p>
      </dgm:t>
    </dgm:pt>
    <dgm:pt modelId="{4FB3A4DC-AEDA-4747-94C6-98BF6D78D9B3}" type="pres">
      <dgm:prSet presAssocID="{F23A1500-83FF-4717-9361-4664CCE4297B}" presName="parentText" presStyleLbl="node1" presStyleIdx="1" presStyleCnt="5" custLinFactY="-51151" custLinFactNeighborX="55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7890F463-8683-4636-9835-4C3F81BE32D3}" type="pres">
      <dgm:prSet presAssocID="{DBAE9A60-182C-4C85-ACC2-6F7138921E11}" presName="spacer" presStyleCnt="0"/>
      <dgm:spPr/>
      <dgm:t>
        <a:bodyPr/>
        <a:lstStyle/>
        <a:p>
          <a:endParaRPr lang="it-CH"/>
        </a:p>
      </dgm:t>
    </dgm:pt>
    <dgm:pt modelId="{728B4162-4DC0-4578-AAE9-C7EF4C6B2972}" type="pres">
      <dgm:prSet presAssocID="{CAA18B2F-AD05-4D16-A64A-B47565B968A5}" presName="parentText" presStyleLbl="node1" presStyleIdx="2" presStyleCnt="5" custLinFactY="-40341" custLinFactNeighborX="34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6466A469-907A-42BE-8F6E-D101B0CFA016}" type="pres">
      <dgm:prSet presAssocID="{7848A41C-ECCC-41EF-BA9C-47F45A34D9AC}" presName="spacer" presStyleCnt="0"/>
      <dgm:spPr/>
      <dgm:t>
        <a:bodyPr/>
        <a:lstStyle/>
        <a:p>
          <a:endParaRPr lang="it-CH"/>
        </a:p>
      </dgm:t>
    </dgm:pt>
    <dgm:pt modelId="{39A06DF4-8F88-4FC6-A651-39FB0AAFC42A}" type="pres">
      <dgm:prSet presAssocID="{E29CC6DD-8A9A-49E0-A754-25D147CD0709}" presName="parentText" presStyleLbl="node1" presStyleIdx="3" presStyleCnt="5" custLinFactY="-29530" custLinFactNeighborX="55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t-CH"/>
        </a:p>
      </dgm:t>
    </dgm:pt>
    <dgm:pt modelId="{5D8D3D6A-07B4-4804-9642-24874C4A617F}" type="pres">
      <dgm:prSet presAssocID="{1EFDFD5D-BF87-4CFE-94E4-CA7B87E30AB1}" presName="spacer" presStyleCnt="0"/>
      <dgm:spPr/>
      <dgm:t>
        <a:bodyPr/>
        <a:lstStyle/>
        <a:p>
          <a:endParaRPr lang="it-CH"/>
        </a:p>
      </dgm:t>
    </dgm:pt>
    <dgm:pt modelId="{52607EEB-3A5C-455B-AED1-4A9383746F18}" type="pres">
      <dgm:prSet presAssocID="{BE5868D5-F822-442F-874E-1532DD96E86B}" presName="parentText" presStyleLbl="node1" presStyleIdx="4" presStyleCnt="5" custLinFactY="-1872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t-CH"/>
        </a:p>
      </dgm:t>
    </dgm:pt>
  </dgm:ptLst>
  <dgm:cxnLst>
    <dgm:cxn modelId="{0B16EF13-20AE-4916-B556-19C92F0F81FF}" type="presOf" srcId="{540948E4-6D13-4E8C-A991-0AF24DC9A88B}" destId="{2F871ED5-83EC-42EC-9FA7-4FBAD18AD3CC}" srcOrd="0" destOrd="0" presId="urn:microsoft.com/office/officeart/2005/8/layout/vList2"/>
    <dgm:cxn modelId="{23D8AA74-AD3F-44A9-B33C-64C350D720E0}" srcId="{540948E4-6D13-4E8C-A991-0AF24DC9A88B}" destId="{F23A1500-83FF-4717-9361-4664CCE4297B}" srcOrd="1" destOrd="0" parTransId="{2F21A0A2-9A7C-4417-922D-0FED86345522}" sibTransId="{DBAE9A60-182C-4C85-ACC2-6F7138921E11}"/>
    <dgm:cxn modelId="{DACB5087-1BEB-4203-9B70-672F6297E369}" srcId="{540948E4-6D13-4E8C-A991-0AF24DC9A88B}" destId="{9289198A-FE41-417F-B1F9-F6F614638DF6}" srcOrd="0" destOrd="0" parTransId="{D9A82E5E-F195-4C0F-8934-9500FE611E34}" sibTransId="{DD7239AB-876D-450E-A6DD-638957D78A8C}"/>
    <dgm:cxn modelId="{78452440-6928-46FB-A9FA-767A30790951}" type="presOf" srcId="{E29CC6DD-8A9A-49E0-A754-25D147CD0709}" destId="{39A06DF4-8F88-4FC6-A651-39FB0AAFC42A}" srcOrd="0" destOrd="0" presId="urn:microsoft.com/office/officeart/2005/8/layout/vList2"/>
    <dgm:cxn modelId="{8FCF714E-8EF1-4B76-8683-50B19646B78C}" type="presOf" srcId="{9289198A-FE41-417F-B1F9-F6F614638DF6}" destId="{A902EA4C-E3F4-4ACD-BA77-BB098A51F3AD}" srcOrd="0" destOrd="0" presId="urn:microsoft.com/office/officeart/2005/8/layout/vList2"/>
    <dgm:cxn modelId="{2D95521B-A9DD-4D1E-B40C-9F8B58F9E75F}" srcId="{540948E4-6D13-4E8C-A991-0AF24DC9A88B}" destId="{E29CC6DD-8A9A-49E0-A754-25D147CD0709}" srcOrd="3" destOrd="0" parTransId="{BB0F9938-BA2E-4673-B2BF-4A81E69A390B}" sibTransId="{1EFDFD5D-BF87-4CFE-94E4-CA7B87E30AB1}"/>
    <dgm:cxn modelId="{0F7DEDCE-6EBA-4B33-B0DE-06299BC655CA}" srcId="{540948E4-6D13-4E8C-A991-0AF24DC9A88B}" destId="{CAA18B2F-AD05-4D16-A64A-B47565B968A5}" srcOrd="2" destOrd="0" parTransId="{119C1DE2-CE50-422F-B094-DBEFEAF6377B}" sibTransId="{7848A41C-ECCC-41EF-BA9C-47F45A34D9AC}"/>
    <dgm:cxn modelId="{A36E5552-A8B9-4925-A781-BDCDD3DD8446}" type="presOf" srcId="{F23A1500-83FF-4717-9361-4664CCE4297B}" destId="{4FB3A4DC-AEDA-4747-94C6-98BF6D78D9B3}" srcOrd="0" destOrd="0" presId="urn:microsoft.com/office/officeart/2005/8/layout/vList2"/>
    <dgm:cxn modelId="{52735DC8-113A-4813-B73A-F2FDE987B2E1}" type="presOf" srcId="{BE5868D5-F822-442F-874E-1532DD96E86B}" destId="{52607EEB-3A5C-455B-AED1-4A9383746F18}" srcOrd="0" destOrd="0" presId="urn:microsoft.com/office/officeart/2005/8/layout/vList2"/>
    <dgm:cxn modelId="{579DF239-961E-491F-91FB-01CF5BB0D839}" type="presOf" srcId="{CAA18B2F-AD05-4D16-A64A-B47565B968A5}" destId="{728B4162-4DC0-4578-AAE9-C7EF4C6B2972}" srcOrd="0" destOrd="0" presId="urn:microsoft.com/office/officeart/2005/8/layout/vList2"/>
    <dgm:cxn modelId="{90B8FD43-076E-4C8D-9B20-86915F1FBA42}" srcId="{540948E4-6D13-4E8C-A991-0AF24DC9A88B}" destId="{BE5868D5-F822-442F-874E-1532DD96E86B}" srcOrd="4" destOrd="0" parTransId="{DEE7B121-FC00-4908-8B2A-C31E0FD45D7E}" sibTransId="{EB93C8FC-5989-46E1-BA37-C3BFBD9E7B8C}"/>
    <dgm:cxn modelId="{263E32D8-7452-4DF2-89F5-2766D9BB15C7}" type="presParOf" srcId="{2F871ED5-83EC-42EC-9FA7-4FBAD18AD3CC}" destId="{A902EA4C-E3F4-4ACD-BA77-BB098A51F3AD}" srcOrd="0" destOrd="0" presId="urn:microsoft.com/office/officeart/2005/8/layout/vList2"/>
    <dgm:cxn modelId="{193AE195-BB70-4669-A45A-55FE48C4C342}" type="presParOf" srcId="{2F871ED5-83EC-42EC-9FA7-4FBAD18AD3CC}" destId="{68E5D1C9-368F-4E73-AF13-A8A98F37AFE9}" srcOrd="1" destOrd="0" presId="urn:microsoft.com/office/officeart/2005/8/layout/vList2"/>
    <dgm:cxn modelId="{E1250C95-ADEF-44A9-9A4A-A2C5E18B92AB}" type="presParOf" srcId="{2F871ED5-83EC-42EC-9FA7-4FBAD18AD3CC}" destId="{4FB3A4DC-AEDA-4747-94C6-98BF6D78D9B3}" srcOrd="2" destOrd="0" presId="urn:microsoft.com/office/officeart/2005/8/layout/vList2"/>
    <dgm:cxn modelId="{B9E519A3-9667-413E-81CE-102EFD6CAEFF}" type="presParOf" srcId="{2F871ED5-83EC-42EC-9FA7-4FBAD18AD3CC}" destId="{7890F463-8683-4636-9835-4C3F81BE32D3}" srcOrd="3" destOrd="0" presId="urn:microsoft.com/office/officeart/2005/8/layout/vList2"/>
    <dgm:cxn modelId="{438656CB-9A56-4A3B-B485-EBAAC7CF8233}" type="presParOf" srcId="{2F871ED5-83EC-42EC-9FA7-4FBAD18AD3CC}" destId="{728B4162-4DC0-4578-AAE9-C7EF4C6B2972}" srcOrd="4" destOrd="0" presId="urn:microsoft.com/office/officeart/2005/8/layout/vList2"/>
    <dgm:cxn modelId="{90E5C8A9-EE6C-4607-9E4E-AB0C783BCEE7}" type="presParOf" srcId="{2F871ED5-83EC-42EC-9FA7-4FBAD18AD3CC}" destId="{6466A469-907A-42BE-8F6E-D101B0CFA016}" srcOrd="5" destOrd="0" presId="urn:microsoft.com/office/officeart/2005/8/layout/vList2"/>
    <dgm:cxn modelId="{E497AC52-6C14-4047-A205-F223DC46AD8E}" type="presParOf" srcId="{2F871ED5-83EC-42EC-9FA7-4FBAD18AD3CC}" destId="{39A06DF4-8F88-4FC6-A651-39FB0AAFC42A}" srcOrd="6" destOrd="0" presId="urn:microsoft.com/office/officeart/2005/8/layout/vList2"/>
    <dgm:cxn modelId="{D36F4C7E-1B1D-42BB-BAD8-4737D7FB918A}" type="presParOf" srcId="{2F871ED5-83EC-42EC-9FA7-4FBAD18AD3CC}" destId="{5D8D3D6A-07B4-4804-9642-24874C4A617F}" srcOrd="7" destOrd="0" presId="urn:microsoft.com/office/officeart/2005/8/layout/vList2"/>
    <dgm:cxn modelId="{79E45260-935F-4C5F-A32E-34C20B5B0C49}" type="presParOf" srcId="{2F871ED5-83EC-42EC-9FA7-4FBAD18AD3CC}" destId="{52607EEB-3A5C-455B-AED1-4A9383746F1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2EA4C-E3F4-4ACD-BA77-BB098A51F3AD}">
      <dsp:nvSpPr>
        <dsp:cNvPr id="0" name=""/>
        <dsp:cNvSpPr/>
      </dsp:nvSpPr>
      <dsp:spPr>
        <a:xfrm>
          <a:off x="0" y="288031"/>
          <a:ext cx="5448300" cy="527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200" kern="1200"/>
            <a:t>Inserimento testo</a:t>
          </a:r>
        </a:p>
      </dsp:txBody>
      <dsp:txXfrm>
        <a:off x="25759" y="313790"/>
        <a:ext cx="5396782" cy="476152"/>
      </dsp:txXfrm>
    </dsp:sp>
    <dsp:sp modelId="{4FB3A4DC-AEDA-4747-94C6-98BF6D78D9B3}">
      <dsp:nvSpPr>
        <dsp:cNvPr id="0" name=""/>
        <dsp:cNvSpPr/>
      </dsp:nvSpPr>
      <dsp:spPr>
        <a:xfrm>
          <a:off x="0" y="936102"/>
          <a:ext cx="5448300" cy="527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200" kern="1200"/>
            <a:t>Codifica</a:t>
          </a:r>
        </a:p>
      </dsp:txBody>
      <dsp:txXfrm>
        <a:off x="25759" y="961861"/>
        <a:ext cx="5396782" cy="476152"/>
      </dsp:txXfrm>
    </dsp:sp>
    <dsp:sp modelId="{728B4162-4DC0-4578-AAE9-C7EF4C6B2972}">
      <dsp:nvSpPr>
        <dsp:cNvPr id="0" name=""/>
        <dsp:cNvSpPr/>
      </dsp:nvSpPr>
      <dsp:spPr>
        <a:xfrm>
          <a:off x="0" y="1584173"/>
          <a:ext cx="5448300" cy="527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200" kern="1200"/>
            <a:t>Salvataggio database, invio codice ad arduino</a:t>
          </a:r>
        </a:p>
      </dsp:txBody>
      <dsp:txXfrm>
        <a:off x="25759" y="1609932"/>
        <a:ext cx="5396782" cy="476152"/>
      </dsp:txXfrm>
    </dsp:sp>
    <dsp:sp modelId="{39A06DF4-8F88-4FC6-A651-39FB0AAFC42A}">
      <dsp:nvSpPr>
        <dsp:cNvPr id="0" name=""/>
        <dsp:cNvSpPr/>
      </dsp:nvSpPr>
      <dsp:spPr>
        <a:xfrm>
          <a:off x="0" y="2232250"/>
          <a:ext cx="5448300" cy="527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200" kern="1200" dirty="0"/>
            <a:t>Azionamento elettrovalvola </a:t>
          </a:r>
        </a:p>
      </dsp:txBody>
      <dsp:txXfrm>
        <a:off x="25759" y="2258009"/>
        <a:ext cx="5396782" cy="476152"/>
      </dsp:txXfrm>
    </dsp:sp>
    <dsp:sp modelId="{52607EEB-3A5C-455B-AED1-4A9383746F18}">
      <dsp:nvSpPr>
        <dsp:cNvPr id="0" name=""/>
        <dsp:cNvSpPr/>
      </dsp:nvSpPr>
      <dsp:spPr>
        <a:xfrm>
          <a:off x="0" y="2880321"/>
          <a:ext cx="5448300" cy="527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CH" sz="2200" kern="1200"/>
            <a:t>Lettura frequenta e stampa su LCD</a:t>
          </a:r>
        </a:p>
      </dsp:txBody>
      <dsp:txXfrm>
        <a:off x="25759" y="2906080"/>
        <a:ext cx="5396782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21/01/2018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21/01/2018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3570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3995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1625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2042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6403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9715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7872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8071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2703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 smtClean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711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221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324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67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 smtClean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621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 smtClean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760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5375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886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EF9B-A500-41B6-8F1C-893813E9A898}" type="datetime1">
              <a:rPr lang="it-IT" smtClean="0"/>
              <a:pPr/>
              <a:t>21/01/2018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50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4BBD-5BEA-4971-A6C4-42E94AF7CB5F}" type="datetime1">
              <a:rPr lang="it-IT" smtClean="0"/>
              <a:pPr/>
              <a:t>21/01/2018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46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6645-DD8C-4009-9A84-A4AD56EB55A9}" type="datetime1">
              <a:rPr lang="it-IT" smtClean="0"/>
              <a:pPr/>
              <a:t>21/01/2018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69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C961-63CE-49AB-921E-1CE3DDEFC80A}" type="datetime1">
              <a:rPr lang="it-IT" smtClean="0"/>
              <a:pPr/>
              <a:t>21/01/2018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66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6F5F-3C86-4285-A86F-35EFBBDD7800}" type="datetime1">
              <a:rPr lang="it-IT" smtClean="0"/>
              <a:pPr/>
              <a:t>21/01/2018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2" y="1845734"/>
            <a:ext cx="4936474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34E-14EC-4041-A597-EE22FC16794F}" type="datetime1">
              <a:rPr lang="it-IT" smtClean="0"/>
              <a:pPr/>
              <a:t>21/01/2018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345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D192-1BF7-4994-9CBA-74265F19F4C1}" type="datetime1">
              <a:rPr lang="it-IT" smtClean="0"/>
              <a:pPr/>
              <a:t>21/01/2018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DD40-7EBA-46D0-A855-62759524AC7A}" type="datetime1">
              <a:rPr lang="it-IT" smtClean="0"/>
              <a:pPr/>
              <a:t>21/01/2018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490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6645-DD8C-4009-9A84-A4AD56EB55A9}" type="datetime1">
              <a:rPr lang="it-IT" smtClean="0"/>
              <a:pPr/>
              <a:t>21/01/2018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1077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1F9867D3-FC26-40B1-8BB9-B19FF8D6CD45}" type="datetime1">
              <a:rPr lang="it-IT" smtClean="0"/>
              <a:pPr/>
              <a:t>21/01/2018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74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E21F-92EE-4289-AFFB-9252D957F459}" type="datetime1">
              <a:rPr lang="it-IT" smtClean="0"/>
              <a:pPr/>
              <a:t>21/01/2018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3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10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21/01/2018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1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2958080"/>
          </a:xfrm>
        </p:spPr>
        <p:txBody>
          <a:bodyPr rtlCol="0"/>
          <a:lstStyle/>
          <a:p>
            <a:pPr rtl="0"/>
            <a:r>
              <a:rPr lang="it-IT" dirty="0" smtClean="0"/>
              <a:t>Codice Morse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096994" y="4455621"/>
            <a:ext cx="10058551" cy="1143000"/>
          </a:xfrm>
        </p:spPr>
        <p:txBody>
          <a:bodyPr rtlCol="0"/>
          <a:lstStyle/>
          <a:p>
            <a:pPr rtl="0"/>
            <a:r>
              <a:rPr lang="it-IT" sz="2000" dirty="0" smtClean="0"/>
              <a:t>Federico agosta, Alessandro </a:t>
            </a:r>
            <a:r>
              <a:rPr lang="it-IT" sz="2000" dirty="0" err="1" smtClean="0"/>
              <a:t>gomes</a:t>
            </a:r>
            <a:r>
              <a:rPr lang="it-IT" sz="2000" dirty="0" smtClean="0"/>
              <a:t>, </a:t>
            </a:r>
            <a:r>
              <a:rPr lang="it-IT" sz="2000" dirty="0" err="1" smtClean="0"/>
              <a:t>davide</a:t>
            </a:r>
            <a:r>
              <a:rPr lang="it-IT" sz="2000" dirty="0" smtClean="0"/>
              <a:t> paradiso </a:t>
            </a:r>
          </a:p>
          <a:p>
            <a:pPr rtl="0"/>
            <a:r>
              <a:rPr lang="it-IT" sz="2000" dirty="0" smtClean="0"/>
              <a:t>e Patrick sartori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Implementazione – pagina storico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82" y="1844824"/>
            <a:ext cx="7673003" cy="43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417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Implementazione – controlli JS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165" y="1916832"/>
            <a:ext cx="7399437" cy="41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35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Implementazione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968" y="1844824"/>
            <a:ext cx="6093832" cy="43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21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Implementazione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858" y="1916832"/>
            <a:ext cx="5994052" cy="43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97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Implementazione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36" y="1844824"/>
            <a:ext cx="5633095" cy="438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09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Implementazione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22" y="2060848"/>
            <a:ext cx="4722924" cy="41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6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Implementazione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36" y="1844824"/>
            <a:ext cx="2989096" cy="43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61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Implementazione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75" y="1844824"/>
            <a:ext cx="3319818" cy="43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02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Implementazione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46" y="1988840"/>
            <a:ext cx="5244075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50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5780" y="1772816"/>
            <a:ext cx="3199567" cy="2286000"/>
          </a:xfrm>
        </p:spPr>
        <p:txBody>
          <a:bodyPr/>
          <a:lstStyle/>
          <a:p>
            <a:pPr algn="ctr"/>
            <a:r>
              <a:rPr lang="it-IT" dirty="0" smtClean="0"/>
              <a:t>Test</a:t>
            </a:r>
            <a:endParaRPr lang="it-CH" i="1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404664"/>
            <a:ext cx="5344594" cy="58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19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4654252" y="2492896"/>
            <a:ext cx="10055781" cy="4023360"/>
          </a:xfrm>
        </p:spPr>
        <p:txBody>
          <a:bodyPr rtlCol="0">
            <a:normAutofit/>
          </a:bodyPr>
          <a:lstStyle/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 smtClean="0"/>
              <a:t>Analisi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 smtClean="0"/>
              <a:t>Progettazione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 smtClean="0"/>
              <a:t>Implementazione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 smtClean="0"/>
              <a:t>Test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 smtClean="0"/>
              <a:t>Conclusione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Conclusioni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988840"/>
            <a:ext cx="8038629" cy="41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28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Analisi – richiesta del mandante</a:t>
            </a:r>
            <a:endParaRPr lang="it-IT" dirty="0"/>
          </a:p>
        </p:txBody>
      </p:sp>
      <p:pic>
        <p:nvPicPr>
          <p:cNvPr id="1026" name="Picture 2" descr="Risultati immagini per 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2204864"/>
            <a:ext cx="2206341" cy="22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281" y="4869160"/>
            <a:ext cx="1404963" cy="99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Risultati immagini per gocce acqu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05" y="3986125"/>
            <a:ext cx="1188939" cy="88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Risultati immagini per valvol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884" y="2348880"/>
            <a:ext cx="1821582" cy="147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5775535" y="2060848"/>
            <a:ext cx="2520280" cy="38034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5" name="Freccia curva 14"/>
          <p:cNvSpPr/>
          <p:nvPr/>
        </p:nvSpPr>
        <p:spPr>
          <a:xfrm flipV="1">
            <a:off x="1105615" y="4687863"/>
            <a:ext cx="1212868" cy="1263424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chemeClr val="tx1"/>
              </a:solidFill>
            </a:endParaRPr>
          </a:p>
        </p:txBody>
      </p:sp>
      <p:sp>
        <p:nvSpPr>
          <p:cNvPr id="26" name="Freccia curva 25"/>
          <p:cNvSpPr/>
          <p:nvPr/>
        </p:nvSpPr>
        <p:spPr>
          <a:xfrm>
            <a:off x="3781559" y="2615524"/>
            <a:ext cx="1212868" cy="1452687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chemeClr val="tx1"/>
              </a:solidFill>
            </a:endParaRPr>
          </a:p>
        </p:txBody>
      </p:sp>
      <p:pic>
        <p:nvPicPr>
          <p:cNvPr id="1036" name="Picture 12" descr="Risultati immagini per lc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917" y="2015724"/>
            <a:ext cx="1925950" cy="237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ccia curva 30"/>
          <p:cNvSpPr/>
          <p:nvPr/>
        </p:nvSpPr>
        <p:spPr>
          <a:xfrm rot="5400000" flipH="1">
            <a:off x="9604387" y="3914191"/>
            <a:ext cx="901377" cy="2448721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Analisi – costi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24" y="1916832"/>
            <a:ext cx="6907519" cy="432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065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Progettazione </a:t>
            </a:r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382444" y="2708920"/>
            <a:ext cx="1800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Diagramma 16"/>
          <p:cNvGraphicFramePr/>
          <p:nvPr>
            <p:extLst>
              <p:ext uri="{D42A27DB-BD31-4B8C-83A1-F6EECF244321}">
                <p14:modId xmlns:p14="http://schemas.microsoft.com/office/powerpoint/2010/main" val="2658936331"/>
              </p:ext>
            </p:extLst>
          </p:nvPr>
        </p:nvGraphicFramePr>
        <p:xfrm>
          <a:off x="671711" y="2132856"/>
          <a:ext cx="544830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8" name="Connettore 2 17"/>
          <p:cNvCxnSpPr/>
          <p:nvPr/>
        </p:nvCxnSpPr>
        <p:spPr>
          <a:xfrm>
            <a:off x="6382444" y="3356992"/>
            <a:ext cx="1800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6382444" y="4005064"/>
            <a:ext cx="1800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6382444" y="4653136"/>
            <a:ext cx="1800200" cy="2880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V="1">
            <a:off x="6382444" y="4941168"/>
            <a:ext cx="1800200" cy="2880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8758708" y="247808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b="1" dirty="0" smtClean="0"/>
              <a:t>Bootstrap</a:t>
            </a:r>
            <a:endParaRPr lang="it-CH" b="1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8758708" y="312615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b="1" dirty="0" smtClean="0"/>
              <a:t>PHP e JS</a:t>
            </a:r>
            <a:endParaRPr lang="it-CH" b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758708" y="377969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b="1" dirty="0" smtClean="0"/>
              <a:t>PHP</a:t>
            </a:r>
            <a:endParaRPr lang="it-CH" b="1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8758708" y="471033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b="1" dirty="0" smtClean="0"/>
              <a:t>Arduino</a:t>
            </a:r>
            <a:endParaRPr lang="it-CH" b="1" dirty="0"/>
          </a:p>
        </p:txBody>
      </p:sp>
    </p:spTree>
    <p:extLst>
      <p:ext uri="{BB962C8B-B14F-4D97-AF65-F5344CB8AC3E}">
        <p14:creationId xmlns:p14="http://schemas.microsoft.com/office/powerpoint/2010/main" val="16577882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5780" y="1772816"/>
            <a:ext cx="3199567" cy="2286000"/>
          </a:xfrm>
        </p:spPr>
        <p:txBody>
          <a:bodyPr/>
          <a:lstStyle/>
          <a:p>
            <a:pPr algn="ctr"/>
            <a:r>
              <a:rPr lang="it-IT" dirty="0"/>
              <a:t>Progettazione </a:t>
            </a:r>
            <a:r>
              <a:rPr lang="it-IT" i="1" dirty="0" smtClean="0"/>
              <a:t>pagina </a:t>
            </a:r>
            <a:r>
              <a:rPr lang="it-IT" i="1" dirty="0"/>
              <a:t>iniziale</a:t>
            </a:r>
            <a:endParaRPr lang="it-CH" i="1" dirty="0"/>
          </a:p>
        </p:txBody>
      </p:sp>
      <p:pic>
        <p:nvPicPr>
          <p:cNvPr id="6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188640"/>
            <a:ext cx="5325491" cy="6480720"/>
          </a:xfrm>
        </p:spPr>
      </p:pic>
    </p:spTree>
    <p:extLst>
      <p:ext uri="{BB962C8B-B14F-4D97-AF65-F5344CB8AC3E}">
        <p14:creationId xmlns:p14="http://schemas.microsoft.com/office/powerpoint/2010/main" val="25596331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5780" y="1772816"/>
            <a:ext cx="3199567" cy="2286000"/>
          </a:xfrm>
        </p:spPr>
        <p:txBody>
          <a:bodyPr/>
          <a:lstStyle/>
          <a:p>
            <a:pPr algn="ctr"/>
            <a:r>
              <a:rPr lang="it-IT" dirty="0"/>
              <a:t>Progettazione </a:t>
            </a:r>
            <a:r>
              <a:rPr lang="it-IT" i="1" dirty="0" smtClean="0"/>
              <a:t>pagina storico</a:t>
            </a:r>
            <a:endParaRPr lang="it-CH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188640"/>
            <a:ext cx="5108804" cy="63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831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Progettazione - database</a:t>
            </a:r>
            <a:endParaRPr lang="it-IT" dirty="0"/>
          </a:p>
        </p:txBody>
      </p:sp>
      <p:pic>
        <p:nvPicPr>
          <p:cNvPr id="2054" name="Picture 6" descr="Risultati immagini per xam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94" y="2287089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2" y="2708920"/>
            <a:ext cx="4897750" cy="223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54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Implementazione – pagina iniziale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1916832"/>
            <a:ext cx="7446613" cy="41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805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</TotalTime>
  <Words>102</Words>
  <Application>Microsoft Office PowerPoint</Application>
  <PresentationFormat>Personalizzato</PresentationFormat>
  <Paragraphs>56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Retrospettivo</vt:lpstr>
      <vt:lpstr>Codice Morse</vt:lpstr>
      <vt:lpstr>Indice</vt:lpstr>
      <vt:lpstr>Analisi – richiesta del mandante</vt:lpstr>
      <vt:lpstr>Analisi – costi</vt:lpstr>
      <vt:lpstr>Progettazione </vt:lpstr>
      <vt:lpstr>Progettazione pagina iniziale</vt:lpstr>
      <vt:lpstr>Progettazione pagina storico</vt:lpstr>
      <vt:lpstr>Progettazione - database</vt:lpstr>
      <vt:lpstr>Implementazione – pagina iniziale</vt:lpstr>
      <vt:lpstr>Implementazione – pagina storico</vt:lpstr>
      <vt:lpstr>Implementazione – controlli JS</vt:lpstr>
      <vt:lpstr>Implementazione</vt:lpstr>
      <vt:lpstr>Implementazione</vt:lpstr>
      <vt:lpstr>Implementazione</vt:lpstr>
      <vt:lpstr>Implementazione</vt:lpstr>
      <vt:lpstr>Implementazione</vt:lpstr>
      <vt:lpstr>Implementazione</vt:lpstr>
      <vt:lpstr>Implementazione</vt:lpstr>
      <vt:lpstr>Test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inserimento dati espoprofessioni</dc:title>
  <dc:creator>Utente Windows</dc:creator>
  <cp:lastModifiedBy>Utente Windows</cp:lastModifiedBy>
  <cp:revision>47</cp:revision>
  <dcterms:created xsi:type="dcterms:W3CDTF">2017-10-27T11:57:49Z</dcterms:created>
  <dcterms:modified xsi:type="dcterms:W3CDTF">2018-01-21T22:06:54Z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