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67" r:id="rId8"/>
    <p:sldId id="272" r:id="rId9"/>
    <p:sldId id="259" r:id="rId10"/>
    <p:sldId id="270" r:id="rId11"/>
    <p:sldId id="271" r:id="rId12"/>
    <p:sldId id="260" r:id="rId13"/>
    <p:sldId id="261" r:id="rId14"/>
    <p:sldId id="263" r:id="rId15"/>
    <p:sldId id="264" r:id="rId16"/>
    <p:sldId id="265" r:id="rId17"/>
    <p:sldId id="274" r:id="rId18"/>
    <p:sldId id="276" r:id="rId19"/>
    <p:sldId id="277" r:id="rId20"/>
    <p:sldId id="278" r:id="rId21"/>
    <p:sldId id="279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80" r:id="rId31"/>
    <p:sldId id="283" r:id="rId32"/>
    <p:sldId id="281" r:id="rId33"/>
    <p:sldId id="2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D6589E9-83CD-405C-B0E1-91FD23F6D713}">
          <p14:sldIdLst>
            <p14:sldId id="256"/>
            <p14:sldId id="257"/>
            <p14:sldId id="273"/>
            <p14:sldId id="258"/>
            <p14:sldId id="268"/>
            <p14:sldId id="269"/>
            <p14:sldId id="267"/>
            <p14:sldId id="272"/>
            <p14:sldId id="259"/>
            <p14:sldId id="270"/>
            <p14:sldId id="271"/>
            <p14:sldId id="260"/>
            <p14:sldId id="261"/>
            <p14:sldId id="263"/>
            <p14:sldId id="264"/>
            <p14:sldId id="265"/>
            <p14:sldId id="274"/>
            <p14:sldId id="276"/>
            <p14:sldId id="277"/>
            <p14:sldId id="278"/>
            <p14:sldId id="279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80"/>
            <p14:sldId id="283"/>
            <p14:sldId id="281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Eserciziario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Progetto realizzato da Davide Paradiso e Giairo Mauro</a:t>
            </a:r>
          </a:p>
        </p:txBody>
      </p:sp>
    </p:spTree>
    <p:extLst>
      <p:ext uri="{BB962C8B-B14F-4D97-AF65-F5344CB8AC3E}">
        <p14:creationId xmlns:p14="http://schemas.microsoft.com/office/powerpoint/2010/main" val="1394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30849" t="18742" r="31792" b="6038"/>
          <a:stretch/>
        </p:blipFill>
        <p:spPr>
          <a:xfrm>
            <a:off x="2340298" y="609600"/>
            <a:ext cx="5270739" cy="5969510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87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CH" sz="8000" dirty="0" smtClean="0"/>
              <a:t>Pagina Utente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4213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7673" r="26486" b="4528"/>
          <a:stretch/>
        </p:blipFill>
        <p:spPr>
          <a:xfrm>
            <a:off x="0" y="836761"/>
            <a:ext cx="8962845" cy="60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7924" r="26344" b="4779"/>
          <a:stretch/>
        </p:blipFill>
        <p:spPr>
          <a:xfrm>
            <a:off x="0" y="871268"/>
            <a:ext cx="8980098" cy="5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7673" r="26273" b="5032"/>
          <a:stretch/>
        </p:blipFill>
        <p:spPr>
          <a:xfrm>
            <a:off x="0" y="871267"/>
            <a:ext cx="8988725" cy="59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7673" r="26273" b="4906"/>
          <a:stretch/>
        </p:blipFill>
        <p:spPr>
          <a:xfrm>
            <a:off x="0" y="862640"/>
            <a:ext cx="8988725" cy="59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7547" r="22029" b="4528"/>
          <a:stretch/>
        </p:blipFill>
        <p:spPr>
          <a:xfrm>
            <a:off x="0" y="828135"/>
            <a:ext cx="9506309" cy="60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it-CH" sz="8000" dirty="0" smtClean="0"/>
              <a:t>Password Recovery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37553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8" y="1257300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34528" t="24151" b="19485"/>
          <a:stretch/>
        </p:blipFill>
        <p:spPr>
          <a:xfrm>
            <a:off x="335099" y="1287077"/>
            <a:ext cx="8846281" cy="42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E48810F-F29F-45DC-BA9C-344368B4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57D5629-AF04-43E3-9AEA-72CED58C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Analisi</a:t>
            </a:r>
          </a:p>
          <a:p>
            <a:r>
              <a:rPr lang="it-IT" dirty="0" smtClean="0"/>
              <a:t>Pagina Login</a:t>
            </a:r>
          </a:p>
          <a:p>
            <a:r>
              <a:rPr lang="it-IT" dirty="0" smtClean="0"/>
              <a:t>Pagina Utente</a:t>
            </a:r>
          </a:p>
          <a:p>
            <a:r>
              <a:rPr lang="it-IT" dirty="0" smtClean="0"/>
              <a:t>Password Recovery</a:t>
            </a:r>
          </a:p>
          <a:p>
            <a:r>
              <a:rPr lang="it-IT" dirty="0" smtClean="0"/>
              <a:t>Test</a:t>
            </a:r>
            <a:endParaRPr lang="it-IT" dirty="0" smtClean="0"/>
          </a:p>
          <a:p>
            <a:r>
              <a:rPr lang="it-IT" dirty="0" smtClean="0"/>
              <a:t>Consuntivo</a:t>
            </a:r>
          </a:p>
          <a:p>
            <a:r>
              <a:rPr lang="it-IT" dirty="0" smtClean="0"/>
              <a:t>Sviluppi Futuri</a:t>
            </a:r>
          </a:p>
          <a:p>
            <a:r>
              <a:rPr lang="it-IT" dirty="0" smtClean="0"/>
              <a:t>Domande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49" y="829214"/>
            <a:ext cx="7477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CH" sz="8000" dirty="0" smtClean="0"/>
              <a:t>Test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38067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7" y="2104845"/>
            <a:ext cx="9072965" cy="2948567"/>
          </a:xfrm>
          <a:prstGeom prst="rect">
            <a:avLst/>
          </a:prstGeom>
        </p:spPr>
      </p:pic>
      <p:pic>
        <p:nvPicPr>
          <p:cNvPr id="5122" name="Picture 2" descr="Risultati immagini per chec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15" y="4100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0" y="1992702"/>
            <a:ext cx="8871827" cy="3088355"/>
          </a:xfrm>
          <a:prstGeom prst="rect">
            <a:avLst/>
          </a:prstGeom>
        </p:spPr>
      </p:pic>
      <p:pic>
        <p:nvPicPr>
          <p:cNvPr id="7170" name="Picture 2" descr="Risultati immagini per chec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67" y="4028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639374"/>
            <a:ext cx="9070456" cy="3579252"/>
          </a:xfrm>
          <a:prstGeom prst="rect">
            <a:avLst/>
          </a:prstGeom>
        </p:spPr>
      </p:pic>
      <p:pic>
        <p:nvPicPr>
          <p:cNvPr id="5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38" y="3808265"/>
            <a:ext cx="2520648" cy="25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9" y="1978104"/>
            <a:ext cx="9630393" cy="3129722"/>
          </a:xfrm>
          <a:prstGeom prst="rect">
            <a:avLst/>
          </a:prstGeom>
        </p:spPr>
      </p:pic>
      <p:pic>
        <p:nvPicPr>
          <p:cNvPr id="4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70" y="3644363"/>
            <a:ext cx="2520648" cy="25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1" y="2398144"/>
            <a:ext cx="8857227" cy="2669234"/>
          </a:xfrm>
          <a:prstGeom prst="rect">
            <a:avLst/>
          </a:prstGeom>
        </p:spPr>
      </p:pic>
      <p:pic>
        <p:nvPicPr>
          <p:cNvPr id="10242" name="Picture 2" descr="Risultati immagini per chec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92" y="38215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" y="2337758"/>
            <a:ext cx="9172101" cy="2764125"/>
          </a:xfrm>
          <a:prstGeom prst="rect">
            <a:avLst/>
          </a:prstGeom>
        </p:spPr>
      </p:pic>
      <p:pic>
        <p:nvPicPr>
          <p:cNvPr id="11266" name="Picture 2" descr="Risultati immagini per chec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2" y="3873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9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6" y="1746046"/>
            <a:ext cx="8801563" cy="3365908"/>
          </a:xfrm>
          <a:prstGeom prst="rect">
            <a:avLst/>
          </a:prstGeom>
        </p:spPr>
      </p:pic>
      <p:pic>
        <p:nvPicPr>
          <p:cNvPr id="12290" name="Picture 2" descr="Risultati immagini per chec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85" y="39077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5" y="2447977"/>
            <a:ext cx="9441393" cy="2638691"/>
          </a:xfrm>
          <a:prstGeom prst="rect">
            <a:avLst/>
          </a:prstGeom>
        </p:spPr>
      </p:pic>
      <p:pic>
        <p:nvPicPr>
          <p:cNvPr id="13314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70" y="3692105"/>
            <a:ext cx="2547627" cy="25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CH" sz="8000" dirty="0" smtClean="0"/>
              <a:t>Analisi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4015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Consuntivo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1694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37"/>
          <a:stretch/>
        </p:blipFill>
        <p:spPr>
          <a:xfrm>
            <a:off x="0" y="914781"/>
            <a:ext cx="12174987" cy="50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/>
              <a:t>Sviluppi Futuri</a:t>
            </a:r>
            <a:br>
              <a:rPr lang="it-IT" sz="8000" dirty="0"/>
            </a:b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37153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CH" sz="8000" dirty="0" smtClean="0"/>
              <a:t>Domande ?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12875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60538"/>
              </p:ext>
            </p:extLst>
          </p:nvPr>
        </p:nvGraphicFramePr>
        <p:xfrm>
          <a:off x="979863" y="4841302"/>
          <a:ext cx="8294139" cy="6604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64430"/>
                <a:gridCol w="2764430"/>
                <a:gridCol w="2765279"/>
              </a:tblGrid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Categoria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Prezzo/h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Prezzo totale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Mano d’opera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b="1" dirty="0">
                          <a:effectLst/>
                        </a:rPr>
                        <a:t>62 </a:t>
                      </a:r>
                      <a:r>
                        <a:rPr lang="it-IT" sz="1800" b="1" dirty="0" err="1">
                          <a:effectLst/>
                        </a:rPr>
                        <a:t>Fr</a:t>
                      </a:r>
                      <a:r>
                        <a:rPr lang="it-IT" sz="1800" b="1" dirty="0">
                          <a:effectLst/>
                        </a:rPr>
                        <a:t>./h</a:t>
                      </a:r>
                      <a:endParaRPr lang="it-CH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effectLst/>
                        </a:rPr>
                        <a:t>4096</a:t>
                      </a:r>
                      <a:r>
                        <a:rPr lang="it-IT" sz="18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t-IT" sz="1800" b="1" dirty="0" err="1">
                          <a:solidFill>
                            <a:srgbClr val="FF0000"/>
                          </a:solidFill>
                          <a:effectLst/>
                        </a:rPr>
                        <a:t>Fr</a:t>
                      </a:r>
                      <a:r>
                        <a:rPr lang="it-IT" sz="18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it-CH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0" name="Gruppo 9"/>
          <p:cNvGrpSpPr/>
          <p:nvPr/>
        </p:nvGrpSpPr>
        <p:grpSpPr>
          <a:xfrm>
            <a:off x="224585" y="1208227"/>
            <a:ext cx="9539849" cy="2719138"/>
            <a:chOff x="224585" y="1208227"/>
            <a:chExt cx="9539849" cy="2719138"/>
          </a:xfrm>
        </p:grpSpPr>
        <p:grpSp>
          <p:nvGrpSpPr>
            <p:cNvPr id="7" name="Gruppo 6"/>
            <p:cNvGrpSpPr/>
            <p:nvPr/>
          </p:nvGrpSpPr>
          <p:grpSpPr>
            <a:xfrm>
              <a:off x="224585" y="1348596"/>
              <a:ext cx="3657600" cy="2438400"/>
              <a:chOff x="224585" y="1348596"/>
              <a:chExt cx="3657600" cy="2438400"/>
            </a:xfrm>
          </p:grpSpPr>
          <p:pic>
            <p:nvPicPr>
              <p:cNvPr id="1028" name="Picture 4" descr="Risultati immagini per user 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785" y="1348596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Risultati immagini per user 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585" y="1348596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uppo 7"/>
            <p:cNvGrpSpPr/>
            <p:nvPr/>
          </p:nvGrpSpPr>
          <p:grpSpPr>
            <a:xfrm>
              <a:off x="6865654" y="1208227"/>
              <a:ext cx="2898780" cy="2719138"/>
              <a:chOff x="6375222" y="1355372"/>
              <a:chExt cx="2898780" cy="2719138"/>
            </a:xfrm>
          </p:grpSpPr>
          <p:pic>
            <p:nvPicPr>
              <p:cNvPr id="1032" name="Picture 8" descr="Immagine correlat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5222" y="1355372"/>
                <a:ext cx="1811544" cy="2073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Immagine correlat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2458" y="2000882"/>
                <a:ext cx="1811544" cy="2073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Risultati immagini per SAMT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535" y="2245041"/>
              <a:ext cx="3394481" cy="1519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tangolo 8"/>
            <p:cNvSpPr/>
            <p:nvPr/>
          </p:nvSpPr>
          <p:spPr>
            <a:xfrm>
              <a:off x="3915902" y="3266098"/>
              <a:ext cx="2683306" cy="339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</p:spTree>
    <p:extLst>
      <p:ext uri="{BB962C8B-B14F-4D97-AF65-F5344CB8AC3E}">
        <p14:creationId xmlns:p14="http://schemas.microsoft.com/office/powerpoint/2010/main" val="6042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64875"/>
              </p:ext>
            </p:extLst>
          </p:nvPr>
        </p:nvGraphicFramePr>
        <p:xfrm>
          <a:off x="1026543" y="931653"/>
          <a:ext cx="7806904" cy="4968392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576785"/>
                <a:gridCol w="6230119"/>
              </a:tblGrid>
              <a:tr h="42483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ID: REQ-001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Nome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Applicativo Web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Priorità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1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Versione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1.0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720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Note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L’applicativo web deve avere una pagina Login dove il docente può accederci o registrarsi, deve poter creare nuove domande, selezionare le domande da utilizzare e creare la serie e scaricarla.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Sotto requisiti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001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Pagina principale di Login e Registrazione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002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Pagina creazione serie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003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Pagina scelta domande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004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Pagina creazione domande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42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005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Pagina di anteprima file .pdf e download + (salvataggio)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22719"/>
              </p:ext>
            </p:extLst>
          </p:nvPr>
        </p:nvGraphicFramePr>
        <p:xfrm>
          <a:off x="974785" y="1000662"/>
          <a:ext cx="7867290" cy="4735905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588981"/>
                <a:gridCol w="6278309"/>
              </a:tblGrid>
              <a:tr h="52621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ID: REQ-002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262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Nome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Database Docenti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5262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Priorità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 dirty="0">
                          <a:effectLst/>
                        </a:rPr>
                        <a:t>1</a:t>
                      </a:r>
                      <a:endParaRPr lang="it-CH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5262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Versione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1.0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14976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Note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Ogni docente è identificato da un ID, ha un nome, un cognome e la lista delle materie che insegna.</a:t>
                      </a:r>
                      <a:endParaRPr lang="it-CH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Il docente può avere più domande di più materie di più categorie.</a:t>
                      </a:r>
                      <a:endParaRPr lang="it-CH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Ogni domanda deve avere un grado di difficoltà, se è privata o pubblica, la categoria, la materia e sapere se è già stata utilizzata.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52621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Sotto requisiti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607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400">
                          <a:effectLst/>
                        </a:rPr>
                        <a:t>001</a:t>
                      </a:r>
                      <a:endParaRPr lang="it-CH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it-CH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5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Picture 2" descr="https://raw.githubusercontent.com/DavideSAMT/Progetto_Eserciziario/master/Analisi/Gantt_Preven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94"/>
            <a:ext cx="12177696" cy="50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5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CH" sz="8000" dirty="0" smtClean="0"/>
              <a:t>Pagina Login</a:t>
            </a:r>
            <a:endParaRPr lang="it-CH" sz="8000" dirty="0"/>
          </a:p>
        </p:txBody>
      </p:sp>
    </p:spTree>
    <p:extLst>
      <p:ext uri="{BB962C8B-B14F-4D97-AF65-F5344CB8AC3E}">
        <p14:creationId xmlns:p14="http://schemas.microsoft.com/office/powerpoint/2010/main" val="4049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31558" t="18490" r="31791" b="35094"/>
          <a:stretch/>
        </p:blipFill>
        <p:spPr>
          <a:xfrm>
            <a:off x="1863306" y="1270000"/>
            <a:ext cx="6400800" cy="45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A4A4A4"/>
      </a:dk1>
      <a:lt1>
        <a:sysClr val="window" lastClr="373737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203</Words>
  <Application>Microsoft Office PowerPoint</Application>
  <PresentationFormat>Widescreen</PresentationFormat>
  <Paragraphs>58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Trebuchet MS</vt:lpstr>
      <vt:lpstr>Wingdings 3</vt:lpstr>
      <vt:lpstr>Sfaccettatura</vt:lpstr>
      <vt:lpstr>Eserciziario</vt:lpstr>
      <vt:lpstr>Indice</vt:lpstr>
      <vt:lpstr>Analisi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Pagina Login</vt:lpstr>
      <vt:lpstr>Presentazione standard di PowerPoint</vt:lpstr>
      <vt:lpstr>Presentazione standard di PowerPoint</vt:lpstr>
      <vt:lpstr>Pagina Utente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Password Recovery</vt:lpstr>
      <vt:lpstr>Presentazione standard di PowerPoint</vt:lpstr>
      <vt:lpstr>Presentazione standard di PowerPoint</vt:lpstr>
      <vt:lpstr>Presentazione standard di PowerPoint</vt:lpstr>
      <vt:lpstr>Test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Consuntivo</vt:lpstr>
      <vt:lpstr>Presentazione standard di PowerPoint</vt:lpstr>
      <vt:lpstr>Sviluppi Futuri </vt:lpstr>
      <vt:lpstr>Domande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Eserciziario</dc:title>
  <dc:creator>Davide Paradiso</dc:creator>
  <cp:lastModifiedBy>Davide Paradiso</cp:lastModifiedBy>
  <cp:revision>23</cp:revision>
  <dcterms:created xsi:type="dcterms:W3CDTF">2018-05-18T06:27:33Z</dcterms:created>
  <dcterms:modified xsi:type="dcterms:W3CDTF">2018-05-18T09:28:21Z</dcterms:modified>
</cp:coreProperties>
</file>