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3" r:id="rId6"/>
    <p:sldId id="257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Form di inserimento dati Espoprofessioni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Davide paradiso i3AA – Modulo 306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Scrittura dei dati con PHP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 smtClean="0"/>
          </a:p>
          <a:p>
            <a:pPr marL="0" indent="0">
              <a:buNone/>
            </a:pPr>
            <a:r>
              <a:rPr lang="it-CH" dirty="0" smtClean="0"/>
              <a:t>$</a:t>
            </a:r>
            <a:r>
              <a:rPr lang="it-CH" dirty="0" err="1"/>
              <a:t>myfile</a:t>
            </a:r>
            <a:r>
              <a:rPr lang="it-CH" dirty="0"/>
              <a:t> = </a:t>
            </a:r>
            <a:r>
              <a:rPr lang="it-CH" dirty="0" err="1"/>
              <a:t>file_put_contents</a:t>
            </a:r>
            <a:r>
              <a:rPr lang="it-CH" dirty="0"/>
              <a:t>('dati.csv', $</a:t>
            </a:r>
            <a:r>
              <a:rPr lang="it-CH" dirty="0" err="1"/>
              <a:t>result</a:t>
            </a:r>
            <a:r>
              <a:rPr lang="it-CH" dirty="0"/>
              <a:t>. PHP_EOL, FILE_APPEND);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Visualizzazione dei dati 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330138"/>
            <a:ext cx="10058400" cy="1054975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0" y="2043953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3800" dirty="0" smtClean="0"/>
              <a:t>Conclusione</a:t>
            </a:r>
            <a:endParaRPr lang="it-CH" sz="13800" dirty="0"/>
          </a:p>
        </p:txBody>
      </p:sp>
    </p:spTree>
    <p:extLst>
      <p:ext uri="{BB962C8B-B14F-4D97-AF65-F5344CB8AC3E}">
        <p14:creationId xmlns:p14="http://schemas.microsoft.com/office/powerpoint/2010/main" val="36568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0" y="2043953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3800" dirty="0" smtClean="0"/>
              <a:t>Domande ?</a:t>
            </a:r>
            <a:endParaRPr lang="it-CH" sz="13800" dirty="0"/>
          </a:p>
        </p:txBody>
      </p:sp>
    </p:spTree>
    <p:extLst>
      <p:ext uri="{BB962C8B-B14F-4D97-AF65-F5344CB8AC3E}">
        <p14:creationId xmlns:p14="http://schemas.microsoft.com/office/powerpoint/2010/main" val="11397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endParaRPr lang="it-CH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it-CH" dirty="0" smtClean="0"/>
              <a:t> Requisiti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CH" dirty="0"/>
              <a:t> </a:t>
            </a:r>
            <a:r>
              <a:rPr lang="it-CH" dirty="0" smtClean="0"/>
              <a:t>Progettazione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CH" dirty="0"/>
              <a:t> </a:t>
            </a:r>
            <a:r>
              <a:rPr lang="it-CH" dirty="0" smtClean="0"/>
              <a:t>Implementazione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CH" dirty="0"/>
              <a:t> </a:t>
            </a:r>
            <a:r>
              <a:rPr lang="it-CH" dirty="0" smtClean="0"/>
              <a:t>Risultato finale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  <p:graphicFrame>
        <p:nvGraphicFramePr>
          <p:cNvPr id="7" name="Segnaposto contenut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67674"/>
              </p:ext>
            </p:extLst>
          </p:nvPr>
        </p:nvGraphicFramePr>
        <p:xfrm>
          <a:off x="1097280" y="2216756"/>
          <a:ext cx="6113780" cy="120015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16915"/>
                <a:gridCol w="539686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ID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REQ-001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Nome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Form inserimento dati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Priorità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Versione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1.0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Note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 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Sud-ID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Form inserimento dati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001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Realizzare un form di inserimento dati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93798"/>
              </p:ext>
            </p:extLst>
          </p:nvPr>
        </p:nvGraphicFramePr>
        <p:xfrm>
          <a:off x="1097280" y="4153038"/>
          <a:ext cx="6113780" cy="15430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16915"/>
                <a:gridCol w="539686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ID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REQ-002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Nome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Ambiente di sviluppo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Priorità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3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Versione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1.0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Note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Preparare l’ambiente di sviluppo per realizzare il sito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Sub-ID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Sviluppo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001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Creare una Virtual Machine Windows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002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Installare Apache della versione del server finale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003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Installare PHP della versione del server finale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37854"/>
              </p:ext>
            </p:extLst>
          </p:nvPr>
        </p:nvGraphicFramePr>
        <p:xfrm>
          <a:off x="352967" y="558239"/>
          <a:ext cx="6113780" cy="13795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16915"/>
                <a:gridCol w="539686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ID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REQ-003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Nome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Stile Form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Priorità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Versione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1.0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Note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Sub-ID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Stile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001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Il form deve contenere tutti gli input necessari (nome, cognome, data di ascita, sesso, indirizzo, nazionalità, ecc.)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39989"/>
              </p:ext>
            </p:extLst>
          </p:nvPr>
        </p:nvGraphicFramePr>
        <p:xfrm>
          <a:off x="344003" y="2700850"/>
          <a:ext cx="6113780" cy="12001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16915"/>
                <a:gridCol w="539686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ID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REQ-004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Nome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Convalida dati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Priorità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Versione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1.0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Note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Sub-ID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Dati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001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I dati devono essere controllati prima di essere scritti sul file csv o xml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39520"/>
              </p:ext>
            </p:extLst>
          </p:nvPr>
        </p:nvGraphicFramePr>
        <p:xfrm>
          <a:off x="352967" y="4843414"/>
          <a:ext cx="6113780" cy="120015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16915"/>
                <a:gridCol w="539686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ID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REQ-005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Nome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Grafica form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Priorità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2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Versione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1.0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Note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 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Sub-ID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Grafica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>
                          <a:effectLst/>
                        </a:rPr>
                        <a:t>001</a:t>
                      </a:r>
                      <a:endParaRPr lang="it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Il sito deve avere una buona grafica e non essere spartano</a:t>
                      </a:r>
                      <a:endParaRPr lang="it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Bozza interfaccia</a:t>
            </a:r>
            <a:endParaRPr lang="it-CH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46" y="2582863"/>
            <a:ext cx="4436746" cy="3378200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CH" dirty="0" smtClean="0"/>
              <a:t>Interfaccia Definitiva</a:t>
            </a:r>
            <a:endParaRPr lang="it-CH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50539"/>
            <a:ext cx="4937125" cy="2442848"/>
          </a:xfr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n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02" y="0"/>
            <a:ext cx="6118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an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6" y="3421493"/>
            <a:ext cx="61118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2263255" y="1225034"/>
            <a:ext cx="19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Gantt Preventivo</a:t>
            </a:r>
            <a:endParaRPr lang="it-CH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031666" y="4600489"/>
            <a:ext cx="19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Gantt </a:t>
            </a:r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CH" dirty="0" smtClean="0"/>
              <a:t> Controlli 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 </a:t>
            </a:r>
            <a:r>
              <a:rPr lang="it-CH" dirty="0" smtClean="0"/>
              <a:t>Controlli 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 </a:t>
            </a:r>
            <a:r>
              <a:rPr lang="it-CH" dirty="0" smtClean="0"/>
              <a:t>Scrittura dei dati con PHP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 </a:t>
            </a:r>
            <a:r>
              <a:rPr lang="it-CH" dirty="0" smtClean="0"/>
              <a:t>Visualizzazione dei dati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Controlli in HTML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CH" dirty="0" smtClean="0"/>
          </a:p>
          <a:p>
            <a:pPr marL="0" indent="0">
              <a:buNone/>
            </a:pPr>
            <a:r>
              <a:rPr lang="it-CH" dirty="0" smtClean="0"/>
              <a:t>Controlli di un input di tipo ‘text’ :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 smtClean="0"/>
              <a:t>&lt;input </a:t>
            </a:r>
            <a:r>
              <a:rPr lang="it-CH" dirty="0" err="1" smtClean="0"/>
              <a:t>type</a:t>
            </a:r>
            <a:r>
              <a:rPr lang="it-CH" dirty="0"/>
              <a:t> ="</a:t>
            </a:r>
            <a:r>
              <a:rPr lang="it-CH" dirty="0" smtClean="0"/>
              <a:t>text" [..] required</a:t>
            </a:r>
            <a:r>
              <a:rPr lang="it-CH" dirty="0"/>
              <a:t>="true" pattern="[a-zA-Z ]+$" title="Inserire solo lettere</a:t>
            </a:r>
            <a:r>
              <a:rPr lang="it-CH" dirty="0" smtClean="0"/>
              <a:t>."&gt;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728281"/>
            <a:ext cx="2690093" cy="952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47502"/>
            <a:ext cx="2507197" cy="79254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6" name="Rettangolo 5"/>
          <p:cNvSpPr/>
          <p:nvPr/>
        </p:nvSpPr>
        <p:spPr>
          <a:xfrm>
            <a:off x="3469341" y="3236259"/>
            <a:ext cx="1649506" cy="27790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7" name="Rettangolo 6"/>
          <p:cNvSpPr/>
          <p:nvPr/>
        </p:nvSpPr>
        <p:spPr>
          <a:xfrm>
            <a:off x="5190565" y="3236259"/>
            <a:ext cx="5091953" cy="277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Controlli in JavaScript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 smtClean="0"/>
          </a:p>
          <a:p>
            <a:r>
              <a:rPr lang="it-CH" dirty="0"/>
              <a:t>Controlli di un input di tipo ‘text’ </a:t>
            </a:r>
            <a:r>
              <a:rPr lang="it-CH" dirty="0" smtClean="0"/>
              <a:t>:</a:t>
            </a:r>
          </a:p>
          <a:p>
            <a:endParaRPr lang="it-CH" dirty="0"/>
          </a:p>
          <a:p>
            <a:r>
              <a:rPr lang="it-CH" dirty="0" smtClean="0"/>
              <a:t>&lt;input </a:t>
            </a:r>
            <a:r>
              <a:rPr lang="it-CH" dirty="0" err="1" smtClean="0"/>
              <a:t>type</a:t>
            </a:r>
            <a:r>
              <a:rPr lang="it-CH" dirty="0"/>
              <a:t> </a:t>
            </a:r>
            <a:r>
              <a:rPr lang="it-CH" dirty="0" smtClean="0"/>
              <a:t>="text" […] onkeyup</a:t>
            </a:r>
            <a:r>
              <a:rPr lang="it-CH" dirty="0"/>
              <a:t>="convalida(this.value, '</a:t>
            </a:r>
            <a:r>
              <a:rPr lang="it-CH" dirty="0" err="1"/>
              <a:t>verificaNome</a:t>
            </a:r>
            <a:r>
              <a:rPr lang="it-CH" dirty="0"/>
              <a:t>', </a:t>
            </a:r>
            <a:r>
              <a:rPr lang="it-CH" dirty="0" err="1"/>
              <a:t>regLetters</a:t>
            </a:r>
            <a:r>
              <a:rPr lang="it-CH" dirty="0" smtClean="0"/>
              <a:t>)"&gt;</a:t>
            </a:r>
            <a:endParaRPr lang="en-US" dirty="0" smtClean="0"/>
          </a:p>
          <a:p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4374772"/>
            <a:ext cx="2477824" cy="2736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9356"/>
            <a:ext cx="2530059" cy="2819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</p:pic>
      <p:sp>
        <p:nvSpPr>
          <p:cNvPr id="6" name="Rettangolo 5"/>
          <p:cNvSpPr/>
          <p:nvPr/>
        </p:nvSpPr>
        <p:spPr>
          <a:xfrm>
            <a:off x="3575105" y="3236259"/>
            <a:ext cx="6133670" cy="2689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0" y="6318887"/>
            <a:ext cx="821110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6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Retrospettivo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289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Retrospettivo</vt:lpstr>
      <vt:lpstr>Form di inserimento dati Espoprofessioni</vt:lpstr>
      <vt:lpstr>Indice</vt:lpstr>
      <vt:lpstr>Requisiti</vt:lpstr>
      <vt:lpstr>Presentazione standard di PowerPoint</vt:lpstr>
      <vt:lpstr>Progettazione</vt:lpstr>
      <vt:lpstr>Presentazione standard di PowerPoint</vt:lpstr>
      <vt:lpstr>Implementazione</vt:lpstr>
      <vt:lpstr>Controlli in HTML</vt:lpstr>
      <vt:lpstr>Controlli in JavaScript</vt:lpstr>
      <vt:lpstr>Scrittura dei dati con PHP</vt:lpstr>
      <vt:lpstr>Visualizzazione dei dati 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Davide Paradiso</dc:creator>
  <cp:lastModifiedBy>Davide Paradiso</cp:lastModifiedBy>
  <cp:revision>12</cp:revision>
  <dcterms:created xsi:type="dcterms:W3CDTF">2017-10-27T13:02:32Z</dcterms:created>
  <dcterms:modified xsi:type="dcterms:W3CDTF">2017-10-27T14:14:17Z</dcterms:modified>
</cp:coreProperties>
</file>