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91A22-DACE-D5F4-855A-9DCFC76F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818484-81CF-6135-C163-6BBF4026F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C18F01-D122-DED4-D97D-E0A1F45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1FF27-4230-479F-3C4A-AC859F67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DB335-AF76-1A8E-7078-7B6400AF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E0E68-2530-5B48-47EC-9063BC04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F59C5D-65DC-7051-4B07-B09099984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65351-AF04-1AA7-1BD6-2CA04B7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BBF987-362E-8501-CEB6-7E94D082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8D1D4C-DC83-C5FF-D4EE-B5B4DACA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3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2B428F-FCE4-F0DB-595F-2331C30E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6CEC7E-5D71-E94E-13CA-49300748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5CA99-3709-0C1A-E13F-B3253581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666D9-9641-4CBE-ABB5-21ACC824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DC11F2-FC2E-C310-74CD-98336878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7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BE284-9C5C-DD32-FB84-1E560B48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E166F0-8E77-6DC1-5E41-941CB8B8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E6487-5D52-5C49-5760-BBA9A880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5CDD86-B476-C45B-C4BE-D2F0C97A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CC6CE9-661F-E654-6BFA-D254B18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9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C8691-3EDA-B67A-4571-97308661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C81A45-32F2-E553-4FB6-ECF445CE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C221D-CF74-B43A-DD09-47CB77B4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18D4C-FF70-05A6-85BD-A266EA4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9A338D-1C6B-A688-8561-C88F2AA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05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08760-DD1E-2324-1236-96090304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711A67-96C4-D745-7158-D9CF0D250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436E9F-566A-2D1B-7079-044C5C21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D43F56-4B9C-7184-1687-F2BB23A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5B6D7F-584B-C374-4CB5-67F41B44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0E7353-5529-3886-3954-81C2BE47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3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B208B-B9C8-3C49-08EB-519E6A40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439EA8-B252-02B6-CDFE-F1888DEC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17AFDB-F762-0063-E925-FFDB92F9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1BFF9C-3A46-D244-7982-D5F9B60AE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42BE95-D66A-412B-458E-0BCA197F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230D7D9-0D03-EEAB-719B-0DB97E4B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3711BC8-05A3-35F7-7E19-964051BC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7566B8-A403-080F-3790-01A3517A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5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23BA2A-C215-7B66-EC5B-1D8297D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87C78-EDE5-B88B-6CE5-AEE39D3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4886AB-1851-C12E-2710-192F2B29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F979D3-D50E-C3FE-B476-FB2581CF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9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FF023-3B00-6A4D-86D6-5172A84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B70348-214C-1C98-6966-78197D91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978BD7-72D9-1DE5-2340-F9AAC29F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7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C0E27-57BF-D926-A3A9-0C29505E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6F8F25-4CC5-31B9-AF7A-4C063C1E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446B0C-D64F-0060-73C9-3EA4B3A3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A1FCE4-830A-FA93-56D8-BC73B9F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E1D1B6-E5F4-3BBF-181C-58EFC506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B3E701-7F3A-182B-81DA-72D574B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7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62EF-C158-19FD-4472-28B5905A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D32ADB-ABBA-F56D-D1A7-A159160AE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7CD43-9E80-152F-2501-AF1643C3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DAD5F-D468-694F-E142-0CBAD11D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6AE4FF-A162-F73B-B64E-4B9C22D4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CFE877-8904-7A1B-312F-13B8F6B5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6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CD7872-7FF2-F017-5BFB-F47872FF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3E36B9-FADE-E171-3664-2F370FE2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63620C-859E-B822-4766-F52BAAE30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1CC0-EEF0-4D82-86CB-B5ED57907150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7D9BD-EB15-3480-4340-22DC02A1D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0D06D-D6D0-8390-A6EF-FD2792CA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445C-0102-4BCD-9DFA-13FDF73978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persona, piedi, calzatura&#10;&#10;Descrizione generata automaticamente">
            <a:extLst>
              <a:ext uri="{FF2B5EF4-FFF2-40B4-BE49-F238E27FC236}">
                <a16:creationId xmlns:a16="http://schemas.microsoft.com/office/drawing/2014/main" id="{70B3BEB0-FE7E-3E8C-2917-4D83E75B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2685" y="1334729"/>
            <a:ext cx="4857135" cy="364285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418D07C-A9F6-6323-C890-37C21FF04473}"/>
              </a:ext>
            </a:extLst>
          </p:cNvPr>
          <p:cNvCxnSpPr>
            <a:cxnSpLocks/>
          </p:cNvCxnSpPr>
          <p:nvPr/>
        </p:nvCxnSpPr>
        <p:spPr>
          <a:xfrm>
            <a:off x="5971252" y="3674626"/>
            <a:ext cx="802928" cy="16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550C93-5BF1-0190-CF4E-9E14C222E665}"/>
              </a:ext>
            </a:extLst>
          </p:cNvPr>
          <p:cNvSpPr txBox="1"/>
          <p:nvPr/>
        </p:nvSpPr>
        <p:spPr>
          <a:xfrm>
            <a:off x="6377940" y="3751580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X</a:t>
            </a:r>
            <a:endParaRPr lang="it-IT" dirty="0">
              <a:solidFill>
                <a:schemeClr val="accent2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6093F9F-7773-8129-941E-B85B33E1EA0E}"/>
              </a:ext>
            </a:extLst>
          </p:cNvPr>
          <p:cNvCxnSpPr>
            <a:cxnSpLocks/>
          </p:cNvCxnSpPr>
          <p:nvPr/>
        </p:nvCxnSpPr>
        <p:spPr>
          <a:xfrm flipV="1">
            <a:off x="5980286" y="2890520"/>
            <a:ext cx="58564" cy="777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B904FB-A6A1-DE7A-44F9-57C8050B505D}"/>
              </a:ext>
            </a:extLst>
          </p:cNvPr>
          <p:cNvSpPr txBox="1"/>
          <p:nvPr/>
        </p:nvSpPr>
        <p:spPr>
          <a:xfrm>
            <a:off x="5755915" y="3194804"/>
            <a:ext cx="21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Y</a:t>
            </a:r>
            <a:endParaRPr lang="it-IT" dirty="0">
              <a:solidFill>
                <a:schemeClr val="accent2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70CDCCF-4960-E334-CDA4-2C10958793CE}"/>
              </a:ext>
            </a:extLst>
          </p:cNvPr>
          <p:cNvCxnSpPr>
            <a:cxnSpLocks/>
          </p:cNvCxnSpPr>
          <p:nvPr/>
        </p:nvCxnSpPr>
        <p:spPr>
          <a:xfrm flipV="1">
            <a:off x="5971252" y="3194804"/>
            <a:ext cx="523528" cy="47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925629A-C5C5-FAF7-945F-D1C63BBD40AF}"/>
              </a:ext>
            </a:extLst>
          </p:cNvPr>
          <p:cNvSpPr txBox="1"/>
          <p:nvPr/>
        </p:nvSpPr>
        <p:spPr>
          <a:xfrm>
            <a:off x="6318250" y="3228340"/>
            <a:ext cx="21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Z</a:t>
            </a:r>
            <a:endParaRPr lang="it-IT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47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VERZEROLI</dc:creator>
  <cp:lastModifiedBy>MATTEO VERZEROLI</cp:lastModifiedBy>
  <cp:revision>1</cp:revision>
  <dcterms:created xsi:type="dcterms:W3CDTF">2023-02-14T13:19:02Z</dcterms:created>
  <dcterms:modified xsi:type="dcterms:W3CDTF">2023-02-14T13:23:25Z</dcterms:modified>
</cp:coreProperties>
</file>