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317" r:id="rId2"/>
    <p:sldId id="256" r:id="rId3"/>
    <p:sldId id="282" r:id="rId4"/>
    <p:sldId id="283" r:id="rId5"/>
    <p:sldId id="284" r:id="rId6"/>
    <p:sldId id="285" r:id="rId7"/>
    <p:sldId id="287" r:id="rId8"/>
    <p:sldId id="286" r:id="rId9"/>
    <p:sldId id="290" r:id="rId10"/>
    <p:sldId id="295" r:id="rId11"/>
    <p:sldId id="288" r:id="rId12"/>
    <p:sldId id="310" r:id="rId13"/>
    <p:sldId id="309" r:id="rId14"/>
    <p:sldId id="311" r:id="rId15"/>
    <p:sldId id="312" r:id="rId16"/>
    <p:sldId id="313" r:id="rId17"/>
    <p:sldId id="314" r:id="rId18"/>
    <p:sldId id="315" r:id="rId19"/>
    <p:sldId id="316" r:id="rId20"/>
    <p:sldId id="291" r:id="rId21"/>
    <p:sldId id="292" r:id="rId22"/>
    <p:sldId id="307" r:id="rId23"/>
    <p:sldId id="296" r:id="rId24"/>
    <p:sldId id="293" r:id="rId25"/>
    <p:sldId id="294" r:id="rId26"/>
    <p:sldId id="297" r:id="rId27"/>
    <p:sldId id="306" r:id="rId28"/>
    <p:sldId id="300" r:id="rId29"/>
    <p:sldId id="298" r:id="rId30"/>
    <p:sldId id="289" r:id="rId31"/>
    <p:sldId id="305" r:id="rId32"/>
    <p:sldId id="303" r:id="rId33"/>
    <p:sldId id="301" r:id="rId34"/>
    <p:sldId id="302" r:id="rId35"/>
    <p:sldId id="304" r:id="rId36"/>
    <p:sldId id="308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F2E3FE7-06ED-4AF6-8F15-BDC4085E0B56}">
          <p14:sldIdLst>
            <p14:sldId id="317"/>
            <p14:sldId id="256"/>
          </p14:sldIdLst>
        </p14:section>
        <p14:section name="Presentazione" id="{C737C487-034D-4EF6-AB1A-B582B6C5F46D}">
          <p14:sldIdLst>
            <p14:sldId id="282"/>
            <p14:sldId id="283"/>
            <p14:sldId id="284"/>
            <p14:sldId id="285"/>
            <p14:sldId id="287"/>
            <p14:sldId id="286"/>
            <p14:sldId id="290"/>
            <p14:sldId id="295"/>
            <p14:sldId id="288"/>
            <p14:sldId id="310"/>
            <p14:sldId id="309"/>
            <p14:sldId id="311"/>
            <p14:sldId id="312"/>
            <p14:sldId id="313"/>
            <p14:sldId id="314"/>
            <p14:sldId id="315"/>
            <p14:sldId id="316"/>
            <p14:sldId id="291"/>
            <p14:sldId id="292"/>
            <p14:sldId id="307"/>
            <p14:sldId id="296"/>
            <p14:sldId id="293"/>
            <p14:sldId id="294"/>
            <p14:sldId id="297"/>
            <p14:sldId id="306"/>
            <p14:sldId id="300"/>
            <p14:sldId id="298"/>
            <p14:sldId id="289"/>
            <p14:sldId id="305"/>
            <p14:sldId id="303"/>
            <p14:sldId id="301"/>
            <p14:sldId id="302"/>
            <p14:sldId id="304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F59"/>
    <a:srgbClr val="9A0014"/>
    <a:srgbClr val="A120F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 showGuides="1">
      <p:cViewPr varScale="1">
        <p:scale>
          <a:sx n="83" d="100"/>
          <a:sy n="83" d="100"/>
        </p:scale>
        <p:origin x="614" y="4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3D4E2-4F05-47A0-8651-BA390F177E03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4D3FA-3ABA-40EA-9A77-C5E5BA1D3AF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4D3FA-3ABA-40EA-9A77-C5E5BA1D3A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 userDrawn="1"/>
        </p:nvSpPr>
        <p:spPr>
          <a:xfrm>
            <a:off x="-91440" y="-14908"/>
            <a:ext cx="12395200" cy="7015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3"/>
          <p:cNvSpPr/>
          <p:nvPr userDrawn="1"/>
        </p:nvSpPr>
        <p:spPr>
          <a:xfrm>
            <a:off x="-101600" y="289893"/>
            <a:ext cx="12394594" cy="6163952"/>
          </a:xfrm>
          <a:custGeom>
            <a:avLst/>
            <a:gdLst>
              <a:gd name="connsiteX0" fmla="*/ 4604795 w 4604795"/>
              <a:gd name="connsiteY0" fmla="*/ 0 h 2820330"/>
              <a:gd name="connsiteX1" fmla="*/ 0 w 4604795"/>
              <a:gd name="connsiteY1" fmla="*/ 0 h 2820330"/>
              <a:gd name="connsiteX2" fmla="*/ 0 w 4604795"/>
              <a:gd name="connsiteY2" fmla="*/ 2618970 h 2820330"/>
              <a:gd name="connsiteX3" fmla="*/ 63546 w 4604795"/>
              <a:gd name="connsiteY3" fmla="*/ 2647506 h 2820330"/>
              <a:gd name="connsiteX4" fmla="*/ 101657 w 4604795"/>
              <a:gd name="connsiteY4" fmla="*/ 2663246 h 2820330"/>
              <a:gd name="connsiteX5" fmla="*/ 140749 w 4604795"/>
              <a:gd name="connsiteY5" fmla="*/ 2678300 h 2820330"/>
              <a:gd name="connsiteX6" fmla="*/ 180777 w 4604795"/>
              <a:gd name="connsiteY6" fmla="*/ 2692657 h 2820330"/>
              <a:gd name="connsiteX7" fmla="*/ 221694 w 4604795"/>
              <a:gd name="connsiteY7" fmla="*/ 2706307 h 2820330"/>
              <a:gd name="connsiteX8" fmla="*/ 263454 w 4604795"/>
              <a:gd name="connsiteY8" fmla="*/ 2719241 h 2820330"/>
              <a:gd name="connsiteX9" fmla="*/ 306011 w 4604795"/>
              <a:gd name="connsiteY9" fmla="*/ 2731448 h 2820330"/>
              <a:gd name="connsiteX10" fmla="*/ 349318 w 4604795"/>
              <a:gd name="connsiteY10" fmla="*/ 2742919 h 2820330"/>
              <a:gd name="connsiteX11" fmla="*/ 393329 w 4604795"/>
              <a:gd name="connsiteY11" fmla="*/ 2753644 h 2820330"/>
              <a:gd name="connsiteX12" fmla="*/ 437998 w 4604795"/>
              <a:gd name="connsiteY12" fmla="*/ 2763613 h 2820330"/>
              <a:gd name="connsiteX13" fmla="*/ 483278 w 4604795"/>
              <a:gd name="connsiteY13" fmla="*/ 2772816 h 2820330"/>
              <a:gd name="connsiteX14" fmla="*/ 529124 w 4604795"/>
              <a:gd name="connsiteY14" fmla="*/ 2781244 h 2820330"/>
              <a:gd name="connsiteX15" fmla="*/ 575489 w 4604795"/>
              <a:gd name="connsiteY15" fmla="*/ 2788886 h 2820330"/>
              <a:gd name="connsiteX16" fmla="*/ 622327 w 4604795"/>
              <a:gd name="connsiteY16" fmla="*/ 2795733 h 2820330"/>
              <a:gd name="connsiteX17" fmla="*/ 669591 w 4604795"/>
              <a:gd name="connsiteY17" fmla="*/ 2801774 h 2820330"/>
              <a:gd name="connsiteX18" fmla="*/ 717236 w 4604795"/>
              <a:gd name="connsiteY18" fmla="*/ 2807001 h 2820330"/>
              <a:gd name="connsiteX19" fmla="*/ 765214 w 4604795"/>
              <a:gd name="connsiteY19" fmla="*/ 2811403 h 2820330"/>
              <a:gd name="connsiteX20" fmla="*/ 813481 w 4604795"/>
              <a:gd name="connsiteY20" fmla="*/ 2814970 h 2820330"/>
              <a:gd name="connsiteX21" fmla="*/ 861989 w 4604795"/>
              <a:gd name="connsiteY21" fmla="*/ 2817692 h 2820330"/>
              <a:gd name="connsiteX22" fmla="*/ 910692 w 4604795"/>
              <a:gd name="connsiteY22" fmla="*/ 2819560 h 2820330"/>
              <a:gd name="connsiteX23" fmla="*/ 970280 w 4604795"/>
              <a:gd name="connsiteY23" fmla="*/ 2820330 h 2820330"/>
              <a:gd name="connsiteX24" fmla="*/ 1040297 w 4604795"/>
              <a:gd name="connsiteY24" fmla="*/ 2819650 h 2820330"/>
              <a:gd name="connsiteX25" fmla="*/ 1133235 w 4604795"/>
              <a:gd name="connsiteY25" fmla="*/ 2817007 h 2820330"/>
              <a:gd name="connsiteX26" fmla="*/ 1204516 w 4604795"/>
              <a:gd name="connsiteY26" fmla="*/ 2813655 h 2820330"/>
              <a:gd name="connsiteX27" fmla="*/ 1252200 w 4604795"/>
              <a:gd name="connsiteY27" fmla="*/ 2810525 h 2820330"/>
              <a:gd name="connsiteX28" fmla="*/ 1306870 w 4604795"/>
              <a:gd name="connsiteY28" fmla="*/ 2805958 h 2820330"/>
              <a:gd name="connsiteX29" fmla="*/ 1361970 w 4604795"/>
              <a:gd name="connsiteY29" fmla="*/ 2800547 h 2820330"/>
              <a:gd name="connsiteX30" fmla="*/ 1417519 w 4604795"/>
              <a:gd name="connsiteY30" fmla="*/ 2794289 h 2820330"/>
              <a:gd name="connsiteX31" fmla="*/ 1473538 w 4604795"/>
              <a:gd name="connsiteY31" fmla="*/ 2787180 h 2820330"/>
              <a:gd name="connsiteX32" fmla="*/ 1530045 w 4604795"/>
              <a:gd name="connsiteY32" fmla="*/ 2779215 h 2820330"/>
              <a:gd name="connsiteX33" fmla="*/ 1587062 w 4604795"/>
              <a:gd name="connsiteY33" fmla="*/ 2770389 h 2820330"/>
              <a:gd name="connsiteX34" fmla="*/ 1644607 w 4604795"/>
              <a:gd name="connsiteY34" fmla="*/ 2760700 h 2820330"/>
              <a:gd name="connsiteX35" fmla="*/ 1702702 w 4604795"/>
              <a:gd name="connsiteY35" fmla="*/ 2750141 h 2820330"/>
              <a:gd name="connsiteX36" fmla="*/ 1761365 w 4604795"/>
              <a:gd name="connsiteY36" fmla="*/ 2738710 h 2820330"/>
              <a:gd name="connsiteX37" fmla="*/ 1820617 w 4604795"/>
              <a:gd name="connsiteY37" fmla="*/ 2726402 h 2820330"/>
              <a:gd name="connsiteX38" fmla="*/ 1880477 w 4604795"/>
              <a:gd name="connsiteY38" fmla="*/ 2713212 h 2820330"/>
              <a:gd name="connsiteX39" fmla="*/ 1940966 w 4604795"/>
              <a:gd name="connsiteY39" fmla="*/ 2699136 h 2820330"/>
              <a:gd name="connsiteX40" fmla="*/ 2002104 w 4604795"/>
              <a:gd name="connsiteY40" fmla="*/ 2684170 h 2820330"/>
              <a:gd name="connsiteX41" fmla="*/ 2063910 w 4604795"/>
              <a:gd name="connsiteY41" fmla="*/ 2668310 h 2820330"/>
              <a:gd name="connsiteX42" fmla="*/ 2126404 w 4604795"/>
              <a:gd name="connsiteY42" fmla="*/ 2651552 h 2820330"/>
              <a:gd name="connsiteX43" fmla="*/ 2189607 w 4604795"/>
              <a:gd name="connsiteY43" fmla="*/ 2633890 h 2820330"/>
              <a:gd name="connsiteX44" fmla="*/ 2253537 w 4604795"/>
              <a:gd name="connsiteY44" fmla="*/ 2615322 h 2820330"/>
              <a:gd name="connsiteX45" fmla="*/ 2318216 w 4604795"/>
              <a:gd name="connsiteY45" fmla="*/ 2595842 h 2820330"/>
              <a:gd name="connsiteX46" fmla="*/ 2383663 w 4604795"/>
              <a:gd name="connsiteY46" fmla="*/ 2575447 h 2820330"/>
              <a:gd name="connsiteX47" fmla="*/ 2580745 w 4604795"/>
              <a:gd name="connsiteY47" fmla="*/ 2512283 h 2820330"/>
              <a:gd name="connsiteX48" fmla="*/ 2707732 w 4604795"/>
              <a:gd name="connsiteY48" fmla="*/ 2473530 h 2820330"/>
              <a:gd name="connsiteX49" fmla="*/ 2831063 w 4604795"/>
              <a:gd name="connsiteY49" fmla="*/ 2437820 h 2820330"/>
              <a:gd name="connsiteX50" fmla="*/ 2950941 w 4604795"/>
              <a:gd name="connsiteY50" fmla="*/ 2405105 h 2820330"/>
              <a:gd name="connsiteX51" fmla="*/ 3067570 w 4604795"/>
              <a:gd name="connsiteY51" fmla="*/ 2375334 h 2820330"/>
              <a:gd name="connsiteX52" fmla="*/ 3181154 w 4604795"/>
              <a:gd name="connsiteY52" fmla="*/ 2348457 h 2820330"/>
              <a:gd name="connsiteX53" fmla="*/ 3236868 w 4604795"/>
              <a:gd name="connsiteY53" fmla="*/ 2336089 h 2820330"/>
              <a:gd name="connsiteX54" fmla="*/ 3291897 w 4604795"/>
              <a:gd name="connsiteY54" fmla="*/ 2324425 h 2820330"/>
              <a:gd name="connsiteX55" fmla="*/ 3346266 w 4604795"/>
              <a:gd name="connsiteY55" fmla="*/ 2313461 h 2820330"/>
              <a:gd name="connsiteX56" fmla="*/ 3400001 w 4604795"/>
              <a:gd name="connsiteY56" fmla="*/ 2303188 h 2820330"/>
              <a:gd name="connsiteX57" fmla="*/ 3453127 w 4604795"/>
              <a:gd name="connsiteY57" fmla="*/ 2293602 h 2820330"/>
              <a:gd name="connsiteX58" fmla="*/ 3505670 w 4604795"/>
              <a:gd name="connsiteY58" fmla="*/ 2284695 h 2820330"/>
              <a:gd name="connsiteX59" fmla="*/ 3557656 w 4604795"/>
              <a:gd name="connsiteY59" fmla="*/ 2276463 h 2820330"/>
              <a:gd name="connsiteX60" fmla="*/ 3609109 w 4604795"/>
              <a:gd name="connsiteY60" fmla="*/ 2268897 h 2820330"/>
              <a:gd name="connsiteX61" fmla="*/ 3662179 w 4604795"/>
              <a:gd name="connsiteY61" fmla="*/ 2261747 h 2820330"/>
              <a:gd name="connsiteX62" fmla="*/ 3714622 w 4604795"/>
              <a:gd name="connsiteY62" fmla="*/ 2255384 h 2820330"/>
              <a:gd name="connsiteX63" fmla="*/ 3766456 w 4604795"/>
              <a:gd name="connsiteY63" fmla="*/ 2249813 h 2820330"/>
              <a:gd name="connsiteX64" fmla="*/ 3817698 w 4604795"/>
              <a:gd name="connsiteY64" fmla="*/ 2245033 h 2820330"/>
              <a:gd name="connsiteX65" fmla="*/ 3868366 w 4604795"/>
              <a:gd name="connsiteY65" fmla="*/ 2241049 h 2820330"/>
              <a:gd name="connsiteX66" fmla="*/ 3918477 w 4604795"/>
              <a:gd name="connsiteY66" fmla="*/ 2237861 h 2820330"/>
              <a:gd name="connsiteX67" fmla="*/ 3968048 w 4604795"/>
              <a:gd name="connsiteY67" fmla="*/ 2235472 h 2820330"/>
              <a:gd name="connsiteX68" fmla="*/ 4017097 w 4604795"/>
              <a:gd name="connsiteY68" fmla="*/ 2233884 h 2820330"/>
              <a:gd name="connsiteX69" fmla="*/ 4065642 w 4604795"/>
              <a:gd name="connsiteY69" fmla="*/ 2233100 h 2820330"/>
              <a:gd name="connsiteX70" fmla="*/ 4604795 w 4604795"/>
              <a:gd name="connsiteY70" fmla="*/ 2233100 h 2820330"/>
              <a:gd name="connsiteX71" fmla="*/ 4604795 w 4604795"/>
              <a:gd name="connsiteY71" fmla="*/ 0 h 2820330"/>
              <a:gd name="connsiteX0" fmla="*/ 4604795 w 4604795"/>
              <a:gd name="connsiteY0" fmla="*/ 2226127 h 2820330"/>
              <a:gd name="connsiteX1" fmla="*/ 4065642 w 4604795"/>
              <a:gd name="connsiteY1" fmla="*/ 2233100 h 2820330"/>
              <a:gd name="connsiteX2" fmla="*/ 4113699 w 4604795"/>
              <a:gd name="connsiteY2" fmla="*/ 2233121 h 2820330"/>
              <a:gd name="connsiteX3" fmla="*/ 4161287 w 4604795"/>
              <a:gd name="connsiteY3" fmla="*/ 2233950 h 2820330"/>
              <a:gd name="connsiteX4" fmla="*/ 4208422 w 4604795"/>
              <a:gd name="connsiteY4" fmla="*/ 2235589 h 2820330"/>
              <a:gd name="connsiteX5" fmla="*/ 4255123 w 4604795"/>
              <a:gd name="connsiteY5" fmla="*/ 2238039 h 2820330"/>
              <a:gd name="connsiteX6" fmla="*/ 4301406 w 4604795"/>
              <a:gd name="connsiteY6" fmla="*/ 2241304 h 2820330"/>
              <a:gd name="connsiteX7" fmla="*/ 4347289 w 4604795"/>
              <a:gd name="connsiteY7" fmla="*/ 2245385 h 2820330"/>
              <a:gd name="connsiteX8" fmla="*/ 4392790 w 4604795"/>
              <a:gd name="connsiteY8" fmla="*/ 2250284 h 2820330"/>
              <a:gd name="connsiteX9" fmla="*/ 4437926 w 4604795"/>
              <a:gd name="connsiteY9" fmla="*/ 2256004 h 2820330"/>
              <a:gd name="connsiteX10" fmla="*/ 4482714 w 4604795"/>
              <a:gd name="connsiteY10" fmla="*/ 2262547 h 2820330"/>
              <a:gd name="connsiteX11" fmla="*/ 4527172 w 4604795"/>
              <a:gd name="connsiteY11" fmla="*/ 2269914 h 2820330"/>
              <a:gd name="connsiteX12" fmla="*/ 4599100 w 4604795"/>
              <a:gd name="connsiteY12" fmla="*/ 2283243 h 2820330"/>
              <a:gd name="connsiteX13" fmla="*/ 4604795 w 4604795"/>
              <a:gd name="connsiteY13" fmla="*/ 2284133 h 2820330"/>
              <a:gd name="connsiteX14" fmla="*/ 4604795 w 4604795"/>
              <a:gd name="connsiteY14" fmla="*/ 2226127 h 282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04795" h="2820330">
                <a:moveTo>
                  <a:pt x="4604795" y="0"/>
                </a:moveTo>
                <a:lnTo>
                  <a:pt x="0" y="0"/>
                </a:lnTo>
                <a:lnTo>
                  <a:pt x="0" y="2618970"/>
                </a:lnTo>
                <a:lnTo>
                  <a:pt x="63546" y="2647506"/>
                </a:lnTo>
                <a:lnTo>
                  <a:pt x="101657" y="2663246"/>
                </a:lnTo>
                <a:lnTo>
                  <a:pt x="140749" y="2678300"/>
                </a:lnTo>
                <a:lnTo>
                  <a:pt x="180777" y="2692657"/>
                </a:lnTo>
                <a:lnTo>
                  <a:pt x="221694" y="2706307"/>
                </a:lnTo>
                <a:lnTo>
                  <a:pt x="263454" y="2719241"/>
                </a:lnTo>
                <a:lnTo>
                  <a:pt x="306011" y="2731448"/>
                </a:lnTo>
                <a:lnTo>
                  <a:pt x="349318" y="2742919"/>
                </a:lnTo>
                <a:lnTo>
                  <a:pt x="393329" y="2753644"/>
                </a:lnTo>
                <a:lnTo>
                  <a:pt x="437998" y="2763613"/>
                </a:lnTo>
                <a:lnTo>
                  <a:pt x="483278" y="2772816"/>
                </a:lnTo>
                <a:lnTo>
                  <a:pt x="529124" y="2781244"/>
                </a:lnTo>
                <a:lnTo>
                  <a:pt x="575489" y="2788886"/>
                </a:lnTo>
                <a:lnTo>
                  <a:pt x="622327" y="2795733"/>
                </a:lnTo>
                <a:lnTo>
                  <a:pt x="669591" y="2801774"/>
                </a:lnTo>
                <a:lnTo>
                  <a:pt x="717236" y="2807001"/>
                </a:lnTo>
                <a:lnTo>
                  <a:pt x="765214" y="2811403"/>
                </a:lnTo>
                <a:lnTo>
                  <a:pt x="813481" y="2814970"/>
                </a:lnTo>
                <a:lnTo>
                  <a:pt x="861989" y="2817692"/>
                </a:lnTo>
                <a:lnTo>
                  <a:pt x="910692" y="2819560"/>
                </a:lnTo>
                <a:lnTo>
                  <a:pt x="970280" y="2820330"/>
                </a:lnTo>
                <a:lnTo>
                  <a:pt x="1040297" y="2819650"/>
                </a:lnTo>
                <a:lnTo>
                  <a:pt x="1133235" y="2817007"/>
                </a:lnTo>
                <a:lnTo>
                  <a:pt x="1204516" y="2813655"/>
                </a:lnTo>
                <a:lnTo>
                  <a:pt x="1252200" y="2810525"/>
                </a:lnTo>
                <a:lnTo>
                  <a:pt x="1306870" y="2805958"/>
                </a:lnTo>
                <a:lnTo>
                  <a:pt x="1361970" y="2800547"/>
                </a:lnTo>
                <a:lnTo>
                  <a:pt x="1417519" y="2794289"/>
                </a:lnTo>
                <a:lnTo>
                  <a:pt x="1473538" y="2787180"/>
                </a:lnTo>
                <a:lnTo>
                  <a:pt x="1530045" y="2779215"/>
                </a:lnTo>
                <a:lnTo>
                  <a:pt x="1587062" y="2770389"/>
                </a:lnTo>
                <a:lnTo>
                  <a:pt x="1644607" y="2760700"/>
                </a:lnTo>
                <a:lnTo>
                  <a:pt x="1702702" y="2750141"/>
                </a:lnTo>
                <a:lnTo>
                  <a:pt x="1761365" y="2738710"/>
                </a:lnTo>
                <a:lnTo>
                  <a:pt x="1820617" y="2726402"/>
                </a:lnTo>
                <a:lnTo>
                  <a:pt x="1880477" y="2713212"/>
                </a:lnTo>
                <a:lnTo>
                  <a:pt x="1940966" y="2699136"/>
                </a:lnTo>
                <a:lnTo>
                  <a:pt x="2002104" y="2684170"/>
                </a:lnTo>
                <a:lnTo>
                  <a:pt x="2063910" y="2668310"/>
                </a:lnTo>
                <a:lnTo>
                  <a:pt x="2126404" y="2651552"/>
                </a:lnTo>
                <a:lnTo>
                  <a:pt x="2189607" y="2633890"/>
                </a:lnTo>
                <a:lnTo>
                  <a:pt x="2253537" y="2615322"/>
                </a:lnTo>
                <a:lnTo>
                  <a:pt x="2318216" y="2595842"/>
                </a:lnTo>
                <a:lnTo>
                  <a:pt x="2383663" y="2575447"/>
                </a:lnTo>
                <a:lnTo>
                  <a:pt x="2580745" y="2512283"/>
                </a:lnTo>
                <a:lnTo>
                  <a:pt x="2707732" y="2473530"/>
                </a:lnTo>
                <a:lnTo>
                  <a:pt x="2831063" y="2437820"/>
                </a:lnTo>
                <a:lnTo>
                  <a:pt x="2950941" y="2405105"/>
                </a:lnTo>
                <a:lnTo>
                  <a:pt x="3067570" y="2375334"/>
                </a:lnTo>
                <a:lnTo>
                  <a:pt x="3181154" y="2348457"/>
                </a:lnTo>
                <a:lnTo>
                  <a:pt x="3236868" y="2336089"/>
                </a:lnTo>
                <a:lnTo>
                  <a:pt x="3291897" y="2324425"/>
                </a:lnTo>
                <a:lnTo>
                  <a:pt x="3346266" y="2313461"/>
                </a:lnTo>
                <a:lnTo>
                  <a:pt x="3400001" y="2303188"/>
                </a:lnTo>
                <a:lnTo>
                  <a:pt x="3453127" y="2293602"/>
                </a:lnTo>
                <a:lnTo>
                  <a:pt x="3505670" y="2284695"/>
                </a:lnTo>
                <a:lnTo>
                  <a:pt x="3557656" y="2276463"/>
                </a:lnTo>
                <a:lnTo>
                  <a:pt x="3609109" y="2268897"/>
                </a:lnTo>
                <a:lnTo>
                  <a:pt x="3662179" y="2261747"/>
                </a:lnTo>
                <a:lnTo>
                  <a:pt x="3714622" y="2255384"/>
                </a:lnTo>
                <a:lnTo>
                  <a:pt x="3766456" y="2249813"/>
                </a:lnTo>
                <a:lnTo>
                  <a:pt x="3817698" y="2245033"/>
                </a:lnTo>
                <a:lnTo>
                  <a:pt x="3868366" y="2241049"/>
                </a:lnTo>
                <a:lnTo>
                  <a:pt x="3918477" y="2237861"/>
                </a:lnTo>
                <a:lnTo>
                  <a:pt x="3968048" y="2235472"/>
                </a:lnTo>
                <a:lnTo>
                  <a:pt x="4017097" y="2233884"/>
                </a:lnTo>
                <a:lnTo>
                  <a:pt x="4065642" y="2233100"/>
                </a:lnTo>
                <a:lnTo>
                  <a:pt x="4604795" y="2233100"/>
                </a:lnTo>
                <a:lnTo>
                  <a:pt x="4604795" y="0"/>
                </a:lnTo>
                <a:close/>
              </a:path>
              <a:path w="4604795" h="2820330">
                <a:moveTo>
                  <a:pt x="4604795" y="2226127"/>
                </a:moveTo>
                <a:lnTo>
                  <a:pt x="4065642" y="2233100"/>
                </a:lnTo>
                <a:lnTo>
                  <a:pt x="4113699" y="2233121"/>
                </a:lnTo>
                <a:lnTo>
                  <a:pt x="4161287" y="2233950"/>
                </a:lnTo>
                <a:lnTo>
                  <a:pt x="4208422" y="2235589"/>
                </a:lnTo>
                <a:lnTo>
                  <a:pt x="4255123" y="2238039"/>
                </a:lnTo>
                <a:lnTo>
                  <a:pt x="4301406" y="2241304"/>
                </a:lnTo>
                <a:lnTo>
                  <a:pt x="4347289" y="2245385"/>
                </a:lnTo>
                <a:lnTo>
                  <a:pt x="4392790" y="2250284"/>
                </a:lnTo>
                <a:lnTo>
                  <a:pt x="4437926" y="2256004"/>
                </a:lnTo>
                <a:lnTo>
                  <a:pt x="4482714" y="2262547"/>
                </a:lnTo>
                <a:lnTo>
                  <a:pt x="4527172" y="2269914"/>
                </a:lnTo>
                <a:lnTo>
                  <a:pt x="4599100" y="2283243"/>
                </a:lnTo>
                <a:lnTo>
                  <a:pt x="4604795" y="2284133"/>
                </a:lnTo>
                <a:lnTo>
                  <a:pt x="4604795" y="2226127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 userDrawn="1"/>
        </p:nvSpPr>
        <p:spPr>
          <a:xfrm>
            <a:off x="-101600" y="-121588"/>
            <a:ext cx="12394594" cy="6163952"/>
          </a:xfrm>
          <a:custGeom>
            <a:avLst/>
            <a:gdLst>
              <a:gd name="connsiteX0" fmla="*/ 4604795 w 4604795"/>
              <a:gd name="connsiteY0" fmla="*/ 0 h 2820330"/>
              <a:gd name="connsiteX1" fmla="*/ 0 w 4604795"/>
              <a:gd name="connsiteY1" fmla="*/ 0 h 2820330"/>
              <a:gd name="connsiteX2" fmla="*/ 0 w 4604795"/>
              <a:gd name="connsiteY2" fmla="*/ 2618970 h 2820330"/>
              <a:gd name="connsiteX3" fmla="*/ 63546 w 4604795"/>
              <a:gd name="connsiteY3" fmla="*/ 2647506 h 2820330"/>
              <a:gd name="connsiteX4" fmla="*/ 101657 w 4604795"/>
              <a:gd name="connsiteY4" fmla="*/ 2663246 h 2820330"/>
              <a:gd name="connsiteX5" fmla="*/ 140749 w 4604795"/>
              <a:gd name="connsiteY5" fmla="*/ 2678300 h 2820330"/>
              <a:gd name="connsiteX6" fmla="*/ 180777 w 4604795"/>
              <a:gd name="connsiteY6" fmla="*/ 2692657 h 2820330"/>
              <a:gd name="connsiteX7" fmla="*/ 221694 w 4604795"/>
              <a:gd name="connsiteY7" fmla="*/ 2706307 h 2820330"/>
              <a:gd name="connsiteX8" fmla="*/ 263454 w 4604795"/>
              <a:gd name="connsiteY8" fmla="*/ 2719241 h 2820330"/>
              <a:gd name="connsiteX9" fmla="*/ 306011 w 4604795"/>
              <a:gd name="connsiteY9" fmla="*/ 2731448 h 2820330"/>
              <a:gd name="connsiteX10" fmla="*/ 349318 w 4604795"/>
              <a:gd name="connsiteY10" fmla="*/ 2742919 h 2820330"/>
              <a:gd name="connsiteX11" fmla="*/ 393329 w 4604795"/>
              <a:gd name="connsiteY11" fmla="*/ 2753644 h 2820330"/>
              <a:gd name="connsiteX12" fmla="*/ 437998 w 4604795"/>
              <a:gd name="connsiteY12" fmla="*/ 2763613 h 2820330"/>
              <a:gd name="connsiteX13" fmla="*/ 483278 w 4604795"/>
              <a:gd name="connsiteY13" fmla="*/ 2772816 h 2820330"/>
              <a:gd name="connsiteX14" fmla="*/ 529124 w 4604795"/>
              <a:gd name="connsiteY14" fmla="*/ 2781244 h 2820330"/>
              <a:gd name="connsiteX15" fmla="*/ 575489 w 4604795"/>
              <a:gd name="connsiteY15" fmla="*/ 2788886 h 2820330"/>
              <a:gd name="connsiteX16" fmla="*/ 622327 w 4604795"/>
              <a:gd name="connsiteY16" fmla="*/ 2795733 h 2820330"/>
              <a:gd name="connsiteX17" fmla="*/ 669591 w 4604795"/>
              <a:gd name="connsiteY17" fmla="*/ 2801774 h 2820330"/>
              <a:gd name="connsiteX18" fmla="*/ 717236 w 4604795"/>
              <a:gd name="connsiteY18" fmla="*/ 2807001 h 2820330"/>
              <a:gd name="connsiteX19" fmla="*/ 765214 w 4604795"/>
              <a:gd name="connsiteY19" fmla="*/ 2811403 h 2820330"/>
              <a:gd name="connsiteX20" fmla="*/ 813481 w 4604795"/>
              <a:gd name="connsiteY20" fmla="*/ 2814970 h 2820330"/>
              <a:gd name="connsiteX21" fmla="*/ 861989 w 4604795"/>
              <a:gd name="connsiteY21" fmla="*/ 2817692 h 2820330"/>
              <a:gd name="connsiteX22" fmla="*/ 910692 w 4604795"/>
              <a:gd name="connsiteY22" fmla="*/ 2819560 h 2820330"/>
              <a:gd name="connsiteX23" fmla="*/ 970280 w 4604795"/>
              <a:gd name="connsiteY23" fmla="*/ 2820330 h 2820330"/>
              <a:gd name="connsiteX24" fmla="*/ 1040297 w 4604795"/>
              <a:gd name="connsiteY24" fmla="*/ 2819650 h 2820330"/>
              <a:gd name="connsiteX25" fmla="*/ 1133235 w 4604795"/>
              <a:gd name="connsiteY25" fmla="*/ 2817007 h 2820330"/>
              <a:gd name="connsiteX26" fmla="*/ 1204516 w 4604795"/>
              <a:gd name="connsiteY26" fmla="*/ 2813655 h 2820330"/>
              <a:gd name="connsiteX27" fmla="*/ 1252200 w 4604795"/>
              <a:gd name="connsiteY27" fmla="*/ 2810525 h 2820330"/>
              <a:gd name="connsiteX28" fmla="*/ 1306870 w 4604795"/>
              <a:gd name="connsiteY28" fmla="*/ 2805958 h 2820330"/>
              <a:gd name="connsiteX29" fmla="*/ 1361970 w 4604795"/>
              <a:gd name="connsiteY29" fmla="*/ 2800547 h 2820330"/>
              <a:gd name="connsiteX30" fmla="*/ 1417519 w 4604795"/>
              <a:gd name="connsiteY30" fmla="*/ 2794289 h 2820330"/>
              <a:gd name="connsiteX31" fmla="*/ 1473538 w 4604795"/>
              <a:gd name="connsiteY31" fmla="*/ 2787180 h 2820330"/>
              <a:gd name="connsiteX32" fmla="*/ 1530045 w 4604795"/>
              <a:gd name="connsiteY32" fmla="*/ 2779215 h 2820330"/>
              <a:gd name="connsiteX33" fmla="*/ 1587062 w 4604795"/>
              <a:gd name="connsiteY33" fmla="*/ 2770389 h 2820330"/>
              <a:gd name="connsiteX34" fmla="*/ 1644607 w 4604795"/>
              <a:gd name="connsiteY34" fmla="*/ 2760700 h 2820330"/>
              <a:gd name="connsiteX35" fmla="*/ 1702702 w 4604795"/>
              <a:gd name="connsiteY35" fmla="*/ 2750141 h 2820330"/>
              <a:gd name="connsiteX36" fmla="*/ 1761365 w 4604795"/>
              <a:gd name="connsiteY36" fmla="*/ 2738710 h 2820330"/>
              <a:gd name="connsiteX37" fmla="*/ 1820617 w 4604795"/>
              <a:gd name="connsiteY37" fmla="*/ 2726402 h 2820330"/>
              <a:gd name="connsiteX38" fmla="*/ 1880477 w 4604795"/>
              <a:gd name="connsiteY38" fmla="*/ 2713212 h 2820330"/>
              <a:gd name="connsiteX39" fmla="*/ 1940966 w 4604795"/>
              <a:gd name="connsiteY39" fmla="*/ 2699136 h 2820330"/>
              <a:gd name="connsiteX40" fmla="*/ 2002104 w 4604795"/>
              <a:gd name="connsiteY40" fmla="*/ 2684170 h 2820330"/>
              <a:gd name="connsiteX41" fmla="*/ 2063910 w 4604795"/>
              <a:gd name="connsiteY41" fmla="*/ 2668310 h 2820330"/>
              <a:gd name="connsiteX42" fmla="*/ 2126404 w 4604795"/>
              <a:gd name="connsiteY42" fmla="*/ 2651552 h 2820330"/>
              <a:gd name="connsiteX43" fmla="*/ 2189607 w 4604795"/>
              <a:gd name="connsiteY43" fmla="*/ 2633890 h 2820330"/>
              <a:gd name="connsiteX44" fmla="*/ 2253537 w 4604795"/>
              <a:gd name="connsiteY44" fmla="*/ 2615322 h 2820330"/>
              <a:gd name="connsiteX45" fmla="*/ 2318216 w 4604795"/>
              <a:gd name="connsiteY45" fmla="*/ 2595842 h 2820330"/>
              <a:gd name="connsiteX46" fmla="*/ 2383663 w 4604795"/>
              <a:gd name="connsiteY46" fmla="*/ 2575447 h 2820330"/>
              <a:gd name="connsiteX47" fmla="*/ 2580745 w 4604795"/>
              <a:gd name="connsiteY47" fmla="*/ 2512283 h 2820330"/>
              <a:gd name="connsiteX48" fmla="*/ 2707732 w 4604795"/>
              <a:gd name="connsiteY48" fmla="*/ 2473530 h 2820330"/>
              <a:gd name="connsiteX49" fmla="*/ 2831063 w 4604795"/>
              <a:gd name="connsiteY49" fmla="*/ 2437820 h 2820330"/>
              <a:gd name="connsiteX50" fmla="*/ 2950941 w 4604795"/>
              <a:gd name="connsiteY50" fmla="*/ 2405105 h 2820330"/>
              <a:gd name="connsiteX51" fmla="*/ 3067570 w 4604795"/>
              <a:gd name="connsiteY51" fmla="*/ 2375334 h 2820330"/>
              <a:gd name="connsiteX52" fmla="*/ 3181154 w 4604795"/>
              <a:gd name="connsiteY52" fmla="*/ 2348457 h 2820330"/>
              <a:gd name="connsiteX53" fmla="*/ 3236868 w 4604795"/>
              <a:gd name="connsiteY53" fmla="*/ 2336089 h 2820330"/>
              <a:gd name="connsiteX54" fmla="*/ 3291897 w 4604795"/>
              <a:gd name="connsiteY54" fmla="*/ 2324425 h 2820330"/>
              <a:gd name="connsiteX55" fmla="*/ 3346266 w 4604795"/>
              <a:gd name="connsiteY55" fmla="*/ 2313461 h 2820330"/>
              <a:gd name="connsiteX56" fmla="*/ 3400001 w 4604795"/>
              <a:gd name="connsiteY56" fmla="*/ 2303188 h 2820330"/>
              <a:gd name="connsiteX57" fmla="*/ 3453127 w 4604795"/>
              <a:gd name="connsiteY57" fmla="*/ 2293602 h 2820330"/>
              <a:gd name="connsiteX58" fmla="*/ 3505670 w 4604795"/>
              <a:gd name="connsiteY58" fmla="*/ 2284695 h 2820330"/>
              <a:gd name="connsiteX59" fmla="*/ 3557656 w 4604795"/>
              <a:gd name="connsiteY59" fmla="*/ 2276463 h 2820330"/>
              <a:gd name="connsiteX60" fmla="*/ 3609109 w 4604795"/>
              <a:gd name="connsiteY60" fmla="*/ 2268897 h 2820330"/>
              <a:gd name="connsiteX61" fmla="*/ 3662179 w 4604795"/>
              <a:gd name="connsiteY61" fmla="*/ 2261747 h 2820330"/>
              <a:gd name="connsiteX62" fmla="*/ 3714622 w 4604795"/>
              <a:gd name="connsiteY62" fmla="*/ 2255384 h 2820330"/>
              <a:gd name="connsiteX63" fmla="*/ 3766456 w 4604795"/>
              <a:gd name="connsiteY63" fmla="*/ 2249813 h 2820330"/>
              <a:gd name="connsiteX64" fmla="*/ 3817698 w 4604795"/>
              <a:gd name="connsiteY64" fmla="*/ 2245033 h 2820330"/>
              <a:gd name="connsiteX65" fmla="*/ 3868366 w 4604795"/>
              <a:gd name="connsiteY65" fmla="*/ 2241049 h 2820330"/>
              <a:gd name="connsiteX66" fmla="*/ 3918477 w 4604795"/>
              <a:gd name="connsiteY66" fmla="*/ 2237861 h 2820330"/>
              <a:gd name="connsiteX67" fmla="*/ 3968048 w 4604795"/>
              <a:gd name="connsiteY67" fmla="*/ 2235472 h 2820330"/>
              <a:gd name="connsiteX68" fmla="*/ 4017097 w 4604795"/>
              <a:gd name="connsiteY68" fmla="*/ 2233884 h 2820330"/>
              <a:gd name="connsiteX69" fmla="*/ 4065642 w 4604795"/>
              <a:gd name="connsiteY69" fmla="*/ 2233100 h 2820330"/>
              <a:gd name="connsiteX70" fmla="*/ 4604795 w 4604795"/>
              <a:gd name="connsiteY70" fmla="*/ 2233100 h 2820330"/>
              <a:gd name="connsiteX71" fmla="*/ 4604795 w 4604795"/>
              <a:gd name="connsiteY71" fmla="*/ 0 h 2820330"/>
              <a:gd name="connsiteX0" fmla="*/ 4604795 w 4604795"/>
              <a:gd name="connsiteY0" fmla="*/ 2233100 h 2820330"/>
              <a:gd name="connsiteX1" fmla="*/ 4065642 w 4604795"/>
              <a:gd name="connsiteY1" fmla="*/ 2233100 h 2820330"/>
              <a:gd name="connsiteX2" fmla="*/ 4113699 w 4604795"/>
              <a:gd name="connsiteY2" fmla="*/ 2233121 h 2820330"/>
              <a:gd name="connsiteX3" fmla="*/ 4161287 w 4604795"/>
              <a:gd name="connsiteY3" fmla="*/ 2233950 h 2820330"/>
              <a:gd name="connsiteX4" fmla="*/ 4208422 w 4604795"/>
              <a:gd name="connsiteY4" fmla="*/ 2235589 h 2820330"/>
              <a:gd name="connsiteX5" fmla="*/ 4255123 w 4604795"/>
              <a:gd name="connsiteY5" fmla="*/ 2238039 h 2820330"/>
              <a:gd name="connsiteX6" fmla="*/ 4301406 w 4604795"/>
              <a:gd name="connsiteY6" fmla="*/ 2241304 h 2820330"/>
              <a:gd name="connsiteX7" fmla="*/ 4347289 w 4604795"/>
              <a:gd name="connsiteY7" fmla="*/ 2245385 h 2820330"/>
              <a:gd name="connsiteX8" fmla="*/ 4392790 w 4604795"/>
              <a:gd name="connsiteY8" fmla="*/ 2250284 h 2820330"/>
              <a:gd name="connsiteX9" fmla="*/ 4437926 w 4604795"/>
              <a:gd name="connsiteY9" fmla="*/ 2256004 h 2820330"/>
              <a:gd name="connsiteX10" fmla="*/ 4482714 w 4604795"/>
              <a:gd name="connsiteY10" fmla="*/ 2262547 h 2820330"/>
              <a:gd name="connsiteX11" fmla="*/ 4527172 w 4604795"/>
              <a:gd name="connsiteY11" fmla="*/ 2269914 h 2820330"/>
              <a:gd name="connsiteX12" fmla="*/ 4599100 w 4604795"/>
              <a:gd name="connsiteY12" fmla="*/ 2283243 h 2820330"/>
              <a:gd name="connsiteX13" fmla="*/ 4604795 w 4604795"/>
              <a:gd name="connsiteY13" fmla="*/ 2284133 h 2820330"/>
              <a:gd name="connsiteX14" fmla="*/ 4604795 w 4604795"/>
              <a:gd name="connsiteY14" fmla="*/ 2233100 h 2820330"/>
              <a:gd name="connsiteX0" fmla="*/ 4604795 w 4604795"/>
              <a:gd name="connsiteY0" fmla="*/ 0 h 2820330"/>
              <a:gd name="connsiteX1" fmla="*/ 0 w 4604795"/>
              <a:gd name="connsiteY1" fmla="*/ 0 h 2820330"/>
              <a:gd name="connsiteX2" fmla="*/ 0 w 4604795"/>
              <a:gd name="connsiteY2" fmla="*/ 2618970 h 2820330"/>
              <a:gd name="connsiteX3" fmla="*/ 63546 w 4604795"/>
              <a:gd name="connsiteY3" fmla="*/ 2647506 h 2820330"/>
              <a:gd name="connsiteX4" fmla="*/ 101657 w 4604795"/>
              <a:gd name="connsiteY4" fmla="*/ 2663246 h 2820330"/>
              <a:gd name="connsiteX5" fmla="*/ 140749 w 4604795"/>
              <a:gd name="connsiteY5" fmla="*/ 2678300 h 2820330"/>
              <a:gd name="connsiteX6" fmla="*/ 180777 w 4604795"/>
              <a:gd name="connsiteY6" fmla="*/ 2692657 h 2820330"/>
              <a:gd name="connsiteX7" fmla="*/ 221694 w 4604795"/>
              <a:gd name="connsiteY7" fmla="*/ 2706307 h 2820330"/>
              <a:gd name="connsiteX8" fmla="*/ 263454 w 4604795"/>
              <a:gd name="connsiteY8" fmla="*/ 2719241 h 2820330"/>
              <a:gd name="connsiteX9" fmla="*/ 306011 w 4604795"/>
              <a:gd name="connsiteY9" fmla="*/ 2731448 h 2820330"/>
              <a:gd name="connsiteX10" fmla="*/ 349318 w 4604795"/>
              <a:gd name="connsiteY10" fmla="*/ 2742919 h 2820330"/>
              <a:gd name="connsiteX11" fmla="*/ 393329 w 4604795"/>
              <a:gd name="connsiteY11" fmla="*/ 2753644 h 2820330"/>
              <a:gd name="connsiteX12" fmla="*/ 437998 w 4604795"/>
              <a:gd name="connsiteY12" fmla="*/ 2763613 h 2820330"/>
              <a:gd name="connsiteX13" fmla="*/ 483278 w 4604795"/>
              <a:gd name="connsiteY13" fmla="*/ 2772816 h 2820330"/>
              <a:gd name="connsiteX14" fmla="*/ 529124 w 4604795"/>
              <a:gd name="connsiteY14" fmla="*/ 2781244 h 2820330"/>
              <a:gd name="connsiteX15" fmla="*/ 575489 w 4604795"/>
              <a:gd name="connsiteY15" fmla="*/ 2788886 h 2820330"/>
              <a:gd name="connsiteX16" fmla="*/ 622327 w 4604795"/>
              <a:gd name="connsiteY16" fmla="*/ 2795733 h 2820330"/>
              <a:gd name="connsiteX17" fmla="*/ 669591 w 4604795"/>
              <a:gd name="connsiteY17" fmla="*/ 2801774 h 2820330"/>
              <a:gd name="connsiteX18" fmla="*/ 717236 w 4604795"/>
              <a:gd name="connsiteY18" fmla="*/ 2807001 h 2820330"/>
              <a:gd name="connsiteX19" fmla="*/ 765214 w 4604795"/>
              <a:gd name="connsiteY19" fmla="*/ 2811403 h 2820330"/>
              <a:gd name="connsiteX20" fmla="*/ 813481 w 4604795"/>
              <a:gd name="connsiteY20" fmla="*/ 2814970 h 2820330"/>
              <a:gd name="connsiteX21" fmla="*/ 861989 w 4604795"/>
              <a:gd name="connsiteY21" fmla="*/ 2817692 h 2820330"/>
              <a:gd name="connsiteX22" fmla="*/ 910692 w 4604795"/>
              <a:gd name="connsiteY22" fmla="*/ 2819560 h 2820330"/>
              <a:gd name="connsiteX23" fmla="*/ 970280 w 4604795"/>
              <a:gd name="connsiteY23" fmla="*/ 2820330 h 2820330"/>
              <a:gd name="connsiteX24" fmla="*/ 1040297 w 4604795"/>
              <a:gd name="connsiteY24" fmla="*/ 2819650 h 2820330"/>
              <a:gd name="connsiteX25" fmla="*/ 1133235 w 4604795"/>
              <a:gd name="connsiteY25" fmla="*/ 2817007 h 2820330"/>
              <a:gd name="connsiteX26" fmla="*/ 1204516 w 4604795"/>
              <a:gd name="connsiteY26" fmla="*/ 2813655 h 2820330"/>
              <a:gd name="connsiteX27" fmla="*/ 1252200 w 4604795"/>
              <a:gd name="connsiteY27" fmla="*/ 2810525 h 2820330"/>
              <a:gd name="connsiteX28" fmla="*/ 1306870 w 4604795"/>
              <a:gd name="connsiteY28" fmla="*/ 2805958 h 2820330"/>
              <a:gd name="connsiteX29" fmla="*/ 1361970 w 4604795"/>
              <a:gd name="connsiteY29" fmla="*/ 2800547 h 2820330"/>
              <a:gd name="connsiteX30" fmla="*/ 1417519 w 4604795"/>
              <a:gd name="connsiteY30" fmla="*/ 2794289 h 2820330"/>
              <a:gd name="connsiteX31" fmla="*/ 1473538 w 4604795"/>
              <a:gd name="connsiteY31" fmla="*/ 2787180 h 2820330"/>
              <a:gd name="connsiteX32" fmla="*/ 1530045 w 4604795"/>
              <a:gd name="connsiteY32" fmla="*/ 2779215 h 2820330"/>
              <a:gd name="connsiteX33" fmla="*/ 1587062 w 4604795"/>
              <a:gd name="connsiteY33" fmla="*/ 2770389 h 2820330"/>
              <a:gd name="connsiteX34" fmla="*/ 1644607 w 4604795"/>
              <a:gd name="connsiteY34" fmla="*/ 2760700 h 2820330"/>
              <a:gd name="connsiteX35" fmla="*/ 1702702 w 4604795"/>
              <a:gd name="connsiteY35" fmla="*/ 2750141 h 2820330"/>
              <a:gd name="connsiteX36" fmla="*/ 1761365 w 4604795"/>
              <a:gd name="connsiteY36" fmla="*/ 2738710 h 2820330"/>
              <a:gd name="connsiteX37" fmla="*/ 1820617 w 4604795"/>
              <a:gd name="connsiteY37" fmla="*/ 2726402 h 2820330"/>
              <a:gd name="connsiteX38" fmla="*/ 1880477 w 4604795"/>
              <a:gd name="connsiteY38" fmla="*/ 2713212 h 2820330"/>
              <a:gd name="connsiteX39" fmla="*/ 1940966 w 4604795"/>
              <a:gd name="connsiteY39" fmla="*/ 2699136 h 2820330"/>
              <a:gd name="connsiteX40" fmla="*/ 2002104 w 4604795"/>
              <a:gd name="connsiteY40" fmla="*/ 2684170 h 2820330"/>
              <a:gd name="connsiteX41" fmla="*/ 2063910 w 4604795"/>
              <a:gd name="connsiteY41" fmla="*/ 2668310 h 2820330"/>
              <a:gd name="connsiteX42" fmla="*/ 2126404 w 4604795"/>
              <a:gd name="connsiteY42" fmla="*/ 2651552 h 2820330"/>
              <a:gd name="connsiteX43" fmla="*/ 2189607 w 4604795"/>
              <a:gd name="connsiteY43" fmla="*/ 2633890 h 2820330"/>
              <a:gd name="connsiteX44" fmla="*/ 2253537 w 4604795"/>
              <a:gd name="connsiteY44" fmla="*/ 2615322 h 2820330"/>
              <a:gd name="connsiteX45" fmla="*/ 2318216 w 4604795"/>
              <a:gd name="connsiteY45" fmla="*/ 2595842 h 2820330"/>
              <a:gd name="connsiteX46" fmla="*/ 2383663 w 4604795"/>
              <a:gd name="connsiteY46" fmla="*/ 2575447 h 2820330"/>
              <a:gd name="connsiteX47" fmla="*/ 2580745 w 4604795"/>
              <a:gd name="connsiteY47" fmla="*/ 2512283 h 2820330"/>
              <a:gd name="connsiteX48" fmla="*/ 2707732 w 4604795"/>
              <a:gd name="connsiteY48" fmla="*/ 2473530 h 2820330"/>
              <a:gd name="connsiteX49" fmla="*/ 2831063 w 4604795"/>
              <a:gd name="connsiteY49" fmla="*/ 2437820 h 2820330"/>
              <a:gd name="connsiteX50" fmla="*/ 2950941 w 4604795"/>
              <a:gd name="connsiteY50" fmla="*/ 2405105 h 2820330"/>
              <a:gd name="connsiteX51" fmla="*/ 3067570 w 4604795"/>
              <a:gd name="connsiteY51" fmla="*/ 2375334 h 2820330"/>
              <a:gd name="connsiteX52" fmla="*/ 3181154 w 4604795"/>
              <a:gd name="connsiteY52" fmla="*/ 2348457 h 2820330"/>
              <a:gd name="connsiteX53" fmla="*/ 3236868 w 4604795"/>
              <a:gd name="connsiteY53" fmla="*/ 2336089 h 2820330"/>
              <a:gd name="connsiteX54" fmla="*/ 3291897 w 4604795"/>
              <a:gd name="connsiteY54" fmla="*/ 2324425 h 2820330"/>
              <a:gd name="connsiteX55" fmla="*/ 3346266 w 4604795"/>
              <a:gd name="connsiteY55" fmla="*/ 2313461 h 2820330"/>
              <a:gd name="connsiteX56" fmla="*/ 3400001 w 4604795"/>
              <a:gd name="connsiteY56" fmla="*/ 2303188 h 2820330"/>
              <a:gd name="connsiteX57" fmla="*/ 3453127 w 4604795"/>
              <a:gd name="connsiteY57" fmla="*/ 2293602 h 2820330"/>
              <a:gd name="connsiteX58" fmla="*/ 3505670 w 4604795"/>
              <a:gd name="connsiteY58" fmla="*/ 2284695 h 2820330"/>
              <a:gd name="connsiteX59" fmla="*/ 3557656 w 4604795"/>
              <a:gd name="connsiteY59" fmla="*/ 2276463 h 2820330"/>
              <a:gd name="connsiteX60" fmla="*/ 3609109 w 4604795"/>
              <a:gd name="connsiteY60" fmla="*/ 2268897 h 2820330"/>
              <a:gd name="connsiteX61" fmla="*/ 3662179 w 4604795"/>
              <a:gd name="connsiteY61" fmla="*/ 2261747 h 2820330"/>
              <a:gd name="connsiteX62" fmla="*/ 3714622 w 4604795"/>
              <a:gd name="connsiteY62" fmla="*/ 2255384 h 2820330"/>
              <a:gd name="connsiteX63" fmla="*/ 3766456 w 4604795"/>
              <a:gd name="connsiteY63" fmla="*/ 2249813 h 2820330"/>
              <a:gd name="connsiteX64" fmla="*/ 3817698 w 4604795"/>
              <a:gd name="connsiteY64" fmla="*/ 2245033 h 2820330"/>
              <a:gd name="connsiteX65" fmla="*/ 3868366 w 4604795"/>
              <a:gd name="connsiteY65" fmla="*/ 2241049 h 2820330"/>
              <a:gd name="connsiteX66" fmla="*/ 3918477 w 4604795"/>
              <a:gd name="connsiteY66" fmla="*/ 2237861 h 2820330"/>
              <a:gd name="connsiteX67" fmla="*/ 3968048 w 4604795"/>
              <a:gd name="connsiteY67" fmla="*/ 2235472 h 2820330"/>
              <a:gd name="connsiteX68" fmla="*/ 4017097 w 4604795"/>
              <a:gd name="connsiteY68" fmla="*/ 2233884 h 2820330"/>
              <a:gd name="connsiteX69" fmla="*/ 4065642 w 4604795"/>
              <a:gd name="connsiteY69" fmla="*/ 2233100 h 2820330"/>
              <a:gd name="connsiteX70" fmla="*/ 4604795 w 4604795"/>
              <a:gd name="connsiteY70" fmla="*/ 2233100 h 2820330"/>
              <a:gd name="connsiteX71" fmla="*/ 4604795 w 4604795"/>
              <a:gd name="connsiteY71" fmla="*/ 0 h 2820330"/>
              <a:gd name="connsiteX0" fmla="*/ 4604795 w 4604795"/>
              <a:gd name="connsiteY0" fmla="*/ 2242398 h 2820330"/>
              <a:gd name="connsiteX1" fmla="*/ 4065642 w 4604795"/>
              <a:gd name="connsiteY1" fmla="*/ 2233100 h 2820330"/>
              <a:gd name="connsiteX2" fmla="*/ 4113699 w 4604795"/>
              <a:gd name="connsiteY2" fmla="*/ 2233121 h 2820330"/>
              <a:gd name="connsiteX3" fmla="*/ 4161287 w 4604795"/>
              <a:gd name="connsiteY3" fmla="*/ 2233950 h 2820330"/>
              <a:gd name="connsiteX4" fmla="*/ 4208422 w 4604795"/>
              <a:gd name="connsiteY4" fmla="*/ 2235589 h 2820330"/>
              <a:gd name="connsiteX5" fmla="*/ 4255123 w 4604795"/>
              <a:gd name="connsiteY5" fmla="*/ 2238039 h 2820330"/>
              <a:gd name="connsiteX6" fmla="*/ 4301406 w 4604795"/>
              <a:gd name="connsiteY6" fmla="*/ 2241304 h 2820330"/>
              <a:gd name="connsiteX7" fmla="*/ 4347289 w 4604795"/>
              <a:gd name="connsiteY7" fmla="*/ 2245385 h 2820330"/>
              <a:gd name="connsiteX8" fmla="*/ 4392790 w 4604795"/>
              <a:gd name="connsiteY8" fmla="*/ 2250284 h 2820330"/>
              <a:gd name="connsiteX9" fmla="*/ 4437926 w 4604795"/>
              <a:gd name="connsiteY9" fmla="*/ 2256004 h 2820330"/>
              <a:gd name="connsiteX10" fmla="*/ 4482714 w 4604795"/>
              <a:gd name="connsiteY10" fmla="*/ 2262547 h 2820330"/>
              <a:gd name="connsiteX11" fmla="*/ 4527172 w 4604795"/>
              <a:gd name="connsiteY11" fmla="*/ 2269914 h 2820330"/>
              <a:gd name="connsiteX12" fmla="*/ 4599100 w 4604795"/>
              <a:gd name="connsiteY12" fmla="*/ 2283243 h 2820330"/>
              <a:gd name="connsiteX13" fmla="*/ 4604795 w 4604795"/>
              <a:gd name="connsiteY13" fmla="*/ 2284133 h 2820330"/>
              <a:gd name="connsiteX14" fmla="*/ 4604795 w 4604795"/>
              <a:gd name="connsiteY14" fmla="*/ 2242398 h 2820330"/>
              <a:gd name="connsiteX0" fmla="*/ 4604795 w 4604795"/>
              <a:gd name="connsiteY0" fmla="*/ 0 h 2820330"/>
              <a:gd name="connsiteX1" fmla="*/ 0 w 4604795"/>
              <a:gd name="connsiteY1" fmla="*/ 0 h 2820330"/>
              <a:gd name="connsiteX2" fmla="*/ 0 w 4604795"/>
              <a:gd name="connsiteY2" fmla="*/ 2618970 h 2820330"/>
              <a:gd name="connsiteX3" fmla="*/ 63546 w 4604795"/>
              <a:gd name="connsiteY3" fmla="*/ 2647506 h 2820330"/>
              <a:gd name="connsiteX4" fmla="*/ 101657 w 4604795"/>
              <a:gd name="connsiteY4" fmla="*/ 2663246 h 2820330"/>
              <a:gd name="connsiteX5" fmla="*/ 140749 w 4604795"/>
              <a:gd name="connsiteY5" fmla="*/ 2678300 h 2820330"/>
              <a:gd name="connsiteX6" fmla="*/ 180777 w 4604795"/>
              <a:gd name="connsiteY6" fmla="*/ 2692657 h 2820330"/>
              <a:gd name="connsiteX7" fmla="*/ 221694 w 4604795"/>
              <a:gd name="connsiteY7" fmla="*/ 2706307 h 2820330"/>
              <a:gd name="connsiteX8" fmla="*/ 263454 w 4604795"/>
              <a:gd name="connsiteY8" fmla="*/ 2719241 h 2820330"/>
              <a:gd name="connsiteX9" fmla="*/ 306011 w 4604795"/>
              <a:gd name="connsiteY9" fmla="*/ 2731448 h 2820330"/>
              <a:gd name="connsiteX10" fmla="*/ 349318 w 4604795"/>
              <a:gd name="connsiteY10" fmla="*/ 2742919 h 2820330"/>
              <a:gd name="connsiteX11" fmla="*/ 393329 w 4604795"/>
              <a:gd name="connsiteY11" fmla="*/ 2753644 h 2820330"/>
              <a:gd name="connsiteX12" fmla="*/ 437998 w 4604795"/>
              <a:gd name="connsiteY12" fmla="*/ 2763613 h 2820330"/>
              <a:gd name="connsiteX13" fmla="*/ 483278 w 4604795"/>
              <a:gd name="connsiteY13" fmla="*/ 2772816 h 2820330"/>
              <a:gd name="connsiteX14" fmla="*/ 529124 w 4604795"/>
              <a:gd name="connsiteY14" fmla="*/ 2781244 h 2820330"/>
              <a:gd name="connsiteX15" fmla="*/ 575489 w 4604795"/>
              <a:gd name="connsiteY15" fmla="*/ 2788886 h 2820330"/>
              <a:gd name="connsiteX16" fmla="*/ 622327 w 4604795"/>
              <a:gd name="connsiteY16" fmla="*/ 2795733 h 2820330"/>
              <a:gd name="connsiteX17" fmla="*/ 669591 w 4604795"/>
              <a:gd name="connsiteY17" fmla="*/ 2801774 h 2820330"/>
              <a:gd name="connsiteX18" fmla="*/ 717236 w 4604795"/>
              <a:gd name="connsiteY18" fmla="*/ 2807001 h 2820330"/>
              <a:gd name="connsiteX19" fmla="*/ 765214 w 4604795"/>
              <a:gd name="connsiteY19" fmla="*/ 2811403 h 2820330"/>
              <a:gd name="connsiteX20" fmla="*/ 813481 w 4604795"/>
              <a:gd name="connsiteY20" fmla="*/ 2814970 h 2820330"/>
              <a:gd name="connsiteX21" fmla="*/ 861989 w 4604795"/>
              <a:gd name="connsiteY21" fmla="*/ 2817692 h 2820330"/>
              <a:gd name="connsiteX22" fmla="*/ 910692 w 4604795"/>
              <a:gd name="connsiteY22" fmla="*/ 2819560 h 2820330"/>
              <a:gd name="connsiteX23" fmla="*/ 970280 w 4604795"/>
              <a:gd name="connsiteY23" fmla="*/ 2820330 h 2820330"/>
              <a:gd name="connsiteX24" fmla="*/ 1040297 w 4604795"/>
              <a:gd name="connsiteY24" fmla="*/ 2819650 h 2820330"/>
              <a:gd name="connsiteX25" fmla="*/ 1133235 w 4604795"/>
              <a:gd name="connsiteY25" fmla="*/ 2817007 h 2820330"/>
              <a:gd name="connsiteX26" fmla="*/ 1204516 w 4604795"/>
              <a:gd name="connsiteY26" fmla="*/ 2813655 h 2820330"/>
              <a:gd name="connsiteX27" fmla="*/ 1252200 w 4604795"/>
              <a:gd name="connsiteY27" fmla="*/ 2810525 h 2820330"/>
              <a:gd name="connsiteX28" fmla="*/ 1306870 w 4604795"/>
              <a:gd name="connsiteY28" fmla="*/ 2805958 h 2820330"/>
              <a:gd name="connsiteX29" fmla="*/ 1361970 w 4604795"/>
              <a:gd name="connsiteY29" fmla="*/ 2800547 h 2820330"/>
              <a:gd name="connsiteX30" fmla="*/ 1417519 w 4604795"/>
              <a:gd name="connsiteY30" fmla="*/ 2794289 h 2820330"/>
              <a:gd name="connsiteX31" fmla="*/ 1473538 w 4604795"/>
              <a:gd name="connsiteY31" fmla="*/ 2787180 h 2820330"/>
              <a:gd name="connsiteX32" fmla="*/ 1530045 w 4604795"/>
              <a:gd name="connsiteY32" fmla="*/ 2779215 h 2820330"/>
              <a:gd name="connsiteX33" fmla="*/ 1587062 w 4604795"/>
              <a:gd name="connsiteY33" fmla="*/ 2770389 h 2820330"/>
              <a:gd name="connsiteX34" fmla="*/ 1644607 w 4604795"/>
              <a:gd name="connsiteY34" fmla="*/ 2760700 h 2820330"/>
              <a:gd name="connsiteX35" fmla="*/ 1702702 w 4604795"/>
              <a:gd name="connsiteY35" fmla="*/ 2750141 h 2820330"/>
              <a:gd name="connsiteX36" fmla="*/ 1761365 w 4604795"/>
              <a:gd name="connsiteY36" fmla="*/ 2738710 h 2820330"/>
              <a:gd name="connsiteX37" fmla="*/ 1820617 w 4604795"/>
              <a:gd name="connsiteY37" fmla="*/ 2726402 h 2820330"/>
              <a:gd name="connsiteX38" fmla="*/ 1880477 w 4604795"/>
              <a:gd name="connsiteY38" fmla="*/ 2713212 h 2820330"/>
              <a:gd name="connsiteX39" fmla="*/ 1940966 w 4604795"/>
              <a:gd name="connsiteY39" fmla="*/ 2699136 h 2820330"/>
              <a:gd name="connsiteX40" fmla="*/ 2002104 w 4604795"/>
              <a:gd name="connsiteY40" fmla="*/ 2684170 h 2820330"/>
              <a:gd name="connsiteX41" fmla="*/ 2063910 w 4604795"/>
              <a:gd name="connsiteY41" fmla="*/ 2668310 h 2820330"/>
              <a:gd name="connsiteX42" fmla="*/ 2126404 w 4604795"/>
              <a:gd name="connsiteY42" fmla="*/ 2651552 h 2820330"/>
              <a:gd name="connsiteX43" fmla="*/ 2189607 w 4604795"/>
              <a:gd name="connsiteY43" fmla="*/ 2633890 h 2820330"/>
              <a:gd name="connsiteX44" fmla="*/ 2253537 w 4604795"/>
              <a:gd name="connsiteY44" fmla="*/ 2615322 h 2820330"/>
              <a:gd name="connsiteX45" fmla="*/ 2318216 w 4604795"/>
              <a:gd name="connsiteY45" fmla="*/ 2595842 h 2820330"/>
              <a:gd name="connsiteX46" fmla="*/ 2383663 w 4604795"/>
              <a:gd name="connsiteY46" fmla="*/ 2575447 h 2820330"/>
              <a:gd name="connsiteX47" fmla="*/ 2580745 w 4604795"/>
              <a:gd name="connsiteY47" fmla="*/ 2512283 h 2820330"/>
              <a:gd name="connsiteX48" fmla="*/ 2707732 w 4604795"/>
              <a:gd name="connsiteY48" fmla="*/ 2473530 h 2820330"/>
              <a:gd name="connsiteX49" fmla="*/ 2831063 w 4604795"/>
              <a:gd name="connsiteY49" fmla="*/ 2437820 h 2820330"/>
              <a:gd name="connsiteX50" fmla="*/ 2950941 w 4604795"/>
              <a:gd name="connsiteY50" fmla="*/ 2405105 h 2820330"/>
              <a:gd name="connsiteX51" fmla="*/ 3067570 w 4604795"/>
              <a:gd name="connsiteY51" fmla="*/ 2375334 h 2820330"/>
              <a:gd name="connsiteX52" fmla="*/ 3181154 w 4604795"/>
              <a:gd name="connsiteY52" fmla="*/ 2348457 h 2820330"/>
              <a:gd name="connsiteX53" fmla="*/ 3236868 w 4604795"/>
              <a:gd name="connsiteY53" fmla="*/ 2336089 h 2820330"/>
              <a:gd name="connsiteX54" fmla="*/ 3291897 w 4604795"/>
              <a:gd name="connsiteY54" fmla="*/ 2324425 h 2820330"/>
              <a:gd name="connsiteX55" fmla="*/ 3346266 w 4604795"/>
              <a:gd name="connsiteY55" fmla="*/ 2313461 h 2820330"/>
              <a:gd name="connsiteX56" fmla="*/ 3400001 w 4604795"/>
              <a:gd name="connsiteY56" fmla="*/ 2303188 h 2820330"/>
              <a:gd name="connsiteX57" fmla="*/ 3453127 w 4604795"/>
              <a:gd name="connsiteY57" fmla="*/ 2293602 h 2820330"/>
              <a:gd name="connsiteX58" fmla="*/ 3505670 w 4604795"/>
              <a:gd name="connsiteY58" fmla="*/ 2284695 h 2820330"/>
              <a:gd name="connsiteX59" fmla="*/ 3557656 w 4604795"/>
              <a:gd name="connsiteY59" fmla="*/ 2276463 h 2820330"/>
              <a:gd name="connsiteX60" fmla="*/ 3609109 w 4604795"/>
              <a:gd name="connsiteY60" fmla="*/ 2268897 h 2820330"/>
              <a:gd name="connsiteX61" fmla="*/ 3662179 w 4604795"/>
              <a:gd name="connsiteY61" fmla="*/ 2261747 h 2820330"/>
              <a:gd name="connsiteX62" fmla="*/ 3714622 w 4604795"/>
              <a:gd name="connsiteY62" fmla="*/ 2255384 h 2820330"/>
              <a:gd name="connsiteX63" fmla="*/ 3766456 w 4604795"/>
              <a:gd name="connsiteY63" fmla="*/ 2249813 h 2820330"/>
              <a:gd name="connsiteX64" fmla="*/ 3817698 w 4604795"/>
              <a:gd name="connsiteY64" fmla="*/ 2245033 h 2820330"/>
              <a:gd name="connsiteX65" fmla="*/ 3868366 w 4604795"/>
              <a:gd name="connsiteY65" fmla="*/ 2241049 h 2820330"/>
              <a:gd name="connsiteX66" fmla="*/ 3918477 w 4604795"/>
              <a:gd name="connsiteY66" fmla="*/ 2237861 h 2820330"/>
              <a:gd name="connsiteX67" fmla="*/ 3968048 w 4604795"/>
              <a:gd name="connsiteY67" fmla="*/ 2235472 h 2820330"/>
              <a:gd name="connsiteX68" fmla="*/ 4017097 w 4604795"/>
              <a:gd name="connsiteY68" fmla="*/ 2233884 h 2820330"/>
              <a:gd name="connsiteX69" fmla="*/ 4065642 w 4604795"/>
              <a:gd name="connsiteY69" fmla="*/ 2233100 h 2820330"/>
              <a:gd name="connsiteX70" fmla="*/ 4604795 w 4604795"/>
              <a:gd name="connsiteY70" fmla="*/ 2233100 h 2820330"/>
              <a:gd name="connsiteX71" fmla="*/ 4604795 w 4604795"/>
              <a:gd name="connsiteY71" fmla="*/ 0 h 2820330"/>
              <a:gd name="connsiteX0" fmla="*/ 4604795 w 4604795"/>
              <a:gd name="connsiteY0" fmla="*/ 2242398 h 2820330"/>
              <a:gd name="connsiteX1" fmla="*/ 4065642 w 4604795"/>
              <a:gd name="connsiteY1" fmla="*/ 2233100 h 2820330"/>
              <a:gd name="connsiteX2" fmla="*/ 4113699 w 4604795"/>
              <a:gd name="connsiteY2" fmla="*/ 2233121 h 2820330"/>
              <a:gd name="connsiteX3" fmla="*/ 4161287 w 4604795"/>
              <a:gd name="connsiteY3" fmla="*/ 2233950 h 2820330"/>
              <a:gd name="connsiteX4" fmla="*/ 4208422 w 4604795"/>
              <a:gd name="connsiteY4" fmla="*/ 2235589 h 2820330"/>
              <a:gd name="connsiteX5" fmla="*/ 4255123 w 4604795"/>
              <a:gd name="connsiteY5" fmla="*/ 2238039 h 2820330"/>
              <a:gd name="connsiteX6" fmla="*/ 4301406 w 4604795"/>
              <a:gd name="connsiteY6" fmla="*/ 2241304 h 2820330"/>
              <a:gd name="connsiteX7" fmla="*/ 4347289 w 4604795"/>
              <a:gd name="connsiteY7" fmla="*/ 2245385 h 2820330"/>
              <a:gd name="connsiteX8" fmla="*/ 4392790 w 4604795"/>
              <a:gd name="connsiteY8" fmla="*/ 2250284 h 2820330"/>
              <a:gd name="connsiteX9" fmla="*/ 4437926 w 4604795"/>
              <a:gd name="connsiteY9" fmla="*/ 2256004 h 2820330"/>
              <a:gd name="connsiteX10" fmla="*/ 4482714 w 4604795"/>
              <a:gd name="connsiteY10" fmla="*/ 2262547 h 2820330"/>
              <a:gd name="connsiteX11" fmla="*/ 4527172 w 4604795"/>
              <a:gd name="connsiteY11" fmla="*/ 2269914 h 2820330"/>
              <a:gd name="connsiteX12" fmla="*/ 4599100 w 4604795"/>
              <a:gd name="connsiteY12" fmla="*/ 2283243 h 2820330"/>
              <a:gd name="connsiteX13" fmla="*/ 4604795 w 4604795"/>
              <a:gd name="connsiteY13" fmla="*/ 2284133 h 2820330"/>
              <a:gd name="connsiteX14" fmla="*/ 4604795 w 4604795"/>
              <a:gd name="connsiteY14" fmla="*/ 2242398 h 2820330"/>
              <a:gd name="connsiteX0" fmla="*/ 4604795 w 4604795"/>
              <a:gd name="connsiteY0" fmla="*/ 0 h 2820330"/>
              <a:gd name="connsiteX1" fmla="*/ 0 w 4604795"/>
              <a:gd name="connsiteY1" fmla="*/ 0 h 2820330"/>
              <a:gd name="connsiteX2" fmla="*/ 0 w 4604795"/>
              <a:gd name="connsiteY2" fmla="*/ 2618970 h 2820330"/>
              <a:gd name="connsiteX3" fmla="*/ 63546 w 4604795"/>
              <a:gd name="connsiteY3" fmla="*/ 2647506 h 2820330"/>
              <a:gd name="connsiteX4" fmla="*/ 101657 w 4604795"/>
              <a:gd name="connsiteY4" fmla="*/ 2663246 h 2820330"/>
              <a:gd name="connsiteX5" fmla="*/ 140749 w 4604795"/>
              <a:gd name="connsiteY5" fmla="*/ 2678300 h 2820330"/>
              <a:gd name="connsiteX6" fmla="*/ 180777 w 4604795"/>
              <a:gd name="connsiteY6" fmla="*/ 2692657 h 2820330"/>
              <a:gd name="connsiteX7" fmla="*/ 221694 w 4604795"/>
              <a:gd name="connsiteY7" fmla="*/ 2706307 h 2820330"/>
              <a:gd name="connsiteX8" fmla="*/ 263454 w 4604795"/>
              <a:gd name="connsiteY8" fmla="*/ 2719241 h 2820330"/>
              <a:gd name="connsiteX9" fmla="*/ 306011 w 4604795"/>
              <a:gd name="connsiteY9" fmla="*/ 2731448 h 2820330"/>
              <a:gd name="connsiteX10" fmla="*/ 349318 w 4604795"/>
              <a:gd name="connsiteY10" fmla="*/ 2742919 h 2820330"/>
              <a:gd name="connsiteX11" fmla="*/ 393329 w 4604795"/>
              <a:gd name="connsiteY11" fmla="*/ 2753644 h 2820330"/>
              <a:gd name="connsiteX12" fmla="*/ 437998 w 4604795"/>
              <a:gd name="connsiteY12" fmla="*/ 2763613 h 2820330"/>
              <a:gd name="connsiteX13" fmla="*/ 483278 w 4604795"/>
              <a:gd name="connsiteY13" fmla="*/ 2772816 h 2820330"/>
              <a:gd name="connsiteX14" fmla="*/ 529124 w 4604795"/>
              <a:gd name="connsiteY14" fmla="*/ 2781244 h 2820330"/>
              <a:gd name="connsiteX15" fmla="*/ 575489 w 4604795"/>
              <a:gd name="connsiteY15" fmla="*/ 2788886 h 2820330"/>
              <a:gd name="connsiteX16" fmla="*/ 622327 w 4604795"/>
              <a:gd name="connsiteY16" fmla="*/ 2795733 h 2820330"/>
              <a:gd name="connsiteX17" fmla="*/ 669591 w 4604795"/>
              <a:gd name="connsiteY17" fmla="*/ 2801774 h 2820330"/>
              <a:gd name="connsiteX18" fmla="*/ 717236 w 4604795"/>
              <a:gd name="connsiteY18" fmla="*/ 2807001 h 2820330"/>
              <a:gd name="connsiteX19" fmla="*/ 765214 w 4604795"/>
              <a:gd name="connsiteY19" fmla="*/ 2811403 h 2820330"/>
              <a:gd name="connsiteX20" fmla="*/ 813481 w 4604795"/>
              <a:gd name="connsiteY20" fmla="*/ 2814970 h 2820330"/>
              <a:gd name="connsiteX21" fmla="*/ 861989 w 4604795"/>
              <a:gd name="connsiteY21" fmla="*/ 2817692 h 2820330"/>
              <a:gd name="connsiteX22" fmla="*/ 910692 w 4604795"/>
              <a:gd name="connsiteY22" fmla="*/ 2819560 h 2820330"/>
              <a:gd name="connsiteX23" fmla="*/ 970280 w 4604795"/>
              <a:gd name="connsiteY23" fmla="*/ 2820330 h 2820330"/>
              <a:gd name="connsiteX24" fmla="*/ 1040297 w 4604795"/>
              <a:gd name="connsiteY24" fmla="*/ 2819650 h 2820330"/>
              <a:gd name="connsiteX25" fmla="*/ 1133235 w 4604795"/>
              <a:gd name="connsiteY25" fmla="*/ 2817007 h 2820330"/>
              <a:gd name="connsiteX26" fmla="*/ 1204516 w 4604795"/>
              <a:gd name="connsiteY26" fmla="*/ 2813655 h 2820330"/>
              <a:gd name="connsiteX27" fmla="*/ 1252200 w 4604795"/>
              <a:gd name="connsiteY27" fmla="*/ 2810525 h 2820330"/>
              <a:gd name="connsiteX28" fmla="*/ 1306870 w 4604795"/>
              <a:gd name="connsiteY28" fmla="*/ 2805958 h 2820330"/>
              <a:gd name="connsiteX29" fmla="*/ 1361970 w 4604795"/>
              <a:gd name="connsiteY29" fmla="*/ 2800547 h 2820330"/>
              <a:gd name="connsiteX30" fmla="*/ 1417519 w 4604795"/>
              <a:gd name="connsiteY30" fmla="*/ 2794289 h 2820330"/>
              <a:gd name="connsiteX31" fmla="*/ 1473538 w 4604795"/>
              <a:gd name="connsiteY31" fmla="*/ 2787180 h 2820330"/>
              <a:gd name="connsiteX32" fmla="*/ 1530045 w 4604795"/>
              <a:gd name="connsiteY32" fmla="*/ 2779215 h 2820330"/>
              <a:gd name="connsiteX33" fmla="*/ 1587062 w 4604795"/>
              <a:gd name="connsiteY33" fmla="*/ 2770389 h 2820330"/>
              <a:gd name="connsiteX34" fmla="*/ 1644607 w 4604795"/>
              <a:gd name="connsiteY34" fmla="*/ 2760700 h 2820330"/>
              <a:gd name="connsiteX35" fmla="*/ 1702702 w 4604795"/>
              <a:gd name="connsiteY35" fmla="*/ 2750141 h 2820330"/>
              <a:gd name="connsiteX36" fmla="*/ 1761365 w 4604795"/>
              <a:gd name="connsiteY36" fmla="*/ 2738710 h 2820330"/>
              <a:gd name="connsiteX37" fmla="*/ 1820617 w 4604795"/>
              <a:gd name="connsiteY37" fmla="*/ 2726402 h 2820330"/>
              <a:gd name="connsiteX38" fmla="*/ 1880477 w 4604795"/>
              <a:gd name="connsiteY38" fmla="*/ 2713212 h 2820330"/>
              <a:gd name="connsiteX39" fmla="*/ 1940966 w 4604795"/>
              <a:gd name="connsiteY39" fmla="*/ 2699136 h 2820330"/>
              <a:gd name="connsiteX40" fmla="*/ 2002104 w 4604795"/>
              <a:gd name="connsiteY40" fmla="*/ 2684170 h 2820330"/>
              <a:gd name="connsiteX41" fmla="*/ 2063910 w 4604795"/>
              <a:gd name="connsiteY41" fmla="*/ 2668310 h 2820330"/>
              <a:gd name="connsiteX42" fmla="*/ 2126404 w 4604795"/>
              <a:gd name="connsiteY42" fmla="*/ 2651552 h 2820330"/>
              <a:gd name="connsiteX43" fmla="*/ 2189607 w 4604795"/>
              <a:gd name="connsiteY43" fmla="*/ 2633890 h 2820330"/>
              <a:gd name="connsiteX44" fmla="*/ 2253537 w 4604795"/>
              <a:gd name="connsiteY44" fmla="*/ 2615322 h 2820330"/>
              <a:gd name="connsiteX45" fmla="*/ 2318216 w 4604795"/>
              <a:gd name="connsiteY45" fmla="*/ 2595842 h 2820330"/>
              <a:gd name="connsiteX46" fmla="*/ 2383663 w 4604795"/>
              <a:gd name="connsiteY46" fmla="*/ 2575447 h 2820330"/>
              <a:gd name="connsiteX47" fmla="*/ 2580745 w 4604795"/>
              <a:gd name="connsiteY47" fmla="*/ 2512283 h 2820330"/>
              <a:gd name="connsiteX48" fmla="*/ 2707732 w 4604795"/>
              <a:gd name="connsiteY48" fmla="*/ 2473530 h 2820330"/>
              <a:gd name="connsiteX49" fmla="*/ 2831063 w 4604795"/>
              <a:gd name="connsiteY49" fmla="*/ 2437820 h 2820330"/>
              <a:gd name="connsiteX50" fmla="*/ 2950941 w 4604795"/>
              <a:gd name="connsiteY50" fmla="*/ 2405105 h 2820330"/>
              <a:gd name="connsiteX51" fmla="*/ 3067570 w 4604795"/>
              <a:gd name="connsiteY51" fmla="*/ 2375334 h 2820330"/>
              <a:gd name="connsiteX52" fmla="*/ 3181154 w 4604795"/>
              <a:gd name="connsiteY52" fmla="*/ 2348457 h 2820330"/>
              <a:gd name="connsiteX53" fmla="*/ 3236868 w 4604795"/>
              <a:gd name="connsiteY53" fmla="*/ 2336089 h 2820330"/>
              <a:gd name="connsiteX54" fmla="*/ 3291897 w 4604795"/>
              <a:gd name="connsiteY54" fmla="*/ 2324425 h 2820330"/>
              <a:gd name="connsiteX55" fmla="*/ 3346266 w 4604795"/>
              <a:gd name="connsiteY55" fmla="*/ 2313461 h 2820330"/>
              <a:gd name="connsiteX56" fmla="*/ 3400001 w 4604795"/>
              <a:gd name="connsiteY56" fmla="*/ 2303188 h 2820330"/>
              <a:gd name="connsiteX57" fmla="*/ 3453127 w 4604795"/>
              <a:gd name="connsiteY57" fmla="*/ 2293602 h 2820330"/>
              <a:gd name="connsiteX58" fmla="*/ 3505670 w 4604795"/>
              <a:gd name="connsiteY58" fmla="*/ 2284695 h 2820330"/>
              <a:gd name="connsiteX59" fmla="*/ 3557656 w 4604795"/>
              <a:gd name="connsiteY59" fmla="*/ 2276463 h 2820330"/>
              <a:gd name="connsiteX60" fmla="*/ 3609109 w 4604795"/>
              <a:gd name="connsiteY60" fmla="*/ 2268897 h 2820330"/>
              <a:gd name="connsiteX61" fmla="*/ 3662179 w 4604795"/>
              <a:gd name="connsiteY61" fmla="*/ 2261747 h 2820330"/>
              <a:gd name="connsiteX62" fmla="*/ 3714622 w 4604795"/>
              <a:gd name="connsiteY62" fmla="*/ 2255384 h 2820330"/>
              <a:gd name="connsiteX63" fmla="*/ 3766456 w 4604795"/>
              <a:gd name="connsiteY63" fmla="*/ 2249813 h 2820330"/>
              <a:gd name="connsiteX64" fmla="*/ 3817698 w 4604795"/>
              <a:gd name="connsiteY64" fmla="*/ 2245033 h 2820330"/>
              <a:gd name="connsiteX65" fmla="*/ 3868366 w 4604795"/>
              <a:gd name="connsiteY65" fmla="*/ 2241049 h 2820330"/>
              <a:gd name="connsiteX66" fmla="*/ 3918477 w 4604795"/>
              <a:gd name="connsiteY66" fmla="*/ 2237861 h 2820330"/>
              <a:gd name="connsiteX67" fmla="*/ 3968048 w 4604795"/>
              <a:gd name="connsiteY67" fmla="*/ 2235472 h 2820330"/>
              <a:gd name="connsiteX68" fmla="*/ 4017097 w 4604795"/>
              <a:gd name="connsiteY68" fmla="*/ 2233884 h 2820330"/>
              <a:gd name="connsiteX69" fmla="*/ 4065642 w 4604795"/>
              <a:gd name="connsiteY69" fmla="*/ 2233100 h 2820330"/>
              <a:gd name="connsiteX70" fmla="*/ 4604795 w 4604795"/>
              <a:gd name="connsiteY70" fmla="*/ 2233100 h 2820330"/>
              <a:gd name="connsiteX71" fmla="*/ 4604795 w 4604795"/>
              <a:gd name="connsiteY71" fmla="*/ 0 h 2820330"/>
              <a:gd name="connsiteX0" fmla="*/ 4604795 w 4604795"/>
              <a:gd name="connsiteY0" fmla="*/ 2226128 h 2820330"/>
              <a:gd name="connsiteX1" fmla="*/ 4065642 w 4604795"/>
              <a:gd name="connsiteY1" fmla="*/ 2233100 h 2820330"/>
              <a:gd name="connsiteX2" fmla="*/ 4113699 w 4604795"/>
              <a:gd name="connsiteY2" fmla="*/ 2233121 h 2820330"/>
              <a:gd name="connsiteX3" fmla="*/ 4161287 w 4604795"/>
              <a:gd name="connsiteY3" fmla="*/ 2233950 h 2820330"/>
              <a:gd name="connsiteX4" fmla="*/ 4208422 w 4604795"/>
              <a:gd name="connsiteY4" fmla="*/ 2235589 h 2820330"/>
              <a:gd name="connsiteX5" fmla="*/ 4255123 w 4604795"/>
              <a:gd name="connsiteY5" fmla="*/ 2238039 h 2820330"/>
              <a:gd name="connsiteX6" fmla="*/ 4301406 w 4604795"/>
              <a:gd name="connsiteY6" fmla="*/ 2241304 h 2820330"/>
              <a:gd name="connsiteX7" fmla="*/ 4347289 w 4604795"/>
              <a:gd name="connsiteY7" fmla="*/ 2245385 h 2820330"/>
              <a:gd name="connsiteX8" fmla="*/ 4392790 w 4604795"/>
              <a:gd name="connsiteY8" fmla="*/ 2250284 h 2820330"/>
              <a:gd name="connsiteX9" fmla="*/ 4437926 w 4604795"/>
              <a:gd name="connsiteY9" fmla="*/ 2256004 h 2820330"/>
              <a:gd name="connsiteX10" fmla="*/ 4482714 w 4604795"/>
              <a:gd name="connsiteY10" fmla="*/ 2262547 h 2820330"/>
              <a:gd name="connsiteX11" fmla="*/ 4527172 w 4604795"/>
              <a:gd name="connsiteY11" fmla="*/ 2269914 h 2820330"/>
              <a:gd name="connsiteX12" fmla="*/ 4599100 w 4604795"/>
              <a:gd name="connsiteY12" fmla="*/ 2283243 h 2820330"/>
              <a:gd name="connsiteX13" fmla="*/ 4604795 w 4604795"/>
              <a:gd name="connsiteY13" fmla="*/ 2284133 h 2820330"/>
              <a:gd name="connsiteX14" fmla="*/ 4604795 w 4604795"/>
              <a:gd name="connsiteY14" fmla="*/ 2226128 h 282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04795" h="2820330">
                <a:moveTo>
                  <a:pt x="4604795" y="0"/>
                </a:moveTo>
                <a:lnTo>
                  <a:pt x="0" y="0"/>
                </a:lnTo>
                <a:lnTo>
                  <a:pt x="0" y="2618970"/>
                </a:lnTo>
                <a:lnTo>
                  <a:pt x="63546" y="2647506"/>
                </a:lnTo>
                <a:lnTo>
                  <a:pt x="101657" y="2663246"/>
                </a:lnTo>
                <a:lnTo>
                  <a:pt x="140749" y="2678300"/>
                </a:lnTo>
                <a:lnTo>
                  <a:pt x="180777" y="2692657"/>
                </a:lnTo>
                <a:lnTo>
                  <a:pt x="221694" y="2706307"/>
                </a:lnTo>
                <a:lnTo>
                  <a:pt x="263454" y="2719241"/>
                </a:lnTo>
                <a:lnTo>
                  <a:pt x="306011" y="2731448"/>
                </a:lnTo>
                <a:lnTo>
                  <a:pt x="349318" y="2742919"/>
                </a:lnTo>
                <a:lnTo>
                  <a:pt x="393329" y="2753644"/>
                </a:lnTo>
                <a:lnTo>
                  <a:pt x="437998" y="2763613"/>
                </a:lnTo>
                <a:lnTo>
                  <a:pt x="483278" y="2772816"/>
                </a:lnTo>
                <a:lnTo>
                  <a:pt x="529124" y="2781244"/>
                </a:lnTo>
                <a:lnTo>
                  <a:pt x="575489" y="2788886"/>
                </a:lnTo>
                <a:lnTo>
                  <a:pt x="622327" y="2795733"/>
                </a:lnTo>
                <a:lnTo>
                  <a:pt x="669591" y="2801774"/>
                </a:lnTo>
                <a:lnTo>
                  <a:pt x="717236" y="2807001"/>
                </a:lnTo>
                <a:lnTo>
                  <a:pt x="765214" y="2811403"/>
                </a:lnTo>
                <a:lnTo>
                  <a:pt x="813481" y="2814970"/>
                </a:lnTo>
                <a:lnTo>
                  <a:pt x="861989" y="2817692"/>
                </a:lnTo>
                <a:lnTo>
                  <a:pt x="910692" y="2819560"/>
                </a:lnTo>
                <a:lnTo>
                  <a:pt x="970280" y="2820330"/>
                </a:lnTo>
                <a:lnTo>
                  <a:pt x="1040297" y="2819650"/>
                </a:lnTo>
                <a:lnTo>
                  <a:pt x="1133235" y="2817007"/>
                </a:lnTo>
                <a:lnTo>
                  <a:pt x="1204516" y="2813655"/>
                </a:lnTo>
                <a:lnTo>
                  <a:pt x="1252200" y="2810525"/>
                </a:lnTo>
                <a:lnTo>
                  <a:pt x="1306870" y="2805958"/>
                </a:lnTo>
                <a:lnTo>
                  <a:pt x="1361970" y="2800547"/>
                </a:lnTo>
                <a:lnTo>
                  <a:pt x="1417519" y="2794289"/>
                </a:lnTo>
                <a:lnTo>
                  <a:pt x="1473538" y="2787180"/>
                </a:lnTo>
                <a:lnTo>
                  <a:pt x="1530045" y="2779215"/>
                </a:lnTo>
                <a:lnTo>
                  <a:pt x="1587062" y="2770389"/>
                </a:lnTo>
                <a:lnTo>
                  <a:pt x="1644607" y="2760700"/>
                </a:lnTo>
                <a:lnTo>
                  <a:pt x="1702702" y="2750141"/>
                </a:lnTo>
                <a:lnTo>
                  <a:pt x="1761365" y="2738710"/>
                </a:lnTo>
                <a:lnTo>
                  <a:pt x="1820617" y="2726402"/>
                </a:lnTo>
                <a:lnTo>
                  <a:pt x="1880477" y="2713212"/>
                </a:lnTo>
                <a:lnTo>
                  <a:pt x="1940966" y="2699136"/>
                </a:lnTo>
                <a:lnTo>
                  <a:pt x="2002104" y="2684170"/>
                </a:lnTo>
                <a:lnTo>
                  <a:pt x="2063910" y="2668310"/>
                </a:lnTo>
                <a:lnTo>
                  <a:pt x="2126404" y="2651552"/>
                </a:lnTo>
                <a:lnTo>
                  <a:pt x="2189607" y="2633890"/>
                </a:lnTo>
                <a:lnTo>
                  <a:pt x="2253537" y="2615322"/>
                </a:lnTo>
                <a:lnTo>
                  <a:pt x="2318216" y="2595842"/>
                </a:lnTo>
                <a:lnTo>
                  <a:pt x="2383663" y="2575447"/>
                </a:lnTo>
                <a:lnTo>
                  <a:pt x="2580745" y="2512283"/>
                </a:lnTo>
                <a:lnTo>
                  <a:pt x="2707732" y="2473530"/>
                </a:lnTo>
                <a:lnTo>
                  <a:pt x="2831063" y="2437820"/>
                </a:lnTo>
                <a:lnTo>
                  <a:pt x="2950941" y="2405105"/>
                </a:lnTo>
                <a:lnTo>
                  <a:pt x="3067570" y="2375334"/>
                </a:lnTo>
                <a:lnTo>
                  <a:pt x="3181154" y="2348457"/>
                </a:lnTo>
                <a:lnTo>
                  <a:pt x="3236868" y="2336089"/>
                </a:lnTo>
                <a:lnTo>
                  <a:pt x="3291897" y="2324425"/>
                </a:lnTo>
                <a:lnTo>
                  <a:pt x="3346266" y="2313461"/>
                </a:lnTo>
                <a:lnTo>
                  <a:pt x="3400001" y="2303188"/>
                </a:lnTo>
                <a:lnTo>
                  <a:pt x="3453127" y="2293602"/>
                </a:lnTo>
                <a:lnTo>
                  <a:pt x="3505670" y="2284695"/>
                </a:lnTo>
                <a:lnTo>
                  <a:pt x="3557656" y="2276463"/>
                </a:lnTo>
                <a:lnTo>
                  <a:pt x="3609109" y="2268897"/>
                </a:lnTo>
                <a:lnTo>
                  <a:pt x="3662179" y="2261747"/>
                </a:lnTo>
                <a:lnTo>
                  <a:pt x="3714622" y="2255384"/>
                </a:lnTo>
                <a:lnTo>
                  <a:pt x="3766456" y="2249813"/>
                </a:lnTo>
                <a:lnTo>
                  <a:pt x="3817698" y="2245033"/>
                </a:lnTo>
                <a:lnTo>
                  <a:pt x="3868366" y="2241049"/>
                </a:lnTo>
                <a:lnTo>
                  <a:pt x="3918477" y="2237861"/>
                </a:lnTo>
                <a:lnTo>
                  <a:pt x="3968048" y="2235472"/>
                </a:lnTo>
                <a:lnTo>
                  <a:pt x="4017097" y="2233884"/>
                </a:lnTo>
                <a:lnTo>
                  <a:pt x="4065642" y="2233100"/>
                </a:lnTo>
                <a:lnTo>
                  <a:pt x="4604795" y="2233100"/>
                </a:lnTo>
                <a:lnTo>
                  <a:pt x="4604795" y="0"/>
                </a:lnTo>
                <a:close/>
              </a:path>
              <a:path w="4604795" h="2820330">
                <a:moveTo>
                  <a:pt x="4604795" y="2226128"/>
                </a:moveTo>
                <a:lnTo>
                  <a:pt x="4065642" y="2233100"/>
                </a:lnTo>
                <a:lnTo>
                  <a:pt x="4113699" y="2233121"/>
                </a:lnTo>
                <a:lnTo>
                  <a:pt x="4161287" y="2233950"/>
                </a:lnTo>
                <a:lnTo>
                  <a:pt x="4208422" y="2235589"/>
                </a:lnTo>
                <a:lnTo>
                  <a:pt x="4255123" y="2238039"/>
                </a:lnTo>
                <a:lnTo>
                  <a:pt x="4301406" y="2241304"/>
                </a:lnTo>
                <a:lnTo>
                  <a:pt x="4347289" y="2245385"/>
                </a:lnTo>
                <a:lnTo>
                  <a:pt x="4392790" y="2250284"/>
                </a:lnTo>
                <a:lnTo>
                  <a:pt x="4437926" y="2256004"/>
                </a:lnTo>
                <a:lnTo>
                  <a:pt x="4482714" y="2262547"/>
                </a:lnTo>
                <a:lnTo>
                  <a:pt x="4527172" y="2269914"/>
                </a:lnTo>
                <a:lnTo>
                  <a:pt x="4599100" y="2283243"/>
                </a:lnTo>
                <a:lnTo>
                  <a:pt x="4604795" y="2284133"/>
                </a:lnTo>
                <a:lnTo>
                  <a:pt x="4604795" y="2226128"/>
                </a:lnTo>
                <a:close/>
              </a:path>
            </a:pathLst>
          </a:custGeom>
          <a:solidFill>
            <a:srgbClr val="9A00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t-IT" noProof="0"/>
              <a:t>Fare clic per modificare lo stile del titolo dello schema</a:t>
            </a:r>
            <a:endParaRPr lang="en-US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noProof="0"/>
              <a:t>Fare clic per modificare lo stile del sottotitolo dello schema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454588"/>
            <a:ext cx="2743200" cy="266887"/>
          </a:xfrm>
        </p:spPr>
        <p:txBody>
          <a:bodyPr/>
          <a:lstStyle/>
          <a:p>
            <a:fld id="{B54954A6-F272-4514-A37B-C201F8B85345}" type="datetime1">
              <a:rPr lang="it-IT" noProof="0" smtClean="0"/>
              <a:t>13/05/2022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038600" y="6454588"/>
            <a:ext cx="4114800" cy="266887"/>
          </a:xfrm>
        </p:spPr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454588"/>
            <a:ext cx="2743200" cy="266887"/>
          </a:xfrm>
        </p:spPr>
        <p:txBody>
          <a:bodyPr/>
          <a:lstStyle/>
          <a:p>
            <a:fld id="{57298F65-50FA-4489-9EF6-7EAD36309FFA}" type="slidenum">
              <a:rPr lang="en-US" noProof="0" smtClean="0"/>
              <a:t>‹N›</a:t>
            </a:fld>
            <a:endParaRPr lang="en-US" noProof="0" dirty="0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2" t="2565" b="16326"/>
          <a:stretch/>
        </p:blipFill>
        <p:spPr>
          <a:xfrm>
            <a:off x="9835047" y="203518"/>
            <a:ext cx="2265513" cy="128016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" y="203677"/>
            <a:ext cx="4957913" cy="137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0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lat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9760" y="1183341"/>
            <a:ext cx="5476240" cy="4881794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65D8-C8E1-4B8E-9FB9-C06F61B145EA}" type="datetime1">
              <a:rPr lang="it-IT" noProof="0" smtClean="0"/>
              <a:t>13/05/2022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‹N›</a:t>
            </a:fld>
            <a:endParaRPr lang="en-US" noProof="0" dirty="0"/>
          </a:p>
        </p:txBody>
      </p:sp>
      <p:sp>
        <p:nvSpPr>
          <p:cNvPr id="8" name="Segnaposto contenuto 2"/>
          <p:cNvSpPr>
            <a:spLocks noGrp="1"/>
          </p:cNvSpPr>
          <p:nvPr>
            <p:ph idx="14"/>
          </p:nvPr>
        </p:nvSpPr>
        <p:spPr>
          <a:xfrm>
            <a:off x="6275294" y="1021976"/>
            <a:ext cx="5347746" cy="2545877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11" name="Segnaposto contenuto 2"/>
          <p:cNvSpPr>
            <a:spLocks noGrp="1"/>
          </p:cNvSpPr>
          <p:nvPr>
            <p:ph idx="16"/>
          </p:nvPr>
        </p:nvSpPr>
        <p:spPr>
          <a:xfrm>
            <a:off x="6275294" y="3567854"/>
            <a:ext cx="5347746" cy="2613028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5"/>
          </p:nvPr>
        </p:nvSpPr>
        <p:spPr>
          <a:xfrm>
            <a:off x="6275294" y="5834153"/>
            <a:ext cx="5347746" cy="346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9630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4155-7BFD-401C-93C2-E7C4C82EAF23}" type="datetime1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81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19760" y="1201363"/>
            <a:ext cx="5400040" cy="48637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201363"/>
            <a:ext cx="5450840" cy="48637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827B-B886-4D97-AC70-7B3433CADA91}" type="datetime1">
              <a:rPr lang="it-IT" smtClean="0"/>
              <a:t>13/05/2022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777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1886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012575"/>
            <a:ext cx="5157787" cy="407570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1858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009777"/>
            <a:ext cx="5183188" cy="407850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BBC8-988A-4E1C-8ADB-AE54A7DF959C}" type="datetime1">
              <a:rPr lang="it-IT" smtClean="0"/>
              <a:t>13/05/2022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85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7006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A17A-B362-4D6C-9FC6-CE0588CFE371}" type="datetime1">
              <a:rPr lang="it-IT" smtClean="0"/>
              <a:t>13/05/2022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498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2B2-347D-43D3-8B51-E9FC0AC6AE64}" type="datetime1">
              <a:rPr lang="it-IT" smtClean="0"/>
              <a:t>13/05/2022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37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0661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9961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CE8C-738E-40C7-9E55-9A6DA0D7A652}" type="datetime1">
              <a:rPr lang="it-IT" smtClean="0"/>
              <a:t>13/05/2022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645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04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9730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316B-79D6-4418-8E80-92DE5ABC0165}" type="datetime1">
              <a:rPr lang="it-IT" smtClean="0"/>
              <a:t>13/05/2022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186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19760" y="1200368"/>
            <a:ext cx="11003280" cy="48416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0E3F-78E5-4883-8ECE-907042F1E1BD}" type="datetime1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37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768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67686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9A4B-F0AB-4864-A2ED-E7C5AD05B7D0}" type="datetime1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82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A409-5579-4210-8AA6-F178C73DE9E5}" type="datetime1">
              <a:rPr lang="it-IT" noProof="0" smtClean="0"/>
              <a:t>13/05/2022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‹N›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38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9760" y="1193594"/>
            <a:ext cx="11003280" cy="1590246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0464-199D-4F3D-AB53-406E0ECF6A6B}" type="datetime1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/>
          <p:cNvSpPr>
            <a:spLocks noGrp="1"/>
          </p:cNvSpPr>
          <p:nvPr>
            <p:ph idx="13"/>
          </p:nvPr>
        </p:nvSpPr>
        <p:spPr>
          <a:xfrm>
            <a:off x="619760" y="2949388"/>
            <a:ext cx="11003280" cy="3116132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52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med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US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9760" y="1191036"/>
            <a:ext cx="11003280" cy="1138518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99D9-27F4-49DF-9B18-E3926951FF2E}" type="datetime1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/>
          <p:cNvSpPr>
            <a:spLocks noGrp="1"/>
          </p:cNvSpPr>
          <p:nvPr>
            <p:ph idx="13"/>
          </p:nvPr>
        </p:nvSpPr>
        <p:spPr>
          <a:xfrm>
            <a:off x="619760" y="2498614"/>
            <a:ext cx="11003280" cy="3546586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big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US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9760" y="1194916"/>
            <a:ext cx="11003280" cy="770965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13328-9F60-4F49-895D-055A6C8287F6}" type="datetime1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/>
          <p:cNvSpPr>
            <a:spLocks noGrp="1"/>
          </p:cNvSpPr>
          <p:nvPr>
            <p:ph idx="13"/>
          </p:nvPr>
        </p:nvSpPr>
        <p:spPr>
          <a:xfrm>
            <a:off x="619760" y="2138822"/>
            <a:ext cx="11003280" cy="3880014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814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ong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US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9760" y="1183340"/>
            <a:ext cx="11003280" cy="3155577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ED24-F9A6-414A-94B5-FA07B2C7B25E}" type="datetime1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/>
          <p:cNvSpPr>
            <a:spLocks noGrp="1"/>
          </p:cNvSpPr>
          <p:nvPr>
            <p:ph idx="13"/>
          </p:nvPr>
        </p:nvSpPr>
        <p:spPr>
          <a:xfrm>
            <a:off x="619760" y="4500281"/>
            <a:ext cx="11003280" cy="1530129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630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ongtext_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US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9760" y="1194915"/>
            <a:ext cx="11003280" cy="3155577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71AE-16EF-4ECB-A117-3BEC141F9007}" type="datetime1">
              <a:rPr lang="it-IT" smtClean="0"/>
              <a:t>13/05/2022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Tomasella – Tracking system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/>
          <p:cNvSpPr>
            <a:spLocks noGrp="1"/>
          </p:cNvSpPr>
          <p:nvPr>
            <p:ph idx="13"/>
          </p:nvPr>
        </p:nvSpPr>
        <p:spPr>
          <a:xfrm>
            <a:off x="619760" y="4523432"/>
            <a:ext cx="11003280" cy="1097440"/>
          </a:xfrm>
        </p:spPr>
        <p:txBody>
          <a:bodyPr/>
          <a:lstStyle>
            <a:lvl1pPr marL="0" indent="0" algn="ctr">
              <a:buNone/>
              <a:defRPr/>
            </a:lvl1pPr>
            <a:lvl2pPr marL="447675" indent="-228600"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2"/>
          </p:nvPr>
        </p:nvSpPr>
        <p:spPr>
          <a:xfrm>
            <a:off x="3556747" y="5641881"/>
            <a:ext cx="5078506" cy="34672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639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2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9760" y="1194916"/>
            <a:ext cx="11003280" cy="1502896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FA829-E9C5-436A-88F9-C58682BBF393}" type="datetime1">
              <a:rPr lang="it-IT" noProof="0" smtClean="0"/>
              <a:t>13/05/2022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Davide Tomasella – Tracking system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‹N›</a:t>
            </a:fld>
            <a:endParaRPr lang="en-US" noProof="0" dirty="0"/>
          </a:p>
        </p:txBody>
      </p:sp>
      <p:sp>
        <p:nvSpPr>
          <p:cNvPr id="7" name="Segnaposto contenuto 2"/>
          <p:cNvSpPr>
            <a:spLocks noGrp="1"/>
          </p:cNvSpPr>
          <p:nvPr>
            <p:ph idx="13"/>
          </p:nvPr>
        </p:nvSpPr>
        <p:spPr>
          <a:xfrm>
            <a:off x="619760" y="2865810"/>
            <a:ext cx="5296946" cy="2963583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8" name="Segnaposto contenuto 2"/>
          <p:cNvSpPr>
            <a:spLocks noGrp="1"/>
          </p:cNvSpPr>
          <p:nvPr>
            <p:ph idx="14"/>
          </p:nvPr>
        </p:nvSpPr>
        <p:spPr>
          <a:xfrm>
            <a:off x="6275294" y="2865810"/>
            <a:ext cx="5347746" cy="2963583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9" name="Segnaposto testo 3"/>
          <p:cNvSpPr>
            <a:spLocks noGrp="1"/>
          </p:cNvSpPr>
          <p:nvPr>
            <p:ph type="body" sz="half" idx="2"/>
          </p:nvPr>
        </p:nvSpPr>
        <p:spPr>
          <a:xfrm>
            <a:off x="619760" y="5829394"/>
            <a:ext cx="5296946" cy="3541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noProof="0"/>
              <a:t>Modifica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5"/>
          </p:nvPr>
        </p:nvSpPr>
        <p:spPr>
          <a:xfrm>
            <a:off x="6275294" y="5829393"/>
            <a:ext cx="5347746" cy="3541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4396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2big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/>
              <a:t>Fare clic per modificare lo stile del titolo dello schema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9760" y="1194916"/>
            <a:ext cx="11003280" cy="1066800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D4A0-36B4-4E9C-912D-83AC0CC09C44}" type="datetime1">
              <a:rPr lang="it-IT" noProof="0" smtClean="0"/>
              <a:t>13/05/2022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‹N›</a:t>
            </a:fld>
            <a:endParaRPr lang="en-US" noProof="0" dirty="0"/>
          </a:p>
        </p:txBody>
      </p:sp>
      <p:sp>
        <p:nvSpPr>
          <p:cNvPr id="7" name="Segnaposto contenuto 2"/>
          <p:cNvSpPr>
            <a:spLocks noGrp="1"/>
          </p:cNvSpPr>
          <p:nvPr>
            <p:ph idx="13"/>
          </p:nvPr>
        </p:nvSpPr>
        <p:spPr>
          <a:xfrm>
            <a:off x="619760" y="2432419"/>
            <a:ext cx="5296946" cy="3404278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8" name="Segnaposto contenuto 2"/>
          <p:cNvSpPr>
            <a:spLocks noGrp="1"/>
          </p:cNvSpPr>
          <p:nvPr>
            <p:ph idx="14"/>
          </p:nvPr>
        </p:nvSpPr>
        <p:spPr>
          <a:xfrm>
            <a:off x="6275294" y="2432418"/>
            <a:ext cx="5347746" cy="3404278"/>
          </a:xfrm>
        </p:spPr>
        <p:txBody>
          <a:bodyPr/>
          <a:lstStyle>
            <a:lvl1pPr marL="0" indent="0">
              <a:buNone/>
              <a:defRPr/>
            </a:lvl1pPr>
            <a:lvl2pPr marL="447675" indent="-228600">
              <a:defRPr/>
            </a:lvl2pPr>
          </a:lstStyle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9" name="Segnaposto testo 3"/>
          <p:cNvSpPr>
            <a:spLocks noGrp="1"/>
          </p:cNvSpPr>
          <p:nvPr>
            <p:ph type="body" sz="half" idx="2"/>
          </p:nvPr>
        </p:nvSpPr>
        <p:spPr>
          <a:xfrm>
            <a:off x="619760" y="5836696"/>
            <a:ext cx="5296946" cy="3489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noProof="0"/>
              <a:t>Modifica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5"/>
          </p:nvPr>
        </p:nvSpPr>
        <p:spPr>
          <a:xfrm>
            <a:off x="6275294" y="5834033"/>
            <a:ext cx="5347746" cy="3516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896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 userDrawn="1"/>
        </p:nvGrpSpPr>
        <p:grpSpPr>
          <a:xfrm>
            <a:off x="-92597" y="6193990"/>
            <a:ext cx="12408060" cy="814146"/>
            <a:chOff x="-92597" y="6183830"/>
            <a:chExt cx="12408060" cy="814146"/>
          </a:xfrm>
        </p:grpSpPr>
        <p:pic>
          <p:nvPicPr>
            <p:cNvPr id="12" name="Immagine 11"/>
            <p:cNvPicPr>
              <a:picLocks noChangeAspect="1"/>
            </p:cNvPicPr>
            <p:nvPr userDrawn="1"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3" r="20664" b="73815"/>
            <a:stretch/>
          </p:blipFill>
          <p:spPr>
            <a:xfrm>
              <a:off x="-92597" y="6183831"/>
              <a:ext cx="6308203" cy="814145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 userDrawn="1"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7" t="62169" r="2196" b="11646"/>
            <a:stretch/>
          </p:blipFill>
          <p:spPr>
            <a:xfrm rot="10800000">
              <a:off x="6215606" y="6183830"/>
              <a:ext cx="6099857" cy="814145"/>
            </a:xfrm>
            <a:prstGeom prst="rect">
              <a:avLst/>
            </a:prstGeom>
          </p:spPr>
        </p:pic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19760" y="365125"/>
            <a:ext cx="11003280" cy="656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endParaRPr lang="en-US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19760" y="1200368"/>
            <a:ext cx="11003280" cy="4869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9784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DB808E5-9B26-4DA3-8EE0-851249BA02C3}" type="datetime1">
              <a:rPr lang="it-IT" smtClean="0"/>
              <a:t>13/05/2022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080000" y="6356350"/>
            <a:ext cx="5577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Davide Tomasella – Tracking system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1236960" y="6356350"/>
            <a:ext cx="696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57298F65-50FA-4489-9EF6-7EAD36309FF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1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4" r:id="rId4"/>
    <p:sldLayoutId id="2147483666" r:id="rId5"/>
    <p:sldLayoutId id="2147483662" r:id="rId6"/>
    <p:sldLayoutId id="2147483667" r:id="rId7"/>
    <p:sldLayoutId id="2147483661" r:id="rId8"/>
    <p:sldLayoutId id="2147483665" r:id="rId9"/>
    <p:sldLayoutId id="2147483663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69A14D-A4C5-440A-B0CC-6A0BCCA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RECAP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58AAA1-FE2B-48E0-9F8E-A14ABBB07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Settings and PRN reading (Davide)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Binary</a:t>
            </a:r>
            <a:r>
              <a:rPr lang="it-IT" dirty="0"/>
              <a:t> file reading (Mattia)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Downconvertion</a:t>
            </a:r>
            <a:r>
              <a:rPr lang="it-IT" dirty="0"/>
              <a:t> and filter (Gabriele)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Signal </a:t>
            </a:r>
            <a:r>
              <a:rPr lang="it-IT" dirty="0" err="1"/>
              <a:t>acquisition</a:t>
            </a:r>
            <a:r>
              <a:rPr lang="it-IT" dirty="0"/>
              <a:t> (Marcello)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Demodulation</a:t>
            </a:r>
            <a:r>
              <a:rPr lang="it-IT" dirty="0"/>
              <a:t> and CRC (Lorenzo)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Tracking system (Davide &amp; Lorenzo)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Algorithm</a:t>
            </a:r>
            <a:r>
              <a:rPr lang="it-IT" dirty="0"/>
              <a:t> testing and </a:t>
            </a:r>
            <a:r>
              <a:rPr lang="it-IT" dirty="0" err="1"/>
              <a:t>Homeworks</a:t>
            </a:r>
            <a:r>
              <a:rPr lang="it-IT" dirty="0"/>
              <a:t> (Davide &amp; Mattia)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6536F4-8B3B-457A-A724-87A2ABDA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E10298B-2931-42AA-AB84-74AE1573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74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CONSTANT DOPPLER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3904688" y="3806980"/>
            <a:ext cx="3284928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189616" y="3806980"/>
            <a:ext cx="3284929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0" y="2792458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904687" y="2792458"/>
            <a:ext cx="3284929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189617" y="2792458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2" name="Freccia in su 11">
            <a:extLst>
              <a:ext uri="{FF2B5EF4-FFF2-40B4-BE49-F238E27FC236}">
                <a16:creationId xmlns:a16="http://schemas.microsoft.com/office/drawing/2014/main" id="{230955EF-AF10-4915-90F8-5D8D85CBB102}"/>
              </a:ext>
            </a:extLst>
          </p:cNvPr>
          <p:cNvSpPr/>
          <p:nvPr/>
        </p:nvSpPr>
        <p:spPr>
          <a:xfrm>
            <a:off x="3715341" y="4821502"/>
            <a:ext cx="378691" cy="8361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5642478-70CE-4A77-9550-98C2CE08A7D9}"/>
              </a:ext>
            </a:extLst>
          </p:cNvPr>
          <p:cNvSpPr/>
          <p:nvPr/>
        </p:nvSpPr>
        <p:spPr>
          <a:xfrm>
            <a:off x="3904686" y="4364541"/>
            <a:ext cx="3284928" cy="129309"/>
          </a:xfrm>
          <a:prstGeom prst="leftRightArrow">
            <a:avLst>
              <a:gd name="adj1" fmla="val 50000"/>
              <a:gd name="adj2" fmla="val 138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2DB6C7CE-D9F1-4F2F-8A87-E5577D749095}"/>
              </a:ext>
            </a:extLst>
          </p:cNvPr>
          <p:cNvSpPr/>
          <p:nvPr/>
        </p:nvSpPr>
        <p:spPr>
          <a:xfrm>
            <a:off x="3904686" y="3420127"/>
            <a:ext cx="3284928" cy="184484"/>
          </a:xfrm>
          <a:prstGeom prst="leftRightArrow">
            <a:avLst>
              <a:gd name="adj1" fmla="val 50000"/>
              <a:gd name="adj2" fmla="val 13839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25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346BE-38DE-41E7-A8DF-F000BD2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4BDC91-B324-4D84-9A0F-3EDA7B9F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1026" name="Picture 2" descr="python - Plot correlation matrix using pandas - Stack Overflow">
            <a:extLst>
              <a:ext uri="{FF2B5EF4-FFF2-40B4-BE49-F238E27FC236}">
                <a16:creationId xmlns:a16="http://schemas.microsoft.com/office/drawing/2014/main" id="{B0361CDF-2424-4B65-8643-AC4165F308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11" y="-2100138"/>
            <a:ext cx="9134434" cy="81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BFDE650-CE83-4742-AD4F-89BA1C4E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PEAK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8BDC83-D03F-4AAF-AE66-83E2CD17A515}"/>
              </a:ext>
            </a:extLst>
          </p:cNvPr>
          <p:cNvSpPr txBox="1"/>
          <p:nvPr/>
        </p:nvSpPr>
        <p:spPr>
          <a:xfrm flipH="1">
            <a:off x="5162665" y="3556000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7283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 DOPPLER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D2702DD-8876-4A30-B4A8-5AA1011A5C59}"/>
              </a:ext>
            </a:extLst>
          </p:cNvPr>
          <p:cNvSpPr/>
          <p:nvPr/>
        </p:nvSpPr>
        <p:spPr>
          <a:xfrm>
            <a:off x="1743960" y="4095931"/>
            <a:ext cx="2922310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42D8F37-8697-468B-8B30-5E61766BADED}"/>
              </a:ext>
            </a:extLst>
          </p:cNvPr>
          <p:cNvSpPr/>
          <p:nvPr/>
        </p:nvSpPr>
        <p:spPr>
          <a:xfrm>
            <a:off x="4666270" y="4095931"/>
            <a:ext cx="3647547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D6FEC96-00F1-4C9A-A47C-6AEBE71BB586}"/>
              </a:ext>
            </a:extLst>
          </p:cNvPr>
          <p:cNvSpPr/>
          <p:nvPr/>
        </p:nvSpPr>
        <p:spPr>
          <a:xfrm>
            <a:off x="8313817" y="4095931"/>
            <a:ext cx="3808846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317E006-A94F-4908-890C-54B04636E0D9}"/>
              </a:ext>
            </a:extLst>
          </p:cNvPr>
          <p:cNvSpPr/>
          <p:nvPr/>
        </p:nvSpPr>
        <p:spPr>
          <a:xfrm>
            <a:off x="619760" y="3786750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D105B16-7FE5-4634-934F-CFE2A7C11E6F}"/>
              </a:ext>
            </a:extLst>
          </p:cNvPr>
          <p:cNvSpPr/>
          <p:nvPr/>
        </p:nvSpPr>
        <p:spPr>
          <a:xfrm>
            <a:off x="4166647" y="3786750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D9DBC9C-07B7-434E-823E-793CF11CABBA}"/>
              </a:ext>
            </a:extLst>
          </p:cNvPr>
          <p:cNvSpPr/>
          <p:nvPr/>
        </p:nvSpPr>
        <p:spPr>
          <a:xfrm>
            <a:off x="7713534" y="3786750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2B6C07B7-8634-4B13-8912-F3D8C750DB49}"/>
              </a:ext>
            </a:extLst>
          </p:cNvPr>
          <p:cNvSpPr/>
          <p:nvPr/>
        </p:nvSpPr>
        <p:spPr>
          <a:xfrm>
            <a:off x="1743960" y="1574403"/>
            <a:ext cx="3284928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ABB65E96-0C88-4180-AB58-24D9DEC0DDC3}"/>
              </a:ext>
            </a:extLst>
          </p:cNvPr>
          <p:cNvSpPr/>
          <p:nvPr/>
        </p:nvSpPr>
        <p:spPr>
          <a:xfrm>
            <a:off x="5028889" y="1574403"/>
            <a:ext cx="3284928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C4460D6-D786-489E-933E-92B56827A3EE}"/>
              </a:ext>
            </a:extLst>
          </p:cNvPr>
          <p:cNvSpPr/>
          <p:nvPr/>
        </p:nvSpPr>
        <p:spPr>
          <a:xfrm>
            <a:off x="8313817" y="1574403"/>
            <a:ext cx="3284929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FB13977-D636-4319-9F00-AE11F60C5AB0}"/>
              </a:ext>
            </a:extLst>
          </p:cNvPr>
          <p:cNvSpPr/>
          <p:nvPr/>
        </p:nvSpPr>
        <p:spPr>
          <a:xfrm>
            <a:off x="619760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29F694E9-4538-410E-94DB-5B4047192D5E}"/>
              </a:ext>
            </a:extLst>
          </p:cNvPr>
          <p:cNvSpPr/>
          <p:nvPr/>
        </p:nvSpPr>
        <p:spPr>
          <a:xfrm>
            <a:off x="4166647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A0427AA-ED80-4FCA-87DA-68B93B5CD32B}"/>
              </a:ext>
            </a:extLst>
          </p:cNvPr>
          <p:cNvSpPr/>
          <p:nvPr/>
        </p:nvSpPr>
        <p:spPr>
          <a:xfrm>
            <a:off x="7713534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B109B248-3E74-456D-860C-F4A8421329CD}"/>
              </a:ext>
            </a:extLst>
          </p:cNvPr>
          <p:cNvSpPr/>
          <p:nvPr/>
        </p:nvSpPr>
        <p:spPr>
          <a:xfrm>
            <a:off x="5648036" y="2309091"/>
            <a:ext cx="895927" cy="1083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00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 DOPPLER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7B173C6-9F9A-4578-BBA2-803131E32E40}"/>
              </a:ext>
            </a:extLst>
          </p:cNvPr>
          <p:cNvSpPr/>
          <p:nvPr/>
        </p:nvSpPr>
        <p:spPr>
          <a:xfrm>
            <a:off x="1769193" y="2950472"/>
            <a:ext cx="9049948" cy="44201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CBFE51-9473-41C7-9ECB-EDD1503DCAD7}"/>
              </a:ext>
            </a:extLst>
          </p:cNvPr>
          <p:cNvSpPr/>
          <p:nvPr/>
        </p:nvSpPr>
        <p:spPr>
          <a:xfrm>
            <a:off x="670066" y="3471283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708694-C122-4119-AD4A-F9731622D84E}"/>
              </a:ext>
            </a:extLst>
          </p:cNvPr>
          <p:cNvSpPr/>
          <p:nvPr/>
        </p:nvSpPr>
        <p:spPr>
          <a:xfrm>
            <a:off x="2810595" y="3483761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EA6795A-10EB-47FA-B23D-2E3D26BDB44F}"/>
              </a:ext>
            </a:extLst>
          </p:cNvPr>
          <p:cNvSpPr/>
          <p:nvPr/>
        </p:nvSpPr>
        <p:spPr>
          <a:xfrm>
            <a:off x="4951125" y="348376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9D84C6D-0333-467B-B128-57D2213E70A8}"/>
              </a:ext>
            </a:extLst>
          </p:cNvPr>
          <p:cNvSpPr/>
          <p:nvPr/>
        </p:nvSpPr>
        <p:spPr>
          <a:xfrm>
            <a:off x="7091662" y="348376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F24E124-6498-4A5F-86B4-AB5751C96D62}"/>
              </a:ext>
            </a:extLst>
          </p:cNvPr>
          <p:cNvSpPr/>
          <p:nvPr/>
        </p:nvSpPr>
        <p:spPr>
          <a:xfrm>
            <a:off x="9250965" y="348376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D2702DD-8876-4A30-B4A8-5AA1011A5C59}"/>
              </a:ext>
            </a:extLst>
          </p:cNvPr>
          <p:cNvSpPr/>
          <p:nvPr/>
        </p:nvSpPr>
        <p:spPr>
          <a:xfrm>
            <a:off x="1743960" y="1574403"/>
            <a:ext cx="2922310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42D8F37-8697-468B-8B30-5E61766BADED}"/>
              </a:ext>
            </a:extLst>
          </p:cNvPr>
          <p:cNvSpPr/>
          <p:nvPr/>
        </p:nvSpPr>
        <p:spPr>
          <a:xfrm>
            <a:off x="4666270" y="1574403"/>
            <a:ext cx="3647547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D6FEC96-00F1-4C9A-A47C-6AEBE71BB586}"/>
              </a:ext>
            </a:extLst>
          </p:cNvPr>
          <p:cNvSpPr/>
          <p:nvPr/>
        </p:nvSpPr>
        <p:spPr>
          <a:xfrm>
            <a:off x="8313817" y="1574403"/>
            <a:ext cx="3808846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317E006-A94F-4908-890C-54B04636E0D9}"/>
              </a:ext>
            </a:extLst>
          </p:cNvPr>
          <p:cNvSpPr/>
          <p:nvPr/>
        </p:nvSpPr>
        <p:spPr>
          <a:xfrm>
            <a:off x="619760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D105B16-7FE5-4634-934F-CFE2A7C11E6F}"/>
              </a:ext>
            </a:extLst>
          </p:cNvPr>
          <p:cNvSpPr/>
          <p:nvPr/>
        </p:nvSpPr>
        <p:spPr>
          <a:xfrm>
            <a:off x="4166647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D9DBC9C-07B7-434E-823E-793CF11CABBA}"/>
              </a:ext>
            </a:extLst>
          </p:cNvPr>
          <p:cNvSpPr/>
          <p:nvPr/>
        </p:nvSpPr>
        <p:spPr>
          <a:xfrm>
            <a:off x="7713534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479513B-BCA9-4847-8BC4-C2F365D8E946}"/>
              </a:ext>
            </a:extLst>
          </p:cNvPr>
          <p:cNvSpPr/>
          <p:nvPr/>
        </p:nvSpPr>
        <p:spPr>
          <a:xfrm>
            <a:off x="1769193" y="4199458"/>
            <a:ext cx="1537426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129BC05-D9E9-4DC7-9FE5-817E8D492AED}"/>
              </a:ext>
            </a:extLst>
          </p:cNvPr>
          <p:cNvSpPr/>
          <p:nvPr/>
        </p:nvSpPr>
        <p:spPr>
          <a:xfrm>
            <a:off x="3389158" y="4221172"/>
            <a:ext cx="1950490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3FD029E-F08C-47D1-AC0A-AF0AA7BD354D}"/>
              </a:ext>
            </a:extLst>
          </p:cNvPr>
          <p:cNvSpPr/>
          <p:nvPr/>
        </p:nvSpPr>
        <p:spPr>
          <a:xfrm>
            <a:off x="5422185" y="4221172"/>
            <a:ext cx="2179342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D0616D7-AE8E-42D1-9C60-73AC77B66C54}"/>
              </a:ext>
            </a:extLst>
          </p:cNvPr>
          <p:cNvSpPr/>
          <p:nvPr/>
        </p:nvSpPr>
        <p:spPr>
          <a:xfrm>
            <a:off x="7703577" y="4232406"/>
            <a:ext cx="2179341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5AF9C0D-A5CA-4F6C-BEA1-5E6D3E5F65ED}"/>
              </a:ext>
            </a:extLst>
          </p:cNvPr>
          <p:cNvSpPr/>
          <p:nvPr/>
        </p:nvSpPr>
        <p:spPr>
          <a:xfrm>
            <a:off x="9961616" y="4232406"/>
            <a:ext cx="1763473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</p:spTree>
    <p:extLst>
      <p:ext uri="{BB962C8B-B14F-4D97-AF65-F5344CB8AC3E}">
        <p14:creationId xmlns:p14="http://schemas.microsoft.com/office/powerpoint/2010/main" val="178455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 DOPPLER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7B173C6-9F9A-4578-BBA2-803131E32E40}"/>
              </a:ext>
            </a:extLst>
          </p:cNvPr>
          <p:cNvSpPr/>
          <p:nvPr/>
        </p:nvSpPr>
        <p:spPr>
          <a:xfrm>
            <a:off x="1769193" y="1278692"/>
            <a:ext cx="9049948" cy="44201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CBFE51-9473-41C7-9ECB-EDD1503DCAD7}"/>
              </a:ext>
            </a:extLst>
          </p:cNvPr>
          <p:cNvSpPr/>
          <p:nvPr/>
        </p:nvSpPr>
        <p:spPr>
          <a:xfrm>
            <a:off x="670066" y="1799503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708694-C122-4119-AD4A-F9731622D84E}"/>
              </a:ext>
            </a:extLst>
          </p:cNvPr>
          <p:cNvSpPr/>
          <p:nvPr/>
        </p:nvSpPr>
        <p:spPr>
          <a:xfrm>
            <a:off x="2810595" y="1811981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EA6795A-10EB-47FA-B23D-2E3D26BDB44F}"/>
              </a:ext>
            </a:extLst>
          </p:cNvPr>
          <p:cNvSpPr/>
          <p:nvPr/>
        </p:nvSpPr>
        <p:spPr>
          <a:xfrm>
            <a:off x="4951125" y="181198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9D84C6D-0333-467B-B128-57D2213E70A8}"/>
              </a:ext>
            </a:extLst>
          </p:cNvPr>
          <p:cNvSpPr/>
          <p:nvPr/>
        </p:nvSpPr>
        <p:spPr>
          <a:xfrm>
            <a:off x="7091662" y="181198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F24E124-6498-4A5F-86B4-AB5751C96D62}"/>
              </a:ext>
            </a:extLst>
          </p:cNvPr>
          <p:cNvSpPr/>
          <p:nvPr/>
        </p:nvSpPr>
        <p:spPr>
          <a:xfrm>
            <a:off x="9250965" y="181198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479513B-BCA9-4847-8BC4-C2F365D8E946}"/>
              </a:ext>
            </a:extLst>
          </p:cNvPr>
          <p:cNvSpPr/>
          <p:nvPr/>
        </p:nvSpPr>
        <p:spPr>
          <a:xfrm>
            <a:off x="1769193" y="2527678"/>
            <a:ext cx="1537426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129BC05-D9E9-4DC7-9FE5-817E8D492AED}"/>
              </a:ext>
            </a:extLst>
          </p:cNvPr>
          <p:cNvSpPr/>
          <p:nvPr/>
        </p:nvSpPr>
        <p:spPr>
          <a:xfrm>
            <a:off x="3389158" y="2549392"/>
            <a:ext cx="1950490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3FD029E-F08C-47D1-AC0A-AF0AA7BD354D}"/>
              </a:ext>
            </a:extLst>
          </p:cNvPr>
          <p:cNvSpPr/>
          <p:nvPr/>
        </p:nvSpPr>
        <p:spPr>
          <a:xfrm>
            <a:off x="5422185" y="2549392"/>
            <a:ext cx="2179342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D0616D7-AE8E-42D1-9C60-73AC77B66C54}"/>
              </a:ext>
            </a:extLst>
          </p:cNvPr>
          <p:cNvSpPr/>
          <p:nvPr/>
        </p:nvSpPr>
        <p:spPr>
          <a:xfrm>
            <a:off x="7703577" y="2560626"/>
            <a:ext cx="2179341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5AF9C0D-A5CA-4F6C-BEA1-5E6D3E5F65ED}"/>
              </a:ext>
            </a:extLst>
          </p:cNvPr>
          <p:cNvSpPr/>
          <p:nvPr/>
        </p:nvSpPr>
        <p:spPr>
          <a:xfrm>
            <a:off x="9961616" y="2560626"/>
            <a:ext cx="1763473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ABDC76D-7656-4382-AB16-15A4127A23E1}"/>
              </a:ext>
            </a:extLst>
          </p:cNvPr>
          <p:cNvSpPr/>
          <p:nvPr/>
        </p:nvSpPr>
        <p:spPr>
          <a:xfrm>
            <a:off x="1769193" y="3507899"/>
            <a:ext cx="3324688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COHERENT 1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8B442A00-2D0D-4AC0-ABA3-53222A1C409F}"/>
              </a:ext>
            </a:extLst>
          </p:cNvPr>
          <p:cNvSpPr/>
          <p:nvPr/>
        </p:nvSpPr>
        <p:spPr>
          <a:xfrm>
            <a:off x="5170417" y="3504659"/>
            <a:ext cx="3213555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COHERENT 1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043C201-708E-45CA-8D16-7DD5AC0160F0}"/>
              </a:ext>
            </a:extLst>
          </p:cNvPr>
          <p:cNvSpPr/>
          <p:nvPr/>
        </p:nvSpPr>
        <p:spPr>
          <a:xfrm>
            <a:off x="8460509" y="3504659"/>
            <a:ext cx="3213555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COHERENT 1</a:t>
            </a:r>
          </a:p>
        </p:txBody>
      </p:sp>
    </p:spTree>
    <p:extLst>
      <p:ext uri="{BB962C8B-B14F-4D97-AF65-F5344CB8AC3E}">
        <p14:creationId xmlns:p14="http://schemas.microsoft.com/office/powerpoint/2010/main" val="305450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 DOPPLER (4)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7B173C6-9F9A-4578-BBA2-803131E32E40}"/>
              </a:ext>
            </a:extLst>
          </p:cNvPr>
          <p:cNvSpPr/>
          <p:nvPr/>
        </p:nvSpPr>
        <p:spPr>
          <a:xfrm>
            <a:off x="1769193" y="1278692"/>
            <a:ext cx="9049948" cy="44201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CBFE51-9473-41C7-9ECB-EDD1503DCAD7}"/>
              </a:ext>
            </a:extLst>
          </p:cNvPr>
          <p:cNvSpPr/>
          <p:nvPr/>
        </p:nvSpPr>
        <p:spPr>
          <a:xfrm>
            <a:off x="670066" y="1799503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708694-C122-4119-AD4A-F9731622D84E}"/>
              </a:ext>
            </a:extLst>
          </p:cNvPr>
          <p:cNvSpPr/>
          <p:nvPr/>
        </p:nvSpPr>
        <p:spPr>
          <a:xfrm>
            <a:off x="2810595" y="1811981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EA6795A-10EB-47FA-B23D-2E3D26BDB44F}"/>
              </a:ext>
            </a:extLst>
          </p:cNvPr>
          <p:cNvSpPr/>
          <p:nvPr/>
        </p:nvSpPr>
        <p:spPr>
          <a:xfrm>
            <a:off x="4951125" y="181198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9D84C6D-0333-467B-B128-57D2213E70A8}"/>
              </a:ext>
            </a:extLst>
          </p:cNvPr>
          <p:cNvSpPr/>
          <p:nvPr/>
        </p:nvSpPr>
        <p:spPr>
          <a:xfrm>
            <a:off x="7091662" y="181198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F24E124-6498-4A5F-86B4-AB5751C96D62}"/>
              </a:ext>
            </a:extLst>
          </p:cNvPr>
          <p:cNvSpPr/>
          <p:nvPr/>
        </p:nvSpPr>
        <p:spPr>
          <a:xfrm>
            <a:off x="9250965" y="181198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479513B-BCA9-4847-8BC4-C2F365D8E946}"/>
              </a:ext>
            </a:extLst>
          </p:cNvPr>
          <p:cNvSpPr/>
          <p:nvPr/>
        </p:nvSpPr>
        <p:spPr>
          <a:xfrm>
            <a:off x="1769193" y="2527678"/>
            <a:ext cx="1537426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129BC05-D9E9-4DC7-9FE5-817E8D492AED}"/>
              </a:ext>
            </a:extLst>
          </p:cNvPr>
          <p:cNvSpPr/>
          <p:nvPr/>
        </p:nvSpPr>
        <p:spPr>
          <a:xfrm>
            <a:off x="3389158" y="2549392"/>
            <a:ext cx="1950490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3FD029E-F08C-47D1-AC0A-AF0AA7BD354D}"/>
              </a:ext>
            </a:extLst>
          </p:cNvPr>
          <p:cNvSpPr/>
          <p:nvPr/>
        </p:nvSpPr>
        <p:spPr>
          <a:xfrm>
            <a:off x="5422185" y="2549392"/>
            <a:ext cx="2179342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D0616D7-AE8E-42D1-9C60-73AC77B66C54}"/>
              </a:ext>
            </a:extLst>
          </p:cNvPr>
          <p:cNvSpPr/>
          <p:nvPr/>
        </p:nvSpPr>
        <p:spPr>
          <a:xfrm>
            <a:off x="7703577" y="2560626"/>
            <a:ext cx="2179341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5AF9C0D-A5CA-4F6C-BEA1-5E6D3E5F65ED}"/>
              </a:ext>
            </a:extLst>
          </p:cNvPr>
          <p:cNvSpPr/>
          <p:nvPr/>
        </p:nvSpPr>
        <p:spPr>
          <a:xfrm>
            <a:off x="9961616" y="2560626"/>
            <a:ext cx="1763473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ABDC76D-7656-4382-AB16-15A4127A23E1}"/>
              </a:ext>
            </a:extLst>
          </p:cNvPr>
          <p:cNvSpPr/>
          <p:nvPr/>
        </p:nvSpPr>
        <p:spPr>
          <a:xfrm>
            <a:off x="1769193" y="3507899"/>
            <a:ext cx="3324688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COHERENT 1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8B442A00-2D0D-4AC0-ABA3-53222A1C409F}"/>
              </a:ext>
            </a:extLst>
          </p:cNvPr>
          <p:cNvSpPr/>
          <p:nvPr/>
        </p:nvSpPr>
        <p:spPr>
          <a:xfrm>
            <a:off x="5170417" y="3504659"/>
            <a:ext cx="3213555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COHERENT 2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043C201-708E-45CA-8D16-7DD5AC0160F0}"/>
              </a:ext>
            </a:extLst>
          </p:cNvPr>
          <p:cNvSpPr/>
          <p:nvPr/>
        </p:nvSpPr>
        <p:spPr>
          <a:xfrm>
            <a:off x="8460509" y="3504659"/>
            <a:ext cx="3213555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COHERENT 3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A7B1B91-340B-43BE-8654-25ACF354D553}"/>
              </a:ext>
            </a:extLst>
          </p:cNvPr>
          <p:cNvSpPr/>
          <p:nvPr/>
        </p:nvSpPr>
        <p:spPr>
          <a:xfrm>
            <a:off x="2958868" y="4099083"/>
            <a:ext cx="7117653" cy="120032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1" dirty="0">
                <a:ln w="381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ALMOST CONSTANT DOPPLER</a:t>
            </a:r>
          </a:p>
          <a:p>
            <a:pPr algn="ctr"/>
            <a:r>
              <a:rPr lang="it-IT" sz="3600" b="1" cap="none" spc="0" dirty="0">
                <a:ln w="381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IN EACH FRACTION</a:t>
            </a:r>
          </a:p>
        </p:txBody>
      </p:sp>
    </p:spTree>
    <p:extLst>
      <p:ext uri="{BB962C8B-B14F-4D97-AF65-F5344CB8AC3E}">
        <p14:creationId xmlns:p14="http://schemas.microsoft.com/office/powerpoint/2010/main" val="213939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 DOPPLER (5)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D2702DD-8876-4A30-B4A8-5AA1011A5C59}"/>
              </a:ext>
            </a:extLst>
          </p:cNvPr>
          <p:cNvSpPr/>
          <p:nvPr/>
        </p:nvSpPr>
        <p:spPr>
          <a:xfrm>
            <a:off x="1743960" y="1574403"/>
            <a:ext cx="2922310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42D8F37-8697-468B-8B30-5E61766BADED}"/>
              </a:ext>
            </a:extLst>
          </p:cNvPr>
          <p:cNvSpPr/>
          <p:nvPr/>
        </p:nvSpPr>
        <p:spPr>
          <a:xfrm>
            <a:off x="4666270" y="1574403"/>
            <a:ext cx="3647547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D6FEC96-00F1-4C9A-A47C-6AEBE71BB586}"/>
              </a:ext>
            </a:extLst>
          </p:cNvPr>
          <p:cNvSpPr/>
          <p:nvPr/>
        </p:nvSpPr>
        <p:spPr>
          <a:xfrm>
            <a:off x="8313817" y="1574403"/>
            <a:ext cx="3808846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317E006-A94F-4908-890C-54B04636E0D9}"/>
              </a:ext>
            </a:extLst>
          </p:cNvPr>
          <p:cNvSpPr/>
          <p:nvPr/>
        </p:nvSpPr>
        <p:spPr>
          <a:xfrm>
            <a:off x="619760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D105B16-7FE5-4634-934F-CFE2A7C11E6F}"/>
              </a:ext>
            </a:extLst>
          </p:cNvPr>
          <p:cNvSpPr/>
          <p:nvPr/>
        </p:nvSpPr>
        <p:spPr>
          <a:xfrm>
            <a:off x="4166647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D9DBC9C-07B7-434E-823E-793CF11CABBA}"/>
              </a:ext>
            </a:extLst>
          </p:cNvPr>
          <p:cNvSpPr/>
          <p:nvPr/>
        </p:nvSpPr>
        <p:spPr>
          <a:xfrm>
            <a:off x="7713534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1AC0E692-B041-4377-908D-03663620E11E}"/>
              </a:ext>
            </a:extLst>
          </p:cNvPr>
          <p:cNvSpPr/>
          <p:nvPr/>
        </p:nvSpPr>
        <p:spPr>
          <a:xfrm>
            <a:off x="1743960" y="2381062"/>
            <a:ext cx="1147022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1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112A8F18-A430-4B6F-B08C-C5102D48D39C}"/>
              </a:ext>
            </a:extLst>
          </p:cNvPr>
          <p:cNvSpPr/>
          <p:nvPr/>
        </p:nvSpPr>
        <p:spPr>
          <a:xfrm>
            <a:off x="5135949" y="237782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4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23BC2E54-89B5-41E6-B3F0-826780B2265C}"/>
              </a:ext>
            </a:extLst>
          </p:cNvPr>
          <p:cNvSpPr/>
          <p:nvPr/>
        </p:nvSpPr>
        <p:spPr>
          <a:xfrm>
            <a:off x="8453748" y="237782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7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4B2A75E7-3391-42BC-B8A1-657AA4C3ACF3}"/>
              </a:ext>
            </a:extLst>
          </p:cNvPr>
          <p:cNvSpPr/>
          <p:nvPr/>
        </p:nvSpPr>
        <p:spPr>
          <a:xfrm>
            <a:off x="2890982" y="2377822"/>
            <a:ext cx="1147022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2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5023D677-5534-4BE7-8585-C70A44E72AC3}"/>
              </a:ext>
            </a:extLst>
          </p:cNvPr>
          <p:cNvSpPr/>
          <p:nvPr/>
        </p:nvSpPr>
        <p:spPr>
          <a:xfrm>
            <a:off x="6282971" y="237458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5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E5ECF3BE-405C-4F89-B233-E4A242086FCC}"/>
              </a:ext>
            </a:extLst>
          </p:cNvPr>
          <p:cNvSpPr/>
          <p:nvPr/>
        </p:nvSpPr>
        <p:spPr>
          <a:xfrm>
            <a:off x="9582298" y="237458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8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D430B32B-ED0D-4AFF-B354-64AB832EEF7C}"/>
              </a:ext>
            </a:extLst>
          </p:cNvPr>
          <p:cNvSpPr/>
          <p:nvPr/>
        </p:nvSpPr>
        <p:spPr>
          <a:xfrm>
            <a:off x="4001060" y="2374582"/>
            <a:ext cx="1147022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3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E3A600DD-871F-49A8-B741-F75B618AE2B5}"/>
              </a:ext>
            </a:extLst>
          </p:cNvPr>
          <p:cNvSpPr/>
          <p:nvPr/>
        </p:nvSpPr>
        <p:spPr>
          <a:xfrm>
            <a:off x="7393049" y="237134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6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7721BC57-9DB5-4FD8-82CD-1C92136DA24B}"/>
              </a:ext>
            </a:extLst>
          </p:cNvPr>
          <p:cNvSpPr/>
          <p:nvPr/>
        </p:nvSpPr>
        <p:spPr>
          <a:xfrm>
            <a:off x="10692376" y="237134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9</a:t>
            </a:r>
          </a:p>
        </p:txBody>
      </p:sp>
    </p:spTree>
    <p:extLst>
      <p:ext uri="{BB962C8B-B14F-4D97-AF65-F5344CB8AC3E}">
        <p14:creationId xmlns:p14="http://schemas.microsoft.com/office/powerpoint/2010/main" val="203009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 DOPPLER (6)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D2702DD-8876-4A30-B4A8-5AA1011A5C59}"/>
              </a:ext>
            </a:extLst>
          </p:cNvPr>
          <p:cNvSpPr/>
          <p:nvPr/>
        </p:nvSpPr>
        <p:spPr>
          <a:xfrm>
            <a:off x="1743960" y="1574403"/>
            <a:ext cx="2922310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42D8F37-8697-468B-8B30-5E61766BADED}"/>
              </a:ext>
            </a:extLst>
          </p:cNvPr>
          <p:cNvSpPr/>
          <p:nvPr/>
        </p:nvSpPr>
        <p:spPr>
          <a:xfrm>
            <a:off x="4666270" y="1574403"/>
            <a:ext cx="3647547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D6FEC96-00F1-4C9A-A47C-6AEBE71BB586}"/>
              </a:ext>
            </a:extLst>
          </p:cNvPr>
          <p:cNvSpPr/>
          <p:nvPr/>
        </p:nvSpPr>
        <p:spPr>
          <a:xfrm>
            <a:off x="8313817" y="1574403"/>
            <a:ext cx="3808846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317E006-A94F-4908-890C-54B04636E0D9}"/>
              </a:ext>
            </a:extLst>
          </p:cNvPr>
          <p:cNvSpPr/>
          <p:nvPr/>
        </p:nvSpPr>
        <p:spPr>
          <a:xfrm>
            <a:off x="619760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D105B16-7FE5-4634-934F-CFE2A7C11E6F}"/>
              </a:ext>
            </a:extLst>
          </p:cNvPr>
          <p:cNvSpPr/>
          <p:nvPr/>
        </p:nvSpPr>
        <p:spPr>
          <a:xfrm>
            <a:off x="4166647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D9DBC9C-07B7-434E-823E-793CF11CABBA}"/>
              </a:ext>
            </a:extLst>
          </p:cNvPr>
          <p:cNvSpPr/>
          <p:nvPr/>
        </p:nvSpPr>
        <p:spPr>
          <a:xfrm>
            <a:off x="7713534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C322B083-E5F4-4E45-B236-CE565990AF07}"/>
              </a:ext>
            </a:extLst>
          </p:cNvPr>
          <p:cNvSpPr/>
          <p:nvPr/>
        </p:nvSpPr>
        <p:spPr>
          <a:xfrm>
            <a:off x="1724994" y="4041403"/>
            <a:ext cx="10147858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INCOHERENT 1</a:t>
            </a:r>
          </a:p>
        </p:txBody>
      </p:sp>
      <p:sp>
        <p:nvSpPr>
          <p:cNvPr id="45" name="Freccia in giù 44">
            <a:extLst>
              <a:ext uri="{FF2B5EF4-FFF2-40B4-BE49-F238E27FC236}">
                <a16:creationId xmlns:a16="http://schemas.microsoft.com/office/drawing/2014/main" id="{FFCAE4FA-4554-4880-8F73-7B53652B72C3}"/>
              </a:ext>
            </a:extLst>
          </p:cNvPr>
          <p:cNvSpPr/>
          <p:nvPr/>
        </p:nvSpPr>
        <p:spPr>
          <a:xfrm>
            <a:off x="6490043" y="3199402"/>
            <a:ext cx="633538" cy="676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08E119AB-B791-4EB5-9F2D-8E35CD643F55}"/>
              </a:ext>
            </a:extLst>
          </p:cNvPr>
          <p:cNvSpPr/>
          <p:nvPr/>
        </p:nvSpPr>
        <p:spPr>
          <a:xfrm>
            <a:off x="3586769" y="4626429"/>
            <a:ext cx="6165470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1" dirty="0">
                <a:ln w="381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MAXIMUM CORRELATION</a:t>
            </a:r>
            <a:endParaRPr lang="it-IT" sz="3600" b="1" cap="none" spc="0" dirty="0">
              <a:ln w="381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B3E7D5E3-D6B0-4AC8-A1C3-7734ABB68B71}"/>
              </a:ext>
            </a:extLst>
          </p:cNvPr>
          <p:cNvSpPr/>
          <p:nvPr/>
        </p:nvSpPr>
        <p:spPr>
          <a:xfrm>
            <a:off x="3852070" y="5165723"/>
            <a:ext cx="5634876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1" dirty="0">
                <a:ln w="381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BEST TRACKING POINT</a:t>
            </a:r>
            <a:endParaRPr lang="it-IT" sz="3600" b="1" cap="none" spc="0" dirty="0">
              <a:ln w="381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37368C7-7443-452B-9634-87A26BEE4AD5}"/>
              </a:ext>
            </a:extLst>
          </p:cNvPr>
          <p:cNvSpPr/>
          <p:nvPr/>
        </p:nvSpPr>
        <p:spPr>
          <a:xfrm>
            <a:off x="1743960" y="2381062"/>
            <a:ext cx="1147022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1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25345049-7EDF-4DE7-9D76-8C128FB2719E}"/>
              </a:ext>
            </a:extLst>
          </p:cNvPr>
          <p:cNvSpPr/>
          <p:nvPr/>
        </p:nvSpPr>
        <p:spPr>
          <a:xfrm>
            <a:off x="5135949" y="237782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4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D728B2-77CE-4D06-86FF-CD5926750BCD}"/>
              </a:ext>
            </a:extLst>
          </p:cNvPr>
          <p:cNvSpPr/>
          <p:nvPr/>
        </p:nvSpPr>
        <p:spPr>
          <a:xfrm>
            <a:off x="8453748" y="237782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7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F2762B3-2CB3-4414-BAAF-522B777FB510}"/>
              </a:ext>
            </a:extLst>
          </p:cNvPr>
          <p:cNvSpPr/>
          <p:nvPr/>
        </p:nvSpPr>
        <p:spPr>
          <a:xfrm>
            <a:off x="2890982" y="2377822"/>
            <a:ext cx="1147022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2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F2EE9E8-E782-4EDD-B697-AB92552475DA}"/>
              </a:ext>
            </a:extLst>
          </p:cNvPr>
          <p:cNvSpPr/>
          <p:nvPr/>
        </p:nvSpPr>
        <p:spPr>
          <a:xfrm>
            <a:off x="6282971" y="237458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5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EF0E5DF1-49DD-4187-924E-89D9776A24BD}"/>
              </a:ext>
            </a:extLst>
          </p:cNvPr>
          <p:cNvSpPr/>
          <p:nvPr/>
        </p:nvSpPr>
        <p:spPr>
          <a:xfrm>
            <a:off x="9582298" y="237458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8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1841D5A-CE02-4AC0-8DE2-C838CA82EF18}"/>
              </a:ext>
            </a:extLst>
          </p:cNvPr>
          <p:cNvSpPr/>
          <p:nvPr/>
        </p:nvSpPr>
        <p:spPr>
          <a:xfrm>
            <a:off x="4001060" y="2374582"/>
            <a:ext cx="1147022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3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E171C938-7882-4AE3-9FB6-991874129B13}"/>
              </a:ext>
            </a:extLst>
          </p:cNvPr>
          <p:cNvSpPr/>
          <p:nvPr/>
        </p:nvSpPr>
        <p:spPr>
          <a:xfrm>
            <a:off x="7393049" y="237134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6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ECAB4854-4657-4FE4-89D7-9007E6BA4148}"/>
              </a:ext>
            </a:extLst>
          </p:cNvPr>
          <p:cNvSpPr/>
          <p:nvPr/>
        </p:nvSpPr>
        <p:spPr>
          <a:xfrm>
            <a:off x="10692376" y="237134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9</a:t>
            </a:r>
          </a:p>
        </p:txBody>
      </p:sp>
    </p:spTree>
    <p:extLst>
      <p:ext uri="{BB962C8B-B14F-4D97-AF65-F5344CB8AC3E}">
        <p14:creationId xmlns:p14="http://schemas.microsoft.com/office/powerpoint/2010/main" val="3544099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VARIABLE DOPPLER (7)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D2702DD-8876-4A30-B4A8-5AA1011A5C59}"/>
              </a:ext>
            </a:extLst>
          </p:cNvPr>
          <p:cNvSpPr/>
          <p:nvPr/>
        </p:nvSpPr>
        <p:spPr>
          <a:xfrm>
            <a:off x="1743960" y="1574403"/>
            <a:ext cx="2922310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42D8F37-8697-468B-8B30-5E61766BADED}"/>
              </a:ext>
            </a:extLst>
          </p:cNvPr>
          <p:cNvSpPr/>
          <p:nvPr/>
        </p:nvSpPr>
        <p:spPr>
          <a:xfrm>
            <a:off x="4666270" y="1574403"/>
            <a:ext cx="3647547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D6FEC96-00F1-4C9A-A47C-6AEBE71BB586}"/>
              </a:ext>
            </a:extLst>
          </p:cNvPr>
          <p:cNvSpPr/>
          <p:nvPr/>
        </p:nvSpPr>
        <p:spPr>
          <a:xfrm>
            <a:off x="8313817" y="1574403"/>
            <a:ext cx="3808846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317E006-A94F-4908-890C-54B04636E0D9}"/>
              </a:ext>
            </a:extLst>
          </p:cNvPr>
          <p:cNvSpPr/>
          <p:nvPr/>
        </p:nvSpPr>
        <p:spPr>
          <a:xfrm>
            <a:off x="619760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D105B16-7FE5-4634-934F-CFE2A7C11E6F}"/>
              </a:ext>
            </a:extLst>
          </p:cNvPr>
          <p:cNvSpPr/>
          <p:nvPr/>
        </p:nvSpPr>
        <p:spPr>
          <a:xfrm>
            <a:off x="4166647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D9DBC9C-07B7-434E-823E-793CF11CABBA}"/>
              </a:ext>
            </a:extLst>
          </p:cNvPr>
          <p:cNvSpPr/>
          <p:nvPr/>
        </p:nvSpPr>
        <p:spPr>
          <a:xfrm>
            <a:off x="7713534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45" name="Freccia in giù 44">
            <a:extLst>
              <a:ext uri="{FF2B5EF4-FFF2-40B4-BE49-F238E27FC236}">
                <a16:creationId xmlns:a16="http://schemas.microsoft.com/office/drawing/2014/main" id="{FFCAE4FA-4554-4880-8F73-7B53652B72C3}"/>
              </a:ext>
            </a:extLst>
          </p:cNvPr>
          <p:cNvSpPr/>
          <p:nvPr/>
        </p:nvSpPr>
        <p:spPr>
          <a:xfrm>
            <a:off x="6490043" y="3199402"/>
            <a:ext cx="633538" cy="676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08E119AB-B791-4EB5-9F2D-8E35CD643F55}"/>
              </a:ext>
            </a:extLst>
          </p:cNvPr>
          <p:cNvSpPr/>
          <p:nvPr/>
        </p:nvSpPr>
        <p:spPr>
          <a:xfrm>
            <a:off x="3332699" y="4626429"/>
            <a:ext cx="6673622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1" dirty="0">
                <a:ln w="381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KEPT PHASE INFORMATION</a:t>
            </a:r>
            <a:endParaRPr lang="it-IT" sz="3600" b="1" cap="none" spc="0" dirty="0">
              <a:ln w="381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B3E7D5E3-D6B0-4AC8-A1C3-7734ABB68B71}"/>
              </a:ext>
            </a:extLst>
          </p:cNvPr>
          <p:cNvSpPr/>
          <p:nvPr/>
        </p:nvSpPr>
        <p:spPr>
          <a:xfrm>
            <a:off x="3847263" y="5165723"/>
            <a:ext cx="5644495" cy="64633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600" b="1" dirty="0">
                <a:ln w="381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BEST DEMODULATION?</a:t>
            </a:r>
            <a:endParaRPr lang="it-IT" sz="3600" b="1" cap="none" spc="0" dirty="0">
              <a:ln w="381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B5EC34C-D9E5-44A3-AF66-1A35C3EEE440}"/>
              </a:ext>
            </a:extLst>
          </p:cNvPr>
          <p:cNvSpPr/>
          <p:nvPr/>
        </p:nvSpPr>
        <p:spPr>
          <a:xfrm>
            <a:off x="1705619" y="4038163"/>
            <a:ext cx="3430330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COHERENT SYMBOL 1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8EF7BB4-3EF7-47E7-B43A-099C5A905E87}"/>
              </a:ext>
            </a:extLst>
          </p:cNvPr>
          <p:cNvSpPr/>
          <p:nvPr/>
        </p:nvSpPr>
        <p:spPr>
          <a:xfrm>
            <a:off x="8617706" y="4038163"/>
            <a:ext cx="3315666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COHERENT SYMBOL 3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F3D330CF-EC4C-475F-93FA-64046DABD663}"/>
              </a:ext>
            </a:extLst>
          </p:cNvPr>
          <p:cNvSpPr/>
          <p:nvPr/>
        </p:nvSpPr>
        <p:spPr>
          <a:xfrm>
            <a:off x="5186064" y="4041403"/>
            <a:ext cx="3315666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COHERENT SYMBOL 2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E904FDAB-3FBA-4647-848F-B4F90102968D}"/>
              </a:ext>
            </a:extLst>
          </p:cNvPr>
          <p:cNvSpPr/>
          <p:nvPr/>
        </p:nvSpPr>
        <p:spPr>
          <a:xfrm>
            <a:off x="1743960" y="2381062"/>
            <a:ext cx="1147022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1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8E12982E-2B35-4C63-81E2-6DD74D15978B}"/>
              </a:ext>
            </a:extLst>
          </p:cNvPr>
          <p:cNvSpPr/>
          <p:nvPr/>
        </p:nvSpPr>
        <p:spPr>
          <a:xfrm>
            <a:off x="5135949" y="237782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4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25326EB1-A1DC-43D6-A4AD-FA1F03E78434}"/>
              </a:ext>
            </a:extLst>
          </p:cNvPr>
          <p:cNvSpPr/>
          <p:nvPr/>
        </p:nvSpPr>
        <p:spPr>
          <a:xfrm>
            <a:off x="8453748" y="237782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7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2C53FEB-E84E-4A84-8167-D0527A33329E}"/>
              </a:ext>
            </a:extLst>
          </p:cNvPr>
          <p:cNvSpPr/>
          <p:nvPr/>
        </p:nvSpPr>
        <p:spPr>
          <a:xfrm>
            <a:off x="2890982" y="2377822"/>
            <a:ext cx="1147022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2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C99B4A03-BFCD-4DCB-9F13-7914E22D858A}"/>
              </a:ext>
            </a:extLst>
          </p:cNvPr>
          <p:cNvSpPr/>
          <p:nvPr/>
        </p:nvSpPr>
        <p:spPr>
          <a:xfrm>
            <a:off x="6282971" y="237458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5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2064B269-AA22-4D3C-98AE-3FF4AB6EDE7F}"/>
              </a:ext>
            </a:extLst>
          </p:cNvPr>
          <p:cNvSpPr/>
          <p:nvPr/>
        </p:nvSpPr>
        <p:spPr>
          <a:xfrm>
            <a:off x="9582298" y="237458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8</a:t>
            </a:r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670F5A0E-B29D-4EF4-9221-86254A5B5415}"/>
              </a:ext>
            </a:extLst>
          </p:cNvPr>
          <p:cNvSpPr/>
          <p:nvPr/>
        </p:nvSpPr>
        <p:spPr>
          <a:xfrm>
            <a:off x="4001060" y="2374582"/>
            <a:ext cx="1147022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3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50BD14B7-C6CD-4C9C-BDE9-18B48693BC7C}"/>
              </a:ext>
            </a:extLst>
          </p:cNvPr>
          <p:cNvSpPr/>
          <p:nvPr/>
        </p:nvSpPr>
        <p:spPr>
          <a:xfrm>
            <a:off x="7393049" y="237134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6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34640399-BCC2-488B-8A00-678FF632CA6B}"/>
              </a:ext>
            </a:extLst>
          </p:cNvPr>
          <p:cNvSpPr/>
          <p:nvPr/>
        </p:nvSpPr>
        <p:spPr>
          <a:xfrm>
            <a:off x="10692376" y="2371342"/>
            <a:ext cx="1108681" cy="442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COH 9</a:t>
            </a:r>
          </a:p>
        </p:txBody>
      </p:sp>
    </p:spTree>
    <p:extLst>
      <p:ext uri="{BB962C8B-B14F-4D97-AF65-F5344CB8AC3E}">
        <p14:creationId xmlns:p14="http://schemas.microsoft.com/office/powerpoint/2010/main" val="323054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03FC9-4A14-40C0-84FD-38E972D3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3" y="2772149"/>
            <a:ext cx="11526981" cy="656851"/>
          </a:xfrm>
        </p:spPr>
        <p:txBody>
          <a:bodyPr>
            <a:noAutofit/>
          </a:bodyPr>
          <a:lstStyle/>
          <a:p>
            <a:pPr algn="ctr"/>
            <a:r>
              <a:rPr lang="it-IT" sz="5400" dirty="0"/>
              <a:t>CAN WE TRACK THE VARIATIONS???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697719-111D-4A60-958C-7FFA1B79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653F86-B1CB-4675-BB2B-2F09E0C1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64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sz="8800" dirty="0"/>
              <a:t>TRACKING SYSTEM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17537"/>
          </a:xfrm>
        </p:spPr>
        <p:txBody>
          <a:bodyPr anchor="ctr"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it-IT" sz="4000" dirty="0"/>
              <a:t>DELAY AND DOPPLER ESTIMATION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416165" y="5660390"/>
            <a:ext cx="44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latin typeface="Franklin Gothic Demi" panose="020B0703020102020204" pitchFamily="34" charset="0"/>
              </a:rPr>
              <a:t>SATELLITE COMMUNICATIONS SYSTEMS </a:t>
            </a:r>
          </a:p>
          <a:p>
            <a:pPr algn="r"/>
            <a:r>
              <a:rPr lang="it-IT" dirty="0">
                <a:latin typeface="Franklin Gothic Demi" panose="020B0703020102020204" pitchFamily="34" charset="0"/>
              </a:rPr>
              <a:t>13/05/2022</a:t>
            </a:r>
          </a:p>
          <a:p>
            <a:pPr algn="r"/>
            <a:r>
              <a:rPr lang="it-IT" dirty="0">
                <a:latin typeface="Franklin Gothic Demi" panose="020B0703020102020204" pitchFamily="34" charset="0"/>
              </a:rPr>
              <a:t>DAVIDE TOMASELLA</a:t>
            </a:r>
            <a:endParaRPr lang="en-US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5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DOPPLER VARIATION (I)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B01C4A8-EC3E-42C3-800A-4E87AF2A979A}"/>
              </a:ext>
            </a:extLst>
          </p:cNvPr>
          <p:cNvSpPr/>
          <p:nvPr/>
        </p:nvSpPr>
        <p:spPr>
          <a:xfrm>
            <a:off x="619760" y="3295904"/>
            <a:ext cx="3284928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3904689" y="3295904"/>
            <a:ext cx="3284928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189617" y="3295904"/>
            <a:ext cx="3284929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1" y="2281382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904688" y="2281382"/>
            <a:ext cx="3853857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758545" y="2281382"/>
            <a:ext cx="4053842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2" name="Freccia in su 11">
            <a:extLst>
              <a:ext uri="{FF2B5EF4-FFF2-40B4-BE49-F238E27FC236}">
                <a16:creationId xmlns:a16="http://schemas.microsoft.com/office/drawing/2014/main" id="{230955EF-AF10-4915-90F8-5D8D85CBB102}"/>
              </a:ext>
            </a:extLst>
          </p:cNvPr>
          <p:cNvSpPr/>
          <p:nvPr/>
        </p:nvSpPr>
        <p:spPr>
          <a:xfrm>
            <a:off x="430413" y="4336234"/>
            <a:ext cx="378691" cy="8361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5642478-70CE-4A77-9550-98C2CE08A7D9}"/>
              </a:ext>
            </a:extLst>
          </p:cNvPr>
          <p:cNvSpPr/>
          <p:nvPr/>
        </p:nvSpPr>
        <p:spPr>
          <a:xfrm>
            <a:off x="619758" y="3879273"/>
            <a:ext cx="3284928" cy="129309"/>
          </a:xfrm>
          <a:prstGeom prst="leftRightArrow">
            <a:avLst>
              <a:gd name="adj1" fmla="val 50000"/>
              <a:gd name="adj2" fmla="val 138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257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DOPPLER VARIATION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3904689" y="3295904"/>
            <a:ext cx="3284928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189617" y="3295904"/>
            <a:ext cx="3284929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1" y="2281382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904688" y="2281382"/>
            <a:ext cx="3853857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758545" y="2281382"/>
            <a:ext cx="4053842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</p:spTree>
    <p:extLst>
      <p:ext uri="{BB962C8B-B14F-4D97-AF65-F5344CB8AC3E}">
        <p14:creationId xmlns:p14="http://schemas.microsoft.com/office/powerpoint/2010/main" val="1105010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DOPPLER VARIATION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3904689" y="3295904"/>
            <a:ext cx="3284928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189617" y="3295904"/>
            <a:ext cx="3284929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1" y="2281382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904688" y="2281382"/>
            <a:ext cx="3853857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758545" y="2281382"/>
            <a:ext cx="4053842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2" name="Freccia in su 11">
            <a:extLst>
              <a:ext uri="{FF2B5EF4-FFF2-40B4-BE49-F238E27FC236}">
                <a16:creationId xmlns:a16="http://schemas.microsoft.com/office/drawing/2014/main" id="{230955EF-AF10-4915-90F8-5D8D85CBB102}"/>
              </a:ext>
            </a:extLst>
          </p:cNvPr>
          <p:cNvSpPr/>
          <p:nvPr/>
        </p:nvSpPr>
        <p:spPr>
          <a:xfrm>
            <a:off x="3716265" y="4376918"/>
            <a:ext cx="378691" cy="8361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5642478-70CE-4A77-9550-98C2CE08A7D9}"/>
              </a:ext>
            </a:extLst>
          </p:cNvPr>
          <p:cNvSpPr/>
          <p:nvPr/>
        </p:nvSpPr>
        <p:spPr>
          <a:xfrm>
            <a:off x="3905610" y="3919957"/>
            <a:ext cx="3284928" cy="129309"/>
          </a:xfrm>
          <a:prstGeom prst="leftRightArrow">
            <a:avLst>
              <a:gd name="adj1" fmla="val 50000"/>
              <a:gd name="adj2" fmla="val 138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D6D8F8DF-273E-41C9-B5D2-49BBB0D927BC}"/>
              </a:ext>
            </a:extLst>
          </p:cNvPr>
          <p:cNvSpPr/>
          <p:nvPr/>
        </p:nvSpPr>
        <p:spPr>
          <a:xfrm>
            <a:off x="3904688" y="2958610"/>
            <a:ext cx="3853855" cy="158902"/>
          </a:xfrm>
          <a:prstGeom prst="leftRightArrow">
            <a:avLst>
              <a:gd name="adj1" fmla="val 50000"/>
              <a:gd name="adj2" fmla="val 13839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F7B137A-CB0C-4BA2-83C3-5F0674AA578C}"/>
              </a:ext>
            </a:extLst>
          </p:cNvPr>
          <p:cNvSpPr/>
          <p:nvPr/>
        </p:nvSpPr>
        <p:spPr>
          <a:xfrm rot="1545931">
            <a:off x="5193410" y="4971459"/>
            <a:ext cx="175560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it-IT" sz="5400" b="1" cap="none" spc="0" dirty="0">
                <a:ln w="381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516512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DOPPLER VARIATION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4218725" y="4385791"/>
            <a:ext cx="3284928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503653" y="4385791"/>
            <a:ext cx="3284929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1" y="2281382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904688" y="2290618"/>
            <a:ext cx="3853857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758545" y="2281382"/>
            <a:ext cx="4053842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2" name="Freccia in su 11">
            <a:extLst>
              <a:ext uri="{FF2B5EF4-FFF2-40B4-BE49-F238E27FC236}">
                <a16:creationId xmlns:a16="http://schemas.microsoft.com/office/drawing/2014/main" id="{230955EF-AF10-4915-90F8-5D8D85CBB102}"/>
              </a:ext>
            </a:extLst>
          </p:cNvPr>
          <p:cNvSpPr/>
          <p:nvPr/>
        </p:nvSpPr>
        <p:spPr>
          <a:xfrm>
            <a:off x="4030301" y="5466805"/>
            <a:ext cx="378691" cy="8361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5642478-70CE-4A77-9550-98C2CE08A7D9}"/>
              </a:ext>
            </a:extLst>
          </p:cNvPr>
          <p:cNvSpPr/>
          <p:nvPr/>
        </p:nvSpPr>
        <p:spPr>
          <a:xfrm>
            <a:off x="4219646" y="5009844"/>
            <a:ext cx="3284928" cy="129309"/>
          </a:xfrm>
          <a:prstGeom prst="leftRightArrow">
            <a:avLst>
              <a:gd name="adj1" fmla="val 50000"/>
              <a:gd name="adj2" fmla="val 138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D6D8F8DF-273E-41C9-B5D2-49BBB0D927BC}"/>
              </a:ext>
            </a:extLst>
          </p:cNvPr>
          <p:cNvSpPr/>
          <p:nvPr/>
        </p:nvSpPr>
        <p:spPr>
          <a:xfrm>
            <a:off x="3904688" y="2967846"/>
            <a:ext cx="3853855" cy="158902"/>
          </a:xfrm>
          <a:prstGeom prst="leftRightArrow">
            <a:avLst>
              <a:gd name="adj1" fmla="val 50000"/>
              <a:gd name="adj2" fmla="val 13839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906FA3E-B2E3-4430-B8E6-412A56E83414}"/>
              </a:ext>
            </a:extLst>
          </p:cNvPr>
          <p:cNvSpPr/>
          <p:nvPr/>
        </p:nvSpPr>
        <p:spPr>
          <a:xfrm>
            <a:off x="3904688" y="3802844"/>
            <a:ext cx="3284928" cy="489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29CCCB2-0C91-4600-B9B4-5E4CBFBD2C0C}"/>
              </a:ext>
            </a:extLst>
          </p:cNvPr>
          <p:cNvSpPr/>
          <p:nvPr/>
        </p:nvSpPr>
        <p:spPr>
          <a:xfrm>
            <a:off x="7189616" y="3802844"/>
            <a:ext cx="3284929" cy="489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59D6F64-8F70-442C-B03E-E1FFABDAD6AC}"/>
              </a:ext>
            </a:extLst>
          </p:cNvPr>
          <p:cNvSpPr/>
          <p:nvPr/>
        </p:nvSpPr>
        <p:spPr>
          <a:xfrm>
            <a:off x="3505392" y="3197483"/>
            <a:ext cx="3284928" cy="489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2B5D8FE-2F1A-46C6-A59B-2D08C72379B8}"/>
              </a:ext>
            </a:extLst>
          </p:cNvPr>
          <p:cNvSpPr/>
          <p:nvPr/>
        </p:nvSpPr>
        <p:spPr>
          <a:xfrm>
            <a:off x="6790320" y="3197483"/>
            <a:ext cx="3284929" cy="4896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</p:spTree>
    <p:extLst>
      <p:ext uri="{BB962C8B-B14F-4D97-AF65-F5344CB8AC3E}">
        <p14:creationId xmlns:p14="http://schemas.microsoft.com/office/powerpoint/2010/main" val="729761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346BE-38DE-41E7-A8DF-F000BD2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4BDC91-B324-4D84-9A0F-3EDA7B9F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24</a:t>
            </a:fld>
            <a:endParaRPr lang="en-US" noProof="0" dirty="0"/>
          </a:p>
        </p:txBody>
      </p:sp>
      <p:pic>
        <p:nvPicPr>
          <p:cNvPr id="1026" name="Picture 2" descr="python - Plot correlation matrix using pandas - Stack Overflow">
            <a:extLst>
              <a:ext uri="{FF2B5EF4-FFF2-40B4-BE49-F238E27FC236}">
                <a16:creationId xmlns:a16="http://schemas.microsoft.com/office/drawing/2014/main" id="{B0361CDF-2424-4B65-8643-AC4165F308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11" y="-2100138"/>
            <a:ext cx="9134434" cy="81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BFDE650-CE83-4742-AD4F-89BA1C4E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PEAK (1)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8BDC83-D03F-4AAF-AE66-83E2CD17A515}"/>
              </a:ext>
            </a:extLst>
          </p:cNvPr>
          <p:cNvSpPr txBox="1"/>
          <p:nvPr/>
        </p:nvSpPr>
        <p:spPr>
          <a:xfrm flipH="1">
            <a:off x="5162665" y="3556000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10359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346BE-38DE-41E7-A8DF-F000BD2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4BDC91-B324-4D84-9A0F-3EDA7B9F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25</a:t>
            </a:fld>
            <a:endParaRPr lang="en-US" noProof="0" dirty="0"/>
          </a:p>
        </p:txBody>
      </p:sp>
      <p:pic>
        <p:nvPicPr>
          <p:cNvPr id="1026" name="Picture 2" descr="python - Plot correlation matrix using pandas - Stack Overflow">
            <a:extLst>
              <a:ext uri="{FF2B5EF4-FFF2-40B4-BE49-F238E27FC236}">
                <a16:creationId xmlns:a16="http://schemas.microsoft.com/office/drawing/2014/main" id="{B0361CDF-2424-4B65-8643-AC4165F308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47" y="-1231920"/>
            <a:ext cx="9134434" cy="81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BFDE650-CE83-4742-AD4F-89BA1C4E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PEAK (2)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8BDC83-D03F-4AAF-AE66-83E2CD17A515}"/>
              </a:ext>
            </a:extLst>
          </p:cNvPr>
          <p:cNvSpPr txBox="1"/>
          <p:nvPr/>
        </p:nvSpPr>
        <p:spPr>
          <a:xfrm flipH="1">
            <a:off x="5162665" y="3556000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8E6025D-F80D-41FC-9294-2F1FD95C203A}"/>
              </a:ext>
            </a:extLst>
          </p:cNvPr>
          <p:cNvSpPr txBox="1"/>
          <p:nvPr/>
        </p:nvSpPr>
        <p:spPr>
          <a:xfrm flipH="1">
            <a:off x="5818678" y="4346737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6411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346BE-38DE-41E7-A8DF-F000BD2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7DBF065C-BED8-407C-8076-2DD1FAC3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Picture 2" descr="python - Plot correlation matrix using pandas - Stack Overflow">
            <a:extLst>
              <a:ext uri="{FF2B5EF4-FFF2-40B4-BE49-F238E27FC236}">
                <a16:creationId xmlns:a16="http://schemas.microsoft.com/office/drawing/2014/main" id="{0FA0160D-2155-4F14-857F-FA8026844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47" y="-1231920"/>
            <a:ext cx="9134434" cy="81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4BDC91-B324-4D84-9A0F-3EDA7B9F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FDE650-CE83-4742-AD4F-89BA1C4E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PEAK (3)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8BDC83-D03F-4AAF-AE66-83E2CD17A515}"/>
              </a:ext>
            </a:extLst>
          </p:cNvPr>
          <p:cNvSpPr txBox="1"/>
          <p:nvPr/>
        </p:nvSpPr>
        <p:spPr>
          <a:xfrm flipH="1">
            <a:off x="5162665" y="3577296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7A005C-742C-4160-A9FE-DECE6B97306B}"/>
              </a:ext>
            </a:extLst>
          </p:cNvPr>
          <p:cNvSpPr txBox="1"/>
          <p:nvPr/>
        </p:nvSpPr>
        <p:spPr>
          <a:xfrm flipH="1">
            <a:off x="5818678" y="3592178"/>
            <a:ext cx="891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E9F1A27-E170-455F-B9DC-7814EAECB107}"/>
              </a:ext>
            </a:extLst>
          </p:cNvPr>
          <p:cNvSpPr txBox="1"/>
          <p:nvPr/>
        </p:nvSpPr>
        <p:spPr>
          <a:xfrm flipH="1">
            <a:off x="5818678" y="4346737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5F5A3F1-0685-4B06-AC2C-03B9355FF065}"/>
              </a:ext>
            </a:extLst>
          </p:cNvPr>
          <p:cNvSpPr txBox="1"/>
          <p:nvPr/>
        </p:nvSpPr>
        <p:spPr>
          <a:xfrm flipH="1">
            <a:off x="4506651" y="3618611"/>
            <a:ext cx="891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0862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346BE-38DE-41E7-A8DF-F000BD2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7DBF065C-BED8-407C-8076-2DD1FAC3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Picture 2" descr="python - Plot correlation matrix using pandas - Stack Overflow">
            <a:extLst>
              <a:ext uri="{FF2B5EF4-FFF2-40B4-BE49-F238E27FC236}">
                <a16:creationId xmlns:a16="http://schemas.microsoft.com/office/drawing/2014/main" id="{0FA0160D-2155-4F14-857F-FA8026844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47" y="-1231920"/>
            <a:ext cx="9134434" cy="81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4BDC91-B324-4D84-9A0F-3EDA7B9F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27</a:t>
            </a:fld>
            <a:endParaRPr lang="en-US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FDE650-CE83-4742-AD4F-89BA1C4E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PEAK (4)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8BDC83-D03F-4AAF-AE66-83E2CD17A515}"/>
              </a:ext>
            </a:extLst>
          </p:cNvPr>
          <p:cNvSpPr txBox="1"/>
          <p:nvPr/>
        </p:nvSpPr>
        <p:spPr>
          <a:xfrm flipH="1">
            <a:off x="5162665" y="3577296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Freccia in su 6">
            <a:extLst>
              <a:ext uri="{FF2B5EF4-FFF2-40B4-BE49-F238E27FC236}">
                <a16:creationId xmlns:a16="http://schemas.microsoft.com/office/drawing/2014/main" id="{29EE1477-13E4-413B-BF31-57341BBDA2D7}"/>
              </a:ext>
            </a:extLst>
          </p:cNvPr>
          <p:cNvSpPr/>
          <p:nvPr/>
        </p:nvSpPr>
        <p:spPr>
          <a:xfrm rot="5400000">
            <a:off x="5657153" y="3076798"/>
            <a:ext cx="378691" cy="836130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17A005C-742C-4160-A9FE-DECE6B97306B}"/>
              </a:ext>
            </a:extLst>
          </p:cNvPr>
          <p:cNvSpPr txBox="1"/>
          <p:nvPr/>
        </p:nvSpPr>
        <p:spPr>
          <a:xfrm flipH="1">
            <a:off x="5818678" y="3592178"/>
            <a:ext cx="891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E9F1A27-E170-455F-B9DC-7814EAECB107}"/>
              </a:ext>
            </a:extLst>
          </p:cNvPr>
          <p:cNvSpPr txBox="1"/>
          <p:nvPr/>
        </p:nvSpPr>
        <p:spPr>
          <a:xfrm flipH="1">
            <a:off x="5818678" y="4346737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5F5A3F1-0685-4B06-AC2C-03B9355FF065}"/>
              </a:ext>
            </a:extLst>
          </p:cNvPr>
          <p:cNvSpPr txBox="1"/>
          <p:nvPr/>
        </p:nvSpPr>
        <p:spPr>
          <a:xfrm flipH="1">
            <a:off x="4506651" y="3618611"/>
            <a:ext cx="891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38A2E6E-FF0F-4371-AD41-A60EF7A4BA32}"/>
              </a:ext>
            </a:extLst>
          </p:cNvPr>
          <p:cNvSpPr/>
          <p:nvPr/>
        </p:nvSpPr>
        <p:spPr>
          <a:xfrm>
            <a:off x="5761264" y="3587033"/>
            <a:ext cx="720272" cy="871763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3900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03FC9-4A14-40C0-84FD-38E972D3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" y="2772149"/>
            <a:ext cx="11003280" cy="656851"/>
          </a:xfrm>
        </p:spPr>
        <p:txBody>
          <a:bodyPr>
            <a:noAutofit/>
          </a:bodyPr>
          <a:lstStyle/>
          <a:p>
            <a:pPr algn="ctr"/>
            <a:r>
              <a:rPr lang="it-IT" sz="5400" dirty="0"/>
              <a:t>CAN WE DO BETTER???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697719-111D-4A60-958C-7FFA1B79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653F86-B1CB-4675-BB2B-2F09E0C1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005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346BE-38DE-41E7-A8DF-F000BD2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7DBF065C-BED8-407C-8076-2DD1FAC3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Picture 2" descr="python - Plot correlation matrix using pandas - Stack Overflow">
            <a:extLst>
              <a:ext uri="{FF2B5EF4-FFF2-40B4-BE49-F238E27FC236}">
                <a16:creationId xmlns:a16="http://schemas.microsoft.com/office/drawing/2014/main" id="{0FA0160D-2155-4F14-857F-FA8026844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47" y="-1231920"/>
            <a:ext cx="9134434" cy="81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4BDC91-B324-4D84-9A0F-3EDA7B9F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29</a:t>
            </a:fld>
            <a:endParaRPr lang="en-US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FDE650-CE83-4742-AD4F-89BA1C4E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PEAK (5)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8BDC83-D03F-4AAF-AE66-83E2CD17A515}"/>
              </a:ext>
            </a:extLst>
          </p:cNvPr>
          <p:cNvSpPr txBox="1"/>
          <p:nvPr/>
        </p:nvSpPr>
        <p:spPr>
          <a:xfrm flipH="1">
            <a:off x="5162665" y="3577296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Freccia in su 6">
            <a:extLst>
              <a:ext uri="{FF2B5EF4-FFF2-40B4-BE49-F238E27FC236}">
                <a16:creationId xmlns:a16="http://schemas.microsoft.com/office/drawing/2014/main" id="{29EE1477-13E4-413B-BF31-57341BBDA2D7}"/>
              </a:ext>
            </a:extLst>
          </p:cNvPr>
          <p:cNvSpPr/>
          <p:nvPr/>
        </p:nvSpPr>
        <p:spPr>
          <a:xfrm rot="8435946">
            <a:off x="5865090" y="3712915"/>
            <a:ext cx="378691" cy="836130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E9F1A27-E170-455F-B9DC-7814EAECB107}"/>
              </a:ext>
            </a:extLst>
          </p:cNvPr>
          <p:cNvSpPr txBox="1"/>
          <p:nvPr/>
        </p:nvSpPr>
        <p:spPr>
          <a:xfrm flipH="1">
            <a:off x="5818678" y="4346737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B301F41-93EF-40E3-84FA-431888BFB33D}"/>
              </a:ext>
            </a:extLst>
          </p:cNvPr>
          <p:cNvSpPr/>
          <p:nvPr/>
        </p:nvSpPr>
        <p:spPr>
          <a:xfrm rot="2184475">
            <a:off x="5736857" y="3382824"/>
            <a:ext cx="175560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it-IT" sz="5400" b="1" cap="none" spc="0" dirty="0">
                <a:ln w="381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????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2F51844-B07A-4B76-87E6-BF3FE72546E3}"/>
              </a:ext>
            </a:extLst>
          </p:cNvPr>
          <p:cNvSpPr/>
          <p:nvPr/>
        </p:nvSpPr>
        <p:spPr>
          <a:xfrm rot="19669665">
            <a:off x="4370693" y="3358768"/>
            <a:ext cx="175560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it-IT" sz="5400" b="1" cap="none" spc="0" dirty="0">
                <a:ln w="381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????</a:t>
            </a:r>
          </a:p>
        </p:txBody>
      </p:sp>
      <p:sp>
        <p:nvSpPr>
          <p:cNvPr id="15" name="Freccia in su 14">
            <a:extLst>
              <a:ext uri="{FF2B5EF4-FFF2-40B4-BE49-F238E27FC236}">
                <a16:creationId xmlns:a16="http://schemas.microsoft.com/office/drawing/2014/main" id="{CE3B8FA5-03AD-4DEB-A289-FA6BC26193FB}"/>
              </a:ext>
            </a:extLst>
          </p:cNvPr>
          <p:cNvSpPr/>
          <p:nvPr/>
        </p:nvSpPr>
        <p:spPr>
          <a:xfrm rot="8435946">
            <a:off x="5240448" y="4237565"/>
            <a:ext cx="378691" cy="836130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5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SENT SIGNAL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B01C4A8-EC3E-42C3-800A-4E87AF2A979A}"/>
              </a:ext>
            </a:extLst>
          </p:cNvPr>
          <p:cNvSpPr/>
          <p:nvPr/>
        </p:nvSpPr>
        <p:spPr>
          <a:xfrm>
            <a:off x="619760" y="2281382"/>
            <a:ext cx="3546887" cy="111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4166647" y="2281382"/>
            <a:ext cx="3546887" cy="111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713534" y="2281382"/>
            <a:ext cx="3546887" cy="111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</p:spTree>
    <p:extLst>
      <p:ext uri="{BB962C8B-B14F-4D97-AF65-F5344CB8AC3E}">
        <p14:creationId xmlns:p14="http://schemas.microsoft.com/office/powerpoint/2010/main" val="3133014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346BE-38DE-41E7-A8DF-F000BD2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63BBFB2B-01C7-462F-B653-35FA98BCE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Picture 2" descr="python - Plot correlation matrix using pandas - Stack Overflow">
            <a:extLst>
              <a:ext uri="{FF2B5EF4-FFF2-40B4-BE49-F238E27FC236}">
                <a16:creationId xmlns:a16="http://schemas.microsoft.com/office/drawing/2014/main" id="{DAF26282-E500-4427-AC32-61E6B373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47" y="-1231920"/>
            <a:ext cx="9134434" cy="81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4BDC91-B324-4D84-9A0F-3EDA7B9F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30</a:t>
            </a:fld>
            <a:endParaRPr lang="en-US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FDE650-CE83-4742-AD4F-89BA1C4E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PEAK (6)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8BDC83-D03F-4AAF-AE66-83E2CD17A515}"/>
              </a:ext>
            </a:extLst>
          </p:cNvPr>
          <p:cNvSpPr txBox="1"/>
          <p:nvPr/>
        </p:nvSpPr>
        <p:spPr>
          <a:xfrm flipH="1">
            <a:off x="5162665" y="3556000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6EFDFD1-6785-49D3-9615-AC2D08BAB9BB}"/>
              </a:ext>
            </a:extLst>
          </p:cNvPr>
          <p:cNvSpPr txBox="1"/>
          <p:nvPr/>
        </p:nvSpPr>
        <p:spPr>
          <a:xfrm flipH="1">
            <a:off x="5919882" y="3555999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D6C94C1-A187-4845-81AB-560235491CD3}"/>
              </a:ext>
            </a:extLst>
          </p:cNvPr>
          <p:cNvSpPr txBox="1"/>
          <p:nvPr/>
        </p:nvSpPr>
        <p:spPr>
          <a:xfrm flipH="1">
            <a:off x="4405448" y="3555999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ED11F5-8CE6-4B23-AD10-5E0A01B95244}"/>
              </a:ext>
            </a:extLst>
          </p:cNvPr>
          <p:cNvSpPr txBox="1"/>
          <p:nvPr/>
        </p:nvSpPr>
        <p:spPr>
          <a:xfrm flipH="1">
            <a:off x="5199610" y="2770907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B445370-9160-4DE2-A6A2-48D3B29BE1F2}"/>
              </a:ext>
            </a:extLst>
          </p:cNvPr>
          <p:cNvSpPr txBox="1"/>
          <p:nvPr/>
        </p:nvSpPr>
        <p:spPr>
          <a:xfrm flipH="1">
            <a:off x="5199610" y="4374492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56126C4-27D5-47D2-85A3-563BF6E3BADB}"/>
              </a:ext>
            </a:extLst>
          </p:cNvPr>
          <p:cNvSpPr txBox="1"/>
          <p:nvPr/>
        </p:nvSpPr>
        <p:spPr>
          <a:xfrm flipH="1">
            <a:off x="6279473" y="2688456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4C5E9B9-F706-4E75-B974-8EFDBFFF9F08}"/>
              </a:ext>
            </a:extLst>
          </p:cNvPr>
          <p:cNvSpPr txBox="1"/>
          <p:nvPr/>
        </p:nvSpPr>
        <p:spPr>
          <a:xfrm flipH="1">
            <a:off x="4188162" y="2770906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A0BDDC8-9F2B-4B25-B90F-7AEC8C6D06FE}"/>
              </a:ext>
            </a:extLst>
          </p:cNvPr>
          <p:cNvSpPr txBox="1"/>
          <p:nvPr/>
        </p:nvSpPr>
        <p:spPr>
          <a:xfrm flipH="1">
            <a:off x="5809769" y="4407921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5974368-A639-4591-A4D0-C3807041B30B}"/>
              </a:ext>
            </a:extLst>
          </p:cNvPr>
          <p:cNvSpPr txBox="1"/>
          <p:nvPr/>
        </p:nvSpPr>
        <p:spPr>
          <a:xfrm flipH="1">
            <a:off x="4738218" y="4374492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161454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6346BE-38DE-41E7-A8DF-F000BD2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63BBFB2B-01C7-462F-B653-35FA98BCE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Picture 2" descr="python - Plot correlation matrix using pandas - Stack Overflow">
            <a:extLst>
              <a:ext uri="{FF2B5EF4-FFF2-40B4-BE49-F238E27FC236}">
                <a16:creationId xmlns:a16="http://schemas.microsoft.com/office/drawing/2014/main" id="{DAF26282-E500-4427-AC32-61E6B373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162" y="-1254002"/>
            <a:ext cx="9134434" cy="81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4BDC91-B324-4D84-9A0F-3EDA7B9F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31</a:t>
            </a:fld>
            <a:endParaRPr lang="en-US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FDE650-CE83-4742-AD4F-89BA1C4E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CORRELATION PEAK (7)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8BDC83-D03F-4AAF-AE66-83E2CD17A515}"/>
              </a:ext>
            </a:extLst>
          </p:cNvPr>
          <p:cNvSpPr txBox="1"/>
          <p:nvPr/>
        </p:nvSpPr>
        <p:spPr>
          <a:xfrm flipH="1">
            <a:off x="5162665" y="3556000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6EFDFD1-6785-49D3-9615-AC2D08BAB9BB}"/>
              </a:ext>
            </a:extLst>
          </p:cNvPr>
          <p:cNvSpPr txBox="1"/>
          <p:nvPr/>
        </p:nvSpPr>
        <p:spPr>
          <a:xfrm flipH="1">
            <a:off x="5919882" y="3555999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D6C94C1-A187-4845-81AB-560235491CD3}"/>
              </a:ext>
            </a:extLst>
          </p:cNvPr>
          <p:cNvSpPr txBox="1"/>
          <p:nvPr/>
        </p:nvSpPr>
        <p:spPr>
          <a:xfrm flipH="1">
            <a:off x="4405448" y="3555999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ED11F5-8CE6-4B23-AD10-5E0A01B95244}"/>
              </a:ext>
            </a:extLst>
          </p:cNvPr>
          <p:cNvSpPr txBox="1"/>
          <p:nvPr/>
        </p:nvSpPr>
        <p:spPr>
          <a:xfrm flipH="1">
            <a:off x="5199610" y="2770907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B445370-9160-4DE2-A6A2-48D3B29BE1F2}"/>
              </a:ext>
            </a:extLst>
          </p:cNvPr>
          <p:cNvSpPr txBox="1"/>
          <p:nvPr/>
        </p:nvSpPr>
        <p:spPr>
          <a:xfrm flipH="1">
            <a:off x="5199610" y="4374492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56126C4-27D5-47D2-85A3-563BF6E3BADB}"/>
              </a:ext>
            </a:extLst>
          </p:cNvPr>
          <p:cNvSpPr txBox="1"/>
          <p:nvPr/>
        </p:nvSpPr>
        <p:spPr>
          <a:xfrm flipH="1">
            <a:off x="6279473" y="2688456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4C5E9B9-F706-4E75-B974-8EFDBFFF9F08}"/>
              </a:ext>
            </a:extLst>
          </p:cNvPr>
          <p:cNvSpPr txBox="1"/>
          <p:nvPr/>
        </p:nvSpPr>
        <p:spPr>
          <a:xfrm flipH="1">
            <a:off x="4188162" y="2770906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A0BDDC8-9F2B-4B25-B90F-7AEC8C6D06FE}"/>
              </a:ext>
            </a:extLst>
          </p:cNvPr>
          <p:cNvSpPr txBox="1"/>
          <p:nvPr/>
        </p:nvSpPr>
        <p:spPr>
          <a:xfrm flipH="1">
            <a:off x="5809769" y="4407921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5974368-A639-4591-A4D0-C3807041B30B}"/>
              </a:ext>
            </a:extLst>
          </p:cNvPr>
          <p:cNvSpPr txBox="1"/>
          <p:nvPr/>
        </p:nvSpPr>
        <p:spPr>
          <a:xfrm flipH="1">
            <a:off x="4738218" y="4374492"/>
            <a:ext cx="471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n w="19050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A5F826E6-B08A-4573-8C9C-3179CC9ADCE7}"/>
              </a:ext>
            </a:extLst>
          </p:cNvPr>
          <p:cNvSpPr/>
          <p:nvPr/>
        </p:nvSpPr>
        <p:spPr>
          <a:xfrm>
            <a:off x="5671127" y="4374492"/>
            <a:ext cx="720272" cy="871763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in su 16">
            <a:extLst>
              <a:ext uri="{FF2B5EF4-FFF2-40B4-BE49-F238E27FC236}">
                <a16:creationId xmlns:a16="http://schemas.microsoft.com/office/drawing/2014/main" id="{4B7FF7D9-ABFC-4D84-A637-B434C511B77A}"/>
              </a:ext>
            </a:extLst>
          </p:cNvPr>
          <p:cNvSpPr/>
          <p:nvPr/>
        </p:nvSpPr>
        <p:spPr>
          <a:xfrm rot="8435946">
            <a:off x="5519077" y="4134333"/>
            <a:ext cx="361156" cy="579881"/>
          </a:xfrm>
          <a:prstGeom prst="up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33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PERIOD STRETCH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32</a:t>
            </a:fld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0" y="1308637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904687" y="1317873"/>
            <a:ext cx="3853857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758544" y="1308637"/>
            <a:ext cx="4053842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D6D8F8DF-273E-41C9-B5D2-49BBB0D927BC}"/>
              </a:ext>
            </a:extLst>
          </p:cNvPr>
          <p:cNvSpPr/>
          <p:nvPr/>
        </p:nvSpPr>
        <p:spPr>
          <a:xfrm>
            <a:off x="3904687" y="1995101"/>
            <a:ext cx="3853855" cy="158902"/>
          </a:xfrm>
          <a:prstGeom prst="leftRightArrow">
            <a:avLst>
              <a:gd name="adj1" fmla="val 50000"/>
              <a:gd name="adj2" fmla="val 13839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906FA3E-B2E3-4430-B8E6-412A56E83414}"/>
              </a:ext>
            </a:extLst>
          </p:cNvPr>
          <p:cNvSpPr/>
          <p:nvPr/>
        </p:nvSpPr>
        <p:spPr>
          <a:xfrm>
            <a:off x="3904685" y="2638877"/>
            <a:ext cx="3284928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29CCCB2-0C91-4600-B9B4-5E4CBFBD2C0C}"/>
              </a:ext>
            </a:extLst>
          </p:cNvPr>
          <p:cNvSpPr/>
          <p:nvPr/>
        </p:nvSpPr>
        <p:spPr>
          <a:xfrm>
            <a:off x="7189613" y="2638877"/>
            <a:ext cx="3284929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21631AF-22C9-45EF-9CF6-337954D51AF3}"/>
              </a:ext>
            </a:extLst>
          </p:cNvPr>
          <p:cNvSpPr/>
          <p:nvPr/>
        </p:nvSpPr>
        <p:spPr>
          <a:xfrm>
            <a:off x="3904685" y="3904404"/>
            <a:ext cx="3874464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676F5C7-3412-482E-B270-51FA33E9838A}"/>
              </a:ext>
            </a:extLst>
          </p:cNvPr>
          <p:cNvSpPr/>
          <p:nvPr/>
        </p:nvSpPr>
        <p:spPr>
          <a:xfrm>
            <a:off x="7780736" y="3904404"/>
            <a:ext cx="3874465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A6E2914-3E66-426B-9B1A-28CF0A9C10A7}"/>
              </a:ext>
            </a:extLst>
          </p:cNvPr>
          <p:cNvSpPr/>
          <p:nvPr/>
        </p:nvSpPr>
        <p:spPr>
          <a:xfrm>
            <a:off x="3904685" y="5169931"/>
            <a:ext cx="2806262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DCE3971-D770-40BB-AF0C-68CAE93C4C84}"/>
              </a:ext>
            </a:extLst>
          </p:cNvPr>
          <p:cNvSpPr/>
          <p:nvPr/>
        </p:nvSpPr>
        <p:spPr>
          <a:xfrm>
            <a:off x="6709322" y="5169931"/>
            <a:ext cx="2806263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</p:spTree>
    <p:extLst>
      <p:ext uri="{BB962C8B-B14F-4D97-AF65-F5344CB8AC3E}">
        <p14:creationId xmlns:p14="http://schemas.microsoft.com/office/powerpoint/2010/main" val="1940159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PERIOD STRETCH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33</a:t>
            </a:fld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0" y="1308637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904687" y="1317873"/>
            <a:ext cx="3853857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758544" y="1308637"/>
            <a:ext cx="4053842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D6D8F8DF-273E-41C9-B5D2-49BBB0D927BC}"/>
              </a:ext>
            </a:extLst>
          </p:cNvPr>
          <p:cNvSpPr/>
          <p:nvPr/>
        </p:nvSpPr>
        <p:spPr>
          <a:xfrm>
            <a:off x="3904687" y="1995101"/>
            <a:ext cx="3853855" cy="158902"/>
          </a:xfrm>
          <a:prstGeom prst="leftRightArrow">
            <a:avLst>
              <a:gd name="adj1" fmla="val 50000"/>
              <a:gd name="adj2" fmla="val 13839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906FA3E-B2E3-4430-B8E6-412A56E83414}"/>
              </a:ext>
            </a:extLst>
          </p:cNvPr>
          <p:cNvSpPr/>
          <p:nvPr/>
        </p:nvSpPr>
        <p:spPr>
          <a:xfrm>
            <a:off x="3904685" y="2638877"/>
            <a:ext cx="3284928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21631AF-22C9-45EF-9CF6-337954D51AF3}"/>
              </a:ext>
            </a:extLst>
          </p:cNvPr>
          <p:cNvSpPr/>
          <p:nvPr/>
        </p:nvSpPr>
        <p:spPr>
          <a:xfrm>
            <a:off x="3904685" y="3904404"/>
            <a:ext cx="3874464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A6E2914-3E66-426B-9B1A-28CF0A9C10A7}"/>
              </a:ext>
            </a:extLst>
          </p:cNvPr>
          <p:cNvSpPr/>
          <p:nvPr/>
        </p:nvSpPr>
        <p:spPr>
          <a:xfrm>
            <a:off x="3904685" y="5169931"/>
            <a:ext cx="2806262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4A1B8A5B-816D-4C47-A71B-9FAA2ED8AC39}"/>
              </a:ext>
            </a:extLst>
          </p:cNvPr>
          <p:cNvCxnSpPr>
            <a:cxnSpLocks/>
          </p:cNvCxnSpPr>
          <p:nvPr/>
        </p:nvCxnSpPr>
        <p:spPr>
          <a:xfrm flipH="1">
            <a:off x="3907007" y="365125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A84ED71-921D-4B85-8D9E-AADFEDA98857}"/>
              </a:ext>
            </a:extLst>
          </p:cNvPr>
          <p:cNvCxnSpPr>
            <a:cxnSpLocks/>
          </p:cNvCxnSpPr>
          <p:nvPr/>
        </p:nvCxnSpPr>
        <p:spPr>
          <a:xfrm flipH="1">
            <a:off x="7772256" y="451541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1B0256F-A21E-46A3-B38E-E4E92E8DA6A3}"/>
              </a:ext>
            </a:extLst>
          </p:cNvPr>
          <p:cNvCxnSpPr>
            <a:cxnSpLocks/>
          </p:cNvCxnSpPr>
          <p:nvPr/>
        </p:nvCxnSpPr>
        <p:spPr>
          <a:xfrm flipH="1">
            <a:off x="7185801" y="451541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7A7AA9AC-002D-4668-9205-FAE9A4907099}"/>
              </a:ext>
            </a:extLst>
          </p:cNvPr>
          <p:cNvCxnSpPr>
            <a:cxnSpLocks/>
          </p:cNvCxnSpPr>
          <p:nvPr/>
        </p:nvCxnSpPr>
        <p:spPr>
          <a:xfrm flipH="1">
            <a:off x="6710269" y="451541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A29CCCB2-0C91-4600-B9B4-5E4CBFBD2C0C}"/>
              </a:ext>
            </a:extLst>
          </p:cNvPr>
          <p:cNvSpPr/>
          <p:nvPr/>
        </p:nvSpPr>
        <p:spPr>
          <a:xfrm>
            <a:off x="7189613" y="2638877"/>
            <a:ext cx="3284929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676F5C7-3412-482E-B270-51FA33E9838A}"/>
              </a:ext>
            </a:extLst>
          </p:cNvPr>
          <p:cNvSpPr/>
          <p:nvPr/>
        </p:nvSpPr>
        <p:spPr>
          <a:xfrm>
            <a:off x="7780736" y="3904404"/>
            <a:ext cx="3874465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DCE3971-D770-40BB-AF0C-68CAE93C4C84}"/>
              </a:ext>
            </a:extLst>
          </p:cNvPr>
          <p:cNvSpPr/>
          <p:nvPr/>
        </p:nvSpPr>
        <p:spPr>
          <a:xfrm>
            <a:off x="6709322" y="5169931"/>
            <a:ext cx="2806263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</p:spTree>
    <p:extLst>
      <p:ext uri="{BB962C8B-B14F-4D97-AF65-F5344CB8AC3E}">
        <p14:creationId xmlns:p14="http://schemas.microsoft.com/office/powerpoint/2010/main" val="1740305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PERIOD STRETCH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34</a:t>
            </a:fld>
            <a:endParaRPr lang="en-US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4218722" y="3053016"/>
            <a:ext cx="3284928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0" y="1308637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904687" y="1317873"/>
            <a:ext cx="3853857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758544" y="1308637"/>
            <a:ext cx="4053842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D6D8F8DF-273E-41C9-B5D2-49BBB0D927BC}"/>
              </a:ext>
            </a:extLst>
          </p:cNvPr>
          <p:cNvSpPr/>
          <p:nvPr/>
        </p:nvSpPr>
        <p:spPr>
          <a:xfrm>
            <a:off x="3904687" y="1995101"/>
            <a:ext cx="3853855" cy="158902"/>
          </a:xfrm>
          <a:prstGeom prst="leftRightArrow">
            <a:avLst>
              <a:gd name="adj1" fmla="val 50000"/>
              <a:gd name="adj2" fmla="val 13839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906FA3E-B2E3-4430-B8E6-412A56E83414}"/>
              </a:ext>
            </a:extLst>
          </p:cNvPr>
          <p:cNvSpPr/>
          <p:nvPr/>
        </p:nvSpPr>
        <p:spPr>
          <a:xfrm>
            <a:off x="3904685" y="2638877"/>
            <a:ext cx="3284928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59D6F64-8F70-442C-B03E-E1FFABDAD6AC}"/>
              </a:ext>
            </a:extLst>
          </p:cNvPr>
          <p:cNvSpPr/>
          <p:nvPr/>
        </p:nvSpPr>
        <p:spPr>
          <a:xfrm>
            <a:off x="3505391" y="2224738"/>
            <a:ext cx="3284928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5777015-42F4-431E-8FE2-8F0774F2CE87}"/>
              </a:ext>
            </a:extLst>
          </p:cNvPr>
          <p:cNvSpPr/>
          <p:nvPr/>
        </p:nvSpPr>
        <p:spPr>
          <a:xfrm>
            <a:off x="4218722" y="4318543"/>
            <a:ext cx="3874464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21631AF-22C9-45EF-9CF6-337954D51AF3}"/>
              </a:ext>
            </a:extLst>
          </p:cNvPr>
          <p:cNvSpPr/>
          <p:nvPr/>
        </p:nvSpPr>
        <p:spPr>
          <a:xfrm>
            <a:off x="3904685" y="3904404"/>
            <a:ext cx="3874464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9A59B193-7B61-44BB-8DB7-4990351DEED8}"/>
              </a:ext>
            </a:extLst>
          </p:cNvPr>
          <p:cNvSpPr/>
          <p:nvPr/>
        </p:nvSpPr>
        <p:spPr>
          <a:xfrm>
            <a:off x="3505391" y="3490265"/>
            <a:ext cx="3874464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16D51B7-78BC-4578-A3E1-33EFDEA14322}"/>
              </a:ext>
            </a:extLst>
          </p:cNvPr>
          <p:cNvSpPr/>
          <p:nvPr/>
        </p:nvSpPr>
        <p:spPr>
          <a:xfrm>
            <a:off x="4218722" y="5584070"/>
            <a:ext cx="2806262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A6E2914-3E66-426B-9B1A-28CF0A9C10A7}"/>
              </a:ext>
            </a:extLst>
          </p:cNvPr>
          <p:cNvSpPr/>
          <p:nvPr/>
        </p:nvSpPr>
        <p:spPr>
          <a:xfrm>
            <a:off x="3904685" y="5169931"/>
            <a:ext cx="2806262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0881052-CABF-494D-840E-8A17046C3C90}"/>
              </a:ext>
            </a:extLst>
          </p:cNvPr>
          <p:cNvSpPr/>
          <p:nvPr/>
        </p:nvSpPr>
        <p:spPr>
          <a:xfrm>
            <a:off x="3505391" y="4755792"/>
            <a:ext cx="2806262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4A1B8A5B-816D-4C47-A71B-9FAA2ED8AC39}"/>
              </a:ext>
            </a:extLst>
          </p:cNvPr>
          <p:cNvCxnSpPr>
            <a:cxnSpLocks/>
          </p:cNvCxnSpPr>
          <p:nvPr/>
        </p:nvCxnSpPr>
        <p:spPr>
          <a:xfrm flipH="1">
            <a:off x="3907007" y="365125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A84ED71-921D-4B85-8D9E-AADFEDA98857}"/>
              </a:ext>
            </a:extLst>
          </p:cNvPr>
          <p:cNvCxnSpPr>
            <a:cxnSpLocks/>
          </p:cNvCxnSpPr>
          <p:nvPr/>
        </p:nvCxnSpPr>
        <p:spPr>
          <a:xfrm flipH="1">
            <a:off x="7772256" y="451541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1B0256F-A21E-46A3-B38E-E4E92E8DA6A3}"/>
              </a:ext>
            </a:extLst>
          </p:cNvPr>
          <p:cNvCxnSpPr>
            <a:cxnSpLocks/>
          </p:cNvCxnSpPr>
          <p:nvPr/>
        </p:nvCxnSpPr>
        <p:spPr>
          <a:xfrm flipH="1">
            <a:off x="7185801" y="451541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7A7AA9AC-002D-4668-9205-FAE9A4907099}"/>
              </a:ext>
            </a:extLst>
          </p:cNvPr>
          <p:cNvCxnSpPr>
            <a:cxnSpLocks/>
          </p:cNvCxnSpPr>
          <p:nvPr/>
        </p:nvCxnSpPr>
        <p:spPr>
          <a:xfrm flipH="1">
            <a:off x="6710269" y="451541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503650" y="3053016"/>
            <a:ext cx="3284929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29CCCB2-0C91-4600-B9B4-5E4CBFBD2C0C}"/>
              </a:ext>
            </a:extLst>
          </p:cNvPr>
          <p:cNvSpPr/>
          <p:nvPr/>
        </p:nvSpPr>
        <p:spPr>
          <a:xfrm>
            <a:off x="7189613" y="2638877"/>
            <a:ext cx="3284929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2B5D8FE-2F1A-46C6-A59B-2D08C72379B8}"/>
              </a:ext>
            </a:extLst>
          </p:cNvPr>
          <p:cNvSpPr/>
          <p:nvPr/>
        </p:nvSpPr>
        <p:spPr>
          <a:xfrm>
            <a:off x="6790319" y="2224738"/>
            <a:ext cx="3284929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CDC67269-4883-4F28-B5ED-BDD0E3940235}"/>
              </a:ext>
            </a:extLst>
          </p:cNvPr>
          <p:cNvSpPr/>
          <p:nvPr/>
        </p:nvSpPr>
        <p:spPr>
          <a:xfrm>
            <a:off x="8094773" y="4318543"/>
            <a:ext cx="3874465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676F5C7-3412-482E-B270-51FA33E9838A}"/>
              </a:ext>
            </a:extLst>
          </p:cNvPr>
          <p:cNvSpPr/>
          <p:nvPr/>
        </p:nvSpPr>
        <p:spPr>
          <a:xfrm>
            <a:off x="7780736" y="3904404"/>
            <a:ext cx="3874465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23ED90E7-0E38-4174-8AE6-3C0B8934100A}"/>
              </a:ext>
            </a:extLst>
          </p:cNvPr>
          <p:cNvSpPr/>
          <p:nvPr/>
        </p:nvSpPr>
        <p:spPr>
          <a:xfrm>
            <a:off x="7381442" y="3490265"/>
            <a:ext cx="3874465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80F6D39-9C86-4EA7-BD59-6E82A51DDFB3}"/>
              </a:ext>
            </a:extLst>
          </p:cNvPr>
          <p:cNvSpPr/>
          <p:nvPr/>
        </p:nvSpPr>
        <p:spPr>
          <a:xfrm>
            <a:off x="7023359" y="5584070"/>
            <a:ext cx="2806263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DCE3971-D770-40BB-AF0C-68CAE93C4C84}"/>
              </a:ext>
            </a:extLst>
          </p:cNvPr>
          <p:cNvSpPr/>
          <p:nvPr/>
        </p:nvSpPr>
        <p:spPr>
          <a:xfrm>
            <a:off x="6709322" y="5169931"/>
            <a:ext cx="2806263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4162168-094A-418F-AFA3-7AF89F91D01D}"/>
              </a:ext>
            </a:extLst>
          </p:cNvPr>
          <p:cNvSpPr/>
          <p:nvPr/>
        </p:nvSpPr>
        <p:spPr>
          <a:xfrm>
            <a:off x="6310028" y="4755792"/>
            <a:ext cx="2806263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</p:spTree>
    <p:extLst>
      <p:ext uri="{BB962C8B-B14F-4D97-AF65-F5344CB8AC3E}">
        <p14:creationId xmlns:p14="http://schemas.microsoft.com/office/powerpoint/2010/main" val="2002942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PERIOD STRETCH (4)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35</a:t>
            </a:fld>
            <a:endParaRPr lang="en-US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4218722" y="3053016"/>
            <a:ext cx="3284928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0" y="1308637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904687" y="1317873"/>
            <a:ext cx="3853857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758544" y="1308637"/>
            <a:ext cx="4053842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id="{D6D8F8DF-273E-41C9-B5D2-49BBB0D927BC}"/>
              </a:ext>
            </a:extLst>
          </p:cNvPr>
          <p:cNvSpPr/>
          <p:nvPr/>
        </p:nvSpPr>
        <p:spPr>
          <a:xfrm>
            <a:off x="3904687" y="1995101"/>
            <a:ext cx="3853855" cy="158902"/>
          </a:xfrm>
          <a:prstGeom prst="leftRightArrow">
            <a:avLst>
              <a:gd name="adj1" fmla="val 50000"/>
              <a:gd name="adj2" fmla="val 13839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906FA3E-B2E3-4430-B8E6-412A56E83414}"/>
              </a:ext>
            </a:extLst>
          </p:cNvPr>
          <p:cNvSpPr/>
          <p:nvPr/>
        </p:nvSpPr>
        <p:spPr>
          <a:xfrm>
            <a:off x="3904685" y="2638877"/>
            <a:ext cx="3284928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59D6F64-8F70-442C-B03E-E1FFABDAD6AC}"/>
              </a:ext>
            </a:extLst>
          </p:cNvPr>
          <p:cNvSpPr/>
          <p:nvPr/>
        </p:nvSpPr>
        <p:spPr>
          <a:xfrm>
            <a:off x="3505391" y="2224738"/>
            <a:ext cx="3284928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5777015-42F4-431E-8FE2-8F0774F2CE87}"/>
              </a:ext>
            </a:extLst>
          </p:cNvPr>
          <p:cNvSpPr/>
          <p:nvPr/>
        </p:nvSpPr>
        <p:spPr>
          <a:xfrm>
            <a:off x="4218722" y="4318543"/>
            <a:ext cx="3874464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21631AF-22C9-45EF-9CF6-337954D51AF3}"/>
              </a:ext>
            </a:extLst>
          </p:cNvPr>
          <p:cNvSpPr/>
          <p:nvPr/>
        </p:nvSpPr>
        <p:spPr>
          <a:xfrm>
            <a:off x="3904685" y="3904404"/>
            <a:ext cx="3874464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9A59B193-7B61-44BB-8DB7-4990351DEED8}"/>
              </a:ext>
            </a:extLst>
          </p:cNvPr>
          <p:cNvSpPr/>
          <p:nvPr/>
        </p:nvSpPr>
        <p:spPr>
          <a:xfrm>
            <a:off x="3505391" y="3490265"/>
            <a:ext cx="3874464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16D51B7-78BC-4578-A3E1-33EFDEA14322}"/>
              </a:ext>
            </a:extLst>
          </p:cNvPr>
          <p:cNvSpPr/>
          <p:nvPr/>
        </p:nvSpPr>
        <p:spPr>
          <a:xfrm>
            <a:off x="4218722" y="5584070"/>
            <a:ext cx="2806262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A6E2914-3E66-426B-9B1A-28CF0A9C10A7}"/>
              </a:ext>
            </a:extLst>
          </p:cNvPr>
          <p:cNvSpPr/>
          <p:nvPr/>
        </p:nvSpPr>
        <p:spPr>
          <a:xfrm>
            <a:off x="3904685" y="5169931"/>
            <a:ext cx="2806262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0881052-CABF-494D-840E-8A17046C3C90}"/>
              </a:ext>
            </a:extLst>
          </p:cNvPr>
          <p:cNvSpPr/>
          <p:nvPr/>
        </p:nvSpPr>
        <p:spPr>
          <a:xfrm>
            <a:off x="3505391" y="4755792"/>
            <a:ext cx="2806262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4A1B8A5B-816D-4C47-A71B-9FAA2ED8AC39}"/>
              </a:ext>
            </a:extLst>
          </p:cNvPr>
          <p:cNvCxnSpPr>
            <a:cxnSpLocks/>
          </p:cNvCxnSpPr>
          <p:nvPr/>
        </p:nvCxnSpPr>
        <p:spPr>
          <a:xfrm flipH="1">
            <a:off x="3907007" y="365125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A84ED71-921D-4B85-8D9E-AADFEDA98857}"/>
              </a:ext>
            </a:extLst>
          </p:cNvPr>
          <p:cNvCxnSpPr>
            <a:cxnSpLocks/>
          </p:cNvCxnSpPr>
          <p:nvPr/>
        </p:nvCxnSpPr>
        <p:spPr>
          <a:xfrm flipH="1">
            <a:off x="7772256" y="451541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1B0256F-A21E-46A3-B38E-E4E92E8DA6A3}"/>
              </a:ext>
            </a:extLst>
          </p:cNvPr>
          <p:cNvCxnSpPr>
            <a:cxnSpLocks/>
          </p:cNvCxnSpPr>
          <p:nvPr/>
        </p:nvCxnSpPr>
        <p:spPr>
          <a:xfrm flipH="1">
            <a:off x="7185801" y="451541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7A7AA9AC-002D-4668-9205-FAE9A4907099}"/>
              </a:ext>
            </a:extLst>
          </p:cNvPr>
          <p:cNvCxnSpPr>
            <a:cxnSpLocks/>
          </p:cNvCxnSpPr>
          <p:nvPr/>
        </p:nvCxnSpPr>
        <p:spPr>
          <a:xfrm flipH="1">
            <a:off x="6710269" y="451541"/>
            <a:ext cx="9212" cy="6423602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5642478-70CE-4A77-9550-98C2CE08A7D9}"/>
              </a:ext>
            </a:extLst>
          </p:cNvPr>
          <p:cNvSpPr/>
          <p:nvPr/>
        </p:nvSpPr>
        <p:spPr>
          <a:xfrm>
            <a:off x="3895073" y="4152193"/>
            <a:ext cx="3853855" cy="155226"/>
          </a:xfrm>
          <a:prstGeom prst="leftRightArrow">
            <a:avLst>
              <a:gd name="adj1" fmla="val 50000"/>
              <a:gd name="adj2" fmla="val 138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su 11">
            <a:extLst>
              <a:ext uri="{FF2B5EF4-FFF2-40B4-BE49-F238E27FC236}">
                <a16:creationId xmlns:a16="http://schemas.microsoft.com/office/drawing/2014/main" id="{230955EF-AF10-4915-90F8-5D8D85CBB102}"/>
              </a:ext>
            </a:extLst>
          </p:cNvPr>
          <p:cNvSpPr/>
          <p:nvPr/>
        </p:nvSpPr>
        <p:spPr>
          <a:xfrm>
            <a:off x="3753209" y="4297752"/>
            <a:ext cx="302951" cy="6508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503650" y="3053016"/>
            <a:ext cx="3284929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29CCCB2-0C91-4600-B9B4-5E4CBFBD2C0C}"/>
              </a:ext>
            </a:extLst>
          </p:cNvPr>
          <p:cNvSpPr/>
          <p:nvPr/>
        </p:nvSpPr>
        <p:spPr>
          <a:xfrm>
            <a:off x="7189613" y="2638877"/>
            <a:ext cx="3284929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2B5D8FE-2F1A-46C6-A59B-2D08C72379B8}"/>
              </a:ext>
            </a:extLst>
          </p:cNvPr>
          <p:cNvSpPr/>
          <p:nvPr/>
        </p:nvSpPr>
        <p:spPr>
          <a:xfrm>
            <a:off x="6790319" y="2224738"/>
            <a:ext cx="3284929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CDC67269-4883-4F28-B5ED-BDD0E3940235}"/>
              </a:ext>
            </a:extLst>
          </p:cNvPr>
          <p:cNvSpPr/>
          <p:nvPr/>
        </p:nvSpPr>
        <p:spPr>
          <a:xfrm>
            <a:off x="8094773" y="4318543"/>
            <a:ext cx="3874465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676F5C7-3412-482E-B270-51FA33E9838A}"/>
              </a:ext>
            </a:extLst>
          </p:cNvPr>
          <p:cNvSpPr/>
          <p:nvPr/>
        </p:nvSpPr>
        <p:spPr>
          <a:xfrm>
            <a:off x="7780736" y="3904404"/>
            <a:ext cx="3874465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23ED90E7-0E38-4174-8AE6-3C0B8934100A}"/>
              </a:ext>
            </a:extLst>
          </p:cNvPr>
          <p:cNvSpPr/>
          <p:nvPr/>
        </p:nvSpPr>
        <p:spPr>
          <a:xfrm>
            <a:off x="7381442" y="3490265"/>
            <a:ext cx="3874465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80F6D39-9C86-4EA7-BD59-6E82A51DDFB3}"/>
              </a:ext>
            </a:extLst>
          </p:cNvPr>
          <p:cNvSpPr/>
          <p:nvPr/>
        </p:nvSpPr>
        <p:spPr>
          <a:xfrm>
            <a:off x="7023359" y="5584070"/>
            <a:ext cx="2806263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BDCE3971-D770-40BB-AF0C-68CAE93C4C84}"/>
              </a:ext>
            </a:extLst>
          </p:cNvPr>
          <p:cNvSpPr/>
          <p:nvPr/>
        </p:nvSpPr>
        <p:spPr>
          <a:xfrm>
            <a:off x="6709322" y="5169931"/>
            <a:ext cx="2806263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4162168-094A-418F-AFA3-7AF89F91D01D}"/>
              </a:ext>
            </a:extLst>
          </p:cNvPr>
          <p:cNvSpPr/>
          <p:nvPr/>
        </p:nvSpPr>
        <p:spPr>
          <a:xfrm>
            <a:off x="6310028" y="4755792"/>
            <a:ext cx="2806263" cy="3461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</p:spTree>
    <p:extLst>
      <p:ext uri="{BB962C8B-B14F-4D97-AF65-F5344CB8AC3E}">
        <p14:creationId xmlns:p14="http://schemas.microsoft.com/office/powerpoint/2010/main" val="2927843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03FC9-4A14-40C0-84FD-38E972D3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" y="2772149"/>
            <a:ext cx="11003280" cy="656851"/>
          </a:xfrm>
        </p:spPr>
        <p:txBody>
          <a:bodyPr>
            <a:noAutofit/>
          </a:bodyPr>
          <a:lstStyle/>
          <a:p>
            <a:pPr algn="ctr"/>
            <a:r>
              <a:rPr lang="it-IT" sz="5400" dirty="0"/>
              <a:t>SO COOL BUT IT WORKS???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697719-111D-4A60-958C-7FFA1B79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653F86-B1CB-4675-BB2B-2F09E0C1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912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RECEIVED SIGNAL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B01C4A8-EC3E-42C3-800A-4E87AF2A979A}"/>
              </a:ext>
            </a:extLst>
          </p:cNvPr>
          <p:cNvSpPr/>
          <p:nvPr/>
        </p:nvSpPr>
        <p:spPr>
          <a:xfrm>
            <a:off x="1743960" y="3412597"/>
            <a:ext cx="3284928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5028889" y="3412597"/>
            <a:ext cx="3284928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8313817" y="3412597"/>
            <a:ext cx="3284929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9760" y="2281382"/>
            <a:ext cx="3546887" cy="111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4166647" y="2281382"/>
            <a:ext cx="3546887" cy="111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713534" y="2281382"/>
            <a:ext cx="3546887" cy="111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</p:spTree>
    <p:extLst>
      <p:ext uri="{BB962C8B-B14F-4D97-AF65-F5344CB8AC3E}">
        <p14:creationId xmlns:p14="http://schemas.microsoft.com/office/powerpoint/2010/main" val="284775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 COMPOSITION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B01C4A8-EC3E-42C3-800A-4E87AF2A979A}"/>
              </a:ext>
            </a:extLst>
          </p:cNvPr>
          <p:cNvSpPr/>
          <p:nvPr/>
        </p:nvSpPr>
        <p:spPr>
          <a:xfrm>
            <a:off x="707011" y="1308637"/>
            <a:ext cx="3284928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3991940" y="1308637"/>
            <a:ext cx="3284928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276868" y="1308637"/>
            <a:ext cx="3284929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7B173C6-9F9A-4578-BBA2-803131E32E40}"/>
              </a:ext>
            </a:extLst>
          </p:cNvPr>
          <p:cNvSpPr/>
          <p:nvPr/>
        </p:nvSpPr>
        <p:spPr>
          <a:xfrm>
            <a:off x="707011" y="2950472"/>
            <a:ext cx="9049948" cy="44201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CBFE51-9473-41C7-9ECB-EDD1503DCAD7}"/>
              </a:ext>
            </a:extLst>
          </p:cNvPr>
          <p:cNvSpPr/>
          <p:nvPr/>
        </p:nvSpPr>
        <p:spPr>
          <a:xfrm>
            <a:off x="707010" y="3465513"/>
            <a:ext cx="1743959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708694-C122-4119-AD4A-F9731622D84E}"/>
              </a:ext>
            </a:extLst>
          </p:cNvPr>
          <p:cNvSpPr/>
          <p:nvPr/>
        </p:nvSpPr>
        <p:spPr>
          <a:xfrm>
            <a:off x="2533506" y="3487227"/>
            <a:ext cx="1743959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EA6795A-10EB-47FA-B23D-2E3D26BDB44F}"/>
              </a:ext>
            </a:extLst>
          </p:cNvPr>
          <p:cNvSpPr/>
          <p:nvPr/>
        </p:nvSpPr>
        <p:spPr>
          <a:xfrm>
            <a:off x="4360003" y="3487227"/>
            <a:ext cx="1743960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9D84C6D-0333-467B-B128-57D2213E70A8}"/>
              </a:ext>
            </a:extLst>
          </p:cNvPr>
          <p:cNvSpPr/>
          <p:nvPr/>
        </p:nvSpPr>
        <p:spPr>
          <a:xfrm>
            <a:off x="6186501" y="3487227"/>
            <a:ext cx="1743960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F24E124-6498-4A5F-86B4-AB5751C96D62}"/>
              </a:ext>
            </a:extLst>
          </p:cNvPr>
          <p:cNvSpPr/>
          <p:nvPr/>
        </p:nvSpPr>
        <p:spPr>
          <a:xfrm>
            <a:off x="8012999" y="3488760"/>
            <a:ext cx="1743960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</p:spTree>
    <p:extLst>
      <p:ext uri="{BB962C8B-B14F-4D97-AF65-F5344CB8AC3E}">
        <p14:creationId xmlns:p14="http://schemas.microsoft.com/office/powerpoint/2010/main" val="272058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PRN COMPOSITION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7B173C6-9F9A-4578-BBA2-803131E32E40}"/>
              </a:ext>
            </a:extLst>
          </p:cNvPr>
          <p:cNvSpPr/>
          <p:nvPr/>
        </p:nvSpPr>
        <p:spPr>
          <a:xfrm>
            <a:off x="707011" y="1272507"/>
            <a:ext cx="9049948" cy="44201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CBFE51-9473-41C7-9ECB-EDD1503DCAD7}"/>
              </a:ext>
            </a:extLst>
          </p:cNvPr>
          <p:cNvSpPr/>
          <p:nvPr/>
        </p:nvSpPr>
        <p:spPr>
          <a:xfrm>
            <a:off x="707010" y="1787548"/>
            <a:ext cx="1743959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708694-C122-4119-AD4A-F9731622D84E}"/>
              </a:ext>
            </a:extLst>
          </p:cNvPr>
          <p:cNvSpPr/>
          <p:nvPr/>
        </p:nvSpPr>
        <p:spPr>
          <a:xfrm>
            <a:off x="2533506" y="1809262"/>
            <a:ext cx="1743959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EA6795A-10EB-47FA-B23D-2E3D26BDB44F}"/>
              </a:ext>
            </a:extLst>
          </p:cNvPr>
          <p:cNvSpPr/>
          <p:nvPr/>
        </p:nvSpPr>
        <p:spPr>
          <a:xfrm>
            <a:off x="4360003" y="1809262"/>
            <a:ext cx="1743960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9D84C6D-0333-467B-B128-57D2213E70A8}"/>
              </a:ext>
            </a:extLst>
          </p:cNvPr>
          <p:cNvSpPr/>
          <p:nvPr/>
        </p:nvSpPr>
        <p:spPr>
          <a:xfrm>
            <a:off x="6186501" y="1809262"/>
            <a:ext cx="1743960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F24E124-6498-4A5F-86B4-AB5751C96D62}"/>
              </a:ext>
            </a:extLst>
          </p:cNvPr>
          <p:cNvSpPr/>
          <p:nvPr/>
        </p:nvSpPr>
        <p:spPr>
          <a:xfrm>
            <a:off x="8012999" y="1810795"/>
            <a:ext cx="1743960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DE640E1-C7BF-4E08-9C9D-3B60999E1BD1}"/>
              </a:ext>
            </a:extLst>
          </p:cNvPr>
          <p:cNvSpPr/>
          <p:nvPr/>
        </p:nvSpPr>
        <p:spPr>
          <a:xfrm>
            <a:off x="707008" y="3738339"/>
            <a:ext cx="8076371" cy="44201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BDE44E1-68FF-4F7F-B577-76AF00D0D889}"/>
              </a:ext>
            </a:extLst>
          </p:cNvPr>
          <p:cNvSpPr/>
          <p:nvPr/>
        </p:nvSpPr>
        <p:spPr>
          <a:xfrm>
            <a:off x="707010" y="4277929"/>
            <a:ext cx="923827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1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F3F0C3-6F71-44F0-9C90-704CCC0E1BDB}"/>
              </a:ext>
            </a:extLst>
          </p:cNvPr>
          <p:cNvSpPr/>
          <p:nvPr/>
        </p:nvSpPr>
        <p:spPr>
          <a:xfrm>
            <a:off x="1718087" y="4277929"/>
            <a:ext cx="923827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2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4D7B9E2-1239-41D9-9117-48EB973ED3E8}"/>
              </a:ext>
            </a:extLst>
          </p:cNvPr>
          <p:cNvSpPr/>
          <p:nvPr/>
        </p:nvSpPr>
        <p:spPr>
          <a:xfrm>
            <a:off x="2729164" y="4277929"/>
            <a:ext cx="923827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3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1A5594BF-5F02-4BFC-9E7E-902C501C0328}"/>
              </a:ext>
            </a:extLst>
          </p:cNvPr>
          <p:cNvSpPr/>
          <p:nvPr/>
        </p:nvSpPr>
        <p:spPr>
          <a:xfrm>
            <a:off x="3740241" y="4277929"/>
            <a:ext cx="923827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4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05412BD-B8E9-45D6-A67B-7D880BEC61BB}"/>
              </a:ext>
            </a:extLst>
          </p:cNvPr>
          <p:cNvSpPr/>
          <p:nvPr/>
        </p:nvSpPr>
        <p:spPr>
          <a:xfrm>
            <a:off x="4770069" y="4277929"/>
            <a:ext cx="923827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5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DDBEA072-3D26-46E7-B1A9-AE8C549E5A83}"/>
              </a:ext>
            </a:extLst>
          </p:cNvPr>
          <p:cNvSpPr/>
          <p:nvPr/>
        </p:nvSpPr>
        <p:spPr>
          <a:xfrm>
            <a:off x="5799897" y="4277929"/>
            <a:ext cx="923827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6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33B24BE-077B-4C48-900A-F97BB687ED48}"/>
              </a:ext>
            </a:extLst>
          </p:cNvPr>
          <p:cNvSpPr/>
          <p:nvPr/>
        </p:nvSpPr>
        <p:spPr>
          <a:xfrm>
            <a:off x="6829725" y="4277929"/>
            <a:ext cx="923827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7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00AA1E5-D094-4F22-903B-DDAFAC31FA5B}"/>
              </a:ext>
            </a:extLst>
          </p:cNvPr>
          <p:cNvSpPr/>
          <p:nvPr/>
        </p:nvSpPr>
        <p:spPr>
          <a:xfrm>
            <a:off x="7859553" y="4277929"/>
            <a:ext cx="923827" cy="111110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8</a:t>
            </a:r>
          </a:p>
        </p:txBody>
      </p:sp>
    </p:spTree>
    <p:extLst>
      <p:ext uri="{BB962C8B-B14F-4D97-AF65-F5344CB8AC3E}">
        <p14:creationId xmlns:p14="http://schemas.microsoft.com/office/powerpoint/2010/main" val="244057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 PERIOD SHIFT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7B173C6-9F9A-4578-BBA2-803131E32E40}"/>
              </a:ext>
            </a:extLst>
          </p:cNvPr>
          <p:cNvSpPr/>
          <p:nvPr/>
        </p:nvSpPr>
        <p:spPr>
          <a:xfrm>
            <a:off x="1769193" y="2950472"/>
            <a:ext cx="9049948" cy="44201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CBFE51-9473-41C7-9ECB-EDD1503DCAD7}"/>
              </a:ext>
            </a:extLst>
          </p:cNvPr>
          <p:cNvSpPr/>
          <p:nvPr/>
        </p:nvSpPr>
        <p:spPr>
          <a:xfrm>
            <a:off x="670066" y="3471283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3708694-C122-4119-AD4A-F9731622D84E}"/>
              </a:ext>
            </a:extLst>
          </p:cNvPr>
          <p:cNvSpPr/>
          <p:nvPr/>
        </p:nvSpPr>
        <p:spPr>
          <a:xfrm>
            <a:off x="2810595" y="3483761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EA6795A-10EB-47FA-B23D-2E3D26BDB44F}"/>
              </a:ext>
            </a:extLst>
          </p:cNvPr>
          <p:cNvSpPr/>
          <p:nvPr/>
        </p:nvSpPr>
        <p:spPr>
          <a:xfrm>
            <a:off x="4951125" y="348376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9D84C6D-0333-467B-B128-57D2213E70A8}"/>
              </a:ext>
            </a:extLst>
          </p:cNvPr>
          <p:cNvSpPr/>
          <p:nvPr/>
        </p:nvSpPr>
        <p:spPr>
          <a:xfrm>
            <a:off x="7091662" y="348376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FF24E124-6498-4A5F-86B4-AB5751C96D62}"/>
              </a:ext>
            </a:extLst>
          </p:cNvPr>
          <p:cNvSpPr/>
          <p:nvPr/>
        </p:nvSpPr>
        <p:spPr>
          <a:xfrm>
            <a:off x="9250965" y="3483761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D2702DD-8876-4A30-B4A8-5AA1011A5C59}"/>
              </a:ext>
            </a:extLst>
          </p:cNvPr>
          <p:cNvSpPr/>
          <p:nvPr/>
        </p:nvSpPr>
        <p:spPr>
          <a:xfrm>
            <a:off x="1743960" y="1574403"/>
            <a:ext cx="3284928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42D8F37-8697-468B-8B30-5E61766BADED}"/>
              </a:ext>
            </a:extLst>
          </p:cNvPr>
          <p:cNvSpPr/>
          <p:nvPr/>
        </p:nvSpPr>
        <p:spPr>
          <a:xfrm>
            <a:off x="5028889" y="1574403"/>
            <a:ext cx="3284928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D6FEC96-00F1-4C9A-A47C-6AEBE71BB586}"/>
              </a:ext>
            </a:extLst>
          </p:cNvPr>
          <p:cNvSpPr/>
          <p:nvPr/>
        </p:nvSpPr>
        <p:spPr>
          <a:xfrm>
            <a:off x="8313817" y="1574403"/>
            <a:ext cx="3284929" cy="316779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317E006-A94F-4908-890C-54B04636E0D9}"/>
              </a:ext>
            </a:extLst>
          </p:cNvPr>
          <p:cNvSpPr/>
          <p:nvPr/>
        </p:nvSpPr>
        <p:spPr>
          <a:xfrm>
            <a:off x="619760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D105B16-7FE5-4634-934F-CFE2A7C11E6F}"/>
              </a:ext>
            </a:extLst>
          </p:cNvPr>
          <p:cNvSpPr/>
          <p:nvPr/>
        </p:nvSpPr>
        <p:spPr>
          <a:xfrm>
            <a:off x="4166647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D9DBC9C-07B7-434E-823E-793CF11CABBA}"/>
              </a:ext>
            </a:extLst>
          </p:cNvPr>
          <p:cNvSpPr/>
          <p:nvPr/>
        </p:nvSpPr>
        <p:spPr>
          <a:xfrm>
            <a:off x="7713534" y="1265222"/>
            <a:ext cx="3546887" cy="316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479513B-BCA9-4847-8BC4-C2F365D8E946}"/>
              </a:ext>
            </a:extLst>
          </p:cNvPr>
          <p:cNvSpPr/>
          <p:nvPr/>
        </p:nvSpPr>
        <p:spPr>
          <a:xfrm>
            <a:off x="1769192" y="4199458"/>
            <a:ext cx="1743959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129BC05-D9E9-4DC7-9FE5-817E8D492AED}"/>
              </a:ext>
            </a:extLst>
          </p:cNvPr>
          <p:cNvSpPr/>
          <p:nvPr/>
        </p:nvSpPr>
        <p:spPr>
          <a:xfrm>
            <a:off x="3595688" y="4221172"/>
            <a:ext cx="1743959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D3FD029E-F08C-47D1-AC0A-AF0AA7BD354D}"/>
              </a:ext>
            </a:extLst>
          </p:cNvPr>
          <p:cNvSpPr/>
          <p:nvPr/>
        </p:nvSpPr>
        <p:spPr>
          <a:xfrm>
            <a:off x="5422185" y="4221172"/>
            <a:ext cx="1743960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D0616D7-AE8E-42D1-9C60-73AC77B66C54}"/>
              </a:ext>
            </a:extLst>
          </p:cNvPr>
          <p:cNvSpPr/>
          <p:nvPr/>
        </p:nvSpPr>
        <p:spPr>
          <a:xfrm>
            <a:off x="7248683" y="4221172"/>
            <a:ext cx="1743960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25AF9C0D-A5CA-4F6C-BEA1-5E6D3E5F65ED}"/>
              </a:ext>
            </a:extLst>
          </p:cNvPr>
          <p:cNvSpPr/>
          <p:nvPr/>
        </p:nvSpPr>
        <p:spPr>
          <a:xfrm>
            <a:off x="9075181" y="4222705"/>
            <a:ext cx="1743960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</p:spTree>
    <p:extLst>
      <p:ext uri="{BB962C8B-B14F-4D97-AF65-F5344CB8AC3E}">
        <p14:creationId xmlns:p14="http://schemas.microsoft.com/office/powerpoint/2010/main" val="295082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CHIP PERIOD SHIFT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DE640E1-C7BF-4E08-9C9D-3B60999E1BD1}"/>
              </a:ext>
            </a:extLst>
          </p:cNvPr>
          <p:cNvSpPr/>
          <p:nvPr/>
        </p:nvSpPr>
        <p:spPr>
          <a:xfrm>
            <a:off x="1695299" y="3738339"/>
            <a:ext cx="8076371" cy="44201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BDE44E1-68FF-4F7F-B577-76AF00D0D889}"/>
              </a:ext>
            </a:extLst>
          </p:cNvPr>
          <p:cNvSpPr/>
          <p:nvPr/>
        </p:nvSpPr>
        <p:spPr>
          <a:xfrm>
            <a:off x="716247" y="4277929"/>
            <a:ext cx="923827" cy="52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1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F3F0C3-6F71-44F0-9C90-704CCC0E1BDB}"/>
              </a:ext>
            </a:extLst>
          </p:cNvPr>
          <p:cNvSpPr/>
          <p:nvPr/>
        </p:nvSpPr>
        <p:spPr>
          <a:xfrm>
            <a:off x="1727324" y="4277929"/>
            <a:ext cx="923827" cy="52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2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4D7B9E2-1239-41D9-9117-48EB973ED3E8}"/>
              </a:ext>
            </a:extLst>
          </p:cNvPr>
          <p:cNvSpPr/>
          <p:nvPr/>
        </p:nvSpPr>
        <p:spPr>
          <a:xfrm>
            <a:off x="2738401" y="4277929"/>
            <a:ext cx="923827" cy="52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3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1A5594BF-5F02-4BFC-9E7E-902C501C0328}"/>
              </a:ext>
            </a:extLst>
          </p:cNvPr>
          <p:cNvSpPr/>
          <p:nvPr/>
        </p:nvSpPr>
        <p:spPr>
          <a:xfrm>
            <a:off x="3749478" y="4277929"/>
            <a:ext cx="923827" cy="52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4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405412BD-B8E9-45D6-A67B-7D880BEC61BB}"/>
              </a:ext>
            </a:extLst>
          </p:cNvPr>
          <p:cNvSpPr/>
          <p:nvPr/>
        </p:nvSpPr>
        <p:spPr>
          <a:xfrm>
            <a:off x="4779306" y="4277929"/>
            <a:ext cx="923827" cy="52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5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DDBEA072-3D26-46E7-B1A9-AE8C549E5A83}"/>
              </a:ext>
            </a:extLst>
          </p:cNvPr>
          <p:cNvSpPr/>
          <p:nvPr/>
        </p:nvSpPr>
        <p:spPr>
          <a:xfrm>
            <a:off x="5809134" y="4277929"/>
            <a:ext cx="923827" cy="52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6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F33B24BE-077B-4C48-900A-F97BB687ED48}"/>
              </a:ext>
            </a:extLst>
          </p:cNvPr>
          <p:cNvSpPr/>
          <p:nvPr/>
        </p:nvSpPr>
        <p:spPr>
          <a:xfrm>
            <a:off x="6838962" y="4277929"/>
            <a:ext cx="923827" cy="52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7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00AA1E5-D094-4F22-903B-DDAFAC31FA5B}"/>
              </a:ext>
            </a:extLst>
          </p:cNvPr>
          <p:cNvSpPr/>
          <p:nvPr/>
        </p:nvSpPr>
        <p:spPr>
          <a:xfrm>
            <a:off x="7868790" y="4277929"/>
            <a:ext cx="923827" cy="5251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8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1D5630E5-7DEE-44B7-86C9-91046B4B452F}"/>
              </a:ext>
            </a:extLst>
          </p:cNvPr>
          <p:cNvSpPr/>
          <p:nvPr/>
        </p:nvSpPr>
        <p:spPr>
          <a:xfrm>
            <a:off x="619760" y="1321779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E849E2D-A19A-4F34-8AAF-A758ED8C4712}"/>
              </a:ext>
            </a:extLst>
          </p:cNvPr>
          <p:cNvSpPr/>
          <p:nvPr/>
        </p:nvSpPr>
        <p:spPr>
          <a:xfrm>
            <a:off x="2760289" y="1334257"/>
            <a:ext cx="2073109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D631E5E8-07AB-4F1D-86CB-EAE3EBBBD777}"/>
              </a:ext>
            </a:extLst>
          </p:cNvPr>
          <p:cNvSpPr/>
          <p:nvPr/>
        </p:nvSpPr>
        <p:spPr>
          <a:xfrm>
            <a:off x="4900819" y="1334257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B8CEC0AF-444B-47FB-877D-CD3754FA7FFD}"/>
              </a:ext>
            </a:extLst>
          </p:cNvPr>
          <p:cNvSpPr/>
          <p:nvPr/>
        </p:nvSpPr>
        <p:spPr>
          <a:xfrm>
            <a:off x="7041356" y="1334257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4318743E-A7B9-4A33-864C-85E36EE97F35}"/>
              </a:ext>
            </a:extLst>
          </p:cNvPr>
          <p:cNvSpPr/>
          <p:nvPr/>
        </p:nvSpPr>
        <p:spPr>
          <a:xfrm>
            <a:off x="9200659" y="1334257"/>
            <a:ext cx="2073110" cy="6573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2352480B-055E-46F2-8169-024ACE0356E8}"/>
              </a:ext>
            </a:extLst>
          </p:cNvPr>
          <p:cNvSpPr/>
          <p:nvPr/>
        </p:nvSpPr>
        <p:spPr>
          <a:xfrm>
            <a:off x="1718886" y="2049954"/>
            <a:ext cx="1743959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84D81778-05BC-4EAE-91B7-C2EB1AD4F5D0}"/>
              </a:ext>
            </a:extLst>
          </p:cNvPr>
          <p:cNvSpPr/>
          <p:nvPr/>
        </p:nvSpPr>
        <p:spPr>
          <a:xfrm>
            <a:off x="3545382" y="2071668"/>
            <a:ext cx="1743959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2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C5491272-5A43-496B-8128-99871BD98F7E}"/>
              </a:ext>
            </a:extLst>
          </p:cNvPr>
          <p:cNvSpPr/>
          <p:nvPr/>
        </p:nvSpPr>
        <p:spPr>
          <a:xfrm>
            <a:off x="5371879" y="2071668"/>
            <a:ext cx="1743960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3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93730386-C7AE-4738-A45B-1272628357FD}"/>
              </a:ext>
            </a:extLst>
          </p:cNvPr>
          <p:cNvSpPr/>
          <p:nvPr/>
        </p:nvSpPr>
        <p:spPr>
          <a:xfrm>
            <a:off x="7198377" y="2071668"/>
            <a:ext cx="1743960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4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303EEB0B-175C-4776-9670-7002405E2488}"/>
              </a:ext>
            </a:extLst>
          </p:cNvPr>
          <p:cNvSpPr/>
          <p:nvPr/>
        </p:nvSpPr>
        <p:spPr>
          <a:xfrm>
            <a:off x="9024875" y="2073201"/>
            <a:ext cx="1743960" cy="65737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5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A1F4738-F8EA-4DDA-B463-597450273036}"/>
              </a:ext>
            </a:extLst>
          </p:cNvPr>
          <p:cNvSpPr/>
          <p:nvPr/>
        </p:nvSpPr>
        <p:spPr>
          <a:xfrm>
            <a:off x="682331" y="3278910"/>
            <a:ext cx="9773233" cy="361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PRN 1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72D70B4C-9DF8-4546-AEFC-90BBA0675313}"/>
              </a:ext>
            </a:extLst>
          </p:cNvPr>
          <p:cNvSpPr/>
          <p:nvPr/>
        </p:nvSpPr>
        <p:spPr>
          <a:xfrm>
            <a:off x="1586202" y="4915092"/>
            <a:ext cx="923827" cy="52512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1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014E3794-397E-4E9C-B6F8-56215CC95DE4}"/>
              </a:ext>
            </a:extLst>
          </p:cNvPr>
          <p:cNvSpPr/>
          <p:nvPr/>
        </p:nvSpPr>
        <p:spPr>
          <a:xfrm>
            <a:off x="2597279" y="4915092"/>
            <a:ext cx="923827" cy="52512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2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64FC743A-88E2-47E8-BC69-3830C834B8A5}"/>
              </a:ext>
            </a:extLst>
          </p:cNvPr>
          <p:cNvSpPr/>
          <p:nvPr/>
        </p:nvSpPr>
        <p:spPr>
          <a:xfrm>
            <a:off x="3608356" y="4915092"/>
            <a:ext cx="923827" cy="52512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3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2288337-3815-4DA0-9099-6CD62C5E3C8F}"/>
              </a:ext>
            </a:extLst>
          </p:cNvPr>
          <p:cNvSpPr/>
          <p:nvPr/>
        </p:nvSpPr>
        <p:spPr>
          <a:xfrm>
            <a:off x="4619433" y="4915092"/>
            <a:ext cx="923827" cy="52512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4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BB4B1FD0-6506-4616-AD1E-CE841D022C6F}"/>
              </a:ext>
            </a:extLst>
          </p:cNvPr>
          <p:cNvSpPr/>
          <p:nvPr/>
        </p:nvSpPr>
        <p:spPr>
          <a:xfrm>
            <a:off x="5649261" y="4915092"/>
            <a:ext cx="923827" cy="52512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5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9D54FA61-FE1F-4485-B164-A1BBAB3E881E}"/>
              </a:ext>
            </a:extLst>
          </p:cNvPr>
          <p:cNvSpPr/>
          <p:nvPr/>
        </p:nvSpPr>
        <p:spPr>
          <a:xfrm>
            <a:off x="6679089" y="4915092"/>
            <a:ext cx="923827" cy="52512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6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95BCBEEB-EF3E-4848-8FEB-0770EDAE8ADB}"/>
              </a:ext>
            </a:extLst>
          </p:cNvPr>
          <p:cNvSpPr/>
          <p:nvPr/>
        </p:nvSpPr>
        <p:spPr>
          <a:xfrm>
            <a:off x="7708917" y="4915092"/>
            <a:ext cx="923827" cy="52512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7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BDA5114-D910-405C-8A17-AC2BB2B1F8D9}"/>
              </a:ext>
            </a:extLst>
          </p:cNvPr>
          <p:cNvSpPr/>
          <p:nvPr/>
        </p:nvSpPr>
        <p:spPr>
          <a:xfrm>
            <a:off x="8738745" y="4915092"/>
            <a:ext cx="923827" cy="525126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CHIP 8</a:t>
            </a:r>
          </a:p>
        </p:txBody>
      </p:sp>
    </p:spTree>
    <p:extLst>
      <p:ext uri="{BB962C8B-B14F-4D97-AF65-F5344CB8AC3E}">
        <p14:creationId xmlns:p14="http://schemas.microsoft.com/office/powerpoint/2010/main" val="336097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F9D4C-523C-4516-8B9A-6548540E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CONSTANT DOPPLER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4D88-6D72-4B32-B1EB-A9D2221C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4E6C10-6CEF-48D9-B1D2-12EAAAA2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Davide Tomasella – Tracking system</a:t>
            </a:r>
            <a:endParaRPr lang="en-US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EAB89A-6B77-4F15-881F-D1B123C5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F65-50FA-4489-9EF6-7EAD36309FFA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B01C4A8-EC3E-42C3-800A-4E87AF2A979A}"/>
              </a:ext>
            </a:extLst>
          </p:cNvPr>
          <p:cNvSpPr/>
          <p:nvPr/>
        </p:nvSpPr>
        <p:spPr>
          <a:xfrm>
            <a:off x="610523" y="3781172"/>
            <a:ext cx="3284928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376F6-0BFB-41A3-B1E6-DDA66CB93482}"/>
              </a:ext>
            </a:extLst>
          </p:cNvPr>
          <p:cNvSpPr/>
          <p:nvPr/>
        </p:nvSpPr>
        <p:spPr>
          <a:xfrm>
            <a:off x="3895452" y="3781172"/>
            <a:ext cx="3284928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81D17A3-2F48-4181-B677-20E940E13723}"/>
              </a:ext>
            </a:extLst>
          </p:cNvPr>
          <p:cNvSpPr/>
          <p:nvPr/>
        </p:nvSpPr>
        <p:spPr>
          <a:xfrm>
            <a:off x="7180380" y="3781172"/>
            <a:ext cx="3284929" cy="83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07DAFB1-0B51-4893-9F35-6CBBD3FA5998}"/>
              </a:ext>
            </a:extLst>
          </p:cNvPr>
          <p:cNvSpPr/>
          <p:nvPr/>
        </p:nvSpPr>
        <p:spPr>
          <a:xfrm>
            <a:off x="610524" y="2766650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59A7BCD-9499-4528-8A84-75CD7330B8A6}"/>
              </a:ext>
            </a:extLst>
          </p:cNvPr>
          <p:cNvSpPr/>
          <p:nvPr/>
        </p:nvSpPr>
        <p:spPr>
          <a:xfrm>
            <a:off x="3895451" y="2766650"/>
            <a:ext cx="3284929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914291-14FD-4CBB-B5FA-1D1990EAF0E7}"/>
              </a:ext>
            </a:extLst>
          </p:cNvPr>
          <p:cNvSpPr/>
          <p:nvPr/>
        </p:nvSpPr>
        <p:spPr>
          <a:xfrm>
            <a:off x="7180381" y="2766650"/>
            <a:ext cx="3284928" cy="83613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2" name="Freccia in su 11">
            <a:extLst>
              <a:ext uri="{FF2B5EF4-FFF2-40B4-BE49-F238E27FC236}">
                <a16:creationId xmlns:a16="http://schemas.microsoft.com/office/drawing/2014/main" id="{230955EF-AF10-4915-90F8-5D8D85CBB102}"/>
              </a:ext>
            </a:extLst>
          </p:cNvPr>
          <p:cNvSpPr/>
          <p:nvPr/>
        </p:nvSpPr>
        <p:spPr>
          <a:xfrm>
            <a:off x="421176" y="4821502"/>
            <a:ext cx="378691" cy="8361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5642478-70CE-4A77-9550-98C2CE08A7D9}"/>
              </a:ext>
            </a:extLst>
          </p:cNvPr>
          <p:cNvSpPr/>
          <p:nvPr/>
        </p:nvSpPr>
        <p:spPr>
          <a:xfrm>
            <a:off x="610521" y="4364541"/>
            <a:ext cx="3284928" cy="129309"/>
          </a:xfrm>
          <a:prstGeom prst="leftRightArrow">
            <a:avLst>
              <a:gd name="adj1" fmla="val 50000"/>
              <a:gd name="adj2" fmla="val 138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FB4A8F2-25C7-461A-AF7B-D7A334F9B700}"/>
              </a:ext>
            </a:extLst>
          </p:cNvPr>
          <p:cNvSpPr/>
          <p:nvPr/>
        </p:nvSpPr>
        <p:spPr>
          <a:xfrm>
            <a:off x="174196" y="1766694"/>
            <a:ext cx="3546887" cy="836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8381D3C-B96A-4AD8-897C-73333790ABB3}"/>
              </a:ext>
            </a:extLst>
          </p:cNvPr>
          <p:cNvSpPr/>
          <p:nvPr/>
        </p:nvSpPr>
        <p:spPr>
          <a:xfrm>
            <a:off x="3721083" y="1766694"/>
            <a:ext cx="3546887" cy="836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2A5F8ED-CF2A-45A8-A0E6-29D5420ACF75}"/>
              </a:ext>
            </a:extLst>
          </p:cNvPr>
          <p:cNvSpPr/>
          <p:nvPr/>
        </p:nvSpPr>
        <p:spPr>
          <a:xfrm>
            <a:off x="7267970" y="1766694"/>
            <a:ext cx="3546887" cy="836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SYM 3</a:t>
            </a:r>
          </a:p>
        </p:txBody>
      </p:sp>
      <p:sp>
        <p:nvSpPr>
          <p:cNvPr id="17" name="Freccia bidirezionale orizzontale 16">
            <a:extLst>
              <a:ext uri="{FF2B5EF4-FFF2-40B4-BE49-F238E27FC236}">
                <a16:creationId xmlns:a16="http://schemas.microsoft.com/office/drawing/2014/main" id="{9C4B3E89-7999-4D1C-BC78-0EF03613FF6A}"/>
              </a:ext>
            </a:extLst>
          </p:cNvPr>
          <p:cNvSpPr/>
          <p:nvPr/>
        </p:nvSpPr>
        <p:spPr>
          <a:xfrm>
            <a:off x="610522" y="3392488"/>
            <a:ext cx="3284928" cy="184484"/>
          </a:xfrm>
          <a:prstGeom prst="leftRightArrow">
            <a:avLst>
              <a:gd name="adj1" fmla="val 50000"/>
              <a:gd name="adj2" fmla="val 13839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0053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o 3">
      <a:dk1>
        <a:srgbClr val="484F59"/>
      </a:dk1>
      <a:lt1>
        <a:sysClr val="window" lastClr="FFFFFF"/>
      </a:lt1>
      <a:dk2>
        <a:srgbClr val="000000"/>
      </a:dk2>
      <a:lt2>
        <a:srgbClr val="E3DED1"/>
      </a:lt2>
      <a:accent1>
        <a:srgbClr val="9A0014"/>
      </a:accent1>
      <a:accent2>
        <a:srgbClr val="484F59"/>
      </a:accent2>
      <a:accent3>
        <a:srgbClr val="002759"/>
      </a:accent3>
      <a:accent4>
        <a:srgbClr val="2B9B15"/>
      </a:accent4>
      <a:accent5>
        <a:srgbClr val="F07F09"/>
      </a:accent5>
      <a:accent6>
        <a:srgbClr val="2C92EE"/>
      </a:accent6>
      <a:hlink>
        <a:srgbClr val="FD4403"/>
      </a:hlink>
      <a:folHlink>
        <a:srgbClr val="00FF00"/>
      </a:folHlink>
    </a:clrScheme>
    <a:fontScheme name="Personalizzato 2">
      <a:majorFont>
        <a:latin typeface="Gill Sans M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loPresentazioneDEI_v1.potx" id="{A1188972-8E7D-4E67-B534-AD0E31F7AA60}" vid="{953186DC-4DA6-4B01-A6E3-567B23B0835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modelloPresentazioneDEI_v1</Template>
  <TotalTime>81</TotalTime>
  <Words>1045</Words>
  <Application>Microsoft Office PowerPoint</Application>
  <PresentationFormat>Widescreen</PresentationFormat>
  <Paragraphs>444</Paragraphs>
  <Slides>36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2" baseType="lpstr">
      <vt:lpstr>Arial</vt:lpstr>
      <vt:lpstr>Calibri</vt:lpstr>
      <vt:lpstr>Franklin Gothic Demi</vt:lpstr>
      <vt:lpstr>Gill Sans MT</vt:lpstr>
      <vt:lpstr>Tahoma</vt:lpstr>
      <vt:lpstr>Tema di Office</vt:lpstr>
      <vt:lpstr>PROJECT RECAP</vt:lpstr>
      <vt:lpstr>TRACKING SYSTEM</vt:lpstr>
      <vt:lpstr>SENT SIGNAL</vt:lpstr>
      <vt:lpstr>RECEIVED SIGNAL</vt:lpstr>
      <vt:lpstr>SYMBOL COMPOSITION</vt:lpstr>
      <vt:lpstr>PRN COMPOSITION</vt:lpstr>
      <vt:lpstr>SYMBOL PERIOD SHIFT</vt:lpstr>
      <vt:lpstr>CHIP PERIOD SHIFT</vt:lpstr>
      <vt:lpstr>CONSTANT DOPPLER (1)</vt:lpstr>
      <vt:lpstr>CONSTANT DOPPLER (1)</vt:lpstr>
      <vt:lpstr>CORRELATION PEAK</vt:lpstr>
      <vt:lpstr>VARIABLE DOPPLER (1)</vt:lpstr>
      <vt:lpstr>VARIABLE DOPPLER (2)</vt:lpstr>
      <vt:lpstr>VARIABLE DOPPLER (3)</vt:lpstr>
      <vt:lpstr>VARIABLE DOPPLER (4)</vt:lpstr>
      <vt:lpstr>VARIABLE DOPPLER (5)</vt:lpstr>
      <vt:lpstr>VARIABLE DOPPLER (6)</vt:lpstr>
      <vt:lpstr>VARIABLE DOPPLER (7)</vt:lpstr>
      <vt:lpstr>CAN WE TRACK THE VARIATIONS???</vt:lpstr>
      <vt:lpstr>DOPPLER VARIATION (I)</vt:lpstr>
      <vt:lpstr>DOPPLER VARIATION (2)</vt:lpstr>
      <vt:lpstr>DOPPLER VARIATION (2)</vt:lpstr>
      <vt:lpstr>DOPPLER VARIATION (3)</vt:lpstr>
      <vt:lpstr>CORRELATION PEAK (1)</vt:lpstr>
      <vt:lpstr>CORRELATION PEAK (2)</vt:lpstr>
      <vt:lpstr>CORRELATION PEAK (3)</vt:lpstr>
      <vt:lpstr>CORRELATION PEAK (4)</vt:lpstr>
      <vt:lpstr>CAN WE DO BETTER???</vt:lpstr>
      <vt:lpstr>CORRELATION PEAK (5)</vt:lpstr>
      <vt:lpstr>CORRELATION PEAK (6)</vt:lpstr>
      <vt:lpstr>CORRELATION PEAK (7)</vt:lpstr>
      <vt:lpstr>PERIOD STRETCH (1)</vt:lpstr>
      <vt:lpstr>PERIOD STRETCH (2)</vt:lpstr>
      <vt:lpstr>PERIOD STRETCH (3)</vt:lpstr>
      <vt:lpstr>PERIOD STRETCH (4)</vt:lpstr>
      <vt:lpstr>SO COOL BUT IT WORKS???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SYSTEM</dc:title>
  <dc:creator>Davide Tomasella</dc:creator>
  <cp:lastModifiedBy>Davide Tomasella</cp:lastModifiedBy>
  <cp:revision>10</cp:revision>
  <dcterms:created xsi:type="dcterms:W3CDTF">2022-05-13T15:23:07Z</dcterms:created>
  <dcterms:modified xsi:type="dcterms:W3CDTF">2022-05-13T16:48:13Z</dcterms:modified>
</cp:coreProperties>
</file>