
<file path=[Content_Types].xml><?xml version="1.0" encoding="utf-8"?>
<Types xmlns="http://schemas.openxmlformats.org/package/2006/content-types">
  <Default Extension="gif" ContentType="image/gif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65" r:id="rId2"/>
    <p:sldId id="258" r:id="rId3"/>
    <p:sldId id="257" r:id="rId4"/>
    <p:sldId id="259" r:id="rId5"/>
    <p:sldId id="264" r:id="rId6"/>
    <p:sldId id="260" r:id="rId7"/>
    <p:sldId id="261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Cause</a:t>
            </a:r>
            <a:r>
              <a:rPr lang="en-US" sz="3600" baseline="0" dirty="0"/>
              <a:t> </a:t>
            </a:r>
            <a:r>
              <a:rPr lang="en-US" sz="3600" baseline="0" dirty="0" err="1"/>
              <a:t>principali</a:t>
            </a:r>
            <a:r>
              <a:rPr lang="en-US" sz="3600" baseline="0" dirty="0"/>
              <a:t> di </a:t>
            </a:r>
            <a:r>
              <a:rPr lang="en-US" sz="3600" baseline="0" dirty="0" err="1"/>
              <a:t>i</a:t>
            </a:r>
            <a:r>
              <a:rPr lang="en-US" sz="3600" dirty="0" err="1"/>
              <a:t>ncidenti</a:t>
            </a:r>
            <a:r>
              <a:rPr lang="en-US" sz="3600" dirty="0"/>
              <a:t> in Italia</a:t>
            </a:r>
          </a:p>
        </c:rich>
      </c:tx>
      <c:layout>
        <c:manualLayout>
          <c:xMode val="edge"/>
          <c:yMode val="edge"/>
          <c:x val="0.1108281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CCA-4D15-8399-4C5B93874E30}"/>
              </c:ext>
            </c:extLst>
          </c:dPt>
          <c:dPt>
            <c:idx val="1"/>
            <c:bubble3D val="0"/>
            <c:explosion val="1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DCCA-4D15-8399-4C5B93874E3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err="1"/>
                      <a:t>Cellulare</a:t>
                    </a:r>
                    <a:r>
                      <a:rPr lang="en-US" baseline="0" dirty="0"/>
                      <a:t>/</a:t>
                    </a:r>
                    <a:r>
                      <a:rPr lang="en-US" baseline="0" dirty="0" err="1"/>
                      <a:t>Messaggi</a:t>
                    </a:r>
                    <a:endParaRPr lang="en-US" baseline="0" dirty="0"/>
                  </a:p>
                  <a:p>
                    <a:r>
                      <a:rPr lang="en-US" baseline="0" dirty="0"/>
                      <a:t>67%</a:t>
                    </a:r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CA-4D15-8399-4C5B93874E3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err="1"/>
                      <a:t>Altro</a:t>
                    </a:r>
                    <a:endParaRPr lang="en-US" dirty="0"/>
                  </a:p>
                  <a:p>
                    <a:r>
                      <a:rPr lang="en-US" dirty="0"/>
                      <a:t>33%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CA-4D15-8399-4C5B93874E3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66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A-4D15-8399-4C5B93874E3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66F536-3A64-42E4-8D3E-20C46F5369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F7F96D-3111-4672-88E0-364480D856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A5E86-5E4B-47CA-A467-9CA4394E80A6}" type="datetimeFigureOut">
              <a:rPr lang="it-IT" smtClean="0"/>
              <a:t>22/05/2019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924AFC23-ACB2-4176-81A8-7BD91D7D9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12705190-4EE1-45FC-B497-C09957F4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DFDF0-EA39-49B2-8617-63633C2B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306A91-D2DA-47F3-B99D-BC8D5D457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10C-E0B1-4F5A-AE57-0E3E06704C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40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60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8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18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7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32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942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78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62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82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8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0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4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18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0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18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4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5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F4E0-16E8-43D2-ABA2-A5FF7880B382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9FB0-4797-46F9-A838-0243E04E98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890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ati.istat.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/Drup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CD3542-E03D-42D8-85F7-DC877D97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381"/>
            <a:ext cx="12184175" cy="527758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E0D86FE-CEDF-45B6-AE87-B72B1872237C}"/>
              </a:ext>
            </a:extLst>
          </p:cNvPr>
          <p:cNvSpPr/>
          <p:nvPr/>
        </p:nvSpPr>
        <p:spPr>
          <a:xfrm>
            <a:off x="2696105" y="1500554"/>
            <a:ext cx="6791963" cy="8498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r>
              <a:rPr lang="it-IT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Safe-Driving App</a:t>
            </a:r>
          </a:p>
        </p:txBody>
      </p:sp>
    </p:spTree>
    <p:extLst>
      <p:ext uri="{BB962C8B-B14F-4D97-AF65-F5344CB8AC3E}">
        <p14:creationId xmlns:p14="http://schemas.microsoft.com/office/powerpoint/2010/main" val="17011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C9F12-B93E-40CE-96AA-48ADFFBD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	  Team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B0E0E3-610F-497B-B734-E13F1230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" y="4521037"/>
            <a:ext cx="1825180" cy="182518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7597E6-5FE2-4612-A0C9-DA2ABA09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80" y="4521536"/>
            <a:ext cx="1825180" cy="18251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25098-7E8C-4896-A342-BD58B8AFF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23" y="4546194"/>
            <a:ext cx="1825180" cy="1825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ABB7E-78FB-4992-A337-92709E9CDD03}"/>
              </a:ext>
            </a:extLst>
          </p:cNvPr>
          <p:cNvSpPr txBox="1"/>
          <p:nvPr/>
        </p:nvSpPr>
        <p:spPr>
          <a:xfrm>
            <a:off x="1082862" y="6341445"/>
            <a:ext cx="187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Daniele Fontani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D43466-1A74-4282-8354-01D98181609F}"/>
              </a:ext>
            </a:extLst>
          </p:cNvPr>
          <p:cNvSpPr txBox="1"/>
          <p:nvPr/>
        </p:nvSpPr>
        <p:spPr>
          <a:xfrm>
            <a:off x="4439462" y="6341445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Valentina Chessa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8795EE-4D61-4B49-988E-6B99FA4EB79D}"/>
              </a:ext>
            </a:extLst>
          </p:cNvPr>
          <p:cNvSpPr txBox="1"/>
          <p:nvPr/>
        </p:nvSpPr>
        <p:spPr>
          <a:xfrm>
            <a:off x="8079906" y="634144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Michele Baldi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7176A00-E7DA-496F-9415-9963476B4D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5" y="2105842"/>
            <a:ext cx="2184778" cy="185243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71781D-A7EC-4C57-89F3-8F1920E24049}"/>
              </a:ext>
            </a:extLst>
          </p:cNvPr>
          <p:cNvSpPr txBox="1"/>
          <p:nvPr/>
        </p:nvSpPr>
        <p:spPr>
          <a:xfrm>
            <a:off x="1082862" y="4016609"/>
            <a:ext cx="175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Davide Vitiello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DBE1637-B65B-4283-B239-597B0091C3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52" y="2117491"/>
            <a:ext cx="2252107" cy="188569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4B30BF4-8E2B-4DEF-A4B2-0D21C54A73FB}"/>
              </a:ext>
            </a:extLst>
          </p:cNvPr>
          <p:cNvSpPr txBox="1"/>
          <p:nvPr/>
        </p:nvSpPr>
        <p:spPr>
          <a:xfrm>
            <a:off x="8132202" y="40217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Marco </a:t>
            </a:r>
            <a:r>
              <a:rPr lang="it-IT" b="1" dirty="0" err="1"/>
              <a:t>Astara</a:t>
            </a:r>
            <a:endParaRPr lang="it-IT" b="1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8BC6B58-7663-4BCB-BDA7-63ED418CE5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00" y="2116026"/>
            <a:ext cx="2165943" cy="19157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1FC0F0B-DB95-4003-88D3-AC545A639985}"/>
              </a:ext>
            </a:extLst>
          </p:cNvPr>
          <p:cNvSpPr txBox="1"/>
          <p:nvPr/>
        </p:nvSpPr>
        <p:spPr>
          <a:xfrm>
            <a:off x="4572390" y="3966211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Marco Pacciani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E04A987-FD23-4322-9D7C-D6E24A7CB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62" y="5824388"/>
            <a:ext cx="2737062" cy="9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4A728-9330-4920-8945-4FE2ABC1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Sintra Consulting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E73D35-CD7A-4152-AB95-C9DD0190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Sintra Consulting è una web agency con specializzazione nello sviluppo di soluzioni enterprise, portali, e-commerce e attività di web marketing.</a:t>
            </a:r>
          </a:p>
          <a:p>
            <a:pPr marL="0" indent="0">
              <a:buNone/>
            </a:pPr>
            <a:r>
              <a:rPr lang="it-IT" dirty="0"/>
              <a:t>L’innovazione, la qualità dei propri servizi, la valorizzazione e la formazione continua delle risorse sono state le basi su cui Sintra Consulting ha deciso di costruire il proprio vantaggio competitivo.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63FCB7-52D6-4CD5-89C6-051983BC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62" y="5795360"/>
            <a:ext cx="2737062" cy="9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50000">
              <a:schemeClr val="bg1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A5F102B-ACE6-42D2-8AAE-53B771B6B6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0"/>
            <a:ext cx="8572500" cy="68580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21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C781C5F-C59B-48F9-A0A2-AA41D2444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803075"/>
              </p:ext>
            </p:extLst>
          </p:nvPr>
        </p:nvGraphicFramePr>
        <p:xfrm>
          <a:off x="964251" y="404570"/>
          <a:ext cx="9780670" cy="604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C6B44AF8-D085-4D0C-A584-2CB8651D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62" y="5795360"/>
            <a:ext cx="2737062" cy="91235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85607" y="60572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Fonte</a:t>
            </a:r>
            <a:r>
              <a:rPr lang="pl-PL" dirty="0"/>
              <a:t>: </a:t>
            </a:r>
            <a:r>
              <a:rPr lang="pl-PL" dirty="0">
                <a:solidFill>
                  <a:schemeClr val="tx2"/>
                </a:solidFill>
                <a:hlinkClick r:id="rId4"/>
              </a:rPr>
              <a:t>Istat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D92E7-D325-4DEE-BE45-4CBF4F42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Qual è l’obbiettivo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EE3F2-8C78-4656-93EC-32F0F46C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85132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progetto proposto dall’azienda è la creazione di un servizio per la tutela degli autisti. </a:t>
            </a:r>
          </a:p>
          <a:p>
            <a:pPr marL="0" indent="0">
              <a:buNone/>
            </a:pPr>
            <a:r>
              <a:rPr lang="fr-FR" dirty="0"/>
              <a:t>Q</a:t>
            </a:r>
            <a:r>
              <a:rPr lang="it-IT" dirty="0" err="1"/>
              <a:t>uesta</a:t>
            </a:r>
            <a:r>
              <a:rPr lang="it-IT" dirty="0"/>
              <a:t> idea è nata dal diffuso utilizzo del telefono alla </a:t>
            </a:r>
            <a:r>
              <a:rPr lang="it-IT" dirty="0" err="1"/>
              <a:t>guida,il</a:t>
            </a:r>
            <a:r>
              <a:rPr lang="it-IT" dirty="0"/>
              <a:t> quale nel corso dei anni è diventato la causa principale di incidenti nelle strade Italiane.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3C5F6D-3E71-4BD7-9526-08848E93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62" y="5795360"/>
            <a:ext cx="2737062" cy="9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E4816-D190-450C-8B09-85B94E8E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e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4AA65B-7838-41F7-9A6F-CCCFDF34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254734" cy="3608038"/>
          </a:xfrm>
        </p:spPr>
        <p:txBody>
          <a:bodyPr>
            <a:normAutofit/>
          </a:bodyPr>
          <a:lstStyle/>
          <a:p>
            <a:pPr lvl="0"/>
            <a:r>
              <a:rPr lang="it-IT" altLang="it-IT" dirty="0" err="1">
                <a:latin typeface="Arial Unicode MS"/>
              </a:rPr>
              <a:t>Drupal</a:t>
            </a:r>
            <a:r>
              <a:rPr lang="it-IT" altLang="it-IT" dirty="0">
                <a:latin typeface="Arial Unicode MS"/>
              </a:rPr>
              <a:t>: è una piattaforma software di CMS, scritta in </a:t>
            </a:r>
            <a:r>
              <a:rPr lang="it-IT" altLang="it-IT" dirty="0" err="1">
                <a:latin typeface="Arial Unicode MS"/>
              </a:rPr>
              <a:t>php</a:t>
            </a:r>
            <a:r>
              <a:rPr lang="it-IT" altLang="it-IT" dirty="0">
                <a:latin typeface="Arial Unicode MS"/>
              </a:rPr>
              <a:t> ed utilizzata per la creazione di siti web.</a:t>
            </a:r>
          </a:p>
          <a:p>
            <a:pPr lvl="0"/>
            <a:r>
              <a:rPr lang="it-IT" dirty="0" err="1"/>
              <a:t>Python</a:t>
            </a:r>
            <a:r>
              <a:rPr lang="it-IT" dirty="0"/>
              <a:t>: è un linguaggio di programmazione utilizzato per l’uso delle </a:t>
            </a:r>
            <a:r>
              <a:rPr lang="it-IT" dirty="0" err="1"/>
              <a:t>API’s</a:t>
            </a:r>
            <a:r>
              <a:rPr lang="it-IT" dirty="0"/>
              <a:t> di </a:t>
            </a:r>
            <a:r>
              <a:rPr lang="it-IT" dirty="0" err="1"/>
              <a:t>Twilio</a:t>
            </a:r>
            <a:r>
              <a:rPr lang="it-IT" dirty="0"/>
              <a:t>. </a:t>
            </a:r>
          </a:p>
          <a:p>
            <a:pPr lvl="0"/>
            <a:r>
              <a:rPr lang="it-IT" dirty="0" err="1"/>
              <a:t>Twilio</a:t>
            </a:r>
            <a:r>
              <a:rPr lang="it-IT" dirty="0"/>
              <a:t>: </a:t>
            </a:r>
            <a:r>
              <a:rPr lang="it-IT" altLang="it-IT" dirty="0">
                <a:latin typeface="Arial Unicode MS"/>
              </a:rPr>
              <a:t>è una piattaforma di comunicazione </a:t>
            </a:r>
            <a:r>
              <a:rPr lang="it-IT" altLang="it-IT" dirty="0" err="1">
                <a:latin typeface="Arial Unicode MS"/>
              </a:rPr>
              <a:t>cloud</a:t>
            </a:r>
            <a:r>
              <a:rPr lang="it-IT" altLang="it-IT" dirty="0">
                <a:latin typeface="Arial Unicode MS"/>
              </a:rPr>
              <a:t> che, consente agli sviluppatori software, di eseguire funzioni di comunicazione, principalmente recezione ed invio di chiamate e messaggi.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772FB-9094-4B4A-A753-D0663D28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108" y="2189987"/>
            <a:ext cx="1876036" cy="1924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7EECC7-FC10-4E8E-8F77-307D437B4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74" y="4271795"/>
            <a:ext cx="2262387" cy="22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6A894-AA77-492D-8DE0-53C8998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/>
              <a:t>Twilio</a:t>
            </a: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E919E8-69C5-4477-87D6-146ABA09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48" y="1515653"/>
            <a:ext cx="4922982" cy="492298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7859E8-DEC4-4CE2-98BF-17A3C793857B}"/>
              </a:ext>
            </a:extLst>
          </p:cNvPr>
          <p:cNvSpPr txBox="1"/>
          <p:nvPr/>
        </p:nvSpPr>
        <p:spPr>
          <a:xfrm>
            <a:off x="937847" y="5362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7BBF7-790E-40C4-A5EE-DAE4F384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44" y="2931092"/>
            <a:ext cx="858218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3200" dirty="0">
                <a:latin typeface="Arial Unicode MS"/>
              </a:rPr>
              <a:t>Abbiamo deciso di utilizzare </a:t>
            </a:r>
            <a:r>
              <a:rPr lang="it-IT" altLang="it-IT" sz="3200" dirty="0" err="1">
                <a:latin typeface="Arial Unicode MS"/>
              </a:rPr>
              <a:t>twilio</a:t>
            </a:r>
            <a:r>
              <a:rPr lang="it-IT" altLang="it-IT" sz="3200" dirty="0">
                <a:latin typeface="Arial Unicode MS"/>
              </a:rPr>
              <a:t> per la possibilità di usufruire delle sue </a:t>
            </a:r>
            <a:r>
              <a:rPr lang="it-IT" altLang="it-IT" sz="3200" dirty="0" err="1">
                <a:latin typeface="Arial Unicode MS"/>
              </a:rPr>
              <a:t>API,la</a:t>
            </a:r>
            <a:r>
              <a:rPr lang="it-IT" altLang="it-IT" sz="3200" dirty="0">
                <a:latin typeface="Arial Unicode MS"/>
              </a:rPr>
              <a:t> possibilità di acquisto di un numero telefonico e l’utilizzo delle api di </a:t>
            </a:r>
            <a:r>
              <a:rPr lang="it-IT" altLang="it-IT" sz="3200" dirty="0" err="1">
                <a:latin typeface="Arial Unicode MS"/>
              </a:rPr>
              <a:t>whatsapp</a:t>
            </a:r>
            <a:endParaRPr lang="it-IT" altLang="it-IT" sz="3200" baseline="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4324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CC253-2E33-4706-A5BF-4A94A4D7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Drupal</a:t>
            </a:r>
            <a:endParaRPr lang="it-IT" dirty="0"/>
          </a:p>
        </p:txBody>
      </p:sp>
      <p:pic>
        <p:nvPicPr>
          <p:cNvPr id="5" name="Segnaposto contenuto 4">
            <a:hlinkClick r:id="rId2"/>
            <a:extLst>
              <a:ext uri="{FF2B5EF4-FFF2-40B4-BE49-F238E27FC236}">
                <a16:creationId xmlns:a16="http://schemas.microsoft.com/office/drawing/2014/main" id="{ECEB42B7-207F-4BE6-B6B1-68DAF54C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0" y="3289215"/>
            <a:ext cx="2591087" cy="2658455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2B50AA8-BF26-4D3C-A527-0AF9EE96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" y="2258164"/>
            <a:ext cx="850182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3200" dirty="0"/>
              <a:t>Abbiamo deciso di utilizzare </a:t>
            </a:r>
            <a:r>
              <a:rPr lang="it-IT" sz="3200" dirty="0" err="1"/>
              <a:t>Drupal</a:t>
            </a:r>
            <a:r>
              <a:rPr lang="it-IT" sz="3200" dirty="0"/>
              <a:t> per la creazione della parte grafica del progetto.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3200" dirty="0"/>
              <a:t>Il quale permette all’utente di gestire i propri contratti</a:t>
            </a:r>
          </a:p>
        </p:txBody>
      </p:sp>
    </p:spTree>
    <p:extLst>
      <p:ext uri="{BB962C8B-B14F-4D97-AF65-F5344CB8AC3E}">
        <p14:creationId xmlns:p14="http://schemas.microsoft.com/office/powerpoint/2010/main" val="637797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Impostazioni personalizzate 3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22CEFF"/>
      </a:hlink>
      <a:folHlink>
        <a:srgbClr val="FCC77E"/>
      </a:folHlink>
    </a:clrScheme>
    <a:fontScheme name="Berlino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566</TotalTime>
  <Words>262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OCR A Extended</vt:lpstr>
      <vt:lpstr>Trebuchet MS</vt:lpstr>
      <vt:lpstr>Berlino</vt:lpstr>
      <vt:lpstr>Presentazione standard di PowerPoint</vt:lpstr>
      <vt:lpstr>      Team</vt:lpstr>
      <vt:lpstr>Sintra Consulting</vt:lpstr>
      <vt:lpstr>Presentazione standard di PowerPoint</vt:lpstr>
      <vt:lpstr>Presentazione standard di PowerPoint</vt:lpstr>
      <vt:lpstr> Qual è l’obbiettivo ?</vt:lpstr>
      <vt:lpstr>Linguaggi e utilizzo</vt:lpstr>
      <vt:lpstr>Twilio</vt:lpstr>
      <vt:lpstr>Drupal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Safe-driving app</dc:title>
  <dc:creator>Marco</dc:creator>
  <cp:lastModifiedBy>Marco</cp:lastModifiedBy>
  <cp:revision>35</cp:revision>
  <dcterms:created xsi:type="dcterms:W3CDTF">2019-05-17T13:42:55Z</dcterms:created>
  <dcterms:modified xsi:type="dcterms:W3CDTF">2019-05-22T17:21:34Z</dcterms:modified>
</cp:coreProperties>
</file>