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33"/>
  </p:notesMasterIdLst>
  <p:sldIdLst>
    <p:sldId id="256" r:id="rId2"/>
    <p:sldId id="346" r:id="rId3"/>
    <p:sldId id="374" r:id="rId4"/>
    <p:sldId id="363" r:id="rId5"/>
    <p:sldId id="364" r:id="rId6"/>
    <p:sldId id="365" r:id="rId7"/>
    <p:sldId id="391" r:id="rId8"/>
    <p:sldId id="390" r:id="rId9"/>
    <p:sldId id="366" r:id="rId10"/>
    <p:sldId id="370" r:id="rId11"/>
    <p:sldId id="367" r:id="rId12"/>
    <p:sldId id="368" r:id="rId13"/>
    <p:sldId id="371" r:id="rId14"/>
    <p:sldId id="369" r:id="rId15"/>
    <p:sldId id="375" r:id="rId16"/>
    <p:sldId id="372" r:id="rId17"/>
    <p:sldId id="373" r:id="rId18"/>
    <p:sldId id="376" r:id="rId19"/>
    <p:sldId id="378" r:id="rId20"/>
    <p:sldId id="379" r:id="rId21"/>
    <p:sldId id="392" r:id="rId22"/>
    <p:sldId id="380" r:id="rId23"/>
    <p:sldId id="382" r:id="rId24"/>
    <p:sldId id="381" r:id="rId25"/>
    <p:sldId id="384" r:id="rId26"/>
    <p:sldId id="386" r:id="rId27"/>
    <p:sldId id="385" r:id="rId28"/>
    <p:sldId id="388" r:id="rId29"/>
    <p:sldId id="387" r:id="rId30"/>
    <p:sldId id="389" r:id="rId31"/>
    <p:sldId id="362" r:id="rId3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Playfair Display" panose="00000500000000000000" pitchFamily="2" charset="0"/>
      <p:regular r:id="rId38"/>
      <p:bold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Bold" panose="02000000000000000000" charset="0"/>
      <p:bold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DONIA" initials="DD" lastIdx="1" clrIdx="0">
    <p:extLst>
      <p:ext uri="{19B8F6BF-5375-455C-9EA6-DF929625EA0E}">
        <p15:presenceInfo xmlns:p15="http://schemas.microsoft.com/office/powerpoint/2012/main" userId="S::d.donia@studenti.unisa.it::a3433b2e-0d15-45dd-92a8-b21b914189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E16"/>
    <a:srgbClr val="81F7BF"/>
    <a:srgbClr val="7EEA7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81BDB-F8DB-6F1B-1992-409308974EA8}" v="1" dt="2023-12-28T15:50:17.851"/>
    <p1510:client id="{EB28D21C-D204-4703-8EDB-934ED0D03EC2}" v="10" dt="2023-12-29T09:25:04.002"/>
  </p1510:revLst>
</p1510:revInfo>
</file>

<file path=ppt/tableStyles.xml><?xml version="1.0" encoding="utf-8"?>
<a:tblStyleLst xmlns:a="http://schemas.openxmlformats.org/drawingml/2006/main" def="{EDC78C8E-CE50-41B7-8274-6923B288B57C}">
  <a:tblStyle styleId="{EDC78C8E-CE50-41B7-8274-6923B288B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8" autoAdjust="0"/>
  </p:normalViewPr>
  <p:slideViewPr>
    <p:cSldViewPr snapToGrid="0">
      <p:cViewPr varScale="1">
        <p:scale>
          <a:sx n="79" d="100"/>
          <a:sy n="79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MILIONE" userId="S::v.milione3@studenti.unisa.it::9d303b16-60dd-4b89-8b2a-e8ba47308a54" providerId="AD" clId="Web-{2D30BC3E-8562-FE02-4477-1E45700FFD46}"/>
    <pc:docChg chg="addSld modSld">
      <pc:chgData name="VINCENT MILIONE" userId="S::v.milione3@studenti.unisa.it::9d303b16-60dd-4b89-8b2a-e8ba47308a54" providerId="AD" clId="Web-{2D30BC3E-8562-FE02-4477-1E45700FFD46}" dt="2023-12-20T10:31:57.333" v="82"/>
      <pc:docMkLst>
        <pc:docMk/>
      </pc:docMkLst>
      <pc:sldChg chg="addSp modSp">
        <pc:chgData name="VINCENT MILIONE" userId="S::v.milione3@studenti.unisa.it::9d303b16-60dd-4b89-8b2a-e8ba47308a54" providerId="AD" clId="Web-{2D30BC3E-8562-FE02-4477-1E45700FFD46}" dt="2023-12-20T10:21:21.483" v="16" actId="20577"/>
        <pc:sldMkLst>
          <pc:docMk/>
          <pc:sldMk cId="2851121799" sldId="346"/>
        </pc:sldMkLst>
        <pc:spChg chg="mod">
          <ac:chgData name="VINCENT MILIONE" userId="S::v.milione3@studenti.unisa.it::9d303b16-60dd-4b89-8b2a-e8ba47308a54" providerId="AD" clId="Web-{2D30BC3E-8562-FE02-4477-1E45700FFD46}" dt="2023-12-20T10:21:21.483" v="16" actId="20577"/>
          <ac:spMkLst>
            <pc:docMk/>
            <pc:sldMk cId="2851121799" sldId="346"/>
            <ac:spMk id="339" creationId="{00000000-0000-0000-0000-000000000000}"/>
          </ac:spMkLst>
        </pc:spChg>
        <pc:picChg chg="add mod">
          <ac:chgData name="VINCENT MILIONE" userId="S::v.milione3@studenti.unisa.it::9d303b16-60dd-4b89-8b2a-e8ba47308a54" providerId="AD" clId="Web-{2D30BC3E-8562-FE02-4477-1E45700FFD46}" dt="2023-12-20T10:19:40.823" v="4" actId="1076"/>
          <ac:picMkLst>
            <pc:docMk/>
            <pc:sldMk cId="2851121799" sldId="346"/>
            <ac:picMk id="2" creationId="{F1B5CC65-B8CE-0434-D3E4-A752CFEB6E9F}"/>
          </ac:picMkLst>
        </pc:picChg>
      </pc:sldChg>
      <pc:sldChg chg="addSp delSp modSp new">
        <pc:chgData name="VINCENT MILIONE" userId="S::v.milione3@studenti.unisa.it::9d303b16-60dd-4b89-8b2a-e8ba47308a54" providerId="AD" clId="Web-{2D30BC3E-8562-FE02-4477-1E45700FFD46}" dt="2023-12-20T10:31:57.333" v="82"/>
        <pc:sldMkLst>
          <pc:docMk/>
          <pc:sldMk cId="393440606" sldId="363"/>
        </pc:sldMkLst>
        <pc:spChg chg="mod">
          <ac:chgData name="VINCENT MILIONE" userId="S::v.milione3@studenti.unisa.it::9d303b16-60dd-4b89-8b2a-e8ba47308a54" providerId="AD" clId="Web-{2D30BC3E-8562-FE02-4477-1E45700FFD46}" dt="2023-12-20T10:21:38.890" v="43" actId="20577"/>
          <ac:spMkLst>
            <pc:docMk/>
            <pc:sldMk cId="393440606" sldId="363"/>
            <ac:spMk id="2" creationId="{0E73125B-0E4E-08AD-8F1E-E67C5153F683}"/>
          </ac:spMkLst>
        </pc:spChg>
        <pc:spChg chg="mod">
          <ac:chgData name="VINCENT MILIONE" userId="S::v.milione3@studenti.unisa.it::9d303b16-60dd-4b89-8b2a-e8ba47308a54" providerId="AD" clId="Web-{2D30BC3E-8562-FE02-4477-1E45700FFD46}" dt="2023-12-20T10:27:54.980" v="55" actId="20577"/>
          <ac:spMkLst>
            <pc:docMk/>
            <pc:sldMk cId="393440606" sldId="363"/>
            <ac:spMk id="3" creationId="{1E5A05C1-EE33-EA38-2DE7-91AAEC3A7706}"/>
          </ac:spMkLst>
        </pc:spChg>
        <pc:picChg chg="add mod">
          <ac:chgData name="VINCENT MILIONE" userId="S::v.milione3@studenti.unisa.it::9d303b16-60dd-4b89-8b2a-e8ba47308a54" providerId="AD" clId="Web-{2D30BC3E-8562-FE02-4477-1E45700FFD46}" dt="2023-12-20T10:31:42.441" v="80" actId="1076"/>
          <ac:picMkLst>
            <pc:docMk/>
            <pc:sldMk cId="393440606" sldId="363"/>
            <ac:picMk id="4" creationId="{F80BC727-5C57-23BC-A09B-0178ADB3B2D9}"/>
          </ac:picMkLst>
        </pc:picChg>
        <pc:cxnChg chg="add del mod">
          <ac:chgData name="VINCENT MILIONE" userId="S::v.milione3@studenti.unisa.it::9d303b16-60dd-4b89-8b2a-e8ba47308a54" providerId="AD" clId="Web-{2D30BC3E-8562-FE02-4477-1E45700FFD46}" dt="2023-12-20T10:30:56.768" v="75"/>
          <ac:cxnSpMkLst>
            <pc:docMk/>
            <pc:sldMk cId="393440606" sldId="363"/>
            <ac:cxnSpMk id="5" creationId="{08D8AB25-1A60-2122-017E-B15132ED2F0C}"/>
          </ac:cxnSpMkLst>
        </pc:cxnChg>
        <pc:cxnChg chg="add del mod">
          <ac:chgData name="VINCENT MILIONE" userId="S::v.milione3@studenti.unisa.it::9d303b16-60dd-4b89-8b2a-e8ba47308a54" providerId="AD" clId="Web-{2D30BC3E-8562-FE02-4477-1E45700FFD46}" dt="2023-12-20T10:30:53.815" v="72"/>
          <ac:cxnSpMkLst>
            <pc:docMk/>
            <pc:sldMk cId="393440606" sldId="363"/>
            <ac:cxnSpMk id="6" creationId="{D6AA288E-73A0-29FD-8014-82567883ECA6}"/>
          </ac:cxnSpMkLst>
        </pc:cxnChg>
        <pc:cxnChg chg="add del mod">
          <ac:chgData name="VINCENT MILIONE" userId="S::v.milione3@studenti.unisa.it::9d303b16-60dd-4b89-8b2a-e8ba47308a54" providerId="AD" clId="Web-{2D30BC3E-8562-FE02-4477-1E45700FFD46}" dt="2023-12-20T10:31:39.926" v="79"/>
          <ac:cxnSpMkLst>
            <pc:docMk/>
            <pc:sldMk cId="393440606" sldId="363"/>
            <ac:cxnSpMk id="7" creationId="{67C934E7-5FD5-52CB-D775-7426EA1CA573}"/>
          </ac:cxnSpMkLst>
        </pc:cxnChg>
        <pc:cxnChg chg="add del">
          <ac:chgData name="VINCENT MILIONE" userId="S::v.milione3@studenti.unisa.it::9d303b16-60dd-4b89-8b2a-e8ba47308a54" providerId="AD" clId="Web-{2D30BC3E-8562-FE02-4477-1E45700FFD46}" dt="2023-12-20T10:31:57.333" v="82"/>
          <ac:cxnSpMkLst>
            <pc:docMk/>
            <pc:sldMk cId="393440606" sldId="363"/>
            <ac:cxnSpMk id="8" creationId="{58C61D65-EF6E-B0BF-8EC9-5E36F3EEAE30}"/>
          </ac:cxnSpMkLst>
        </pc:cxnChg>
      </pc:sldChg>
    </pc:docChg>
  </pc:docChgLst>
  <pc:docChgLst>
    <pc:chgData name="VINCENT MILIONE" userId="9d303b16-60dd-4b89-8b2a-e8ba47308a54" providerId="ADAL" clId="{0B0ED48A-C7E5-45E1-9622-D16A12BC5861}"/>
    <pc:docChg chg="delSld modSld sldOrd delMainMaster">
      <pc:chgData name="VINCENT MILIONE" userId="9d303b16-60dd-4b89-8b2a-e8ba47308a54" providerId="ADAL" clId="{0B0ED48A-C7E5-45E1-9622-D16A12BC5861}" dt="2023-12-17T18:39:59.553" v="2" actId="2696"/>
      <pc:docMkLst>
        <pc:docMk/>
      </pc:docMkLst>
      <pc:sldChg chg="del ord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5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5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5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1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5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6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6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1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5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6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7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1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5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6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8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5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29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5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6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0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1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6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1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1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5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6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2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1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5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6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8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39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40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41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42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43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0" sldId="344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1603863145" sldId="357"/>
        </pc:sldMkLst>
      </pc:sldChg>
      <pc:sldChg chg="del">
        <pc:chgData name="VINCENT MILIONE" userId="9d303b16-60dd-4b89-8b2a-e8ba47308a54" providerId="ADAL" clId="{0B0ED48A-C7E5-45E1-9622-D16A12BC5861}" dt="2023-12-17T18:39:59.553" v="2" actId="2696"/>
        <pc:sldMkLst>
          <pc:docMk/>
          <pc:sldMk cId="2718230472" sldId="360"/>
        </pc:sldMkLst>
      </pc:sldChg>
      <pc:sldMasterChg chg="delSldLayout">
        <pc:chgData name="VINCENT MILIONE" userId="9d303b16-60dd-4b89-8b2a-e8ba47308a54" providerId="ADAL" clId="{0B0ED48A-C7E5-45E1-9622-D16A12BC5861}" dt="2023-12-17T18:39:59.553" v="2" actId="2696"/>
        <pc:sldMasterMkLst>
          <pc:docMk/>
          <pc:sldMasterMk cId="0" sldId="2147483701"/>
        </pc:sldMasterMkLst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49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51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53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54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55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56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57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59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0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1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2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3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4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6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7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8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69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0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1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2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3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4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5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6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7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8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79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0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1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2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4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5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6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7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8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89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90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91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92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93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94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1"/>
            <pc:sldLayoutMk cId="0" sldId="2147483695"/>
          </pc:sldLayoutMkLst>
        </pc:sldLayoutChg>
      </pc:sldMasterChg>
      <pc:sldMasterChg chg="del delSldLayout">
        <pc:chgData name="VINCENT MILIONE" userId="9d303b16-60dd-4b89-8b2a-e8ba47308a54" providerId="ADAL" clId="{0B0ED48A-C7E5-45E1-9622-D16A12BC5861}" dt="2023-12-17T18:39:59.553" v="2" actId="2696"/>
        <pc:sldMasterMkLst>
          <pc:docMk/>
          <pc:sldMasterMk cId="0" sldId="2147483702"/>
        </pc:sldMasterMkLst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2"/>
            <pc:sldLayoutMk cId="0" sldId="2147483699"/>
          </pc:sldLayoutMkLst>
        </pc:sldLayoutChg>
        <pc:sldLayoutChg chg="del">
          <pc:chgData name="VINCENT MILIONE" userId="9d303b16-60dd-4b89-8b2a-e8ba47308a54" providerId="ADAL" clId="{0B0ED48A-C7E5-45E1-9622-D16A12BC5861}" dt="2023-12-17T18:39:59.553" v="2" actId="2696"/>
          <pc:sldLayoutMkLst>
            <pc:docMk/>
            <pc:sldMasterMk cId="0" sldId="2147483702"/>
            <pc:sldLayoutMk cId="0" sldId="2147483700"/>
          </pc:sldLayoutMkLst>
        </pc:sldLayoutChg>
      </pc:sldMasterChg>
    </pc:docChg>
  </pc:docChgLst>
  <pc:docChgLst>
    <pc:chgData name="VINCENT MILIONE" userId="9d303b16-60dd-4b89-8b2a-e8ba47308a54" providerId="ADAL" clId="{EB28D21C-D204-4703-8EDB-934ED0D03EC2}"/>
    <pc:docChg chg="undo custSel addSld delSld modSld sldOrd">
      <pc:chgData name="VINCENT MILIONE" userId="9d303b16-60dd-4b89-8b2a-e8ba47308a54" providerId="ADAL" clId="{EB28D21C-D204-4703-8EDB-934ED0D03EC2}" dt="2023-12-29T13:47:52.798" v="2088" actId="1076"/>
      <pc:docMkLst>
        <pc:docMk/>
      </pc:docMkLst>
      <pc:sldChg chg="modSp mod">
        <pc:chgData name="VINCENT MILIONE" userId="9d303b16-60dd-4b89-8b2a-e8ba47308a54" providerId="ADAL" clId="{EB28D21C-D204-4703-8EDB-934ED0D03EC2}" dt="2023-12-27T15:15:44.562" v="32" actId="20577"/>
        <pc:sldMkLst>
          <pc:docMk/>
          <pc:sldMk cId="393440606" sldId="363"/>
        </pc:sldMkLst>
        <pc:spChg chg="mod">
          <ac:chgData name="VINCENT MILIONE" userId="9d303b16-60dd-4b89-8b2a-e8ba47308a54" providerId="ADAL" clId="{EB28D21C-D204-4703-8EDB-934ED0D03EC2}" dt="2023-12-27T15:15:44.562" v="32" actId="20577"/>
          <ac:spMkLst>
            <pc:docMk/>
            <pc:sldMk cId="393440606" sldId="363"/>
            <ac:spMk id="3" creationId="{1E5A05C1-EE33-EA38-2DE7-91AAEC3A7706}"/>
          </ac:spMkLst>
        </pc:spChg>
      </pc:sldChg>
      <pc:sldChg chg="addSp delSp modSp mod ord modNotesTx">
        <pc:chgData name="VINCENT MILIONE" userId="9d303b16-60dd-4b89-8b2a-e8ba47308a54" providerId="ADAL" clId="{EB28D21C-D204-4703-8EDB-934ED0D03EC2}" dt="2023-12-27T19:29:01.167" v="314" actId="20577"/>
        <pc:sldMkLst>
          <pc:docMk/>
          <pc:sldMk cId="3167262382" sldId="365"/>
        </pc:sldMkLst>
        <pc:spChg chg="add mod">
          <ac:chgData name="VINCENT MILIONE" userId="9d303b16-60dd-4b89-8b2a-e8ba47308a54" providerId="ADAL" clId="{EB28D21C-D204-4703-8EDB-934ED0D03EC2}" dt="2023-12-27T19:29:01.167" v="314" actId="20577"/>
          <ac:spMkLst>
            <pc:docMk/>
            <pc:sldMk cId="3167262382" sldId="365"/>
            <ac:spMk id="4" creationId="{0643C234-BD35-55D5-5F03-292229310855}"/>
          </ac:spMkLst>
        </pc:spChg>
        <pc:picChg chg="del">
          <ac:chgData name="VINCENT MILIONE" userId="9d303b16-60dd-4b89-8b2a-e8ba47308a54" providerId="ADAL" clId="{EB28D21C-D204-4703-8EDB-934ED0D03EC2}" dt="2023-12-27T19:27:33.458" v="189" actId="478"/>
          <ac:picMkLst>
            <pc:docMk/>
            <pc:sldMk cId="3167262382" sldId="365"/>
            <ac:picMk id="5" creationId="{F47859F6-7F44-AC76-334E-24FADEB3F0AA}"/>
          </ac:picMkLst>
        </pc:picChg>
        <pc:picChg chg="add mod">
          <ac:chgData name="VINCENT MILIONE" userId="9d303b16-60dd-4b89-8b2a-e8ba47308a54" providerId="ADAL" clId="{EB28D21C-D204-4703-8EDB-934ED0D03EC2}" dt="2023-12-27T19:28:26.176" v="203" actId="1076"/>
          <ac:picMkLst>
            <pc:docMk/>
            <pc:sldMk cId="3167262382" sldId="365"/>
            <ac:picMk id="6" creationId="{043F4E4D-5A0B-A9FD-7DC7-B8926BC60024}"/>
          </ac:picMkLst>
        </pc:picChg>
        <pc:picChg chg="del">
          <ac:chgData name="VINCENT MILIONE" userId="9d303b16-60dd-4b89-8b2a-e8ba47308a54" providerId="ADAL" clId="{EB28D21C-D204-4703-8EDB-934ED0D03EC2}" dt="2023-12-27T19:27:35.822" v="190" actId="478"/>
          <ac:picMkLst>
            <pc:docMk/>
            <pc:sldMk cId="3167262382" sldId="365"/>
            <ac:picMk id="13" creationId="{494ED162-8668-F49D-CD72-6CBF2236A94B}"/>
          </ac:picMkLst>
        </pc:picChg>
      </pc:sldChg>
      <pc:sldChg chg="modSp mod">
        <pc:chgData name="VINCENT MILIONE" userId="9d303b16-60dd-4b89-8b2a-e8ba47308a54" providerId="ADAL" clId="{EB28D21C-D204-4703-8EDB-934ED0D03EC2}" dt="2023-12-27T19:24:37.807" v="85" actId="20577"/>
        <pc:sldMkLst>
          <pc:docMk/>
          <pc:sldMk cId="3641141585" sldId="370"/>
        </pc:sldMkLst>
        <pc:spChg chg="mod">
          <ac:chgData name="VINCENT MILIONE" userId="9d303b16-60dd-4b89-8b2a-e8ba47308a54" providerId="ADAL" clId="{EB28D21C-D204-4703-8EDB-934ED0D03EC2}" dt="2023-12-27T19:24:37.807" v="85" actId="20577"/>
          <ac:spMkLst>
            <pc:docMk/>
            <pc:sldMk cId="3641141585" sldId="370"/>
            <ac:spMk id="3" creationId="{AABCA48B-55B0-86E6-3F1C-6E73D2046E4D}"/>
          </ac:spMkLst>
        </pc:spChg>
        <pc:spChg chg="mod">
          <ac:chgData name="VINCENT MILIONE" userId="9d303b16-60dd-4b89-8b2a-e8ba47308a54" providerId="ADAL" clId="{EB28D21C-D204-4703-8EDB-934ED0D03EC2}" dt="2023-12-27T19:23:47.880" v="34" actId="1076"/>
          <ac:spMkLst>
            <pc:docMk/>
            <pc:sldMk cId="3641141585" sldId="370"/>
            <ac:spMk id="10" creationId="{60DA0DDB-D741-1A61-E823-8E950B5BA095}"/>
          </ac:spMkLst>
        </pc:spChg>
        <pc:picChg chg="mod">
          <ac:chgData name="VINCENT MILIONE" userId="9d303b16-60dd-4b89-8b2a-e8ba47308a54" providerId="ADAL" clId="{EB28D21C-D204-4703-8EDB-934ED0D03EC2}" dt="2023-12-27T19:23:46.015" v="33" actId="1076"/>
          <ac:picMkLst>
            <pc:docMk/>
            <pc:sldMk cId="3641141585" sldId="370"/>
            <ac:picMk id="13" creationId="{2B0528E9-6D9D-3918-0EC7-F4A4F3467F7E}"/>
          </ac:picMkLst>
        </pc:picChg>
        <pc:cxnChg chg="mod">
          <ac:chgData name="VINCENT MILIONE" userId="9d303b16-60dd-4b89-8b2a-e8ba47308a54" providerId="ADAL" clId="{EB28D21C-D204-4703-8EDB-934ED0D03EC2}" dt="2023-12-27T19:23:51.432" v="35" actId="1076"/>
          <ac:cxnSpMkLst>
            <pc:docMk/>
            <pc:sldMk cId="3641141585" sldId="370"/>
            <ac:cxnSpMk id="7" creationId="{42FF7134-4C74-DF53-BC43-EE3B49D20453}"/>
          </ac:cxnSpMkLst>
        </pc:cxnChg>
      </pc:sldChg>
      <pc:sldChg chg="add">
        <pc:chgData name="VINCENT MILIONE" userId="9d303b16-60dd-4b89-8b2a-e8ba47308a54" providerId="ADAL" clId="{EB28D21C-D204-4703-8EDB-934ED0D03EC2}" dt="2023-12-27T19:27:30.209" v="188"/>
        <pc:sldMkLst>
          <pc:docMk/>
          <pc:sldMk cId="3385193434" sldId="390"/>
        </pc:sldMkLst>
      </pc:sldChg>
      <pc:sldChg chg="addSp delSp modSp add mod">
        <pc:chgData name="VINCENT MILIONE" userId="9d303b16-60dd-4b89-8b2a-e8ba47308a54" providerId="ADAL" clId="{EB28D21C-D204-4703-8EDB-934ED0D03EC2}" dt="2023-12-27T19:36:31.193" v="1310" actId="1076"/>
        <pc:sldMkLst>
          <pc:docMk/>
          <pc:sldMk cId="1836513437" sldId="391"/>
        </pc:sldMkLst>
        <pc:spChg chg="mod">
          <ac:chgData name="VINCENT MILIONE" userId="9d303b16-60dd-4b89-8b2a-e8ba47308a54" providerId="ADAL" clId="{EB28D21C-D204-4703-8EDB-934ED0D03EC2}" dt="2023-12-27T19:36:31.193" v="1310" actId="1076"/>
          <ac:spMkLst>
            <pc:docMk/>
            <pc:sldMk cId="1836513437" sldId="391"/>
            <ac:spMk id="4" creationId="{0643C234-BD35-55D5-5F03-292229310855}"/>
          </ac:spMkLst>
        </pc:spChg>
        <pc:picChg chg="add mod">
          <ac:chgData name="VINCENT MILIONE" userId="9d303b16-60dd-4b89-8b2a-e8ba47308a54" providerId="ADAL" clId="{EB28D21C-D204-4703-8EDB-934ED0D03EC2}" dt="2023-12-27T19:29:42.553" v="321" actId="14100"/>
          <ac:picMkLst>
            <pc:docMk/>
            <pc:sldMk cId="1836513437" sldId="391"/>
            <ac:picMk id="3" creationId="{1646314C-DC15-B12E-5BAD-4B0630DAAE47}"/>
          </ac:picMkLst>
        </pc:picChg>
        <pc:picChg chg="del mod">
          <ac:chgData name="VINCENT MILIONE" userId="9d303b16-60dd-4b89-8b2a-e8ba47308a54" providerId="ADAL" clId="{EB28D21C-D204-4703-8EDB-934ED0D03EC2}" dt="2023-12-27T19:29:34.934" v="318" actId="478"/>
          <ac:picMkLst>
            <pc:docMk/>
            <pc:sldMk cId="1836513437" sldId="391"/>
            <ac:picMk id="6" creationId="{043F4E4D-5A0B-A9FD-7DC7-B8926BC60024}"/>
          </ac:picMkLst>
        </pc:picChg>
      </pc:sldChg>
      <pc:sldChg chg="add del">
        <pc:chgData name="VINCENT MILIONE" userId="9d303b16-60dd-4b89-8b2a-e8ba47308a54" providerId="ADAL" clId="{EB28D21C-D204-4703-8EDB-934ED0D03EC2}" dt="2023-12-27T19:27:39.239" v="192"/>
        <pc:sldMkLst>
          <pc:docMk/>
          <pc:sldMk cId="2522884000" sldId="391"/>
        </pc:sldMkLst>
      </pc:sldChg>
      <pc:sldChg chg="addSp delSp modSp add mod">
        <pc:chgData name="VINCENT MILIONE" userId="9d303b16-60dd-4b89-8b2a-e8ba47308a54" providerId="ADAL" clId="{EB28D21C-D204-4703-8EDB-934ED0D03EC2}" dt="2023-12-29T13:47:52.798" v="2088" actId="1076"/>
        <pc:sldMkLst>
          <pc:docMk/>
          <pc:sldMk cId="1047504442" sldId="392"/>
        </pc:sldMkLst>
        <pc:spChg chg="mod">
          <ac:chgData name="VINCENT MILIONE" userId="9d303b16-60dd-4b89-8b2a-e8ba47308a54" providerId="ADAL" clId="{EB28D21C-D204-4703-8EDB-934ED0D03EC2}" dt="2023-12-29T09:22:54.176" v="1462" actId="122"/>
          <ac:spMkLst>
            <pc:docMk/>
            <pc:sldMk cId="1047504442" sldId="392"/>
            <ac:spMk id="2" creationId="{812D0782-53B8-2A55-60EC-8B4DE54BC886}"/>
          </ac:spMkLst>
        </pc:spChg>
        <pc:spChg chg="add mod">
          <ac:chgData name="VINCENT MILIONE" userId="9d303b16-60dd-4b89-8b2a-e8ba47308a54" providerId="ADAL" clId="{EB28D21C-D204-4703-8EDB-934ED0D03EC2}" dt="2023-12-29T09:23:02.328" v="1466" actId="403"/>
          <ac:spMkLst>
            <pc:docMk/>
            <pc:sldMk cId="1047504442" sldId="392"/>
            <ac:spMk id="3" creationId="{C5B62B87-9BEF-6E34-CF82-E6DACADFC79A}"/>
          </ac:spMkLst>
        </pc:spChg>
        <pc:spChg chg="add mod">
          <ac:chgData name="VINCENT MILIONE" userId="9d303b16-60dd-4b89-8b2a-e8ba47308a54" providerId="ADAL" clId="{EB28D21C-D204-4703-8EDB-934ED0D03EC2}" dt="2023-12-29T09:25:41.877" v="1786" actId="20577"/>
          <ac:spMkLst>
            <pc:docMk/>
            <pc:sldMk cId="1047504442" sldId="392"/>
            <ac:spMk id="4" creationId="{086FA4E8-CEBD-B447-0CCE-E59A1F09DF53}"/>
          </ac:spMkLst>
        </pc:spChg>
        <pc:spChg chg="add mod">
          <ac:chgData name="VINCENT MILIONE" userId="9d303b16-60dd-4b89-8b2a-e8ba47308a54" providerId="ADAL" clId="{EB28D21C-D204-4703-8EDB-934ED0D03EC2}" dt="2023-12-29T09:25:34.717" v="1785" actId="20577"/>
          <ac:spMkLst>
            <pc:docMk/>
            <pc:sldMk cId="1047504442" sldId="392"/>
            <ac:spMk id="5" creationId="{89E9A0CA-D90A-7D32-CD04-0424A27D6B58}"/>
          </ac:spMkLst>
        </pc:spChg>
        <pc:spChg chg="add mod">
          <ac:chgData name="VINCENT MILIONE" userId="9d303b16-60dd-4b89-8b2a-e8ba47308a54" providerId="ADAL" clId="{EB28D21C-D204-4703-8EDB-934ED0D03EC2}" dt="2023-12-29T09:27:42.382" v="2086" actId="20577"/>
          <ac:spMkLst>
            <pc:docMk/>
            <pc:sldMk cId="1047504442" sldId="392"/>
            <ac:spMk id="6" creationId="{1FE70FE4-B8B1-8137-03D9-02A39906A4D1}"/>
          </ac:spMkLst>
        </pc:spChg>
        <pc:spChg chg="add mod">
          <ac:chgData name="VINCENT MILIONE" userId="9d303b16-60dd-4b89-8b2a-e8ba47308a54" providerId="ADAL" clId="{EB28D21C-D204-4703-8EDB-934ED0D03EC2}" dt="2023-12-29T13:47:52.798" v="2088" actId="1076"/>
          <ac:spMkLst>
            <pc:docMk/>
            <pc:sldMk cId="1047504442" sldId="392"/>
            <ac:spMk id="8" creationId="{E0A5E1F4-2883-D735-A011-C55FF575811F}"/>
          </ac:spMkLst>
        </pc:spChg>
        <pc:spChg chg="del">
          <ac:chgData name="VINCENT MILIONE" userId="9d303b16-60dd-4b89-8b2a-e8ba47308a54" providerId="ADAL" clId="{EB28D21C-D204-4703-8EDB-934ED0D03EC2}" dt="2023-12-29T09:22:08.368" v="1434" actId="478"/>
          <ac:spMkLst>
            <pc:docMk/>
            <pc:sldMk cId="1047504442" sldId="392"/>
            <ac:spMk id="10" creationId="{92B77A2E-2A65-7CF6-9CF7-CF87EA660431}"/>
          </ac:spMkLst>
        </pc:spChg>
        <pc:picChg chg="del mod">
          <ac:chgData name="VINCENT MILIONE" userId="9d303b16-60dd-4b89-8b2a-e8ba47308a54" providerId="ADAL" clId="{EB28D21C-D204-4703-8EDB-934ED0D03EC2}" dt="2023-12-29T09:22:02.507" v="1433" actId="21"/>
          <ac:picMkLst>
            <pc:docMk/>
            <pc:sldMk cId="1047504442" sldId="392"/>
            <ac:picMk id="7" creationId="{D4CBC51D-E0A5-8E82-868F-35D5CD0970A7}"/>
          </ac:picMkLst>
        </pc:picChg>
        <pc:cxnChg chg="del mod">
          <ac:chgData name="VINCENT MILIONE" userId="9d303b16-60dd-4b89-8b2a-e8ba47308a54" providerId="ADAL" clId="{EB28D21C-D204-4703-8EDB-934ED0D03EC2}" dt="2023-12-29T09:22:10.543" v="1435" actId="478"/>
          <ac:cxnSpMkLst>
            <pc:docMk/>
            <pc:sldMk cId="1047504442" sldId="392"/>
            <ac:cxnSpMk id="9" creationId="{04784D8A-CB89-FB8A-BF95-865F7522E856}"/>
          </ac:cxnSpMkLst>
        </pc:cxnChg>
      </pc:sldChg>
    </pc:docChg>
  </pc:docChgLst>
  <pc:docChgLst>
    <pc:chgData name="VINCENT MILIONE" userId="9d303b16-60dd-4b89-8b2a-e8ba47308a54" providerId="ADAL" clId="{2BB7BC2D-B6F9-42AD-B5F1-0272A814F6D8}"/>
    <pc:docChg chg="undo custSel addSld delSld modSld sldOrd">
      <pc:chgData name="VINCENT MILIONE" userId="9d303b16-60dd-4b89-8b2a-e8ba47308a54" providerId="ADAL" clId="{2BB7BC2D-B6F9-42AD-B5F1-0272A814F6D8}" dt="2023-12-21T14:23:49.372" v="11747" actId="20577"/>
      <pc:docMkLst>
        <pc:docMk/>
      </pc:docMkLst>
      <pc:sldChg chg="del">
        <pc:chgData name="VINCENT MILIONE" userId="9d303b16-60dd-4b89-8b2a-e8ba47308a54" providerId="ADAL" clId="{2BB7BC2D-B6F9-42AD-B5F1-0272A814F6D8}" dt="2023-12-20T10:10:07.992" v="1" actId="2696"/>
        <pc:sldMkLst>
          <pc:docMk/>
          <pc:sldMk cId="0" sldId="291"/>
        </pc:sldMkLst>
      </pc:sldChg>
      <pc:sldChg chg="del">
        <pc:chgData name="VINCENT MILIONE" userId="9d303b16-60dd-4b89-8b2a-e8ba47308a54" providerId="ADAL" clId="{2BB7BC2D-B6F9-42AD-B5F1-0272A814F6D8}" dt="2023-12-20T10:09:50.347" v="0" actId="2696"/>
        <pc:sldMkLst>
          <pc:docMk/>
          <pc:sldMk cId="0" sldId="301"/>
        </pc:sldMkLst>
      </pc:sldChg>
      <pc:sldChg chg="addSp delSp modSp mod">
        <pc:chgData name="VINCENT MILIONE" userId="9d303b16-60dd-4b89-8b2a-e8ba47308a54" providerId="ADAL" clId="{2BB7BC2D-B6F9-42AD-B5F1-0272A814F6D8}" dt="2023-12-20T10:17:19.214" v="65" actId="767"/>
        <pc:sldMkLst>
          <pc:docMk/>
          <pc:sldMk cId="2851121799" sldId="346"/>
        </pc:sldMkLst>
        <pc:spChg chg="add del mod">
          <ac:chgData name="VINCENT MILIONE" userId="9d303b16-60dd-4b89-8b2a-e8ba47308a54" providerId="ADAL" clId="{2BB7BC2D-B6F9-42AD-B5F1-0272A814F6D8}" dt="2023-12-20T10:14:45.373" v="57"/>
          <ac:spMkLst>
            <pc:docMk/>
            <pc:sldMk cId="2851121799" sldId="346"/>
            <ac:spMk id="2" creationId="{3196D260-A03C-B8F6-796A-B64FDDDCBBAD}"/>
          </ac:spMkLst>
        </pc:spChg>
        <pc:spChg chg="add del mod">
          <ac:chgData name="VINCENT MILIONE" userId="9d303b16-60dd-4b89-8b2a-e8ba47308a54" providerId="ADAL" clId="{2BB7BC2D-B6F9-42AD-B5F1-0272A814F6D8}" dt="2023-12-20T10:14:45.373" v="57"/>
          <ac:spMkLst>
            <pc:docMk/>
            <pc:sldMk cId="2851121799" sldId="346"/>
            <ac:spMk id="3" creationId="{9B1D9B79-601B-B3C6-7EBD-0F900984469D}"/>
          </ac:spMkLst>
        </pc:spChg>
        <pc:spChg chg="del">
          <ac:chgData name="VINCENT MILIONE" userId="9d303b16-60dd-4b89-8b2a-e8ba47308a54" providerId="ADAL" clId="{2BB7BC2D-B6F9-42AD-B5F1-0272A814F6D8}" dt="2023-12-20T10:14:18.565" v="55" actId="21"/>
          <ac:spMkLst>
            <pc:docMk/>
            <pc:sldMk cId="2851121799" sldId="346"/>
            <ac:spMk id="7" creationId="{2AA95E5F-A23C-4CE6-9BB1-1AB310576F1E}"/>
          </ac:spMkLst>
        </pc:spChg>
        <pc:spChg chg="add del mod">
          <ac:chgData name="VINCENT MILIONE" userId="9d303b16-60dd-4b89-8b2a-e8ba47308a54" providerId="ADAL" clId="{2BB7BC2D-B6F9-42AD-B5F1-0272A814F6D8}" dt="2023-12-20T10:14:45.373" v="57"/>
          <ac:spMkLst>
            <pc:docMk/>
            <pc:sldMk cId="2851121799" sldId="346"/>
            <ac:spMk id="8" creationId="{39395626-A529-2CDF-E096-9D2510869C9E}"/>
          </ac:spMkLst>
        </pc:spChg>
        <pc:spChg chg="del">
          <ac:chgData name="VINCENT MILIONE" userId="9d303b16-60dd-4b89-8b2a-e8ba47308a54" providerId="ADAL" clId="{2BB7BC2D-B6F9-42AD-B5F1-0272A814F6D8}" dt="2023-12-20T10:14:18.565" v="55" actId="21"/>
          <ac:spMkLst>
            <pc:docMk/>
            <pc:sldMk cId="2851121799" sldId="346"/>
            <ac:spMk id="9" creationId="{0C17520A-B5CF-B784-87A0-2C354C228669}"/>
          </ac:spMkLst>
        </pc:spChg>
        <pc:spChg chg="del">
          <ac:chgData name="VINCENT MILIONE" userId="9d303b16-60dd-4b89-8b2a-e8ba47308a54" providerId="ADAL" clId="{2BB7BC2D-B6F9-42AD-B5F1-0272A814F6D8}" dt="2023-12-20T10:14:18.565" v="55" actId="21"/>
          <ac:spMkLst>
            <pc:docMk/>
            <pc:sldMk cId="2851121799" sldId="346"/>
            <ac:spMk id="11" creationId="{217DED54-4519-8838-EAAD-18ACE7A35B9E}"/>
          </ac:spMkLst>
        </pc:spChg>
        <pc:spChg chg="add del mod">
          <ac:chgData name="VINCENT MILIONE" userId="9d303b16-60dd-4b89-8b2a-e8ba47308a54" providerId="ADAL" clId="{2BB7BC2D-B6F9-42AD-B5F1-0272A814F6D8}" dt="2023-12-20T10:14:45.373" v="57"/>
          <ac:spMkLst>
            <pc:docMk/>
            <pc:sldMk cId="2851121799" sldId="346"/>
            <ac:spMk id="12" creationId="{72DFE6BA-745C-CC2D-7DDF-E94E31F6F037}"/>
          </ac:spMkLst>
        </pc:spChg>
        <pc:spChg chg="add del mod">
          <ac:chgData name="VINCENT MILIONE" userId="9d303b16-60dd-4b89-8b2a-e8ba47308a54" providerId="ADAL" clId="{2BB7BC2D-B6F9-42AD-B5F1-0272A814F6D8}" dt="2023-12-20T10:17:19.214" v="65" actId="767"/>
          <ac:spMkLst>
            <pc:docMk/>
            <pc:sldMk cId="2851121799" sldId="346"/>
            <ac:spMk id="13" creationId="{DF61C46C-96C6-9486-DF03-B2D9019F1BE4}"/>
          </ac:spMkLst>
        </pc:spChg>
        <pc:spChg chg="del">
          <ac:chgData name="VINCENT MILIONE" userId="9d303b16-60dd-4b89-8b2a-e8ba47308a54" providerId="ADAL" clId="{2BB7BC2D-B6F9-42AD-B5F1-0272A814F6D8}" dt="2023-12-20T10:14:18.565" v="55" actId="21"/>
          <ac:spMkLst>
            <pc:docMk/>
            <pc:sldMk cId="2851121799" sldId="346"/>
            <ac:spMk id="35" creationId="{DA8B83FA-CF59-7E41-3AD1-27D05A21BBA3}"/>
          </ac:spMkLst>
        </pc:spChg>
        <pc:spChg chg="mod">
          <ac:chgData name="VINCENT MILIONE" userId="9d303b16-60dd-4b89-8b2a-e8ba47308a54" providerId="ADAL" clId="{2BB7BC2D-B6F9-42AD-B5F1-0272A814F6D8}" dt="2023-12-20T10:13:58.003" v="54" actId="20577"/>
          <ac:spMkLst>
            <pc:docMk/>
            <pc:sldMk cId="2851121799" sldId="346"/>
            <ac:spMk id="339" creationId="{00000000-0000-0000-0000-000000000000}"/>
          </ac:spMkLst>
        </pc:spChg>
        <pc:picChg chg="add del mod">
          <ac:chgData name="VINCENT MILIONE" userId="9d303b16-60dd-4b89-8b2a-e8ba47308a54" providerId="ADAL" clId="{2BB7BC2D-B6F9-42AD-B5F1-0272A814F6D8}" dt="2023-12-20T10:14:45.373" v="57"/>
          <ac:picMkLst>
            <pc:docMk/>
            <pc:sldMk cId="2851121799" sldId="346"/>
            <ac:picMk id="4" creationId="{2DFC33F5-AFFF-B49C-6E6B-D2C8C5F24EED}"/>
          </ac:picMkLst>
        </pc:picChg>
        <pc:picChg chg="add del mod">
          <ac:chgData name="VINCENT MILIONE" userId="9d303b16-60dd-4b89-8b2a-e8ba47308a54" providerId="ADAL" clId="{2BB7BC2D-B6F9-42AD-B5F1-0272A814F6D8}" dt="2023-12-20T10:14:45.373" v="57"/>
          <ac:picMkLst>
            <pc:docMk/>
            <pc:sldMk cId="2851121799" sldId="346"/>
            <ac:picMk id="5" creationId="{1F1E3194-F321-5695-C214-322075186A54}"/>
          </ac:picMkLst>
        </pc:picChg>
        <pc:picChg chg="del">
          <ac:chgData name="VINCENT MILIONE" userId="9d303b16-60dd-4b89-8b2a-e8ba47308a54" providerId="ADAL" clId="{2BB7BC2D-B6F9-42AD-B5F1-0272A814F6D8}" dt="2023-12-20T10:14:18.565" v="55" actId="21"/>
          <ac:picMkLst>
            <pc:docMk/>
            <pc:sldMk cId="2851121799" sldId="346"/>
            <ac:picMk id="6" creationId="{4324A9A4-4F9A-7567-7FD6-AD2E4464752F}"/>
          </ac:picMkLst>
        </pc:picChg>
        <pc:picChg chg="del">
          <ac:chgData name="VINCENT MILIONE" userId="9d303b16-60dd-4b89-8b2a-e8ba47308a54" providerId="ADAL" clId="{2BB7BC2D-B6F9-42AD-B5F1-0272A814F6D8}" dt="2023-12-20T10:14:18.565" v="55" actId="21"/>
          <ac:picMkLst>
            <pc:docMk/>
            <pc:sldMk cId="2851121799" sldId="346"/>
            <ac:picMk id="10" creationId="{275FCB1B-01A8-3FCC-7B8B-6737B5818E27}"/>
          </ac:picMkLst>
        </pc:picChg>
        <pc:picChg chg="add del mod">
          <ac:chgData name="VINCENT MILIONE" userId="9d303b16-60dd-4b89-8b2a-e8ba47308a54" providerId="ADAL" clId="{2BB7BC2D-B6F9-42AD-B5F1-0272A814F6D8}" dt="2023-12-20T10:16:52.540" v="61"/>
          <ac:picMkLst>
            <pc:docMk/>
            <pc:sldMk cId="2851121799" sldId="346"/>
            <ac:picMk id="1026" creationId="{5B745E82-95A3-26B5-1C77-B3956B54E3E9}"/>
          </ac:picMkLst>
        </pc:picChg>
        <pc:picChg chg="add del">
          <ac:chgData name="VINCENT MILIONE" userId="9d303b16-60dd-4b89-8b2a-e8ba47308a54" providerId="ADAL" clId="{2BB7BC2D-B6F9-42AD-B5F1-0272A814F6D8}" dt="2023-12-20T10:17:18.404" v="64"/>
          <ac:picMkLst>
            <pc:docMk/>
            <pc:sldMk cId="2851121799" sldId="346"/>
            <ac:picMk id="1028" creationId="{31998D69-3B91-8ECE-A051-F31F3DB2618D}"/>
          </ac:picMkLst>
        </pc:picChg>
      </pc:sldChg>
      <pc:sldChg chg="del">
        <pc:chgData name="VINCENT MILIONE" userId="9d303b16-60dd-4b89-8b2a-e8ba47308a54" providerId="ADAL" clId="{2BB7BC2D-B6F9-42AD-B5F1-0272A814F6D8}" dt="2023-12-20T10:09:50.347" v="0" actId="2696"/>
        <pc:sldMkLst>
          <pc:docMk/>
          <pc:sldMk cId="656797602" sldId="348"/>
        </pc:sldMkLst>
      </pc:sldChg>
      <pc:sldChg chg="del">
        <pc:chgData name="VINCENT MILIONE" userId="9d303b16-60dd-4b89-8b2a-e8ba47308a54" providerId="ADAL" clId="{2BB7BC2D-B6F9-42AD-B5F1-0272A814F6D8}" dt="2023-12-20T10:13:00.484" v="4" actId="2696"/>
        <pc:sldMkLst>
          <pc:docMk/>
          <pc:sldMk cId="359075366" sldId="351"/>
        </pc:sldMkLst>
      </pc:sldChg>
      <pc:sldChg chg="del">
        <pc:chgData name="VINCENT MILIONE" userId="9d303b16-60dd-4b89-8b2a-e8ba47308a54" providerId="ADAL" clId="{2BB7BC2D-B6F9-42AD-B5F1-0272A814F6D8}" dt="2023-12-20T10:09:50.347" v="0" actId="2696"/>
        <pc:sldMkLst>
          <pc:docMk/>
          <pc:sldMk cId="411992457" sldId="352"/>
        </pc:sldMkLst>
      </pc:sldChg>
      <pc:sldChg chg="del">
        <pc:chgData name="VINCENT MILIONE" userId="9d303b16-60dd-4b89-8b2a-e8ba47308a54" providerId="ADAL" clId="{2BB7BC2D-B6F9-42AD-B5F1-0272A814F6D8}" dt="2023-12-20T10:13:08.510" v="5" actId="2696"/>
        <pc:sldMkLst>
          <pc:docMk/>
          <pc:sldMk cId="3238409278" sldId="354"/>
        </pc:sldMkLst>
      </pc:sldChg>
      <pc:sldChg chg="del">
        <pc:chgData name="VINCENT MILIONE" userId="9d303b16-60dd-4b89-8b2a-e8ba47308a54" providerId="ADAL" clId="{2BB7BC2D-B6F9-42AD-B5F1-0272A814F6D8}" dt="2023-12-20T10:13:13.783" v="6" actId="2696"/>
        <pc:sldMkLst>
          <pc:docMk/>
          <pc:sldMk cId="2700678943" sldId="355"/>
        </pc:sldMkLst>
      </pc:sldChg>
      <pc:sldChg chg="del">
        <pc:chgData name="VINCENT MILIONE" userId="9d303b16-60dd-4b89-8b2a-e8ba47308a54" providerId="ADAL" clId="{2BB7BC2D-B6F9-42AD-B5F1-0272A814F6D8}" dt="2023-12-20T10:10:12.139" v="2" actId="2696"/>
        <pc:sldMkLst>
          <pc:docMk/>
          <pc:sldMk cId="2048987385" sldId="356"/>
        </pc:sldMkLst>
      </pc:sldChg>
      <pc:sldChg chg="del">
        <pc:chgData name="VINCENT MILIONE" userId="9d303b16-60dd-4b89-8b2a-e8ba47308a54" providerId="ADAL" clId="{2BB7BC2D-B6F9-42AD-B5F1-0272A814F6D8}" dt="2023-12-20T10:12:55.017" v="3" actId="2696"/>
        <pc:sldMkLst>
          <pc:docMk/>
          <pc:sldMk cId="416586175" sldId="361"/>
        </pc:sldMkLst>
      </pc:sldChg>
      <pc:sldChg chg="addSp modSp mod">
        <pc:chgData name="VINCENT MILIONE" userId="9d303b16-60dd-4b89-8b2a-e8ba47308a54" providerId="ADAL" clId="{2BB7BC2D-B6F9-42AD-B5F1-0272A814F6D8}" dt="2023-12-20T18:08:32.270" v="7105" actId="1076"/>
        <pc:sldMkLst>
          <pc:docMk/>
          <pc:sldMk cId="393440606" sldId="363"/>
        </pc:sldMkLst>
        <pc:spChg chg="mod">
          <ac:chgData name="VINCENT MILIONE" userId="9d303b16-60dd-4b89-8b2a-e8ba47308a54" providerId="ADAL" clId="{2BB7BC2D-B6F9-42AD-B5F1-0272A814F6D8}" dt="2023-12-20T10:46:48.707" v="136" actId="12"/>
          <ac:spMkLst>
            <pc:docMk/>
            <pc:sldMk cId="393440606" sldId="363"/>
            <ac:spMk id="3" creationId="{1E5A05C1-EE33-EA38-2DE7-91AAEC3A7706}"/>
          </ac:spMkLst>
        </pc:spChg>
        <pc:spChg chg="add mod">
          <ac:chgData name="VINCENT MILIONE" userId="9d303b16-60dd-4b89-8b2a-e8ba47308a54" providerId="ADAL" clId="{2BB7BC2D-B6F9-42AD-B5F1-0272A814F6D8}" dt="2023-12-20T18:08:32.270" v="7105" actId="1076"/>
          <ac:spMkLst>
            <pc:docMk/>
            <pc:sldMk cId="393440606" sldId="363"/>
            <ac:spMk id="19" creationId="{BBAC71D8-2E4F-9FDC-076F-D9FAE3DA50A4}"/>
          </ac:spMkLst>
        </pc:spChg>
        <pc:spChg chg="add mod">
          <ac:chgData name="VINCENT MILIONE" userId="9d303b16-60dd-4b89-8b2a-e8ba47308a54" providerId="ADAL" clId="{2BB7BC2D-B6F9-42AD-B5F1-0272A814F6D8}" dt="2023-12-20T15:45:01.575" v="3510" actId="20577"/>
          <ac:spMkLst>
            <pc:docMk/>
            <pc:sldMk cId="393440606" sldId="363"/>
            <ac:spMk id="21" creationId="{18C2E972-FEB0-69AF-45DB-61CA88797FCE}"/>
          </ac:spMkLst>
        </pc:spChg>
        <pc:spChg chg="add mod">
          <ac:chgData name="VINCENT MILIONE" userId="9d303b16-60dd-4b89-8b2a-e8ba47308a54" providerId="ADAL" clId="{2BB7BC2D-B6F9-42AD-B5F1-0272A814F6D8}" dt="2023-12-20T10:46:17.121" v="131" actId="113"/>
          <ac:spMkLst>
            <pc:docMk/>
            <pc:sldMk cId="393440606" sldId="363"/>
            <ac:spMk id="23" creationId="{D6C0721C-54D2-7F54-10F3-3FA835D3B73C}"/>
          </ac:spMkLst>
        </pc:spChg>
        <pc:spChg chg="add mod">
          <ac:chgData name="VINCENT MILIONE" userId="9d303b16-60dd-4b89-8b2a-e8ba47308a54" providerId="ADAL" clId="{2BB7BC2D-B6F9-42AD-B5F1-0272A814F6D8}" dt="2023-12-20T10:46:23.063" v="132" actId="2711"/>
          <ac:spMkLst>
            <pc:docMk/>
            <pc:sldMk cId="393440606" sldId="363"/>
            <ac:spMk id="25" creationId="{56832DE3-7519-C29C-2371-71888E5C16F8}"/>
          </ac:spMkLst>
        </pc:spChg>
        <pc:spChg chg="add mod">
          <ac:chgData name="VINCENT MILIONE" userId="9d303b16-60dd-4b89-8b2a-e8ba47308a54" providerId="ADAL" clId="{2BB7BC2D-B6F9-42AD-B5F1-0272A814F6D8}" dt="2023-12-20T10:46:40.665" v="135" actId="113"/>
          <ac:spMkLst>
            <pc:docMk/>
            <pc:sldMk cId="393440606" sldId="363"/>
            <ac:spMk id="27" creationId="{99D35D8B-FF99-3642-C30D-157FB6703B23}"/>
          </ac:spMkLst>
        </pc:spChg>
        <pc:picChg chg="mod">
          <ac:chgData name="VINCENT MILIONE" userId="9d303b16-60dd-4b89-8b2a-e8ba47308a54" providerId="ADAL" clId="{2BB7BC2D-B6F9-42AD-B5F1-0272A814F6D8}" dt="2023-12-20T10:34:39.785" v="72" actId="1076"/>
          <ac:picMkLst>
            <pc:docMk/>
            <pc:sldMk cId="393440606" sldId="363"/>
            <ac:picMk id="4" creationId="{F80BC727-5C57-23BC-A09B-0178ADB3B2D9}"/>
          </ac:picMkLst>
        </pc:picChg>
        <pc:cxnChg chg="add mod">
          <ac:chgData name="VINCENT MILIONE" userId="9d303b16-60dd-4b89-8b2a-e8ba47308a54" providerId="ADAL" clId="{2BB7BC2D-B6F9-42AD-B5F1-0272A814F6D8}" dt="2023-12-20T10:37:36.193" v="77" actId="14100"/>
          <ac:cxnSpMkLst>
            <pc:docMk/>
            <pc:sldMk cId="393440606" sldId="363"/>
            <ac:cxnSpMk id="7" creationId="{ABE5F396-2FE6-F937-4A6A-83E14FFB360B}"/>
          </ac:cxnSpMkLst>
        </pc:cxnChg>
        <pc:cxnChg chg="add mod">
          <ac:chgData name="VINCENT MILIONE" userId="9d303b16-60dd-4b89-8b2a-e8ba47308a54" providerId="ADAL" clId="{2BB7BC2D-B6F9-42AD-B5F1-0272A814F6D8}" dt="2023-12-20T10:34:46.377" v="73" actId="1076"/>
          <ac:cxnSpMkLst>
            <pc:docMk/>
            <pc:sldMk cId="393440606" sldId="363"/>
            <ac:cxnSpMk id="9" creationId="{FE96BECA-CBCA-39CE-92DA-A6E7261084CF}"/>
          </ac:cxnSpMkLst>
        </pc:cxnChg>
        <pc:cxnChg chg="add">
          <ac:chgData name="VINCENT MILIONE" userId="9d303b16-60dd-4b89-8b2a-e8ba47308a54" providerId="ADAL" clId="{2BB7BC2D-B6F9-42AD-B5F1-0272A814F6D8}" dt="2023-12-20T10:37:12.083" v="74" actId="11529"/>
          <ac:cxnSpMkLst>
            <pc:docMk/>
            <pc:sldMk cId="393440606" sldId="363"/>
            <ac:cxnSpMk id="12" creationId="{EA7FEC10-37C4-8EF8-1DA7-472E361D97D1}"/>
          </ac:cxnSpMkLst>
        </pc:cxnChg>
        <pc:cxnChg chg="add mod">
          <ac:chgData name="VINCENT MILIONE" userId="9d303b16-60dd-4b89-8b2a-e8ba47308a54" providerId="ADAL" clId="{2BB7BC2D-B6F9-42AD-B5F1-0272A814F6D8}" dt="2023-12-20T10:37:40.377" v="78" actId="1076"/>
          <ac:cxnSpMkLst>
            <pc:docMk/>
            <pc:sldMk cId="393440606" sldId="363"/>
            <ac:cxnSpMk id="14" creationId="{2782384F-EA4D-34BF-9D4B-FBBE48A99572}"/>
          </ac:cxnSpMkLst>
        </pc:cxnChg>
        <pc:cxnChg chg="add mod">
          <ac:chgData name="VINCENT MILIONE" userId="9d303b16-60dd-4b89-8b2a-e8ba47308a54" providerId="ADAL" clId="{2BB7BC2D-B6F9-42AD-B5F1-0272A814F6D8}" dt="2023-12-20T10:37:51.512" v="81" actId="14100"/>
          <ac:cxnSpMkLst>
            <pc:docMk/>
            <pc:sldMk cId="393440606" sldId="363"/>
            <ac:cxnSpMk id="16" creationId="{34D04275-324A-92F6-55FF-5514794BEE47}"/>
          </ac:cxnSpMkLst>
        </pc:cxnChg>
      </pc:sldChg>
      <pc:sldChg chg="addSp delSp modSp new mod">
        <pc:chgData name="VINCENT MILIONE" userId="9d303b16-60dd-4b89-8b2a-e8ba47308a54" providerId="ADAL" clId="{2BB7BC2D-B6F9-42AD-B5F1-0272A814F6D8}" dt="2023-12-20T11:44:15.209" v="331" actId="1076"/>
        <pc:sldMkLst>
          <pc:docMk/>
          <pc:sldMk cId="692480217" sldId="364"/>
        </pc:sldMkLst>
        <pc:spChg chg="del">
          <ac:chgData name="VINCENT MILIONE" userId="9d303b16-60dd-4b89-8b2a-e8ba47308a54" providerId="ADAL" clId="{2BB7BC2D-B6F9-42AD-B5F1-0272A814F6D8}" dt="2023-12-20T11:22:32.683" v="167" actId="478"/>
          <ac:spMkLst>
            <pc:docMk/>
            <pc:sldMk cId="692480217" sldId="364"/>
            <ac:spMk id="2" creationId="{3AB1855B-50D0-CBAC-7522-C204F88A123A}"/>
          </ac:spMkLst>
        </pc:spChg>
        <pc:spChg chg="del mod">
          <ac:chgData name="VINCENT MILIONE" userId="9d303b16-60dd-4b89-8b2a-e8ba47308a54" providerId="ADAL" clId="{2BB7BC2D-B6F9-42AD-B5F1-0272A814F6D8}" dt="2023-12-20T11:10:42.130" v="142" actId="21"/>
          <ac:spMkLst>
            <pc:docMk/>
            <pc:sldMk cId="692480217" sldId="364"/>
            <ac:spMk id="3" creationId="{AE62116B-8886-3B55-AF9E-F90025982CC5}"/>
          </ac:spMkLst>
        </pc:spChg>
        <pc:spChg chg="add mod">
          <ac:chgData name="VINCENT MILIONE" userId="9d303b16-60dd-4b89-8b2a-e8ba47308a54" providerId="ADAL" clId="{2BB7BC2D-B6F9-42AD-B5F1-0272A814F6D8}" dt="2023-12-20T11:22:47.369" v="182" actId="1035"/>
          <ac:spMkLst>
            <pc:docMk/>
            <pc:sldMk cId="692480217" sldId="364"/>
            <ac:spMk id="8" creationId="{F75D743F-A11C-9039-978B-3B6C4C129912}"/>
          </ac:spMkLst>
        </pc:spChg>
        <pc:spChg chg="add mod">
          <ac:chgData name="VINCENT MILIONE" userId="9d303b16-60dd-4b89-8b2a-e8ba47308a54" providerId="ADAL" clId="{2BB7BC2D-B6F9-42AD-B5F1-0272A814F6D8}" dt="2023-12-20T11:22:47.369" v="182" actId="1035"/>
          <ac:spMkLst>
            <pc:docMk/>
            <pc:sldMk cId="692480217" sldId="364"/>
            <ac:spMk id="9" creationId="{7BC8D988-C033-5205-CFC1-93DFCFAFF30D}"/>
          </ac:spMkLst>
        </pc:spChg>
        <pc:spChg chg="add mod">
          <ac:chgData name="VINCENT MILIONE" userId="9d303b16-60dd-4b89-8b2a-e8ba47308a54" providerId="ADAL" clId="{2BB7BC2D-B6F9-42AD-B5F1-0272A814F6D8}" dt="2023-12-20T11:43:24.857" v="296" actId="1076"/>
          <ac:spMkLst>
            <pc:docMk/>
            <pc:sldMk cId="692480217" sldId="364"/>
            <ac:spMk id="15" creationId="{8CF13D80-8082-7662-3DA9-D9B15DDEA14F}"/>
          </ac:spMkLst>
        </pc:spChg>
        <pc:spChg chg="add mod">
          <ac:chgData name="VINCENT MILIONE" userId="9d303b16-60dd-4b89-8b2a-e8ba47308a54" providerId="ADAL" clId="{2BB7BC2D-B6F9-42AD-B5F1-0272A814F6D8}" dt="2023-12-20T11:44:15.209" v="331" actId="1076"/>
          <ac:spMkLst>
            <pc:docMk/>
            <pc:sldMk cId="692480217" sldId="364"/>
            <ac:spMk id="19" creationId="{9E05641C-8955-E374-1630-2BE73AD83C24}"/>
          </ac:spMkLst>
        </pc:spChg>
        <pc:picChg chg="add mod">
          <ac:chgData name="VINCENT MILIONE" userId="9d303b16-60dd-4b89-8b2a-e8ba47308a54" providerId="ADAL" clId="{2BB7BC2D-B6F9-42AD-B5F1-0272A814F6D8}" dt="2023-12-20T11:22:47.369" v="182" actId="1035"/>
          <ac:picMkLst>
            <pc:docMk/>
            <pc:sldMk cId="692480217" sldId="364"/>
            <ac:picMk id="2050" creationId="{AAAD21FD-8CE9-1F92-5404-9298A9742FD9}"/>
          </ac:picMkLst>
        </pc:picChg>
        <pc:cxnChg chg="add mod">
          <ac:chgData name="VINCENT MILIONE" userId="9d303b16-60dd-4b89-8b2a-e8ba47308a54" providerId="ADAL" clId="{2BB7BC2D-B6F9-42AD-B5F1-0272A814F6D8}" dt="2023-12-20T11:22:47.369" v="182" actId="1035"/>
          <ac:cxnSpMkLst>
            <pc:docMk/>
            <pc:sldMk cId="692480217" sldId="364"/>
            <ac:cxnSpMk id="5" creationId="{FE977010-191F-4AC3-368B-DEBA8EE7EDC2}"/>
          </ac:cxnSpMkLst>
        </pc:cxnChg>
        <pc:cxnChg chg="add del mod">
          <ac:chgData name="VINCENT MILIONE" userId="9d303b16-60dd-4b89-8b2a-e8ba47308a54" providerId="ADAL" clId="{2BB7BC2D-B6F9-42AD-B5F1-0272A814F6D8}" dt="2023-12-20T11:21:07.021" v="148" actId="11529"/>
          <ac:cxnSpMkLst>
            <pc:docMk/>
            <pc:sldMk cId="692480217" sldId="364"/>
            <ac:cxnSpMk id="7" creationId="{70EC9CBB-D6B2-9589-AC70-D724C48AB520}"/>
          </ac:cxnSpMkLst>
        </pc:cxnChg>
        <pc:cxnChg chg="add del">
          <ac:chgData name="VINCENT MILIONE" userId="9d303b16-60dd-4b89-8b2a-e8ba47308a54" providerId="ADAL" clId="{2BB7BC2D-B6F9-42AD-B5F1-0272A814F6D8}" dt="2023-12-20T11:42:41.633" v="241" actId="11529"/>
          <ac:cxnSpMkLst>
            <pc:docMk/>
            <pc:sldMk cId="692480217" sldId="364"/>
            <ac:cxnSpMk id="11" creationId="{380B098B-C6E3-ACD4-E075-577872323CD9}"/>
          </ac:cxnSpMkLst>
        </pc:cxnChg>
        <pc:cxnChg chg="add mod">
          <ac:chgData name="VINCENT MILIONE" userId="9d303b16-60dd-4b89-8b2a-e8ba47308a54" providerId="ADAL" clId="{2BB7BC2D-B6F9-42AD-B5F1-0272A814F6D8}" dt="2023-12-20T11:42:51.545" v="243" actId="14100"/>
          <ac:cxnSpMkLst>
            <pc:docMk/>
            <pc:sldMk cId="692480217" sldId="364"/>
            <ac:cxnSpMk id="13" creationId="{63B0D316-BCD7-9570-D53E-65FB0342E2EC}"/>
          </ac:cxnSpMkLst>
        </pc:cxnChg>
        <pc:cxnChg chg="add mod">
          <ac:chgData name="VINCENT MILIONE" userId="9d303b16-60dd-4b89-8b2a-e8ba47308a54" providerId="ADAL" clId="{2BB7BC2D-B6F9-42AD-B5F1-0272A814F6D8}" dt="2023-12-20T11:44:00.097" v="298" actId="14100"/>
          <ac:cxnSpMkLst>
            <pc:docMk/>
            <pc:sldMk cId="692480217" sldId="364"/>
            <ac:cxnSpMk id="17" creationId="{E6A6B05E-282E-C99F-28E8-F1CC717A34A2}"/>
          </ac:cxnSpMkLst>
        </pc:cxnChg>
      </pc:sldChg>
      <pc:sldChg chg="addSp delSp modSp new mod ord modNotesTx">
        <pc:chgData name="VINCENT MILIONE" userId="9d303b16-60dd-4b89-8b2a-e8ba47308a54" providerId="ADAL" clId="{2BB7BC2D-B6F9-42AD-B5F1-0272A814F6D8}" dt="2023-12-20T12:16:13.821" v="765"/>
        <pc:sldMkLst>
          <pc:docMk/>
          <pc:sldMk cId="3167262382" sldId="365"/>
        </pc:sldMkLst>
        <pc:spChg chg="mod">
          <ac:chgData name="VINCENT MILIONE" userId="9d303b16-60dd-4b89-8b2a-e8ba47308a54" providerId="ADAL" clId="{2BB7BC2D-B6F9-42AD-B5F1-0272A814F6D8}" dt="2023-12-20T11:41:48.432" v="239" actId="20577"/>
          <ac:spMkLst>
            <pc:docMk/>
            <pc:sldMk cId="3167262382" sldId="365"/>
            <ac:spMk id="2" creationId="{4EBAE097-03BB-EC17-1982-C9075AB46CC5}"/>
          </ac:spMkLst>
        </pc:spChg>
        <pc:spChg chg="del">
          <ac:chgData name="VINCENT MILIONE" userId="9d303b16-60dd-4b89-8b2a-e8ba47308a54" providerId="ADAL" clId="{2BB7BC2D-B6F9-42AD-B5F1-0272A814F6D8}" dt="2023-12-20T11:23:13.290" v="194" actId="478"/>
          <ac:spMkLst>
            <pc:docMk/>
            <pc:sldMk cId="3167262382" sldId="365"/>
            <ac:spMk id="3" creationId="{8AAF1EEE-E05E-7D46-DCA1-390565D5249D}"/>
          </ac:spMkLst>
        </pc:spChg>
        <pc:picChg chg="add mod">
          <ac:chgData name="VINCENT MILIONE" userId="9d303b16-60dd-4b89-8b2a-e8ba47308a54" providerId="ADAL" clId="{2BB7BC2D-B6F9-42AD-B5F1-0272A814F6D8}" dt="2023-12-20T11:31:43.473" v="198" actId="14100"/>
          <ac:picMkLst>
            <pc:docMk/>
            <pc:sldMk cId="3167262382" sldId="365"/>
            <ac:picMk id="5" creationId="{F47859F6-7F44-AC76-334E-24FADEB3F0AA}"/>
          </ac:picMkLst>
        </pc:picChg>
        <pc:picChg chg="add del mod">
          <ac:chgData name="VINCENT MILIONE" userId="9d303b16-60dd-4b89-8b2a-e8ba47308a54" providerId="ADAL" clId="{2BB7BC2D-B6F9-42AD-B5F1-0272A814F6D8}" dt="2023-12-20T11:38:29.077" v="203" actId="21"/>
          <ac:picMkLst>
            <pc:docMk/>
            <pc:sldMk cId="3167262382" sldId="365"/>
            <ac:picMk id="7" creationId="{4BD0F21B-552A-87F3-46C2-FCBCDF76699A}"/>
          </ac:picMkLst>
        </pc:picChg>
        <pc:picChg chg="add del mod">
          <ac:chgData name="VINCENT MILIONE" userId="9d303b16-60dd-4b89-8b2a-e8ba47308a54" providerId="ADAL" clId="{2BB7BC2D-B6F9-42AD-B5F1-0272A814F6D8}" dt="2023-12-20T11:56:13.134" v="332" actId="478"/>
          <ac:picMkLst>
            <pc:docMk/>
            <pc:sldMk cId="3167262382" sldId="365"/>
            <ac:picMk id="9" creationId="{5D8A6109-F068-85E7-AFE1-A7ABBE2C009C}"/>
          </ac:picMkLst>
        </pc:picChg>
        <pc:picChg chg="add del mod">
          <ac:chgData name="VINCENT MILIONE" userId="9d303b16-60dd-4b89-8b2a-e8ba47308a54" providerId="ADAL" clId="{2BB7BC2D-B6F9-42AD-B5F1-0272A814F6D8}" dt="2023-12-20T12:01:43.989" v="340" actId="478"/>
          <ac:picMkLst>
            <pc:docMk/>
            <pc:sldMk cId="3167262382" sldId="365"/>
            <ac:picMk id="11" creationId="{1BEB40B3-0784-77B9-78CD-81C99C6DD81B}"/>
          </ac:picMkLst>
        </pc:picChg>
        <pc:picChg chg="add mod">
          <ac:chgData name="VINCENT MILIONE" userId="9d303b16-60dd-4b89-8b2a-e8ba47308a54" providerId="ADAL" clId="{2BB7BC2D-B6F9-42AD-B5F1-0272A814F6D8}" dt="2023-12-20T12:01:54.726" v="344" actId="1076"/>
          <ac:picMkLst>
            <pc:docMk/>
            <pc:sldMk cId="3167262382" sldId="365"/>
            <ac:picMk id="13" creationId="{494ED162-8668-F49D-CD72-6CBF2236A94B}"/>
          </ac:picMkLst>
        </pc:picChg>
      </pc:sldChg>
      <pc:sldChg chg="addSp delSp modSp new mod modNotesTx">
        <pc:chgData name="VINCENT MILIONE" userId="9d303b16-60dd-4b89-8b2a-e8ba47308a54" providerId="ADAL" clId="{2BB7BC2D-B6F9-42AD-B5F1-0272A814F6D8}" dt="2023-12-20T15:51:31.316" v="3593" actId="20577"/>
        <pc:sldMkLst>
          <pc:docMk/>
          <pc:sldMk cId="729202485" sldId="366"/>
        </pc:sldMkLst>
        <pc:spChg chg="mod">
          <ac:chgData name="VINCENT MILIONE" userId="9d303b16-60dd-4b89-8b2a-e8ba47308a54" providerId="ADAL" clId="{2BB7BC2D-B6F9-42AD-B5F1-0272A814F6D8}" dt="2023-12-20T12:16:10.619" v="763" actId="20577"/>
          <ac:spMkLst>
            <pc:docMk/>
            <pc:sldMk cId="729202485" sldId="366"/>
            <ac:spMk id="2" creationId="{735B5AD8-A328-7CFD-1443-8CFE18744D0C}"/>
          </ac:spMkLst>
        </pc:spChg>
        <pc:spChg chg="del">
          <ac:chgData name="VINCENT MILIONE" userId="9d303b16-60dd-4b89-8b2a-e8ba47308a54" providerId="ADAL" clId="{2BB7BC2D-B6F9-42AD-B5F1-0272A814F6D8}" dt="2023-12-20T12:12:47.364" v="546" actId="478"/>
          <ac:spMkLst>
            <pc:docMk/>
            <pc:sldMk cId="729202485" sldId="366"/>
            <ac:spMk id="3" creationId="{E8B7ABC3-D907-7EEF-BE48-7C4D4D7BC79C}"/>
          </ac:spMkLst>
        </pc:spChg>
        <pc:spChg chg="add del mod">
          <ac:chgData name="VINCENT MILIONE" userId="9d303b16-60dd-4b89-8b2a-e8ba47308a54" providerId="ADAL" clId="{2BB7BC2D-B6F9-42AD-B5F1-0272A814F6D8}" dt="2023-12-20T12:16:58.492" v="772" actId="478"/>
          <ac:spMkLst>
            <pc:docMk/>
            <pc:sldMk cId="729202485" sldId="366"/>
            <ac:spMk id="4" creationId="{45CA8290-A146-7E88-288C-7EF872E933CC}"/>
          </ac:spMkLst>
        </pc:spChg>
        <pc:spChg chg="add mod">
          <ac:chgData name="VINCENT MILIONE" userId="9d303b16-60dd-4b89-8b2a-e8ba47308a54" providerId="ADAL" clId="{2BB7BC2D-B6F9-42AD-B5F1-0272A814F6D8}" dt="2023-12-20T13:35:42.282" v="2789" actId="113"/>
          <ac:spMkLst>
            <pc:docMk/>
            <pc:sldMk cId="729202485" sldId="366"/>
            <ac:spMk id="9" creationId="{CF37FDE8-9466-4095-FEE2-436AF8653BEF}"/>
          </ac:spMkLst>
        </pc:spChg>
        <pc:spChg chg="add mod">
          <ac:chgData name="VINCENT MILIONE" userId="9d303b16-60dd-4b89-8b2a-e8ba47308a54" providerId="ADAL" clId="{2BB7BC2D-B6F9-42AD-B5F1-0272A814F6D8}" dt="2023-12-20T15:51:10.118" v="3560" actId="14100"/>
          <ac:spMkLst>
            <pc:docMk/>
            <pc:sldMk cId="729202485" sldId="366"/>
            <ac:spMk id="12" creationId="{E45E91B5-BEE3-CA75-0B54-2C9903C9255C}"/>
          </ac:spMkLst>
        </pc:spChg>
        <pc:spChg chg="add mod">
          <ac:chgData name="VINCENT MILIONE" userId="9d303b16-60dd-4b89-8b2a-e8ba47308a54" providerId="ADAL" clId="{2BB7BC2D-B6F9-42AD-B5F1-0272A814F6D8}" dt="2023-12-20T12:42:54.108" v="1254" actId="1076"/>
          <ac:spMkLst>
            <pc:docMk/>
            <pc:sldMk cId="729202485" sldId="366"/>
            <ac:spMk id="15" creationId="{128C2D85-298E-A968-525F-52CCF1031F7E}"/>
          </ac:spMkLst>
        </pc:spChg>
        <pc:picChg chg="add mod">
          <ac:chgData name="VINCENT MILIONE" userId="9d303b16-60dd-4b89-8b2a-e8ba47308a54" providerId="ADAL" clId="{2BB7BC2D-B6F9-42AD-B5F1-0272A814F6D8}" dt="2023-12-20T12:36:27.842" v="775" actId="1076"/>
          <ac:picMkLst>
            <pc:docMk/>
            <pc:sldMk cId="729202485" sldId="366"/>
            <ac:picMk id="6" creationId="{F17C9249-4575-2BF9-EE06-EC611DF0703D}"/>
          </ac:picMkLst>
        </pc:picChg>
        <pc:cxnChg chg="add mod">
          <ac:chgData name="VINCENT MILIONE" userId="9d303b16-60dd-4b89-8b2a-e8ba47308a54" providerId="ADAL" clId="{2BB7BC2D-B6F9-42AD-B5F1-0272A814F6D8}" dt="2023-12-20T12:37:16.310" v="778" actId="692"/>
          <ac:cxnSpMkLst>
            <pc:docMk/>
            <pc:sldMk cId="729202485" sldId="366"/>
            <ac:cxnSpMk id="8" creationId="{E0B46F8E-A595-53A2-15CD-AE45A4CD2301}"/>
          </ac:cxnSpMkLst>
        </pc:cxnChg>
        <pc:cxnChg chg="add mod">
          <ac:chgData name="VINCENT MILIONE" userId="9d303b16-60dd-4b89-8b2a-e8ba47308a54" providerId="ADAL" clId="{2BB7BC2D-B6F9-42AD-B5F1-0272A814F6D8}" dt="2023-12-20T12:38:37.585" v="878" actId="14100"/>
          <ac:cxnSpMkLst>
            <pc:docMk/>
            <pc:sldMk cId="729202485" sldId="366"/>
            <ac:cxnSpMk id="10" creationId="{841F6E4A-9E82-7A85-CD34-89BA89517BCF}"/>
          </ac:cxnSpMkLst>
        </pc:cxnChg>
        <pc:cxnChg chg="add mod">
          <ac:chgData name="VINCENT MILIONE" userId="9d303b16-60dd-4b89-8b2a-e8ba47308a54" providerId="ADAL" clId="{2BB7BC2D-B6F9-42AD-B5F1-0272A814F6D8}" dt="2023-12-20T12:40:40.416" v="1078" actId="14100"/>
          <ac:cxnSpMkLst>
            <pc:docMk/>
            <pc:sldMk cId="729202485" sldId="366"/>
            <ac:cxnSpMk id="13" creationId="{55BBF04A-ED91-3293-7917-B74817965C54}"/>
          </ac:cxnSpMkLst>
        </pc:cxnChg>
      </pc:sldChg>
      <pc:sldChg chg="addSp delSp modSp new mod">
        <pc:chgData name="VINCENT MILIONE" userId="9d303b16-60dd-4b89-8b2a-e8ba47308a54" providerId="ADAL" clId="{2BB7BC2D-B6F9-42AD-B5F1-0272A814F6D8}" dt="2023-12-20T15:52:29.532" v="3605" actId="20577"/>
        <pc:sldMkLst>
          <pc:docMk/>
          <pc:sldMk cId="99278243" sldId="367"/>
        </pc:sldMkLst>
        <pc:spChg chg="mod">
          <ac:chgData name="VINCENT MILIONE" userId="9d303b16-60dd-4b89-8b2a-e8ba47308a54" providerId="ADAL" clId="{2BB7BC2D-B6F9-42AD-B5F1-0272A814F6D8}" dt="2023-12-20T13:10:26.072" v="1688" actId="20577"/>
          <ac:spMkLst>
            <pc:docMk/>
            <pc:sldMk cId="99278243" sldId="367"/>
            <ac:spMk id="2" creationId="{3D382D57-5B0D-6AD2-993F-DF3662DB8847}"/>
          </ac:spMkLst>
        </pc:spChg>
        <pc:spChg chg="mod">
          <ac:chgData name="VINCENT MILIONE" userId="9d303b16-60dd-4b89-8b2a-e8ba47308a54" providerId="ADAL" clId="{2BB7BC2D-B6F9-42AD-B5F1-0272A814F6D8}" dt="2023-12-20T13:01:19.553" v="1376" actId="20577"/>
          <ac:spMkLst>
            <pc:docMk/>
            <pc:sldMk cId="99278243" sldId="367"/>
            <ac:spMk id="3" creationId="{AABCA48B-55B0-86E6-3F1C-6E73D2046E4D}"/>
          </ac:spMkLst>
        </pc:spChg>
        <pc:spChg chg="add mod">
          <ac:chgData name="VINCENT MILIONE" userId="9d303b16-60dd-4b89-8b2a-e8ba47308a54" providerId="ADAL" clId="{2BB7BC2D-B6F9-42AD-B5F1-0272A814F6D8}" dt="2023-12-20T15:52:29.532" v="3605" actId="20577"/>
          <ac:spMkLst>
            <pc:docMk/>
            <pc:sldMk cId="99278243" sldId="367"/>
            <ac:spMk id="8" creationId="{0B33E7DA-8835-8BA2-2BBF-7121FEE559C7}"/>
          </ac:spMkLst>
        </pc:spChg>
        <pc:picChg chg="add del mod">
          <ac:chgData name="VINCENT MILIONE" userId="9d303b16-60dd-4b89-8b2a-e8ba47308a54" providerId="ADAL" clId="{2BB7BC2D-B6F9-42AD-B5F1-0272A814F6D8}" dt="2023-12-20T12:55:23.575" v="1272" actId="478"/>
          <ac:picMkLst>
            <pc:docMk/>
            <pc:sldMk cId="99278243" sldId="367"/>
            <ac:picMk id="5" creationId="{19721ECA-9D1E-77A5-BEB9-93902EF4E95A}"/>
          </ac:picMkLst>
        </pc:picChg>
        <pc:picChg chg="add del mod">
          <ac:chgData name="VINCENT MILIONE" userId="9d303b16-60dd-4b89-8b2a-e8ba47308a54" providerId="ADAL" clId="{2BB7BC2D-B6F9-42AD-B5F1-0272A814F6D8}" dt="2023-12-20T13:08:07.256" v="1489" actId="478"/>
          <ac:picMkLst>
            <pc:docMk/>
            <pc:sldMk cId="99278243" sldId="367"/>
            <ac:picMk id="7" creationId="{6D8F9498-D21E-F741-3FA7-03CECF2361AE}"/>
          </ac:picMkLst>
        </pc:picChg>
        <pc:picChg chg="add del mod">
          <ac:chgData name="VINCENT MILIONE" userId="9d303b16-60dd-4b89-8b2a-e8ba47308a54" providerId="ADAL" clId="{2BB7BC2D-B6F9-42AD-B5F1-0272A814F6D8}" dt="2023-12-20T13:16:19.276" v="2183" actId="478"/>
          <ac:picMkLst>
            <pc:docMk/>
            <pc:sldMk cId="99278243" sldId="367"/>
            <ac:picMk id="10" creationId="{444961D4-8291-F66B-A686-25F6CC6C7981}"/>
          </ac:picMkLst>
        </pc:picChg>
        <pc:picChg chg="add mod">
          <ac:chgData name="VINCENT MILIONE" userId="9d303b16-60dd-4b89-8b2a-e8ba47308a54" providerId="ADAL" clId="{2BB7BC2D-B6F9-42AD-B5F1-0272A814F6D8}" dt="2023-12-20T13:16:21.598" v="2185" actId="1076"/>
          <ac:picMkLst>
            <pc:docMk/>
            <pc:sldMk cId="99278243" sldId="367"/>
            <ac:picMk id="11" creationId="{8F49B92B-50A5-F25A-D8A8-2341C1906475}"/>
          </ac:picMkLst>
        </pc:picChg>
      </pc:sldChg>
      <pc:sldChg chg="addSp delSp modSp add mod">
        <pc:chgData name="VINCENT MILIONE" userId="9d303b16-60dd-4b89-8b2a-e8ba47308a54" providerId="ADAL" clId="{2BB7BC2D-B6F9-42AD-B5F1-0272A814F6D8}" dt="2023-12-20T13:25:44.004" v="2585" actId="20577"/>
        <pc:sldMkLst>
          <pc:docMk/>
          <pc:sldMk cId="92083433" sldId="368"/>
        </pc:sldMkLst>
        <pc:spChg chg="mod">
          <ac:chgData name="VINCENT MILIONE" userId="9d303b16-60dd-4b89-8b2a-e8ba47308a54" providerId="ADAL" clId="{2BB7BC2D-B6F9-42AD-B5F1-0272A814F6D8}" dt="2023-12-20T13:23:02.877" v="2317" actId="1076"/>
          <ac:spMkLst>
            <pc:docMk/>
            <pc:sldMk cId="92083433" sldId="368"/>
            <ac:spMk id="2" creationId="{3D382D57-5B0D-6AD2-993F-DF3662DB8847}"/>
          </ac:spMkLst>
        </pc:spChg>
        <pc:spChg chg="mod">
          <ac:chgData name="VINCENT MILIONE" userId="9d303b16-60dd-4b89-8b2a-e8ba47308a54" providerId="ADAL" clId="{2BB7BC2D-B6F9-42AD-B5F1-0272A814F6D8}" dt="2023-12-20T13:25:44.004" v="2585" actId="20577"/>
          <ac:spMkLst>
            <pc:docMk/>
            <pc:sldMk cId="92083433" sldId="368"/>
            <ac:spMk id="8" creationId="{0B33E7DA-8835-8BA2-2BBF-7121FEE559C7}"/>
          </ac:spMkLst>
        </pc:spChg>
        <pc:picChg chg="add del mod">
          <ac:chgData name="VINCENT MILIONE" userId="9d303b16-60dd-4b89-8b2a-e8ba47308a54" providerId="ADAL" clId="{2BB7BC2D-B6F9-42AD-B5F1-0272A814F6D8}" dt="2023-12-20T13:16:17.388" v="2182" actId="21"/>
          <ac:picMkLst>
            <pc:docMk/>
            <pc:sldMk cId="92083433" sldId="368"/>
            <ac:picMk id="5" creationId="{6C865B18-9242-63F4-2CB0-1DA6C670E954}"/>
          </ac:picMkLst>
        </pc:picChg>
        <pc:picChg chg="add del mod">
          <ac:chgData name="VINCENT MILIONE" userId="9d303b16-60dd-4b89-8b2a-e8ba47308a54" providerId="ADAL" clId="{2BB7BC2D-B6F9-42AD-B5F1-0272A814F6D8}" dt="2023-12-20T13:23:06.614" v="2319" actId="478"/>
          <ac:picMkLst>
            <pc:docMk/>
            <pc:sldMk cId="92083433" sldId="368"/>
            <ac:picMk id="7" creationId="{0D8266E0-6F27-F7EE-E60B-C03E083C0B6B}"/>
          </ac:picMkLst>
        </pc:picChg>
        <pc:picChg chg="del">
          <ac:chgData name="VINCENT MILIONE" userId="9d303b16-60dd-4b89-8b2a-e8ba47308a54" providerId="ADAL" clId="{2BB7BC2D-B6F9-42AD-B5F1-0272A814F6D8}" dt="2023-12-20T13:15:53.316" v="2175" actId="478"/>
          <ac:picMkLst>
            <pc:docMk/>
            <pc:sldMk cId="92083433" sldId="368"/>
            <ac:picMk id="10" creationId="{444961D4-8291-F66B-A686-25F6CC6C7981}"/>
          </ac:picMkLst>
        </pc:picChg>
        <pc:picChg chg="add mod">
          <ac:chgData name="VINCENT MILIONE" userId="9d303b16-60dd-4b89-8b2a-e8ba47308a54" providerId="ADAL" clId="{2BB7BC2D-B6F9-42AD-B5F1-0272A814F6D8}" dt="2023-12-20T13:23:09.221" v="2320" actId="1076"/>
          <ac:picMkLst>
            <pc:docMk/>
            <pc:sldMk cId="92083433" sldId="368"/>
            <ac:picMk id="11" creationId="{2A851A35-072E-3596-B0D0-E1350CADDE21}"/>
          </ac:picMkLst>
        </pc:picChg>
      </pc:sldChg>
      <pc:sldChg chg="addSp delSp modSp add mod">
        <pc:chgData name="VINCENT MILIONE" userId="9d303b16-60dd-4b89-8b2a-e8ba47308a54" providerId="ADAL" clId="{2BB7BC2D-B6F9-42AD-B5F1-0272A814F6D8}" dt="2023-12-20T17:07:39.263" v="4054" actId="1076"/>
        <pc:sldMkLst>
          <pc:docMk/>
          <pc:sldMk cId="2321004969" sldId="369"/>
        </pc:sldMkLst>
        <pc:spChg chg="mod">
          <ac:chgData name="VINCENT MILIONE" userId="9d303b16-60dd-4b89-8b2a-e8ba47308a54" providerId="ADAL" clId="{2BB7BC2D-B6F9-42AD-B5F1-0272A814F6D8}" dt="2023-12-20T13:44:36.205" v="3007" actId="20577"/>
          <ac:spMkLst>
            <pc:docMk/>
            <pc:sldMk cId="2321004969" sldId="369"/>
            <ac:spMk id="2" creationId="{3D382D57-5B0D-6AD2-993F-DF3662DB8847}"/>
          </ac:spMkLst>
        </pc:spChg>
        <pc:spChg chg="del">
          <ac:chgData name="VINCENT MILIONE" userId="9d303b16-60dd-4b89-8b2a-e8ba47308a54" providerId="ADAL" clId="{2BB7BC2D-B6F9-42AD-B5F1-0272A814F6D8}" dt="2023-12-20T17:03:31.028" v="3936" actId="478"/>
          <ac:spMkLst>
            <pc:docMk/>
            <pc:sldMk cId="2321004969" sldId="369"/>
            <ac:spMk id="3" creationId="{AABCA48B-55B0-86E6-3F1C-6E73D2046E4D}"/>
          </ac:spMkLst>
        </pc:spChg>
        <pc:spChg chg="add mod">
          <ac:chgData name="VINCENT MILIONE" userId="9d303b16-60dd-4b89-8b2a-e8ba47308a54" providerId="ADAL" clId="{2BB7BC2D-B6F9-42AD-B5F1-0272A814F6D8}" dt="2023-12-20T17:04:23.712" v="3966" actId="5793"/>
          <ac:spMkLst>
            <pc:docMk/>
            <pc:sldMk cId="2321004969" sldId="369"/>
            <ac:spMk id="5" creationId="{65278121-9B51-85E7-436D-5450847796AC}"/>
          </ac:spMkLst>
        </pc:spChg>
        <pc:spChg chg="del mod">
          <ac:chgData name="VINCENT MILIONE" userId="9d303b16-60dd-4b89-8b2a-e8ba47308a54" providerId="ADAL" clId="{2BB7BC2D-B6F9-42AD-B5F1-0272A814F6D8}" dt="2023-12-20T13:46:03.380" v="3017" actId="478"/>
          <ac:spMkLst>
            <pc:docMk/>
            <pc:sldMk cId="2321004969" sldId="369"/>
            <ac:spMk id="8" creationId="{0B33E7DA-8835-8BA2-2BBF-7121FEE559C7}"/>
          </ac:spMkLst>
        </pc:spChg>
        <pc:spChg chg="add del mod">
          <ac:chgData name="VINCENT MILIONE" userId="9d303b16-60dd-4b89-8b2a-e8ba47308a54" providerId="ADAL" clId="{2BB7BC2D-B6F9-42AD-B5F1-0272A814F6D8}" dt="2023-12-20T17:03:31.028" v="3936" actId="478"/>
          <ac:spMkLst>
            <pc:docMk/>
            <pc:sldMk cId="2321004969" sldId="369"/>
            <ac:spMk id="13" creationId="{26B32084-235B-59F6-F656-FE6EAA5A1EAA}"/>
          </ac:spMkLst>
        </pc:spChg>
        <pc:spChg chg="add mod">
          <ac:chgData name="VINCENT MILIONE" userId="9d303b16-60dd-4b89-8b2a-e8ba47308a54" providerId="ADAL" clId="{2BB7BC2D-B6F9-42AD-B5F1-0272A814F6D8}" dt="2023-12-20T17:07:39.263" v="4054" actId="1076"/>
          <ac:spMkLst>
            <pc:docMk/>
            <pc:sldMk cId="2321004969" sldId="369"/>
            <ac:spMk id="14" creationId="{C6B90556-57FE-4738-E92F-88A4DD12059A}"/>
          </ac:spMkLst>
        </pc:spChg>
        <pc:spChg chg="add del mod">
          <ac:chgData name="VINCENT MILIONE" userId="9d303b16-60dd-4b89-8b2a-e8ba47308a54" providerId="ADAL" clId="{2BB7BC2D-B6F9-42AD-B5F1-0272A814F6D8}" dt="2023-12-20T17:03:31.028" v="3936" actId="478"/>
          <ac:spMkLst>
            <pc:docMk/>
            <pc:sldMk cId="2321004969" sldId="369"/>
            <ac:spMk id="25" creationId="{06211B77-576B-2081-37AA-F642D17C5657}"/>
          </ac:spMkLst>
        </pc:spChg>
        <pc:spChg chg="add del mod">
          <ac:chgData name="VINCENT MILIONE" userId="9d303b16-60dd-4b89-8b2a-e8ba47308a54" providerId="ADAL" clId="{2BB7BC2D-B6F9-42AD-B5F1-0272A814F6D8}" dt="2023-12-20T17:03:31.028" v="3936" actId="478"/>
          <ac:spMkLst>
            <pc:docMk/>
            <pc:sldMk cId="2321004969" sldId="369"/>
            <ac:spMk id="26" creationId="{17B85D96-3B5D-808C-48E1-937C0ABA02D0}"/>
          </ac:spMkLst>
        </pc:spChg>
        <pc:picChg chg="add del mod">
          <ac:chgData name="VINCENT MILIONE" userId="9d303b16-60dd-4b89-8b2a-e8ba47308a54" providerId="ADAL" clId="{2BB7BC2D-B6F9-42AD-B5F1-0272A814F6D8}" dt="2023-12-20T13:29:16.824" v="2612" actId="478"/>
          <ac:picMkLst>
            <pc:docMk/>
            <pc:sldMk cId="2321004969" sldId="369"/>
            <ac:picMk id="4" creationId="{816964A6-18A0-DAA9-8CDA-4A19BA4F1FD9}"/>
          </ac:picMkLst>
        </pc:picChg>
        <pc:picChg chg="add del mod">
          <ac:chgData name="VINCENT MILIONE" userId="9d303b16-60dd-4b89-8b2a-e8ba47308a54" providerId="ADAL" clId="{2BB7BC2D-B6F9-42AD-B5F1-0272A814F6D8}" dt="2023-12-20T13:37:38.050" v="2832" actId="21"/>
          <ac:picMkLst>
            <pc:docMk/>
            <pc:sldMk cId="2321004969" sldId="369"/>
            <ac:picMk id="6" creationId="{979EC03D-AFEF-EC20-C473-85E960D065DB}"/>
          </ac:picMkLst>
        </pc:picChg>
        <pc:picChg chg="add mod">
          <ac:chgData name="VINCENT MILIONE" userId="9d303b16-60dd-4b89-8b2a-e8ba47308a54" providerId="ADAL" clId="{2BB7BC2D-B6F9-42AD-B5F1-0272A814F6D8}" dt="2023-12-20T17:04:04.184" v="3938" actId="1076"/>
          <ac:picMkLst>
            <pc:docMk/>
            <pc:sldMk cId="2321004969" sldId="369"/>
            <ac:picMk id="7" creationId="{6A67CF32-F492-AF6F-E400-0279DB075BFB}"/>
          </ac:picMkLst>
        </pc:picChg>
        <pc:picChg chg="add del mod">
          <ac:chgData name="VINCENT MILIONE" userId="9d303b16-60dd-4b89-8b2a-e8ba47308a54" providerId="ADAL" clId="{2BB7BC2D-B6F9-42AD-B5F1-0272A814F6D8}" dt="2023-12-20T17:03:31.028" v="3936" actId="478"/>
          <ac:picMkLst>
            <pc:docMk/>
            <pc:sldMk cId="2321004969" sldId="369"/>
            <ac:picMk id="9" creationId="{FD57AE94-D925-4674-93CF-72F76EF44C1B}"/>
          </ac:picMkLst>
        </pc:picChg>
        <pc:picChg chg="del mod">
          <ac:chgData name="VINCENT MILIONE" userId="9d303b16-60dd-4b89-8b2a-e8ba47308a54" providerId="ADAL" clId="{2BB7BC2D-B6F9-42AD-B5F1-0272A814F6D8}" dt="2023-12-20T13:29:18.753" v="2613" actId="478"/>
          <ac:picMkLst>
            <pc:docMk/>
            <pc:sldMk cId="2321004969" sldId="369"/>
            <ac:picMk id="11" creationId="{2A851A35-072E-3596-B0D0-E1350CADDE21}"/>
          </ac:picMkLst>
        </pc:picChg>
        <pc:picChg chg="add del mod">
          <ac:chgData name="VINCENT MILIONE" userId="9d303b16-60dd-4b89-8b2a-e8ba47308a54" providerId="ADAL" clId="{2BB7BC2D-B6F9-42AD-B5F1-0272A814F6D8}" dt="2023-12-20T17:03:31.028" v="3936" actId="478"/>
          <ac:picMkLst>
            <pc:docMk/>
            <pc:sldMk cId="2321004969" sldId="369"/>
            <ac:picMk id="12" creationId="{FB97C36C-C758-B2FB-5E98-C08EDF4D29E2}"/>
          </ac:picMkLst>
        </pc:picChg>
        <pc:picChg chg="add del mod">
          <ac:chgData name="VINCENT MILIONE" userId="9d303b16-60dd-4b89-8b2a-e8ba47308a54" providerId="ADAL" clId="{2BB7BC2D-B6F9-42AD-B5F1-0272A814F6D8}" dt="2023-12-20T17:03:31.028" v="3936" actId="478"/>
          <ac:picMkLst>
            <pc:docMk/>
            <pc:sldMk cId="2321004969" sldId="369"/>
            <ac:picMk id="28" creationId="{8C468BAD-6997-C232-045F-2BEBE849932E}"/>
          </ac:picMkLst>
        </pc:picChg>
        <pc:cxnChg chg="add mod">
          <ac:chgData name="VINCENT MILIONE" userId="9d303b16-60dd-4b89-8b2a-e8ba47308a54" providerId="ADAL" clId="{2BB7BC2D-B6F9-42AD-B5F1-0272A814F6D8}" dt="2023-12-20T17:07:04.960" v="4013" actId="208"/>
          <ac:cxnSpMkLst>
            <pc:docMk/>
            <pc:sldMk cId="2321004969" sldId="369"/>
            <ac:cxnSpMk id="10" creationId="{14510EA2-EFD0-646E-D46F-D593EBCC6B6F}"/>
          </ac:cxnSpMkLst>
        </pc:cxnChg>
        <pc:cxnChg chg="add del">
          <ac:chgData name="VINCENT MILIONE" userId="9d303b16-60dd-4b89-8b2a-e8ba47308a54" providerId="ADAL" clId="{2BB7BC2D-B6F9-42AD-B5F1-0272A814F6D8}" dt="2023-12-20T13:47:16.580" v="3086" actId="11529"/>
          <ac:cxnSpMkLst>
            <pc:docMk/>
            <pc:sldMk cId="2321004969" sldId="369"/>
            <ac:cxnSpMk id="15" creationId="{8EDF0F80-9F27-BEF8-C511-8B21587ADA3A}"/>
          </ac:cxnSpMkLst>
        </pc:cxnChg>
        <pc:cxnChg chg="add del mod">
          <ac:chgData name="VINCENT MILIONE" userId="9d303b16-60dd-4b89-8b2a-e8ba47308a54" providerId="ADAL" clId="{2BB7BC2D-B6F9-42AD-B5F1-0272A814F6D8}" dt="2023-12-20T17:03:31.028" v="3936" actId="478"/>
          <ac:cxnSpMkLst>
            <pc:docMk/>
            <pc:sldMk cId="2321004969" sldId="369"/>
            <ac:cxnSpMk id="17" creationId="{9517A6CF-99AB-B352-8E45-448EB9137C6F}"/>
          </ac:cxnSpMkLst>
        </pc:cxnChg>
        <pc:cxnChg chg="add del mod">
          <ac:chgData name="VINCENT MILIONE" userId="9d303b16-60dd-4b89-8b2a-e8ba47308a54" providerId="ADAL" clId="{2BB7BC2D-B6F9-42AD-B5F1-0272A814F6D8}" dt="2023-12-20T17:03:31.028" v="3936" actId="478"/>
          <ac:cxnSpMkLst>
            <pc:docMk/>
            <pc:sldMk cId="2321004969" sldId="369"/>
            <ac:cxnSpMk id="19" creationId="{F7CDF6D6-78A8-BE60-0A17-352FF6309FD9}"/>
          </ac:cxnSpMkLst>
        </pc:cxnChg>
        <pc:cxnChg chg="add del mod">
          <ac:chgData name="VINCENT MILIONE" userId="9d303b16-60dd-4b89-8b2a-e8ba47308a54" providerId="ADAL" clId="{2BB7BC2D-B6F9-42AD-B5F1-0272A814F6D8}" dt="2023-12-20T17:03:31.028" v="3936" actId="478"/>
          <ac:cxnSpMkLst>
            <pc:docMk/>
            <pc:sldMk cId="2321004969" sldId="369"/>
            <ac:cxnSpMk id="20" creationId="{D02FAC18-3AD6-7C3B-1F22-A685DAAA726D}"/>
          </ac:cxnSpMkLst>
        </pc:cxnChg>
        <pc:cxnChg chg="add del mod">
          <ac:chgData name="VINCENT MILIONE" userId="9d303b16-60dd-4b89-8b2a-e8ba47308a54" providerId="ADAL" clId="{2BB7BC2D-B6F9-42AD-B5F1-0272A814F6D8}" dt="2023-12-20T17:03:31.028" v="3936" actId="478"/>
          <ac:cxnSpMkLst>
            <pc:docMk/>
            <pc:sldMk cId="2321004969" sldId="369"/>
            <ac:cxnSpMk id="24" creationId="{24C3C120-6DE8-B951-57BE-9C426609827E}"/>
          </ac:cxnSpMkLst>
        </pc:cxnChg>
      </pc:sldChg>
      <pc:sldChg chg="addSp delSp modSp add mod">
        <pc:chgData name="VINCENT MILIONE" userId="9d303b16-60dd-4b89-8b2a-e8ba47308a54" providerId="ADAL" clId="{2BB7BC2D-B6F9-42AD-B5F1-0272A814F6D8}" dt="2023-12-20T13:55:08.772" v="3326" actId="20577"/>
        <pc:sldMkLst>
          <pc:docMk/>
          <pc:sldMk cId="3641141585" sldId="370"/>
        </pc:sldMkLst>
        <pc:spChg chg="mod">
          <ac:chgData name="VINCENT MILIONE" userId="9d303b16-60dd-4b89-8b2a-e8ba47308a54" providerId="ADAL" clId="{2BB7BC2D-B6F9-42AD-B5F1-0272A814F6D8}" dt="2023-12-20T13:38:07.383" v="2842" actId="20577"/>
          <ac:spMkLst>
            <pc:docMk/>
            <pc:sldMk cId="3641141585" sldId="370"/>
            <ac:spMk id="2" creationId="{3D382D57-5B0D-6AD2-993F-DF3662DB8847}"/>
          </ac:spMkLst>
        </pc:spChg>
        <pc:spChg chg="del">
          <ac:chgData name="VINCENT MILIONE" userId="9d303b16-60dd-4b89-8b2a-e8ba47308a54" providerId="ADAL" clId="{2BB7BC2D-B6F9-42AD-B5F1-0272A814F6D8}" dt="2023-12-20T13:38:11.439" v="2844" actId="478"/>
          <ac:spMkLst>
            <pc:docMk/>
            <pc:sldMk cId="3641141585" sldId="370"/>
            <ac:spMk id="8" creationId="{0B33E7DA-8835-8BA2-2BBF-7121FEE559C7}"/>
          </ac:spMkLst>
        </pc:spChg>
        <pc:spChg chg="add mod">
          <ac:chgData name="VINCENT MILIONE" userId="9d303b16-60dd-4b89-8b2a-e8ba47308a54" providerId="ADAL" clId="{2BB7BC2D-B6F9-42AD-B5F1-0272A814F6D8}" dt="2023-12-20T13:55:08.772" v="3326" actId="20577"/>
          <ac:spMkLst>
            <pc:docMk/>
            <pc:sldMk cId="3641141585" sldId="370"/>
            <ac:spMk id="10" creationId="{60DA0DDB-D741-1A61-E823-8E950B5BA095}"/>
          </ac:spMkLst>
        </pc:spChg>
        <pc:picChg chg="add del mod">
          <ac:chgData name="VINCENT MILIONE" userId="9d303b16-60dd-4b89-8b2a-e8ba47308a54" providerId="ADAL" clId="{2BB7BC2D-B6F9-42AD-B5F1-0272A814F6D8}" dt="2023-12-20T13:41:23.685" v="2932" actId="478"/>
          <ac:picMkLst>
            <pc:docMk/>
            <pc:sldMk cId="3641141585" sldId="370"/>
            <ac:picMk id="5" creationId="{8ADD912B-28BF-9F3E-2136-716CF50F7A23}"/>
          </ac:picMkLst>
        </pc:picChg>
        <pc:picChg chg="del">
          <ac:chgData name="VINCENT MILIONE" userId="9d303b16-60dd-4b89-8b2a-e8ba47308a54" providerId="ADAL" clId="{2BB7BC2D-B6F9-42AD-B5F1-0272A814F6D8}" dt="2023-12-20T13:38:09.307" v="2843" actId="478"/>
          <ac:picMkLst>
            <pc:docMk/>
            <pc:sldMk cId="3641141585" sldId="370"/>
            <ac:picMk id="11" creationId="{8F49B92B-50A5-F25A-D8A8-2341C1906475}"/>
          </ac:picMkLst>
        </pc:picChg>
        <pc:picChg chg="add mod">
          <ac:chgData name="VINCENT MILIONE" userId="9d303b16-60dd-4b89-8b2a-e8ba47308a54" providerId="ADAL" clId="{2BB7BC2D-B6F9-42AD-B5F1-0272A814F6D8}" dt="2023-12-20T13:41:27.034" v="2933" actId="1076"/>
          <ac:picMkLst>
            <pc:docMk/>
            <pc:sldMk cId="3641141585" sldId="370"/>
            <ac:picMk id="13" creationId="{2B0528E9-6D9D-3918-0EC7-F4A4F3467F7E}"/>
          </ac:picMkLst>
        </pc:picChg>
        <pc:cxnChg chg="add mod">
          <ac:chgData name="VINCENT MILIONE" userId="9d303b16-60dd-4b89-8b2a-e8ba47308a54" providerId="ADAL" clId="{2BB7BC2D-B6F9-42AD-B5F1-0272A814F6D8}" dt="2023-12-20T13:39:45.203" v="2850" actId="14100"/>
          <ac:cxnSpMkLst>
            <pc:docMk/>
            <pc:sldMk cId="3641141585" sldId="370"/>
            <ac:cxnSpMk id="7" creationId="{42FF7134-4C74-DF53-BC43-EE3B49D20453}"/>
          </ac:cxnSpMkLst>
        </pc:cxnChg>
      </pc:sldChg>
      <pc:sldChg chg="addSp delSp modSp add mod">
        <pc:chgData name="VINCENT MILIONE" userId="9d303b16-60dd-4b89-8b2a-e8ba47308a54" providerId="ADAL" clId="{2BB7BC2D-B6F9-42AD-B5F1-0272A814F6D8}" dt="2023-12-20T15:53:35.980" v="3637" actId="20577"/>
        <pc:sldMkLst>
          <pc:docMk/>
          <pc:sldMk cId="810365506" sldId="371"/>
        </pc:sldMkLst>
        <pc:spChg chg="mod">
          <ac:chgData name="VINCENT MILIONE" userId="9d303b16-60dd-4b89-8b2a-e8ba47308a54" providerId="ADAL" clId="{2BB7BC2D-B6F9-42AD-B5F1-0272A814F6D8}" dt="2023-12-20T13:41:51.646" v="2943" actId="20577"/>
          <ac:spMkLst>
            <pc:docMk/>
            <pc:sldMk cId="810365506" sldId="371"/>
            <ac:spMk id="2" creationId="{3D382D57-5B0D-6AD2-993F-DF3662DB8847}"/>
          </ac:spMkLst>
        </pc:spChg>
        <pc:spChg chg="mod">
          <ac:chgData name="VINCENT MILIONE" userId="9d303b16-60dd-4b89-8b2a-e8ba47308a54" providerId="ADAL" clId="{2BB7BC2D-B6F9-42AD-B5F1-0272A814F6D8}" dt="2023-12-20T15:53:35.980" v="3637" actId="20577"/>
          <ac:spMkLst>
            <pc:docMk/>
            <pc:sldMk cId="810365506" sldId="371"/>
            <ac:spMk id="10" creationId="{60DA0DDB-D741-1A61-E823-8E950B5BA095}"/>
          </ac:spMkLst>
        </pc:spChg>
        <pc:picChg chg="add mod">
          <ac:chgData name="VINCENT MILIONE" userId="9d303b16-60dd-4b89-8b2a-e8ba47308a54" providerId="ADAL" clId="{2BB7BC2D-B6F9-42AD-B5F1-0272A814F6D8}" dt="2023-12-20T13:44:13.235" v="2968" actId="1076"/>
          <ac:picMkLst>
            <pc:docMk/>
            <pc:sldMk cId="810365506" sldId="371"/>
            <ac:picMk id="5" creationId="{794CE5F1-CE90-F627-D4E2-26B43112B572}"/>
          </ac:picMkLst>
        </pc:picChg>
        <pc:picChg chg="del">
          <ac:chgData name="VINCENT MILIONE" userId="9d303b16-60dd-4b89-8b2a-e8ba47308a54" providerId="ADAL" clId="{2BB7BC2D-B6F9-42AD-B5F1-0272A814F6D8}" dt="2023-12-20T13:43:03.734" v="2966" actId="478"/>
          <ac:picMkLst>
            <pc:docMk/>
            <pc:sldMk cId="810365506" sldId="371"/>
            <ac:picMk id="13" creationId="{2B0528E9-6D9D-3918-0EC7-F4A4F3467F7E}"/>
          </ac:picMkLst>
        </pc:picChg>
      </pc:sldChg>
      <pc:sldChg chg="addSp delSp modSp add mod">
        <pc:chgData name="VINCENT MILIONE" userId="9d303b16-60dd-4b89-8b2a-e8ba47308a54" providerId="ADAL" clId="{2BB7BC2D-B6F9-42AD-B5F1-0272A814F6D8}" dt="2023-12-20T17:06:02.886" v="3983" actId="20577"/>
        <pc:sldMkLst>
          <pc:docMk/>
          <pc:sldMk cId="4196601326" sldId="372"/>
        </pc:sldMkLst>
        <pc:spChg chg="add mod">
          <ac:chgData name="VINCENT MILIONE" userId="9d303b16-60dd-4b89-8b2a-e8ba47308a54" providerId="ADAL" clId="{2BB7BC2D-B6F9-42AD-B5F1-0272A814F6D8}" dt="2023-12-20T14:01:20.990" v="3353" actId="1036"/>
          <ac:spMkLst>
            <pc:docMk/>
            <pc:sldMk cId="4196601326" sldId="372"/>
            <ac:spMk id="4" creationId="{E0BA8BCC-CE33-4327-9E0E-3CCE4DA5B0F0}"/>
          </ac:spMkLst>
        </pc:spChg>
        <pc:spChg chg="add mod">
          <ac:chgData name="VINCENT MILIONE" userId="9d303b16-60dd-4b89-8b2a-e8ba47308a54" providerId="ADAL" clId="{2BB7BC2D-B6F9-42AD-B5F1-0272A814F6D8}" dt="2023-12-20T14:01:28.120" v="3357" actId="1038"/>
          <ac:spMkLst>
            <pc:docMk/>
            <pc:sldMk cId="4196601326" sldId="372"/>
            <ac:spMk id="5" creationId="{15B0C4ED-E161-CE2A-0E1A-D5330027778C}"/>
          </ac:spMkLst>
        </pc:spChg>
        <pc:spChg chg="add mod">
          <ac:chgData name="VINCENT MILIONE" userId="9d303b16-60dd-4b89-8b2a-e8ba47308a54" providerId="ADAL" clId="{2BB7BC2D-B6F9-42AD-B5F1-0272A814F6D8}" dt="2023-12-20T14:01:58.619" v="3503" actId="14100"/>
          <ac:spMkLst>
            <pc:docMk/>
            <pc:sldMk cId="4196601326" sldId="372"/>
            <ac:spMk id="6" creationId="{53812FA6-1DCB-7B5B-9386-B53DC01FBBB6}"/>
          </ac:spMkLst>
        </pc:spChg>
        <pc:spChg chg="add mod">
          <ac:chgData name="VINCENT MILIONE" userId="9d303b16-60dd-4b89-8b2a-e8ba47308a54" providerId="ADAL" clId="{2BB7BC2D-B6F9-42AD-B5F1-0272A814F6D8}" dt="2023-12-20T14:02:09.753" v="3508" actId="1076"/>
          <ac:spMkLst>
            <pc:docMk/>
            <pc:sldMk cId="4196601326" sldId="372"/>
            <ac:spMk id="8" creationId="{46CFB002-3568-E18A-4176-767165927ECD}"/>
          </ac:spMkLst>
        </pc:spChg>
        <pc:spChg chg="mod">
          <ac:chgData name="VINCENT MILIONE" userId="9d303b16-60dd-4b89-8b2a-e8ba47308a54" providerId="ADAL" clId="{2BB7BC2D-B6F9-42AD-B5F1-0272A814F6D8}" dt="2023-12-20T17:06:02.886" v="3983" actId="20577"/>
          <ac:spMkLst>
            <pc:docMk/>
            <pc:sldMk cId="4196601326" sldId="372"/>
            <ac:spMk id="13" creationId="{26B32084-235B-59F6-F656-FE6EAA5A1EAA}"/>
          </ac:spMkLst>
        </pc:spChg>
        <pc:spChg chg="del">
          <ac:chgData name="VINCENT MILIONE" userId="9d303b16-60dd-4b89-8b2a-e8ba47308a54" providerId="ADAL" clId="{2BB7BC2D-B6F9-42AD-B5F1-0272A814F6D8}" dt="2023-12-20T14:00:25.421" v="3333" actId="21"/>
          <ac:spMkLst>
            <pc:docMk/>
            <pc:sldMk cId="4196601326" sldId="372"/>
            <ac:spMk id="25" creationId="{06211B77-576B-2081-37AA-F642D17C5657}"/>
          </ac:spMkLst>
        </pc:spChg>
        <pc:spChg chg="add del">
          <ac:chgData name="VINCENT MILIONE" userId="9d303b16-60dd-4b89-8b2a-e8ba47308a54" providerId="ADAL" clId="{2BB7BC2D-B6F9-42AD-B5F1-0272A814F6D8}" dt="2023-12-20T14:00:40.301" v="3340" actId="21"/>
          <ac:spMkLst>
            <pc:docMk/>
            <pc:sldMk cId="4196601326" sldId="372"/>
            <ac:spMk id="26" creationId="{17B85D96-3B5D-808C-48E1-937C0ABA02D0}"/>
          </ac:spMkLst>
        </pc:spChg>
        <pc:picChg chg="add del mod">
          <ac:chgData name="VINCENT MILIONE" userId="9d303b16-60dd-4b89-8b2a-e8ba47308a54" providerId="ADAL" clId="{2BB7BC2D-B6F9-42AD-B5F1-0272A814F6D8}" dt="2023-12-20T14:02:01.847" v="3505"/>
          <ac:picMkLst>
            <pc:docMk/>
            <pc:sldMk cId="4196601326" sldId="372"/>
            <ac:picMk id="7" creationId="{6E24AF89-0F41-5B2B-CBED-029837696A7A}"/>
          </ac:picMkLst>
        </pc:picChg>
        <pc:cxnChg chg="del">
          <ac:chgData name="VINCENT MILIONE" userId="9d303b16-60dd-4b89-8b2a-e8ba47308a54" providerId="ADAL" clId="{2BB7BC2D-B6F9-42AD-B5F1-0272A814F6D8}" dt="2023-12-20T14:00:29.843" v="3335" actId="21"/>
          <ac:cxnSpMkLst>
            <pc:docMk/>
            <pc:sldMk cId="4196601326" sldId="372"/>
            <ac:cxnSpMk id="17" creationId="{9517A6CF-99AB-B352-8E45-448EB9137C6F}"/>
          </ac:cxnSpMkLst>
        </pc:cxnChg>
        <pc:cxnChg chg="del">
          <ac:chgData name="VINCENT MILIONE" userId="9d303b16-60dd-4b89-8b2a-e8ba47308a54" providerId="ADAL" clId="{2BB7BC2D-B6F9-42AD-B5F1-0272A814F6D8}" dt="2023-12-20T14:00:27.609" v="3334" actId="21"/>
          <ac:cxnSpMkLst>
            <pc:docMk/>
            <pc:sldMk cId="4196601326" sldId="372"/>
            <ac:cxnSpMk id="19" creationId="{F7CDF6D6-78A8-BE60-0A17-352FF6309FD9}"/>
          </ac:cxnSpMkLst>
        </pc:cxnChg>
        <pc:cxnChg chg="del">
          <ac:chgData name="VINCENT MILIONE" userId="9d303b16-60dd-4b89-8b2a-e8ba47308a54" providerId="ADAL" clId="{2BB7BC2D-B6F9-42AD-B5F1-0272A814F6D8}" dt="2023-12-20T14:00:31.765" v="3336" actId="21"/>
          <ac:cxnSpMkLst>
            <pc:docMk/>
            <pc:sldMk cId="4196601326" sldId="372"/>
            <ac:cxnSpMk id="20" creationId="{D02FAC18-3AD6-7C3B-1F22-A685DAAA726D}"/>
          </ac:cxnSpMkLst>
        </pc:cxnChg>
        <pc:cxnChg chg="del">
          <ac:chgData name="VINCENT MILIONE" userId="9d303b16-60dd-4b89-8b2a-e8ba47308a54" providerId="ADAL" clId="{2BB7BC2D-B6F9-42AD-B5F1-0272A814F6D8}" dt="2023-12-20T14:00:33.359" v="3337" actId="21"/>
          <ac:cxnSpMkLst>
            <pc:docMk/>
            <pc:sldMk cId="4196601326" sldId="372"/>
            <ac:cxnSpMk id="24" creationId="{24C3C120-6DE8-B951-57BE-9C426609827E}"/>
          </ac:cxnSpMkLst>
        </pc:cxnChg>
      </pc:sldChg>
      <pc:sldChg chg="modSp new mod">
        <pc:chgData name="VINCENT MILIONE" userId="9d303b16-60dd-4b89-8b2a-e8ba47308a54" providerId="ADAL" clId="{2BB7BC2D-B6F9-42AD-B5F1-0272A814F6D8}" dt="2023-12-20T18:20:53.837" v="7612" actId="207"/>
        <pc:sldMkLst>
          <pc:docMk/>
          <pc:sldMk cId="4244336139" sldId="373"/>
        </pc:sldMkLst>
        <pc:spChg chg="mod">
          <ac:chgData name="VINCENT MILIONE" userId="9d303b16-60dd-4b89-8b2a-e8ba47308a54" providerId="ADAL" clId="{2BB7BC2D-B6F9-42AD-B5F1-0272A814F6D8}" dt="2023-12-20T17:09:33.128" v="4055" actId="20577"/>
          <ac:spMkLst>
            <pc:docMk/>
            <pc:sldMk cId="4244336139" sldId="373"/>
            <ac:spMk id="2" creationId="{62577C9D-129D-51E9-19B1-EFB0978A5C58}"/>
          </ac:spMkLst>
        </pc:spChg>
        <pc:spChg chg="mod">
          <ac:chgData name="VINCENT MILIONE" userId="9d303b16-60dd-4b89-8b2a-e8ba47308a54" providerId="ADAL" clId="{2BB7BC2D-B6F9-42AD-B5F1-0272A814F6D8}" dt="2023-12-20T18:20:53.837" v="7612" actId="207"/>
          <ac:spMkLst>
            <pc:docMk/>
            <pc:sldMk cId="4244336139" sldId="373"/>
            <ac:spMk id="3" creationId="{700F141F-6399-E7CA-492A-B965CC5C821D}"/>
          </ac:spMkLst>
        </pc:spChg>
      </pc:sldChg>
      <pc:sldChg chg="modSp new mod">
        <pc:chgData name="VINCENT MILIONE" userId="9d303b16-60dd-4b89-8b2a-e8ba47308a54" providerId="ADAL" clId="{2BB7BC2D-B6F9-42AD-B5F1-0272A814F6D8}" dt="2023-12-20T17:53:18.361" v="6082" actId="20577"/>
        <pc:sldMkLst>
          <pc:docMk/>
          <pc:sldMk cId="3603653077" sldId="374"/>
        </pc:sldMkLst>
        <pc:spChg chg="mod">
          <ac:chgData name="VINCENT MILIONE" userId="9d303b16-60dd-4b89-8b2a-e8ba47308a54" providerId="ADAL" clId="{2BB7BC2D-B6F9-42AD-B5F1-0272A814F6D8}" dt="2023-12-20T15:55:53.515" v="3678" actId="20577"/>
          <ac:spMkLst>
            <pc:docMk/>
            <pc:sldMk cId="3603653077" sldId="374"/>
            <ac:spMk id="2" creationId="{07760083-FEF5-83DD-4B84-211B3953257C}"/>
          </ac:spMkLst>
        </pc:spChg>
        <pc:spChg chg="mod">
          <ac:chgData name="VINCENT MILIONE" userId="9d303b16-60dd-4b89-8b2a-e8ba47308a54" providerId="ADAL" clId="{2BB7BC2D-B6F9-42AD-B5F1-0272A814F6D8}" dt="2023-12-20T17:53:18.361" v="6082" actId="20577"/>
          <ac:spMkLst>
            <pc:docMk/>
            <pc:sldMk cId="3603653077" sldId="374"/>
            <ac:spMk id="3" creationId="{BD4AF605-7EBE-DEF4-D980-C4B0DFB69AB4}"/>
          </ac:spMkLst>
        </pc:spChg>
      </pc:sldChg>
      <pc:sldChg chg="modSp add mod">
        <pc:chgData name="VINCENT MILIONE" userId="9d303b16-60dd-4b89-8b2a-e8ba47308a54" providerId="ADAL" clId="{2BB7BC2D-B6F9-42AD-B5F1-0272A814F6D8}" dt="2023-12-20T17:06:26.214" v="4010" actId="20577"/>
        <pc:sldMkLst>
          <pc:docMk/>
          <pc:sldMk cId="3010012576" sldId="375"/>
        </pc:sldMkLst>
        <pc:spChg chg="mod">
          <ac:chgData name="VINCENT MILIONE" userId="9d303b16-60dd-4b89-8b2a-e8ba47308a54" providerId="ADAL" clId="{2BB7BC2D-B6F9-42AD-B5F1-0272A814F6D8}" dt="2023-12-20T17:06:26.214" v="4010" actId="20577"/>
          <ac:spMkLst>
            <pc:docMk/>
            <pc:sldMk cId="3010012576" sldId="375"/>
            <ac:spMk id="13" creationId="{26B32084-235B-59F6-F656-FE6EAA5A1EAA}"/>
          </ac:spMkLst>
        </pc:spChg>
      </pc:sldChg>
      <pc:sldChg chg="addSp delSp modSp new mod">
        <pc:chgData name="VINCENT MILIONE" userId="9d303b16-60dd-4b89-8b2a-e8ba47308a54" providerId="ADAL" clId="{2BB7BC2D-B6F9-42AD-B5F1-0272A814F6D8}" dt="2023-12-20T17:28:27.794" v="5245" actId="20577"/>
        <pc:sldMkLst>
          <pc:docMk/>
          <pc:sldMk cId="3351423953" sldId="376"/>
        </pc:sldMkLst>
        <pc:spChg chg="mod">
          <ac:chgData name="VINCENT MILIONE" userId="9d303b16-60dd-4b89-8b2a-e8ba47308a54" providerId="ADAL" clId="{2BB7BC2D-B6F9-42AD-B5F1-0272A814F6D8}" dt="2023-12-20T17:20:31.306" v="4632" actId="20577"/>
          <ac:spMkLst>
            <pc:docMk/>
            <pc:sldMk cId="3351423953" sldId="376"/>
            <ac:spMk id="2" creationId="{812D0782-53B8-2A55-60EC-8B4DE54BC886}"/>
          </ac:spMkLst>
        </pc:spChg>
        <pc:spChg chg="del">
          <ac:chgData name="VINCENT MILIONE" userId="9d303b16-60dd-4b89-8b2a-e8ba47308a54" providerId="ADAL" clId="{2BB7BC2D-B6F9-42AD-B5F1-0272A814F6D8}" dt="2023-12-20T17:24:21.546" v="4667" actId="478"/>
          <ac:spMkLst>
            <pc:docMk/>
            <pc:sldMk cId="3351423953" sldId="376"/>
            <ac:spMk id="3" creationId="{CFB3724D-AE35-5543-1EDD-0B2DD5FC032A}"/>
          </ac:spMkLst>
        </pc:spChg>
        <pc:spChg chg="add mod">
          <ac:chgData name="VINCENT MILIONE" userId="9d303b16-60dd-4b89-8b2a-e8ba47308a54" providerId="ADAL" clId="{2BB7BC2D-B6F9-42AD-B5F1-0272A814F6D8}" dt="2023-12-20T17:28:27.794" v="5245" actId="20577"/>
          <ac:spMkLst>
            <pc:docMk/>
            <pc:sldMk cId="3351423953" sldId="376"/>
            <ac:spMk id="10" creationId="{92B77A2E-2A65-7CF6-9CF7-CF87EA660431}"/>
          </ac:spMkLst>
        </pc:spChg>
        <pc:picChg chg="add del mod">
          <ac:chgData name="VINCENT MILIONE" userId="9d303b16-60dd-4b89-8b2a-e8ba47308a54" providerId="ADAL" clId="{2BB7BC2D-B6F9-42AD-B5F1-0272A814F6D8}" dt="2023-12-20T17:22:54.611" v="4662" actId="22"/>
          <ac:picMkLst>
            <pc:docMk/>
            <pc:sldMk cId="3351423953" sldId="376"/>
            <ac:picMk id="5" creationId="{D747525C-BFB3-F7C8-2099-B4F1351CC56C}"/>
          </ac:picMkLst>
        </pc:picChg>
        <pc:picChg chg="add mod">
          <ac:chgData name="VINCENT MILIONE" userId="9d303b16-60dd-4b89-8b2a-e8ba47308a54" providerId="ADAL" clId="{2BB7BC2D-B6F9-42AD-B5F1-0272A814F6D8}" dt="2023-12-20T17:24:24.074" v="4668" actId="1076"/>
          <ac:picMkLst>
            <pc:docMk/>
            <pc:sldMk cId="3351423953" sldId="376"/>
            <ac:picMk id="7" creationId="{D4CBC51D-E0A5-8E82-868F-35D5CD0970A7}"/>
          </ac:picMkLst>
        </pc:picChg>
        <pc:cxnChg chg="add mod">
          <ac:chgData name="VINCENT MILIONE" userId="9d303b16-60dd-4b89-8b2a-e8ba47308a54" providerId="ADAL" clId="{2BB7BC2D-B6F9-42AD-B5F1-0272A814F6D8}" dt="2023-12-20T17:25:01.899" v="4670" actId="208"/>
          <ac:cxnSpMkLst>
            <pc:docMk/>
            <pc:sldMk cId="3351423953" sldId="376"/>
            <ac:cxnSpMk id="9" creationId="{04784D8A-CB89-FB8A-BF95-865F7522E856}"/>
          </ac:cxnSpMkLst>
        </pc:cxnChg>
      </pc:sldChg>
      <pc:sldChg chg="new del">
        <pc:chgData name="VINCENT MILIONE" userId="9d303b16-60dd-4b89-8b2a-e8ba47308a54" providerId="ADAL" clId="{2BB7BC2D-B6F9-42AD-B5F1-0272A814F6D8}" dt="2023-12-20T17:21:22.249" v="4634" actId="2696"/>
        <pc:sldMkLst>
          <pc:docMk/>
          <pc:sldMk cId="903245244" sldId="377"/>
        </pc:sldMkLst>
      </pc:sldChg>
      <pc:sldChg chg="addSp modSp add del mod">
        <pc:chgData name="VINCENT MILIONE" userId="9d303b16-60dd-4b89-8b2a-e8ba47308a54" providerId="ADAL" clId="{2BB7BC2D-B6F9-42AD-B5F1-0272A814F6D8}" dt="2023-12-20T17:49:02.576" v="5987" actId="2696"/>
        <pc:sldMkLst>
          <pc:docMk/>
          <pc:sldMk cId="2984894828" sldId="377"/>
        </pc:sldMkLst>
        <pc:spChg chg="add mod">
          <ac:chgData name="VINCENT MILIONE" userId="9d303b16-60dd-4b89-8b2a-e8ba47308a54" providerId="ADAL" clId="{2BB7BC2D-B6F9-42AD-B5F1-0272A814F6D8}" dt="2023-12-20T17:21:43.547" v="4656" actId="20577"/>
          <ac:spMkLst>
            <pc:docMk/>
            <pc:sldMk cId="2984894828" sldId="377"/>
            <ac:spMk id="3" creationId="{DDC8CC05-370E-E2EC-B5CF-F5BA9E6432BE}"/>
          </ac:spMkLst>
        </pc:spChg>
        <pc:spChg chg="add mod">
          <ac:chgData name="VINCENT MILIONE" userId="9d303b16-60dd-4b89-8b2a-e8ba47308a54" providerId="ADAL" clId="{2BB7BC2D-B6F9-42AD-B5F1-0272A814F6D8}" dt="2023-12-20T17:21:35.380" v="4639" actId="571"/>
          <ac:spMkLst>
            <pc:docMk/>
            <pc:sldMk cId="2984894828" sldId="377"/>
            <ac:spMk id="4" creationId="{E9F63749-E091-BA51-AB70-45C58489E15A}"/>
          </ac:spMkLst>
        </pc:spChg>
      </pc:sldChg>
      <pc:sldChg chg="modSp add mod">
        <pc:chgData name="VINCENT MILIONE" userId="9d303b16-60dd-4b89-8b2a-e8ba47308a54" providerId="ADAL" clId="{2BB7BC2D-B6F9-42AD-B5F1-0272A814F6D8}" dt="2023-12-20T17:42:29.253" v="5471" actId="14100"/>
        <pc:sldMkLst>
          <pc:docMk/>
          <pc:sldMk cId="3856591210" sldId="378"/>
        </pc:sldMkLst>
        <pc:spChg chg="mod">
          <ac:chgData name="VINCENT MILIONE" userId="9d303b16-60dd-4b89-8b2a-e8ba47308a54" providerId="ADAL" clId="{2BB7BC2D-B6F9-42AD-B5F1-0272A814F6D8}" dt="2023-12-20T17:41:55.829" v="5468" actId="1076"/>
          <ac:spMkLst>
            <pc:docMk/>
            <pc:sldMk cId="3856591210" sldId="378"/>
            <ac:spMk id="10" creationId="{92B77A2E-2A65-7CF6-9CF7-CF87EA660431}"/>
          </ac:spMkLst>
        </pc:spChg>
        <pc:cxnChg chg="mod">
          <ac:chgData name="VINCENT MILIONE" userId="9d303b16-60dd-4b89-8b2a-e8ba47308a54" providerId="ADAL" clId="{2BB7BC2D-B6F9-42AD-B5F1-0272A814F6D8}" dt="2023-12-20T17:42:29.253" v="5471" actId="14100"/>
          <ac:cxnSpMkLst>
            <pc:docMk/>
            <pc:sldMk cId="3856591210" sldId="378"/>
            <ac:cxnSpMk id="9" creationId="{04784D8A-CB89-FB8A-BF95-865F7522E856}"/>
          </ac:cxnSpMkLst>
        </pc:cxnChg>
      </pc:sldChg>
      <pc:sldChg chg="modSp add mod">
        <pc:chgData name="VINCENT MILIONE" userId="9d303b16-60dd-4b89-8b2a-e8ba47308a54" providerId="ADAL" clId="{2BB7BC2D-B6F9-42AD-B5F1-0272A814F6D8}" dt="2023-12-20T17:48:41.314" v="5986" actId="20577"/>
        <pc:sldMkLst>
          <pc:docMk/>
          <pc:sldMk cId="4167374140" sldId="379"/>
        </pc:sldMkLst>
        <pc:spChg chg="mod">
          <ac:chgData name="VINCENT MILIONE" userId="9d303b16-60dd-4b89-8b2a-e8ba47308a54" providerId="ADAL" clId="{2BB7BC2D-B6F9-42AD-B5F1-0272A814F6D8}" dt="2023-12-20T17:48:41.314" v="5986" actId="20577"/>
          <ac:spMkLst>
            <pc:docMk/>
            <pc:sldMk cId="4167374140" sldId="379"/>
            <ac:spMk id="10" creationId="{92B77A2E-2A65-7CF6-9CF7-CF87EA660431}"/>
          </ac:spMkLst>
        </pc:spChg>
        <pc:cxnChg chg="mod">
          <ac:chgData name="VINCENT MILIONE" userId="9d303b16-60dd-4b89-8b2a-e8ba47308a54" providerId="ADAL" clId="{2BB7BC2D-B6F9-42AD-B5F1-0272A814F6D8}" dt="2023-12-20T17:48:40.523" v="5982" actId="20577"/>
          <ac:cxnSpMkLst>
            <pc:docMk/>
            <pc:sldMk cId="4167374140" sldId="379"/>
            <ac:cxnSpMk id="9" creationId="{04784D8A-CB89-FB8A-BF95-865F7522E856}"/>
          </ac:cxnSpMkLst>
        </pc:cxnChg>
      </pc:sldChg>
      <pc:sldChg chg="addSp delSp modSp new mod">
        <pc:chgData name="VINCENT MILIONE" userId="9d303b16-60dd-4b89-8b2a-e8ba47308a54" providerId="ADAL" clId="{2BB7BC2D-B6F9-42AD-B5F1-0272A814F6D8}" dt="2023-12-20T17:56:41.622" v="6345" actId="21"/>
        <pc:sldMkLst>
          <pc:docMk/>
          <pc:sldMk cId="1439088025" sldId="380"/>
        </pc:sldMkLst>
        <pc:spChg chg="mod">
          <ac:chgData name="VINCENT MILIONE" userId="9d303b16-60dd-4b89-8b2a-e8ba47308a54" providerId="ADAL" clId="{2BB7BC2D-B6F9-42AD-B5F1-0272A814F6D8}" dt="2023-12-20T17:53:00.370" v="6037" actId="20577"/>
          <ac:spMkLst>
            <pc:docMk/>
            <pc:sldMk cId="1439088025" sldId="380"/>
            <ac:spMk id="2" creationId="{88FD9767-C64C-7C62-4FE3-EE60E9B5EBDB}"/>
          </ac:spMkLst>
        </pc:spChg>
        <pc:spChg chg="del">
          <ac:chgData name="VINCENT MILIONE" userId="9d303b16-60dd-4b89-8b2a-e8ba47308a54" providerId="ADAL" clId="{2BB7BC2D-B6F9-42AD-B5F1-0272A814F6D8}" dt="2023-12-20T17:50:40.162" v="6018" actId="478"/>
          <ac:spMkLst>
            <pc:docMk/>
            <pc:sldMk cId="1439088025" sldId="380"/>
            <ac:spMk id="3" creationId="{3EEF60CA-7390-8F05-2F75-132818A5DE2F}"/>
          </ac:spMkLst>
        </pc:spChg>
        <pc:spChg chg="add mod">
          <ac:chgData name="VINCENT MILIONE" userId="9d303b16-60dd-4b89-8b2a-e8ba47308a54" providerId="ADAL" clId="{2BB7BC2D-B6F9-42AD-B5F1-0272A814F6D8}" dt="2023-12-20T17:54:15.985" v="6163" actId="1076"/>
          <ac:spMkLst>
            <pc:docMk/>
            <pc:sldMk cId="1439088025" sldId="380"/>
            <ac:spMk id="14" creationId="{621947C8-17D0-828C-32C7-5A96E2556C30}"/>
          </ac:spMkLst>
        </pc:spChg>
        <pc:spChg chg="add mod">
          <ac:chgData name="VINCENT MILIONE" userId="9d303b16-60dd-4b89-8b2a-e8ba47308a54" providerId="ADAL" clId="{2BB7BC2D-B6F9-42AD-B5F1-0272A814F6D8}" dt="2023-12-20T17:54:37.225" v="6175" actId="20577"/>
          <ac:spMkLst>
            <pc:docMk/>
            <pc:sldMk cId="1439088025" sldId="380"/>
            <ac:spMk id="17" creationId="{26ED1A0F-6ACF-241B-BEC7-739FEAF0A9FB}"/>
          </ac:spMkLst>
        </pc:spChg>
        <pc:spChg chg="add mod">
          <ac:chgData name="VINCENT MILIONE" userId="9d303b16-60dd-4b89-8b2a-e8ba47308a54" providerId="ADAL" clId="{2BB7BC2D-B6F9-42AD-B5F1-0272A814F6D8}" dt="2023-12-20T17:56:11.696" v="6343" actId="20577"/>
          <ac:spMkLst>
            <pc:docMk/>
            <pc:sldMk cId="1439088025" sldId="380"/>
            <ac:spMk id="18" creationId="{8D8EEC02-C829-CA0E-1A3E-9D25376D860B}"/>
          </ac:spMkLst>
        </pc:spChg>
        <pc:picChg chg="add mod">
          <ac:chgData name="VINCENT MILIONE" userId="9d303b16-60dd-4b89-8b2a-e8ba47308a54" providerId="ADAL" clId="{2BB7BC2D-B6F9-42AD-B5F1-0272A814F6D8}" dt="2023-12-20T17:55:14.969" v="6176" actId="1076"/>
          <ac:picMkLst>
            <pc:docMk/>
            <pc:sldMk cId="1439088025" sldId="380"/>
            <ac:picMk id="5" creationId="{82068325-FAF4-C94C-C67D-8BCBEAC2CB04}"/>
          </ac:picMkLst>
        </pc:picChg>
        <pc:picChg chg="add mod">
          <ac:chgData name="VINCENT MILIONE" userId="9d303b16-60dd-4b89-8b2a-e8ba47308a54" providerId="ADAL" clId="{2BB7BC2D-B6F9-42AD-B5F1-0272A814F6D8}" dt="2023-12-20T17:52:22.403" v="6021" actId="1076"/>
          <ac:picMkLst>
            <pc:docMk/>
            <pc:sldMk cId="1439088025" sldId="380"/>
            <ac:picMk id="7" creationId="{804086D8-E2DF-E484-A4B9-1801B1484771}"/>
          </ac:picMkLst>
        </pc:picChg>
        <pc:cxnChg chg="add del">
          <ac:chgData name="VINCENT MILIONE" userId="9d303b16-60dd-4b89-8b2a-e8ba47308a54" providerId="ADAL" clId="{2BB7BC2D-B6F9-42AD-B5F1-0272A814F6D8}" dt="2023-12-20T17:52:38.313" v="6023" actId="478"/>
          <ac:cxnSpMkLst>
            <pc:docMk/>
            <pc:sldMk cId="1439088025" sldId="380"/>
            <ac:cxnSpMk id="9" creationId="{5383AA56-8661-DEE2-4D81-99FFFA32CBC4}"/>
          </ac:cxnSpMkLst>
        </pc:cxnChg>
        <pc:cxnChg chg="add mod">
          <ac:chgData name="VINCENT MILIONE" userId="9d303b16-60dd-4b89-8b2a-e8ba47308a54" providerId="ADAL" clId="{2BB7BC2D-B6F9-42AD-B5F1-0272A814F6D8}" dt="2023-12-20T17:53:30.570" v="6083" actId="208"/>
          <ac:cxnSpMkLst>
            <pc:docMk/>
            <pc:sldMk cId="1439088025" sldId="380"/>
            <ac:cxnSpMk id="11" creationId="{D848D37C-DAA8-99F4-8C83-72B858B9AA57}"/>
          </ac:cxnSpMkLst>
        </pc:cxnChg>
        <pc:cxnChg chg="add mod">
          <ac:chgData name="VINCENT MILIONE" userId="9d303b16-60dd-4b89-8b2a-e8ba47308a54" providerId="ADAL" clId="{2BB7BC2D-B6F9-42AD-B5F1-0272A814F6D8}" dt="2023-12-20T17:53:50.105" v="6124" actId="1076"/>
          <ac:cxnSpMkLst>
            <pc:docMk/>
            <pc:sldMk cId="1439088025" sldId="380"/>
            <ac:cxnSpMk id="12" creationId="{349B4F89-9716-00B6-C840-B8FE815754EE}"/>
          </ac:cxnSpMkLst>
        </pc:cxnChg>
        <pc:cxnChg chg="add del">
          <ac:chgData name="VINCENT MILIONE" userId="9d303b16-60dd-4b89-8b2a-e8ba47308a54" providerId="ADAL" clId="{2BB7BC2D-B6F9-42AD-B5F1-0272A814F6D8}" dt="2023-12-20T17:54:24.323" v="6165" actId="11529"/>
          <ac:cxnSpMkLst>
            <pc:docMk/>
            <pc:sldMk cId="1439088025" sldId="380"/>
            <ac:cxnSpMk id="16" creationId="{A5CBE9FC-9DC1-1709-F223-2DF834C07A39}"/>
          </ac:cxnSpMkLst>
        </pc:cxnChg>
        <pc:cxnChg chg="add del mod">
          <ac:chgData name="VINCENT MILIONE" userId="9d303b16-60dd-4b89-8b2a-e8ba47308a54" providerId="ADAL" clId="{2BB7BC2D-B6F9-42AD-B5F1-0272A814F6D8}" dt="2023-12-20T17:56:41.622" v="6345" actId="21"/>
          <ac:cxnSpMkLst>
            <pc:docMk/>
            <pc:sldMk cId="1439088025" sldId="380"/>
            <ac:cxnSpMk id="19" creationId="{AA3FE332-6147-6262-53BA-53FDB5595026}"/>
          </ac:cxnSpMkLst>
        </pc:cxnChg>
      </pc:sldChg>
      <pc:sldChg chg="addSp delSp modSp add del mod">
        <pc:chgData name="VINCENT MILIONE" userId="9d303b16-60dd-4b89-8b2a-e8ba47308a54" providerId="ADAL" clId="{2BB7BC2D-B6F9-42AD-B5F1-0272A814F6D8}" dt="2023-12-20T19:03:50.386" v="8014"/>
        <pc:sldMkLst>
          <pc:docMk/>
          <pc:sldMk cId="950690325" sldId="381"/>
        </pc:sldMkLst>
        <pc:spChg chg="mod">
          <ac:chgData name="VINCENT MILIONE" userId="9d303b16-60dd-4b89-8b2a-e8ba47308a54" providerId="ADAL" clId="{2BB7BC2D-B6F9-42AD-B5F1-0272A814F6D8}" dt="2023-12-20T17:56:57.148" v="6389" actId="20577"/>
          <ac:spMkLst>
            <pc:docMk/>
            <pc:sldMk cId="950690325" sldId="381"/>
            <ac:spMk id="2" creationId="{88FD9767-C64C-7C62-4FE3-EE60E9B5EBDB}"/>
          </ac:spMkLst>
        </pc:spChg>
        <pc:spChg chg="add del mod">
          <ac:chgData name="VINCENT MILIONE" userId="9d303b16-60dd-4b89-8b2a-e8ba47308a54" providerId="ADAL" clId="{2BB7BC2D-B6F9-42AD-B5F1-0272A814F6D8}" dt="2023-12-20T17:57:34.138" v="6398" actId="767"/>
          <ac:spMkLst>
            <pc:docMk/>
            <pc:sldMk cId="950690325" sldId="381"/>
            <ac:spMk id="3" creationId="{67874665-FB32-6C9A-6305-42959C71EB43}"/>
          </ac:spMkLst>
        </pc:spChg>
        <pc:spChg chg="add del mod">
          <ac:chgData name="VINCENT MILIONE" userId="9d303b16-60dd-4b89-8b2a-e8ba47308a54" providerId="ADAL" clId="{2BB7BC2D-B6F9-42AD-B5F1-0272A814F6D8}" dt="2023-12-20T18:07:23.975" v="7016"/>
          <ac:spMkLst>
            <pc:docMk/>
            <pc:sldMk cId="950690325" sldId="381"/>
            <ac:spMk id="6" creationId="{F918C532-12C6-F556-9BF1-F7A5285A8748}"/>
          </ac:spMkLst>
        </pc:spChg>
        <pc:spChg chg="add del mod">
          <ac:chgData name="VINCENT MILIONE" userId="9d303b16-60dd-4b89-8b2a-e8ba47308a54" providerId="ADAL" clId="{2BB7BC2D-B6F9-42AD-B5F1-0272A814F6D8}" dt="2023-12-20T18:07:23.714" v="7015" actId="21"/>
          <ac:spMkLst>
            <pc:docMk/>
            <pc:sldMk cId="950690325" sldId="381"/>
            <ac:spMk id="9" creationId="{A3DC0071-5462-162E-5E56-2BA45BB829E9}"/>
          </ac:spMkLst>
        </pc:spChg>
        <pc:spChg chg="add mod">
          <ac:chgData name="VINCENT MILIONE" userId="9d303b16-60dd-4b89-8b2a-e8ba47308a54" providerId="ADAL" clId="{2BB7BC2D-B6F9-42AD-B5F1-0272A814F6D8}" dt="2023-12-20T19:03:50.386" v="8014"/>
          <ac:spMkLst>
            <pc:docMk/>
            <pc:sldMk cId="950690325" sldId="381"/>
            <ac:spMk id="10" creationId="{559715B3-D1C4-F2B2-43C1-6FB437183AF1}"/>
          </ac:spMkLst>
        </pc:spChg>
        <pc:spChg chg="del">
          <ac:chgData name="VINCENT MILIONE" userId="9d303b16-60dd-4b89-8b2a-e8ba47308a54" providerId="ADAL" clId="{2BB7BC2D-B6F9-42AD-B5F1-0272A814F6D8}" dt="2023-12-20T17:57:14.791" v="6395" actId="478"/>
          <ac:spMkLst>
            <pc:docMk/>
            <pc:sldMk cId="950690325" sldId="381"/>
            <ac:spMk id="14" creationId="{621947C8-17D0-828C-32C7-5A96E2556C30}"/>
          </ac:spMkLst>
        </pc:spChg>
        <pc:spChg chg="del">
          <ac:chgData name="VINCENT MILIONE" userId="9d303b16-60dd-4b89-8b2a-e8ba47308a54" providerId="ADAL" clId="{2BB7BC2D-B6F9-42AD-B5F1-0272A814F6D8}" dt="2023-12-20T17:57:07.392" v="6392" actId="478"/>
          <ac:spMkLst>
            <pc:docMk/>
            <pc:sldMk cId="950690325" sldId="381"/>
            <ac:spMk id="17" creationId="{26ED1A0F-6ACF-241B-BEC7-739FEAF0A9FB}"/>
          </ac:spMkLst>
        </pc:spChg>
        <pc:spChg chg="del">
          <ac:chgData name="VINCENT MILIONE" userId="9d303b16-60dd-4b89-8b2a-e8ba47308a54" providerId="ADAL" clId="{2BB7BC2D-B6F9-42AD-B5F1-0272A814F6D8}" dt="2023-12-20T17:57:01.736" v="6391" actId="478"/>
          <ac:spMkLst>
            <pc:docMk/>
            <pc:sldMk cId="950690325" sldId="381"/>
            <ac:spMk id="18" creationId="{8D8EEC02-C829-CA0E-1A3E-9D25376D860B}"/>
          </ac:spMkLst>
        </pc:spChg>
        <pc:picChg chg="add del mod">
          <ac:chgData name="VINCENT MILIONE" userId="9d303b16-60dd-4b89-8b2a-e8ba47308a54" providerId="ADAL" clId="{2BB7BC2D-B6F9-42AD-B5F1-0272A814F6D8}" dt="2023-12-20T18:07:25.342" v="7018"/>
          <ac:picMkLst>
            <pc:docMk/>
            <pc:sldMk cId="950690325" sldId="381"/>
            <ac:picMk id="4" creationId="{DB8957C3-7AE6-30A8-A857-DA4ED036BE20}"/>
          </ac:picMkLst>
        </pc:picChg>
        <pc:picChg chg="del">
          <ac:chgData name="VINCENT MILIONE" userId="9d303b16-60dd-4b89-8b2a-e8ba47308a54" providerId="ADAL" clId="{2BB7BC2D-B6F9-42AD-B5F1-0272A814F6D8}" dt="2023-12-20T17:56:59.184" v="6390" actId="478"/>
          <ac:picMkLst>
            <pc:docMk/>
            <pc:sldMk cId="950690325" sldId="381"/>
            <ac:picMk id="5" creationId="{82068325-FAF4-C94C-C67D-8BCBEAC2CB04}"/>
          </ac:picMkLst>
        </pc:picChg>
        <pc:picChg chg="del mod">
          <ac:chgData name="VINCENT MILIONE" userId="9d303b16-60dd-4b89-8b2a-e8ba47308a54" providerId="ADAL" clId="{2BB7BC2D-B6F9-42AD-B5F1-0272A814F6D8}" dt="2023-12-20T17:57:35.512" v="6399" actId="478"/>
          <ac:picMkLst>
            <pc:docMk/>
            <pc:sldMk cId="950690325" sldId="381"/>
            <ac:picMk id="7" creationId="{804086D8-E2DF-E484-A4B9-1801B1484771}"/>
          </ac:picMkLst>
        </pc:picChg>
        <pc:picChg chg="add mod">
          <ac:chgData name="VINCENT MILIONE" userId="9d303b16-60dd-4b89-8b2a-e8ba47308a54" providerId="ADAL" clId="{2BB7BC2D-B6F9-42AD-B5F1-0272A814F6D8}" dt="2023-12-20T18:07:40.534" v="7021" actId="1076"/>
          <ac:picMkLst>
            <pc:docMk/>
            <pc:sldMk cId="950690325" sldId="381"/>
            <ac:picMk id="15" creationId="{4D9808DB-0F36-7BC1-33AE-286F5D4CB4FF}"/>
          </ac:picMkLst>
        </pc:picChg>
        <pc:cxnChg chg="del">
          <ac:chgData name="VINCENT MILIONE" userId="9d303b16-60dd-4b89-8b2a-e8ba47308a54" providerId="ADAL" clId="{2BB7BC2D-B6F9-42AD-B5F1-0272A814F6D8}" dt="2023-12-20T17:57:09.247" v="6393" actId="478"/>
          <ac:cxnSpMkLst>
            <pc:docMk/>
            <pc:sldMk cId="950690325" sldId="381"/>
            <ac:cxnSpMk id="11" creationId="{D848D37C-DAA8-99F4-8C83-72B858B9AA57}"/>
          </ac:cxnSpMkLst>
        </pc:cxnChg>
        <pc:cxnChg chg="del">
          <ac:chgData name="VINCENT MILIONE" userId="9d303b16-60dd-4b89-8b2a-e8ba47308a54" providerId="ADAL" clId="{2BB7BC2D-B6F9-42AD-B5F1-0272A814F6D8}" dt="2023-12-20T17:57:12.208" v="6394" actId="478"/>
          <ac:cxnSpMkLst>
            <pc:docMk/>
            <pc:sldMk cId="950690325" sldId="381"/>
            <ac:cxnSpMk id="12" creationId="{349B4F89-9716-00B6-C840-B8FE815754EE}"/>
          </ac:cxnSpMkLst>
        </pc:cxnChg>
      </pc:sldChg>
      <pc:sldChg chg="addSp delSp modSp add mod">
        <pc:chgData name="VINCENT MILIONE" userId="9d303b16-60dd-4b89-8b2a-e8ba47308a54" providerId="ADAL" clId="{2BB7BC2D-B6F9-42AD-B5F1-0272A814F6D8}" dt="2023-12-21T13:00:07.800" v="9216" actId="1076"/>
        <pc:sldMkLst>
          <pc:docMk/>
          <pc:sldMk cId="3297913994" sldId="382"/>
        </pc:sldMkLst>
        <pc:spChg chg="mod">
          <ac:chgData name="VINCENT MILIONE" userId="9d303b16-60dd-4b89-8b2a-e8ba47308a54" providerId="ADAL" clId="{2BB7BC2D-B6F9-42AD-B5F1-0272A814F6D8}" dt="2023-12-20T17:57:52.846" v="6401"/>
          <ac:spMkLst>
            <pc:docMk/>
            <pc:sldMk cId="3297913994" sldId="382"/>
            <ac:spMk id="2" creationId="{07760083-FEF5-83DD-4B84-211B3953257C}"/>
          </ac:spMkLst>
        </pc:spChg>
        <pc:spChg chg="mod">
          <ac:chgData name="VINCENT MILIONE" userId="9d303b16-60dd-4b89-8b2a-e8ba47308a54" providerId="ADAL" clId="{2BB7BC2D-B6F9-42AD-B5F1-0272A814F6D8}" dt="2023-12-21T13:00:04.269" v="9215" actId="20577"/>
          <ac:spMkLst>
            <pc:docMk/>
            <pc:sldMk cId="3297913994" sldId="382"/>
            <ac:spMk id="3" creationId="{BD4AF605-7EBE-DEF4-D980-C4B0DFB69AB4}"/>
          </ac:spMkLst>
        </pc:spChg>
        <pc:picChg chg="add mod">
          <ac:chgData name="VINCENT MILIONE" userId="9d303b16-60dd-4b89-8b2a-e8ba47308a54" providerId="ADAL" clId="{2BB7BC2D-B6F9-42AD-B5F1-0272A814F6D8}" dt="2023-12-21T13:00:07.800" v="9216" actId="1076"/>
          <ac:picMkLst>
            <pc:docMk/>
            <pc:sldMk cId="3297913994" sldId="382"/>
            <ac:picMk id="5" creationId="{201AE64D-B3A9-ACBB-0589-5858F1D18FB3}"/>
          </ac:picMkLst>
        </pc:picChg>
        <pc:picChg chg="add del mod">
          <ac:chgData name="VINCENT MILIONE" userId="9d303b16-60dd-4b89-8b2a-e8ba47308a54" providerId="ADAL" clId="{2BB7BC2D-B6F9-42AD-B5F1-0272A814F6D8}" dt="2023-12-20T18:07:03.739" v="7010" actId="21"/>
          <ac:picMkLst>
            <pc:docMk/>
            <pc:sldMk cId="3297913994" sldId="382"/>
            <ac:picMk id="7" creationId="{B4CA4EF4-69C1-60EB-A05D-1FAA9C4625D0}"/>
          </ac:picMkLst>
        </pc:picChg>
      </pc:sldChg>
      <pc:sldChg chg="new del">
        <pc:chgData name="VINCENT MILIONE" userId="9d303b16-60dd-4b89-8b2a-e8ba47308a54" providerId="ADAL" clId="{2BB7BC2D-B6F9-42AD-B5F1-0272A814F6D8}" dt="2023-12-20T18:23:46.120" v="7655" actId="47"/>
        <pc:sldMkLst>
          <pc:docMk/>
          <pc:sldMk cId="1171123457" sldId="383"/>
        </pc:sldMkLst>
      </pc:sldChg>
      <pc:sldChg chg="modSp add mod">
        <pc:chgData name="VINCENT MILIONE" userId="9d303b16-60dd-4b89-8b2a-e8ba47308a54" providerId="ADAL" clId="{2BB7BC2D-B6F9-42AD-B5F1-0272A814F6D8}" dt="2023-12-20T19:05:15.364" v="8176" actId="20577"/>
        <pc:sldMkLst>
          <pc:docMk/>
          <pc:sldMk cId="2039227283" sldId="384"/>
        </pc:sldMkLst>
        <pc:spChg chg="mod">
          <ac:chgData name="VINCENT MILIONE" userId="9d303b16-60dd-4b89-8b2a-e8ba47308a54" providerId="ADAL" clId="{2BB7BC2D-B6F9-42AD-B5F1-0272A814F6D8}" dt="2023-12-20T19:05:15.364" v="8176" actId="20577"/>
          <ac:spMkLst>
            <pc:docMk/>
            <pc:sldMk cId="2039227283" sldId="384"/>
            <ac:spMk id="10" creationId="{559715B3-D1C4-F2B2-43C1-6FB437183AF1}"/>
          </ac:spMkLst>
        </pc:spChg>
      </pc:sldChg>
      <pc:sldChg chg="addSp delSp modSp add mod">
        <pc:chgData name="VINCENT MILIONE" userId="9d303b16-60dd-4b89-8b2a-e8ba47308a54" providerId="ADAL" clId="{2BB7BC2D-B6F9-42AD-B5F1-0272A814F6D8}" dt="2023-12-21T13:32:39.334" v="10922" actId="1076"/>
        <pc:sldMkLst>
          <pc:docMk/>
          <pc:sldMk cId="2839363849" sldId="385"/>
        </pc:sldMkLst>
        <pc:spChg chg="mod">
          <ac:chgData name="VINCENT MILIONE" userId="9d303b16-60dd-4b89-8b2a-e8ba47308a54" providerId="ADAL" clId="{2BB7BC2D-B6F9-42AD-B5F1-0272A814F6D8}" dt="2023-12-20T19:08:33.931" v="8197" actId="20577"/>
          <ac:spMkLst>
            <pc:docMk/>
            <pc:sldMk cId="2839363849" sldId="385"/>
            <ac:spMk id="2" creationId="{88FD9767-C64C-7C62-4FE3-EE60E9B5EBDB}"/>
          </ac:spMkLst>
        </pc:spChg>
        <pc:spChg chg="mod">
          <ac:chgData name="VINCENT MILIONE" userId="9d303b16-60dd-4b89-8b2a-e8ba47308a54" providerId="ADAL" clId="{2BB7BC2D-B6F9-42AD-B5F1-0272A814F6D8}" dt="2023-12-21T13:32:36.946" v="10921" actId="20577"/>
          <ac:spMkLst>
            <pc:docMk/>
            <pc:sldMk cId="2839363849" sldId="385"/>
            <ac:spMk id="10" creationId="{559715B3-D1C4-F2B2-43C1-6FB437183AF1}"/>
          </ac:spMkLst>
        </pc:spChg>
        <pc:picChg chg="add mod">
          <ac:chgData name="VINCENT MILIONE" userId="9d303b16-60dd-4b89-8b2a-e8ba47308a54" providerId="ADAL" clId="{2BB7BC2D-B6F9-42AD-B5F1-0272A814F6D8}" dt="2023-12-21T13:32:39.334" v="10922" actId="1076"/>
          <ac:picMkLst>
            <pc:docMk/>
            <pc:sldMk cId="2839363849" sldId="385"/>
            <ac:picMk id="3" creationId="{8BECBC99-EF22-F416-8D67-EDA04CE96000}"/>
          </ac:picMkLst>
        </pc:picChg>
        <pc:picChg chg="del">
          <ac:chgData name="VINCENT MILIONE" userId="9d303b16-60dd-4b89-8b2a-e8ba47308a54" providerId="ADAL" clId="{2BB7BC2D-B6F9-42AD-B5F1-0272A814F6D8}" dt="2023-12-20T19:10:02.394" v="8199" actId="478"/>
          <ac:picMkLst>
            <pc:docMk/>
            <pc:sldMk cId="2839363849" sldId="385"/>
            <ac:picMk id="15" creationId="{4D9808DB-0F36-7BC1-33AE-286F5D4CB4FF}"/>
          </ac:picMkLst>
        </pc:picChg>
      </pc:sldChg>
      <pc:sldChg chg="addSp modSp add mod ord">
        <pc:chgData name="VINCENT MILIONE" userId="9d303b16-60dd-4b89-8b2a-e8ba47308a54" providerId="ADAL" clId="{2BB7BC2D-B6F9-42AD-B5F1-0272A814F6D8}" dt="2023-12-21T13:21:13.334" v="9850" actId="14100"/>
        <pc:sldMkLst>
          <pc:docMk/>
          <pc:sldMk cId="1737499946" sldId="386"/>
        </pc:sldMkLst>
        <pc:spChg chg="mod">
          <ac:chgData name="VINCENT MILIONE" userId="9d303b16-60dd-4b89-8b2a-e8ba47308a54" providerId="ADAL" clId="{2BB7BC2D-B6F9-42AD-B5F1-0272A814F6D8}" dt="2023-12-21T13:01:27.113" v="9245" actId="20577"/>
          <ac:spMkLst>
            <pc:docMk/>
            <pc:sldMk cId="1737499946" sldId="386"/>
            <ac:spMk id="2" creationId="{88FD9767-C64C-7C62-4FE3-EE60E9B5EBDB}"/>
          </ac:spMkLst>
        </pc:spChg>
        <pc:spChg chg="mod">
          <ac:chgData name="VINCENT MILIONE" userId="9d303b16-60dd-4b89-8b2a-e8ba47308a54" providerId="ADAL" clId="{2BB7BC2D-B6F9-42AD-B5F1-0272A814F6D8}" dt="2023-12-21T13:03:45.191" v="9684" actId="20577"/>
          <ac:spMkLst>
            <pc:docMk/>
            <pc:sldMk cId="1737499946" sldId="386"/>
            <ac:spMk id="10" creationId="{559715B3-D1C4-F2B2-43C1-6FB437183AF1}"/>
          </ac:spMkLst>
        </pc:spChg>
        <pc:spChg chg="add mod">
          <ac:chgData name="VINCENT MILIONE" userId="9d303b16-60dd-4b89-8b2a-e8ba47308a54" providerId="ADAL" clId="{2BB7BC2D-B6F9-42AD-B5F1-0272A814F6D8}" dt="2023-12-21T13:20:14.990" v="9780" actId="1076"/>
          <ac:spMkLst>
            <pc:docMk/>
            <pc:sldMk cId="1737499946" sldId="386"/>
            <ac:spMk id="16" creationId="{324D0F7F-EB94-AB58-657E-20CA6FE46C28}"/>
          </ac:spMkLst>
        </pc:spChg>
        <pc:spChg chg="add mod">
          <ac:chgData name="VINCENT MILIONE" userId="9d303b16-60dd-4b89-8b2a-e8ba47308a54" providerId="ADAL" clId="{2BB7BC2D-B6F9-42AD-B5F1-0272A814F6D8}" dt="2023-12-21T13:21:00.338" v="9846" actId="20577"/>
          <ac:spMkLst>
            <pc:docMk/>
            <pc:sldMk cId="1737499946" sldId="386"/>
            <ac:spMk id="17" creationId="{B2E40708-CA02-1EB4-0B91-C2FD35C7A471}"/>
          </ac:spMkLst>
        </pc:spChg>
        <pc:picChg chg="add mod">
          <ac:chgData name="VINCENT MILIONE" userId="9d303b16-60dd-4b89-8b2a-e8ba47308a54" providerId="ADAL" clId="{2BB7BC2D-B6F9-42AD-B5F1-0272A814F6D8}" dt="2023-12-21T13:18:58.885" v="9707" actId="1076"/>
          <ac:picMkLst>
            <pc:docMk/>
            <pc:sldMk cId="1737499946" sldId="386"/>
            <ac:picMk id="4" creationId="{38CEB8FC-95E7-B238-FA55-F377421EAE50}"/>
          </ac:picMkLst>
        </pc:picChg>
        <pc:picChg chg="add mod">
          <ac:chgData name="VINCENT MILIONE" userId="9d303b16-60dd-4b89-8b2a-e8ba47308a54" providerId="ADAL" clId="{2BB7BC2D-B6F9-42AD-B5F1-0272A814F6D8}" dt="2023-12-21T13:18:55.294" v="9705" actId="1076"/>
          <ac:picMkLst>
            <pc:docMk/>
            <pc:sldMk cId="1737499946" sldId="386"/>
            <ac:picMk id="6" creationId="{ED93B381-8CAC-064D-98E9-8AAD6DADD6FC}"/>
          </ac:picMkLst>
        </pc:picChg>
        <pc:picChg chg="add mod">
          <ac:chgData name="VINCENT MILIONE" userId="9d303b16-60dd-4b89-8b2a-e8ba47308a54" providerId="ADAL" clId="{2BB7BC2D-B6F9-42AD-B5F1-0272A814F6D8}" dt="2023-12-21T13:18:56.317" v="9706" actId="1076"/>
          <ac:picMkLst>
            <pc:docMk/>
            <pc:sldMk cId="1737499946" sldId="386"/>
            <ac:picMk id="8" creationId="{B3D9A26C-4943-DEFA-EEB1-CBED1A461AB0}"/>
          </ac:picMkLst>
        </pc:picChg>
        <pc:cxnChg chg="add mod">
          <ac:chgData name="VINCENT MILIONE" userId="9d303b16-60dd-4b89-8b2a-e8ba47308a54" providerId="ADAL" clId="{2BB7BC2D-B6F9-42AD-B5F1-0272A814F6D8}" dt="2023-12-21T13:19:27.687" v="9711" actId="692"/>
          <ac:cxnSpMkLst>
            <pc:docMk/>
            <pc:sldMk cId="1737499946" sldId="386"/>
            <ac:cxnSpMk id="11" creationId="{701642AF-FF7E-12C5-ED18-E4C15BF64B31}"/>
          </ac:cxnSpMkLst>
        </pc:cxnChg>
        <pc:cxnChg chg="add mod">
          <ac:chgData name="VINCENT MILIONE" userId="9d303b16-60dd-4b89-8b2a-e8ba47308a54" providerId="ADAL" clId="{2BB7BC2D-B6F9-42AD-B5F1-0272A814F6D8}" dt="2023-12-21T13:19:44.877" v="9714" actId="14100"/>
          <ac:cxnSpMkLst>
            <pc:docMk/>
            <pc:sldMk cId="1737499946" sldId="386"/>
            <ac:cxnSpMk id="14" creationId="{48EFC068-9A0F-F8A8-E271-4E8FF2BBDA6B}"/>
          </ac:cxnSpMkLst>
        </pc:cxnChg>
        <pc:cxnChg chg="add mod">
          <ac:chgData name="VINCENT MILIONE" userId="9d303b16-60dd-4b89-8b2a-e8ba47308a54" providerId="ADAL" clId="{2BB7BC2D-B6F9-42AD-B5F1-0272A814F6D8}" dt="2023-12-21T13:21:13.334" v="9850" actId="14100"/>
          <ac:cxnSpMkLst>
            <pc:docMk/>
            <pc:sldMk cId="1737499946" sldId="386"/>
            <ac:cxnSpMk id="18" creationId="{77EB746C-928D-C102-20ED-F7AE07F3567D}"/>
          </ac:cxnSpMkLst>
        </pc:cxnChg>
      </pc:sldChg>
      <pc:sldChg chg="modSp add mod">
        <pc:chgData name="VINCENT MILIONE" userId="9d303b16-60dd-4b89-8b2a-e8ba47308a54" providerId="ADAL" clId="{2BB7BC2D-B6F9-42AD-B5F1-0272A814F6D8}" dt="2023-12-21T13:35:49.087" v="11422" actId="1076"/>
        <pc:sldMkLst>
          <pc:docMk/>
          <pc:sldMk cId="2190401140" sldId="387"/>
        </pc:sldMkLst>
        <pc:spChg chg="mod">
          <ac:chgData name="VINCENT MILIONE" userId="9d303b16-60dd-4b89-8b2a-e8ba47308a54" providerId="ADAL" clId="{2BB7BC2D-B6F9-42AD-B5F1-0272A814F6D8}" dt="2023-12-21T13:34:08.591" v="11418" actId="20577"/>
          <ac:spMkLst>
            <pc:docMk/>
            <pc:sldMk cId="2190401140" sldId="387"/>
            <ac:spMk id="10" creationId="{559715B3-D1C4-F2B2-43C1-6FB437183AF1}"/>
          </ac:spMkLst>
        </pc:spChg>
        <pc:picChg chg="mod">
          <ac:chgData name="VINCENT MILIONE" userId="9d303b16-60dd-4b89-8b2a-e8ba47308a54" providerId="ADAL" clId="{2BB7BC2D-B6F9-42AD-B5F1-0272A814F6D8}" dt="2023-12-21T13:35:49.087" v="11422" actId="1076"/>
          <ac:picMkLst>
            <pc:docMk/>
            <pc:sldMk cId="2190401140" sldId="387"/>
            <ac:picMk id="3" creationId="{8BECBC99-EF22-F416-8D67-EDA04CE96000}"/>
          </ac:picMkLst>
        </pc:picChg>
      </pc:sldChg>
      <pc:sldChg chg="modSp add mod">
        <pc:chgData name="VINCENT MILIONE" userId="9d303b16-60dd-4b89-8b2a-e8ba47308a54" providerId="ADAL" clId="{2BB7BC2D-B6F9-42AD-B5F1-0272A814F6D8}" dt="2023-12-21T13:38:04.968" v="11442" actId="20577"/>
        <pc:sldMkLst>
          <pc:docMk/>
          <pc:sldMk cId="2347402973" sldId="388"/>
        </pc:sldMkLst>
        <pc:spChg chg="mod">
          <ac:chgData name="VINCENT MILIONE" userId="9d303b16-60dd-4b89-8b2a-e8ba47308a54" providerId="ADAL" clId="{2BB7BC2D-B6F9-42AD-B5F1-0272A814F6D8}" dt="2023-12-21T13:38:00.066" v="11434" actId="20577"/>
          <ac:spMkLst>
            <pc:docMk/>
            <pc:sldMk cId="2347402973" sldId="388"/>
            <ac:spMk id="332" creationId="{00000000-0000-0000-0000-000000000000}"/>
          </ac:spMkLst>
        </pc:spChg>
        <pc:spChg chg="mod">
          <ac:chgData name="VINCENT MILIONE" userId="9d303b16-60dd-4b89-8b2a-e8ba47308a54" providerId="ADAL" clId="{2BB7BC2D-B6F9-42AD-B5F1-0272A814F6D8}" dt="2023-12-21T13:38:04.968" v="11442" actId="20577"/>
          <ac:spMkLst>
            <pc:docMk/>
            <pc:sldMk cId="2347402973" sldId="388"/>
            <ac:spMk id="333" creationId="{00000000-0000-0000-0000-000000000000}"/>
          </ac:spMkLst>
        </pc:spChg>
      </pc:sldChg>
      <pc:sldChg chg="add del">
        <pc:chgData name="VINCENT MILIONE" userId="9d303b16-60dd-4b89-8b2a-e8ba47308a54" providerId="ADAL" clId="{2BB7BC2D-B6F9-42AD-B5F1-0272A814F6D8}" dt="2023-12-21T13:38:11.779" v="11444"/>
        <pc:sldMkLst>
          <pc:docMk/>
          <pc:sldMk cId="1123056699" sldId="389"/>
        </pc:sldMkLst>
      </pc:sldChg>
      <pc:sldChg chg="addSp delSp modSp add mod">
        <pc:chgData name="VINCENT MILIONE" userId="9d303b16-60dd-4b89-8b2a-e8ba47308a54" providerId="ADAL" clId="{2BB7BC2D-B6F9-42AD-B5F1-0272A814F6D8}" dt="2023-12-21T14:23:49.372" v="11747" actId="20577"/>
        <pc:sldMkLst>
          <pc:docMk/>
          <pc:sldMk cId="3132973580" sldId="389"/>
        </pc:sldMkLst>
        <pc:spChg chg="mod">
          <ac:chgData name="VINCENT MILIONE" userId="9d303b16-60dd-4b89-8b2a-e8ba47308a54" providerId="ADAL" clId="{2BB7BC2D-B6F9-42AD-B5F1-0272A814F6D8}" dt="2023-12-21T14:22:20.872" v="11610" actId="20577"/>
          <ac:spMkLst>
            <pc:docMk/>
            <pc:sldMk cId="3132973580" sldId="389"/>
            <ac:spMk id="2" creationId="{88FD9767-C64C-7C62-4FE3-EE60E9B5EBDB}"/>
          </ac:spMkLst>
        </pc:spChg>
        <pc:spChg chg="mod">
          <ac:chgData name="VINCENT MILIONE" userId="9d303b16-60dd-4b89-8b2a-e8ba47308a54" providerId="ADAL" clId="{2BB7BC2D-B6F9-42AD-B5F1-0272A814F6D8}" dt="2023-12-21T14:23:49.372" v="11747" actId="20577"/>
          <ac:spMkLst>
            <pc:docMk/>
            <pc:sldMk cId="3132973580" sldId="389"/>
            <ac:spMk id="10" creationId="{559715B3-D1C4-F2B2-43C1-6FB437183AF1}"/>
          </ac:spMkLst>
        </pc:spChg>
        <pc:picChg chg="add del">
          <ac:chgData name="VINCENT MILIONE" userId="9d303b16-60dd-4b89-8b2a-e8ba47308a54" providerId="ADAL" clId="{2BB7BC2D-B6F9-42AD-B5F1-0272A814F6D8}" dt="2023-12-21T14:20:22.126" v="11478" actId="478"/>
          <ac:picMkLst>
            <pc:docMk/>
            <pc:sldMk cId="3132973580" sldId="389"/>
            <ac:picMk id="3" creationId="{8BECBC99-EF22-F416-8D67-EDA04CE96000}"/>
          </ac:picMkLst>
        </pc:picChg>
      </pc:sldChg>
      <pc:sldMasterChg chg="delSldLayout">
        <pc:chgData name="VINCENT MILIONE" userId="9d303b16-60dd-4b89-8b2a-e8ba47308a54" providerId="ADAL" clId="{2BB7BC2D-B6F9-42AD-B5F1-0272A814F6D8}" dt="2023-12-20T10:13:13.783" v="6" actId="2696"/>
        <pc:sldMasterMkLst>
          <pc:docMk/>
          <pc:sldMasterMk cId="0" sldId="2147483701"/>
        </pc:sldMasterMkLst>
        <pc:sldLayoutChg chg="del">
          <pc:chgData name="VINCENT MILIONE" userId="9d303b16-60dd-4b89-8b2a-e8ba47308a54" providerId="ADAL" clId="{2BB7BC2D-B6F9-42AD-B5F1-0272A814F6D8}" dt="2023-12-20T10:13:00.484" v="4" actId="2696"/>
          <pc:sldLayoutMkLst>
            <pc:docMk/>
            <pc:sldMasterMk cId="0" sldId="2147483701"/>
            <pc:sldLayoutMk cId="0" sldId="2147483652"/>
          </pc:sldLayoutMkLst>
        </pc:sldLayoutChg>
        <pc:sldLayoutChg chg="del">
          <pc:chgData name="VINCENT MILIONE" userId="9d303b16-60dd-4b89-8b2a-e8ba47308a54" providerId="ADAL" clId="{2BB7BC2D-B6F9-42AD-B5F1-0272A814F6D8}" dt="2023-12-20T10:13:08.510" v="5" actId="2696"/>
          <pc:sldLayoutMkLst>
            <pc:docMk/>
            <pc:sldMasterMk cId="0" sldId="2147483701"/>
            <pc:sldLayoutMk cId="0" sldId="2147483665"/>
          </pc:sldLayoutMkLst>
        </pc:sldLayoutChg>
        <pc:sldLayoutChg chg="del">
          <pc:chgData name="VINCENT MILIONE" userId="9d303b16-60dd-4b89-8b2a-e8ba47308a54" providerId="ADAL" clId="{2BB7BC2D-B6F9-42AD-B5F1-0272A814F6D8}" dt="2023-12-20T10:13:13.783" v="6" actId="2696"/>
          <pc:sldLayoutMkLst>
            <pc:docMk/>
            <pc:sldMasterMk cId="0" sldId="2147483701"/>
            <pc:sldLayoutMk cId="0" sldId="2147483683"/>
          </pc:sldLayoutMkLst>
        </pc:sldLayoutChg>
      </pc:sldMasterChg>
    </pc:docChg>
  </pc:docChgLst>
  <pc:docChgLst>
    <pc:chgData name="Utente guest" userId="S::urn:spo:anon#4d80bbb827029de5ab37deeed815685d4e460f7240b4a2328616e8eb8cc0647c::" providerId="AD" clId="Web-{50781BDB-F8DB-6F1B-1992-409308974EA8}"/>
    <pc:docChg chg="sldOrd">
      <pc:chgData name="Utente guest" userId="S::urn:spo:anon#4d80bbb827029de5ab37deeed815685d4e460f7240b4a2328616e8eb8cc0647c::" providerId="AD" clId="Web-{50781BDB-F8DB-6F1B-1992-409308974EA8}" dt="2023-12-28T15:50:17.851" v="0"/>
      <pc:docMkLst>
        <pc:docMk/>
      </pc:docMkLst>
      <pc:sldChg chg="ord">
        <pc:chgData name="Utente guest" userId="S::urn:spo:anon#4d80bbb827029de5ab37deeed815685d4e460f7240b4a2328616e8eb8cc0647c::" providerId="AD" clId="Web-{50781BDB-F8DB-6F1B-1992-409308974EA8}" dt="2023-12-28T15:50:17.851" v="0"/>
        <pc:sldMkLst>
          <pc:docMk/>
          <pc:sldMk cId="2347402973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54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206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28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68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8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53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898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04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438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85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8a2bc4f44_0_40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8a2bc4f44_0_40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745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12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 dirty="0"/>
              <a:t>Le differenze sostanziali tra un controller e una </a:t>
            </a:r>
            <a:r>
              <a:rPr lang="it-IT" dirty="0" err="1"/>
              <a:t>servlet</a:t>
            </a:r>
            <a:r>
              <a:rPr lang="it-IT" dirty="0"/>
              <a:t> è:</a:t>
            </a:r>
          </a:p>
          <a:p>
            <a:pPr marL="457200" indent="-298450"/>
            <a:r>
              <a:rPr lang="it-IT" dirty="0"/>
              <a:t>Un controller permette di specificare multiple end point, invece una </a:t>
            </a:r>
            <a:r>
              <a:rPr lang="it-IT" dirty="0" err="1"/>
              <a:t>servlet</a:t>
            </a:r>
            <a:r>
              <a:rPr lang="it-IT" dirty="0"/>
              <a:t> permette di specificare un’unica endpoint contattabile sottoforma di ciascuna operazione HTTP (GET, POST, PUT, DELETE)</a:t>
            </a:r>
          </a:p>
          <a:p>
            <a:pPr marL="457200" indent="-298450"/>
            <a:endParaRPr lang="it-IT" dirty="0"/>
          </a:p>
          <a:p>
            <a:pPr marL="457200" indent="-29845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713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 dirty="0"/>
              <a:t>Le differenze sostanziali tra un controller e una </a:t>
            </a:r>
            <a:r>
              <a:rPr lang="it-IT" dirty="0" err="1"/>
              <a:t>servlet</a:t>
            </a:r>
            <a:r>
              <a:rPr lang="it-IT" dirty="0"/>
              <a:t> è:</a:t>
            </a:r>
          </a:p>
          <a:p>
            <a:pPr marL="457200" indent="-298450"/>
            <a:r>
              <a:rPr lang="it-IT" dirty="0"/>
              <a:t>Un controller permette di specificare multiple end point, invece una </a:t>
            </a:r>
            <a:r>
              <a:rPr lang="it-IT" dirty="0" err="1"/>
              <a:t>servlet</a:t>
            </a:r>
            <a:r>
              <a:rPr lang="it-IT" dirty="0"/>
              <a:t> permette di specificare un’unica endpoint contattabile sottoforma di ciascuna operazione HTTP (GET, POST, PUT, DELETE)</a:t>
            </a:r>
          </a:p>
          <a:p>
            <a:pPr marL="457200" indent="-298450"/>
            <a:endParaRPr lang="it-IT" dirty="0"/>
          </a:p>
          <a:p>
            <a:pPr marL="457200" indent="-29845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603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 dirty="0"/>
              <a:t>Le differenze sostanziali tra un controller e una </a:t>
            </a:r>
            <a:r>
              <a:rPr lang="it-IT" dirty="0" err="1"/>
              <a:t>servlet</a:t>
            </a:r>
            <a:r>
              <a:rPr lang="it-IT" dirty="0"/>
              <a:t> è:</a:t>
            </a:r>
          </a:p>
          <a:p>
            <a:pPr marL="457200" indent="-298450"/>
            <a:r>
              <a:rPr lang="it-IT" dirty="0"/>
              <a:t>Un controller permette di specificare multiple end point, invece una </a:t>
            </a:r>
            <a:r>
              <a:rPr lang="it-IT" dirty="0" err="1"/>
              <a:t>servlet</a:t>
            </a:r>
            <a:r>
              <a:rPr lang="it-IT" dirty="0"/>
              <a:t> permette di specificare un’unica endpoint contattabile sottoforma di ciascuna operazione HTTP (GET, POST, PUT, DELETE)</a:t>
            </a:r>
          </a:p>
          <a:p>
            <a:pPr marL="457200" indent="-298450"/>
            <a:endParaRPr lang="it-IT" dirty="0"/>
          </a:p>
          <a:p>
            <a:pPr marL="457200" indent="-29845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62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/>
              <a:t>Che cosa è un endpoint?</a:t>
            </a:r>
          </a:p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57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3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49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63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704" r:id="rId3"/>
    <p:sldLayoutId id="2147483697" r:id="rId4"/>
    <p:sldLayoutId id="214748369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ph.com/spring-requestparam-annotati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ph.com/spring-requestparam-annota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ph.com/spring-requestparam-annota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ph.com/spring-requestparam-annota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ph.com/spring-requestparam-annot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ph.com/spring-requestparam-annota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>
                <a:latin typeface="Roboto" panose="02000000000000000000" pitchFamily="2" charset="0"/>
                <a:ea typeface="Roboto" panose="02000000000000000000" pitchFamily="2" charset="0"/>
              </a:rPr>
              <a:t>GreenBridge</a:t>
            </a:r>
            <a:endParaRPr lang="it-IT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3" name="Google Shape;333;p56"/>
          <p:cNvSpPr txBox="1">
            <a:spLocks noGrp="1"/>
          </p:cNvSpPr>
          <p:nvPr>
            <p:ph type="subTitle" idx="1"/>
          </p:nvPr>
        </p:nvSpPr>
        <p:spPr>
          <a:xfrm>
            <a:off x="4522375" y="282484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Green </a:t>
            </a:r>
            <a:r>
              <a:rPr lang="it-IT" sz="1600" err="1"/>
              <a:t>together</a:t>
            </a:r>
            <a:r>
              <a:rPr lang="it-IT" sz="1600"/>
              <a:t>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74B303-30B0-9CC4-7C35-58F545A6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5" y="1281112"/>
            <a:ext cx="3076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2D57-5B0D-6AD2-993F-DF3662D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</a:t>
            </a:r>
            <a:r>
              <a:rPr lang="it-IT" err="1"/>
              <a:t>Get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CA48B-55B0-86E6-3F1C-6E73D2046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it-IT" dirty="0"/>
          </a:p>
          <a:p>
            <a:pPr marL="165100" indent="0">
              <a:buNone/>
            </a:pPr>
            <a:endParaRPr lang="it-IT" b="0" i="0" u="sng" dirty="0">
              <a:solidFill>
                <a:srgbClr val="0097A7"/>
              </a:solidFill>
              <a:effectLst/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65100" indent="0">
              <a:buNone/>
            </a:pPr>
            <a:endParaRPr lang="it-IT" u="sng" dirty="0">
              <a:solidFill>
                <a:srgbClr val="0097A7"/>
              </a:solidFill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2FF7134-4C74-DF53-BC43-EE3B49D20453}"/>
              </a:ext>
            </a:extLst>
          </p:cNvPr>
          <p:cNvCxnSpPr>
            <a:cxnSpLocks/>
          </p:cNvCxnSpPr>
          <p:nvPr/>
        </p:nvCxnSpPr>
        <p:spPr>
          <a:xfrm>
            <a:off x="2204499" y="2351587"/>
            <a:ext cx="435428" cy="22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DA0DDB-D741-1A61-E823-8E950B5BA095}"/>
              </a:ext>
            </a:extLst>
          </p:cNvPr>
          <p:cNvSpPr txBox="1"/>
          <p:nvPr/>
        </p:nvSpPr>
        <p:spPr>
          <a:xfrm>
            <a:off x="431970" y="1732431"/>
            <a:ext cx="21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creare una </a:t>
            </a:r>
            <a:r>
              <a:rPr lang="it-IT" dirty="0" err="1"/>
              <a:t>get</a:t>
            </a:r>
            <a:r>
              <a:rPr lang="it-IT" dirty="0"/>
              <a:t> endpoint è sufficiente inserire la </a:t>
            </a:r>
            <a:r>
              <a:rPr lang="it-IT" dirty="0" err="1"/>
              <a:t>path</a:t>
            </a:r>
            <a:r>
              <a:rPr lang="it-IT" dirty="0"/>
              <a:t> relativa…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B0528E9-6D9D-3918-0EC7-F4A4F3467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737" y="2606043"/>
            <a:ext cx="3867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2D57-5B0D-6AD2-993F-DF3662D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</a:t>
            </a:r>
            <a:r>
              <a:rPr lang="it-IT" err="1"/>
              <a:t>Get</a:t>
            </a:r>
            <a:r>
              <a:rPr lang="it-IT"/>
              <a:t> – </a:t>
            </a:r>
            <a:r>
              <a:rPr lang="it-IT" err="1"/>
              <a:t>RequestParam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CA48B-55B0-86E6-3F1C-6E73D2046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it-IT" b="0" i="0" u="sng">
              <a:solidFill>
                <a:srgbClr val="0097A7"/>
              </a:solidFill>
              <a:effectLst/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65100" indent="0">
              <a:buNone/>
            </a:pPr>
            <a:endParaRPr lang="it-IT" u="sng">
              <a:solidFill>
                <a:srgbClr val="0097A7"/>
              </a:solidFill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33E7DA-8835-8BA2-2BBF-7121FEE559C7}"/>
              </a:ext>
            </a:extLst>
          </p:cNvPr>
          <p:cNvSpPr txBox="1"/>
          <p:nvPr/>
        </p:nvSpPr>
        <p:spPr>
          <a:xfrm>
            <a:off x="862149" y="2272937"/>
            <a:ext cx="7977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metodo-get-1 è un endpoint GET, il quale prevede un parametro chiamato </a:t>
            </a:r>
            <a:r>
              <a:rPr lang="it-IT" dirty="0" err="1"/>
              <a:t>string</a:t>
            </a:r>
            <a:r>
              <a:rPr lang="it-IT" dirty="0"/>
              <a:t>…</a:t>
            </a:r>
          </a:p>
          <a:p>
            <a:endParaRPr lang="it-IT" dirty="0"/>
          </a:p>
          <a:p>
            <a:pPr algn="ctr"/>
            <a:r>
              <a:rPr lang="it-IT" dirty="0"/>
              <a:t>localhost:8080/metodo-get-1?pluto=ciao</a:t>
            </a:r>
          </a:p>
          <a:p>
            <a:pPr algn="ctr"/>
            <a:endParaRPr lang="it-IT" dirty="0"/>
          </a:p>
          <a:p>
            <a:r>
              <a:rPr lang="it-IT" dirty="0"/>
              <a:t>NB: Il Model </a:t>
            </a:r>
            <a:r>
              <a:rPr lang="it-IT" dirty="0" err="1"/>
              <a:t>object</a:t>
            </a:r>
            <a:r>
              <a:rPr lang="it-IT" dirty="0"/>
              <a:t> che vedete nel codice è un oggetto nel quale vengono inseriti tutti gli oggetti che vanno </a:t>
            </a:r>
            <a:r>
              <a:rPr lang="it-IT" dirty="0" err="1"/>
              <a:t>renderati</a:t>
            </a:r>
            <a:r>
              <a:rPr lang="it-IT" dirty="0"/>
              <a:t> nel template </a:t>
            </a:r>
            <a:r>
              <a:rPr lang="it-IT" dirty="0" err="1"/>
              <a:t>Thymeleaf</a:t>
            </a:r>
            <a:r>
              <a:rPr lang="it-IT" dirty="0"/>
              <a:t>. È la stessa cosa in TSW, quando inserivate gli oggetti all’interno della sessione o richiesta e li estraevate nella </a:t>
            </a:r>
            <a:r>
              <a:rPr lang="it-IT" dirty="0" err="1"/>
              <a:t>jsp</a:t>
            </a:r>
            <a:r>
              <a:rPr lang="it-IT" dirty="0"/>
              <a:t>. Invece di inserirli in  sessione, li inserite in questo oggetto chiamato model.</a:t>
            </a:r>
          </a:p>
          <a:p>
            <a:endParaRPr lang="it-IT" dirty="0"/>
          </a:p>
          <a:p>
            <a:r>
              <a:rPr lang="it-IT" dirty="0"/>
              <a:t>https://www.amitph.com/spring-requestparam-annotation/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F49B92B-50A5-F25A-D8A8-2341C1906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334" y="1102906"/>
            <a:ext cx="48863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2D57-5B0D-6AD2-993F-DF3662D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</a:t>
            </a:r>
            <a:r>
              <a:rPr lang="it-IT" err="1"/>
              <a:t>Get</a:t>
            </a:r>
            <a:r>
              <a:rPr lang="it-IT"/>
              <a:t> – </a:t>
            </a:r>
            <a:r>
              <a:rPr lang="it-IT" err="1"/>
              <a:t>PathVariable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CA48B-55B0-86E6-3F1C-6E73D2046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it-IT" b="0" i="0" u="sng">
              <a:solidFill>
                <a:srgbClr val="0097A7"/>
              </a:solidFill>
              <a:effectLst/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65100" indent="0">
              <a:buNone/>
            </a:pPr>
            <a:endParaRPr lang="it-IT" u="sng">
              <a:solidFill>
                <a:srgbClr val="0097A7"/>
              </a:solidFill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33E7DA-8835-8BA2-2BBF-7121FEE559C7}"/>
              </a:ext>
            </a:extLst>
          </p:cNvPr>
          <p:cNvSpPr txBox="1"/>
          <p:nvPr/>
        </p:nvSpPr>
        <p:spPr>
          <a:xfrm>
            <a:off x="862149" y="2272937"/>
            <a:ext cx="7977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metodo-get-2 è un endpoint GET ed è «variabile»… perché può essere contattato in vari modi</a:t>
            </a:r>
          </a:p>
          <a:p>
            <a:endParaRPr lang="it-IT"/>
          </a:p>
          <a:p>
            <a:pPr algn="ctr"/>
            <a:r>
              <a:rPr lang="it-IT"/>
              <a:t>localhost:8080/metodo-get-2/1</a:t>
            </a:r>
          </a:p>
          <a:p>
            <a:pPr algn="ctr"/>
            <a:r>
              <a:rPr lang="it-IT"/>
              <a:t>localhost:8080/metodo-get-2/2</a:t>
            </a:r>
          </a:p>
          <a:p>
            <a:pPr algn="ctr"/>
            <a:r>
              <a:rPr lang="it-IT"/>
              <a:t>….</a:t>
            </a:r>
          </a:p>
          <a:p>
            <a:r>
              <a:rPr lang="it-IT"/>
              <a:t>È solitamente usato nel contesto in cui vuoi prelevare un oggetto specifico o la pagina associata ad un oggetto specifico… per esempio un prodotto specifico o un certificato specifico. Perché?</a:t>
            </a:r>
          </a:p>
          <a:p>
            <a:endParaRPr lang="it-IT"/>
          </a:p>
          <a:p>
            <a:r>
              <a:rPr lang="it-IT"/>
              <a:t>https://www.baeldung.com/spring-pathvariable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851A35-072E-3596-B0D0-E1350CAD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37" y="1464541"/>
            <a:ext cx="4791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2D57-5B0D-6AD2-993F-DF3662D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Post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CA48B-55B0-86E6-3F1C-6E73D2046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it-IT" b="0" i="0" u="sng">
              <a:solidFill>
                <a:srgbClr val="0097A7"/>
              </a:solidFill>
              <a:effectLst/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65100" indent="0">
              <a:buNone/>
            </a:pPr>
            <a:endParaRPr lang="it-IT" u="sng">
              <a:solidFill>
                <a:srgbClr val="0097A7"/>
              </a:solidFill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2FF7134-4C74-DF53-BC43-EE3B49D20453}"/>
              </a:ext>
            </a:extLst>
          </p:cNvPr>
          <p:cNvCxnSpPr>
            <a:cxnSpLocks/>
          </p:cNvCxnSpPr>
          <p:nvPr/>
        </p:nvCxnSpPr>
        <p:spPr>
          <a:xfrm>
            <a:off x="2360023" y="1750423"/>
            <a:ext cx="435428" cy="22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DA0DDB-D741-1A61-E823-8E950B5BA095}"/>
              </a:ext>
            </a:extLst>
          </p:cNvPr>
          <p:cNvSpPr txBox="1"/>
          <p:nvPr/>
        </p:nvSpPr>
        <p:spPr>
          <a:xfrm>
            <a:off x="592183" y="1296855"/>
            <a:ext cx="2109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Per creare una post endpoint è sufficiente inserire l’annotazione con dentro la </a:t>
            </a:r>
            <a:r>
              <a:rPr lang="it-IT" err="1"/>
              <a:t>path</a:t>
            </a:r>
            <a:r>
              <a:rPr lang="it-IT"/>
              <a:t> relativa…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4CE5F1-CE90-F627-D4E2-26B43112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023" y="2008074"/>
            <a:ext cx="49434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2D57-5B0D-6AD2-993F-DF3662D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Post – Model </a:t>
            </a:r>
            <a:r>
              <a:rPr lang="it-IT" err="1"/>
              <a:t>Attribute</a:t>
            </a:r>
            <a:r>
              <a:rPr lang="it-IT"/>
              <a:t> e Form </a:t>
            </a:r>
            <a:r>
              <a:rPr lang="it-IT" err="1"/>
              <a:t>Submission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278121-9B51-85E7-436D-545084779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r>
              <a:rPr lang="it-IT" b="1"/>
              <a:t>Tutto nasce da una GET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67CF32-F492-AF6F-E400-0279DB07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75" y="1930223"/>
            <a:ext cx="3505200" cy="16668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4510EA2-EFD0-646E-D46F-D593EBCC6B6F}"/>
              </a:ext>
            </a:extLst>
          </p:cNvPr>
          <p:cNvCxnSpPr>
            <a:cxnSpLocks/>
          </p:cNvCxnSpPr>
          <p:nvPr/>
        </p:nvCxnSpPr>
        <p:spPr>
          <a:xfrm flipH="1">
            <a:off x="5825067" y="3127022"/>
            <a:ext cx="123048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6B90556-57FE-4738-E92F-88A4DD12059A}"/>
              </a:ext>
            </a:extLst>
          </p:cNvPr>
          <p:cNvSpPr txBox="1"/>
          <p:nvPr/>
        </p:nvSpPr>
        <p:spPr>
          <a:xfrm>
            <a:off x="7055556" y="2973133"/>
            <a:ext cx="202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Tenete a mente questo</a:t>
            </a:r>
          </a:p>
        </p:txBody>
      </p:sp>
    </p:spTree>
    <p:extLst>
      <p:ext uri="{BB962C8B-B14F-4D97-AF65-F5344CB8AC3E}">
        <p14:creationId xmlns:p14="http://schemas.microsoft.com/office/powerpoint/2010/main" val="232100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2D57-5B0D-6AD2-993F-DF3662D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Post – Model </a:t>
            </a:r>
            <a:r>
              <a:rPr lang="it-IT" err="1"/>
              <a:t>Attribute</a:t>
            </a:r>
            <a:r>
              <a:rPr lang="it-IT"/>
              <a:t> e Form </a:t>
            </a:r>
            <a:r>
              <a:rPr lang="it-IT" err="1"/>
              <a:t>Submission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CA48B-55B0-86E6-3F1C-6E73D2046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it-IT" b="0" i="0" u="sng">
              <a:solidFill>
                <a:srgbClr val="0097A7"/>
              </a:solidFill>
              <a:effectLst/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65100" indent="0">
              <a:buNone/>
            </a:pPr>
            <a:endParaRPr lang="it-IT" u="sng">
              <a:solidFill>
                <a:srgbClr val="0097A7"/>
              </a:solidFill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57AE94-D925-4674-93CF-72F76EF44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55" y="1833945"/>
            <a:ext cx="4838700" cy="12954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B97C36C-C758-B2FB-5E98-C08EDF4D2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88" y="1753195"/>
            <a:ext cx="3111137" cy="163711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6B32084-235B-59F6-F656-FE6EAA5A1EAA}"/>
              </a:ext>
            </a:extLst>
          </p:cNvPr>
          <p:cNvSpPr txBox="1"/>
          <p:nvPr/>
        </p:nvSpPr>
        <p:spPr>
          <a:xfrm>
            <a:off x="1077412" y="3508330"/>
            <a:ext cx="1700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Pagina HTML </a:t>
            </a:r>
          </a:p>
          <a:p>
            <a:pPr algn="ctr"/>
            <a:r>
              <a:rPr lang="it-IT"/>
              <a:t>contenente </a:t>
            </a:r>
            <a:r>
              <a:rPr lang="it-IT" err="1"/>
              <a:t>form</a:t>
            </a:r>
            <a:r>
              <a:rPr lang="it-IT"/>
              <a:t> da sottomettere</a:t>
            </a:r>
          </a:p>
          <a:p>
            <a:pPr algn="ctr"/>
            <a:endParaRPr lang="it-IT"/>
          </a:p>
          <a:p>
            <a:pPr algn="ctr"/>
            <a:r>
              <a:rPr lang="it-IT"/>
              <a:t>newnote.html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517A6CF-99AB-B352-8E45-448EB9137C6F}"/>
              </a:ext>
            </a:extLst>
          </p:cNvPr>
          <p:cNvCxnSpPr/>
          <p:nvPr/>
        </p:nvCxnSpPr>
        <p:spPr>
          <a:xfrm flipH="1">
            <a:off x="1733006" y="1320628"/>
            <a:ext cx="2307771" cy="11610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7CDF6D6-78A8-BE60-0A17-352FF6309FD9}"/>
              </a:ext>
            </a:extLst>
          </p:cNvPr>
          <p:cNvCxnSpPr/>
          <p:nvPr/>
        </p:nvCxnSpPr>
        <p:spPr>
          <a:xfrm>
            <a:off x="4032069" y="1332411"/>
            <a:ext cx="1254034" cy="5660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02FAC18-3AD6-7C3B-1F22-A685DAAA726D}"/>
              </a:ext>
            </a:extLst>
          </p:cNvPr>
          <p:cNvCxnSpPr>
            <a:cxnSpLocks/>
          </p:cNvCxnSpPr>
          <p:nvPr/>
        </p:nvCxnSpPr>
        <p:spPr>
          <a:xfrm flipH="1" flipV="1">
            <a:off x="3197678" y="2564314"/>
            <a:ext cx="843099" cy="8161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24C3C120-6DE8-B951-57BE-9C426609827E}"/>
              </a:ext>
            </a:extLst>
          </p:cNvPr>
          <p:cNvCxnSpPr/>
          <p:nvPr/>
        </p:nvCxnSpPr>
        <p:spPr>
          <a:xfrm flipV="1">
            <a:off x="4040777" y="2132574"/>
            <a:ext cx="2908663" cy="12577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211B77-576B-2081-37AA-F642D17C5657}"/>
              </a:ext>
            </a:extLst>
          </p:cNvPr>
          <p:cNvSpPr txBox="1"/>
          <p:nvPr/>
        </p:nvSpPr>
        <p:spPr>
          <a:xfrm>
            <a:off x="3255445" y="1076984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Match dell’endpoint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7B85D96-3B5D-808C-48E1-937C0ABA02D0}"/>
              </a:ext>
            </a:extLst>
          </p:cNvPr>
          <p:cNvSpPr txBox="1"/>
          <p:nvPr/>
        </p:nvSpPr>
        <p:spPr>
          <a:xfrm>
            <a:off x="3055122" y="3424339"/>
            <a:ext cx="3207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Spring boot automaticamente preleva </a:t>
            </a:r>
          </a:p>
          <a:p>
            <a:pPr algn="ctr"/>
            <a:r>
              <a:rPr lang="it-IT"/>
              <a:t>dalla </a:t>
            </a:r>
            <a:r>
              <a:rPr lang="it-IT" err="1"/>
              <a:t>form</a:t>
            </a:r>
            <a:r>
              <a:rPr lang="it-IT"/>
              <a:t> i campi e </a:t>
            </a:r>
          </a:p>
          <a:p>
            <a:pPr algn="ctr"/>
            <a:r>
              <a:rPr lang="it-IT"/>
              <a:t>li converte nelle var di istanza </a:t>
            </a:r>
          </a:p>
          <a:p>
            <a:pPr algn="ctr"/>
            <a:r>
              <a:rPr lang="it-IT"/>
              <a:t>di un oggetto Nota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8C468BAD-6997-C232-045F-2BEBE8499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894" y="3231473"/>
            <a:ext cx="1548596" cy="15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1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2D57-5B0D-6AD2-993F-DF3662D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Metodo Post – Model </a:t>
            </a:r>
            <a:r>
              <a:rPr lang="it-IT" err="1"/>
              <a:t>Attribute</a:t>
            </a:r>
            <a:r>
              <a:rPr lang="it-IT"/>
              <a:t> e Form </a:t>
            </a:r>
            <a:r>
              <a:rPr lang="it-IT" err="1"/>
              <a:t>Submission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CA48B-55B0-86E6-3F1C-6E73D2046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it-IT" b="0" i="0" u="sng">
              <a:solidFill>
                <a:srgbClr val="0097A7"/>
              </a:solidFill>
              <a:effectLst/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65100" indent="0">
              <a:buNone/>
            </a:pPr>
            <a:endParaRPr lang="it-IT" u="sng">
              <a:solidFill>
                <a:srgbClr val="0097A7"/>
              </a:solidFill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57AE94-D925-4674-93CF-72F76EF44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55" y="1833945"/>
            <a:ext cx="4838700" cy="12954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B97C36C-C758-B2FB-5E98-C08EDF4D2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88" y="1753195"/>
            <a:ext cx="3111137" cy="163711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6B32084-235B-59F6-F656-FE6EAA5A1EAA}"/>
              </a:ext>
            </a:extLst>
          </p:cNvPr>
          <p:cNvSpPr txBox="1"/>
          <p:nvPr/>
        </p:nvSpPr>
        <p:spPr>
          <a:xfrm>
            <a:off x="1077412" y="3508330"/>
            <a:ext cx="1700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Pagina HTML </a:t>
            </a:r>
          </a:p>
          <a:p>
            <a:pPr algn="ctr"/>
            <a:r>
              <a:rPr lang="it-IT"/>
              <a:t>contenente </a:t>
            </a:r>
            <a:r>
              <a:rPr lang="it-IT" err="1"/>
              <a:t>form</a:t>
            </a:r>
            <a:r>
              <a:rPr lang="it-IT"/>
              <a:t> da sottomettere</a:t>
            </a:r>
          </a:p>
          <a:p>
            <a:pPr algn="ctr"/>
            <a:endParaRPr lang="it-IT"/>
          </a:p>
          <a:p>
            <a:pPr algn="ctr"/>
            <a:r>
              <a:rPr lang="it-IT"/>
              <a:t>newnote.html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8C468BAD-6997-C232-045F-2BEBE8499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894" y="3231473"/>
            <a:ext cx="1548596" cy="1526785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0BA8BCC-CE33-4327-9E0E-3CCE4DA5B0F0}"/>
              </a:ext>
            </a:extLst>
          </p:cNvPr>
          <p:cNvSpPr/>
          <p:nvPr/>
        </p:nvSpPr>
        <p:spPr>
          <a:xfrm>
            <a:off x="2664823" y="2624004"/>
            <a:ext cx="409303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5B0C4ED-E161-CE2A-0E1A-D5330027778C}"/>
              </a:ext>
            </a:extLst>
          </p:cNvPr>
          <p:cNvSpPr/>
          <p:nvPr/>
        </p:nvSpPr>
        <p:spPr>
          <a:xfrm>
            <a:off x="2804162" y="2830286"/>
            <a:ext cx="502304" cy="152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3812FA6-1DCB-7B5B-9386-B53DC01FBBB6}"/>
              </a:ext>
            </a:extLst>
          </p:cNvPr>
          <p:cNvSpPr/>
          <p:nvPr/>
        </p:nvSpPr>
        <p:spPr>
          <a:xfrm>
            <a:off x="7593891" y="4362994"/>
            <a:ext cx="409303" cy="14804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6CFB002-3568-E18A-4176-767165927ECD}"/>
              </a:ext>
            </a:extLst>
          </p:cNvPr>
          <p:cNvSpPr/>
          <p:nvPr/>
        </p:nvSpPr>
        <p:spPr>
          <a:xfrm>
            <a:off x="7593891" y="4468571"/>
            <a:ext cx="561703" cy="1861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60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77C9D-129D-51E9-19B1-EFB0978A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Rest</a:t>
            </a:r>
            <a:r>
              <a:rPr lang="it-IT"/>
              <a:t> 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0F141F-6399-E7CA-492A-B965CC5C8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È un paradigma architetturale, molto spesso implementato usando HTTP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L’unità fondamentale di REST è una risorsa che deve essere identificabile mediante un qualsiasi schema URI (nel mondo HTTP lo URI = URL)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Si basa su questi principi:</a:t>
            </a:r>
          </a:p>
          <a:p>
            <a:pPr marL="793750" lvl="1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Interfaccia unica delle operazioni</a:t>
            </a:r>
          </a:p>
          <a:p>
            <a:pPr marL="793750" lvl="1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Comunicazione Client Server</a:t>
            </a:r>
          </a:p>
          <a:p>
            <a:pPr marL="793750" lvl="1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Comunicazione di natura </a:t>
            </a:r>
            <a:r>
              <a:rPr lang="it-IT" err="1">
                <a:solidFill>
                  <a:schemeClr val="tx1"/>
                </a:solidFill>
              </a:rPr>
              <a:t>Stateless</a:t>
            </a:r>
            <a:endParaRPr lang="it-IT">
              <a:solidFill>
                <a:schemeClr val="tx1"/>
              </a:solidFill>
            </a:endParaRPr>
          </a:p>
          <a:p>
            <a:pPr marL="793750" lvl="1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Richieste </a:t>
            </a:r>
            <a:r>
              <a:rPr lang="it-IT" err="1">
                <a:solidFill>
                  <a:schemeClr val="tx1"/>
                </a:solidFill>
              </a:rPr>
              <a:t>Cachabili</a:t>
            </a:r>
            <a:endParaRPr lang="it-IT">
              <a:solidFill>
                <a:schemeClr val="tx1"/>
              </a:solidFill>
            </a:endParaRPr>
          </a:p>
          <a:p>
            <a:pPr marL="793750" lvl="1" indent="-1714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/>
                </a:solidFill>
              </a:rPr>
              <a:t>Layering</a:t>
            </a:r>
            <a:endParaRPr lang="it-IT">
              <a:solidFill>
                <a:schemeClr val="tx1"/>
              </a:solidFill>
            </a:endParaRPr>
          </a:p>
          <a:p>
            <a:pPr marL="793750" lvl="1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Codice su richiesta (opzionale)</a:t>
            </a: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r>
              <a:rPr lang="it-IT">
                <a:solidFill>
                  <a:schemeClr val="tx1"/>
                </a:solidFill>
              </a:rPr>
              <a:t>https://restfulapi.net/#:~:text=In%20simpler%20words%2C%20REST%20defines,Resource%20Identifiers)%20to%20identify%20resources.</a:t>
            </a:r>
          </a:p>
        </p:txBody>
      </p:sp>
    </p:spTree>
    <p:extLst>
      <p:ext uri="{BB962C8B-B14F-4D97-AF65-F5344CB8AC3E}">
        <p14:creationId xmlns:p14="http://schemas.microsoft.com/office/powerpoint/2010/main" val="424433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D0782-53B8-2A55-60EC-8B4DE54B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REST controller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CBC51D-E0A5-8E82-868F-35D5CD09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" y="1085400"/>
            <a:ext cx="4341944" cy="3837067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4784D8A-CB89-FB8A-BF95-865F7522E856}"/>
              </a:ext>
            </a:extLst>
          </p:cNvPr>
          <p:cNvCxnSpPr/>
          <p:nvPr/>
        </p:nvCxnSpPr>
        <p:spPr>
          <a:xfrm>
            <a:off x="1196622" y="3014133"/>
            <a:ext cx="393982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2B77A2E-2A65-7CF6-9CF7-CF87EA660431}"/>
              </a:ext>
            </a:extLst>
          </p:cNvPr>
          <p:cNvSpPr txBox="1"/>
          <p:nvPr/>
        </p:nvSpPr>
        <p:spPr>
          <a:xfrm>
            <a:off x="5056693" y="1648178"/>
            <a:ext cx="31841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Per creare un </a:t>
            </a:r>
            <a:r>
              <a:rPr lang="it-IT" err="1"/>
              <a:t>Rest</a:t>
            </a:r>
            <a:r>
              <a:rPr lang="it-IT"/>
              <a:t> Controller è sufficiente inserire questa annotazione, ma attenzione… un </a:t>
            </a:r>
            <a:r>
              <a:rPr lang="it-IT" err="1"/>
              <a:t>Rest</a:t>
            </a:r>
            <a:r>
              <a:rPr lang="it-IT"/>
              <a:t> controller ha delle responsabilità leggermente diverse da un controller normale…</a:t>
            </a:r>
            <a:br>
              <a:rPr lang="it-IT"/>
            </a:br>
            <a:r>
              <a:rPr lang="it-IT"/>
              <a:t>Mentre un controller è l’orchestratore dietro le pagine web.</a:t>
            </a:r>
          </a:p>
          <a:p>
            <a:r>
              <a:rPr lang="it-IT"/>
              <a:t>Un </a:t>
            </a:r>
            <a:r>
              <a:rPr lang="it-IT" err="1"/>
              <a:t>Rest</a:t>
            </a:r>
            <a:r>
              <a:rPr lang="it-IT"/>
              <a:t> Controller invece interagisce con le «risorse»…nel nostro caso i dati.</a:t>
            </a:r>
          </a:p>
          <a:p>
            <a:r>
              <a:rPr lang="it-IT"/>
              <a:t>Per farvela breve… entriamo nel mondo della comunicazione asincrona</a:t>
            </a:r>
          </a:p>
        </p:txBody>
      </p:sp>
    </p:spTree>
    <p:extLst>
      <p:ext uri="{BB962C8B-B14F-4D97-AF65-F5344CB8AC3E}">
        <p14:creationId xmlns:p14="http://schemas.microsoft.com/office/powerpoint/2010/main" val="335142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D0782-53B8-2A55-60EC-8B4DE54B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REST controller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CBC51D-E0A5-8E82-868F-35D5CD09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" y="1085400"/>
            <a:ext cx="4341944" cy="3837067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4784D8A-CB89-FB8A-BF95-865F7522E856}"/>
              </a:ext>
            </a:extLst>
          </p:cNvPr>
          <p:cNvCxnSpPr>
            <a:cxnSpLocks/>
          </p:cNvCxnSpPr>
          <p:nvPr/>
        </p:nvCxnSpPr>
        <p:spPr>
          <a:xfrm flipV="1">
            <a:off x="1625600" y="3014133"/>
            <a:ext cx="3510844" cy="1806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2B77A2E-2A65-7CF6-9CF7-CF87EA660431}"/>
              </a:ext>
            </a:extLst>
          </p:cNvPr>
          <p:cNvSpPr txBox="1"/>
          <p:nvPr/>
        </p:nvSpPr>
        <p:spPr>
          <a:xfrm>
            <a:off x="5136444" y="2106192"/>
            <a:ext cx="31841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Questo modifica la </a:t>
            </a:r>
            <a:r>
              <a:rPr lang="it-IT" err="1"/>
              <a:t>path</a:t>
            </a:r>
            <a:r>
              <a:rPr lang="it-IT"/>
              <a:t> di entrata alle endpoint in questo </a:t>
            </a:r>
            <a:r>
              <a:rPr lang="it-IT" err="1"/>
              <a:t>restcontroller</a:t>
            </a:r>
            <a:r>
              <a:rPr lang="it-IT"/>
              <a:t> (si può fare anche per i controller)</a:t>
            </a:r>
          </a:p>
          <a:p>
            <a:endParaRPr lang="it-IT"/>
          </a:p>
          <a:p>
            <a:r>
              <a:rPr lang="it-IT"/>
              <a:t>Per accedere all’endpoint create-note devi fare</a:t>
            </a:r>
          </a:p>
          <a:p>
            <a:endParaRPr lang="it-IT"/>
          </a:p>
          <a:p>
            <a:r>
              <a:rPr lang="it-IT"/>
              <a:t>Localhost:8080/api/create-note</a:t>
            </a:r>
          </a:p>
        </p:txBody>
      </p:sp>
    </p:spTree>
    <p:extLst>
      <p:ext uri="{BB962C8B-B14F-4D97-AF65-F5344CB8AC3E}">
        <p14:creationId xmlns:p14="http://schemas.microsoft.com/office/powerpoint/2010/main" val="385659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>
            <a:spLocks noGrp="1"/>
          </p:cNvSpPr>
          <p:nvPr>
            <p:ph type="title"/>
          </p:nvPr>
        </p:nvSpPr>
        <p:spPr>
          <a:xfrm>
            <a:off x="535957" y="677910"/>
            <a:ext cx="7889028" cy="862852"/>
          </a:xfrm>
        </p:spPr>
        <p:txBody>
          <a:bodyPr/>
          <a:lstStyle/>
          <a:p>
            <a:pPr algn="ctr"/>
            <a:r>
              <a:rPr lang="it-IT">
                <a:solidFill>
                  <a:schemeClr val="bg1"/>
                </a:solidFill>
                <a:latin typeface="Roboto Bold"/>
                <a:ea typeface="Roboto Bold"/>
                <a:cs typeface="Roboto Bold"/>
              </a:rPr>
              <a:t>POV: Quando inizi a lavorare in Italia</a:t>
            </a:r>
            <a:endParaRPr lang="it-IT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2" name="Immagine 1" descr="Immagine che contiene testo, astronauta, tuta pressurizzata, luna&#10;&#10;Descrizione generata automaticamente">
            <a:extLst>
              <a:ext uri="{FF2B5EF4-FFF2-40B4-BE49-F238E27FC236}">
                <a16:creationId xmlns:a16="http://schemas.microsoft.com/office/drawing/2014/main" id="{F1B5CC65-B8CE-0434-D3E4-A752CFEB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1370612"/>
            <a:ext cx="5870276" cy="32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2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D0782-53B8-2A55-60EC-8B4DE54B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REST controller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CBC51D-E0A5-8E82-868F-35D5CD09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" y="1085400"/>
            <a:ext cx="4341944" cy="3837067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4784D8A-CB89-FB8A-BF95-865F7522E85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13956" y="3804356"/>
            <a:ext cx="722488" cy="715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2B77A2E-2A65-7CF6-9CF7-CF87EA660431}"/>
              </a:ext>
            </a:extLst>
          </p:cNvPr>
          <p:cNvSpPr txBox="1"/>
          <p:nvPr/>
        </p:nvSpPr>
        <p:spPr>
          <a:xfrm>
            <a:off x="5136444" y="2860244"/>
            <a:ext cx="3184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Questa post endpoint contiene questo @RequestBody…. Metterlo implica automaticamente che questa endpoint si aspetta di ricevere nella richiesta un </a:t>
            </a:r>
            <a:r>
              <a:rPr lang="it-IT" err="1"/>
              <a:t>json</a:t>
            </a:r>
            <a:r>
              <a:rPr lang="it-IT"/>
              <a:t> con una struttura coincidente alla classe Nota.</a:t>
            </a:r>
          </a:p>
          <a:p>
            <a:endParaRPr lang="it-IT"/>
          </a:p>
          <a:p>
            <a:r>
              <a:rPr lang="it-IT"/>
              <a:t>Ricordo che una Nota: {id, titolo, contenuto}</a:t>
            </a:r>
          </a:p>
        </p:txBody>
      </p:sp>
    </p:spTree>
    <p:extLst>
      <p:ext uri="{BB962C8B-B14F-4D97-AF65-F5344CB8AC3E}">
        <p14:creationId xmlns:p14="http://schemas.microsoft.com/office/powerpoint/2010/main" val="416737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D0782-53B8-2A55-60EC-8B4DE54B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0" y="221033"/>
            <a:ext cx="8964180" cy="546000"/>
          </a:xfrm>
        </p:spPr>
        <p:txBody>
          <a:bodyPr/>
          <a:lstStyle/>
          <a:p>
            <a:pPr algn="ctr"/>
            <a:r>
              <a:rPr lang="it-IT" dirty="0"/>
              <a:t>Differenza tra l’uso di solo Controller e REST Controller + Controller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B62B87-9BEF-6E34-CF82-E6DACADFC79A}"/>
              </a:ext>
            </a:extLst>
          </p:cNvPr>
          <p:cNvSpPr txBox="1"/>
          <p:nvPr/>
        </p:nvSpPr>
        <p:spPr>
          <a:xfrm>
            <a:off x="618309" y="1358537"/>
            <a:ext cx="2771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Solo</a:t>
            </a:r>
            <a:r>
              <a:rPr lang="it-IT" dirty="0"/>
              <a:t> </a:t>
            </a:r>
            <a:r>
              <a:rPr lang="it-IT" sz="1600" dirty="0"/>
              <a:t>controller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FA4E8-CEBD-B447-0CCE-E59A1F09DF53}"/>
              </a:ext>
            </a:extLst>
          </p:cNvPr>
          <p:cNvSpPr txBox="1"/>
          <p:nvPr/>
        </p:nvSpPr>
        <p:spPr>
          <a:xfrm>
            <a:off x="150870" y="1950040"/>
            <a:ext cx="372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Usare solo i controller è senza dubbio possibile e significherebbe limitarsi a fare tutte le pagine html server side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E9A0CA-D90A-7D32-CD04-0424A27D6B58}"/>
              </a:ext>
            </a:extLst>
          </p:cNvPr>
          <p:cNvSpPr txBox="1"/>
          <p:nvPr/>
        </p:nvSpPr>
        <p:spPr>
          <a:xfrm>
            <a:off x="4940373" y="1352441"/>
            <a:ext cx="277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Usare REST Controller + Controller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E70FE4-B8B1-8137-03D9-02A39906A4D1}"/>
              </a:ext>
            </a:extLst>
          </p:cNvPr>
          <p:cNvSpPr txBox="1"/>
          <p:nvPr/>
        </p:nvSpPr>
        <p:spPr>
          <a:xfrm>
            <a:off x="4472934" y="1943944"/>
            <a:ext cx="3722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Applicando un po’ anche i REST Controller (o </a:t>
            </a:r>
            <a:r>
              <a:rPr lang="it-IT" sz="1600" dirty="0" err="1"/>
              <a:t>adirittura</a:t>
            </a:r>
            <a:r>
              <a:rPr lang="it-IT" sz="1600" dirty="0"/>
              <a:t> solo i REST controller) significa che state spostando la computazione verso il cliente. Usando REST il server viene semplicemente interrogato per prelevare o inserire dati.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A5E1F4-2883-D735-A011-C55FF575811F}"/>
              </a:ext>
            </a:extLst>
          </p:cNvPr>
          <p:cNvSpPr txBox="1"/>
          <p:nvPr/>
        </p:nvSpPr>
        <p:spPr>
          <a:xfrm>
            <a:off x="618309" y="44424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https://restfulapi.net/</a:t>
            </a:r>
          </a:p>
        </p:txBody>
      </p:sp>
    </p:spTree>
    <p:extLst>
      <p:ext uri="{BB962C8B-B14F-4D97-AF65-F5344CB8AC3E}">
        <p14:creationId xmlns:p14="http://schemas.microsoft.com/office/powerpoint/2010/main" val="104750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D9767-C64C-7C62-4FE3-EE60E9B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Service e Repository – L’ORM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068325-FAF4-C94C-C67D-8BCBEAC2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3" y="1011182"/>
            <a:ext cx="3619301" cy="35495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4086D8-E2DF-E484-A4B9-1801B148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86" y="2017536"/>
            <a:ext cx="4610100" cy="169545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848D37C-DAA8-99F4-8C83-72B858B9AA57}"/>
              </a:ext>
            </a:extLst>
          </p:cNvPr>
          <p:cNvCxnSpPr/>
          <p:nvPr/>
        </p:nvCxnSpPr>
        <p:spPr>
          <a:xfrm>
            <a:off x="7969956" y="1727200"/>
            <a:ext cx="0" cy="12622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49B4F89-9716-00B6-C840-B8FE815754EE}"/>
              </a:ext>
            </a:extLst>
          </p:cNvPr>
          <p:cNvCxnSpPr>
            <a:cxnSpLocks/>
          </p:cNvCxnSpPr>
          <p:nvPr/>
        </p:nvCxnSpPr>
        <p:spPr>
          <a:xfrm flipV="1">
            <a:off x="8393292" y="3085443"/>
            <a:ext cx="0" cy="10350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1947C8-17D0-828C-32C7-5A96E2556C30}"/>
              </a:ext>
            </a:extLst>
          </p:cNvPr>
          <p:cNvSpPr txBox="1"/>
          <p:nvPr/>
        </p:nvSpPr>
        <p:spPr>
          <a:xfrm>
            <a:off x="7800622" y="4121902"/>
            <a:ext cx="1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Il tipo della chiave primaria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6ED1A0F-6ACF-241B-BEC7-739FEAF0A9FB}"/>
              </a:ext>
            </a:extLst>
          </p:cNvPr>
          <p:cNvSpPr txBox="1"/>
          <p:nvPr/>
        </p:nvSpPr>
        <p:spPr>
          <a:xfrm>
            <a:off x="7552267" y="144497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Oggetto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D8EEC02-C829-CA0E-1A3E-9D25376D860B}"/>
              </a:ext>
            </a:extLst>
          </p:cNvPr>
          <p:cNvSpPr txBox="1"/>
          <p:nvPr/>
        </p:nvSpPr>
        <p:spPr>
          <a:xfrm>
            <a:off x="482769" y="4645122"/>
            <a:ext cx="3260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Un service è la classe in cui va inserita</a:t>
            </a:r>
          </a:p>
          <a:p>
            <a:r>
              <a:rPr lang="it-IT"/>
              <a:t>La logica di business dell’applicazione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08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60083-FEF5-83DD-4B84-211B3953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Qualche piccola nota sui Repository…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4AF605-7EBE-DEF4-D980-C4B0DFB69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I repository rimpiazzano il noioso </a:t>
            </a:r>
            <a:r>
              <a:rPr lang="it-IT" err="1">
                <a:solidFill>
                  <a:schemeClr val="tx1"/>
                </a:solidFill>
              </a:rPr>
              <a:t>entitymanager</a:t>
            </a:r>
            <a:r>
              <a:rPr lang="it-IT">
                <a:solidFill>
                  <a:schemeClr val="tx1"/>
                </a:solidFill>
              </a:rPr>
              <a:t> visto in PD e coincidono con il concetto di DAO fornitovi da TSW… e sono  parecchio forti.. </a:t>
            </a: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r>
              <a:rPr lang="it-IT">
                <a:solidFill>
                  <a:schemeClr val="tx1"/>
                </a:solidFill>
              </a:rPr>
              <a:t>Vi implementano una serie di metodi automaticamente. A volte, però questi non bastano. Supponiamo vogliamo </a:t>
            </a:r>
            <a:r>
              <a:rPr lang="it-IT" err="1">
                <a:solidFill>
                  <a:schemeClr val="tx1"/>
                </a:solidFill>
              </a:rPr>
              <a:t>queryare</a:t>
            </a:r>
            <a:r>
              <a:rPr lang="it-IT">
                <a:solidFill>
                  <a:schemeClr val="tx1"/>
                </a:solidFill>
              </a:rPr>
              <a:t> il database per farci restituire una collezione di note che contengono un certo titolo senza dover prima caricarle tutte… e come facciamo? Basta aggiungere un metodo all’interfaccia:</a:t>
            </a: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1AE64D-B3A9-ACBB-0589-5858F1D1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87" y="1836905"/>
            <a:ext cx="2647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D9767-C64C-7C62-4FE3-EE60E9B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Qualche piccola nota sui Repository…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59715B3-D1C4-F2B2-43C1-6FB43718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Basta aggiungere un metodo all’interfaccia:</a:t>
            </a: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r>
              <a:rPr lang="it-IT">
                <a:solidFill>
                  <a:schemeClr val="tx1"/>
                </a:solidFill>
              </a:rPr>
              <a:t>Ma vi prego state attenti… come detto all’inizio Spring Boot opera su </a:t>
            </a:r>
            <a:r>
              <a:rPr lang="it-IT" b="1">
                <a:solidFill>
                  <a:srgbClr val="FF0000"/>
                </a:solidFill>
                <a:latin typeface="Montserrat" panose="00000500000000000000" pitchFamily="2" charset="0"/>
              </a:rPr>
              <a:t>convenzione sopra configurazione</a:t>
            </a:r>
            <a: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  <a:t>.</a:t>
            </a:r>
          </a:p>
          <a:p>
            <a:pPr marL="165100" indent="0">
              <a:buNone/>
            </a:pPr>
            <a:b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</a:br>
            <a: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  <a:t>La magia dietro l’implementazione automatica del metodo </a:t>
            </a:r>
            <a:r>
              <a:rPr lang="it-IT" err="1">
                <a:solidFill>
                  <a:schemeClr val="tx1"/>
                </a:solidFill>
                <a:latin typeface="Montserrat" panose="00000500000000000000" pitchFamily="2" charset="0"/>
              </a:rPr>
              <a:t>findByTitolo</a:t>
            </a:r>
            <a: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  <a:t>… sta dietro una serie di convenzioni su cui Spring Boot opera….</a:t>
            </a:r>
          </a:p>
          <a:p>
            <a:pPr marL="165100" indent="0">
              <a:buNone/>
            </a:pPr>
            <a:endParaRPr lang="it-IT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65100" indent="0">
              <a:buNone/>
            </a:pPr>
            <a: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  <a:t>Spring Boot quando scrivi </a:t>
            </a:r>
            <a:r>
              <a:rPr lang="it-IT" err="1">
                <a:solidFill>
                  <a:schemeClr val="tx1"/>
                </a:solidFill>
                <a:latin typeface="Montserrat" panose="00000500000000000000" pitchFamily="2" charset="0"/>
              </a:rPr>
              <a:t>find</a:t>
            </a:r>
            <a: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  <a:t>, capisce che vuoi fare una selezione… quando scrivi By&lt;nome variabile di istanza&gt;, capisce che vuoi selezionare in base al valore della variabili di istanza…</a:t>
            </a:r>
          </a:p>
          <a:p>
            <a:pPr marL="165100" indent="0">
              <a:buNone/>
            </a:pPr>
            <a:endParaRPr lang="it-IT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65100" indent="0">
              <a:buNone/>
            </a:pPr>
            <a: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  <a:t>Infine il tipo di ritorno fa intuire che il DB deve restituire una lista</a:t>
            </a:r>
          </a:p>
          <a:p>
            <a:pPr marL="165100" indent="0">
              <a:buNone/>
            </a:pPr>
            <a:endParaRPr lang="it-IT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65100" indent="0">
              <a:buNone/>
            </a:pPr>
            <a:r>
              <a:rPr lang="it-IT">
                <a:solidFill>
                  <a:schemeClr val="tx1"/>
                </a:solidFill>
                <a:latin typeface="Montserrat" panose="00000500000000000000" pitchFamily="2" charset="0"/>
              </a:rPr>
              <a:t>https://www.baeldung.com/spring-data-derived-queries</a:t>
            </a: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9808DB-0F36-7BC1-33AE-286F5D4CB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7" y="1600200"/>
            <a:ext cx="4524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90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D9767-C64C-7C62-4FE3-EE60E9B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Qualche piccola nota sui Repository…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59715B3-D1C4-F2B2-43C1-6FB43718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Basta aggiungere un metodo all’interfaccia:</a:t>
            </a: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La classe Nota deve essere per forza un @Entity e avere una variabile d’istanza contrassegnata come @Id (prossima slide vediamo come bisogna strutturare i </a:t>
            </a:r>
            <a:r>
              <a:rPr lang="it-IT" err="1">
                <a:solidFill>
                  <a:schemeClr val="tx1"/>
                </a:solidFill>
              </a:rPr>
              <a:t>bean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Entity</a:t>
            </a:r>
            <a:r>
              <a:rPr lang="it-IT">
                <a:solidFill>
                  <a:schemeClr val="tx1"/>
                </a:solidFill>
              </a:rPr>
              <a:t>)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Tutti i metodi sono per default delle Transazione (rispettano le proprietà ACID)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9808DB-0F36-7BC1-33AE-286F5D4CB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7" y="1600200"/>
            <a:ext cx="4524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D9767-C64C-7C62-4FE3-EE60E9B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Un piccolo </a:t>
            </a:r>
            <a:r>
              <a:rPr lang="it-IT" err="1"/>
              <a:t>Recap</a:t>
            </a:r>
            <a:r>
              <a:rPr lang="it-IT"/>
              <a:t> da PD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59715B3-D1C4-F2B2-43C1-6FB43718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Vi ricordo che un entità che viene gestita da JPA o qualsiasi altra libreria ORM è un </a:t>
            </a:r>
            <a:r>
              <a:rPr lang="it-IT" err="1">
                <a:solidFill>
                  <a:schemeClr val="tx1"/>
                </a:solidFill>
              </a:rPr>
              <a:t>bean</a:t>
            </a:r>
            <a:r>
              <a:rPr lang="it-IT">
                <a:solidFill>
                  <a:schemeClr val="tx1"/>
                </a:solidFill>
              </a:rPr>
              <a:t> Java contrassegnato con l’annotazione @Entity…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È importante notare che alcune entità potrebbero avere delle relazioni uno a molti o molti a molti con altre entità…. Prendiamo un esempio dal nostro progetto</a:t>
            </a: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CEB8FC-95E7-B238-FA55-F377421EA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5" y="2325058"/>
            <a:ext cx="3105150" cy="19145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D93B381-8CAC-064D-98E9-8AAD6DAD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378" y="2076469"/>
            <a:ext cx="2002941" cy="120585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3D9A26C-4943-DEFA-EEB1-CBED1A461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360" y="3303628"/>
            <a:ext cx="3105150" cy="1703473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01642AF-FF7E-12C5-ED18-E4C15BF64B31}"/>
              </a:ext>
            </a:extLst>
          </p:cNvPr>
          <p:cNvCxnSpPr>
            <a:cxnSpLocks/>
          </p:cNvCxnSpPr>
          <p:nvPr/>
        </p:nvCxnSpPr>
        <p:spPr>
          <a:xfrm flipH="1">
            <a:off x="5734878" y="2773017"/>
            <a:ext cx="1540565" cy="1229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8EFC068-9A0F-F8A8-E271-4E8FF2BBDA6B}"/>
              </a:ext>
            </a:extLst>
          </p:cNvPr>
          <p:cNvCxnSpPr>
            <a:cxnSpLocks/>
          </p:cNvCxnSpPr>
          <p:nvPr/>
        </p:nvCxnSpPr>
        <p:spPr>
          <a:xfrm flipH="1">
            <a:off x="5650610" y="3978869"/>
            <a:ext cx="2030350" cy="6096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24D0F7F-EB94-AB58-657E-20CA6FE46C28}"/>
              </a:ext>
            </a:extLst>
          </p:cNvPr>
          <p:cNvSpPr txBox="1"/>
          <p:nvPr/>
        </p:nvSpPr>
        <p:spPr>
          <a:xfrm>
            <a:off x="7195218" y="2094696"/>
            <a:ext cx="138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Questo fa riferimento al nome della colonna nel DB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E40708-CA02-1EB4-0B91-C2FD35C7A471}"/>
              </a:ext>
            </a:extLst>
          </p:cNvPr>
          <p:cNvSpPr txBox="1"/>
          <p:nvPr/>
        </p:nvSpPr>
        <p:spPr>
          <a:xfrm>
            <a:off x="7604493" y="3442803"/>
            <a:ext cx="138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Questo fa riferimento alla variabile di istanza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7EB746C-928D-C102-20ED-F7AE07F3567D}"/>
              </a:ext>
            </a:extLst>
          </p:cNvPr>
          <p:cNvCxnSpPr>
            <a:cxnSpLocks/>
          </p:cNvCxnSpPr>
          <p:nvPr/>
        </p:nvCxnSpPr>
        <p:spPr>
          <a:xfrm flipV="1">
            <a:off x="5498381" y="3048803"/>
            <a:ext cx="0" cy="15719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9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D9767-C64C-7C62-4FE3-EE60E9B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Qualche piccola nota su gli ORM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59715B3-D1C4-F2B2-43C1-6FB43718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Per esperienza, vi posso dire che gli ORM aiutano molto… ma bisogna stare attenti ad alcune cose: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Avrete notate una cosa un po’ strana nelle entità di esempio. Questo Fetch </a:t>
            </a:r>
            <a:r>
              <a:rPr lang="it-IT" err="1">
                <a:solidFill>
                  <a:schemeClr val="tx1"/>
                </a:solidFill>
              </a:rPr>
              <a:t>type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Lazy</a:t>
            </a:r>
            <a:r>
              <a:rPr lang="it-IT">
                <a:solidFill>
                  <a:schemeClr val="tx1"/>
                </a:solidFill>
              </a:rPr>
              <a:t> cosa è… qui lo esplicitato, ma in realtà dovrebbe essere il comportamento di default di un qualsiasi ORM. Facciamo un piccolo esercizio provate a costruire i </a:t>
            </a:r>
            <a:r>
              <a:rPr lang="it-IT" err="1">
                <a:solidFill>
                  <a:schemeClr val="tx1"/>
                </a:solidFill>
              </a:rPr>
              <a:t>sudetti</a:t>
            </a:r>
            <a:r>
              <a:rPr lang="it-IT">
                <a:solidFill>
                  <a:schemeClr val="tx1"/>
                </a:solidFill>
              </a:rPr>
              <a:t> elementi: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Le entità viste nella slide precedente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Un DB MySQL che contenga le informazioni riportate negli </a:t>
            </a:r>
            <a:r>
              <a:rPr lang="it-IT" err="1">
                <a:solidFill>
                  <a:schemeClr val="tx1"/>
                </a:solidFill>
              </a:rPr>
              <a:t>entity</a:t>
            </a:r>
            <a:endParaRPr lang="it-IT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Un repository per l’agricoltore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Un </a:t>
            </a:r>
            <a:r>
              <a:rPr lang="it-IT" err="1">
                <a:solidFill>
                  <a:schemeClr val="tx1"/>
                </a:solidFill>
              </a:rPr>
              <a:t>Rest</a:t>
            </a:r>
            <a:r>
              <a:rPr lang="it-IT">
                <a:solidFill>
                  <a:schemeClr val="tx1"/>
                </a:solidFill>
              </a:rPr>
              <a:t> Controller o un controller che restituisca l’oggetto agricoltore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ECBC99-EF22-F416-8D67-EDA04CE9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25" y="3088338"/>
            <a:ext cx="3105150" cy="17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>
                <a:latin typeface="Roboto" panose="02000000000000000000" pitchFamily="2" charset="0"/>
                <a:ea typeface="Roboto" panose="02000000000000000000" pitchFamily="2" charset="0"/>
              </a:rPr>
              <a:t>Thymeleaf</a:t>
            </a:r>
            <a:endParaRPr lang="it-IT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3" name="Google Shape;333;p56"/>
          <p:cNvSpPr txBox="1">
            <a:spLocks noGrp="1"/>
          </p:cNvSpPr>
          <p:nvPr>
            <p:ph type="subTitle" idx="1"/>
          </p:nvPr>
        </p:nvSpPr>
        <p:spPr>
          <a:xfrm>
            <a:off x="4522375" y="282484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Not Green </a:t>
            </a:r>
            <a:r>
              <a:rPr lang="it-IT" sz="1600" err="1"/>
              <a:t>together</a:t>
            </a:r>
            <a:r>
              <a:rPr lang="it-IT" sz="1600"/>
              <a:t>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74B303-30B0-9CC4-7C35-58F545A6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5" y="1281112"/>
            <a:ext cx="3076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402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D9767-C64C-7C62-4FE3-EE60E9B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Qualche piccola nota su gli ORM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59715B3-D1C4-F2B2-43C1-6FB43718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Per esperienza, vi posso dire che gli ORM aiutano molto… ma bisogna stare attenti ad alcune cose: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Un altro piccolo esercizio che vorrei farvi fare è il seguente: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Provate a cambiare il nome di una delle proprietà dell’agricoltore… per esempio bottega, chiamatela </a:t>
            </a:r>
            <a:r>
              <a:rPr lang="it-IT" err="1">
                <a:solidFill>
                  <a:schemeClr val="tx1"/>
                </a:solidFill>
              </a:rPr>
              <a:t>nomeBottega</a:t>
            </a:r>
            <a:r>
              <a:rPr lang="it-IT">
                <a:solidFill>
                  <a:schemeClr val="tx1"/>
                </a:solidFill>
              </a:rPr>
              <a:t>. Vedete cosa succede</a:t>
            </a: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ECBC99-EF22-F416-8D67-EDA04CE9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25" y="3088338"/>
            <a:ext cx="3105150" cy="17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0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60083-FEF5-83DD-4B84-211B3953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Assunzioni riguardante il training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4AF605-7EBE-DEF4-D980-C4B0DFB69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Conoscenza relativa alle operazioni GET, POST, PUT, DELETE di HTTP</a:t>
            </a:r>
          </a:p>
          <a:p>
            <a:r>
              <a:rPr lang="it-IT" dirty="0"/>
              <a:t>Conoscenza approfondita delle Java </a:t>
            </a:r>
            <a:r>
              <a:rPr lang="it-IT" dirty="0" err="1"/>
              <a:t>Servlets</a:t>
            </a:r>
            <a:endParaRPr lang="it-IT" dirty="0"/>
          </a:p>
          <a:p>
            <a:r>
              <a:rPr lang="it-IT" dirty="0"/>
              <a:t>Conoscenza base di librerie di ORM</a:t>
            </a:r>
          </a:p>
        </p:txBody>
      </p:sp>
    </p:spTree>
    <p:extLst>
      <p:ext uri="{BB962C8B-B14F-4D97-AF65-F5344CB8AC3E}">
        <p14:creationId xmlns:p14="http://schemas.microsoft.com/office/powerpoint/2010/main" val="3603653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D9767-C64C-7C62-4FE3-EE60E9B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Piccole nozioni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59715B3-D1C4-F2B2-43C1-6FB43718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/>
                </a:solidFill>
              </a:rPr>
              <a:t>Thymeleaf</a:t>
            </a:r>
            <a:r>
              <a:rPr lang="it-IT">
                <a:solidFill>
                  <a:schemeClr val="tx1"/>
                </a:solidFill>
              </a:rPr>
              <a:t> è l’equivalente di JSP, è un motore che </a:t>
            </a:r>
            <a:r>
              <a:rPr lang="it-IT" err="1">
                <a:solidFill>
                  <a:schemeClr val="tx1"/>
                </a:solidFill>
              </a:rPr>
              <a:t>rendera</a:t>
            </a:r>
            <a:r>
              <a:rPr lang="it-IT">
                <a:solidFill>
                  <a:schemeClr val="tx1"/>
                </a:solidFill>
              </a:rPr>
              <a:t> pagine html server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/>
                </a:solidFill>
              </a:rPr>
              <a:t>L’integrazione di Spring Boot</a:t>
            </a: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 marL="165100" indent="0">
              <a:buNone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73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EA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F7ED5C-F851-115A-6B1C-A1E39E1CD49D}"/>
              </a:ext>
            </a:extLst>
          </p:cNvPr>
          <p:cNvSpPr txBox="1"/>
          <p:nvPr/>
        </p:nvSpPr>
        <p:spPr>
          <a:xfrm>
            <a:off x="1943100" y="1048256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>
                <a:latin typeface="Roboto Bold" panose="02000000000000000000" pitchFamily="2" charset="0"/>
                <a:ea typeface="Roboto Bold" panose="02000000000000000000" pitchFamily="2" charset="0"/>
              </a:rPr>
              <a:t>Grazie!</a:t>
            </a:r>
          </a:p>
          <a:p>
            <a:pPr algn="ctr"/>
            <a:r>
              <a:rPr lang="it-IT" sz="9600">
                <a:latin typeface="Roboto Bold" panose="02000000000000000000" pitchFamily="2" charset="0"/>
                <a:ea typeface="Roboto Bold" panose="02000000000000000000" pitchFamily="2" charset="0"/>
                <a:sym typeface="Wingdings" panose="05000000000000000000" pitchFamily="2" charset="2"/>
              </a:rPr>
              <a:t></a:t>
            </a:r>
            <a:endParaRPr lang="it-IT" sz="9600"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9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3125B-0E4E-08AD-8F1E-E67C5153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Spring Boot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5A05C1-EE33-EA38-2DE7-91AAEC3A7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Spring Boot è un framework open source Java che facilita lo sviluppo e la creazione di applicazioni basate su Spring</a:t>
            </a:r>
            <a:r>
              <a:rPr lang="it-IT" b="1">
                <a:solidFill>
                  <a:schemeClr val="bg1"/>
                </a:solidFill>
              </a:rPr>
              <a:t>. 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rgbClr val="374151"/>
              </a:solidFill>
            </a:endParaRPr>
          </a:p>
          <a:p>
            <a:endParaRPr lang="it-IT" dirty="0">
              <a:solidFill>
                <a:srgbClr val="374151"/>
              </a:solidFill>
            </a:endParaRPr>
          </a:p>
        </p:txBody>
      </p:sp>
      <p:pic>
        <p:nvPicPr>
          <p:cNvPr id="4" name="Immagine 3" descr="Spring Boot color icon in PNG, SVG">
            <a:extLst>
              <a:ext uri="{FF2B5EF4-FFF2-40B4-BE49-F238E27FC236}">
                <a16:creationId xmlns:a16="http://schemas.microsoft.com/office/drawing/2014/main" id="{F80BC727-5C57-23BC-A09B-0178ADB3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55" y="2348985"/>
            <a:ext cx="1449239" cy="1449239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BE5F396-2FE6-F937-4A6A-83E14FFB36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39894" y="3073605"/>
            <a:ext cx="6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96BECA-CBCA-39CE-92DA-A6E7261084CF}"/>
              </a:ext>
            </a:extLst>
          </p:cNvPr>
          <p:cNvCxnSpPr>
            <a:cxnSpLocks/>
          </p:cNvCxnSpPr>
          <p:nvPr/>
        </p:nvCxnSpPr>
        <p:spPr>
          <a:xfrm flipV="1">
            <a:off x="2639894" y="2280240"/>
            <a:ext cx="643792" cy="2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A7FEC10-37C4-8EF8-1DA7-472E361D97D1}"/>
              </a:ext>
            </a:extLst>
          </p:cNvPr>
          <p:cNvCxnSpPr/>
          <p:nvPr/>
        </p:nvCxnSpPr>
        <p:spPr>
          <a:xfrm>
            <a:off x="2639894" y="3518452"/>
            <a:ext cx="643792" cy="27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782384F-EA4D-34BF-9D4B-FBBE48A99572}"/>
              </a:ext>
            </a:extLst>
          </p:cNvPr>
          <p:cNvCxnSpPr/>
          <p:nvPr/>
        </p:nvCxnSpPr>
        <p:spPr>
          <a:xfrm flipV="1">
            <a:off x="2639894" y="2684565"/>
            <a:ext cx="643792" cy="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4D04275-324A-92F6-55FF-5514794BEE47}"/>
              </a:ext>
            </a:extLst>
          </p:cNvPr>
          <p:cNvCxnSpPr>
            <a:cxnSpLocks/>
          </p:cNvCxnSpPr>
          <p:nvPr/>
        </p:nvCxnSpPr>
        <p:spPr>
          <a:xfrm>
            <a:off x="2636331" y="3328193"/>
            <a:ext cx="647355" cy="9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BAC71D8-2E4F-9FDC-076F-D9FAE3DA50A4}"/>
              </a:ext>
            </a:extLst>
          </p:cNvPr>
          <p:cNvSpPr txBox="1"/>
          <p:nvPr/>
        </p:nvSpPr>
        <p:spPr>
          <a:xfrm>
            <a:off x="3381345" y="21326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Montserrat" panose="00000500000000000000" pitchFamily="2" charset="0"/>
              </a:rPr>
              <a:t>Convenzione sopra configurazione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8C2E972-FEB0-69AF-45DB-61CA88797FCE}"/>
              </a:ext>
            </a:extLst>
          </p:cNvPr>
          <p:cNvSpPr txBox="1"/>
          <p:nvPr/>
        </p:nvSpPr>
        <p:spPr>
          <a:xfrm>
            <a:off x="3381345" y="25306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>
                <a:effectLst/>
                <a:latin typeface="Montserrat" panose="00000500000000000000" pitchFamily="2" charset="0"/>
              </a:rPr>
              <a:t>Incorpora un server web (Tomcat)</a:t>
            </a:r>
            <a:endParaRPr lang="it-IT">
              <a:latin typeface="Montserrat" panose="000005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6C0721C-54D2-7F54-10F3-3FA835D3B73C}"/>
              </a:ext>
            </a:extLst>
          </p:cNvPr>
          <p:cNvSpPr txBox="1"/>
          <p:nvPr/>
        </p:nvSpPr>
        <p:spPr>
          <a:xfrm>
            <a:off x="3381345" y="29014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>
                <a:latin typeface="Montserrat" panose="00000500000000000000" pitchFamily="2" charset="0"/>
              </a:rPr>
              <a:t>Autoconfigurazione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6832DE3-7519-C29C-2371-71888E5C16F8}"/>
              </a:ext>
            </a:extLst>
          </p:cNvPr>
          <p:cNvSpPr txBox="1"/>
          <p:nvPr/>
        </p:nvSpPr>
        <p:spPr>
          <a:xfrm>
            <a:off x="3381345" y="32622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>
                <a:effectLst/>
                <a:latin typeface="Montserrat" panose="00000500000000000000" pitchFamily="2" charset="0"/>
              </a:rPr>
              <a:t>Supporto per containerizzazione</a:t>
            </a:r>
            <a:endParaRPr lang="it-IT">
              <a:latin typeface="Montserrat" panose="00000500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D35D8B-FF99-3642-C30D-157FB6703B23}"/>
              </a:ext>
            </a:extLst>
          </p:cNvPr>
          <p:cNvSpPr txBox="1"/>
          <p:nvPr/>
        </p:nvSpPr>
        <p:spPr>
          <a:xfrm>
            <a:off x="3381345" y="368802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>
                <a:latin typeface="Montserrat" panose="00000500000000000000" pitchFamily="2" charset="0"/>
              </a:rPr>
              <a:t>Starter packages</a:t>
            </a:r>
          </a:p>
        </p:txBody>
      </p:sp>
    </p:spTree>
    <p:extLst>
      <p:ext uri="{BB962C8B-B14F-4D97-AF65-F5344CB8AC3E}">
        <p14:creationId xmlns:p14="http://schemas.microsoft.com/office/powerpoint/2010/main" val="39344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Boot Architecture">
            <a:extLst>
              <a:ext uri="{FF2B5EF4-FFF2-40B4-BE49-F238E27FC236}">
                <a16:creationId xmlns:a16="http://schemas.microsoft.com/office/drawing/2014/main" id="{AAAD21FD-8CE9-1F92-5404-9298A974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74" y="998936"/>
            <a:ext cx="4702451" cy="31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E977010-191F-4AC3-368B-DEBA8EE7EDC2}"/>
              </a:ext>
            </a:extLst>
          </p:cNvPr>
          <p:cNvCxnSpPr/>
          <p:nvPr/>
        </p:nvCxnSpPr>
        <p:spPr>
          <a:xfrm>
            <a:off x="1431235" y="2067688"/>
            <a:ext cx="1302026" cy="30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D743F-A11C-9039-978B-3B6C4C129912}"/>
              </a:ext>
            </a:extLst>
          </p:cNvPr>
          <p:cNvSpPr txBox="1"/>
          <p:nvPr/>
        </p:nvSpPr>
        <p:spPr>
          <a:xfrm>
            <a:off x="878992" y="1759240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ThymeLeaf</a:t>
            </a:r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BC8D988-C033-5205-CFC1-93DFCFAFF30D}"/>
              </a:ext>
            </a:extLst>
          </p:cNvPr>
          <p:cNvSpPr/>
          <p:nvPr/>
        </p:nvSpPr>
        <p:spPr>
          <a:xfrm>
            <a:off x="3172220" y="938034"/>
            <a:ext cx="3790761" cy="327878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3B0D316-BCD7-9570-D53E-65FB0342E2EC}"/>
              </a:ext>
            </a:extLst>
          </p:cNvPr>
          <p:cNvCxnSpPr>
            <a:cxnSpLocks/>
          </p:cNvCxnSpPr>
          <p:nvPr/>
        </p:nvCxnSpPr>
        <p:spPr>
          <a:xfrm flipV="1">
            <a:off x="2991678" y="3419061"/>
            <a:ext cx="795131" cy="72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CF13D80-8082-7662-3DA9-D9B15DDEA14F}"/>
              </a:ext>
            </a:extLst>
          </p:cNvPr>
          <p:cNvSpPr txBox="1"/>
          <p:nvPr/>
        </p:nvSpPr>
        <p:spPr>
          <a:xfrm>
            <a:off x="1838740" y="4057262"/>
            <a:ext cx="1311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Sostituiscono le vecchie </a:t>
            </a:r>
            <a:r>
              <a:rPr lang="it-IT" err="1"/>
              <a:t>servlet</a:t>
            </a:r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6A6B05E-282E-C99F-28E8-F1CC717A34A2}"/>
              </a:ext>
            </a:extLst>
          </p:cNvPr>
          <p:cNvCxnSpPr>
            <a:cxnSpLocks/>
          </p:cNvCxnSpPr>
          <p:nvPr/>
        </p:nvCxnSpPr>
        <p:spPr>
          <a:xfrm flipH="1">
            <a:off x="5456583" y="785191"/>
            <a:ext cx="1321904" cy="77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E05641C-8955-E374-1630-2BE73AD83C24}"/>
              </a:ext>
            </a:extLst>
          </p:cNvPr>
          <p:cNvSpPr txBox="1"/>
          <p:nvPr/>
        </p:nvSpPr>
        <p:spPr>
          <a:xfrm>
            <a:off x="6197667" y="553835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Sostituiscono i vecchi DAO</a:t>
            </a:r>
          </a:p>
        </p:txBody>
      </p:sp>
    </p:spTree>
    <p:extLst>
      <p:ext uri="{BB962C8B-B14F-4D97-AF65-F5344CB8AC3E}">
        <p14:creationId xmlns:p14="http://schemas.microsoft.com/office/powerpoint/2010/main" val="6924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AE097-03BB-EC17-1982-C9075AB4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Differenza tra Controller e </a:t>
            </a:r>
            <a:r>
              <a:rPr lang="it-IT" err="1"/>
              <a:t>Servlets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43C234-BD35-55D5-5F03-292229310855}"/>
              </a:ext>
            </a:extLst>
          </p:cNvPr>
          <p:cNvSpPr txBox="1"/>
          <p:nvPr/>
        </p:nvSpPr>
        <p:spPr>
          <a:xfrm>
            <a:off x="4285488" y="126022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it-IT" dirty="0"/>
              <a:t>Le differenze sostanziali tra un controller e una </a:t>
            </a:r>
            <a:r>
              <a:rPr lang="it-IT" dirty="0" err="1"/>
              <a:t>servlet</a:t>
            </a:r>
            <a:r>
              <a:rPr lang="it-IT" dirty="0"/>
              <a:t> è:</a:t>
            </a:r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r>
              <a:rPr lang="it-IT" dirty="0"/>
              <a:t>una </a:t>
            </a:r>
            <a:r>
              <a:rPr lang="it-IT" dirty="0" err="1"/>
              <a:t>servlet</a:t>
            </a:r>
            <a:r>
              <a:rPr lang="it-IT" dirty="0"/>
              <a:t> permette di specificare un’unica endpoint contattabile sottoforma di ciascuna operazione HTTP (GET, POST, PUT, DELETE)</a:t>
            </a:r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r>
              <a:rPr lang="it-IT" dirty="0"/>
              <a:t>In questo caso, c’è un’unica endpoint chiamata «</a:t>
            </a:r>
            <a:r>
              <a:rPr lang="it-IT" dirty="0" err="1"/>
              <a:t>myCart</a:t>
            </a:r>
            <a:r>
              <a:rPr lang="it-IT" dirty="0"/>
              <a:t>» contattabile tramite GET o POST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3F4E4D-5A0B-A9FD-7DC7-B8926BC6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65" y="1000461"/>
            <a:ext cx="4136123" cy="41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AE097-03BB-EC17-1982-C9075AB4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Differenza tra Controller e </a:t>
            </a:r>
            <a:r>
              <a:rPr lang="it-IT" err="1"/>
              <a:t>Servlets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43C234-BD35-55D5-5F03-292229310855}"/>
              </a:ext>
            </a:extLst>
          </p:cNvPr>
          <p:cNvSpPr txBox="1"/>
          <p:nvPr/>
        </p:nvSpPr>
        <p:spPr>
          <a:xfrm>
            <a:off x="5157216" y="1085400"/>
            <a:ext cx="363627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it-IT" dirty="0"/>
              <a:t>Le differenze sostanziali tra un controller e una </a:t>
            </a:r>
            <a:r>
              <a:rPr lang="it-IT" dirty="0" err="1"/>
              <a:t>servlet</a:t>
            </a:r>
            <a:r>
              <a:rPr lang="it-IT" dirty="0"/>
              <a:t> è:</a:t>
            </a:r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r>
              <a:rPr lang="it-IT" dirty="0"/>
              <a:t>Un controller permette di specificare multiple end point in unico file. </a:t>
            </a:r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r>
              <a:rPr lang="it-IT" dirty="0"/>
              <a:t>Questo è utile ad esempio nel contesto delle autenticazioni (è solo un esempio)… </a:t>
            </a:r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r>
              <a:rPr lang="it-IT" dirty="0"/>
              <a:t>Mettete che avete utente cliente ed amministratore. Con le </a:t>
            </a:r>
            <a:r>
              <a:rPr lang="it-IT" dirty="0" err="1"/>
              <a:t>servlet</a:t>
            </a:r>
            <a:r>
              <a:rPr lang="it-IT" dirty="0"/>
              <a:t> dovreste o creare una </a:t>
            </a:r>
            <a:r>
              <a:rPr lang="it-IT" dirty="0" err="1"/>
              <a:t>servlet</a:t>
            </a:r>
            <a:r>
              <a:rPr lang="it-IT" dirty="0"/>
              <a:t> per ciascun attore oppure usare i parametri passati nel body della richiesta HTTP per giostrare il flusso di eventi in un’unica </a:t>
            </a:r>
            <a:r>
              <a:rPr lang="it-IT" dirty="0" err="1"/>
              <a:t>servlet</a:t>
            </a:r>
            <a:r>
              <a:rPr lang="it-IT" dirty="0"/>
              <a:t>.. Spring Boot controller vi offre la possibilità invece di creare quante GET, POST, PUT, DELETE endpoint voi vogliate. (quindi anche una per ciascun attore)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46314C-DC15-B12E-5BAD-4B0630DA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452"/>
            <a:ext cx="5065055" cy="3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AE097-03BB-EC17-1982-C9075AB4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Differenza tra Controller e </a:t>
            </a:r>
            <a:r>
              <a:rPr lang="it-IT" err="1"/>
              <a:t>Servlets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7859F6-7F44-AC76-334E-24FADEB3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0" y="1000460"/>
            <a:ext cx="4136123" cy="41430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94ED162-8668-F49D-CD72-6CBF2236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34670"/>
            <a:ext cx="4486081" cy="30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9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B5AD8-A328-7CFD-1443-8CFE1874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Struttura di un Controller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7C9249-4575-2BF9-EE06-EC611DF0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0" y="1085400"/>
            <a:ext cx="3986836" cy="3801574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0B46F8E-A595-53A2-15CD-AE45A4CD2301}"/>
              </a:ext>
            </a:extLst>
          </p:cNvPr>
          <p:cNvCxnSpPr/>
          <p:nvPr/>
        </p:nvCxnSpPr>
        <p:spPr>
          <a:xfrm>
            <a:off x="1306286" y="2377440"/>
            <a:ext cx="3701143" cy="0"/>
          </a:xfrm>
          <a:prstGeom prst="straightConnector1">
            <a:avLst/>
          </a:prstGeom>
          <a:ln>
            <a:solidFill>
              <a:srgbClr val="214E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37FDE8-9466-4095-FEE2-436AF8653BEF}"/>
              </a:ext>
            </a:extLst>
          </p:cNvPr>
          <p:cNvSpPr txBox="1"/>
          <p:nvPr/>
        </p:nvSpPr>
        <p:spPr>
          <a:xfrm>
            <a:off x="5007429" y="1561741"/>
            <a:ext cx="2891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Per essere visto come un controller, bisogna inserire questa annotazione… </a:t>
            </a:r>
            <a:r>
              <a:rPr lang="it-IT" b="1">
                <a:solidFill>
                  <a:srgbClr val="FF0000"/>
                </a:solidFill>
              </a:rPr>
              <a:t>un controller è di solito l’orchestratore delle VIEW del sistema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41F6E4A-9E82-7A85-CD34-89BA89517BCF}"/>
              </a:ext>
            </a:extLst>
          </p:cNvPr>
          <p:cNvCxnSpPr>
            <a:cxnSpLocks/>
          </p:cNvCxnSpPr>
          <p:nvPr/>
        </p:nvCxnSpPr>
        <p:spPr>
          <a:xfrm>
            <a:off x="2538549" y="2878183"/>
            <a:ext cx="3348445" cy="0"/>
          </a:xfrm>
          <a:prstGeom prst="straightConnector1">
            <a:avLst/>
          </a:prstGeom>
          <a:ln>
            <a:solidFill>
              <a:srgbClr val="214E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5E91B5-BEE3-CA75-0B54-2C9903C9255C}"/>
              </a:ext>
            </a:extLst>
          </p:cNvPr>
          <p:cNvSpPr txBox="1"/>
          <p:nvPr/>
        </p:nvSpPr>
        <p:spPr>
          <a:xfrm>
            <a:off x="5886994" y="2646553"/>
            <a:ext cx="2500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questi sono i service </a:t>
            </a:r>
            <a:r>
              <a:rPr lang="it-IT" err="1"/>
              <a:t>bean</a:t>
            </a:r>
            <a:r>
              <a:rPr lang="it-IT"/>
              <a:t>… per ora vediamoli come dei DAO (ma non lo sono)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5BBF04A-ED91-3293-7917-B74817965C54}"/>
              </a:ext>
            </a:extLst>
          </p:cNvPr>
          <p:cNvCxnSpPr>
            <a:cxnSpLocks/>
          </p:cNvCxnSpPr>
          <p:nvPr/>
        </p:nvCxnSpPr>
        <p:spPr>
          <a:xfrm>
            <a:off x="4550229" y="3962400"/>
            <a:ext cx="1336765" cy="0"/>
          </a:xfrm>
          <a:prstGeom prst="straightConnector1">
            <a:avLst/>
          </a:prstGeom>
          <a:ln>
            <a:solidFill>
              <a:srgbClr val="214E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8C2D85-298E-A968-525F-52CCF1031F7E}"/>
              </a:ext>
            </a:extLst>
          </p:cNvPr>
          <p:cNvSpPr txBox="1"/>
          <p:nvPr/>
        </p:nvSpPr>
        <p:spPr>
          <a:xfrm>
            <a:off x="5886994" y="3532108"/>
            <a:ext cx="258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 metodi sono le endpoint che contattate con le vostre richieste HTTP (GET, POST, PUT, DELETE)… adesso vediamoli più in dettaglio</a:t>
            </a:r>
          </a:p>
        </p:txBody>
      </p:sp>
    </p:spTree>
    <p:extLst>
      <p:ext uri="{BB962C8B-B14F-4D97-AF65-F5344CB8AC3E}">
        <p14:creationId xmlns:p14="http://schemas.microsoft.com/office/powerpoint/2010/main" val="72920248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XL by Slidesgo">
  <a:themeElements>
    <a:clrScheme name="Personalizzato 5">
      <a:dk1>
        <a:srgbClr val="000000"/>
      </a:dk1>
      <a:lt1>
        <a:srgbClr val="FFFFFF"/>
      </a:lt1>
      <a:dk2>
        <a:srgbClr val="7EEA76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1596</Words>
  <Application>Microsoft Office PowerPoint</Application>
  <PresentationFormat>Presentazione su schermo (16:9)</PresentationFormat>
  <Paragraphs>212</Paragraphs>
  <Slides>31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Playfair Display</vt:lpstr>
      <vt:lpstr>Montserrat</vt:lpstr>
      <vt:lpstr>Roboto Bold</vt:lpstr>
      <vt:lpstr>Roboto Condensed Light</vt:lpstr>
      <vt:lpstr>Roboto</vt:lpstr>
      <vt:lpstr>Arial</vt:lpstr>
      <vt:lpstr>Minimalist Green Slides XL by Slidesgo</vt:lpstr>
      <vt:lpstr>GreenBridge</vt:lpstr>
      <vt:lpstr>POV: Quando inizi a lavorare in Italia</vt:lpstr>
      <vt:lpstr>Assunzioni riguardante il training</vt:lpstr>
      <vt:lpstr>Spring Boot</vt:lpstr>
      <vt:lpstr>Presentazione standard di PowerPoint</vt:lpstr>
      <vt:lpstr>Differenza tra Controller e Servlets</vt:lpstr>
      <vt:lpstr>Differenza tra Controller e Servlets</vt:lpstr>
      <vt:lpstr>Differenza tra Controller e Servlets</vt:lpstr>
      <vt:lpstr>Struttura di un Controller</vt:lpstr>
      <vt:lpstr>Metodo Get</vt:lpstr>
      <vt:lpstr>Metodo Get – RequestParam</vt:lpstr>
      <vt:lpstr>Metodo Get – PathVariable</vt:lpstr>
      <vt:lpstr>Metodo Post</vt:lpstr>
      <vt:lpstr>Metodo Post – Model Attribute e Form Submission</vt:lpstr>
      <vt:lpstr>Metodo Post – Model Attribute e Form Submission</vt:lpstr>
      <vt:lpstr>Metodo Post – Model Attribute e Form Submission</vt:lpstr>
      <vt:lpstr>Rest Architecture</vt:lpstr>
      <vt:lpstr>REST controller</vt:lpstr>
      <vt:lpstr>REST controller</vt:lpstr>
      <vt:lpstr>REST controller</vt:lpstr>
      <vt:lpstr>Differenza tra l’uso di solo Controller e REST Controller + Controller</vt:lpstr>
      <vt:lpstr>Service e Repository – L’ORM</vt:lpstr>
      <vt:lpstr>Qualche piccola nota sui Repository…</vt:lpstr>
      <vt:lpstr>Qualche piccola nota sui Repository…</vt:lpstr>
      <vt:lpstr>Qualche piccola nota sui Repository…</vt:lpstr>
      <vt:lpstr>Un piccolo Recap da PD</vt:lpstr>
      <vt:lpstr>Qualche piccola nota su gli ORM</vt:lpstr>
      <vt:lpstr>Thymeleaf</vt:lpstr>
      <vt:lpstr>Qualche piccola nota su gli ORM</vt:lpstr>
      <vt:lpstr>Piccole nozioni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GreenBridge</dc:title>
  <cp:lastModifiedBy>VINCENT MILIONE</cp:lastModifiedBy>
  <cp:revision>2</cp:revision>
  <dcterms:modified xsi:type="dcterms:W3CDTF">2023-12-29T13:47:55Z</dcterms:modified>
</cp:coreProperties>
</file>