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36" r:id="rId3"/>
    <p:sldId id="961" r:id="rId5"/>
    <p:sldId id="996" r:id="rId6"/>
    <p:sldId id="991" r:id="rId7"/>
    <p:sldId id="992" r:id="rId8"/>
    <p:sldId id="993" r:id="rId9"/>
    <p:sldId id="1031" r:id="rId10"/>
    <p:sldId id="1032" r:id="rId11"/>
    <p:sldId id="1033" r:id="rId12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7FB265"/>
    <a:srgbClr val="0075BF"/>
    <a:srgbClr val="034EA2"/>
    <a:srgbClr val="0087CD"/>
    <a:srgbClr val="C68F06"/>
    <a:srgbClr val="DB2C03"/>
    <a:srgbClr val="EBAC07"/>
    <a:srgbClr val="008487"/>
    <a:srgbClr val="16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3354" autoAdjust="0"/>
  </p:normalViewPr>
  <p:slideViewPr>
    <p:cSldViewPr>
      <p:cViewPr varScale="1">
        <p:scale>
          <a:sx n="137" d="100"/>
          <a:sy n="137" d="100"/>
        </p:scale>
        <p:origin x="300" y="114"/>
      </p:cViewPr>
      <p:guideLst>
        <p:guide orient="horz" pos="1640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916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8EBE660E-5CC2-4A50-916A-880C808B74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4509D-BEB1-46BE-BA4E-82A12FF6F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324EA-D88B-4DB6-A454-EECCD39A6D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3"/>
          <p:cNvGrpSpPr/>
          <p:nvPr userDrawn="1"/>
        </p:nvGrpSpPr>
        <p:grpSpPr bwMode="auto">
          <a:xfrm flipH="1">
            <a:off x="-1" y="248018"/>
            <a:ext cx="179513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13" name="矩形 1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51520" y="267494"/>
            <a:ext cx="8229600" cy="549245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ic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8205" y="264795"/>
            <a:ext cx="337820" cy="33782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308304" y="4803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东方之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P.com/</a:t>
            </a:r>
            <a:r>
              <a:rPr kumimoji="0" lang="en-US" altLang="zh-CN" sz="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moban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东方之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P.com/</a:t>
            </a:r>
            <a:r>
              <a:rPr kumimoji="0" lang="en-US" altLang="zh-CN" sz="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hangye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东方之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P.com/</a:t>
            </a:r>
            <a:r>
              <a:rPr kumimoji="0" lang="en-US" altLang="zh-CN" sz="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jieri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东方之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P.com/</a:t>
            </a:r>
            <a:r>
              <a:rPr kumimoji="0" lang="en-US" altLang="zh-CN" sz="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sucai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东方之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P.com/</a:t>
            </a:r>
            <a:r>
              <a:rPr kumimoji="0" lang="en-US" altLang="zh-CN" sz="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beijing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东方之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P.com/</a:t>
            </a:r>
            <a:r>
              <a:rPr kumimoji="0" lang="en-US" altLang="zh-CN" sz="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tubiao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东方之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P.com/</a:t>
            </a:r>
            <a:r>
              <a:rPr kumimoji="0" lang="en-US" altLang="zh-CN" sz="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xiazai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东方之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P.com/</a:t>
            </a:r>
            <a:r>
              <a:rPr kumimoji="0" lang="en-US" altLang="zh-CN" sz="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powerpoint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东方之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东方之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东方之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P.com/</a:t>
            </a:r>
            <a:r>
              <a:rPr kumimoji="0" lang="en-US" altLang="zh-CN" sz="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ziliao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东方之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P.com/</a:t>
            </a:r>
            <a:r>
              <a:rPr kumimoji="0" lang="en-US" altLang="zh-CN" sz="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kejian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东方之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P.com/</a:t>
            </a:r>
            <a:r>
              <a:rPr kumimoji="0" lang="en-US" altLang="zh-CN" sz="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fanwen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东方之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P.com/</a:t>
            </a:r>
            <a:r>
              <a:rPr kumimoji="0" lang="en-US" altLang="zh-CN" sz="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shiti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东方之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P.com/</a:t>
            </a:r>
            <a:r>
              <a:rPr kumimoji="0" lang="en-US" altLang="zh-CN" sz="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jiaoan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东方之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7" name="组合 3"/>
          <p:cNvGrpSpPr/>
          <p:nvPr userDrawn="1"/>
        </p:nvGrpSpPr>
        <p:grpSpPr bwMode="auto">
          <a:xfrm flipH="1">
            <a:off x="-1" y="248018"/>
            <a:ext cx="179513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8" name="矩形 7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10" name="文本框 12"/>
          <p:cNvSpPr txBox="1">
            <a:spLocks noChangeArrowheads="1"/>
          </p:cNvSpPr>
          <p:nvPr userDrawn="1"/>
        </p:nvSpPr>
        <p:spPr bwMode="auto">
          <a:xfrm>
            <a:off x="255630" y="370296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ico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98205" y="264795"/>
            <a:ext cx="337820" cy="3378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98783" y="0"/>
            <a:ext cx="8945217" cy="2683247"/>
          </a:xfrm>
          <a:prstGeom prst="rect">
            <a:avLst/>
          </a:prstGeom>
        </p:spPr>
      </p:pic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753668" y="2197187"/>
            <a:ext cx="6626644" cy="676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技术分享</a:t>
            </a:r>
            <a:endParaRPr lang="zh-CN" altLang="en-US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2354" y="2873753"/>
            <a:ext cx="1097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rPr>
              <a:t>g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rPr>
              <a:t>it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rPr>
              <a:t>的使用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 descr="ic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8205" y="264795"/>
            <a:ext cx="337820" cy="3378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  <p:bldLst>
      <p:bldP spid="21" grpId="0" bldLvl="0" animBg="1"/>
      <p:bldP spid="21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>
            <a:off x="0" y="0"/>
            <a:ext cx="8945218" cy="2683247"/>
          </a:xfrm>
          <a:prstGeom prst="rect">
            <a:avLst/>
          </a:prstGeom>
        </p:spPr>
      </p:pic>
      <p:sp>
        <p:nvSpPr>
          <p:cNvPr id="116" name="椭圆 80"/>
          <p:cNvSpPr/>
          <p:nvPr/>
        </p:nvSpPr>
        <p:spPr bwMode="auto">
          <a:xfrm>
            <a:off x="4499992" y="1632284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椭圆 80"/>
          <p:cNvSpPr/>
          <p:nvPr/>
        </p:nvSpPr>
        <p:spPr bwMode="auto">
          <a:xfrm>
            <a:off x="4499992" y="2249844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椭圆 80"/>
          <p:cNvSpPr/>
          <p:nvPr/>
        </p:nvSpPr>
        <p:spPr bwMode="auto">
          <a:xfrm>
            <a:off x="4499992" y="2864026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椭圆 80"/>
          <p:cNvSpPr/>
          <p:nvPr/>
        </p:nvSpPr>
        <p:spPr bwMode="auto">
          <a:xfrm>
            <a:off x="4499992" y="3491894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39"/>
          <p:cNvSpPr>
            <a:spLocks noChangeArrowheads="1"/>
          </p:cNvSpPr>
          <p:nvPr/>
        </p:nvSpPr>
        <p:spPr bwMode="auto">
          <a:xfrm>
            <a:off x="2615734" y="2057539"/>
            <a:ext cx="2594644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1.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版本控制系统</a:t>
            </a:r>
            <a:r>
              <a:rPr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简介</a:t>
            </a:r>
            <a:endParaRPr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2" name="矩形 39"/>
          <p:cNvSpPr>
            <a:spLocks noChangeArrowheads="1"/>
          </p:cNvSpPr>
          <p:nvPr/>
        </p:nvSpPr>
        <p:spPr bwMode="auto">
          <a:xfrm>
            <a:off x="2729399" y="2683237"/>
            <a:ext cx="2594644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Git简介</a:t>
            </a:r>
            <a:endParaRPr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3" name="矩形 39"/>
          <p:cNvSpPr>
            <a:spLocks noChangeArrowheads="1"/>
          </p:cNvSpPr>
          <p:nvPr/>
        </p:nvSpPr>
        <p:spPr bwMode="auto">
          <a:xfrm>
            <a:off x="2615734" y="3286785"/>
            <a:ext cx="2594644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3.</a:t>
            </a:r>
            <a:r>
              <a:rPr 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基本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概念</a:t>
            </a:r>
            <a:endParaRPr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4" name="矩形 39"/>
          <p:cNvSpPr>
            <a:spLocks noChangeArrowheads="1"/>
          </p:cNvSpPr>
          <p:nvPr/>
        </p:nvSpPr>
        <p:spPr bwMode="auto">
          <a:xfrm>
            <a:off x="2615734" y="4011623"/>
            <a:ext cx="2594644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4.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常用命令</a:t>
            </a:r>
            <a:endParaRPr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7" name="图片 6" descr="ic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8205" y="264795"/>
            <a:ext cx="337820" cy="33782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  <p:bldLst>
      <p:bldP spid="116" grpId="0"/>
      <p:bldP spid="117" grpId="0"/>
      <p:bldP spid="118" grpId="0"/>
      <p:bldP spid="119" grpId="0"/>
      <p:bldP spid="121" grpId="0"/>
      <p:bldP spid="122" grpId="0"/>
      <p:bldP spid="123" grpId="0"/>
      <p:bldP spid="1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2498725" y="572770"/>
            <a:ext cx="2883535" cy="25209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宋体" panose="02010600030101010101" pitchFamily="2" charset="-122"/>
                <a:sym typeface="+mn-ea"/>
              </a:rPr>
              <a:t>版本控制系统</a:t>
            </a:r>
            <a:r>
              <a:rPr dirty="0" smtClean="0">
                <a:solidFill>
                  <a:schemeClr val="bg1">
                    <a:lumMod val="50000"/>
                  </a:schemeClr>
                </a:solidFill>
                <a:cs typeface="宋体" panose="02010600030101010101" pitchFamily="2" charset="-122"/>
                <a:sym typeface="+mn-ea"/>
              </a:rPr>
              <a:t>简介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766695" y="1914525"/>
            <a:ext cx="2987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集中式版本控制系统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分布式版本控制系统</a:t>
            </a:r>
            <a:endParaRPr lang="zh-CN" altLang="en-US"/>
          </a:p>
        </p:txBody>
      </p:sp>
    </p:spTree>
  </p:cSld>
  <p:clrMapOvr>
    <a:masterClrMapping/>
  </p:clrMapOvr>
  <p:transition spd="med" advClick="0" advTm="2678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3469640" y="623570"/>
            <a:ext cx="2883535" cy="252095"/>
          </a:xfrm>
        </p:spPr>
        <p:txBody>
          <a:bodyPr/>
          <a:p>
            <a:r>
              <a:rPr dirty="0">
                <a:solidFill>
                  <a:schemeClr val="bg1">
                    <a:lumMod val="50000"/>
                  </a:schemeClr>
                </a:solidFill>
                <a:cs typeface="宋体" panose="02010600030101010101" pitchFamily="2" charset="-122"/>
                <a:sym typeface="+mn-ea"/>
              </a:rPr>
              <a:t>Git简介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201420" y="1365250"/>
            <a:ext cx="66732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由linux的创始人开发出的版本控制系统。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速度</a:t>
            </a:r>
            <a:endParaRPr lang="zh-CN" altLang="en-US"/>
          </a:p>
          <a:p>
            <a:r>
              <a:rPr lang="zh-CN" altLang="en-US"/>
              <a:t>- 简单的设计</a:t>
            </a:r>
            <a:endParaRPr lang="zh-CN" altLang="en-US"/>
          </a:p>
          <a:p>
            <a:r>
              <a:rPr lang="zh-CN" altLang="en-US"/>
              <a:t>- 对非线性开发模式的强力支持</a:t>
            </a:r>
            <a:endParaRPr lang="zh-CN" altLang="en-US"/>
          </a:p>
          <a:p>
            <a:r>
              <a:rPr lang="zh-CN" altLang="en-US"/>
              <a:t>- 完全分布式</a:t>
            </a:r>
            <a:endParaRPr lang="zh-CN" altLang="en-US"/>
          </a:p>
          <a:p>
            <a:r>
              <a:rPr lang="zh-CN" altLang="en-US"/>
              <a:t>- 有能力高效管理类似 Linux 内核一样的超大规模项目（速度和数据量）</a:t>
            </a:r>
            <a:endParaRPr lang="zh-CN" altLang="en-US"/>
          </a:p>
        </p:txBody>
      </p:sp>
    </p:spTree>
  </p:cSld>
  <p:clrMapOvr>
    <a:masterClrMapping/>
  </p:clrMapOvr>
  <p:transition spd="med" advClick="0" advTm="200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3469640" y="623570"/>
            <a:ext cx="2883535" cy="252095"/>
          </a:xfrm>
        </p:spPr>
        <p:txBody>
          <a:bodyPr/>
          <a:p>
            <a:r>
              <a:rPr lang="zh-CN" dirty="0">
                <a:solidFill>
                  <a:schemeClr val="bg1">
                    <a:lumMod val="50000"/>
                  </a:schemeClr>
                </a:solidFill>
                <a:cs typeface="宋体" panose="02010600030101010101" pitchFamily="2" charset="-122"/>
                <a:sym typeface="+mn-ea"/>
              </a:rPr>
              <a:t>基本</a:t>
            </a:r>
            <a:r>
              <a:rPr dirty="0">
                <a:solidFill>
                  <a:schemeClr val="bg1">
                    <a:lumMod val="50000"/>
                  </a:schemeClr>
                </a:solidFill>
                <a:cs typeface="宋体" panose="02010600030101010101" pitchFamily="2" charset="-122"/>
                <a:sym typeface="+mn-ea"/>
              </a:rPr>
              <a:t>概念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0590" y="1987550"/>
            <a:ext cx="50285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三种状态：已修改、已暂存、已提交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三个工作区域：Git仓库、工作目录、暂存区域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本地仓库、远程仓库</a:t>
            </a:r>
            <a:endParaRPr lang="zh-CN" altLang="en-US"/>
          </a:p>
        </p:txBody>
      </p:sp>
    </p:spTree>
  </p:cSld>
  <p:clrMapOvr>
    <a:masterClrMapping/>
  </p:clrMapOvr>
  <p:transition spd="med" advClick="0" advTm="100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469640" y="623570"/>
            <a:ext cx="2883535" cy="252095"/>
          </a:xfrm>
        </p:spPr>
        <p:txBody>
          <a:bodyPr/>
          <a:p>
            <a:r>
              <a:rPr dirty="0">
                <a:solidFill>
                  <a:schemeClr val="bg1">
                    <a:lumMod val="50000"/>
                  </a:schemeClr>
                </a:solidFill>
                <a:cs typeface="宋体" panose="02010600030101010101" pitchFamily="2" charset="-122"/>
                <a:sym typeface="+mn-ea"/>
              </a:rPr>
              <a:t>常用命令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82090" y="1356995"/>
            <a:ext cx="58978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git init：初始化仓库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add：文件加入暂存区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commit -m "info" ：提交代码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push origin master ：推送代码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pull origin dev：拉取代码</a:t>
            </a:r>
            <a:endParaRPr lang="zh-CN" altLang="en-US"/>
          </a:p>
        </p:txBody>
      </p:sp>
    </p:spTree>
  </p:cSld>
  <p:clrMapOvr>
    <a:masterClrMapping/>
  </p:clrMapOvr>
  <p:transition spd="med" advClick="0" advTm="100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469640" y="623570"/>
            <a:ext cx="2883535" cy="252095"/>
          </a:xfrm>
        </p:spPr>
        <p:txBody>
          <a:bodyPr/>
          <a:p>
            <a:r>
              <a:rPr dirty="0">
                <a:solidFill>
                  <a:schemeClr val="bg1">
                    <a:lumMod val="50000"/>
                  </a:schemeClr>
                </a:solidFill>
                <a:cs typeface="宋体" panose="02010600030101010101" pitchFamily="2" charset="-122"/>
                <a:sym typeface="+mn-ea"/>
              </a:rPr>
              <a:t>常用命令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82090" y="1356995"/>
            <a:ext cx="58978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git status：检查本地项目的状态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clone：克隆代码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branch：创建分支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checkout dev：切换分支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checkout -b dev：创建并切换分支</a:t>
            </a:r>
            <a:endParaRPr lang="zh-CN" altLang="en-US"/>
          </a:p>
        </p:txBody>
      </p:sp>
    </p:spTree>
  </p:cSld>
  <p:clrMapOvr>
    <a:masterClrMapping/>
  </p:clrMapOvr>
  <p:transition spd="med" advClick="0" advTm="100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469640" y="623570"/>
            <a:ext cx="2883535" cy="252095"/>
          </a:xfrm>
        </p:spPr>
        <p:txBody>
          <a:bodyPr/>
          <a:p>
            <a:r>
              <a:rPr dirty="0">
                <a:solidFill>
                  <a:schemeClr val="bg1">
                    <a:lumMod val="50000"/>
                  </a:schemeClr>
                </a:solidFill>
                <a:cs typeface="宋体" panose="02010600030101010101" pitchFamily="2" charset="-122"/>
                <a:sym typeface="+mn-ea"/>
              </a:rPr>
              <a:t>常用命令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82090" y="1356995"/>
            <a:ext cx="58978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git merge：合并分支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help：查看帮助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add remote origin url：添加远程库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log：查看提交历史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config：配置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 advClick="0" advTm="100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77490" y="1971040"/>
            <a:ext cx="37973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谢谢观看</a:t>
            </a:r>
            <a:endParaRPr lang="zh-CN" altLang="en-US" sz="4000"/>
          </a:p>
          <a:p>
            <a:endParaRPr lang="zh-CN" altLang="en-US" sz="4000"/>
          </a:p>
        </p:txBody>
      </p:sp>
    </p:spTree>
  </p:cSld>
  <p:clrMapOvr>
    <a:masterClrMapping/>
  </p:clrMapOvr>
  <p:transition spd="med" advClick="0" advTm="1000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ISPRING_PRESENTATION_TITLE" val="6"/>
</p:tagLst>
</file>

<file path=ppt/theme/theme1.xml><?xml version="1.0" encoding="utf-8"?>
<a:theme xmlns:a="http://schemas.openxmlformats.org/drawingml/2006/main" name="第一PPT，www.1ppt.com">
  <a:themeElements>
    <a:clrScheme name="自定义 97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2C9AB1"/>
      </a:accent1>
      <a:accent2>
        <a:srgbClr val="7FB265"/>
      </a:accent2>
      <a:accent3>
        <a:srgbClr val="2C9AB1"/>
      </a:accent3>
      <a:accent4>
        <a:srgbClr val="7FB265"/>
      </a:accent4>
      <a:accent5>
        <a:srgbClr val="2C9AB1"/>
      </a:accent5>
      <a:accent6>
        <a:srgbClr val="7FB265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WPS 演示</Application>
  <PresentationFormat>全屏显示(16:9)</PresentationFormat>
  <Paragraphs>84</Paragraphs>
  <Slides>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Open Sans</vt:lpstr>
      <vt:lpstr>冬青黑体简体中文 W3</vt:lpstr>
      <vt:lpstr>Calibri</vt:lpstr>
      <vt:lpstr>思源黑体 CN Heavy</vt:lpstr>
      <vt:lpstr>黑体</vt:lpstr>
      <vt:lpstr>Impact</vt:lpstr>
      <vt:lpstr>ヒラギノ角ゴ ProN W3</vt:lpstr>
      <vt:lpstr>Arial Unicode MS</vt:lpstr>
      <vt:lpstr>Lato Regular</vt:lpstr>
      <vt:lpstr>Segoe Print</vt:lpstr>
      <vt:lpstr>League Gothic Regular</vt:lpstr>
      <vt:lpstr>FontAwesome</vt:lpstr>
      <vt:lpstr>Kartika</vt:lpstr>
      <vt:lpstr>PMingLiU-ExtB</vt:lpstr>
      <vt:lpstr>Gill Sans</vt:lpstr>
      <vt:lpstr>MS PGothic</vt:lpstr>
      <vt:lpstr>幼圆</vt:lpstr>
      <vt:lpstr>Agency FB</vt:lpstr>
      <vt:lpstr>SF UI Display Thin</vt:lpstr>
      <vt:lpstr>Microsoft JhengHei UI</vt:lpstr>
      <vt:lpstr>Gill Sans MT</vt:lpstr>
      <vt:lpstr>第一PPT，www.1ppt.com</vt:lpstr>
      <vt:lpstr>PowerPoint 演示文稿</vt:lpstr>
      <vt:lpstr>PowerPoint 演示文稿</vt:lpstr>
      <vt:lpstr>版本控制系统简介</vt:lpstr>
      <vt:lpstr>版本控制系统简介</vt:lpstr>
      <vt:lpstr>Git简介</vt:lpstr>
      <vt:lpstr>基本概念</vt:lpstr>
      <vt:lpstr>常用命令</vt:lpstr>
      <vt:lpstr>常用命令</vt:lpstr>
      <vt:lpstr>常用命令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工作总结汇报</dc:title>
  <dc:creator>东方之P</dc:creator>
  <cp:keywords>51PPT模板网</cp:keywords>
  <dc:description>www.51pptmoban.com</dc:description>
  <cp:lastModifiedBy>zhenlei</cp:lastModifiedBy>
  <cp:revision>453</cp:revision>
  <dcterms:created xsi:type="dcterms:W3CDTF">2014-11-09T01:07:00Z</dcterms:created>
  <dcterms:modified xsi:type="dcterms:W3CDTF">2019-08-24T06:41:44Z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