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49162eb-f566-40c0-8d63-9177e5e28f8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7833c62-6e85-4185-a211-23febd0e7a3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f8d802c-4256-4f7a-a87b-7101167bc1a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9ba39fd-bd0d-47f5-84a0-53c344bfe5c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f47e8f6-665f-42be-9d4c-187bfa7704f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d339f68-8785-401a-8583-ba4ee720563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f31fb21-5ab8-425c-8fd2-c2aa879bd1b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6b18384-2347-49d2-909a-0e51fc8aa6a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5dabdcb-a4e6-4364-9c2f-2a05cfc5d45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318c40-aaa9-42a6-978d-21c5c8bb313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2025-07-01T18:02:53.647Z</dcterms:created>
  <dcterms:modified xsi:type="dcterms:W3CDTF">2025-07-01T18:02:53.647Z</dcterms:modified>
</cp:coreProperties>
</file>