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cb5dd1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8cb5dd1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8cb5dd1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8cb5dd1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18400"/>
            <a:ext cx="8520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Facemask Detection</a:t>
            </a:r>
            <a:endParaRPr sz="520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650" y="611250"/>
            <a:ext cx="4216694" cy="40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85600" y="4589400"/>
            <a:ext cx="59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Using an IP-Camera together with AWS rekognition to detect personal protective equipment such as facemask, gloves or headcover.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742750"/>
            <a:ext cx="6530452" cy="36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719725" y="236825"/>
            <a:ext cx="263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Motions within the dark area that covers the stairs will be ignored because it is marked as an “exclusion area”.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887175" y="112925"/>
            <a:ext cx="42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Using an IP camera with motion detection you can cover an entrance to send an alert if someone passes by. </a:t>
            </a:r>
            <a:endParaRPr sz="1200"/>
          </a:p>
        </p:txBody>
      </p:sp>
      <p:sp>
        <p:nvSpPr>
          <p:cNvPr id="64" name="Google Shape;64;p14"/>
          <p:cNvSpPr txBox="1"/>
          <p:nvPr/>
        </p:nvSpPr>
        <p:spPr>
          <a:xfrm>
            <a:off x="1147050" y="4476475"/>
            <a:ext cx="55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marked area covering the entrance will be the “include area” and will trigger an alert when someone passes by.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275" y="48800"/>
            <a:ext cx="304924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77625" y="932500"/>
            <a:ext cx="2531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an alert has been triggered from the motion guard </a:t>
            </a:r>
            <a:r>
              <a:rPr lang="en"/>
              <a:t>profile</a:t>
            </a:r>
            <a:r>
              <a:rPr lang="en"/>
              <a:t> selected. You can choose how to send images and thereafter use AWS rekognition to detect if the person entering is using the desired personal protective equipment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50" y="558225"/>
            <a:ext cx="2773900" cy="10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046400" y="1872375"/>
            <a:ext cx="253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customize settings within the include area to reduce false alarms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