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8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2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46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2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62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68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5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7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67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37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0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B77F7-5C06-4DDD-8A76-C7C5626ACF9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71010-1C75-403B-882B-2D15EC2608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trustpil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03A9F826-E18C-F80F-4D85-4BC1FDE5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r="23024" b="60153"/>
          <a:stretch/>
        </p:blipFill>
        <p:spPr>
          <a:xfrm>
            <a:off x="273377" y="1400722"/>
            <a:ext cx="6240544" cy="10791278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A228BF76-55B4-781C-F0D0-E5F3F510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190"/>
            <a:ext cx="6787299" cy="122850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https://it.trustpilot.com/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3760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A4B20E3D-128A-2F20-B645-C78FEC3C1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 t="37707" r="23293" b="25233"/>
          <a:stretch/>
        </p:blipFill>
        <p:spPr>
          <a:xfrm>
            <a:off x="0" y="800100"/>
            <a:ext cx="6892599" cy="113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3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https://it.trustpilot.com/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https://it.trustpilot.com/</dc:title>
  <dc:creator>User</dc:creator>
  <cp:lastModifiedBy>User</cp:lastModifiedBy>
  <cp:revision>3</cp:revision>
  <dcterms:created xsi:type="dcterms:W3CDTF">2024-03-24T13:58:12Z</dcterms:created>
  <dcterms:modified xsi:type="dcterms:W3CDTF">2024-03-25T10:15:22Z</dcterms:modified>
</cp:coreProperties>
</file>